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502BB88-51C8-401E-9B99-387C2E0B8BA9}" type="datetimeFigureOut">
              <a:rPr lang="en-US" smtClean="0"/>
              <a:t>2/28/2015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DFCECF4-4D5E-425C-91F4-5D67AB6CA6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LEADERSHIP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Providing guidance </a:t>
            </a:r>
          </a:p>
          <a:p>
            <a:endParaRPr lang="en-US" dirty="0" smtClean="0"/>
          </a:p>
          <a:p>
            <a:r>
              <a:rPr lang="en-US" dirty="0" smtClean="0"/>
              <a:t>Motivation</a:t>
            </a:r>
          </a:p>
          <a:p>
            <a:endParaRPr lang="en-US" dirty="0" smtClean="0"/>
          </a:p>
          <a:p>
            <a:r>
              <a:rPr lang="en-US" dirty="0" smtClean="0"/>
              <a:t>Control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LEADERSHIP STYLES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212336"/>
          </a:xfrm>
        </p:spPr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en-US" b="1" u="sng" dirty="0" smtClean="0"/>
              <a:t>Autocratic or Authoritarian leader</a:t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dirty="0" smtClean="0"/>
              <a:t>- leader gives orders that must be obeyed</a:t>
            </a:r>
            <a:br>
              <a:rPr lang="en-US" dirty="0" smtClean="0"/>
            </a:br>
            <a:r>
              <a:rPr lang="en-US" dirty="0" smtClean="0"/>
              <a:t>- determines policies for the group</a:t>
            </a:r>
            <a:br>
              <a:rPr lang="en-US" dirty="0" smtClean="0"/>
            </a:br>
            <a:r>
              <a:rPr lang="en-US" dirty="0" smtClean="0"/>
              <a:t>- no consultation with the group</a:t>
            </a:r>
            <a:br>
              <a:rPr lang="en-US" dirty="0" smtClean="0"/>
            </a:br>
            <a:r>
              <a:rPr lang="en-US" dirty="0" smtClean="0"/>
              <a:t>- he assumes people are lazy, will avoid work and shrink responsibility</a:t>
            </a:r>
            <a:endParaRPr lang="en-US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55336"/>
          </a:xfrm>
        </p:spPr>
        <p:txBody>
          <a:bodyPr/>
          <a:lstStyle/>
          <a:p>
            <a:pPr marL="624078" indent="-514350"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2.</a:t>
            </a:r>
            <a:r>
              <a:rPr lang="en-US" dirty="0" smtClean="0"/>
              <a:t> </a:t>
            </a:r>
            <a:r>
              <a:rPr lang="en-US" b="1" u="sng" dirty="0" smtClean="0"/>
              <a:t>Participative or Democratic leader</a:t>
            </a:r>
            <a:br>
              <a:rPr lang="en-US" b="1" u="sng" dirty="0" smtClean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dirty="0" smtClean="0"/>
              <a:t>- he gives orders after consulting group</a:t>
            </a:r>
            <a:br>
              <a:rPr lang="en-US" dirty="0" smtClean="0"/>
            </a:br>
            <a:r>
              <a:rPr lang="en-US" dirty="0" smtClean="0"/>
              <a:t>- policies worked out after discussions and acceptance of the group</a:t>
            </a:r>
            <a:br>
              <a:rPr lang="en-US" dirty="0" smtClean="0"/>
            </a:br>
            <a:r>
              <a:rPr lang="en-US" dirty="0" smtClean="0"/>
              <a:t>- these leaders reduces resistance to change</a:t>
            </a:r>
            <a:br>
              <a:rPr lang="en-US" dirty="0" smtClean="0"/>
            </a:br>
            <a:r>
              <a:rPr lang="en-US" dirty="0" smtClean="0"/>
              <a:t>-reduction in grievances of workers</a:t>
            </a:r>
            <a:br>
              <a:rPr lang="en-US" dirty="0" smtClean="0"/>
            </a:br>
            <a:r>
              <a:rPr lang="en-US" dirty="0" smtClean="0"/>
              <a:t>improves attitude of employees towards the jobs</a:t>
            </a:r>
            <a:endParaRPr lang="en-US" b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3.</a:t>
            </a:r>
            <a:r>
              <a:rPr lang="en-US" dirty="0" smtClean="0"/>
              <a:t> </a:t>
            </a:r>
            <a:r>
              <a:rPr lang="en-US" b="1" u="sng" dirty="0" smtClean="0"/>
              <a:t>Laissez faire OR Free Rein leader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dirty="0" smtClean="0"/>
              <a:t>   - in this style leader does not lead.</a:t>
            </a:r>
            <a:br>
              <a:rPr lang="en-US" dirty="0" smtClean="0"/>
            </a:br>
            <a:r>
              <a:rPr lang="en-US" dirty="0" smtClean="0"/>
              <a:t>- leaves the group entirely on itself</a:t>
            </a:r>
            <a:br>
              <a:rPr lang="en-US" dirty="0" smtClean="0"/>
            </a:br>
            <a:r>
              <a:rPr lang="en-US" dirty="0" smtClean="0"/>
              <a:t>- called ‘ permissive’ style of leadership where least intervention of the leader.</a:t>
            </a:r>
            <a:br>
              <a:rPr lang="en-US" dirty="0" smtClean="0"/>
            </a:br>
            <a:r>
              <a:rPr lang="en-US" dirty="0" smtClean="0"/>
              <a:t>- these leaders avoid using powers.</a:t>
            </a:r>
            <a:br>
              <a:rPr lang="en-US" dirty="0" smtClean="0"/>
            </a:br>
            <a:r>
              <a:rPr lang="en-US" dirty="0" smtClean="0"/>
              <a:t>- depends largely upon the group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en-US" b="1" u="sng" dirty="0" smtClean="0"/>
              <a:t>. Paternalistic leader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dirty="0" smtClean="0"/>
              <a:t>   - leader behaves like father for the group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dirty="0" smtClean="0"/>
              <a:t>- he works to help, guide, protect and keep his followers happily working together as members of a family.</a:t>
            </a:r>
            <a:br>
              <a:rPr lang="en-US" dirty="0" smtClean="0"/>
            </a:br>
            <a:r>
              <a:rPr lang="en-US" dirty="0" smtClean="0"/>
              <a:t>- provides good working condition, fringe benefits etc.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TEAM BUILDING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2400300"/>
            <a:ext cx="8524875" cy="3238500"/>
          </a:xfrm>
        </p:spPr>
        <p:txBody>
          <a:bodyPr>
            <a:normAutofit/>
          </a:bodyPr>
          <a:lstStyle/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Its a philosophy of job design where employees works in a group to achieve group goals.</a:t>
            </a:r>
            <a:b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7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It refers to a process of selecting or creating a team to </a:t>
            </a:r>
            <a:b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achieve a goal.</a:t>
            </a:r>
            <a:b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7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An act of working together to create beneficial results.</a:t>
            </a:r>
            <a:endParaRPr lang="en-US" sz="27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65165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526" y="1209675"/>
            <a:ext cx="8366678" cy="4438650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It is the ability to identify and motivate individual employees to form a team that stays together, works together, achieves together.</a:t>
            </a:r>
            <a:b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Team work makes the dream work.</a:t>
            </a:r>
            <a:b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Team means group of people with a group goal, having a team leader.</a:t>
            </a:r>
          </a:p>
          <a:p>
            <a:pPr marL="34290" indent="0">
              <a:buNone/>
            </a:pP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36071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TIPS FOR TEAM BUILDING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Goal setting.</a:t>
            </a: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Clear expectation -  what results are expected from the team.</a:t>
            </a: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Selection of team members.</a:t>
            </a: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Selection of team leaders</a:t>
            </a:r>
          </a:p>
          <a:p>
            <a:r>
              <a:rPr lang="en-US" sz="2700" dirty="0">
                <a:latin typeface="Andalus" panose="02020603050405020304" pitchFamily="18" charset="-78"/>
                <a:cs typeface="Andalus" panose="02020603050405020304" pitchFamily="18" charset="-78"/>
              </a:rPr>
              <a:t>Creating team spirit.</a:t>
            </a:r>
            <a:endParaRPr lang="en-US" sz="27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8222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ADVANTAGES OF TEAM BUILDING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Self development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Positive communication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Leadership skills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227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1352550"/>
            <a:ext cx="7404653" cy="4076700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Development of problem solving capabilities.</a:t>
            </a:r>
            <a:b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Promoting progress</a:t>
            </a:r>
            <a:b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Achieving better efficiency.</a:t>
            </a: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5036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LEADERSHIP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is a process of influencing the sub-ordinates so that they co-operate enthusiastically in the achievement of group goals.</a:t>
            </a:r>
          </a:p>
          <a:p>
            <a:endParaRPr lang="en-US" dirty="0" smtClean="0"/>
          </a:p>
          <a:p>
            <a:r>
              <a:rPr lang="en-US" dirty="0" smtClean="0"/>
              <a:t>Leadership is a psychological process of influencing sub-ordinates and providing guidance to them.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TEAM SPIRIT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00300"/>
            <a:ext cx="8524875" cy="3286125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It means willingness to work in a team and cooperate.</a:t>
            </a: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A group of people in an organization work together with energy and passion for a team spirit like Fun games</a:t>
            </a: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It is the nature / character of the people of the group – wanting the group to succeed.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8205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1190625"/>
            <a:ext cx="7404653" cy="4238625"/>
          </a:xfrm>
        </p:spPr>
        <p:txBody>
          <a:bodyPr>
            <a:normAutofit/>
          </a:bodyPr>
          <a:lstStyle/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To concentrate on group success rather than individual.</a:t>
            </a:r>
            <a:b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Team with team spirit works better.</a:t>
            </a:r>
            <a:b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dirty="0">
                <a:latin typeface="Andalus" panose="02020603050405020304" pitchFamily="18" charset="-78"/>
                <a:cs typeface="Andalus" panose="02020603050405020304" pitchFamily="18" charset="-78"/>
              </a:rPr>
              <a:t>There is no ‘ I ’ in the team.</a:t>
            </a:r>
            <a:endParaRPr lang="en-US" sz="33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4291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HOW TO ENCOURAGE TEAM SPIRIT ?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2400300"/>
            <a:ext cx="7404653" cy="3248025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Encourage team members to support each other</a:t>
            </a:r>
            <a:b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To work together</a:t>
            </a:r>
            <a:b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To trust each other</a:t>
            </a:r>
            <a:b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000" dirty="0">
                <a:latin typeface="Andalus" panose="02020603050405020304" pitchFamily="18" charset="-78"/>
                <a:cs typeface="Andalus" panose="02020603050405020304" pitchFamily="18" charset="-78"/>
              </a:rPr>
              <a:t>Provide motivation</a:t>
            </a:r>
            <a:endParaRPr lang="en-US" sz="3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9219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1" y="1428750"/>
            <a:ext cx="7404653" cy="4000500"/>
          </a:xfrm>
        </p:spPr>
        <p:txBody>
          <a:bodyPr>
            <a:normAutofit fontScale="92500"/>
          </a:bodyPr>
          <a:lstStyle/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Build confidence in team members.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Display trophies, awards, certificates, 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photos etc.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Plan sporting events, movie, concerts etc. for the group.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6380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Castellar" panose="020A0402060406010301" pitchFamily="18" charset="0"/>
              </a:rPr>
              <a:t>QUALITIES OF TEAM LEADER</a:t>
            </a:r>
            <a:endParaRPr lang="en-US" b="1" u="sng" dirty="0">
              <a:latin typeface="Castellar" panose="020A0402060406010301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Leadership qualities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Confidence in himself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Problem solving attitude and </a:t>
            </a:r>
            <a:r>
              <a:rPr lang="en-US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capabilites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78728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926" y="1352550"/>
            <a:ext cx="7337978" cy="4343400"/>
          </a:xfrm>
        </p:spPr>
        <p:txBody>
          <a:bodyPr>
            <a:normAutofit lnSpcReduction="10000"/>
          </a:bodyPr>
          <a:lstStyle/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Goal oriented</a:t>
            </a:r>
          </a:p>
          <a:p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Must build confidence in team members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Positive attitude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Dynamic 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7791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371600"/>
            <a:ext cx="7404653" cy="302895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Technically competent relating to team goals</a:t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Good communication skills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228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/>
          <a:lstStyle/>
          <a:p>
            <a:r>
              <a:rPr lang="en-US" dirty="0" smtClean="0"/>
              <a:t>Leadership is always related to a situation i.e. leader maybe effective in one situation while ineffective in others.</a:t>
            </a:r>
          </a:p>
          <a:p>
            <a:endParaRPr lang="en-US" dirty="0" smtClean="0"/>
          </a:p>
          <a:p>
            <a:r>
              <a:rPr lang="en-US" dirty="0" smtClean="0"/>
              <a:t>To be effective a leader should change his leadership styles.</a:t>
            </a:r>
          </a:p>
          <a:p>
            <a:endParaRPr lang="en-US" dirty="0" smtClean="0"/>
          </a:p>
          <a:p>
            <a:r>
              <a:rPr lang="en-US" dirty="0" smtClean="0"/>
              <a:t>A manager is essentially more effective if he is also a leader of a sub-ordinate.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/>
          <a:lstStyle/>
          <a:p>
            <a:r>
              <a:rPr lang="en-US" dirty="0" smtClean="0"/>
              <a:t>Most successful leaders work hard.</a:t>
            </a:r>
          </a:p>
          <a:p>
            <a:endParaRPr lang="en-US" dirty="0" smtClean="0"/>
          </a:p>
          <a:p>
            <a:r>
              <a:rPr lang="en-US" dirty="0" smtClean="0"/>
              <a:t>Leaders are born, not made.</a:t>
            </a:r>
          </a:p>
          <a:p>
            <a:endParaRPr lang="en-US" dirty="0" smtClean="0"/>
          </a:p>
          <a:p>
            <a:r>
              <a:rPr lang="en-US" dirty="0" smtClean="0"/>
              <a:t>Leadership is a continuous process of influencing behavior.</a:t>
            </a:r>
          </a:p>
          <a:p>
            <a:endParaRPr lang="en-US" dirty="0" smtClean="0"/>
          </a:p>
          <a:p>
            <a:r>
              <a:rPr lang="en-US" dirty="0" smtClean="0"/>
              <a:t>Leadership means to lead the group with certain personal qualities of leader like 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3633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- intelligence</a:t>
            </a:r>
          </a:p>
          <a:p>
            <a:pPr>
              <a:buNone/>
            </a:pPr>
            <a:r>
              <a:rPr lang="en-US" dirty="0" smtClean="0"/>
              <a:t> - imagination</a:t>
            </a:r>
          </a:p>
          <a:p>
            <a:pPr>
              <a:buNone/>
            </a:pPr>
            <a:r>
              <a:rPr lang="en-US" dirty="0" smtClean="0"/>
              <a:t> - good personality</a:t>
            </a:r>
          </a:p>
          <a:p>
            <a:pPr>
              <a:buNone/>
            </a:pPr>
            <a:r>
              <a:rPr lang="en-US" dirty="0" smtClean="0"/>
              <a:t> - maturity</a:t>
            </a:r>
          </a:p>
          <a:p>
            <a:pPr>
              <a:buNone/>
            </a:pPr>
            <a:r>
              <a:rPr lang="en-US" dirty="0" smtClean="0"/>
              <a:t> - human relation orientation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Leadership is done by the use of informal authority.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QUALITIES OF A GOOD LEADER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Intelligence – higher level of intelligence than the average people.</a:t>
            </a:r>
          </a:p>
          <a:p>
            <a:endParaRPr lang="en-US" dirty="0" smtClean="0"/>
          </a:p>
          <a:p>
            <a:r>
              <a:rPr lang="en-US" dirty="0" smtClean="0"/>
              <a:t>Physical feature – height, weight, physique, health, appearance.</a:t>
            </a:r>
          </a:p>
          <a:p>
            <a:endParaRPr lang="en-US" dirty="0" smtClean="0"/>
          </a:p>
          <a:p>
            <a:r>
              <a:rPr lang="en-US" dirty="0" smtClean="0"/>
              <a:t>Maturity – emotional stability, cool </a:t>
            </a:r>
            <a:r>
              <a:rPr lang="en-US" dirty="0" err="1" smtClean="0"/>
              <a:t>temprament</a:t>
            </a:r>
            <a:r>
              <a:rPr lang="en-US" dirty="0" smtClean="0"/>
              <a:t> and high degree of tolerance.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07736"/>
          </a:xfrm>
        </p:spPr>
        <p:txBody>
          <a:bodyPr/>
          <a:lstStyle/>
          <a:p>
            <a:r>
              <a:rPr lang="en-US" dirty="0" smtClean="0"/>
              <a:t>Vision and foresight – visualize events well in advance.</a:t>
            </a:r>
          </a:p>
          <a:p>
            <a:endParaRPr lang="en-US" dirty="0" smtClean="0"/>
          </a:p>
          <a:p>
            <a:r>
              <a:rPr lang="en-US" dirty="0" smtClean="0"/>
              <a:t>Inner motivation – strong personal motivation.</a:t>
            </a:r>
          </a:p>
          <a:p>
            <a:endParaRPr lang="en-US" dirty="0" smtClean="0"/>
          </a:p>
          <a:p>
            <a:r>
              <a:rPr lang="en-US" dirty="0" smtClean="0"/>
              <a:t>Acceptance of responsibility </a:t>
            </a:r>
          </a:p>
          <a:p>
            <a:endParaRPr lang="en-US" dirty="0" smtClean="0"/>
          </a:p>
          <a:p>
            <a:r>
              <a:rPr lang="en-US" dirty="0" smtClean="0"/>
              <a:t>Open mind – ready to adopt new ideas, accommodate others point of view i.e. flexibility / dynamic.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88536"/>
          </a:xfrm>
        </p:spPr>
        <p:txBody>
          <a:bodyPr/>
          <a:lstStyle/>
          <a:p>
            <a:r>
              <a:rPr lang="en-US" dirty="0" smtClean="0"/>
              <a:t>Self confidence </a:t>
            </a:r>
          </a:p>
          <a:p>
            <a:endParaRPr lang="en-US" dirty="0" smtClean="0"/>
          </a:p>
          <a:p>
            <a:r>
              <a:rPr lang="en-US" dirty="0" smtClean="0"/>
              <a:t>Human relations attitude – to develop social understanding with others.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FUNCTIONS OF LEADERS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Determination of goals</a:t>
            </a:r>
          </a:p>
          <a:p>
            <a:endParaRPr lang="en-US" dirty="0" smtClean="0"/>
          </a:p>
          <a:p>
            <a:r>
              <a:rPr lang="en-US" dirty="0" smtClean="0"/>
              <a:t>Organization </a:t>
            </a:r>
          </a:p>
          <a:p>
            <a:endParaRPr lang="en-US" dirty="0" smtClean="0"/>
          </a:p>
          <a:p>
            <a:r>
              <a:rPr lang="en-US" dirty="0" smtClean="0"/>
              <a:t>Coordination</a:t>
            </a:r>
          </a:p>
          <a:p>
            <a:endParaRPr lang="en-US" dirty="0" smtClean="0"/>
          </a:p>
          <a:p>
            <a:r>
              <a:rPr lang="en-US" dirty="0" smtClean="0"/>
              <a:t>Representation – leader represents the group.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490</Words>
  <Application>Microsoft Office PowerPoint</Application>
  <PresentationFormat>On-screen Show (4:3)</PresentationFormat>
  <Paragraphs>108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Andalus</vt:lpstr>
      <vt:lpstr>Arial</vt:lpstr>
      <vt:lpstr>Castellar</vt:lpstr>
      <vt:lpstr>Georgia</vt:lpstr>
      <vt:lpstr>Trebuchet MS</vt:lpstr>
      <vt:lpstr>Wingdings 2</vt:lpstr>
      <vt:lpstr>Urban</vt:lpstr>
      <vt:lpstr>LEADERSHIP</vt:lpstr>
      <vt:lpstr>LEADERSHIP</vt:lpstr>
      <vt:lpstr>PowerPoint Presentation</vt:lpstr>
      <vt:lpstr>PowerPoint Presentation</vt:lpstr>
      <vt:lpstr>PowerPoint Presentation</vt:lpstr>
      <vt:lpstr>QUALITIES OF A GOOD LEADER</vt:lpstr>
      <vt:lpstr>PowerPoint Presentation</vt:lpstr>
      <vt:lpstr>PowerPoint Presentation</vt:lpstr>
      <vt:lpstr>FUNCTIONS OF LEADERS</vt:lpstr>
      <vt:lpstr>PowerPoint Presentation</vt:lpstr>
      <vt:lpstr>LEADERSHIP STYLES</vt:lpstr>
      <vt:lpstr>PowerPoint Presentation</vt:lpstr>
      <vt:lpstr>PowerPoint Presentation</vt:lpstr>
      <vt:lpstr>PowerPoint Presentation</vt:lpstr>
      <vt:lpstr>TEAM BUILDING</vt:lpstr>
      <vt:lpstr>PowerPoint Presentation</vt:lpstr>
      <vt:lpstr>TIPS FOR TEAM BUILDING</vt:lpstr>
      <vt:lpstr>ADVANTAGES OF TEAM BUILDING</vt:lpstr>
      <vt:lpstr>PowerPoint Presentation</vt:lpstr>
      <vt:lpstr>TEAM SPIRIT</vt:lpstr>
      <vt:lpstr>PowerPoint Presentation</vt:lpstr>
      <vt:lpstr>HOW TO ENCOURAGE TEAM SPIRIT ?</vt:lpstr>
      <vt:lpstr>PowerPoint Presentation</vt:lpstr>
      <vt:lpstr>QUALITIES OF TEAM LEADER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Home</dc:creator>
  <cp:lastModifiedBy>Sapna Daga</cp:lastModifiedBy>
  <cp:revision>6</cp:revision>
  <dcterms:created xsi:type="dcterms:W3CDTF">2014-03-19T17:05:24Z</dcterms:created>
  <dcterms:modified xsi:type="dcterms:W3CDTF">2015-02-28T16:24:19Z</dcterms:modified>
</cp:coreProperties>
</file>