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tags/tag8.xml" ContentType="application/vnd.openxmlformats-officedocument.presentationml.tags+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ags/tag4.xml" ContentType="application/vnd.openxmlformats-officedocument.presentationml.tags+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tags/tag2.xml" ContentType="application/vnd.openxmlformats-officedocument.presentationml.tags+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tags/tag16.xml" ContentType="application/vnd.openxmlformats-officedocument.presentationml.tags+xml"/>
  <Override PartName="/ppt/notesSlides/notesSlide14.xml" ContentType="application/vnd.openxmlformats-officedocument.presentationml.notesSlide+xml"/>
  <Override PartName="/docProps/custom.xml" ContentType="application/vnd.openxmlformats-officedocument.custom-properties+xml"/>
  <Override PartName="/ppt/tags/tag14.xml" ContentType="application/vnd.openxmlformats-officedocument.presentationml.tag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tags/tag12.xml" ContentType="application/vnd.openxmlformats-officedocument.presentationml.tags+xml"/>
  <Override PartName="/ppt/tags/tag13.xml" ContentType="application/vnd.openxmlformats-officedocument.presentationml.tag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Default Extension="png" ContentType="image/png"/>
  <Override PartName="/ppt/tags/tag7.xml" ContentType="application/vnd.openxmlformats-officedocument.presentationml.tags+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ags/tag5.xml" ContentType="application/vnd.openxmlformats-officedocument.presentationml.tag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emf" ContentType="image/x-emf"/>
  <Override PartName="/ppt/tags/tag3.xml" ContentType="application/vnd.openxmlformats-officedocument.presentationml.tags+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tags/tag17.xml" ContentType="application/vnd.openxmlformats-officedocument.presentationml.tags+xml"/>
  <Override PartName="/ppt/notesSlides/notesSlide13.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tags/tag15.xml" ContentType="application/vnd.openxmlformats-officedocument.presentationml.tags+xml"/>
  <Override PartName="/ppt/notesSlides/notesSlide8.xml" ContentType="application/vnd.openxmlformats-officedocument.presentationml.notesSlide+xml"/>
  <Override PartName="/ppt/notesSlides/notesSlide1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395" r:id="rId2"/>
    <p:sldId id="460" r:id="rId3"/>
    <p:sldId id="482" r:id="rId4"/>
    <p:sldId id="483" r:id="rId5"/>
    <p:sldId id="484" r:id="rId6"/>
    <p:sldId id="475" r:id="rId7"/>
    <p:sldId id="476" r:id="rId8"/>
    <p:sldId id="485" r:id="rId9"/>
    <p:sldId id="480" r:id="rId10"/>
    <p:sldId id="486" r:id="rId11"/>
    <p:sldId id="477" r:id="rId12"/>
    <p:sldId id="490" r:id="rId13"/>
    <p:sldId id="491" r:id="rId14"/>
    <p:sldId id="492" r:id="rId15"/>
    <p:sldId id="493" r:id="rId16"/>
  </p:sldIdLst>
  <p:sldSz cx="12195175" cy="6858000"/>
  <p:notesSz cx="6797675" cy="9926638"/>
  <p:custDataLst>
    <p:tags r:id="rId19"/>
  </p:custDataLst>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xmlns="">
        <p14:section name="Default Section" id="{D2984FC6-A113-4FC5-8C90-6A8ED605F654}">
          <p14:sldIdLst>
            <p14:sldId id="395"/>
            <p14:sldId id="460"/>
            <p14:sldId id="482"/>
            <p14:sldId id="483"/>
            <p14:sldId id="484"/>
            <p14:sldId id="475"/>
            <p14:sldId id="476"/>
            <p14:sldId id="485"/>
            <p14:sldId id="480"/>
            <p14:sldId id="486"/>
            <p14:sldId id="477"/>
            <p14:sldId id="490"/>
            <p14:sldId id="491"/>
            <p14:sldId id="492"/>
            <p14:sldId id="487"/>
            <p14:sldId id="493"/>
          </p14:sldIdLst>
        </p14:section>
        <p14:section name="Untitled Section" id="{483FC7DD-F306-4AFA-94B8-AF9E8192AB82}">
          <p14:sldIdLst/>
        </p14:section>
      </p14:sectionLst>
    </p:ext>
    <p:ext uri="{EFAFB233-063F-42B5-8137-9DF3F51BA10A}">
      <p15:sldGuideLst xmlns:p15="http://schemas.microsoft.com/office/powerpoint/2012/main" xmlns="">
        <p15:guide id="1" orient="horz" pos="3748">
          <p15:clr>
            <a:srgbClr val="A4A3A4"/>
          </p15:clr>
        </p15:guide>
        <p15:guide id="2" orient="horz" pos="1071">
          <p15:clr>
            <a:srgbClr val="A4A3A4"/>
          </p15:clr>
        </p15:guide>
        <p15:guide id="3" pos="3478">
          <p15:clr>
            <a:srgbClr val="A4A3A4"/>
          </p15:clr>
        </p15:guide>
        <p15:guide id="4" pos="3705">
          <p15:clr>
            <a:srgbClr val="A4A3A4"/>
          </p15:clr>
        </p15:guide>
        <p15:guide id="5" pos="7560">
          <p15:clr>
            <a:srgbClr val="A4A3A4"/>
          </p15:clr>
        </p15:guide>
        <p15:guide id="6" pos="348">
          <p15:clr>
            <a:srgbClr val="A4A3A4"/>
          </p15:clr>
        </p15:guide>
        <p15:guide id="7" pos="2390">
          <p15:clr>
            <a:srgbClr val="A4A3A4"/>
          </p15:clr>
        </p15:guide>
        <p15:guide id="8" pos="2616">
          <p15:clr>
            <a:srgbClr val="A4A3A4"/>
          </p15:clr>
        </p15:guide>
        <p15:guide id="9" pos="4567">
          <p15:clr>
            <a:srgbClr val="A4A3A4"/>
          </p15:clr>
        </p15:guide>
        <p15:guide id="10" pos="4794">
          <p15:clr>
            <a:srgbClr val="A4A3A4"/>
          </p15:clr>
        </p15:guide>
        <p15:guide id="11" pos="6835">
          <p15:clr>
            <a:srgbClr val="A4A3A4"/>
          </p15:clr>
        </p15:guide>
        <p15:guide id="12" pos="122">
          <p15:clr>
            <a:srgbClr val="A4A3A4"/>
          </p15:clr>
        </p15:guide>
      </p15:sldGuideLst>
    </p:ext>
    <p:ext uri="{2D200454-40CA-4A62-9FC3-DE9A4176ACB9}">
      <p15:notesGuideLst xmlns:p15="http://schemas.microsoft.com/office/powerpoint/2012/main" xmlns="">
        <p15:guide id="1" orient="horz" pos="5637">
          <p15:clr>
            <a:srgbClr val="A4A3A4"/>
          </p15:clr>
        </p15:guide>
        <p15:guide id="2" orient="horz" pos="1944">
          <p15:clr>
            <a:srgbClr val="A4A3A4"/>
          </p15:clr>
        </p15:guide>
        <p15:guide id="3" orient="horz" pos="270">
          <p15:clr>
            <a:srgbClr val="A4A3A4"/>
          </p15:clr>
        </p15:guide>
        <p15:guide id="4" pos="297">
          <p15:clr>
            <a:srgbClr val="A4A3A4"/>
          </p15:clr>
        </p15:guide>
        <p15:guide id="5" pos="398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00FF"/>
    <a:srgbClr val="000099"/>
    <a:srgbClr val="3366FF"/>
    <a:srgbClr val="636363"/>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14157335-EB13-44B1-876C-26414CB51497}">
  <a:tblStyle styleId="{14157335-EB13-44B1-876C-26414CB51497}" styleName="M+H Table">
    <a:wholeTbl>
      <a:tcTxStyle>
        <a:fontRef idx="minor">
          <a:prstClr val="black"/>
        </a:fontRef>
        <a:schemeClr val="dk1"/>
      </a:tcTxStyle>
      <a:tcStyle>
        <a:tcBdr>
          <a:left>
            <a:ln>
              <a:noFill/>
            </a:ln>
          </a:left>
          <a:right>
            <a:ln>
              <a:noFill/>
            </a:ln>
          </a:right>
          <a:top>
            <a:ln w="9525" cmpd="sng">
              <a:solidFill>
                <a:srgbClr val="BFBFBF"/>
              </a:solidFill>
            </a:ln>
          </a:top>
          <a:bottom>
            <a:ln w="9525" cmpd="sng">
              <a:solidFill>
                <a:schemeClr val="accent1"/>
              </a:solidFill>
            </a:ln>
          </a:bottom>
          <a:insideH>
            <a:ln w="9525" cmpd="sng">
              <a:solidFill>
                <a:srgbClr val="BFBFBF"/>
              </a:solidFill>
            </a:ln>
          </a:insideH>
          <a:insideV>
            <a:ln w="9525" cmpd="sng">
              <a:solidFill>
                <a:srgbClr val="BFBFBF"/>
              </a:solidFill>
            </a:ln>
          </a:insideV>
        </a:tcBdr>
        <a:fill>
          <a:noFill/>
        </a:fill>
      </a:tcStyle>
    </a:wholeTbl>
    <a:lastCol>
      <a:tcTxStyle>
        <a:fontRef idx="minor">
          <a:prstClr val="black"/>
        </a:fontRef>
        <a:schemeClr val="dk1"/>
      </a:tcTxStyle>
      <a:tcStyle>
        <a:tcBdr/>
        <a:fill>
          <a:solidFill>
            <a:schemeClr val="bg2"/>
          </a:solidFill>
        </a:fill>
      </a:tcStyle>
    </a:lastCol>
    <a:firstCol>
      <a:tcTxStyle>
        <a:fontRef idx="minor">
          <a:prstClr val="black"/>
        </a:fontRef>
        <a:schemeClr val="dk1"/>
      </a:tcTxStyle>
      <a:tcStyle>
        <a:tcBdr/>
        <a:fill>
          <a:solidFill>
            <a:schemeClr val="lt2"/>
          </a:solidFill>
        </a:fill>
      </a:tcStyle>
    </a:firstCol>
    <a:lastRow>
      <a:tcTxStyle>
        <a:fontRef idx="minor">
          <a:prstClr val="black"/>
        </a:fontRef>
        <a:schemeClr val="dk1"/>
      </a:tcTxStyle>
      <a:tcStyle>
        <a:tcBdr>
          <a:top>
            <a:ln>
              <a:noFill/>
            </a:ln>
          </a:top>
          <a:bottom>
            <a:ln>
              <a:noFill/>
            </a:ln>
          </a:bottom>
          <a:insideV>
            <a:ln w="9525" cmpd="sng">
              <a:solidFill>
                <a:srgbClr val="FFFFFF"/>
              </a:solidFill>
            </a:ln>
          </a:insideV>
        </a:tcBdr>
        <a:fill>
          <a:solidFill>
            <a:srgbClr val="B1D9A1"/>
          </a:solidFill>
        </a:fill>
      </a:tcStyle>
    </a:lastRow>
    <a:seCell>
      <a:tcTxStyle>
        <a:fontRef idx="minor">
          <a:prstClr val="black"/>
        </a:fontRef>
        <a:schemeClr val="lt1"/>
      </a:tcTxStyle>
      <a:tcStyle>
        <a:tcBdr>
          <a:top>
            <a:ln>
              <a:noFill/>
            </a:ln>
          </a:top>
        </a:tcBdr>
        <a:fill>
          <a:solidFill>
            <a:srgbClr val="3CA014"/>
          </a:solidFill>
        </a:fill>
      </a:tcStyle>
    </a:seCell>
    <a:swCell>
      <a:tcTxStyle>
        <a:fontRef idx="minor">
          <a:prstClr val="black"/>
        </a:fontRef>
        <a:schemeClr val="lt1"/>
      </a:tcTxStyle>
      <a:tcStyle>
        <a:tcBdr>
          <a:top>
            <a:ln>
              <a:noFill/>
            </a:ln>
          </a:top>
        </a:tcBdr>
        <a:fill>
          <a:solidFill>
            <a:srgbClr val="3CA014"/>
          </a:solidFill>
        </a:fill>
      </a:tcStyle>
    </a:swCell>
    <a:firstRow>
      <a:tcTxStyle b="on">
        <a:fontRef idx="minor">
          <a:prstClr val="black"/>
        </a:fontRef>
        <a:schemeClr val="dk1"/>
      </a:tcTxStyle>
      <a:tcStyle>
        <a:tcBdr>
          <a:left>
            <a:ln>
              <a:noFill/>
            </a:ln>
          </a:left>
          <a:right>
            <a:ln>
              <a:noFill/>
            </a:ln>
          </a:right>
          <a:top>
            <a:ln w="28575" cmpd="sng">
              <a:solidFill>
                <a:schemeClr val="accent1"/>
              </a:solidFill>
            </a:ln>
          </a:top>
          <a:bottom>
            <a:ln w="9525" cmpd="sng">
              <a:solidFill>
                <a:schemeClr val="accent2"/>
              </a:solidFill>
            </a:ln>
          </a:bottom>
          <a:insideH>
            <a:ln>
              <a:noFill/>
            </a:ln>
          </a:insideH>
          <a:insideV>
            <a:ln>
              <a:noFill/>
            </a:ln>
          </a:insideV>
        </a:tcBdr>
      </a:tcStyle>
    </a:firstRow>
  </a:tblStyle>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6531" autoAdjust="0"/>
    <p:restoredTop sz="88875" autoAdjust="0"/>
  </p:normalViewPr>
  <p:slideViewPr>
    <p:cSldViewPr showGuides="1">
      <p:cViewPr varScale="1">
        <p:scale>
          <a:sx n="65" d="100"/>
          <a:sy n="65" d="100"/>
        </p:scale>
        <p:origin x="-864" y="-96"/>
      </p:cViewPr>
      <p:guideLst>
        <p:guide orient="horz" pos="3748"/>
        <p:guide orient="horz" pos="1071"/>
        <p:guide pos="3478"/>
        <p:guide pos="3705"/>
        <p:guide pos="7560"/>
        <p:guide pos="348"/>
        <p:guide pos="2390"/>
        <p:guide pos="2616"/>
        <p:guide pos="4567"/>
        <p:guide pos="4794"/>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howGuides="1">
      <p:cViewPr varScale="1">
        <p:scale>
          <a:sx n="60" d="100"/>
          <a:sy n="60" d="100"/>
        </p:scale>
        <p:origin x="2794" y="48"/>
      </p:cViewPr>
      <p:guideLst>
        <p:guide orient="horz" pos="5637"/>
        <p:guide orient="horz" pos="1944"/>
        <p:guide orient="horz" pos="270"/>
        <p:guide pos="297"/>
        <p:guide pos="3985"/>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 name="Grafik 9"/>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bwMode="gray">
          <a:xfrm>
            <a:off x="5183329" y="9127994"/>
            <a:ext cx="1141867" cy="453035"/>
          </a:xfrm>
          <a:prstGeom prst="rect">
            <a:avLst/>
          </a:prstGeom>
        </p:spPr>
      </p:pic>
      <p:sp>
        <p:nvSpPr>
          <p:cNvPr id="11" name="Rechteck 10"/>
          <p:cNvSpPr/>
          <p:nvPr/>
        </p:nvSpPr>
        <p:spPr bwMode="gray">
          <a:xfrm>
            <a:off x="472479" y="9273996"/>
            <a:ext cx="785121" cy="379594"/>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b" anchorCtr="0" forceAA="0" compatLnSpc="1">
            <a:prstTxWarp prst="textNoShape">
              <a:avLst/>
            </a:prstTxWarp>
            <a:noAutofit/>
          </a:bodyPr>
          <a:lstStyle/>
          <a:p>
            <a:pPr algn="l"/>
            <a:fld id="{D5406B15-6818-4DA3-8FF2-A154809E8684}" type="slidenum">
              <a:rPr lang="en-US" sz="2600" noProof="0" smtClean="0">
                <a:solidFill>
                  <a:schemeClr val="accent1"/>
                </a:solidFill>
              </a:rPr>
              <a:pPr algn="l"/>
              <a:t>‹#›</a:t>
            </a:fld>
            <a:endParaRPr lang="en-US" sz="2600" noProof="0" dirty="0">
              <a:solidFill>
                <a:schemeClr val="accent1"/>
              </a:solidFill>
            </a:endParaRPr>
          </a:p>
        </p:txBody>
      </p:sp>
      <p:sp>
        <p:nvSpPr>
          <p:cNvPr id="12" name="Rechteck 11"/>
          <p:cNvSpPr/>
          <p:nvPr/>
        </p:nvSpPr>
        <p:spPr bwMode="gray">
          <a:xfrm>
            <a:off x="1328261" y="9286920"/>
            <a:ext cx="2570272" cy="156342"/>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l"/>
            <a:r>
              <a:rPr lang="en-US" sz="1000" noProof="0" dirty="0">
                <a:solidFill>
                  <a:schemeClr val="tx1"/>
                </a:solidFill>
              </a:rPr>
              <a:t>22.02.2016</a:t>
            </a:r>
          </a:p>
        </p:txBody>
      </p:sp>
      <p:sp>
        <p:nvSpPr>
          <p:cNvPr id="13" name="Rechteck 12"/>
          <p:cNvSpPr/>
          <p:nvPr/>
        </p:nvSpPr>
        <p:spPr bwMode="gray">
          <a:xfrm>
            <a:off x="1328261" y="9448137"/>
            <a:ext cx="3461283" cy="156342"/>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l"/>
            <a:r>
              <a:rPr lang="en-US" sz="1000" noProof="0" dirty="0">
                <a:solidFill>
                  <a:schemeClr val="tx1"/>
                </a:solidFill>
              </a:rPr>
              <a:t>MHIN Business Review </a:t>
            </a:r>
          </a:p>
        </p:txBody>
      </p:sp>
      <p:cxnSp>
        <p:nvCxnSpPr>
          <p:cNvPr id="14" name="Gerade Verbindung 13"/>
          <p:cNvCxnSpPr/>
          <p:nvPr/>
        </p:nvCxnSpPr>
        <p:spPr bwMode="gray">
          <a:xfrm>
            <a:off x="1257600" y="9317541"/>
            <a:ext cx="0" cy="258506"/>
          </a:xfrm>
          <a:prstGeom prst="line">
            <a:avLst/>
          </a:prstGeom>
          <a:ln w="6350">
            <a:solidFill>
              <a:srgbClr val="00732D"/>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14843138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Folienbildplatzhalter 3"/>
          <p:cNvSpPr>
            <a:spLocks noGrp="1" noRot="1" noChangeAspect="1"/>
          </p:cNvSpPr>
          <p:nvPr>
            <p:ph type="sldImg" idx="2"/>
          </p:nvPr>
        </p:nvSpPr>
        <p:spPr>
          <a:xfrm>
            <a:off x="280988" y="431800"/>
            <a:ext cx="4440237" cy="2498725"/>
          </a:xfrm>
          <a:prstGeom prst="rect">
            <a:avLst/>
          </a:prstGeom>
          <a:noFill/>
          <a:ln w="6350">
            <a:solidFill>
              <a:schemeClr val="accent5"/>
            </a:solidFill>
          </a:ln>
        </p:spPr>
        <p:txBody>
          <a:bodyPr vert="horz" lIns="91440" tIns="45720" rIns="91440" bIns="45720" rtlCol="0" anchor="ctr"/>
          <a:lstStyle/>
          <a:p>
            <a:endParaRPr lang="de-DE" dirty="0"/>
          </a:p>
        </p:txBody>
      </p:sp>
      <p:sp>
        <p:nvSpPr>
          <p:cNvPr id="5" name="Notizenplatzhalter 4"/>
          <p:cNvSpPr>
            <a:spLocks noGrp="1"/>
          </p:cNvSpPr>
          <p:nvPr>
            <p:ph type="body" sz="quarter" idx="3"/>
          </p:nvPr>
        </p:nvSpPr>
        <p:spPr>
          <a:xfrm>
            <a:off x="472061" y="3086564"/>
            <a:ext cx="5853554" cy="5862922"/>
          </a:xfrm>
          <a:prstGeom prst="rect">
            <a:avLst/>
          </a:prstGeom>
        </p:spPr>
        <p:txBody>
          <a:bodyPr vert="horz" lIns="0" tIns="0" rIns="0" bIns="0" rtlCol="0"/>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6</a:t>
            </a:r>
          </a:p>
          <a:p>
            <a:pPr lvl="6"/>
            <a:r>
              <a:rPr lang="de-DE" dirty="0"/>
              <a:t>7</a:t>
            </a:r>
          </a:p>
          <a:p>
            <a:pPr lvl="7"/>
            <a:r>
              <a:rPr lang="de-DE" dirty="0"/>
              <a:t>8</a:t>
            </a:r>
          </a:p>
          <a:p>
            <a:pPr lvl="8"/>
            <a:r>
              <a:rPr lang="de-DE" dirty="0"/>
              <a:t>9</a:t>
            </a:r>
          </a:p>
        </p:txBody>
      </p:sp>
      <p:pic>
        <p:nvPicPr>
          <p:cNvPr id="12" name="Grafik 11"/>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bwMode="gray">
          <a:xfrm>
            <a:off x="5183329" y="9127994"/>
            <a:ext cx="1141867" cy="453035"/>
          </a:xfrm>
          <a:prstGeom prst="rect">
            <a:avLst/>
          </a:prstGeom>
        </p:spPr>
      </p:pic>
      <p:sp>
        <p:nvSpPr>
          <p:cNvPr id="13" name="Rechteck 12"/>
          <p:cNvSpPr/>
          <p:nvPr/>
        </p:nvSpPr>
        <p:spPr bwMode="gray">
          <a:xfrm>
            <a:off x="472479" y="9273996"/>
            <a:ext cx="785121" cy="379594"/>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b" anchorCtr="0" forceAA="0" compatLnSpc="1">
            <a:prstTxWarp prst="textNoShape">
              <a:avLst/>
            </a:prstTxWarp>
            <a:noAutofit/>
          </a:bodyPr>
          <a:lstStyle/>
          <a:p>
            <a:pPr algn="l"/>
            <a:fld id="{D5406B15-6818-4DA3-8FF2-A154809E8684}" type="slidenum">
              <a:rPr lang="en-US" sz="2600" noProof="0" smtClean="0">
                <a:solidFill>
                  <a:schemeClr val="accent1"/>
                </a:solidFill>
              </a:rPr>
              <a:pPr algn="l"/>
              <a:t>‹#›</a:t>
            </a:fld>
            <a:endParaRPr lang="en-US" sz="2600" noProof="0" dirty="0">
              <a:solidFill>
                <a:schemeClr val="accent1"/>
              </a:solidFill>
            </a:endParaRPr>
          </a:p>
        </p:txBody>
      </p:sp>
      <p:sp>
        <p:nvSpPr>
          <p:cNvPr id="14" name="Rechteck 13"/>
          <p:cNvSpPr/>
          <p:nvPr/>
        </p:nvSpPr>
        <p:spPr bwMode="gray">
          <a:xfrm>
            <a:off x="1328261" y="9286920"/>
            <a:ext cx="2570272" cy="156342"/>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l"/>
            <a:r>
              <a:rPr lang="en-US" sz="1000" noProof="0" dirty="0">
                <a:solidFill>
                  <a:schemeClr val="tx1"/>
                </a:solidFill>
              </a:rPr>
              <a:t>TT.MM.JJJJ xxx</a:t>
            </a:r>
          </a:p>
        </p:txBody>
      </p:sp>
      <p:sp>
        <p:nvSpPr>
          <p:cNvPr id="15" name="Rechteck 14"/>
          <p:cNvSpPr/>
          <p:nvPr/>
        </p:nvSpPr>
        <p:spPr bwMode="gray">
          <a:xfrm>
            <a:off x="1328261" y="9448137"/>
            <a:ext cx="3461283" cy="156342"/>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l"/>
            <a:r>
              <a:rPr lang="en-US" sz="1000" noProof="0" dirty="0">
                <a:solidFill>
                  <a:schemeClr val="tx1"/>
                </a:solidFill>
              </a:rPr>
              <a:t>Title</a:t>
            </a:r>
            <a:r>
              <a:rPr lang="en-US" sz="1000" baseline="0" noProof="0" dirty="0">
                <a:solidFill>
                  <a:schemeClr val="tx1"/>
                </a:solidFill>
              </a:rPr>
              <a:t> of presentation</a:t>
            </a:r>
            <a:endParaRPr lang="en-US" sz="1000" noProof="0" dirty="0">
              <a:solidFill>
                <a:schemeClr val="tx1"/>
              </a:solidFill>
            </a:endParaRPr>
          </a:p>
        </p:txBody>
      </p:sp>
      <p:cxnSp>
        <p:nvCxnSpPr>
          <p:cNvPr id="16" name="Gerade Verbindung 15"/>
          <p:cNvCxnSpPr/>
          <p:nvPr/>
        </p:nvCxnSpPr>
        <p:spPr bwMode="gray">
          <a:xfrm>
            <a:off x="1257600" y="9317541"/>
            <a:ext cx="0" cy="258506"/>
          </a:xfrm>
          <a:prstGeom prst="line">
            <a:avLst/>
          </a:prstGeom>
          <a:ln w="6350">
            <a:solidFill>
              <a:srgbClr val="00732D"/>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548345134"/>
      </p:ext>
    </p:extLst>
  </p:cSld>
  <p:clrMap bg1="lt1" tx1="dk1" bg2="lt2" tx2="dk2" accent1="accent1" accent2="accent2" accent3="accent3" accent4="accent4" accent5="accent5" accent6="accent6" hlink="hlink" folHlink="folHlink"/>
  <p:notesStyle>
    <a:lvl1pPr marL="0" algn="l" defTabSz="914400" rtl="0" eaLnBrk="1" latinLnBrk="0" hangingPunct="1">
      <a:defRPr sz="1100" kern="1200">
        <a:solidFill>
          <a:schemeClr val="tx1"/>
        </a:solidFill>
        <a:latin typeface="+mn-lt"/>
        <a:ea typeface="+mn-ea"/>
        <a:cs typeface="+mn-cs"/>
      </a:defRPr>
    </a:lvl1pPr>
    <a:lvl2pPr marL="180000" indent="-180000" algn="l" defTabSz="914400" rtl="0" eaLnBrk="1" latinLnBrk="0" hangingPunct="1">
      <a:buClr>
        <a:schemeClr val="accent6"/>
      </a:buClr>
      <a:buFont typeface="Wingdings" panose="05000000000000000000" pitchFamily="2" charset="2"/>
      <a:buChar char="§"/>
      <a:defRPr sz="1100" kern="1200">
        <a:solidFill>
          <a:schemeClr val="tx1"/>
        </a:solidFill>
        <a:latin typeface="+mn-lt"/>
        <a:ea typeface="+mn-ea"/>
        <a:cs typeface="+mn-cs"/>
      </a:defRPr>
    </a:lvl2pPr>
    <a:lvl3pPr marL="360000" indent="-180000" algn="l" defTabSz="914400" rtl="0" eaLnBrk="1" latinLnBrk="0" hangingPunct="1">
      <a:buClr>
        <a:schemeClr val="accent6"/>
      </a:buClr>
      <a:buFont typeface="Wingdings" panose="05000000000000000000" pitchFamily="2" charset="2"/>
      <a:buChar char="§"/>
      <a:defRPr sz="1100" kern="1200">
        <a:solidFill>
          <a:schemeClr val="tx1"/>
        </a:solidFill>
        <a:latin typeface="+mn-lt"/>
        <a:ea typeface="+mn-ea"/>
        <a:cs typeface="+mn-cs"/>
      </a:defRPr>
    </a:lvl3pPr>
    <a:lvl4pPr marL="540000" indent="-180000" algn="l" defTabSz="914400" rtl="0" eaLnBrk="1" latinLnBrk="0" hangingPunct="1">
      <a:buClr>
        <a:schemeClr val="accent6"/>
      </a:buClr>
      <a:buFont typeface="Wingdings" panose="05000000000000000000" pitchFamily="2" charset="2"/>
      <a:buChar char="§"/>
      <a:defRPr sz="1100" kern="1200">
        <a:solidFill>
          <a:schemeClr val="tx1"/>
        </a:solidFill>
        <a:latin typeface="+mn-lt"/>
        <a:ea typeface="+mn-ea"/>
        <a:cs typeface="+mn-cs"/>
      </a:defRPr>
    </a:lvl4pPr>
    <a:lvl5pPr marL="720000" indent="-180000" algn="l" defTabSz="914400" rtl="0" eaLnBrk="1" latinLnBrk="0" hangingPunct="1">
      <a:buClr>
        <a:schemeClr val="accent6"/>
      </a:buClr>
      <a:buFont typeface="Wingdings" panose="05000000000000000000" pitchFamily="2" charset="2"/>
      <a:buChar char="§"/>
      <a:defRPr sz="1100" kern="1200">
        <a:solidFill>
          <a:schemeClr val="tx1"/>
        </a:solidFill>
        <a:latin typeface="+mn-lt"/>
        <a:ea typeface="+mn-ea"/>
        <a:cs typeface="+mn-cs"/>
      </a:defRPr>
    </a:lvl5pPr>
    <a:lvl6pPr marL="900000" indent="-180000" algn="l" defTabSz="914400" rtl="0" eaLnBrk="1" latinLnBrk="0" hangingPunct="1">
      <a:buClr>
        <a:schemeClr val="accent6"/>
      </a:buClr>
      <a:buFont typeface="Wingdings" panose="05000000000000000000" pitchFamily="2" charset="2"/>
      <a:buChar char="§"/>
      <a:defRPr sz="1100" kern="1200">
        <a:solidFill>
          <a:schemeClr val="tx1"/>
        </a:solidFill>
        <a:latin typeface="+mn-lt"/>
        <a:ea typeface="+mn-ea"/>
        <a:cs typeface="+mn-cs"/>
      </a:defRPr>
    </a:lvl6pPr>
    <a:lvl7pPr marL="900000" indent="-180000" algn="l" defTabSz="914400" rtl="0" eaLnBrk="1" latinLnBrk="0" hangingPunct="1">
      <a:buClr>
        <a:schemeClr val="accent6"/>
      </a:buClr>
      <a:buFont typeface="Wingdings" panose="05000000000000000000" pitchFamily="2" charset="2"/>
      <a:buChar char="§"/>
      <a:defRPr sz="1100" kern="1200">
        <a:solidFill>
          <a:schemeClr val="tx1"/>
        </a:solidFill>
        <a:latin typeface="+mn-lt"/>
        <a:ea typeface="+mn-ea"/>
        <a:cs typeface="+mn-cs"/>
      </a:defRPr>
    </a:lvl7pPr>
    <a:lvl8pPr marL="900000" indent="-180000" algn="l" defTabSz="914400" rtl="0" eaLnBrk="1" latinLnBrk="0" hangingPunct="1">
      <a:buClr>
        <a:schemeClr val="accent6"/>
      </a:buClr>
      <a:buFont typeface="Wingdings" panose="05000000000000000000" pitchFamily="2" charset="2"/>
      <a:buChar char="§"/>
      <a:defRPr sz="1100" kern="1200">
        <a:solidFill>
          <a:schemeClr val="tx1"/>
        </a:solidFill>
        <a:latin typeface="+mn-lt"/>
        <a:ea typeface="+mn-ea"/>
        <a:cs typeface="+mn-cs"/>
      </a:defRPr>
    </a:lvl8pPr>
    <a:lvl9pPr marL="900000" indent="-180000" algn="l" defTabSz="914400" rtl="0" eaLnBrk="1" latinLnBrk="0" hangingPunct="1">
      <a:buClr>
        <a:schemeClr val="accent6"/>
      </a:buClr>
      <a:buFont typeface="Wingdings" panose="05000000000000000000" pitchFamily="2" charset="2"/>
      <a:buChar char="§"/>
      <a:defRPr sz="11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84150" y="431800"/>
            <a:ext cx="4443413" cy="2500313"/>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a:xfrm>
            <a:off x="401104" y="9419094"/>
            <a:ext cx="642300" cy="312650"/>
          </a:xfrm>
          <a:prstGeom prst="rect">
            <a:avLst/>
          </a:prstGeom>
        </p:spPr>
        <p:txBody>
          <a:bodyPr/>
          <a:lstStyle/>
          <a:p>
            <a:fld id="{CE82B8A1-0CCE-4815-9668-383D7DE7D8B4}" type="slidenum">
              <a:rPr lang="de-DE" smtClean="0"/>
              <a:pPr/>
              <a:t>1</a:t>
            </a:fld>
            <a:endParaRPr lang="de-DE" dirty="0"/>
          </a:p>
        </p:txBody>
      </p:sp>
    </p:spTree>
    <p:extLst>
      <p:ext uri="{BB962C8B-B14F-4D97-AF65-F5344CB8AC3E}">
        <p14:creationId xmlns:p14="http://schemas.microsoft.com/office/powerpoint/2010/main" xmlns="" val="5355418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0" dirty="0"/>
          </a:p>
        </p:txBody>
      </p:sp>
    </p:spTree>
    <p:extLst>
      <p:ext uri="{BB962C8B-B14F-4D97-AF65-F5344CB8AC3E}">
        <p14:creationId xmlns:p14="http://schemas.microsoft.com/office/powerpoint/2010/main" xmlns="" val="39826603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0" dirty="0"/>
          </a:p>
        </p:txBody>
      </p:sp>
    </p:spTree>
    <p:extLst>
      <p:ext uri="{BB962C8B-B14F-4D97-AF65-F5344CB8AC3E}">
        <p14:creationId xmlns:p14="http://schemas.microsoft.com/office/powerpoint/2010/main" xmlns="" val="19128508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0" dirty="0"/>
              <a:t>Notification No. 94/2020 dated 22</a:t>
            </a:r>
            <a:r>
              <a:rPr lang="en-US" i="0" baseline="30000" dirty="0"/>
              <a:t>nd</a:t>
            </a:r>
            <a:r>
              <a:rPr lang="en-US" i="0" dirty="0"/>
              <a:t> Dec 2020</a:t>
            </a:r>
          </a:p>
        </p:txBody>
      </p:sp>
    </p:spTree>
    <p:extLst>
      <p:ext uri="{BB962C8B-B14F-4D97-AF65-F5344CB8AC3E}">
        <p14:creationId xmlns:p14="http://schemas.microsoft.com/office/powerpoint/2010/main" xmlns="" val="39240854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0" dirty="0"/>
          </a:p>
        </p:txBody>
      </p:sp>
    </p:spTree>
    <p:extLst>
      <p:ext uri="{BB962C8B-B14F-4D97-AF65-F5344CB8AC3E}">
        <p14:creationId xmlns:p14="http://schemas.microsoft.com/office/powerpoint/2010/main" xmlns="" val="18423057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0" dirty="0"/>
          </a:p>
        </p:txBody>
      </p:sp>
    </p:spTree>
    <p:extLst>
      <p:ext uri="{BB962C8B-B14F-4D97-AF65-F5344CB8AC3E}">
        <p14:creationId xmlns:p14="http://schemas.microsoft.com/office/powerpoint/2010/main" xmlns="" val="11265348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0" dirty="0"/>
          </a:p>
        </p:txBody>
      </p:sp>
    </p:spTree>
    <p:extLst>
      <p:ext uri="{BB962C8B-B14F-4D97-AF65-F5344CB8AC3E}">
        <p14:creationId xmlns:p14="http://schemas.microsoft.com/office/powerpoint/2010/main" xmlns="" val="864389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0" dirty="0"/>
          </a:p>
        </p:txBody>
      </p:sp>
    </p:spTree>
    <p:extLst>
      <p:ext uri="{BB962C8B-B14F-4D97-AF65-F5344CB8AC3E}">
        <p14:creationId xmlns:p14="http://schemas.microsoft.com/office/powerpoint/2010/main" xmlns="" val="7679783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0" dirty="0"/>
          </a:p>
        </p:txBody>
      </p:sp>
    </p:spTree>
    <p:extLst>
      <p:ext uri="{BB962C8B-B14F-4D97-AF65-F5344CB8AC3E}">
        <p14:creationId xmlns:p14="http://schemas.microsoft.com/office/powerpoint/2010/main" xmlns="" val="830246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0" dirty="0"/>
          </a:p>
        </p:txBody>
      </p:sp>
    </p:spTree>
    <p:extLst>
      <p:ext uri="{BB962C8B-B14F-4D97-AF65-F5344CB8AC3E}">
        <p14:creationId xmlns:p14="http://schemas.microsoft.com/office/powerpoint/2010/main" xmlns="" val="1743801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0" dirty="0"/>
          </a:p>
        </p:txBody>
      </p:sp>
    </p:spTree>
    <p:extLst>
      <p:ext uri="{BB962C8B-B14F-4D97-AF65-F5344CB8AC3E}">
        <p14:creationId xmlns:p14="http://schemas.microsoft.com/office/powerpoint/2010/main" xmlns="" val="28892496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0" dirty="0"/>
          </a:p>
        </p:txBody>
      </p:sp>
    </p:spTree>
    <p:extLst>
      <p:ext uri="{BB962C8B-B14F-4D97-AF65-F5344CB8AC3E}">
        <p14:creationId xmlns:p14="http://schemas.microsoft.com/office/powerpoint/2010/main" xmlns="" val="3977109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0" dirty="0"/>
          </a:p>
        </p:txBody>
      </p:sp>
    </p:spTree>
    <p:extLst>
      <p:ext uri="{BB962C8B-B14F-4D97-AF65-F5344CB8AC3E}">
        <p14:creationId xmlns:p14="http://schemas.microsoft.com/office/powerpoint/2010/main" xmlns="" val="4059080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a:t>22</a:t>
            </a:r>
            <a:r>
              <a:rPr lang="en-IN" baseline="30000" dirty="0"/>
              <a:t>nd</a:t>
            </a:r>
            <a:r>
              <a:rPr lang="en-IN" dirty="0"/>
              <a:t> </a:t>
            </a:r>
            <a:r>
              <a:rPr lang="en-IN" dirty="0">
                <a:sym typeface="Wingdings" panose="05000000000000000000" pitchFamily="2" charset="2"/>
              </a:rPr>
              <a:t> </a:t>
            </a:r>
            <a:r>
              <a:rPr lang="en-IN" dirty="0"/>
              <a:t>Chhattisgarh, Madhya Pradesh, Gujarat, Maharashtra, Karnataka, Goa, Kerala, Tamil Nadu, Telangana, Andhra Pradesh, the Union territories of Daman and Diu and Dadra and Nagar Haveli, Puducherry, Andaman and Nicobar Islands or Lakshadweep</a:t>
            </a:r>
          </a:p>
          <a:p>
            <a:r>
              <a:rPr lang="en-IN" i="0" dirty="0"/>
              <a:t>24</a:t>
            </a:r>
            <a:r>
              <a:rPr lang="en-IN" i="0" baseline="30000" dirty="0"/>
              <a:t>th</a:t>
            </a:r>
            <a:r>
              <a:rPr lang="en-IN" i="0" dirty="0"/>
              <a:t> </a:t>
            </a:r>
            <a:r>
              <a:rPr lang="en-IN" i="0" dirty="0">
                <a:sym typeface="Wingdings" panose="05000000000000000000" pitchFamily="2" charset="2"/>
              </a:rPr>
              <a:t> </a:t>
            </a:r>
            <a:r>
              <a:rPr lang="en-IN" dirty="0"/>
              <a:t>Himachal Pradesh, Punjab, Uttarakhand, Haryana, Rajasthan, Uttar Pradesh, Bihar, Sikkim, Arunachal Pradesh, Nagaland, Manipur, Mizoram, Tripura, Meghalaya, Assam, West Bengal, Jharkhand or Odisha, the Union territories of Jammu and Kashmir, Ladakh, Chandigarh or Delhi</a:t>
            </a:r>
            <a:endParaRPr lang="en-US" i="0" dirty="0"/>
          </a:p>
        </p:txBody>
      </p:sp>
    </p:spTree>
    <p:extLst>
      <p:ext uri="{BB962C8B-B14F-4D97-AF65-F5344CB8AC3E}">
        <p14:creationId xmlns:p14="http://schemas.microsoft.com/office/powerpoint/2010/main" xmlns="" val="18796076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0" dirty="0"/>
          </a:p>
        </p:txBody>
      </p:sp>
    </p:spTree>
    <p:extLst>
      <p:ext uri="{BB962C8B-B14F-4D97-AF65-F5344CB8AC3E}">
        <p14:creationId xmlns:p14="http://schemas.microsoft.com/office/powerpoint/2010/main" xmlns="" val="279257454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xml"/><Relationship Id="rId1" Type="http://schemas.openxmlformats.org/officeDocument/2006/relationships/vmlDrawing" Target="../drawings/vmlDrawing2.vml"/><Relationship Id="rId6" Type="http://schemas.openxmlformats.org/officeDocument/2006/relationships/image" Target="../media/image3.png"/><Relationship Id="rId5" Type="http://schemas.openxmlformats.org/officeDocument/2006/relationships/image" Target="../media/image2.jpeg"/><Relationship Id="rId4" Type="http://schemas.openxmlformats.org/officeDocument/2006/relationships/oleObject" Target="../embeddings/oleObject2.bin"/></Relationships>
</file>

<file path=ppt/slideLayouts/_rels/slideLayout10.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2.xml"/><Relationship Id="rId1" Type="http://schemas.openxmlformats.org/officeDocument/2006/relationships/vmlDrawing" Target="../drawings/vmlDrawing11.vml"/><Relationship Id="rId5" Type="http://schemas.openxmlformats.org/officeDocument/2006/relationships/image" Target="../media/image2.jpeg"/><Relationship Id="rId4" Type="http://schemas.openxmlformats.org/officeDocument/2006/relationships/oleObject" Target="../embeddings/oleObject11.bin"/></Relationships>
</file>

<file path=ppt/slideLayouts/_rels/slideLayout1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3.xml"/><Relationship Id="rId1" Type="http://schemas.openxmlformats.org/officeDocument/2006/relationships/vmlDrawing" Target="../drawings/vmlDrawing12.vml"/><Relationship Id="rId4" Type="http://schemas.openxmlformats.org/officeDocument/2006/relationships/oleObject" Target="../embeddings/oleObject12.bin"/></Relationships>
</file>

<file path=ppt/slideLayouts/_rels/slideLayout1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4.xml"/><Relationship Id="rId1" Type="http://schemas.openxmlformats.org/officeDocument/2006/relationships/vmlDrawing" Target="../drawings/vmlDrawing13.vml"/><Relationship Id="rId6" Type="http://schemas.openxmlformats.org/officeDocument/2006/relationships/image" Target="../media/image4.emf"/><Relationship Id="rId5" Type="http://schemas.openxmlformats.org/officeDocument/2006/relationships/image" Target="../media/image2.jpeg"/><Relationship Id="rId4" Type="http://schemas.openxmlformats.org/officeDocument/2006/relationships/oleObject" Target="../embeddings/oleObject13.bin"/></Relationships>
</file>

<file path=ppt/slideLayouts/_rels/slideLayout1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5.xml"/><Relationship Id="rId1" Type="http://schemas.openxmlformats.org/officeDocument/2006/relationships/vmlDrawing" Target="../drawings/vmlDrawing14.vml"/><Relationship Id="rId6" Type="http://schemas.openxmlformats.org/officeDocument/2006/relationships/image" Target="../media/image4.emf"/><Relationship Id="rId5" Type="http://schemas.openxmlformats.org/officeDocument/2006/relationships/image" Target="../media/image2.jpeg"/><Relationship Id="rId4" Type="http://schemas.openxmlformats.org/officeDocument/2006/relationships/oleObject" Target="../embeddings/oleObject14.bin"/></Relationships>
</file>

<file path=ppt/slideLayouts/_rels/slideLayout1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6.xml"/><Relationship Id="rId1" Type="http://schemas.openxmlformats.org/officeDocument/2006/relationships/vmlDrawing" Target="../drawings/vmlDrawing15.vml"/><Relationship Id="rId6" Type="http://schemas.openxmlformats.org/officeDocument/2006/relationships/image" Target="../media/image4.emf"/><Relationship Id="rId5" Type="http://schemas.openxmlformats.org/officeDocument/2006/relationships/image" Target="../media/image2.jpeg"/><Relationship Id="rId4" Type="http://schemas.openxmlformats.org/officeDocument/2006/relationships/oleObject" Target="../embeddings/oleObject15.bin"/></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xml"/><Relationship Id="rId1" Type="http://schemas.openxmlformats.org/officeDocument/2006/relationships/vmlDrawing" Target="../drawings/vmlDrawing3.vml"/><Relationship Id="rId6" Type="http://schemas.openxmlformats.org/officeDocument/2006/relationships/image" Target="../media/image4.emf"/><Relationship Id="rId5" Type="http://schemas.openxmlformats.org/officeDocument/2006/relationships/image" Target="../media/image2.jpeg"/><Relationship Id="rId4" Type="http://schemas.openxmlformats.org/officeDocument/2006/relationships/oleObject" Target="../embeddings/oleObject3.bin"/></Relationships>
</file>

<file path=ppt/slideLayouts/_rels/slideLayout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5.xml"/><Relationship Id="rId1" Type="http://schemas.openxmlformats.org/officeDocument/2006/relationships/vmlDrawing" Target="../drawings/vmlDrawing4.vml"/><Relationship Id="rId4" Type="http://schemas.openxmlformats.org/officeDocument/2006/relationships/oleObject" Target="../embeddings/oleObject4.bin"/></Relationships>
</file>

<file path=ppt/slideLayouts/_rels/slideLayout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6.xml"/><Relationship Id="rId1" Type="http://schemas.openxmlformats.org/officeDocument/2006/relationships/vmlDrawing" Target="../drawings/vmlDrawing5.vml"/><Relationship Id="rId4" Type="http://schemas.openxmlformats.org/officeDocument/2006/relationships/oleObject" Target="../embeddings/oleObject5.bin"/></Relationships>
</file>

<file path=ppt/slideLayouts/_rels/slideLayout5.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7.xml"/><Relationship Id="rId1" Type="http://schemas.openxmlformats.org/officeDocument/2006/relationships/vmlDrawing" Target="../drawings/vmlDrawing6.vml"/><Relationship Id="rId4" Type="http://schemas.openxmlformats.org/officeDocument/2006/relationships/oleObject" Target="../embeddings/oleObject6.bin"/></Relationships>
</file>

<file path=ppt/slideLayouts/_rels/slideLayout6.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8.xml"/><Relationship Id="rId1" Type="http://schemas.openxmlformats.org/officeDocument/2006/relationships/vmlDrawing" Target="../drawings/vmlDrawing7.vml"/><Relationship Id="rId5" Type="http://schemas.openxmlformats.org/officeDocument/2006/relationships/image" Target="../media/image5.jpeg"/><Relationship Id="rId4" Type="http://schemas.openxmlformats.org/officeDocument/2006/relationships/oleObject" Target="../embeddings/oleObject7.bin"/></Relationships>
</file>

<file path=ppt/slideLayouts/_rels/slideLayout7.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9.xml"/><Relationship Id="rId1" Type="http://schemas.openxmlformats.org/officeDocument/2006/relationships/vmlDrawing" Target="../drawings/vmlDrawing8.vml"/><Relationship Id="rId4" Type="http://schemas.openxmlformats.org/officeDocument/2006/relationships/oleObject" Target="../embeddings/oleObject8.bin"/></Relationships>
</file>

<file path=ppt/slideLayouts/_rels/slideLayout8.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0.xml"/><Relationship Id="rId1" Type="http://schemas.openxmlformats.org/officeDocument/2006/relationships/vmlDrawing" Target="../drawings/vmlDrawing9.vml"/><Relationship Id="rId4" Type="http://schemas.openxmlformats.org/officeDocument/2006/relationships/oleObject" Target="../embeddings/oleObject9.bin"/></Relationships>
</file>

<file path=ppt/slideLayouts/_rels/slideLayout9.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1.xml"/><Relationship Id="rId1" Type="http://schemas.openxmlformats.org/officeDocument/2006/relationships/vmlDrawing" Target="../drawings/vmlDrawing10.vml"/><Relationship Id="rId4" Type="http://schemas.openxmlformats.org/officeDocument/2006/relationships/oleObject" Target="../embeddings/oleObject10.bin"/></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graphicFrame>
        <p:nvGraphicFramePr>
          <p:cNvPr id="22" name="Objekt 21" hidden="1"/>
          <p:cNvGraphicFramePr>
            <a:graphicFrameLocks noChangeAspect="1"/>
          </p:cNvGraphicFramePr>
          <p:nvPr userDrawn="1">
            <p:custDataLst>
              <p:tags r:id="rId2"/>
            </p:custDataLst>
            <p:extLst>
              <p:ext uri="{D42A27DB-BD31-4B8C-83A1-F6EECF244321}">
                <p14:modId xmlns:p14="http://schemas.microsoft.com/office/powerpoint/2010/main" xmlns="" val="641307982"/>
              </p:ext>
            </p:extLst>
          </p:nvPr>
        </p:nvGraphicFramePr>
        <p:xfrm>
          <a:off x="1588" y="1588"/>
          <a:ext cx="1587" cy="1587"/>
        </p:xfrm>
        <a:graphic>
          <a:graphicData uri="http://schemas.openxmlformats.org/presentationml/2006/ole">
            <p:oleObj spid="_x0000_s99690" name="think-cell Slide" r:id="rId4" imgW="360" imgH="360" progId="">
              <p:embed/>
            </p:oleObj>
          </a:graphicData>
        </a:graphic>
      </p:graphicFrame>
      <p:sp>
        <p:nvSpPr>
          <p:cNvPr id="10" name="Rechteck 13"/>
          <p:cNvSpPr/>
          <p:nvPr userDrawn="1"/>
        </p:nvSpPr>
        <p:spPr bwMode="gray">
          <a:xfrm>
            <a:off x="193675" y="6237312"/>
            <a:ext cx="10080376" cy="504056"/>
          </a:xfrm>
          <a:prstGeom prst="rect">
            <a:avLst/>
          </a:prstGeom>
          <a:solidFill>
            <a:schemeClr val="bg1"/>
          </a:solidFill>
          <a:ln w="63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800" dirty="0">
              <a:solidFill>
                <a:schemeClr val="bg1"/>
              </a:solidFill>
            </a:endParaRPr>
          </a:p>
        </p:txBody>
      </p:sp>
      <p:pic>
        <p:nvPicPr>
          <p:cNvPr id="3199" name="Picture 127" descr="K:\Mann + Hummel\03_Vorlagen\03_PowerPoint\backup\Vignette_16x32_8_60prozent_2016.01.27.jpg"/>
          <p:cNvPicPr>
            <a:picLocks noChangeAspect="1" noChangeArrowheads="1"/>
          </p:cNvPicPr>
          <p:nvPr userDrawn="1"/>
        </p:nvPicPr>
        <p:blipFill>
          <a:blip r:embed="rId5" cstate="print">
            <a:extLst>
              <a:ext uri="{28A0092B-C50C-407E-A947-70E740481C1C}">
                <a14:useLocalDpi xmlns:a14="http://schemas.microsoft.com/office/drawing/2010/main" xmlns="" val="0"/>
              </a:ext>
            </a:extLst>
          </a:blip>
          <a:srcRect/>
          <a:stretch>
            <a:fillRect/>
          </a:stretch>
        </p:blipFill>
        <p:spPr bwMode="gray">
          <a:xfrm>
            <a:off x="188044" y="188913"/>
            <a:ext cx="11807825" cy="5761037"/>
          </a:xfrm>
          <a:prstGeom prst="rect">
            <a:avLst/>
          </a:prstGeom>
          <a:solidFill>
            <a:srgbClr val="EB690F"/>
          </a:solidFill>
        </p:spPr>
      </p:pic>
      <p:sp>
        <p:nvSpPr>
          <p:cNvPr id="11" name="Titel 1"/>
          <p:cNvSpPr>
            <a:spLocks noGrp="1" noChangeAspect="1"/>
          </p:cNvSpPr>
          <p:nvPr>
            <p:ph type="ctrTitle" hasCustomPrompt="1"/>
          </p:nvPr>
        </p:nvSpPr>
        <p:spPr bwMode="gray">
          <a:xfrm>
            <a:off x="4225379" y="1196752"/>
            <a:ext cx="3744416" cy="3744416"/>
          </a:xfrm>
          <a:blipFill>
            <a:blip r:embed="rId6"/>
            <a:stretch>
              <a:fillRect/>
            </a:stretch>
          </a:blipFill>
        </p:spPr>
        <p:txBody>
          <a:bodyPr lIns="180000" tIns="144000" rIns="180000" bIns="144000">
            <a:noAutofit/>
          </a:bodyPr>
          <a:lstStyle>
            <a:lvl1pPr>
              <a:defRPr sz="2800" baseline="0"/>
            </a:lvl1pPr>
          </a:lstStyle>
          <a:p>
            <a:r>
              <a:rPr lang="en-US" dirty="0"/>
              <a:t>Title of presentation (M+H green &amp;     M+H light-green) </a:t>
            </a:r>
          </a:p>
        </p:txBody>
      </p:sp>
      <p:sp>
        <p:nvSpPr>
          <p:cNvPr id="23" name="Textplatzhalter 22"/>
          <p:cNvSpPr>
            <a:spLocks noGrp="1"/>
          </p:cNvSpPr>
          <p:nvPr>
            <p:ph type="body" sz="quarter" idx="10" hasCustomPrompt="1"/>
          </p:nvPr>
        </p:nvSpPr>
        <p:spPr bwMode="gray">
          <a:xfrm>
            <a:off x="4225379" y="4581128"/>
            <a:ext cx="3744416" cy="360040"/>
          </a:xfrm>
        </p:spPr>
        <p:txBody>
          <a:bodyPr lIns="180000" rIns="180000" anchor="t"/>
          <a:lstStyle>
            <a:lvl1pPr marL="0" indent="0">
              <a:spcAft>
                <a:spcPts val="0"/>
              </a:spcAft>
              <a:buFont typeface="Arial" panose="020B0604020202020204" pitchFamily="34" charset="0"/>
              <a:buNone/>
              <a:defRPr sz="1400"/>
            </a:lvl1pPr>
            <a:lvl2pPr marL="0" indent="0">
              <a:spcAft>
                <a:spcPts val="0"/>
              </a:spcAft>
              <a:buNone/>
              <a:defRPr sz="1400"/>
            </a:lvl2pPr>
            <a:lvl3pPr marL="0" indent="0">
              <a:spcAft>
                <a:spcPts val="0"/>
              </a:spcAft>
              <a:buNone/>
              <a:defRPr sz="1400"/>
            </a:lvl3pPr>
            <a:lvl4pPr marL="0" indent="0">
              <a:spcAft>
                <a:spcPts val="0"/>
              </a:spcAft>
              <a:buNone/>
              <a:defRPr sz="1400"/>
            </a:lvl4pPr>
            <a:lvl5pPr marL="0" indent="0">
              <a:spcAft>
                <a:spcPts val="0"/>
              </a:spcAft>
              <a:buNone/>
              <a:defRPr sz="1400"/>
            </a:lvl5pPr>
            <a:lvl6pPr marL="0" indent="0">
              <a:spcAft>
                <a:spcPts val="0"/>
              </a:spcAft>
              <a:buNone/>
              <a:defRPr sz="1400"/>
            </a:lvl6pPr>
            <a:lvl7pPr marL="0" indent="0">
              <a:spcAft>
                <a:spcPts val="0"/>
              </a:spcAft>
              <a:buNone/>
              <a:defRPr sz="1400"/>
            </a:lvl7pPr>
            <a:lvl8pPr marL="0" indent="0">
              <a:spcAft>
                <a:spcPts val="0"/>
              </a:spcAft>
              <a:buNone/>
              <a:defRPr sz="1400"/>
            </a:lvl8pPr>
            <a:lvl9pPr marL="0" indent="0">
              <a:spcAft>
                <a:spcPts val="0"/>
              </a:spcAft>
              <a:buNone/>
              <a:defRPr sz="1400"/>
            </a:lvl9pPr>
          </a:lstStyle>
          <a:p>
            <a:pPr lvl="0"/>
            <a:r>
              <a:rPr lang="en-US" noProof="0" dirty="0"/>
              <a:t>Date</a:t>
            </a:r>
          </a:p>
        </p:txBody>
      </p:sp>
      <p:sp>
        <p:nvSpPr>
          <p:cNvPr id="3" name="Untertitel 2"/>
          <p:cNvSpPr>
            <a:spLocks noGrp="1"/>
          </p:cNvSpPr>
          <p:nvPr>
            <p:ph type="subTitle" idx="1" hasCustomPrompt="1"/>
          </p:nvPr>
        </p:nvSpPr>
        <p:spPr bwMode="gray">
          <a:xfrm>
            <a:off x="4225379" y="4077072"/>
            <a:ext cx="3744416" cy="504056"/>
          </a:xfrm>
        </p:spPr>
        <p:txBody>
          <a:bodyPr lIns="180000" rIns="180000" anchor="b">
            <a:noAutofit/>
          </a:bodyPr>
          <a:lstStyle>
            <a:lvl1pPr marL="0" indent="0" algn="l">
              <a:spcBef>
                <a:spcPts val="200"/>
              </a:spcBef>
              <a:spcAft>
                <a:spcPts val="0"/>
              </a:spcAft>
              <a:buNone/>
              <a:defRPr sz="1400" baseline="0">
                <a:solidFill>
                  <a:schemeClr val="tx1"/>
                </a:solidFill>
              </a:defRPr>
            </a:lvl1pPr>
            <a:lvl2pPr marL="0" indent="0" algn="l">
              <a:spcBef>
                <a:spcPts val="200"/>
              </a:spcBef>
              <a:spcAft>
                <a:spcPts val="0"/>
              </a:spcAft>
              <a:buNone/>
              <a:defRPr sz="1400">
                <a:solidFill>
                  <a:schemeClr val="tx1"/>
                </a:solidFill>
              </a:defRPr>
            </a:lvl2pPr>
            <a:lvl3pPr marL="0" indent="0" algn="l">
              <a:spcBef>
                <a:spcPts val="200"/>
              </a:spcBef>
              <a:spcAft>
                <a:spcPts val="0"/>
              </a:spcAft>
              <a:buNone/>
              <a:defRPr sz="1400">
                <a:solidFill>
                  <a:schemeClr val="tx1"/>
                </a:solidFill>
              </a:defRPr>
            </a:lvl3pPr>
            <a:lvl4pPr marL="0" indent="0" algn="l">
              <a:spcBef>
                <a:spcPts val="200"/>
              </a:spcBef>
              <a:spcAft>
                <a:spcPts val="0"/>
              </a:spcAft>
              <a:buNone/>
              <a:defRPr sz="1400">
                <a:solidFill>
                  <a:schemeClr val="tx1"/>
                </a:solidFill>
              </a:defRPr>
            </a:lvl4pPr>
            <a:lvl5pPr marL="0" indent="0" algn="l">
              <a:spcBef>
                <a:spcPts val="200"/>
              </a:spcBef>
              <a:spcAft>
                <a:spcPts val="0"/>
              </a:spcAft>
              <a:buNone/>
              <a:defRPr sz="1400">
                <a:solidFill>
                  <a:schemeClr val="tx1"/>
                </a:solidFill>
              </a:defRPr>
            </a:lvl5pPr>
            <a:lvl6pPr marL="0" indent="0" algn="l">
              <a:spcBef>
                <a:spcPts val="200"/>
              </a:spcBef>
              <a:spcAft>
                <a:spcPts val="0"/>
              </a:spcAft>
              <a:buNone/>
              <a:defRPr sz="1400">
                <a:solidFill>
                  <a:schemeClr val="tx1"/>
                </a:solidFill>
              </a:defRPr>
            </a:lvl6pPr>
            <a:lvl7pPr marL="0" indent="0" algn="l">
              <a:spcBef>
                <a:spcPts val="200"/>
              </a:spcBef>
              <a:spcAft>
                <a:spcPts val="0"/>
              </a:spcAft>
              <a:buNone/>
              <a:defRPr sz="1400">
                <a:solidFill>
                  <a:schemeClr val="tx1"/>
                </a:solidFill>
              </a:defRPr>
            </a:lvl7pPr>
            <a:lvl8pPr marL="0" indent="0" algn="l">
              <a:spcBef>
                <a:spcPts val="200"/>
              </a:spcBef>
              <a:spcAft>
                <a:spcPts val="0"/>
              </a:spcAft>
              <a:buNone/>
              <a:defRPr sz="1400">
                <a:solidFill>
                  <a:schemeClr val="tx1"/>
                </a:solidFill>
              </a:defRPr>
            </a:lvl8pPr>
            <a:lvl9pPr marL="0" indent="0" algn="l">
              <a:spcBef>
                <a:spcPts val="200"/>
              </a:spcBef>
              <a:spcAft>
                <a:spcPts val="0"/>
              </a:spcAft>
              <a:buNone/>
              <a:defRPr sz="1400">
                <a:solidFill>
                  <a:schemeClr val="tx1"/>
                </a:solidFill>
              </a:defRPr>
            </a:lvl9pPr>
          </a:lstStyle>
          <a:p>
            <a:r>
              <a:rPr lang="en-US" dirty="0"/>
              <a:t>Author</a:t>
            </a:r>
            <a:br>
              <a:rPr lang="en-US" dirty="0"/>
            </a:br>
            <a:r>
              <a:rPr lang="en-US" dirty="0"/>
              <a:t>Place</a:t>
            </a:r>
          </a:p>
        </p:txBody>
      </p:sp>
    </p:spTree>
    <p:extLst>
      <p:ext uri="{BB962C8B-B14F-4D97-AF65-F5344CB8AC3E}">
        <p14:creationId xmlns:p14="http://schemas.microsoft.com/office/powerpoint/2010/main" xmlns="" val="5662572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ig picture with logo">
    <p:spTree>
      <p:nvGrpSpPr>
        <p:cNvPr id="1" name=""/>
        <p:cNvGrpSpPr/>
        <p:nvPr/>
      </p:nvGrpSpPr>
      <p:grpSpPr>
        <a:xfrm>
          <a:off x="0" y="0"/>
          <a:ext cx="0" cy="0"/>
          <a:chOff x="0" y="0"/>
          <a:chExt cx="0" cy="0"/>
        </a:xfrm>
      </p:grpSpPr>
      <p:graphicFrame>
        <p:nvGraphicFramePr>
          <p:cNvPr id="11" name="Objekt 10" hidden="1"/>
          <p:cNvGraphicFramePr>
            <a:graphicFrameLocks noChangeAspect="1"/>
          </p:cNvGraphicFramePr>
          <p:nvPr userDrawn="1">
            <p:custDataLst>
              <p:tags r:id="rId2"/>
            </p:custDataLst>
            <p:extLst>
              <p:ext uri="{D42A27DB-BD31-4B8C-83A1-F6EECF244321}">
                <p14:modId xmlns:p14="http://schemas.microsoft.com/office/powerpoint/2010/main" xmlns="" val="3838049520"/>
              </p:ext>
            </p:extLst>
          </p:nvPr>
        </p:nvGraphicFramePr>
        <p:xfrm>
          <a:off x="1588" y="1588"/>
          <a:ext cx="1587" cy="1587"/>
        </p:xfrm>
        <a:graphic>
          <a:graphicData uri="http://schemas.openxmlformats.org/presentationml/2006/ole">
            <p:oleObj spid="_x0000_s108827" name="think-cell Slide" r:id="rId4" imgW="360" imgH="360" progId="">
              <p:embed/>
            </p:oleObj>
          </a:graphicData>
        </a:graphic>
      </p:graphicFrame>
      <p:sp>
        <p:nvSpPr>
          <p:cNvPr id="8" name="Bildplatzhalter 7"/>
          <p:cNvSpPr>
            <a:spLocks noGrp="1" noChangeAspect="1"/>
          </p:cNvSpPr>
          <p:nvPr>
            <p:ph type="pic" sz="quarter" idx="13" hasCustomPrompt="1"/>
          </p:nvPr>
        </p:nvSpPr>
        <p:spPr bwMode="gray">
          <a:xfrm>
            <a:off x="193675" y="188914"/>
            <a:ext cx="11808568" cy="5761036"/>
          </a:xfrm>
          <a:blipFill dpi="0" rotWithShape="1">
            <a:blip r:embed="rId5" cstate="print">
              <a:extLst>
                <a:ext uri="{28A0092B-C50C-407E-A947-70E740481C1C}">
                  <a14:useLocalDpi xmlns:a14="http://schemas.microsoft.com/office/drawing/2010/main" xmlns="" val="0"/>
                </a:ext>
              </a:extLst>
            </a:blip>
            <a:srcRect/>
            <a:stretch>
              <a:fillRect/>
            </a:stretch>
          </a:blipFill>
        </p:spPr>
        <p:txBody>
          <a:bodyPr lIns="0" tIns="576000" anchor="ctr" anchorCtr="0">
            <a:normAutofit/>
          </a:bodyPr>
          <a:lstStyle>
            <a:lvl1pPr marL="0" marR="0" indent="0" algn="ctr" defTabSz="914400" rtl="0" eaLnBrk="1" fontAlgn="auto" latinLnBrk="0" hangingPunct="1">
              <a:lnSpc>
                <a:spcPct val="100000"/>
              </a:lnSpc>
              <a:spcBef>
                <a:spcPts val="0"/>
              </a:spcBef>
              <a:spcAft>
                <a:spcPts val="400"/>
              </a:spcAft>
              <a:buClrTx/>
              <a:buSzTx/>
              <a:buFont typeface="Arial" panose="020B0604020202020204" pitchFamily="34" charset="0"/>
              <a:buNone/>
              <a:tabLst/>
              <a:defRPr sz="1200">
                <a:solidFill>
                  <a:schemeClr val="bg1"/>
                </a:solidFill>
              </a:defRPr>
            </a:lvl1pPr>
          </a:lstStyle>
          <a:p>
            <a:r>
              <a:rPr lang="en-US" noProof="0" dirty="0"/>
              <a:t>Insert a picture here</a:t>
            </a:r>
          </a:p>
        </p:txBody>
      </p:sp>
    </p:spTree>
    <p:extLst>
      <p:ext uri="{BB962C8B-B14F-4D97-AF65-F5344CB8AC3E}">
        <p14:creationId xmlns:p14="http://schemas.microsoft.com/office/powerpoint/2010/main" xmlns="" val="19748963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ig picture">
    <p:spTree>
      <p:nvGrpSpPr>
        <p:cNvPr id="1" name=""/>
        <p:cNvGrpSpPr/>
        <p:nvPr/>
      </p:nvGrpSpPr>
      <p:grpSpPr>
        <a:xfrm>
          <a:off x="0" y="0"/>
          <a:ext cx="0" cy="0"/>
          <a:chOff x="0" y="0"/>
          <a:chExt cx="0" cy="0"/>
        </a:xfrm>
      </p:grpSpPr>
      <p:graphicFrame>
        <p:nvGraphicFramePr>
          <p:cNvPr id="11" name="Objekt 10" hidden="1"/>
          <p:cNvGraphicFramePr>
            <a:graphicFrameLocks noChangeAspect="1"/>
          </p:cNvGraphicFramePr>
          <p:nvPr userDrawn="1">
            <p:custDataLst>
              <p:tags r:id="rId2"/>
            </p:custDataLst>
            <p:extLst>
              <p:ext uri="{D42A27DB-BD31-4B8C-83A1-F6EECF244321}">
                <p14:modId xmlns:p14="http://schemas.microsoft.com/office/powerpoint/2010/main" xmlns="" val="2829500323"/>
              </p:ext>
            </p:extLst>
          </p:nvPr>
        </p:nvGraphicFramePr>
        <p:xfrm>
          <a:off x="1588" y="1588"/>
          <a:ext cx="1587" cy="1587"/>
        </p:xfrm>
        <a:graphic>
          <a:graphicData uri="http://schemas.openxmlformats.org/presentationml/2006/ole">
            <p:oleObj spid="_x0000_s109848" name="think-cell Slide" r:id="rId4" imgW="360" imgH="360" progId="">
              <p:embed/>
            </p:oleObj>
          </a:graphicData>
        </a:graphic>
      </p:graphicFrame>
      <p:sp>
        <p:nvSpPr>
          <p:cNvPr id="4" name="Rechteck 3"/>
          <p:cNvSpPr/>
          <p:nvPr userDrawn="1"/>
        </p:nvSpPr>
        <p:spPr bwMode="gray">
          <a:xfrm>
            <a:off x="193675" y="6237312"/>
            <a:ext cx="10152384" cy="504056"/>
          </a:xfrm>
          <a:prstGeom prst="rect">
            <a:avLst/>
          </a:prstGeom>
          <a:solidFill>
            <a:schemeClr val="bg1"/>
          </a:solidFill>
          <a:ln w="63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800" noProof="0" dirty="0">
              <a:solidFill>
                <a:schemeClr val="bg1"/>
              </a:solidFill>
            </a:endParaRPr>
          </a:p>
        </p:txBody>
      </p:sp>
      <p:sp>
        <p:nvSpPr>
          <p:cNvPr id="8" name="Bildplatzhalter 7"/>
          <p:cNvSpPr>
            <a:spLocks noGrp="1" noChangeAspect="1"/>
          </p:cNvSpPr>
          <p:nvPr>
            <p:ph type="pic" sz="quarter" idx="13" hasCustomPrompt="1"/>
          </p:nvPr>
        </p:nvSpPr>
        <p:spPr bwMode="gray">
          <a:xfrm>
            <a:off x="192931" y="188640"/>
            <a:ext cx="11809312" cy="6480719"/>
          </a:xfrm>
          <a:solidFill>
            <a:schemeClr val="bg1"/>
          </a:solidFill>
        </p:spPr>
        <p:txBody>
          <a:bodyPr lIns="0" tIns="576000" anchor="ctr" anchorCtr="0">
            <a:normAutofit/>
          </a:bodyPr>
          <a:lstStyle>
            <a:lvl1pPr marL="0" indent="0" algn="ctr">
              <a:buNone/>
              <a:defRPr sz="1200"/>
            </a:lvl1pPr>
          </a:lstStyle>
          <a:p>
            <a:r>
              <a:rPr lang="en-US" noProof="0" dirty="0"/>
              <a:t>Insert a picture here</a:t>
            </a:r>
          </a:p>
        </p:txBody>
      </p:sp>
    </p:spTree>
    <p:extLst>
      <p:ext uri="{BB962C8B-B14F-4D97-AF65-F5344CB8AC3E}">
        <p14:creationId xmlns:p14="http://schemas.microsoft.com/office/powerpoint/2010/main" xmlns="" val="24972172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act">
    <p:spTree>
      <p:nvGrpSpPr>
        <p:cNvPr id="1" name=""/>
        <p:cNvGrpSpPr/>
        <p:nvPr/>
      </p:nvGrpSpPr>
      <p:grpSpPr>
        <a:xfrm>
          <a:off x="0" y="0"/>
          <a:ext cx="0" cy="0"/>
          <a:chOff x="0" y="0"/>
          <a:chExt cx="0" cy="0"/>
        </a:xfrm>
      </p:grpSpPr>
      <p:graphicFrame>
        <p:nvGraphicFramePr>
          <p:cNvPr id="11" name="Objekt 10" hidden="1"/>
          <p:cNvGraphicFramePr>
            <a:graphicFrameLocks noChangeAspect="1"/>
          </p:cNvGraphicFramePr>
          <p:nvPr userDrawn="1">
            <p:custDataLst>
              <p:tags r:id="rId2"/>
            </p:custDataLst>
            <p:extLst>
              <p:ext uri="{D42A27DB-BD31-4B8C-83A1-F6EECF244321}">
                <p14:modId xmlns:p14="http://schemas.microsoft.com/office/powerpoint/2010/main" xmlns="" val="669291864"/>
              </p:ext>
            </p:extLst>
          </p:nvPr>
        </p:nvGraphicFramePr>
        <p:xfrm>
          <a:off x="1588" y="1588"/>
          <a:ext cx="1587" cy="1587"/>
        </p:xfrm>
        <a:graphic>
          <a:graphicData uri="http://schemas.openxmlformats.org/presentationml/2006/ole">
            <p:oleObj spid="_x0000_s103714" name="think-cell Slide" r:id="rId4" imgW="360" imgH="360" progId="">
              <p:embed/>
            </p:oleObj>
          </a:graphicData>
        </a:graphic>
      </p:graphicFrame>
      <p:sp>
        <p:nvSpPr>
          <p:cNvPr id="2" name="Rechteck 1"/>
          <p:cNvSpPr/>
          <p:nvPr userDrawn="1"/>
        </p:nvSpPr>
        <p:spPr bwMode="gray">
          <a:xfrm>
            <a:off x="193675" y="6237312"/>
            <a:ext cx="10152384" cy="504056"/>
          </a:xfrm>
          <a:prstGeom prst="rect">
            <a:avLst/>
          </a:prstGeom>
          <a:solidFill>
            <a:schemeClr val="bg1"/>
          </a:solidFill>
          <a:ln w="63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800" noProof="0" dirty="0">
              <a:solidFill>
                <a:schemeClr val="bg1"/>
              </a:solidFill>
            </a:endParaRPr>
          </a:p>
        </p:txBody>
      </p:sp>
      <p:pic>
        <p:nvPicPr>
          <p:cNvPr id="32" name="Picture 127" descr="K:\Mann + Hummel\03_Vorlagen\03_PowerPoint\backup\Vignette_16x32_8_60prozent_2016.01.27.jpg"/>
          <p:cNvPicPr>
            <a:picLocks noChangeAspect="1" noChangeArrowheads="1"/>
          </p:cNvPicPr>
          <p:nvPr userDrawn="1"/>
        </p:nvPicPr>
        <p:blipFill>
          <a:blip r:embed="rId5" cstate="print">
            <a:extLst>
              <a:ext uri="{28A0092B-C50C-407E-A947-70E740481C1C}">
                <a14:useLocalDpi xmlns:a14="http://schemas.microsoft.com/office/drawing/2010/main" xmlns="" val="0"/>
              </a:ext>
            </a:extLst>
          </a:blip>
          <a:srcRect/>
          <a:stretch>
            <a:fillRect/>
          </a:stretch>
        </p:blipFill>
        <p:spPr bwMode="gray">
          <a:xfrm>
            <a:off x="188044" y="188913"/>
            <a:ext cx="11807825" cy="5761038"/>
          </a:xfrm>
          <a:prstGeom prst="rect">
            <a:avLst/>
          </a:prstGeom>
          <a:noFill/>
          <a:extLst>
            <a:ext uri="{909E8E84-426E-40DD-AFC4-6F175D3DCCD1}">
              <a14:hiddenFill xmlns:a14="http://schemas.microsoft.com/office/drawing/2010/main" xmlns="">
                <a:solidFill>
                  <a:srgbClr val="FFFFFF"/>
                </a:solidFill>
              </a14:hiddenFill>
            </a:ext>
          </a:extLst>
        </p:spPr>
      </p:pic>
      <p:grpSp>
        <p:nvGrpSpPr>
          <p:cNvPr id="9" name="Gruppierung 2"/>
          <p:cNvGrpSpPr>
            <a:grpSpLocks noChangeAspect="1"/>
          </p:cNvGrpSpPr>
          <p:nvPr userDrawn="1"/>
        </p:nvGrpSpPr>
        <p:grpSpPr bwMode="gray">
          <a:xfrm rot="21208675">
            <a:off x="2079691" y="1743276"/>
            <a:ext cx="4105944" cy="2659484"/>
            <a:chOff x="3013829" y="1420446"/>
            <a:chExt cx="3412816" cy="2210534"/>
          </a:xfrm>
        </p:grpSpPr>
        <p:sp>
          <p:nvSpPr>
            <p:cNvPr id="10" name="Rechteck 9"/>
            <p:cNvSpPr/>
            <p:nvPr/>
          </p:nvSpPr>
          <p:spPr bwMode="gray">
            <a:xfrm>
              <a:off x="3013829" y="1420446"/>
              <a:ext cx="3412816" cy="2210534"/>
            </a:xfrm>
            <a:prstGeom prst="rect">
              <a:avLst/>
            </a:prstGeom>
            <a:solidFill>
              <a:schemeClr val="bg1"/>
            </a:solidFill>
            <a:ln w="28575" cap="sq" cmpd="sng">
              <a:noFill/>
              <a:miter lim="800000"/>
            </a:ln>
            <a:effectLst>
              <a:outerShdw blurRad="65000" dist="50800" dir="12900000" kx="195000" ky="145000" algn="tl" rotWithShape="0">
                <a:srgbClr val="000000">
                  <a:alpha val="30000"/>
                </a:srgb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grpSp>
          <p:nvGrpSpPr>
            <p:cNvPr id="12" name="Gruppierung 17"/>
            <p:cNvGrpSpPr/>
            <p:nvPr userDrawn="1"/>
          </p:nvGrpSpPr>
          <p:grpSpPr bwMode="gray">
            <a:xfrm>
              <a:off x="5378643" y="1587443"/>
              <a:ext cx="883009" cy="319627"/>
              <a:chOff x="2627313" y="2133600"/>
              <a:chExt cx="5210175" cy="1885950"/>
            </a:xfrm>
            <a:solidFill>
              <a:schemeClr val="accent1"/>
            </a:solidFill>
          </p:grpSpPr>
          <p:sp>
            <p:nvSpPr>
              <p:cNvPr id="13" name="Freeform 6"/>
              <p:cNvSpPr>
                <a:spLocks/>
              </p:cNvSpPr>
              <p:nvPr userDrawn="1"/>
            </p:nvSpPr>
            <p:spPr bwMode="gray">
              <a:xfrm>
                <a:off x="2627313" y="3159125"/>
                <a:ext cx="749300" cy="847725"/>
              </a:xfrm>
              <a:custGeom>
                <a:avLst/>
                <a:gdLst/>
                <a:ahLst/>
                <a:cxnLst>
                  <a:cxn ang="0">
                    <a:pos x="354" y="534"/>
                  </a:cxn>
                  <a:cxn ang="0">
                    <a:pos x="354" y="320"/>
                  </a:cxn>
                  <a:cxn ang="0">
                    <a:pos x="118" y="320"/>
                  </a:cxn>
                  <a:cxn ang="0">
                    <a:pos x="118" y="534"/>
                  </a:cxn>
                  <a:cxn ang="0">
                    <a:pos x="0" y="534"/>
                  </a:cxn>
                  <a:cxn ang="0">
                    <a:pos x="0" y="0"/>
                  </a:cxn>
                  <a:cxn ang="0">
                    <a:pos x="118" y="0"/>
                  </a:cxn>
                  <a:cxn ang="0">
                    <a:pos x="118" y="212"/>
                  </a:cxn>
                  <a:cxn ang="0">
                    <a:pos x="354" y="212"/>
                  </a:cxn>
                  <a:cxn ang="0">
                    <a:pos x="354" y="0"/>
                  </a:cxn>
                  <a:cxn ang="0">
                    <a:pos x="472" y="0"/>
                  </a:cxn>
                  <a:cxn ang="0">
                    <a:pos x="472" y="534"/>
                  </a:cxn>
                  <a:cxn ang="0">
                    <a:pos x="354" y="534"/>
                  </a:cxn>
                </a:cxnLst>
                <a:rect l="0" t="0" r="r" b="b"/>
                <a:pathLst>
                  <a:path w="472" h="534">
                    <a:moveTo>
                      <a:pt x="354" y="534"/>
                    </a:moveTo>
                    <a:lnTo>
                      <a:pt x="354" y="320"/>
                    </a:lnTo>
                    <a:lnTo>
                      <a:pt x="118" y="320"/>
                    </a:lnTo>
                    <a:lnTo>
                      <a:pt x="118" y="534"/>
                    </a:lnTo>
                    <a:lnTo>
                      <a:pt x="0" y="534"/>
                    </a:lnTo>
                    <a:lnTo>
                      <a:pt x="0" y="0"/>
                    </a:lnTo>
                    <a:lnTo>
                      <a:pt x="118" y="0"/>
                    </a:lnTo>
                    <a:lnTo>
                      <a:pt x="118" y="212"/>
                    </a:lnTo>
                    <a:lnTo>
                      <a:pt x="354" y="212"/>
                    </a:lnTo>
                    <a:lnTo>
                      <a:pt x="354" y="0"/>
                    </a:lnTo>
                    <a:lnTo>
                      <a:pt x="472" y="0"/>
                    </a:lnTo>
                    <a:lnTo>
                      <a:pt x="472" y="534"/>
                    </a:lnTo>
                    <a:lnTo>
                      <a:pt x="354" y="53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noProof="0" dirty="0"/>
              </a:p>
            </p:txBody>
          </p:sp>
          <p:sp>
            <p:nvSpPr>
              <p:cNvPr id="14" name="Freeform 7"/>
              <p:cNvSpPr>
                <a:spLocks/>
              </p:cNvSpPr>
              <p:nvPr userDrawn="1"/>
            </p:nvSpPr>
            <p:spPr bwMode="gray">
              <a:xfrm>
                <a:off x="3544888" y="3159125"/>
                <a:ext cx="733425" cy="860425"/>
              </a:xfrm>
              <a:custGeom>
                <a:avLst/>
                <a:gdLst/>
                <a:ahLst/>
                <a:cxnLst>
                  <a:cxn ang="0">
                    <a:pos x="230" y="542"/>
                  </a:cxn>
                  <a:cxn ang="0">
                    <a:pos x="178" y="540"/>
                  </a:cxn>
                  <a:cxn ang="0">
                    <a:pos x="132" y="528"/>
                  </a:cxn>
                  <a:cxn ang="0">
                    <a:pos x="94" y="510"/>
                  </a:cxn>
                  <a:cxn ang="0">
                    <a:pos x="60" y="484"/>
                  </a:cxn>
                  <a:cxn ang="0">
                    <a:pos x="34" y="450"/>
                  </a:cxn>
                  <a:cxn ang="0">
                    <a:pos x="16" y="408"/>
                  </a:cxn>
                  <a:cxn ang="0">
                    <a:pos x="4" y="360"/>
                  </a:cxn>
                  <a:cxn ang="0">
                    <a:pos x="0" y="306"/>
                  </a:cxn>
                  <a:cxn ang="0">
                    <a:pos x="118" y="0"/>
                  </a:cxn>
                  <a:cxn ang="0">
                    <a:pos x="118" y="302"/>
                  </a:cxn>
                  <a:cxn ang="0">
                    <a:pos x="124" y="360"/>
                  </a:cxn>
                  <a:cxn ang="0">
                    <a:pos x="134" y="382"/>
                  </a:cxn>
                  <a:cxn ang="0">
                    <a:pos x="148" y="400"/>
                  </a:cxn>
                  <a:cxn ang="0">
                    <a:pos x="164" y="416"/>
                  </a:cxn>
                  <a:cxn ang="0">
                    <a:pos x="182" y="426"/>
                  </a:cxn>
                  <a:cxn ang="0">
                    <a:pos x="206" y="432"/>
                  </a:cxn>
                  <a:cxn ang="0">
                    <a:pos x="230" y="434"/>
                  </a:cxn>
                  <a:cxn ang="0">
                    <a:pos x="278" y="426"/>
                  </a:cxn>
                  <a:cxn ang="0">
                    <a:pos x="298" y="416"/>
                  </a:cxn>
                  <a:cxn ang="0">
                    <a:pos x="314" y="402"/>
                  </a:cxn>
                  <a:cxn ang="0">
                    <a:pos x="328" y="384"/>
                  </a:cxn>
                  <a:cxn ang="0">
                    <a:pos x="336" y="362"/>
                  </a:cxn>
                  <a:cxn ang="0">
                    <a:pos x="344" y="306"/>
                  </a:cxn>
                  <a:cxn ang="0">
                    <a:pos x="462" y="0"/>
                  </a:cxn>
                  <a:cxn ang="0">
                    <a:pos x="462" y="302"/>
                  </a:cxn>
                  <a:cxn ang="0">
                    <a:pos x="458" y="358"/>
                  </a:cxn>
                  <a:cxn ang="0">
                    <a:pos x="446" y="408"/>
                  </a:cxn>
                  <a:cxn ang="0">
                    <a:pos x="426" y="450"/>
                  </a:cxn>
                  <a:cxn ang="0">
                    <a:pos x="400" y="482"/>
                  </a:cxn>
                  <a:cxn ang="0">
                    <a:pos x="366" y="510"/>
                  </a:cxn>
                  <a:cxn ang="0">
                    <a:pos x="326" y="528"/>
                  </a:cxn>
                  <a:cxn ang="0">
                    <a:pos x="280" y="540"/>
                  </a:cxn>
                  <a:cxn ang="0">
                    <a:pos x="230" y="542"/>
                  </a:cxn>
                </a:cxnLst>
                <a:rect l="0" t="0" r="r" b="b"/>
                <a:pathLst>
                  <a:path w="462" h="542">
                    <a:moveTo>
                      <a:pt x="230" y="542"/>
                    </a:moveTo>
                    <a:lnTo>
                      <a:pt x="230" y="542"/>
                    </a:lnTo>
                    <a:lnTo>
                      <a:pt x="204" y="542"/>
                    </a:lnTo>
                    <a:lnTo>
                      <a:pt x="178" y="540"/>
                    </a:lnTo>
                    <a:lnTo>
                      <a:pt x="154" y="534"/>
                    </a:lnTo>
                    <a:lnTo>
                      <a:pt x="132" y="528"/>
                    </a:lnTo>
                    <a:lnTo>
                      <a:pt x="112" y="520"/>
                    </a:lnTo>
                    <a:lnTo>
                      <a:pt x="94" y="510"/>
                    </a:lnTo>
                    <a:lnTo>
                      <a:pt x="76" y="498"/>
                    </a:lnTo>
                    <a:lnTo>
                      <a:pt x="60" y="484"/>
                    </a:lnTo>
                    <a:lnTo>
                      <a:pt x="46" y="468"/>
                    </a:lnTo>
                    <a:lnTo>
                      <a:pt x="34" y="450"/>
                    </a:lnTo>
                    <a:lnTo>
                      <a:pt x="24" y="430"/>
                    </a:lnTo>
                    <a:lnTo>
                      <a:pt x="16" y="408"/>
                    </a:lnTo>
                    <a:lnTo>
                      <a:pt x="8" y="386"/>
                    </a:lnTo>
                    <a:lnTo>
                      <a:pt x="4" y="360"/>
                    </a:lnTo>
                    <a:lnTo>
                      <a:pt x="0" y="334"/>
                    </a:lnTo>
                    <a:lnTo>
                      <a:pt x="0" y="306"/>
                    </a:lnTo>
                    <a:lnTo>
                      <a:pt x="0" y="0"/>
                    </a:lnTo>
                    <a:lnTo>
                      <a:pt x="118" y="0"/>
                    </a:lnTo>
                    <a:lnTo>
                      <a:pt x="118" y="302"/>
                    </a:lnTo>
                    <a:lnTo>
                      <a:pt x="118" y="302"/>
                    </a:lnTo>
                    <a:lnTo>
                      <a:pt x="120" y="332"/>
                    </a:lnTo>
                    <a:lnTo>
                      <a:pt x="124" y="360"/>
                    </a:lnTo>
                    <a:lnTo>
                      <a:pt x="130" y="372"/>
                    </a:lnTo>
                    <a:lnTo>
                      <a:pt x="134" y="382"/>
                    </a:lnTo>
                    <a:lnTo>
                      <a:pt x="140" y="392"/>
                    </a:lnTo>
                    <a:lnTo>
                      <a:pt x="148" y="400"/>
                    </a:lnTo>
                    <a:lnTo>
                      <a:pt x="154" y="408"/>
                    </a:lnTo>
                    <a:lnTo>
                      <a:pt x="164" y="416"/>
                    </a:lnTo>
                    <a:lnTo>
                      <a:pt x="172" y="422"/>
                    </a:lnTo>
                    <a:lnTo>
                      <a:pt x="182" y="426"/>
                    </a:lnTo>
                    <a:lnTo>
                      <a:pt x="194" y="430"/>
                    </a:lnTo>
                    <a:lnTo>
                      <a:pt x="206" y="432"/>
                    </a:lnTo>
                    <a:lnTo>
                      <a:pt x="230" y="434"/>
                    </a:lnTo>
                    <a:lnTo>
                      <a:pt x="230" y="434"/>
                    </a:lnTo>
                    <a:lnTo>
                      <a:pt x="256" y="432"/>
                    </a:lnTo>
                    <a:lnTo>
                      <a:pt x="278" y="426"/>
                    </a:lnTo>
                    <a:lnTo>
                      <a:pt x="290" y="422"/>
                    </a:lnTo>
                    <a:lnTo>
                      <a:pt x="298" y="416"/>
                    </a:lnTo>
                    <a:lnTo>
                      <a:pt x="306" y="410"/>
                    </a:lnTo>
                    <a:lnTo>
                      <a:pt x="314" y="402"/>
                    </a:lnTo>
                    <a:lnTo>
                      <a:pt x="322" y="394"/>
                    </a:lnTo>
                    <a:lnTo>
                      <a:pt x="328" y="384"/>
                    </a:lnTo>
                    <a:lnTo>
                      <a:pt x="332" y="374"/>
                    </a:lnTo>
                    <a:lnTo>
                      <a:pt x="336" y="362"/>
                    </a:lnTo>
                    <a:lnTo>
                      <a:pt x="342" y="336"/>
                    </a:lnTo>
                    <a:lnTo>
                      <a:pt x="344" y="306"/>
                    </a:lnTo>
                    <a:lnTo>
                      <a:pt x="344" y="0"/>
                    </a:lnTo>
                    <a:lnTo>
                      <a:pt x="462" y="0"/>
                    </a:lnTo>
                    <a:lnTo>
                      <a:pt x="462" y="302"/>
                    </a:lnTo>
                    <a:lnTo>
                      <a:pt x="462" y="302"/>
                    </a:lnTo>
                    <a:lnTo>
                      <a:pt x="462" y="330"/>
                    </a:lnTo>
                    <a:lnTo>
                      <a:pt x="458" y="358"/>
                    </a:lnTo>
                    <a:lnTo>
                      <a:pt x="454" y="384"/>
                    </a:lnTo>
                    <a:lnTo>
                      <a:pt x="446" y="408"/>
                    </a:lnTo>
                    <a:lnTo>
                      <a:pt x="438" y="430"/>
                    </a:lnTo>
                    <a:lnTo>
                      <a:pt x="426" y="450"/>
                    </a:lnTo>
                    <a:lnTo>
                      <a:pt x="414" y="466"/>
                    </a:lnTo>
                    <a:lnTo>
                      <a:pt x="400" y="482"/>
                    </a:lnTo>
                    <a:lnTo>
                      <a:pt x="384" y="498"/>
                    </a:lnTo>
                    <a:lnTo>
                      <a:pt x="366" y="510"/>
                    </a:lnTo>
                    <a:lnTo>
                      <a:pt x="348" y="520"/>
                    </a:lnTo>
                    <a:lnTo>
                      <a:pt x="326" y="528"/>
                    </a:lnTo>
                    <a:lnTo>
                      <a:pt x="304" y="534"/>
                    </a:lnTo>
                    <a:lnTo>
                      <a:pt x="280" y="540"/>
                    </a:lnTo>
                    <a:lnTo>
                      <a:pt x="256" y="542"/>
                    </a:lnTo>
                    <a:lnTo>
                      <a:pt x="230" y="542"/>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noProof="0" dirty="0"/>
              </a:p>
            </p:txBody>
          </p:sp>
          <p:sp>
            <p:nvSpPr>
              <p:cNvPr id="15" name="Freeform 8"/>
              <p:cNvSpPr>
                <a:spLocks/>
              </p:cNvSpPr>
              <p:nvPr userDrawn="1"/>
            </p:nvSpPr>
            <p:spPr bwMode="gray">
              <a:xfrm>
                <a:off x="3544888" y="3159125"/>
                <a:ext cx="733425" cy="860425"/>
              </a:xfrm>
              <a:custGeom>
                <a:avLst/>
                <a:gdLst/>
                <a:ahLst/>
                <a:cxnLst>
                  <a:cxn ang="0">
                    <a:pos x="230" y="542"/>
                  </a:cxn>
                  <a:cxn ang="0">
                    <a:pos x="178" y="540"/>
                  </a:cxn>
                  <a:cxn ang="0">
                    <a:pos x="132" y="528"/>
                  </a:cxn>
                  <a:cxn ang="0">
                    <a:pos x="94" y="510"/>
                  </a:cxn>
                  <a:cxn ang="0">
                    <a:pos x="60" y="484"/>
                  </a:cxn>
                  <a:cxn ang="0">
                    <a:pos x="34" y="450"/>
                  </a:cxn>
                  <a:cxn ang="0">
                    <a:pos x="16" y="408"/>
                  </a:cxn>
                  <a:cxn ang="0">
                    <a:pos x="4" y="360"/>
                  </a:cxn>
                  <a:cxn ang="0">
                    <a:pos x="0" y="306"/>
                  </a:cxn>
                  <a:cxn ang="0">
                    <a:pos x="118" y="0"/>
                  </a:cxn>
                  <a:cxn ang="0">
                    <a:pos x="118" y="302"/>
                  </a:cxn>
                  <a:cxn ang="0">
                    <a:pos x="124" y="360"/>
                  </a:cxn>
                  <a:cxn ang="0">
                    <a:pos x="134" y="382"/>
                  </a:cxn>
                  <a:cxn ang="0">
                    <a:pos x="148" y="400"/>
                  </a:cxn>
                  <a:cxn ang="0">
                    <a:pos x="164" y="416"/>
                  </a:cxn>
                  <a:cxn ang="0">
                    <a:pos x="182" y="426"/>
                  </a:cxn>
                  <a:cxn ang="0">
                    <a:pos x="206" y="432"/>
                  </a:cxn>
                  <a:cxn ang="0">
                    <a:pos x="230" y="434"/>
                  </a:cxn>
                  <a:cxn ang="0">
                    <a:pos x="278" y="426"/>
                  </a:cxn>
                  <a:cxn ang="0">
                    <a:pos x="298" y="416"/>
                  </a:cxn>
                  <a:cxn ang="0">
                    <a:pos x="314" y="402"/>
                  </a:cxn>
                  <a:cxn ang="0">
                    <a:pos x="328" y="384"/>
                  </a:cxn>
                  <a:cxn ang="0">
                    <a:pos x="336" y="362"/>
                  </a:cxn>
                  <a:cxn ang="0">
                    <a:pos x="344" y="306"/>
                  </a:cxn>
                  <a:cxn ang="0">
                    <a:pos x="462" y="0"/>
                  </a:cxn>
                  <a:cxn ang="0">
                    <a:pos x="462" y="302"/>
                  </a:cxn>
                  <a:cxn ang="0">
                    <a:pos x="458" y="358"/>
                  </a:cxn>
                  <a:cxn ang="0">
                    <a:pos x="446" y="408"/>
                  </a:cxn>
                  <a:cxn ang="0">
                    <a:pos x="426" y="450"/>
                  </a:cxn>
                  <a:cxn ang="0">
                    <a:pos x="400" y="482"/>
                  </a:cxn>
                  <a:cxn ang="0">
                    <a:pos x="366" y="510"/>
                  </a:cxn>
                  <a:cxn ang="0">
                    <a:pos x="326" y="528"/>
                  </a:cxn>
                  <a:cxn ang="0">
                    <a:pos x="280" y="540"/>
                  </a:cxn>
                  <a:cxn ang="0">
                    <a:pos x="230" y="542"/>
                  </a:cxn>
                </a:cxnLst>
                <a:rect l="0" t="0" r="r" b="b"/>
                <a:pathLst>
                  <a:path w="462" h="542">
                    <a:moveTo>
                      <a:pt x="230" y="542"/>
                    </a:moveTo>
                    <a:lnTo>
                      <a:pt x="230" y="542"/>
                    </a:lnTo>
                    <a:lnTo>
                      <a:pt x="204" y="542"/>
                    </a:lnTo>
                    <a:lnTo>
                      <a:pt x="178" y="540"/>
                    </a:lnTo>
                    <a:lnTo>
                      <a:pt x="154" y="534"/>
                    </a:lnTo>
                    <a:lnTo>
                      <a:pt x="132" y="528"/>
                    </a:lnTo>
                    <a:lnTo>
                      <a:pt x="112" y="520"/>
                    </a:lnTo>
                    <a:lnTo>
                      <a:pt x="94" y="510"/>
                    </a:lnTo>
                    <a:lnTo>
                      <a:pt x="76" y="498"/>
                    </a:lnTo>
                    <a:lnTo>
                      <a:pt x="60" y="484"/>
                    </a:lnTo>
                    <a:lnTo>
                      <a:pt x="46" y="468"/>
                    </a:lnTo>
                    <a:lnTo>
                      <a:pt x="34" y="450"/>
                    </a:lnTo>
                    <a:lnTo>
                      <a:pt x="24" y="430"/>
                    </a:lnTo>
                    <a:lnTo>
                      <a:pt x="16" y="408"/>
                    </a:lnTo>
                    <a:lnTo>
                      <a:pt x="8" y="386"/>
                    </a:lnTo>
                    <a:lnTo>
                      <a:pt x="4" y="360"/>
                    </a:lnTo>
                    <a:lnTo>
                      <a:pt x="0" y="334"/>
                    </a:lnTo>
                    <a:lnTo>
                      <a:pt x="0" y="306"/>
                    </a:lnTo>
                    <a:lnTo>
                      <a:pt x="0" y="0"/>
                    </a:lnTo>
                    <a:lnTo>
                      <a:pt x="118" y="0"/>
                    </a:lnTo>
                    <a:lnTo>
                      <a:pt x="118" y="302"/>
                    </a:lnTo>
                    <a:lnTo>
                      <a:pt x="118" y="302"/>
                    </a:lnTo>
                    <a:lnTo>
                      <a:pt x="120" y="332"/>
                    </a:lnTo>
                    <a:lnTo>
                      <a:pt x="124" y="360"/>
                    </a:lnTo>
                    <a:lnTo>
                      <a:pt x="130" y="372"/>
                    </a:lnTo>
                    <a:lnTo>
                      <a:pt x="134" y="382"/>
                    </a:lnTo>
                    <a:lnTo>
                      <a:pt x="140" y="392"/>
                    </a:lnTo>
                    <a:lnTo>
                      <a:pt x="148" y="400"/>
                    </a:lnTo>
                    <a:lnTo>
                      <a:pt x="154" y="408"/>
                    </a:lnTo>
                    <a:lnTo>
                      <a:pt x="164" y="416"/>
                    </a:lnTo>
                    <a:lnTo>
                      <a:pt x="172" y="422"/>
                    </a:lnTo>
                    <a:lnTo>
                      <a:pt x="182" y="426"/>
                    </a:lnTo>
                    <a:lnTo>
                      <a:pt x="194" y="430"/>
                    </a:lnTo>
                    <a:lnTo>
                      <a:pt x="206" y="432"/>
                    </a:lnTo>
                    <a:lnTo>
                      <a:pt x="230" y="434"/>
                    </a:lnTo>
                    <a:lnTo>
                      <a:pt x="230" y="434"/>
                    </a:lnTo>
                    <a:lnTo>
                      <a:pt x="256" y="432"/>
                    </a:lnTo>
                    <a:lnTo>
                      <a:pt x="278" y="426"/>
                    </a:lnTo>
                    <a:lnTo>
                      <a:pt x="290" y="422"/>
                    </a:lnTo>
                    <a:lnTo>
                      <a:pt x="298" y="416"/>
                    </a:lnTo>
                    <a:lnTo>
                      <a:pt x="306" y="410"/>
                    </a:lnTo>
                    <a:lnTo>
                      <a:pt x="314" y="402"/>
                    </a:lnTo>
                    <a:lnTo>
                      <a:pt x="322" y="394"/>
                    </a:lnTo>
                    <a:lnTo>
                      <a:pt x="328" y="384"/>
                    </a:lnTo>
                    <a:lnTo>
                      <a:pt x="332" y="374"/>
                    </a:lnTo>
                    <a:lnTo>
                      <a:pt x="336" y="362"/>
                    </a:lnTo>
                    <a:lnTo>
                      <a:pt x="342" y="336"/>
                    </a:lnTo>
                    <a:lnTo>
                      <a:pt x="344" y="306"/>
                    </a:lnTo>
                    <a:lnTo>
                      <a:pt x="344" y="0"/>
                    </a:lnTo>
                    <a:lnTo>
                      <a:pt x="462" y="0"/>
                    </a:lnTo>
                    <a:lnTo>
                      <a:pt x="462" y="302"/>
                    </a:lnTo>
                    <a:lnTo>
                      <a:pt x="462" y="302"/>
                    </a:lnTo>
                    <a:lnTo>
                      <a:pt x="462" y="330"/>
                    </a:lnTo>
                    <a:lnTo>
                      <a:pt x="458" y="358"/>
                    </a:lnTo>
                    <a:lnTo>
                      <a:pt x="454" y="384"/>
                    </a:lnTo>
                    <a:lnTo>
                      <a:pt x="446" y="408"/>
                    </a:lnTo>
                    <a:lnTo>
                      <a:pt x="438" y="430"/>
                    </a:lnTo>
                    <a:lnTo>
                      <a:pt x="426" y="450"/>
                    </a:lnTo>
                    <a:lnTo>
                      <a:pt x="414" y="466"/>
                    </a:lnTo>
                    <a:lnTo>
                      <a:pt x="400" y="482"/>
                    </a:lnTo>
                    <a:lnTo>
                      <a:pt x="384" y="498"/>
                    </a:lnTo>
                    <a:lnTo>
                      <a:pt x="366" y="510"/>
                    </a:lnTo>
                    <a:lnTo>
                      <a:pt x="348" y="520"/>
                    </a:lnTo>
                    <a:lnTo>
                      <a:pt x="326" y="528"/>
                    </a:lnTo>
                    <a:lnTo>
                      <a:pt x="304" y="534"/>
                    </a:lnTo>
                    <a:lnTo>
                      <a:pt x="280" y="540"/>
                    </a:lnTo>
                    <a:lnTo>
                      <a:pt x="256" y="542"/>
                    </a:lnTo>
                    <a:lnTo>
                      <a:pt x="230" y="542"/>
                    </a:ln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noProof="0" dirty="0"/>
              </a:p>
            </p:txBody>
          </p:sp>
          <p:sp>
            <p:nvSpPr>
              <p:cNvPr id="16" name="Freeform 9"/>
              <p:cNvSpPr>
                <a:spLocks/>
              </p:cNvSpPr>
              <p:nvPr userDrawn="1"/>
            </p:nvSpPr>
            <p:spPr bwMode="gray">
              <a:xfrm>
                <a:off x="2627313" y="2139950"/>
                <a:ext cx="847725" cy="850900"/>
              </a:xfrm>
              <a:custGeom>
                <a:avLst/>
                <a:gdLst/>
                <a:ahLst/>
                <a:cxnLst>
                  <a:cxn ang="0">
                    <a:pos x="418" y="536"/>
                  </a:cxn>
                  <a:cxn ang="0">
                    <a:pos x="418" y="186"/>
                  </a:cxn>
                  <a:cxn ang="0">
                    <a:pos x="268" y="414"/>
                  </a:cxn>
                  <a:cxn ang="0">
                    <a:pos x="264" y="414"/>
                  </a:cxn>
                  <a:cxn ang="0">
                    <a:pos x="116" y="188"/>
                  </a:cxn>
                  <a:cxn ang="0">
                    <a:pos x="116" y="536"/>
                  </a:cxn>
                  <a:cxn ang="0">
                    <a:pos x="0" y="536"/>
                  </a:cxn>
                  <a:cxn ang="0">
                    <a:pos x="0" y="0"/>
                  </a:cxn>
                  <a:cxn ang="0">
                    <a:pos x="126" y="0"/>
                  </a:cxn>
                  <a:cxn ang="0">
                    <a:pos x="268" y="226"/>
                  </a:cxn>
                  <a:cxn ang="0">
                    <a:pos x="408" y="0"/>
                  </a:cxn>
                  <a:cxn ang="0">
                    <a:pos x="534" y="0"/>
                  </a:cxn>
                  <a:cxn ang="0">
                    <a:pos x="534" y="536"/>
                  </a:cxn>
                  <a:cxn ang="0">
                    <a:pos x="418" y="536"/>
                  </a:cxn>
                </a:cxnLst>
                <a:rect l="0" t="0" r="r" b="b"/>
                <a:pathLst>
                  <a:path w="534" h="536">
                    <a:moveTo>
                      <a:pt x="418" y="536"/>
                    </a:moveTo>
                    <a:lnTo>
                      <a:pt x="418" y="186"/>
                    </a:lnTo>
                    <a:lnTo>
                      <a:pt x="268" y="414"/>
                    </a:lnTo>
                    <a:lnTo>
                      <a:pt x="264" y="414"/>
                    </a:lnTo>
                    <a:lnTo>
                      <a:pt x="116" y="188"/>
                    </a:lnTo>
                    <a:lnTo>
                      <a:pt x="116" y="536"/>
                    </a:lnTo>
                    <a:lnTo>
                      <a:pt x="0" y="536"/>
                    </a:lnTo>
                    <a:lnTo>
                      <a:pt x="0" y="0"/>
                    </a:lnTo>
                    <a:lnTo>
                      <a:pt x="126" y="0"/>
                    </a:lnTo>
                    <a:lnTo>
                      <a:pt x="268" y="226"/>
                    </a:lnTo>
                    <a:lnTo>
                      <a:pt x="408" y="0"/>
                    </a:lnTo>
                    <a:lnTo>
                      <a:pt x="534" y="0"/>
                    </a:lnTo>
                    <a:lnTo>
                      <a:pt x="534" y="536"/>
                    </a:lnTo>
                    <a:lnTo>
                      <a:pt x="418" y="53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noProof="0" dirty="0"/>
              </a:p>
            </p:txBody>
          </p:sp>
          <p:sp>
            <p:nvSpPr>
              <p:cNvPr id="17" name="Freeform 10"/>
              <p:cNvSpPr>
                <a:spLocks/>
              </p:cNvSpPr>
              <p:nvPr userDrawn="1"/>
            </p:nvSpPr>
            <p:spPr bwMode="gray">
              <a:xfrm>
                <a:off x="4535488" y="2139950"/>
                <a:ext cx="781050" cy="850900"/>
              </a:xfrm>
              <a:custGeom>
                <a:avLst/>
                <a:gdLst/>
                <a:ahLst/>
                <a:cxnLst>
                  <a:cxn ang="0">
                    <a:pos x="392" y="536"/>
                  </a:cxn>
                  <a:cxn ang="0">
                    <a:pos x="118" y="194"/>
                  </a:cxn>
                  <a:cxn ang="0">
                    <a:pos x="118" y="536"/>
                  </a:cxn>
                  <a:cxn ang="0">
                    <a:pos x="0" y="536"/>
                  </a:cxn>
                  <a:cxn ang="0">
                    <a:pos x="0" y="0"/>
                  </a:cxn>
                  <a:cxn ang="0">
                    <a:pos x="110" y="0"/>
                  </a:cxn>
                  <a:cxn ang="0">
                    <a:pos x="376" y="330"/>
                  </a:cxn>
                  <a:cxn ang="0">
                    <a:pos x="376" y="0"/>
                  </a:cxn>
                  <a:cxn ang="0">
                    <a:pos x="492" y="0"/>
                  </a:cxn>
                  <a:cxn ang="0">
                    <a:pos x="492" y="536"/>
                  </a:cxn>
                  <a:cxn ang="0">
                    <a:pos x="392" y="536"/>
                  </a:cxn>
                </a:cxnLst>
                <a:rect l="0" t="0" r="r" b="b"/>
                <a:pathLst>
                  <a:path w="492" h="536">
                    <a:moveTo>
                      <a:pt x="392" y="536"/>
                    </a:moveTo>
                    <a:lnTo>
                      <a:pt x="118" y="194"/>
                    </a:lnTo>
                    <a:lnTo>
                      <a:pt x="118" y="536"/>
                    </a:lnTo>
                    <a:lnTo>
                      <a:pt x="0" y="536"/>
                    </a:lnTo>
                    <a:lnTo>
                      <a:pt x="0" y="0"/>
                    </a:lnTo>
                    <a:lnTo>
                      <a:pt x="110" y="0"/>
                    </a:lnTo>
                    <a:lnTo>
                      <a:pt x="376" y="330"/>
                    </a:lnTo>
                    <a:lnTo>
                      <a:pt x="376" y="0"/>
                    </a:lnTo>
                    <a:lnTo>
                      <a:pt x="492" y="0"/>
                    </a:lnTo>
                    <a:lnTo>
                      <a:pt x="492" y="536"/>
                    </a:lnTo>
                    <a:lnTo>
                      <a:pt x="392" y="53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noProof="0" dirty="0"/>
              </a:p>
            </p:txBody>
          </p:sp>
          <p:sp>
            <p:nvSpPr>
              <p:cNvPr id="18" name="Freeform 11"/>
              <p:cNvSpPr>
                <a:spLocks/>
              </p:cNvSpPr>
              <p:nvPr userDrawn="1"/>
            </p:nvSpPr>
            <p:spPr bwMode="gray">
              <a:xfrm>
                <a:off x="5475288" y="2139950"/>
                <a:ext cx="777875" cy="850900"/>
              </a:xfrm>
              <a:custGeom>
                <a:avLst/>
                <a:gdLst/>
                <a:ahLst/>
                <a:cxnLst>
                  <a:cxn ang="0">
                    <a:pos x="390" y="536"/>
                  </a:cxn>
                  <a:cxn ang="0">
                    <a:pos x="116" y="194"/>
                  </a:cxn>
                  <a:cxn ang="0">
                    <a:pos x="116" y="536"/>
                  </a:cxn>
                  <a:cxn ang="0">
                    <a:pos x="0" y="536"/>
                  </a:cxn>
                  <a:cxn ang="0">
                    <a:pos x="0" y="0"/>
                  </a:cxn>
                  <a:cxn ang="0">
                    <a:pos x="110" y="0"/>
                  </a:cxn>
                  <a:cxn ang="0">
                    <a:pos x="374" y="330"/>
                  </a:cxn>
                  <a:cxn ang="0">
                    <a:pos x="374" y="0"/>
                  </a:cxn>
                  <a:cxn ang="0">
                    <a:pos x="490" y="0"/>
                  </a:cxn>
                  <a:cxn ang="0">
                    <a:pos x="490" y="536"/>
                  </a:cxn>
                  <a:cxn ang="0">
                    <a:pos x="390" y="536"/>
                  </a:cxn>
                </a:cxnLst>
                <a:rect l="0" t="0" r="r" b="b"/>
                <a:pathLst>
                  <a:path w="490" h="536">
                    <a:moveTo>
                      <a:pt x="390" y="536"/>
                    </a:moveTo>
                    <a:lnTo>
                      <a:pt x="116" y="194"/>
                    </a:lnTo>
                    <a:lnTo>
                      <a:pt x="116" y="536"/>
                    </a:lnTo>
                    <a:lnTo>
                      <a:pt x="0" y="536"/>
                    </a:lnTo>
                    <a:lnTo>
                      <a:pt x="0" y="0"/>
                    </a:lnTo>
                    <a:lnTo>
                      <a:pt x="110" y="0"/>
                    </a:lnTo>
                    <a:lnTo>
                      <a:pt x="374" y="330"/>
                    </a:lnTo>
                    <a:lnTo>
                      <a:pt x="374" y="0"/>
                    </a:lnTo>
                    <a:lnTo>
                      <a:pt x="490" y="0"/>
                    </a:lnTo>
                    <a:lnTo>
                      <a:pt x="490" y="536"/>
                    </a:lnTo>
                    <a:lnTo>
                      <a:pt x="390" y="53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noProof="0" dirty="0"/>
              </a:p>
            </p:txBody>
          </p:sp>
          <p:sp>
            <p:nvSpPr>
              <p:cNvPr id="19" name="Freeform 12"/>
              <p:cNvSpPr>
                <a:spLocks/>
              </p:cNvSpPr>
              <p:nvPr userDrawn="1"/>
            </p:nvSpPr>
            <p:spPr bwMode="gray">
              <a:xfrm>
                <a:off x="4446588" y="3159125"/>
                <a:ext cx="822325" cy="847725"/>
              </a:xfrm>
              <a:custGeom>
                <a:avLst/>
                <a:gdLst/>
                <a:ahLst/>
                <a:cxnLst>
                  <a:cxn ang="0">
                    <a:pos x="402" y="534"/>
                  </a:cxn>
                  <a:cxn ang="0">
                    <a:pos x="402" y="186"/>
                  </a:cxn>
                  <a:cxn ang="0">
                    <a:pos x="258" y="414"/>
                  </a:cxn>
                  <a:cxn ang="0">
                    <a:pos x="256" y="414"/>
                  </a:cxn>
                  <a:cxn ang="0">
                    <a:pos x="114" y="188"/>
                  </a:cxn>
                  <a:cxn ang="0">
                    <a:pos x="114" y="534"/>
                  </a:cxn>
                  <a:cxn ang="0">
                    <a:pos x="0" y="534"/>
                  </a:cxn>
                  <a:cxn ang="0">
                    <a:pos x="0" y="0"/>
                  </a:cxn>
                  <a:cxn ang="0">
                    <a:pos x="126" y="0"/>
                  </a:cxn>
                  <a:cxn ang="0">
                    <a:pos x="258" y="226"/>
                  </a:cxn>
                  <a:cxn ang="0">
                    <a:pos x="392" y="0"/>
                  </a:cxn>
                  <a:cxn ang="0">
                    <a:pos x="518" y="0"/>
                  </a:cxn>
                  <a:cxn ang="0">
                    <a:pos x="518" y="534"/>
                  </a:cxn>
                  <a:cxn ang="0">
                    <a:pos x="402" y="534"/>
                  </a:cxn>
                </a:cxnLst>
                <a:rect l="0" t="0" r="r" b="b"/>
                <a:pathLst>
                  <a:path w="518" h="534">
                    <a:moveTo>
                      <a:pt x="402" y="534"/>
                    </a:moveTo>
                    <a:lnTo>
                      <a:pt x="402" y="186"/>
                    </a:lnTo>
                    <a:lnTo>
                      <a:pt x="258" y="414"/>
                    </a:lnTo>
                    <a:lnTo>
                      <a:pt x="256" y="414"/>
                    </a:lnTo>
                    <a:lnTo>
                      <a:pt x="114" y="188"/>
                    </a:lnTo>
                    <a:lnTo>
                      <a:pt x="114" y="534"/>
                    </a:lnTo>
                    <a:lnTo>
                      <a:pt x="0" y="534"/>
                    </a:lnTo>
                    <a:lnTo>
                      <a:pt x="0" y="0"/>
                    </a:lnTo>
                    <a:lnTo>
                      <a:pt x="126" y="0"/>
                    </a:lnTo>
                    <a:lnTo>
                      <a:pt x="258" y="226"/>
                    </a:lnTo>
                    <a:lnTo>
                      <a:pt x="392" y="0"/>
                    </a:lnTo>
                    <a:lnTo>
                      <a:pt x="518" y="0"/>
                    </a:lnTo>
                    <a:lnTo>
                      <a:pt x="518" y="534"/>
                    </a:lnTo>
                    <a:lnTo>
                      <a:pt x="402" y="53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noProof="0" dirty="0"/>
              </a:p>
            </p:txBody>
          </p:sp>
          <p:sp>
            <p:nvSpPr>
              <p:cNvPr id="20" name="Freeform 13"/>
              <p:cNvSpPr>
                <a:spLocks/>
              </p:cNvSpPr>
              <p:nvPr userDrawn="1"/>
            </p:nvSpPr>
            <p:spPr bwMode="gray">
              <a:xfrm>
                <a:off x="5430838" y="3159125"/>
                <a:ext cx="825500" cy="847725"/>
              </a:xfrm>
              <a:custGeom>
                <a:avLst/>
                <a:gdLst/>
                <a:ahLst/>
                <a:cxnLst>
                  <a:cxn ang="0">
                    <a:pos x="402" y="534"/>
                  </a:cxn>
                  <a:cxn ang="0">
                    <a:pos x="402" y="186"/>
                  </a:cxn>
                  <a:cxn ang="0">
                    <a:pos x="260" y="414"/>
                  </a:cxn>
                  <a:cxn ang="0">
                    <a:pos x="258" y="414"/>
                  </a:cxn>
                  <a:cxn ang="0">
                    <a:pos x="116" y="188"/>
                  </a:cxn>
                  <a:cxn ang="0">
                    <a:pos x="116" y="534"/>
                  </a:cxn>
                  <a:cxn ang="0">
                    <a:pos x="0" y="534"/>
                  </a:cxn>
                  <a:cxn ang="0">
                    <a:pos x="0" y="0"/>
                  </a:cxn>
                  <a:cxn ang="0">
                    <a:pos x="128" y="0"/>
                  </a:cxn>
                  <a:cxn ang="0">
                    <a:pos x="260" y="226"/>
                  </a:cxn>
                  <a:cxn ang="0">
                    <a:pos x="392" y="0"/>
                  </a:cxn>
                  <a:cxn ang="0">
                    <a:pos x="520" y="0"/>
                  </a:cxn>
                  <a:cxn ang="0">
                    <a:pos x="520" y="534"/>
                  </a:cxn>
                  <a:cxn ang="0">
                    <a:pos x="402" y="534"/>
                  </a:cxn>
                </a:cxnLst>
                <a:rect l="0" t="0" r="r" b="b"/>
                <a:pathLst>
                  <a:path w="520" h="534">
                    <a:moveTo>
                      <a:pt x="402" y="534"/>
                    </a:moveTo>
                    <a:lnTo>
                      <a:pt x="402" y="186"/>
                    </a:lnTo>
                    <a:lnTo>
                      <a:pt x="260" y="414"/>
                    </a:lnTo>
                    <a:lnTo>
                      <a:pt x="258" y="414"/>
                    </a:lnTo>
                    <a:lnTo>
                      <a:pt x="116" y="188"/>
                    </a:lnTo>
                    <a:lnTo>
                      <a:pt x="116" y="534"/>
                    </a:lnTo>
                    <a:lnTo>
                      <a:pt x="0" y="534"/>
                    </a:lnTo>
                    <a:lnTo>
                      <a:pt x="0" y="0"/>
                    </a:lnTo>
                    <a:lnTo>
                      <a:pt x="128" y="0"/>
                    </a:lnTo>
                    <a:lnTo>
                      <a:pt x="260" y="226"/>
                    </a:lnTo>
                    <a:lnTo>
                      <a:pt x="392" y="0"/>
                    </a:lnTo>
                    <a:lnTo>
                      <a:pt x="520" y="0"/>
                    </a:lnTo>
                    <a:lnTo>
                      <a:pt x="520" y="534"/>
                    </a:lnTo>
                    <a:lnTo>
                      <a:pt x="402" y="53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noProof="0" dirty="0"/>
              </a:p>
            </p:txBody>
          </p:sp>
          <p:sp>
            <p:nvSpPr>
              <p:cNvPr id="21" name="Freeform 14"/>
              <p:cNvSpPr>
                <a:spLocks/>
              </p:cNvSpPr>
              <p:nvPr userDrawn="1"/>
            </p:nvSpPr>
            <p:spPr bwMode="gray">
              <a:xfrm>
                <a:off x="6415088" y="3159125"/>
                <a:ext cx="650875" cy="847725"/>
              </a:xfrm>
              <a:custGeom>
                <a:avLst/>
                <a:gdLst/>
                <a:ahLst/>
                <a:cxnLst>
                  <a:cxn ang="0">
                    <a:pos x="0" y="534"/>
                  </a:cxn>
                  <a:cxn ang="0">
                    <a:pos x="0" y="0"/>
                  </a:cxn>
                  <a:cxn ang="0">
                    <a:pos x="410" y="0"/>
                  </a:cxn>
                  <a:cxn ang="0">
                    <a:pos x="410" y="104"/>
                  </a:cxn>
                  <a:cxn ang="0">
                    <a:pos x="118" y="104"/>
                  </a:cxn>
                  <a:cxn ang="0">
                    <a:pos x="118" y="212"/>
                  </a:cxn>
                  <a:cxn ang="0">
                    <a:pos x="378" y="212"/>
                  </a:cxn>
                  <a:cxn ang="0">
                    <a:pos x="378" y="318"/>
                  </a:cxn>
                  <a:cxn ang="0">
                    <a:pos x="118" y="318"/>
                  </a:cxn>
                  <a:cxn ang="0">
                    <a:pos x="118" y="430"/>
                  </a:cxn>
                  <a:cxn ang="0">
                    <a:pos x="410" y="430"/>
                  </a:cxn>
                  <a:cxn ang="0">
                    <a:pos x="410" y="534"/>
                  </a:cxn>
                  <a:cxn ang="0">
                    <a:pos x="0" y="534"/>
                  </a:cxn>
                </a:cxnLst>
                <a:rect l="0" t="0" r="r" b="b"/>
                <a:pathLst>
                  <a:path w="410" h="534">
                    <a:moveTo>
                      <a:pt x="0" y="534"/>
                    </a:moveTo>
                    <a:lnTo>
                      <a:pt x="0" y="0"/>
                    </a:lnTo>
                    <a:lnTo>
                      <a:pt x="410" y="0"/>
                    </a:lnTo>
                    <a:lnTo>
                      <a:pt x="410" y="104"/>
                    </a:lnTo>
                    <a:lnTo>
                      <a:pt x="118" y="104"/>
                    </a:lnTo>
                    <a:lnTo>
                      <a:pt x="118" y="212"/>
                    </a:lnTo>
                    <a:lnTo>
                      <a:pt x="378" y="212"/>
                    </a:lnTo>
                    <a:lnTo>
                      <a:pt x="378" y="318"/>
                    </a:lnTo>
                    <a:lnTo>
                      <a:pt x="118" y="318"/>
                    </a:lnTo>
                    <a:lnTo>
                      <a:pt x="118" y="430"/>
                    </a:lnTo>
                    <a:lnTo>
                      <a:pt x="410" y="430"/>
                    </a:lnTo>
                    <a:lnTo>
                      <a:pt x="410" y="534"/>
                    </a:lnTo>
                    <a:lnTo>
                      <a:pt x="0" y="53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noProof="0" dirty="0"/>
              </a:p>
            </p:txBody>
          </p:sp>
          <p:sp>
            <p:nvSpPr>
              <p:cNvPr id="22" name="Freeform 15"/>
              <p:cNvSpPr>
                <a:spLocks/>
              </p:cNvSpPr>
              <p:nvPr userDrawn="1"/>
            </p:nvSpPr>
            <p:spPr bwMode="gray">
              <a:xfrm>
                <a:off x="7227888" y="3159125"/>
                <a:ext cx="609600" cy="847725"/>
              </a:xfrm>
              <a:custGeom>
                <a:avLst/>
                <a:gdLst/>
                <a:ahLst/>
                <a:cxnLst>
                  <a:cxn ang="0">
                    <a:pos x="0" y="534"/>
                  </a:cxn>
                  <a:cxn ang="0">
                    <a:pos x="0" y="0"/>
                  </a:cxn>
                  <a:cxn ang="0">
                    <a:pos x="116" y="0"/>
                  </a:cxn>
                  <a:cxn ang="0">
                    <a:pos x="116" y="428"/>
                  </a:cxn>
                  <a:cxn ang="0">
                    <a:pos x="384" y="428"/>
                  </a:cxn>
                  <a:cxn ang="0">
                    <a:pos x="384" y="534"/>
                  </a:cxn>
                  <a:cxn ang="0">
                    <a:pos x="0" y="534"/>
                  </a:cxn>
                </a:cxnLst>
                <a:rect l="0" t="0" r="r" b="b"/>
                <a:pathLst>
                  <a:path w="384" h="534">
                    <a:moveTo>
                      <a:pt x="0" y="534"/>
                    </a:moveTo>
                    <a:lnTo>
                      <a:pt x="0" y="0"/>
                    </a:lnTo>
                    <a:lnTo>
                      <a:pt x="116" y="0"/>
                    </a:lnTo>
                    <a:lnTo>
                      <a:pt x="116" y="428"/>
                    </a:lnTo>
                    <a:lnTo>
                      <a:pt x="384" y="428"/>
                    </a:lnTo>
                    <a:lnTo>
                      <a:pt x="384" y="534"/>
                    </a:lnTo>
                    <a:lnTo>
                      <a:pt x="0" y="53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noProof="0" dirty="0"/>
              </a:p>
            </p:txBody>
          </p:sp>
          <p:sp>
            <p:nvSpPr>
              <p:cNvPr id="23" name="Freeform 16"/>
              <p:cNvSpPr>
                <a:spLocks noEditPoints="1"/>
              </p:cNvSpPr>
              <p:nvPr userDrawn="1"/>
            </p:nvSpPr>
            <p:spPr bwMode="gray">
              <a:xfrm>
                <a:off x="3548063" y="2133600"/>
                <a:ext cx="911225" cy="857250"/>
              </a:xfrm>
              <a:custGeom>
                <a:avLst/>
                <a:gdLst/>
                <a:ahLst/>
                <a:cxnLst>
                  <a:cxn ang="0">
                    <a:pos x="212" y="316"/>
                  </a:cxn>
                  <a:cxn ang="0">
                    <a:pos x="286" y="142"/>
                  </a:cxn>
                  <a:cxn ang="0">
                    <a:pos x="360" y="316"/>
                  </a:cxn>
                  <a:cxn ang="0">
                    <a:pos x="212" y="316"/>
                  </a:cxn>
                  <a:cxn ang="0">
                    <a:pos x="342" y="0"/>
                  </a:cxn>
                  <a:cxn ang="0">
                    <a:pos x="232" y="0"/>
                  </a:cxn>
                  <a:cxn ang="0">
                    <a:pos x="0" y="540"/>
                  </a:cxn>
                  <a:cxn ang="0">
                    <a:pos x="120" y="540"/>
                  </a:cxn>
                  <a:cxn ang="0">
                    <a:pos x="170" y="420"/>
                  </a:cxn>
                  <a:cxn ang="0">
                    <a:pos x="402" y="420"/>
                  </a:cxn>
                  <a:cxn ang="0">
                    <a:pos x="452" y="540"/>
                  </a:cxn>
                  <a:cxn ang="0">
                    <a:pos x="574" y="540"/>
                  </a:cxn>
                  <a:cxn ang="0">
                    <a:pos x="342" y="0"/>
                  </a:cxn>
                </a:cxnLst>
                <a:rect l="0" t="0" r="r" b="b"/>
                <a:pathLst>
                  <a:path w="574" h="540">
                    <a:moveTo>
                      <a:pt x="212" y="316"/>
                    </a:moveTo>
                    <a:lnTo>
                      <a:pt x="286" y="142"/>
                    </a:lnTo>
                    <a:lnTo>
                      <a:pt x="360" y="316"/>
                    </a:lnTo>
                    <a:lnTo>
                      <a:pt x="212" y="316"/>
                    </a:lnTo>
                    <a:close/>
                    <a:moveTo>
                      <a:pt x="342" y="0"/>
                    </a:moveTo>
                    <a:lnTo>
                      <a:pt x="232" y="0"/>
                    </a:lnTo>
                    <a:lnTo>
                      <a:pt x="0" y="540"/>
                    </a:lnTo>
                    <a:lnTo>
                      <a:pt x="120" y="540"/>
                    </a:lnTo>
                    <a:lnTo>
                      <a:pt x="170" y="420"/>
                    </a:lnTo>
                    <a:lnTo>
                      <a:pt x="402" y="420"/>
                    </a:lnTo>
                    <a:lnTo>
                      <a:pt x="452" y="540"/>
                    </a:lnTo>
                    <a:lnTo>
                      <a:pt x="574" y="540"/>
                    </a:lnTo>
                    <a:lnTo>
                      <a:pt x="342"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noProof="0" dirty="0"/>
              </a:p>
            </p:txBody>
          </p:sp>
          <p:sp>
            <p:nvSpPr>
              <p:cNvPr id="24" name="Freeform 17"/>
              <p:cNvSpPr>
                <a:spLocks/>
              </p:cNvSpPr>
              <p:nvPr userDrawn="1"/>
            </p:nvSpPr>
            <p:spPr bwMode="gray">
              <a:xfrm>
                <a:off x="6538913" y="2139950"/>
                <a:ext cx="873125" cy="850900"/>
              </a:xfrm>
              <a:custGeom>
                <a:avLst/>
                <a:gdLst/>
                <a:ahLst/>
                <a:cxnLst>
                  <a:cxn ang="0">
                    <a:pos x="550" y="212"/>
                  </a:cxn>
                  <a:cxn ang="0">
                    <a:pos x="332" y="212"/>
                  </a:cxn>
                  <a:cxn ang="0">
                    <a:pos x="332" y="0"/>
                  </a:cxn>
                  <a:cxn ang="0">
                    <a:pos x="220" y="0"/>
                  </a:cxn>
                  <a:cxn ang="0">
                    <a:pos x="220" y="212"/>
                  </a:cxn>
                  <a:cxn ang="0">
                    <a:pos x="0" y="212"/>
                  </a:cxn>
                  <a:cxn ang="0">
                    <a:pos x="0" y="322"/>
                  </a:cxn>
                  <a:cxn ang="0">
                    <a:pos x="220" y="322"/>
                  </a:cxn>
                  <a:cxn ang="0">
                    <a:pos x="220" y="536"/>
                  </a:cxn>
                  <a:cxn ang="0">
                    <a:pos x="332" y="536"/>
                  </a:cxn>
                  <a:cxn ang="0">
                    <a:pos x="332" y="322"/>
                  </a:cxn>
                  <a:cxn ang="0">
                    <a:pos x="550" y="322"/>
                  </a:cxn>
                  <a:cxn ang="0">
                    <a:pos x="550" y="212"/>
                  </a:cxn>
                </a:cxnLst>
                <a:rect l="0" t="0" r="r" b="b"/>
                <a:pathLst>
                  <a:path w="550" h="536">
                    <a:moveTo>
                      <a:pt x="550" y="212"/>
                    </a:moveTo>
                    <a:lnTo>
                      <a:pt x="332" y="212"/>
                    </a:lnTo>
                    <a:lnTo>
                      <a:pt x="332" y="0"/>
                    </a:lnTo>
                    <a:lnTo>
                      <a:pt x="220" y="0"/>
                    </a:lnTo>
                    <a:lnTo>
                      <a:pt x="220" y="212"/>
                    </a:lnTo>
                    <a:lnTo>
                      <a:pt x="0" y="212"/>
                    </a:lnTo>
                    <a:lnTo>
                      <a:pt x="0" y="322"/>
                    </a:lnTo>
                    <a:lnTo>
                      <a:pt x="220" y="322"/>
                    </a:lnTo>
                    <a:lnTo>
                      <a:pt x="220" y="536"/>
                    </a:lnTo>
                    <a:lnTo>
                      <a:pt x="332" y="536"/>
                    </a:lnTo>
                    <a:lnTo>
                      <a:pt x="332" y="322"/>
                    </a:lnTo>
                    <a:lnTo>
                      <a:pt x="550" y="322"/>
                    </a:lnTo>
                    <a:lnTo>
                      <a:pt x="550" y="212"/>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noProof="0" dirty="0"/>
              </a:p>
            </p:txBody>
          </p:sp>
        </p:grpSp>
      </p:grpSp>
      <p:sp>
        <p:nvSpPr>
          <p:cNvPr id="3" name="Textplatzhalter 2"/>
          <p:cNvSpPr>
            <a:spLocks noGrp="1"/>
          </p:cNvSpPr>
          <p:nvPr>
            <p:ph type="body" sz="quarter" idx="17" hasCustomPrompt="1"/>
          </p:nvPr>
        </p:nvSpPr>
        <p:spPr bwMode="gray">
          <a:xfrm rot="21180000">
            <a:off x="2333611" y="2964854"/>
            <a:ext cx="3709981" cy="251546"/>
          </a:xfrm>
        </p:spPr>
        <p:txBody>
          <a:bodyPr anchor="b">
            <a:normAutofit/>
          </a:bodyPr>
          <a:lstStyle>
            <a:lvl1pPr marL="0">
              <a:spcAft>
                <a:spcPts val="0"/>
              </a:spcAft>
              <a:buFontTx/>
              <a:buNone/>
              <a:defRPr sz="1600">
                <a:solidFill>
                  <a:schemeClr val="accent2"/>
                </a:solidFill>
              </a:defRPr>
            </a:lvl1pPr>
            <a:lvl2pPr marL="0" indent="0">
              <a:spcAft>
                <a:spcPts val="0"/>
              </a:spcAft>
              <a:buFontTx/>
              <a:buNone/>
              <a:defRPr sz="1600">
                <a:solidFill>
                  <a:schemeClr val="accent6"/>
                </a:solidFill>
              </a:defRPr>
            </a:lvl2pPr>
            <a:lvl3pPr marL="0" indent="0">
              <a:spcAft>
                <a:spcPts val="0"/>
              </a:spcAft>
              <a:buFontTx/>
              <a:buNone/>
              <a:defRPr sz="1600">
                <a:solidFill>
                  <a:schemeClr val="accent6"/>
                </a:solidFill>
              </a:defRPr>
            </a:lvl3pPr>
            <a:lvl4pPr marL="0" indent="0">
              <a:spcAft>
                <a:spcPts val="0"/>
              </a:spcAft>
              <a:buFontTx/>
              <a:buNone/>
              <a:defRPr sz="1600">
                <a:solidFill>
                  <a:schemeClr val="accent6"/>
                </a:solidFill>
              </a:defRPr>
            </a:lvl4pPr>
            <a:lvl5pPr marL="0" indent="0">
              <a:spcAft>
                <a:spcPts val="0"/>
              </a:spcAft>
              <a:buFontTx/>
              <a:buNone/>
              <a:defRPr sz="1600">
                <a:solidFill>
                  <a:schemeClr val="accent6"/>
                </a:solidFill>
              </a:defRPr>
            </a:lvl5pPr>
            <a:lvl6pPr marL="0" indent="0">
              <a:spcAft>
                <a:spcPts val="0"/>
              </a:spcAft>
              <a:buFontTx/>
              <a:buNone/>
              <a:defRPr sz="1600">
                <a:solidFill>
                  <a:schemeClr val="accent6"/>
                </a:solidFill>
              </a:defRPr>
            </a:lvl6pPr>
            <a:lvl7pPr marL="0" indent="0">
              <a:spcAft>
                <a:spcPts val="0"/>
              </a:spcAft>
              <a:buFontTx/>
              <a:buNone/>
              <a:defRPr sz="1600">
                <a:solidFill>
                  <a:schemeClr val="accent6"/>
                </a:solidFill>
              </a:defRPr>
            </a:lvl7pPr>
            <a:lvl8pPr marL="0" indent="0">
              <a:spcAft>
                <a:spcPts val="0"/>
              </a:spcAft>
              <a:buFontTx/>
              <a:buNone/>
              <a:defRPr sz="1600">
                <a:solidFill>
                  <a:schemeClr val="accent6"/>
                </a:solidFill>
              </a:defRPr>
            </a:lvl8pPr>
            <a:lvl9pPr marL="0" indent="0">
              <a:spcAft>
                <a:spcPts val="0"/>
              </a:spcAft>
              <a:buFontTx/>
              <a:buNone/>
              <a:defRPr sz="1600">
                <a:solidFill>
                  <a:schemeClr val="accent6"/>
                </a:solidFill>
              </a:defRPr>
            </a:lvl9pPr>
          </a:lstStyle>
          <a:p>
            <a:pPr lvl="0"/>
            <a:r>
              <a:rPr lang="en-US" noProof="0" dirty="0"/>
              <a:t>Position</a:t>
            </a:r>
          </a:p>
        </p:txBody>
      </p:sp>
      <p:sp>
        <p:nvSpPr>
          <p:cNvPr id="27" name="Titel 5"/>
          <p:cNvSpPr>
            <a:spLocks noGrp="1"/>
          </p:cNvSpPr>
          <p:nvPr>
            <p:ph type="title" hasCustomPrompt="1"/>
          </p:nvPr>
        </p:nvSpPr>
        <p:spPr bwMode="gray">
          <a:xfrm rot="21180000">
            <a:off x="2294154" y="2565324"/>
            <a:ext cx="3711182" cy="400459"/>
          </a:xfrm>
          <a:solidFill>
            <a:schemeClr val="bg1"/>
          </a:solidFill>
        </p:spPr>
        <p:txBody>
          <a:bodyPr vert="horz" lIns="0" tIns="0" rIns="0" bIns="0" anchor="b">
            <a:noAutofit/>
          </a:bodyPr>
          <a:lstStyle>
            <a:lvl1pPr marL="0" marR="0" indent="0" algn="l" defTabSz="457200" rtl="0" eaLnBrk="1" fontAlgn="auto" latinLnBrk="0" hangingPunct="1">
              <a:lnSpc>
                <a:spcPct val="90000"/>
              </a:lnSpc>
              <a:spcBef>
                <a:spcPct val="0"/>
              </a:spcBef>
              <a:spcAft>
                <a:spcPts val="0"/>
              </a:spcAft>
              <a:buClrTx/>
              <a:buSzTx/>
              <a:buFontTx/>
              <a:buNone/>
              <a:tabLst/>
              <a:defRPr sz="1600"/>
            </a:lvl1pPr>
          </a:lstStyle>
          <a:p>
            <a:r>
              <a:rPr lang="en-US" noProof="0" dirty="0"/>
              <a:t>Name Surname</a:t>
            </a:r>
          </a:p>
        </p:txBody>
      </p:sp>
      <p:sp>
        <p:nvSpPr>
          <p:cNvPr id="45" name="Textplatzhalter 6"/>
          <p:cNvSpPr>
            <a:spLocks noGrp="1"/>
          </p:cNvSpPr>
          <p:nvPr>
            <p:ph type="body" sz="quarter" idx="18" hasCustomPrompt="1"/>
          </p:nvPr>
        </p:nvSpPr>
        <p:spPr bwMode="gray">
          <a:xfrm>
            <a:off x="7250113" y="2636912"/>
            <a:ext cx="3600450" cy="432000"/>
          </a:xfrm>
          <a:prstGeom prst="rect">
            <a:avLst/>
          </a:prstGeom>
        </p:spPr>
        <p:txBody>
          <a:bodyPr anchor="t">
            <a:noAutofit/>
          </a:bodyPr>
          <a:lstStyle>
            <a:lvl1pPr marL="0" indent="0">
              <a:spcAft>
                <a:spcPts val="0"/>
              </a:spcAft>
              <a:buFontTx/>
              <a:buNone/>
              <a:defRPr sz="2800">
                <a:solidFill>
                  <a:schemeClr val="bg1"/>
                </a:solidFill>
              </a:defRPr>
            </a:lvl1pPr>
            <a:lvl2pPr marL="0" indent="0">
              <a:spcAft>
                <a:spcPts val="0"/>
              </a:spcAft>
              <a:buFontTx/>
              <a:buNone/>
              <a:defRPr sz="2400">
                <a:solidFill>
                  <a:schemeClr val="bg1"/>
                </a:solidFill>
              </a:defRPr>
            </a:lvl2pPr>
            <a:lvl3pPr marL="0" indent="0">
              <a:spcAft>
                <a:spcPts val="0"/>
              </a:spcAft>
              <a:buFontTx/>
              <a:buNone/>
              <a:defRPr sz="2400">
                <a:solidFill>
                  <a:schemeClr val="bg1"/>
                </a:solidFill>
              </a:defRPr>
            </a:lvl3pPr>
            <a:lvl4pPr marL="0" indent="0">
              <a:spcAft>
                <a:spcPts val="0"/>
              </a:spcAft>
              <a:buFontTx/>
              <a:buNone/>
              <a:defRPr sz="2400">
                <a:solidFill>
                  <a:schemeClr val="bg1"/>
                </a:solidFill>
              </a:defRPr>
            </a:lvl4pPr>
            <a:lvl5pPr marL="0" indent="0">
              <a:spcAft>
                <a:spcPts val="0"/>
              </a:spcAft>
              <a:buFontTx/>
              <a:buNone/>
              <a:defRPr sz="2400">
                <a:solidFill>
                  <a:schemeClr val="bg1"/>
                </a:solidFill>
              </a:defRPr>
            </a:lvl5pPr>
            <a:lvl6pPr marL="0" indent="0">
              <a:spcAft>
                <a:spcPts val="0"/>
              </a:spcAft>
              <a:buFontTx/>
              <a:buNone/>
              <a:defRPr sz="2400">
                <a:solidFill>
                  <a:schemeClr val="bg1"/>
                </a:solidFill>
              </a:defRPr>
            </a:lvl6pPr>
            <a:lvl7pPr marL="0" indent="0">
              <a:spcAft>
                <a:spcPts val="0"/>
              </a:spcAft>
              <a:buFontTx/>
              <a:buNone/>
              <a:defRPr sz="2400">
                <a:solidFill>
                  <a:schemeClr val="bg1"/>
                </a:solidFill>
              </a:defRPr>
            </a:lvl7pPr>
            <a:lvl8pPr marL="0" indent="0">
              <a:spcAft>
                <a:spcPts val="0"/>
              </a:spcAft>
              <a:buFontTx/>
              <a:buNone/>
              <a:defRPr sz="2400">
                <a:solidFill>
                  <a:schemeClr val="bg1"/>
                </a:solidFill>
              </a:defRPr>
            </a:lvl8pPr>
            <a:lvl9pPr marL="0" indent="0">
              <a:spcAft>
                <a:spcPts val="0"/>
              </a:spcAft>
              <a:buFontTx/>
              <a:buNone/>
              <a:defRPr sz="2400">
                <a:solidFill>
                  <a:schemeClr val="bg1"/>
                </a:solidFill>
              </a:defRPr>
            </a:lvl9pPr>
          </a:lstStyle>
          <a:p>
            <a:pPr lvl="0"/>
            <a:r>
              <a:rPr lang="en-US" noProof="0" dirty="0"/>
              <a:t>&lt;Thank you!&gt;</a:t>
            </a:r>
          </a:p>
        </p:txBody>
      </p:sp>
      <p:sp>
        <p:nvSpPr>
          <p:cNvPr id="4" name="Textplatzhalter 3"/>
          <p:cNvSpPr>
            <a:spLocks noGrp="1"/>
          </p:cNvSpPr>
          <p:nvPr>
            <p:ph type="body" sz="quarter" idx="19" hasCustomPrompt="1"/>
          </p:nvPr>
        </p:nvSpPr>
        <p:spPr bwMode="gray">
          <a:xfrm rot="21179971">
            <a:off x="2415894" y="3467630"/>
            <a:ext cx="1532190" cy="767067"/>
          </a:xfrm>
        </p:spPr>
        <p:txBody>
          <a:bodyPr>
            <a:noAutofit/>
          </a:bodyPr>
          <a:lstStyle>
            <a:lvl1pPr marL="0">
              <a:spcAft>
                <a:spcPts val="0"/>
              </a:spcAft>
              <a:buFontTx/>
              <a:buNone/>
              <a:defRPr sz="900" baseline="0"/>
            </a:lvl1pPr>
            <a:lvl2pPr marL="0" indent="0">
              <a:spcAft>
                <a:spcPts val="0"/>
              </a:spcAft>
              <a:buFontTx/>
              <a:buNone/>
              <a:defRPr sz="900"/>
            </a:lvl2pPr>
            <a:lvl3pPr marL="0" indent="0">
              <a:spcAft>
                <a:spcPts val="0"/>
              </a:spcAft>
              <a:buFontTx/>
              <a:buNone/>
              <a:defRPr sz="900"/>
            </a:lvl3pPr>
            <a:lvl4pPr marL="0" indent="0">
              <a:spcAft>
                <a:spcPts val="0"/>
              </a:spcAft>
              <a:buFontTx/>
              <a:buNone/>
              <a:defRPr sz="900"/>
            </a:lvl4pPr>
            <a:lvl5pPr marL="0" indent="0">
              <a:spcAft>
                <a:spcPts val="0"/>
              </a:spcAft>
              <a:buFontTx/>
              <a:buNone/>
              <a:defRPr sz="900"/>
            </a:lvl5pPr>
            <a:lvl6pPr marL="0" indent="0">
              <a:spcAft>
                <a:spcPts val="0"/>
              </a:spcAft>
              <a:buFontTx/>
              <a:buNone/>
              <a:defRPr sz="900"/>
            </a:lvl6pPr>
            <a:lvl7pPr marL="0" indent="0">
              <a:spcAft>
                <a:spcPts val="0"/>
              </a:spcAft>
              <a:buFontTx/>
              <a:buNone/>
              <a:defRPr sz="900"/>
            </a:lvl7pPr>
            <a:lvl8pPr marL="0" indent="0">
              <a:spcAft>
                <a:spcPts val="0"/>
              </a:spcAft>
              <a:buFontTx/>
              <a:buNone/>
              <a:defRPr sz="900"/>
            </a:lvl8pPr>
            <a:lvl9pPr marL="0" indent="0">
              <a:spcAft>
                <a:spcPts val="0"/>
              </a:spcAft>
              <a:buFontTx/>
              <a:buNone/>
              <a:defRPr sz="900"/>
            </a:lvl9pPr>
          </a:lstStyle>
          <a:p>
            <a:pPr lvl="0"/>
            <a:r>
              <a:rPr lang="en-US" noProof="0" dirty="0"/>
              <a:t>MANN+HUMMEL</a:t>
            </a:r>
            <a:br>
              <a:rPr lang="en-US" noProof="0" dirty="0"/>
            </a:br>
            <a:r>
              <a:rPr lang="en-US" noProof="0" dirty="0"/>
              <a:t>Address</a:t>
            </a:r>
          </a:p>
        </p:txBody>
      </p:sp>
      <p:sp>
        <p:nvSpPr>
          <p:cNvPr id="29" name="Textplatzhalter 3"/>
          <p:cNvSpPr>
            <a:spLocks noGrp="1"/>
          </p:cNvSpPr>
          <p:nvPr>
            <p:ph type="body" sz="quarter" idx="20" hasCustomPrompt="1"/>
          </p:nvPr>
        </p:nvSpPr>
        <p:spPr bwMode="gray">
          <a:xfrm rot="21179971">
            <a:off x="3976192" y="3240112"/>
            <a:ext cx="2142798" cy="767067"/>
          </a:xfrm>
        </p:spPr>
        <p:txBody>
          <a:bodyPr>
            <a:noAutofit/>
          </a:bodyPr>
          <a:lstStyle>
            <a:lvl1pPr marL="0" indent="0">
              <a:spcAft>
                <a:spcPts val="0"/>
              </a:spcAft>
              <a:buFontTx/>
              <a:buNone/>
              <a:tabLst>
                <a:tab pos="449263" algn="l"/>
              </a:tabLst>
              <a:defRPr sz="900" baseline="0"/>
            </a:lvl1pPr>
            <a:lvl2pPr marL="0" indent="0">
              <a:spcAft>
                <a:spcPts val="0"/>
              </a:spcAft>
              <a:buFontTx/>
              <a:buNone/>
              <a:defRPr sz="900"/>
            </a:lvl2pPr>
            <a:lvl3pPr marL="0" indent="0">
              <a:spcAft>
                <a:spcPts val="0"/>
              </a:spcAft>
              <a:buFontTx/>
              <a:buNone/>
              <a:defRPr sz="900"/>
            </a:lvl3pPr>
            <a:lvl4pPr marL="0" indent="0">
              <a:spcAft>
                <a:spcPts val="0"/>
              </a:spcAft>
              <a:buFontTx/>
              <a:buNone/>
              <a:defRPr sz="900"/>
            </a:lvl4pPr>
            <a:lvl5pPr marL="0" indent="0">
              <a:spcAft>
                <a:spcPts val="0"/>
              </a:spcAft>
              <a:buFontTx/>
              <a:buNone/>
              <a:defRPr sz="900"/>
            </a:lvl5pPr>
            <a:lvl6pPr marL="0" indent="0">
              <a:spcAft>
                <a:spcPts val="0"/>
              </a:spcAft>
              <a:buFontTx/>
              <a:buNone/>
              <a:defRPr sz="900"/>
            </a:lvl6pPr>
            <a:lvl7pPr marL="0" indent="0">
              <a:spcAft>
                <a:spcPts val="0"/>
              </a:spcAft>
              <a:buFontTx/>
              <a:buNone/>
              <a:defRPr sz="900"/>
            </a:lvl7pPr>
            <a:lvl8pPr marL="0" indent="0">
              <a:spcAft>
                <a:spcPts val="0"/>
              </a:spcAft>
              <a:buFontTx/>
              <a:buNone/>
              <a:defRPr sz="900"/>
            </a:lvl8pPr>
            <a:lvl9pPr marL="0" indent="0">
              <a:spcAft>
                <a:spcPts val="0"/>
              </a:spcAft>
              <a:buFontTx/>
              <a:buNone/>
              <a:defRPr sz="900"/>
            </a:lvl9pPr>
          </a:lstStyle>
          <a:p>
            <a:pPr lvl="0"/>
            <a:r>
              <a:rPr lang="en-US" noProof="0" dirty="0"/>
              <a:t>Phone   +xx </a:t>
            </a:r>
            <a:r>
              <a:rPr lang="en-US" noProof="0" dirty="0" err="1"/>
              <a:t>xxxx</a:t>
            </a:r>
            <a:r>
              <a:rPr lang="en-US" noProof="0" dirty="0"/>
              <a:t> xx-xx</a:t>
            </a:r>
            <a:br>
              <a:rPr lang="en-US" noProof="0" dirty="0"/>
            </a:br>
            <a:r>
              <a:rPr lang="en-US" noProof="0" dirty="0"/>
              <a:t>Fax        +xx </a:t>
            </a:r>
            <a:r>
              <a:rPr lang="en-US" noProof="0" dirty="0" err="1"/>
              <a:t>xxxx</a:t>
            </a:r>
            <a:r>
              <a:rPr lang="en-US" noProof="0" dirty="0"/>
              <a:t> xx-xx</a:t>
            </a:r>
            <a:br>
              <a:rPr lang="en-US" noProof="0" dirty="0"/>
            </a:br>
            <a:r>
              <a:rPr lang="en-US" noProof="0" dirty="0"/>
              <a:t>Mobile    +xx </a:t>
            </a:r>
            <a:r>
              <a:rPr lang="en-US" noProof="0" dirty="0" err="1"/>
              <a:t>xxxx</a:t>
            </a:r>
            <a:r>
              <a:rPr lang="en-US" noProof="0" dirty="0"/>
              <a:t> xx-xxx</a:t>
            </a:r>
            <a:br>
              <a:rPr lang="en-US" noProof="0" dirty="0"/>
            </a:br>
            <a:r>
              <a:rPr lang="en-US" noProof="0" dirty="0"/>
              <a:t>max.mustermann@mann-hummel.com</a:t>
            </a:r>
            <a:br>
              <a:rPr lang="en-US" noProof="0" dirty="0"/>
            </a:br>
            <a:r>
              <a:rPr lang="en-US" noProof="0" dirty="0"/>
              <a:t>www.mann-hummel.com</a:t>
            </a:r>
          </a:p>
        </p:txBody>
      </p:sp>
      <p:pic>
        <p:nvPicPr>
          <p:cNvPr id="31" name="Picture 85"/>
          <p:cNvPicPr>
            <a:picLocks noChangeAspect="1" noChangeArrowheads="1"/>
          </p:cNvPicPr>
          <p:nvPr userDrawn="1"/>
        </p:nvPicPr>
        <p:blipFill>
          <a:blip r:embed="rId6" cstate="print">
            <a:extLst>
              <a:ext uri="{28A0092B-C50C-407E-A947-70E740481C1C}">
                <a14:useLocalDpi xmlns:a14="http://schemas.microsoft.com/office/drawing/2010/main" xmlns="" val="0"/>
              </a:ext>
            </a:extLst>
          </a:blip>
          <a:stretch>
            <a:fillRect/>
          </a:stretch>
        </p:blipFill>
        <p:spPr bwMode="gray">
          <a:xfrm>
            <a:off x="193675" y="6510889"/>
            <a:ext cx="1530000" cy="12110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26604792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wo contacts">
    <p:spTree>
      <p:nvGrpSpPr>
        <p:cNvPr id="1" name=""/>
        <p:cNvGrpSpPr/>
        <p:nvPr/>
      </p:nvGrpSpPr>
      <p:grpSpPr>
        <a:xfrm>
          <a:off x="0" y="0"/>
          <a:ext cx="0" cy="0"/>
          <a:chOff x="0" y="0"/>
          <a:chExt cx="0" cy="0"/>
        </a:xfrm>
      </p:grpSpPr>
      <p:graphicFrame>
        <p:nvGraphicFramePr>
          <p:cNvPr id="11" name="Objekt 10" hidden="1"/>
          <p:cNvGraphicFramePr>
            <a:graphicFrameLocks noChangeAspect="1"/>
          </p:cNvGraphicFramePr>
          <p:nvPr userDrawn="1">
            <p:custDataLst>
              <p:tags r:id="rId2"/>
            </p:custDataLst>
            <p:extLst>
              <p:ext uri="{D42A27DB-BD31-4B8C-83A1-F6EECF244321}">
                <p14:modId xmlns:p14="http://schemas.microsoft.com/office/powerpoint/2010/main" xmlns="" val="293013412"/>
              </p:ext>
            </p:extLst>
          </p:nvPr>
        </p:nvGraphicFramePr>
        <p:xfrm>
          <a:off x="1588" y="1588"/>
          <a:ext cx="1587" cy="1587"/>
        </p:xfrm>
        <a:graphic>
          <a:graphicData uri="http://schemas.openxmlformats.org/presentationml/2006/ole">
            <p:oleObj spid="_x0000_s113846" name="think-cell Slide" r:id="rId4" imgW="360" imgH="360" progId="">
              <p:embed/>
            </p:oleObj>
          </a:graphicData>
        </a:graphic>
      </p:graphicFrame>
      <p:sp>
        <p:nvSpPr>
          <p:cNvPr id="2" name="Rechteck 1"/>
          <p:cNvSpPr/>
          <p:nvPr userDrawn="1"/>
        </p:nvSpPr>
        <p:spPr bwMode="gray">
          <a:xfrm>
            <a:off x="193675" y="6237312"/>
            <a:ext cx="10152384" cy="504056"/>
          </a:xfrm>
          <a:prstGeom prst="rect">
            <a:avLst/>
          </a:prstGeom>
          <a:solidFill>
            <a:schemeClr val="bg1"/>
          </a:solidFill>
          <a:ln w="63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800" noProof="0" dirty="0">
              <a:solidFill>
                <a:schemeClr val="bg1"/>
              </a:solidFill>
            </a:endParaRPr>
          </a:p>
        </p:txBody>
      </p:sp>
      <p:pic>
        <p:nvPicPr>
          <p:cNvPr id="32" name="Picture 127" descr="K:\Mann + Hummel\03_Vorlagen\03_PowerPoint\backup\Vignette_16x32_8_60prozent_2016.01.27.jpg"/>
          <p:cNvPicPr>
            <a:picLocks noChangeAspect="1" noChangeArrowheads="1"/>
          </p:cNvPicPr>
          <p:nvPr userDrawn="1"/>
        </p:nvPicPr>
        <p:blipFill>
          <a:blip r:embed="rId5" cstate="print">
            <a:extLst>
              <a:ext uri="{28A0092B-C50C-407E-A947-70E740481C1C}">
                <a14:useLocalDpi xmlns:a14="http://schemas.microsoft.com/office/drawing/2010/main" xmlns="" val="0"/>
              </a:ext>
            </a:extLst>
          </a:blip>
          <a:srcRect/>
          <a:stretch>
            <a:fillRect/>
          </a:stretch>
        </p:blipFill>
        <p:spPr bwMode="gray">
          <a:xfrm>
            <a:off x="188044" y="188913"/>
            <a:ext cx="11807825" cy="5761038"/>
          </a:xfrm>
          <a:prstGeom prst="rect">
            <a:avLst/>
          </a:prstGeom>
          <a:noFill/>
          <a:extLst>
            <a:ext uri="{909E8E84-426E-40DD-AFC4-6F175D3DCCD1}">
              <a14:hiddenFill xmlns:a14="http://schemas.microsoft.com/office/drawing/2010/main" xmlns="">
                <a:solidFill>
                  <a:srgbClr val="FFFFFF"/>
                </a:solidFill>
              </a14:hiddenFill>
            </a:ext>
          </a:extLst>
        </p:spPr>
      </p:pic>
      <p:sp>
        <p:nvSpPr>
          <p:cNvPr id="45" name="Textplatzhalter 6"/>
          <p:cNvSpPr>
            <a:spLocks noGrp="1"/>
          </p:cNvSpPr>
          <p:nvPr>
            <p:ph type="body" sz="quarter" idx="18" hasCustomPrompt="1"/>
          </p:nvPr>
        </p:nvSpPr>
        <p:spPr bwMode="gray">
          <a:xfrm>
            <a:off x="1939923" y="980776"/>
            <a:ext cx="8910639" cy="432000"/>
          </a:xfrm>
          <a:prstGeom prst="rect">
            <a:avLst/>
          </a:prstGeom>
        </p:spPr>
        <p:txBody>
          <a:bodyPr anchor="t">
            <a:noAutofit/>
          </a:bodyPr>
          <a:lstStyle>
            <a:lvl1pPr marL="0" indent="0">
              <a:spcAft>
                <a:spcPts val="0"/>
              </a:spcAft>
              <a:buFontTx/>
              <a:buNone/>
              <a:defRPr sz="2800">
                <a:solidFill>
                  <a:schemeClr val="bg1"/>
                </a:solidFill>
              </a:defRPr>
            </a:lvl1pPr>
            <a:lvl2pPr marL="0" indent="0">
              <a:spcAft>
                <a:spcPts val="0"/>
              </a:spcAft>
              <a:buFontTx/>
              <a:buNone/>
              <a:defRPr sz="2400">
                <a:solidFill>
                  <a:schemeClr val="bg1"/>
                </a:solidFill>
              </a:defRPr>
            </a:lvl2pPr>
            <a:lvl3pPr marL="0" indent="0">
              <a:spcAft>
                <a:spcPts val="0"/>
              </a:spcAft>
              <a:buFontTx/>
              <a:buNone/>
              <a:defRPr sz="2400">
                <a:solidFill>
                  <a:schemeClr val="bg1"/>
                </a:solidFill>
              </a:defRPr>
            </a:lvl3pPr>
            <a:lvl4pPr marL="0" indent="0">
              <a:spcAft>
                <a:spcPts val="0"/>
              </a:spcAft>
              <a:buFontTx/>
              <a:buNone/>
              <a:defRPr sz="2400">
                <a:solidFill>
                  <a:schemeClr val="bg1"/>
                </a:solidFill>
              </a:defRPr>
            </a:lvl4pPr>
            <a:lvl5pPr marL="0" indent="0">
              <a:spcAft>
                <a:spcPts val="0"/>
              </a:spcAft>
              <a:buFontTx/>
              <a:buNone/>
              <a:defRPr sz="2400">
                <a:solidFill>
                  <a:schemeClr val="bg1"/>
                </a:solidFill>
              </a:defRPr>
            </a:lvl5pPr>
            <a:lvl6pPr marL="0" indent="0">
              <a:spcAft>
                <a:spcPts val="0"/>
              </a:spcAft>
              <a:buFontTx/>
              <a:buNone/>
              <a:defRPr sz="2400">
                <a:solidFill>
                  <a:schemeClr val="bg1"/>
                </a:solidFill>
              </a:defRPr>
            </a:lvl6pPr>
            <a:lvl7pPr marL="0" indent="0">
              <a:spcAft>
                <a:spcPts val="0"/>
              </a:spcAft>
              <a:buFontTx/>
              <a:buNone/>
              <a:defRPr sz="2400">
                <a:solidFill>
                  <a:schemeClr val="bg1"/>
                </a:solidFill>
              </a:defRPr>
            </a:lvl7pPr>
            <a:lvl8pPr marL="0" indent="0">
              <a:spcAft>
                <a:spcPts val="0"/>
              </a:spcAft>
              <a:buFontTx/>
              <a:buNone/>
              <a:defRPr sz="2400">
                <a:solidFill>
                  <a:schemeClr val="bg1"/>
                </a:solidFill>
              </a:defRPr>
            </a:lvl8pPr>
            <a:lvl9pPr marL="0" indent="0">
              <a:spcAft>
                <a:spcPts val="0"/>
              </a:spcAft>
              <a:buFontTx/>
              <a:buNone/>
              <a:defRPr sz="2400">
                <a:solidFill>
                  <a:schemeClr val="bg1"/>
                </a:solidFill>
              </a:defRPr>
            </a:lvl9pPr>
          </a:lstStyle>
          <a:p>
            <a:pPr lvl="0"/>
            <a:r>
              <a:rPr lang="en-US" noProof="0" dirty="0"/>
              <a:t>&lt;Thank you!&gt;</a:t>
            </a:r>
          </a:p>
        </p:txBody>
      </p:sp>
      <p:pic>
        <p:nvPicPr>
          <p:cNvPr id="51" name="Picture 85"/>
          <p:cNvPicPr>
            <a:picLocks noChangeAspect="1" noChangeArrowheads="1"/>
          </p:cNvPicPr>
          <p:nvPr userDrawn="1"/>
        </p:nvPicPr>
        <p:blipFill>
          <a:blip r:embed="rId6" cstate="print">
            <a:extLst>
              <a:ext uri="{28A0092B-C50C-407E-A947-70E740481C1C}">
                <a14:useLocalDpi xmlns:a14="http://schemas.microsoft.com/office/drawing/2010/main" xmlns="" val="0"/>
              </a:ext>
            </a:extLst>
          </a:blip>
          <a:stretch>
            <a:fillRect/>
          </a:stretch>
        </p:blipFill>
        <p:spPr bwMode="gray">
          <a:xfrm>
            <a:off x="193675" y="6510889"/>
            <a:ext cx="1530000" cy="12110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grpSp>
        <p:nvGrpSpPr>
          <p:cNvPr id="52" name="Gruppierung 2"/>
          <p:cNvGrpSpPr>
            <a:grpSpLocks noChangeAspect="1"/>
          </p:cNvGrpSpPr>
          <p:nvPr userDrawn="1"/>
        </p:nvGrpSpPr>
        <p:grpSpPr bwMode="gray">
          <a:xfrm rot="21208675">
            <a:off x="2079690" y="2067126"/>
            <a:ext cx="4105944" cy="2659484"/>
            <a:chOff x="3013829" y="1420446"/>
            <a:chExt cx="3412816" cy="2210534"/>
          </a:xfrm>
        </p:grpSpPr>
        <p:sp>
          <p:nvSpPr>
            <p:cNvPr id="53" name="Rechteck 52"/>
            <p:cNvSpPr/>
            <p:nvPr/>
          </p:nvSpPr>
          <p:spPr bwMode="gray">
            <a:xfrm>
              <a:off x="3013829" y="1420446"/>
              <a:ext cx="3412816" cy="2210534"/>
            </a:xfrm>
            <a:prstGeom prst="rect">
              <a:avLst/>
            </a:prstGeom>
            <a:solidFill>
              <a:schemeClr val="bg1"/>
            </a:solidFill>
            <a:ln w="28575" cap="sq" cmpd="sng">
              <a:noFill/>
              <a:miter lim="800000"/>
            </a:ln>
            <a:effectLst>
              <a:outerShdw blurRad="65000" dist="50800" dir="12900000" kx="195000" ky="145000" algn="tl" rotWithShape="0">
                <a:srgbClr val="000000">
                  <a:alpha val="30000"/>
                </a:srgb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grpSp>
          <p:nvGrpSpPr>
            <p:cNvPr id="54" name="Gruppierung 17"/>
            <p:cNvGrpSpPr/>
            <p:nvPr userDrawn="1"/>
          </p:nvGrpSpPr>
          <p:grpSpPr bwMode="gray">
            <a:xfrm>
              <a:off x="5378643" y="1587443"/>
              <a:ext cx="883009" cy="319627"/>
              <a:chOff x="2627313" y="2133600"/>
              <a:chExt cx="5210175" cy="1885950"/>
            </a:xfrm>
            <a:solidFill>
              <a:schemeClr val="accent1"/>
            </a:solidFill>
          </p:grpSpPr>
          <p:sp>
            <p:nvSpPr>
              <p:cNvPr id="55" name="Freeform 6"/>
              <p:cNvSpPr>
                <a:spLocks/>
              </p:cNvSpPr>
              <p:nvPr userDrawn="1"/>
            </p:nvSpPr>
            <p:spPr bwMode="gray">
              <a:xfrm>
                <a:off x="2627313" y="3159125"/>
                <a:ext cx="749300" cy="847725"/>
              </a:xfrm>
              <a:custGeom>
                <a:avLst/>
                <a:gdLst/>
                <a:ahLst/>
                <a:cxnLst>
                  <a:cxn ang="0">
                    <a:pos x="354" y="534"/>
                  </a:cxn>
                  <a:cxn ang="0">
                    <a:pos x="354" y="320"/>
                  </a:cxn>
                  <a:cxn ang="0">
                    <a:pos x="118" y="320"/>
                  </a:cxn>
                  <a:cxn ang="0">
                    <a:pos x="118" y="534"/>
                  </a:cxn>
                  <a:cxn ang="0">
                    <a:pos x="0" y="534"/>
                  </a:cxn>
                  <a:cxn ang="0">
                    <a:pos x="0" y="0"/>
                  </a:cxn>
                  <a:cxn ang="0">
                    <a:pos x="118" y="0"/>
                  </a:cxn>
                  <a:cxn ang="0">
                    <a:pos x="118" y="212"/>
                  </a:cxn>
                  <a:cxn ang="0">
                    <a:pos x="354" y="212"/>
                  </a:cxn>
                  <a:cxn ang="0">
                    <a:pos x="354" y="0"/>
                  </a:cxn>
                  <a:cxn ang="0">
                    <a:pos x="472" y="0"/>
                  </a:cxn>
                  <a:cxn ang="0">
                    <a:pos x="472" y="534"/>
                  </a:cxn>
                  <a:cxn ang="0">
                    <a:pos x="354" y="534"/>
                  </a:cxn>
                </a:cxnLst>
                <a:rect l="0" t="0" r="r" b="b"/>
                <a:pathLst>
                  <a:path w="472" h="534">
                    <a:moveTo>
                      <a:pt x="354" y="534"/>
                    </a:moveTo>
                    <a:lnTo>
                      <a:pt x="354" y="320"/>
                    </a:lnTo>
                    <a:lnTo>
                      <a:pt x="118" y="320"/>
                    </a:lnTo>
                    <a:lnTo>
                      <a:pt x="118" y="534"/>
                    </a:lnTo>
                    <a:lnTo>
                      <a:pt x="0" y="534"/>
                    </a:lnTo>
                    <a:lnTo>
                      <a:pt x="0" y="0"/>
                    </a:lnTo>
                    <a:lnTo>
                      <a:pt x="118" y="0"/>
                    </a:lnTo>
                    <a:lnTo>
                      <a:pt x="118" y="212"/>
                    </a:lnTo>
                    <a:lnTo>
                      <a:pt x="354" y="212"/>
                    </a:lnTo>
                    <a:lnTo>
                      <a:pt x="354" y="0"/>
                    </a:lnTo>
                    <a:lnTo>
                      <a:pt x="472" y="0"/>
                    </a:lnTo>
                    <a:lnTo>
                      <a:pt x="472" y="534"/>
                    </a:lnTo>
                    <a:lnTo>
                      <a:pt x="354" y="53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noProof="0" dirty="0"/>
              </a:p>
            </p:txBody>
          </p:sp>
          <p:sp>
            <p:nvSpPr>
              <p:cNvPr id="56" name="Freeform 7"/>
              <p:cNvSpPr>
                <a:spLocks/>
              </p:cNvSpPr>
              <p:nvPr userDrawn="1"/>
            </p:nvSpPr>
            <p:spPr bwMode="gray">
              <a:xfrm>
                <a:off x="3544888" y="3159125"/>
                <a:ext cx="733425" cy="860425"/>
              </a:xfrm>
              <a:custGeom>
                <a:avLst/>
                <a:gdLst/>
                <a:ahLst/>
                <a:cxnLst>
                  <a:cxn ang="0">
                    <a:pos x="230" y="542"/>
                  </a:cxn>
                  <a:cxn ang="0">
                    <a:pos x="178" y="540"/>
                  </a:cxn>
                  <a:cxn ang="0">
                    <a:pos x="132" y="528"/>
                  </a:cxn>
                  <a:cxn ang="0">
                    <a:pos x="94" y="510"/>
                  </a:cxn>
                  <a:cxn ang="0">
                    <a:pos x="60" y="484"/>
                  </a:cxn>
                  <a:cxn ang="0">
                    <a:pos x="34" y="450"/>
                  </a:cxn>
                  <a:cxn ang="0">
                    <a:pos x="16" y="408"/>
                  </a:cxn>
                  <a:cxn ang="0">
                    <a:pos x="4" y="360"/>
                  </a:cxn>
                  <a:cxn ang="0">
                    <a:pos x="0" y="306"/>
                  </a:cxn>
                  <a:cxn ang="0">
                    <a:pos x="118" y="0"/>
                  </a:cxn>
                  <a:cxn ang="0">
                    <a:pos x="118" y="302"/>
                  </a:cxn>
                  <a:cxn ang="0">
                    <a:pos x="124" y="360"/>
                  </a:cxn>
                  <a:cxn ang="0">
                    <a:pos x="134" y="382"/>
                  </a:cxn>
                  <a:cxn ang="0">
                    <a:pos x="148" y="400"/>
                  </a:cxn>
                  <a:cxn ang="0">
                    <a:pos x="164" y="416"/>
                  </a:cxn>
                  <a:cxn ang="0">
                    <a:pos x="182" y="426"/>
                  </a:cxn>
                  <a:cxn ang="0">
                    <a:pos x="206" y="432"/>
                  </a:cxn>
                  <a:cxn ang="0">
                    <a:pos x="230" y="434"/>
                  </a:cxn>
                  <a:cxn ang="0">
                    <a:pos x="278" y="426"/>
                  </a:cxn>
                  <a:cxn ang="0">
                    <a:pos x="298" y="416"/>
                  </a:cxn>
                  <a:cxn ang="0">
                    <a:pos x="314" y="402"/>
                  </a:cxn>
                  <a:cxn ang="0">
                    <a:pos x="328" y="384"/>
                  </a:cxn>
                  <a:cxn ang="0">
                    <a:pos x="336" y="362"/>
                  </a:cxn>
                  <a:cxn ang="0">
                    <a:pos x="344" y="306"/>
                  </a:cxn>
                  <a:cxn ang="0">
                    <a:pos x="462" y="0"/>
                  </a:cxn>
                  <a:cxn ang="0">
                    <a:pos x="462" y="302"/>
                  </a:cxn>
                  <a:cxn ang="0">
                    <a:pos x="458" y="358"/>
                  </a:cxn>
                  <a:cxn ang="0">
                    <a:pos x="446" y="408"/>
                  </a:cxn>
                  <a:cxn ang="0">
                    <a:pos x="426" y="450"/>
                  </a:cxn>
                  <a:cxn ang="0">
                    <a:pos x="400" y="482"/>
                  </a:cxn>
                  <a:cxn ang="0">
                    <a:pos x="366" y="510"/>
                  </a:cxn>
                  <a:cxn ang="0">
                    <a:pos x="326" y="528"/>
                  </a:cxn>
                  <a:cxn ang="0">
                    <a:pos x="280" y="540"/>
                  </a:cxn>
                  <a:cxn ang="0">
                    <a:pos x="230" y="542"/>
                  </a:cxn>
                </a:cxnLst>
                <a:rect l="0" t="0" r="r" b="b"/>
                <a:pathLst>
                  <a:path w="462" h="542">
                    <a:moveTo>
                      <a:pt x="230" y="542"/>
                    </a:moveTo>
                    <a:lnTo>
                      <a:pt x="230" y="542"/>
                    </a:lnTo>
                    <a:lnTo>
                      <a:pt x="204" y="542"/>
                    </a:lnTo>
                    <a:lnTo>
                      <a:pt x="178" y="540"/>
                    </a:lnTo>
                    <a:lnTo>
                      <a:pt x="154" y="534"/>
                    </a:lnTo>
                    <a:lnTo>
                      <a:pt x="132" y="528"/>
                    </a:lnTo>
                    <a:lnTo>
                      <a:pt x="112" y="520"/>
                    </a:lnTo>
                    <a:lnTo>
                      <a:pt x="94" y="510"/>
                    </a:lnTo>
                    <a:lnTo>
                      <a:pt x="76" y="498"/>
                    </a:lnTo>
                    <a:lnTo>
                      <a:pt x="60" y="484"/>
                    </a:lnTo>
                    <a:lnTo>
                      <a:pt x="46" y="468"/>
                    </a:lnTo>
                    <a:lnTo>
                      <a:pt x="34" y="450"/>
                    </a:lnTo>
                    <a:lnTo>
                      <a:pt x="24" y="430"/>
                    </a:lnTo>
                    <a:lnTo>
                      <a:pt x="16" y="408"/>
                    </a:lnTo>
                    <a:lnTo>
                      <a:pt x="8" y="386"/>
                    </a:lnTo>
                    <a:lnTo>
                      <a:pt x="4" y="360"/>
                    </a:lnTo>
                    <a:lnTo>
                      <a:pt x="0" y="334"/>
                    </a:lnTo>
                    <a:lnTo>
                      <a:pt x="0" y="306"/>
                    </a:lnTo>
                    <a:lnTo>
                      <a:pt x="0" y="0"/>
                    </a:lnTo>
                    <a:lnTo>
                      <a:pt x="118" y="0"/>
                    </a:lnTo>
                    <a:lnTo>
                      <a:pt x="118" y="302"/>
                    </a:lnTo>
                    <a:lnTo>
                      <a:pt x="118" y="302"/>
                    </a:lnTo>
                    <a:lnTo>
                      <a:pt x="120" y="332"/>
                    </a:lnTo>
                    <a:lnTo>
                      <a:pt x="124" y="360"/>
                    </a:lnTo>
                    <a:lnTo>
                      <a:pt x="130" y="372"/>
                    </a:lnTo>
                    <a:lnTo>
                      <a:pt x="134" y="382"/>
                    </a:lnTo>
                    <a:lnTo>
                      <a:pt x="140" y="392"/>
                    </a:lnTo>
                    <a:lnTo>
                      <a:pt x="148" y="400"/>
                    </a:lnTo>
                    <a:lnTo>
                      <a:pt x="154" y="408"/>
                    </a:lnTo>
                    <a:lnTo>
                      <a:pt x="164" y="416"/>
                    </a:lnTo>
                    <a:lnTo>
                      <a:pt x="172" y="422"/>
                    </a:lnTo>
                    <a:lnTo>
                      <a:pt x="182" y="426"/>
                    </a:lnTo>
                    <a:lnTo>
                      <a:pt x="194" y="430"/>
                    </a:lnTo>
                    <a:lnTo>
                      <a:pt x="206" y="432"/>
                    </a:lnTo>
                    <a:lnTo>
                      <a:pt x="230" y="434"/>
                    </a:lnTo>
                    <a:lnTo>
                      <a:pt x="230" y="434"/>
                    </a:lnTo>
                    <a:lnTo>
                      <a:pt x="256" y="432"/>
                    </a:lnTo>
                    <a:lnTo>
                      <a:pt x="278" y="426"/>
                    </a:lnTo>
                    <a:lnTo>
                      <a:pt x="290" y="422"/>
                    </a:lnTo>
                    <a:lnTo>
                      <a:pt x="298" y="416"/>
                    </a:lnTo>
                    <a:lnTo>
                      <a:pt x="306" y="410"/>
                    </a:lnTo>
                    <a:lnTo>
                      <a:pt x="314" y="402"/>
                    </a:lnTo>
                    <a:lnTo>
                      <a:pt x="322" y="394"/>
                    </a:lnTo>
                    <a:lnTo>
                      <a:pt x="328" y="384"/>
                    </a:lnTo>
                    <a:lnTo>
                      <a:pt x="332" y="374"/>
                    </a:lnTo>
                    <a:lnTo>
                      <a:pt x="336" y="362"/>
                    </a:lnTo>
                    <a:lnTo>
                      <a:pt x="342" y="336"/>
                    </a:lnTo>
                    <a:lnTo>
                      <a:pt x="344" y="306"/>
                    </a:lnTo>
                    <a:lnTo>
                      <a:pt x="344" y="0"/>
                    </a:lnTo>
                    <a:lnTo>
                      <a:pt x="462" y="0"/>
                    </a:lnTo>
                    <a:lnTo>
                      <a:pt x="462" y="302"/>
                    </a:lnTo>
                    <a:lnTo>
                      <a:pt x="462" y="302"/>
                    </a:lnTo>
                    <a:lnTo>
                      <a:pt x="462" y="330"/>
                    </a:lnTo>
                    <a:lnTo>
                      <a:pt x="458" y="358"/>
                    </a:lnTo>
                    <a:lnTo>
                      <a:pt x="454" y="384"/>
                    </a:lnTo>
                    <a:lnTo>
                      <a:pt x="446" y="408"/>
                    </a:lnTo>
                    <a:lnTo>
                      <a:pt x="438" y="430"/>
                    </a:lnTo>
                    <a:lnTo>
                      <a:pt x="426" y="450"/>
                    </a:lnTo>
                    <a:lnTo>
                      <a:pt x="414" y="466"/>
                    </a:lnTo>
                    <a:lnTo>
                      <a:pt x="400" y="482"/>
                    </a:lnTo>
                    <a:lnTo>
                      <a:pt x="384" y="498"/>
                    </a:lnTo>
                    <a:lnTo>
                      <a:pt x="366" y="510"/>
                    </a:lnTo>
                    <a:lnTo>
                      <a:pt x="348" y="520"/>
                    </a:lnTo>
                    <a:lnTo>
                      <a:pt x="326" y="528"/>
                    </a:lnTo>
                    <a:lnTo>
                      <a:pt x="304" y="534"/>
                    </a:lnTo>
                    <a:lnTo>
                      <a:pt x="280" y="540"/>
                    </a:lnTo>
                    <a:lnTo>
                      <a:pt x="256" y="542"/>
                    </a:lnTo>
                    <a:lnTo>
                      <a:pt x="230" y="542"/>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noProof="0" dirty="0"/>
              </a:p>
            </p:txBody>
          </p:sp>
          <p:sp>
            <p:nvSpPr>
              <p:cNvPr id="57" name="Freeform 8"/>
              <p:cNvSpPr>
                <a:spLocks/>
              </p:cNvSpPr>
              <p:nvPr userDrawn="1"/>
            </p:nvSpPr>
            <p:spPr bwMode="gray">
              <a:xfrm>
                <a:off x="3544888" y="3159125"/>
                <a:ext cx="733425" cy="860425"/>
              </a:xfrm>
              <a:custGeom>
                <a:avLst/>
                <a:gdLst/>
                <a:ahLst/>
                <a:cxnLst>
                  <a:cxn ang="0">
                    <a:pos x="230" y="542"/>
                  </a:cxn>
                  <a:cxn ang="0">
                    <a:pos x="178" y="540"/>
                  </a:cxn>
                  <a:cxn ang="0">
                    <a:pos x="132" y="528"/>
                  </a:cxn>
                  <a:cxn ang="0">
                    <a:pos x="94" y="510"/>
                  </a:cxn>
                  <a:cxn ang="0">
                    <a:pos x="60" y="484"/>
                  </a:cxn>
                  <a:cxn ang="0">
                    <a:pos x="34" y="450"/>
                  </a:cxn>
                  <a:cxn ang="0">
                    <a:pos x="16" y="408"/>
                  </a:cxn>
                  <a:cxn ang="0">
                    <a:pos x="4" y="360"/>
                  </a:cxn>
                  <a:cxn ang="0">
                    <a:pos x="0" y="306"/>
                  </a:cxn>
                  <a:cxn ang="0">
                    <a:pos x="118" y="0"/>
                  </a:cxn>
                  <a:cxn ang="0">
                    <a:pos x="118" y="302"/>
                  </a:cxn>
                  <a:cxn ang="0">
                    <a:pos x="124" y="360"/>
                  </a:cxn>
                  <a:cxn ang="0">
                    <a:pos x="134" y="382"/>
                  </a:cxn>
                  <a:cxn ang="0">
                    <a:pos x="148" y="400"/>
                  </a:cxn>
                  <a:cxn ang="0">
                    <a:pos x="164" y="416"/>
                  </a:cxn>
                  <a:cxn ang="0">
                    <a:pos x="182" y="426"/>
                  </a:cxn>
                  <a:cxn ang="0">
                    <a:pos x="206" y="432"/>
                  </a:cxn>
                  <a:cxn ang="0">
                    <a:pos x="230" y="434"/>
                  </a:cxn>
                  <a:cxn ang="0">
                    <a:pos x="278" y="426"/>
                  </a:cxn>
                  <a:cxn ang="0">
                    <a:pos x="298" y="416"/>
                  </a:cxn>
                  <a:cxn ang="0">
                    <a:pos x="314" y="402"/>
                  </a:cxn>
                  <a:cxn ang="0">
                    <a:pos x="328" y="384"/>
                  </a:cxn>
                  <a:cxn ang="0">
                    <a:pos x="336" y="362"/>
                  </a:cxn>
                  <a:cxn ang="0">
                    <a:pos x="344" y="306"/>
                  </a:cxn>
                  <a:cxn ang="0">
                    <a:pos x="462" y="0"/>
                  </a:cxn>
                  <a:cxn ang="0">
                    <a:pos x="462" y="302"/>
                  </a:cxn>
                  <a:cxn ang="0">
                    <a:pos x="458" y="358"/>
                  </a:cxn>
                  <a:cxn ang="0">
                    <a:pos x="446" y="408"/>
                  </a:cxn>
                  <a:cxn ang="0">
                    <a:pos x="426" y="450"/>
                  </a:cxn>
                  <a:cxn ang="0">
                    <a:pos x="400" y="482"/>
                  </a:cxn>
                  <a:cxn ang="0">
                    <a:pos x="366" y="510"/>
                  </a:cxn>
                  <a:cxn ang="0">
                    <a:pos x="326" y="528"/>
                  </a:cxn>
                  <a:cxn ang="0">
                    <a:pos x="280" y="540"/>
                  </a:cxn>
                  <a:cxn ang="0">
                    <a:pos x="230" y="542"/>
                  </a:cxn>
                </a:cxnLst>
                <a:rect l="0" t="0" r="r" b="b"/>
                <a:pathLst>
                  <a:path w="462" h="542">
                    <a:moveTo>
                      <a:pt x="230" y="542"/>
                    </a:moveTo>
                    <a:lnTo>
                      <a:pt x="230" y="542"/>
                    </a:lnTo>
                    <a:lnTo>
                      <a:pt x="204" y="542"/>
                    </a:lnTo>
                    <a:lnTo>
                      <a:pt x="178" y="540"/>
                    </a:lnTo>
                    <a:lnTo>
                      <a:pt x="154" y="534"/>
                    </a:lnTo>
                    <a:lnTo>
                      <a:pt x="132" y="528"/>
                    </a:lnTo>
                    <a:lnTo>
                      <a:pt x="112" y="520"/>
                    </a:lnTo>
                    <a:lnTo>
                      <a:pt x="94" y="510"/>
                    </a:lnTo>
                    <a:lnTo>
                      <a:pt x="76" y="498"/>
                    </a:lnTo>
                    <a:lnTo>
                      <a:pt x="60" y="484"/>
                    </a:lnTo>
                    <a:lnTo>
                      <a:pt x="46" y="468"/>
                    </a:lnTo>
                    <a:lnTo>
                      <a:pt x="34" y="450"/>
                    </a:lnTo>
                    <a:lnTo>
                      <a:pt x="24" y="430"/>
                    </a:lnTo>
                    <a:lnTo>
                      <a:pt x="16" y="408"/>
                    </a:lnTo>
                    <a:lnTo>
                      <a:pt x="8" y="386"/>
                    </a:lnTo>
                    <a:lnTo>
                      <a:pt x="4" y="360"/>
                    </a:lnTo>
                    <a:lnTo>
                      <a:pt x="0" y="334"/>
                    </a:lnTo>
                    <a:lnTo>
                      <a:pt x="0" y="306"/>
                    </a:lnTo>
                    <a:lnTo>
                      <a:pt x="0" y="0"/>
                    </a:lnTo>
                    <a:lnTo>
                      <a:pt x="118" y="0"/>
                    </a:lnTo>
                    <a:lnTo>
                      <a:pt x="118" y="302"/>
                    </a:lnTo>
                    <a:lnTo>
                      <a:pt x="118" y="302"/>
                    </a:lnTo>
                    <a:lnTo>
                      <a:pt x="120" y="332"/>
                    </a:lnTo>
                    <a:lnTo>
                      <a:pt x="124" y="360"/>
                    </a:lnTo>
                    <a:lnTo>
                      <a:pt x="130" y="372"/>
                    </a:lnTo>
                    <a:lnTo>
                      <a:pt x="134" y="382"/>
                    </a:lnTo>
                    <a:lnTo>
                      <a:pt x="140" y="392"/>
                    </a:lnTo>
                    <a:lnTo>
                      <a:pt x="148" y="400"/>
                    </a:lnTo>
                    <a:lnTo>
                      <a:pt x="154" y="408"/>
                    </a:lnTo>
                    <a:lnTo>
                      <a:pt x="164" y="416"/>
                    </a:lnTo>
                    <a:lnTo>
                      <a:pt x="172" y="422"/>
                    </a:lnTo>
                    <a:lnTo>
                      <a:pt x="182" y="426"/>
                    </a:lnTo>
                    <a:lnTo>
                      <a:pt x="194" y="430"/>
                    </a:lnTo>
                    <a:lnTo>
                      <a:pt x="206" y="432"/>
                    </a:lnTo>
                    <a:lnTo>
                      <a:pt x="230" y="434"/>
                    </a:lnTo>
                    <a:lnTo>
                      <a:pt x="230" y="434"/>
                    </a:lnTo>
                    <a:lnTo>
                      <a:pt x="256" y="432"/>
                    </a:lnTo>
                    <a:lnTo>
                      <a:pt x="278" y="426"/>
                    </a:lnTo>
                    <a:lnTo>
                      <a:pt x="290" y="422"/>
                    </a:lnTo>
                    <a:lnTo>
                      <a:pt x="298" y="416"/>
                    </a:lnTo>
                    <a:lnTo>
                      <a:pt x="306" y="410"/>
                    </a:lnTo>
                    <a:lnTo>
                      <a:pt x="314" y="402"/>
                    </a:lnTo>
                    <a:lnTo>
                      <a:pt x="322" y="394"/>
                    </a:lnTo>
                    <a:lnTo>
                      <a:pt x="328" y="384"/>
                    </a:lnTo>
                    <a:lnTo>
                      <a:pt x="332" y="374"/>
                    </a:lnTo>
                    <a:lnTo>
                      <a:pt x="336" y="362"/>
                    </a:lnTo>
                    <a:lnTo>
                      <a:pt x="342" y="336"/>
                    </a:lnTo>
                    <a:lnTo>
                      <a:pt x="344" y="306"/>
                    </a:lnTo>
                    <a:lnTo>
                      <a:pt x="344" y="0"/>
                    </a:lnTo>
                    <a:lnTo>
                      <a:pt x="462" y="0"/>
                    </a:lnTo>
                    <a:lnTo>
                      <a:pt x="462" y="302"/>
                    </a:lnTo>
                    <a:lnTo>
                      <a:pt x="462" y="302"/>
                    </a:lnTo>
                    <a:lnTo>
                      <a:pt x="462" y="330"/>
                    </a:lnTo>
                    <a:lnTo>
                      <a:pt x="458" y="358"/>
                    </a:lnTo>
                    <a:lnTo>
                      <a:pt x="454" y="384"/>
                    </a:lnTo>
                    <a:lnTo>
                      <a:pt x="446" y="408"/>
                    </a:lnTo>
                    <a:lnTo>
                      <a:pt x="438" y="430"/>
                    </a:lnTo>
                    <a:lnTo>
                      <a:pt x="426" y="450"/>
                    </a:lnTo>
                    <a:lnTo>
                      <a:pt x="414" y="466"/>
                    </a:lnTo>
                    <a:lnTo>
                      <a:pt x="400" y="482"/>
                    </a:lnTo>
                    <a:lnTo>
                      <a:pt x="384" y="498"/>
                    </a:lnTo>
                    <a:lnTo>
                      <a:pt x="366" y="510"/>
                    </a:lnTo>
                    <a:lnTo>
                      <a:pt x="348" y="520"/>
                    </a:lnTo>
                    <a:lnTo>
                      <a:pt x="326" y="528"/>
                    </a:lnTo>
                    <a:lnTo>
                      <a:pt x="304" y="534"/>
                    </a:lnTo>
                    <a:lnTo>
                      <a:pt x="280" y="540"/>
                    </a:lnTo>
                    <a:lnTo>
                      <a:pt x="256" y="542"/>
                    </a:lnTo>
                    <a:lnTo>
                      <a:pt x="230" y="542"/>
                    </a:ln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noProof="0" dirty="0"/>
              </a:p>
            </p:txBody>
          </p:sp>
          <p:sp>
            <p:nvSpPr>
              <p:cNvPr id="58" name="Freeform 9"/>
              <p:cNvSpPr>
                <a:spLocks/>
              </p:cNvSpPr>
              <p:nvPr userDrawn="1"/>
            </p:nvSpPr>
            <p:spPr bwMode="gray">
              <a:xfrm>
                <a:off x="2627313" y="2139950"/>
                <a:ext cx="847725" cy="850900"/>
              </a:xfrm>
              <a:custGeom>
                <a:avLst/>
                <a:gdLst/>
                <a:ahLst/>
                <a:cxnLst>
                  <a:cxn ang="0">
                    <a:pos x="418" y="536"/>
                  </a:cxn>
                  <a:cxn ang="0">
                    <a:pos x="418" y="186"/>
                  </a:cxn>
                  <a:cxn ang="0">
                    <a:pos x="268" y="414"/>
                  </a:cxn>
                  <a:cxn ang="0">
                    <a:pos x="264" y="414"/>
                  </a:cxn>
                  <a:cxn ang="0">
                    <a:pos x="116" y="188"/>
                  </a:cxn>
                  <a:cxn ang="0">
                    <a:pos x="116" y="536"/>
                  </a:cxn>
                  <a:cxn ang="0">
                    <a:pos x="0" y="536"/>
                  </a:cxn>
                  <a:cxn ang="0">
                    <a:pos x="0" y="0"/>
                  </a:cxn>
                  <a:cxn ang="0">
                    <a:pos x="126" y="0"/>
                  </a:cxn>
                  <a:cxn ang="0">
                    <a:pos x="268" y="226"/>
                  </a:cxn>
                  <a:cxn ang="0">
                    <a:pos x="408" y="0"/>
                  </a:cxn>
                  <a:cxn ang="0">
                    <a:pos x="534" y="0"/>
                  </a:cxn>
                  <a:cxn ang="0">
                    <a:pos x="534" y="536"/>
                  </a:cxn>
                  <a:cxn ang="0">
                    <a:pos x="418" y="536"/>
                  </a:cxn>
                </a:cxnLst>
                <a:rect l="0" t="0" r="r" b="b"/>
                <a:pathLst>
                  <a:path w="534" h="536">
                    <a:moveTo>
                      <a:pt x="418" y="536"/>
                    </a:moveTo>
                    <a:lnTo>
                      <a:pt x="418" y="186"/>
                    </a:lnTo>
                    <a:lnTo>
                      <a:pt x="268" y="414"/>
                    </a:lnTo>
                    <a:lnTo>
                      <a:pt x="264" y="414"/>
                    </a:lnTo>
                    <a:lnTo>
                      <a:pt x="116" y="188"/>
                    </a:lnTo>
                    <a:lnTo>
                      <a:pt x="116" y="536"/>
                    </a:lnTo>
                    <a:lnTo>
                      <a:pt x="0" y="536"/>
                    </a:lnTo>
                    <a:lnTo>
                      <a:pt x="0" y="0"/>
                    </a:lnTo>
                    <a:lnTo>
                      <a:pt x="126" y="0"/>
                    </a:lnTo>
                    <a:lnTo>
                      <a:pt x="268" y="226"/>
                    </a:lnTo>
                    <a:lnTo>
                      <a:pt x="408" y="0"/>
                    </a:lnTo>
                    <a:lnTo>
                      <a:pt x="534" y="0"/>
                    </a:lnTo>
                    <a:lnTo>
                      <a:pt x="534" y="536"/>
                    </a:lnTo>
                    <a:lnTo>
                      <a:pt x="418" y="53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noProof="0" dirty="0"/>
              </a:p>
            </p:txBody>
          </p:sp>
          <p:sp>
            <p:nvSpPr>
              <p:cNvPr id="59" name="Freeform 10"/>
              <p:cNvSpPr>
                <a:spLocks/>
              </p:cNvSpPr>
              <p:nvPr userDrawn="1"/>
            </p:nvSpPr>
            <p:spPr bwMode="gray">
              <a:xfrm>
                <a:off x="4535488" y="2139950"/>
                <a:ext cx="781050" cy="850900"/>
              </a:xfrm>
              <a:custGeom>
                <a:avLst/>
                <a:gdLst/>
                <a:ahLst/>
                <a:cxnLst>
                  <a:cxn ang="0">
                    <a:pos x="392" y="536"/>
                  </a:cxn>
                  <a:cxn ang="0">
                    <a:pos x="118" y="194"/>
                  </a:cxn>
                  <a:cxn ang="0">
                    <a:pos x="118" y="536"/>
                  </a:cxn>
                  <a:cxn ang="0">
                    <a:pos x="0" y="536"/>
                  </a:cxn>
                  <a:cxn ang="0">
                    <a:pos x="0" y="0"/>
                  </a:cxn>
                  <a:cxn ang="0">
                    <a:pos x="110" y="0"/>
                  </a:cxn>
                  <a:cxn ang="0">
                    <a:pos x="376" y="330"/>
                  </a:cxn>
                  <a:cxn ang="0">
                    <a:pos x="376" y="0"/>
                  </a:cxn>
                  <a:cxn ang="0">
                    <a:pos x="492" y="0"/>
                  </a:cxn>
                  <a:cxn ang="0">
                    <a:pos x="492" y="536"/>
                  </a:cxn>
                  <a:cxn ang="0">
                    <a:pos x="392" y="536"/>
                  </a:cxn>
                </a:cxnLst>
                <a:rect l="0" t="0" r="r" b="b"/>
                <a:pathLst>
                  <a:path w="492" h="536">
                    <a:moveTo>
                      <a:pt x="392" y="536"/>
                    </a:moveTo>
                    <a:lnTo>
                      <a:pt x="118" y="194"/>
                    </a:lnTo>
                    <a:lnTo>
                      <a:pt x="118" y="536"/>
                    </a:lnTo>
                    <a:lnTo>
                      <a:pt x="0" y="536"/>
                    </a:lnTo>
                    <a:lnTo>
                      <a:pt x="0" y="0"/>
                    </a:lnTo>
                    <a:lnTo>
                      <a:pt x="110" y="0"/>
                    </a:lnTo>
                    <a:lnTo>
                      <a:pt x="376" y="330"/>
                    </a:lnTo>
                    <a:lnTo>
                      <a:pt x="376" y="0"/>
                    </a:lnTo>
                    <a:lnTo>
                      <a:pt x="492" y="0"/>
                    </a:lnTo>
                    <a:lnTo>
                      <a:pt x="492" y="536"/>
                    </a:lnTo>
                    <a:lnTo>
                      <a:pt x="392" y="53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noProof="0" dirty="0"/>
              </a:p>
            </p:txBody>
          </p:sp>
          <p:sp>
            <p:nvSpPr>
              <p:cNvPr id="60" name="Freeform 11"/>
              <p:cNvSpPr>
                <a:spLocks/>
              </p:cNvSpPr>
              <p:nvPr userDrawn="1"/>
            </p:nvSpPr>
            <p:spPr bwMode="gray">
              <a:xfrm>
                <a:off x="5475288" y="2139950"/>
                <a:ext cx="777875" cy="850900"/>
              </a:xfrm>
              <a:custGeom>
                <a:avLst/>
                <a:gdLst/>
                <a:ahLst/>
                <a:cxnLst>
                  <a:cxn ang="0">
                    <a:pos x="390" y="536"/>
                  </a:cxn>
                  <a:cxn ang="0">
                    <a:pos x="116" y="194"/>
                  </a:cxn>
                  <a:cxn ang="0">
                    <a:pos x="116" y="536"/>
                  </a:cxn>
                  <a:cxn ang="0">
                    <a:pos x="0" y="536"/>
                  </a:cxn>
                  <a:cxn ang="0">
                    <a:pos x="0" y="0"/>
                  </a:cxn>
                  <a:cxn ang="0">
                    <a:pos x="110" y="0"/>
                  </a:cxn>
                  <a:cxn ang="0">
                    <a:pos x="374" y="330"/>
                  </a:cxn>
                  <a:cxn ang="0">
                    <a:pos x="374" y="0"/>
                  </a:cxn>
                  <a:cxn ang="0">
                    <a:pos x="490" y="0"/>
                  </a:cxn>
                  <a:cxn ang="0">
                    <a:pos x="490" y="536"/>
                  </a:cxn>
                  <a:cxn ang="0">
                    <a:pos x="390" y="536"/>
                  </a:cxn>
                </a:cxnLst>
                <a:rect l="0" t="0" r="r" b="b"/>
                <a:pathLst>
                  <a:path w="490" h="536">
                    <a:moveTo>
                      <a:pt x="390" y="536"/>
                    </a:moveTo>
                    <a:lnTo>
                      <a:pt x="116" y="194"/>
                    </a:lnTo>
                    <a:lnTo>
                      <a:pt x="116" y="536"/>
                    </a:lnTo>
                    <a:lnTo>
                      <a:pt x="0" y="536"/>
                    </a:lnTo>
                    <a:lnTo>
                      <a:pt x="0" y="0"/>
                    </a:lnTo>
                    <a:lnTo>
                      <a:pt x="110" y="0"/>
                    </a:lnTo>
                    <a:lnTo>
                      <a:pt x="374" y="330"/>
                    </a:lnTo>
                    <a:lnTo>
                      <a:pt x="374" y="0"/>
                    </a:lnTo>
                    <a:lnTo>
                      <a:pt x="490" y="0"/>
                    </a:lnTo>
                    <a:lnTo>
                      <a:pt x="490" y="536"/>
                    </a:lnTo>
                    <a:lnTo>
                      <a:pt x="390" y="53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noProof="0" dirty="0"/>
              </a:p>
            </p:txBody>
          </p:sp>
          <p:sp>
            <p:nvSpPr>
              <p:cNvPr id="61" name="Freeform 12"/>
              <p:cNvSpPr>
                <a:spLocks/>
              </p:cNvSpPr>
              <p:nvPr userDrawn="1"/>
            </p:nvSpPr>
            <p:spPr bwMode="gray">
              <a:xfrm>
                <a:off x="4446588" y="3159125"/>
                <a:ext cx="822325" cy="847725"/>
              </a:xfrm>
              <a:custGeom>
                <a:avLst/>
                <a:gdLst/>
                <a:ahLst/>
                <a:cxnLst>
                  <a:cxn ang="0">
                    <a:pos x="402" y="534"/>
                  </a:cxn>
                  <a:cxn ang="0">
                    <a:pos x="402" y="186"/>
                  </a:cxn>
                  <a:cxn ang="0">
                    <a:pos x="258" y="414"/>
                  </a:cxn>
                  <a:cxn ang="0">
                    <a:pos x="256" y="414"/>
                  </a:cxn>
                  <a:cxn ang="0">
                    <a:pos x="114" y="188"/>
                  </a:cxn>
                  <a:cxn ang="0">
                    <a:pos x="114" y="534"/>
                  </a:cxn>
                  <a:cxn ang="0">
                    <a:pos x="0" y="534"/>
                  </a:cxn>
                  <a:cxn ang="0">
                    <a:pos x="0" y="0"/>
                  </a:cxn>
                  <a:cxn ang="0">
                    <a:pos x="126" y="0"/>
                  </a:cxn>
                  <a:cxn ang="0">
                    <a:pos x="258" y="226"/>
                  </a:cxn>
                  <a:cxn ang="0">
                    <a:pos x="392" y="0"/>
                  </a:cxn>
                  <a:cxn ang="0">
                    <a:pos x="518" y="0"/>
                  </a:cxn>
                  <a:cxn ang="0">
                    <a:pos x="518" y="534"/>
                  </a:cxn>
                  <a:cxn ang="0">
                    <a:pos x="402" y="534"/>
                  </a:cxn>
                </a:cxnLst>
                <a:rect l="0" t="0" r="r" b="b"/>
                <a:pathLst>
                  <a:path w="518" h="534">
                    <a:moveTo>
                      <a:pt x="402" y="534"/>
                    </a:moveTo>
                    <a:lnTo>
                      <a:pt x="402" y="186"/>
                    </a:lnTo>
                    <a:lnTo>
                      <a:pt x="258" y="414"/>
                    </a:lnTo>
                    <a:lnTo>
                      <a:pt x="256" y="414"/>
                    </a:lnTo>
                    <a:lnTo>
                      <a:pt x="114" y="188"/>
                    </a:lnTo>
                    <a:lnTo>
                      <a:pt x="114" y="534"/>
                    </a:lnTo>
                    <a:lnTo>
                      <a:pt x="0" y="534"/>
                    </a:lnTo>
                    <a:lnTo>
                      <a:pt x="0" y="0"/>
                    </a:lnTo>
                    <a:lnTo>
                      <a:pt x="126" y="0"/>
                    </a:lnTo>
                    <a:lnTo>
                      <a:pt x="258" y="226"/>
                    </a:lnTo>
                    <a:lnTo>
                      <a:pt x="392" y="0"/>
                    </a:lnTo>
                    <a:lnTo>
                      <a:pt x="518" y="0"/>
                    </a:lnTo>
                    <a:lnTo>
                      <a:pt x="518" y="534"/>
                    </a:lnTo>
                    <a:lnTo>
                      <a:pt x="402" y="53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noProof="0" dirty="0"/>
              </a:p>
            </p:txBody>
          </p:sp>
          <p:sp>
            <p:nvSpPr>
              <p:cNvPr id="62" name="Freeform 13"/>
              <p:cNvSpPr>
                <a:spLocks/>
              </p:cNvSpPr>
              <p:nvPr userDrawn="1"/>
            </p:nvSpPr>
            <p:spPr bwMode="gray">
              <a:xfrm>
                <a:off x="5430838" y="3159125"/>
                <a:ext cx="825500" cy="847725"/>
              </a:xfrm>
              <a:custGeom>
                <a:avLst/>
                <a:gdLst/>
                <a:ahLst/>
                <a:cxnLst>
                  <a:cxn ang="0">
                    <a:pos x="402" y="534"/>
                  </a:cxn>
                  <a:cxn ang="0">
                    <a:pos x="402" y="186"/>
                  </a:cxn>
                  <a:cxn ang="0">
                    <a:pos x="260" y="414"/>
                  </a:cxn>
                  <a:cxn ang="0">
                    <a:pos x="258" y="414"/>
                  </a:cxn>
                  <a:cxn ang="0">
                    <a:pos x="116" y="188"/>
                  </a:cxn>
                  <a:cxn ang="0">
                    <a:pos x="116" y="534"/>
                  </a:cxn>
                  <a:cxn ang="0">
                    <a:pos x="0" y="534"/>
                  </a:cxn>
                  <a:cxn ang="0">
                    <a:pos x="0" y="0"/>
                  </a:cxn>
                  <a:cxn ang="0">
                    <a:pos x="128" y="0"/>
                  </a:cxn>
                  <a:cxn ang="0">
                    <a:pos x="260" y="226"/>
                  </a:cxn>
                  <a:cxn ang="0">
                    <a:pos x="392" y="0"/>
                  </a:cxn>
                  <a:cxn ang="0">
                    <a:pos x="520" y="0"/>
                  </a:cxn>
                  <a:cxn ang="0">
                    <a:pos x="520" y="534"/>
                  </a:cxn>
                  <a:cxn ang="0">
                    <a:pos x="402" y="534"/>
                  </a:cxn>
                </a:cxnLst>
                <a:rect l="0" t="0" r="r" b="b"/>
                <a:pathLst>
                  <a:path w="520" h="534">
                    <a:moveTo>
                      <a:pt x="402" y="534"/>
                    </a:moveTo>
                    <a:lnTo>
                      <a:pt x="402" y="186"/>
                    </a:lnTo>
                    <a:lnTo>
                      <a:pt x="260" y="414"/>
                    </a:lnTo>
                    <a:lnTo>
                      <a:pt x="258" y="414"/>
                    </a:lnTo>
                    <a:lnTo>
                      <a:pt x="116" y="188"/>
                    </a:lnTo>
                    <a:lnTo>
                      <a:pt x="116" y="534"/>
                    </a:lnTo>
                    <a:lnTo>
                      <a:pt x="0" y="534"/>
                    </a:lnTo>
                    <a:lnTo>
                      <a:pt x="0" y="0"/>
                    </a:lnTo>
                    <a:lnTo>
                      <a:pt x="128" y="0"/>
                    </a:lnTo>
                    <a:lnTo>
                      <a:pt x="260" y="226"/>
                    </a:lnTo>
                    <a:lnTo>
                      <a:pt x="392" y="0"/>
                    </a:lnTo>
                    <a:lnTo>
                      <a:pt x="520" y="0"/>
                    </a:lnTo>
                    <a:lnTo>
                      <a:pt x="520" y="534"/>
                    </a:lnTo>
                    <a:lnTo>
                      <a:pt x="402" y="53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noProof="0" dirty="0"/>
              </a:p>
            </p:txBody>
          </p:sp>
          <p:sp>
            <p:nvSpPr>
              <p:cNvPr id="63" name="Freeform 14"/>
              <p:cNvSpPr>
                <a:spLocks/>
              </p:cNvSpPr>
              <p:nvPr userDrawn="1"/>
            </p:nvSpPr>
            <p:spPr bwMode="gray">
              <a:xfrm>
                <a:off x="6415088" y="3159125"/>
                <a:ext cx="650875" cy="847725"/>
              </a:xfrm>
              <a:custGeom>
                <a:avLst/>
                <a:gdLst/>
                <a:ahLst/>
                <a:cxnLst>
                  <a:cxn ang="0">
                    <a:pos x="0" y="534"/>
                  </a:cxn>
                  <a:cxn ang="0">
                    <a:pos x="0" y="0"/>
                  </a:cxn>
                  <a:cxn ang="0">
                    <a:pos x="410" y="0"/>
                  </a:cxn>
                  <a:cxn ang="0">
                    <a:pos x="410" y="104"/>
                  </a:cxn>
                  <a:cxn ang="0">
                    <a:pos x="118" y="104"/>
                  </a:cxn>
                  <a:cxn ang="0">
                    <a:pos x="118" y="212"/>
                  </a:cxn>
                  <a:cxn ang="0">
                    <a:pos x="378" y="212"/>
                  </a:cxn>
                  <a:cxn ang="0">
                    <a:pos x="378" y="318"/>
                  </a:cxn>
                  <a:cxn ang="0">
                    <a:pos x="118" y="318"/>
                  </a:cxn>
                  <a:cxn ang="0">
                    <a:pos x="118" y="430"/>
                  </a:cxn>
                  <a:cxn ang="0">
                    <a:pos x="410" y="430"/>
                  </a:cxn>
                  <a:cxn ang="0">
                    <a:pos x="410" y="534"/>
                  </a:cxn>
                  <a:cxn ang="0">
                    <a:pos x="0" y="534"/>
                  </a:cxn>
                </a:cxnLst>
                <a:rect l="0" t="0" r="r" b="b"/>
                <a:pathLst>
                  <a:path w="410" h="534">
                    <a:moveTo>
                      <a:pt x="0" y="534"/>
                    </a:moveTo>
                    <a:lnTo>
                      <a:pt x="0" y="0"/>
                    </a:lnTo>
                    <a:lnTo>
                      <a:pt x="410" y="0"/>
                    </a:lnTo>
                    <a:lnTo>
                      <a:pt x="410" y="104"/>
                    </a:lnTo>
                    <a:lnTo>
                      <a:pt x="118" y="104"/>
                    </a:lnTo>
                    <a:lnTo>
                      <a:pt x="118" y="212"/>
                    </a:lnTo>
                    <a:lnTo>
                      <a:pt x="378" y="212"/>
                    </a:lnTo>
                    <a:lnTo>
                      <a:pt x="378" y="318"/>
                    </a:lnTo>
                    <a:lnTo>
                      <a:pt x="118" y="318"/>
                    </a:lnTo>
                    <a:lnTo>
                      <a:pt x="118" y="430"/>
                    </a:lnTo>
                    <a:lnTo>
                      <a:pt x="410" y="430"/>
                    </a:lnTo>
                    <a:lnTo>
                      <a:pt x="410" y="534"/>
                    </a:lnTo>
                    <a:lnTo>
                      <a:pt x="0" y="53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noProof="0" dirty="0"/>
              </a:p>
            </p:txBody>
          </p:sp>
          <p:sp>
            <p:nvSpPr>
              <p:cNvPr id="64" name="Freeform 15"/>
              <p:cNvSpPr>
                <a:spLocks/>
              </p:cNvSpPr>
              <p:nvPr userDrawn="1"/>
            </p:nvSpPr>
            <p:spPr bwMode="gray">
              <a:xfrm>
                <a:off x="7227888" y="3159125"/>
                <a:ext cx="609600" cy="847725"/>
              </a:xfrm>
              <a:custGeom>
                <a:avLst/>
                <a:gdLst/>
                <a:ahLst/>
                <a:cxnLst>
                  <a:cxn ang="0">
                    <a:pos x="0" y="534"/>
                  </a:cxn>
                  <a:cxn ang="0">
                    <a:pos x="0" y="0"/>
                  </a:cxn>
                  <a:cxn ang="0">
                    <a:pos x="116" y="0"/>
                  </a:cxn>
                  <a:cxn ang="0">
                    <a:pos x="116" y="428"/>
                  </a:cxn>
                  <a:cxn ang="0">
                    <a:pos x="384" y="428"/>
                  </a:cxn>
                  <a:cxn ang="0">
                    <a:pos x="384" y="534"/>
                  </a:cxn>
                  <a:cxn ang="0">
                    <a:pos x="0" y="534"/>
                  </a:cxn>
                </a:cxnLst>
                <a:rect l="0" t="0" r="r" b="b"/>
                <a:pathLst>
                  <a:path w="384" h="534">
                    <a:moveTo>
                      <a:pt x="0" y="534"/>
                    </a:moveTo>
                    <a:lnTo>
                      <a:pt x="0" y="0"/>
                    </a:lnTo>
                    <a:lnTo>
                      <a:pt x="116" y="0"/>
                    </a:lnTo>
                    <a:lnTo>
                      <a:pt x="116" y="428"/>
                    </a:lnTo>
                    <a:lnTo>
                      <a:pt x="384" y="428"/>
                    </a:lnTo>
                    <a:lnTo>
                      <a:pt x="384" y="534"/>
                    </a:lnTo>
                    <a:lnTo>
                      <a:pt x="0" y="53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noProof="0" dirty="0"/>
              </a:p>
            </p:txBody>
          </p:sp>
          <p:sp>
            <p:nvSpPr>
              <p:cNvPr id="65" name="Freeform 16"/>
              <p:cNvSpPr>
                <a:spLocks noEditPoints="1"/>
              </p:cNvSpPr>
              <p:nvPr userDrawn="1"/>
            </p:nvSpPr>
            <p:spPr bwMode="gray">
              <a:xfrm>
                <a:off x="3548063" y="2133600"/>
                <a:ext cx="911225" cy="857250"/>
              </a:xfrm>
              <a:custGeom>
                <a:avLst/>
                <a:gdLst/>
                <a:ahLst/>
                <a:cxnLst>
                  <a:cxn ang="0">
                    <a:pos x="212" y="316"/>
                  </a:cxn>
                  <a:cxn ang="0">
                    <a:pos x="286" y="142"/>
                  </a:cxn>
                  <a:cxn ang="0">
                    <a:pos x="360" y="316"/>
                  </a:cxn>
                  <a:cxn ang="0">
                    <a:pos x="212" y="316"/>
                  </a:cxn>
                  <a:cxn ang="0">
                    <a:pos x="342" y="0"/>
                  </a:cxn>
                  <a:cxn ang="0">
                    <a:pos x="232" y="0"/>
                  </a:cxn>
                  <a:cxn ang="0">
                    <a:pos x="0" y="540"/>
                  </a:cxn>
                  <a:cxn ang="0">
                    <a:pos x="120" y="540"/>
                  </a:cxn>
                  <a:cxn ang="0">
                    <a:pos x="170" y="420"/>
                  </a:cxn>
                  <a:cxn ang="0">
                    <a:pos x="402" y="420"/>
                  </a:cxn>
                  <a:cxn ang="0">
                    <a:pos x="452" y="540"/>
                  </a:cxn>
                  <a:cxn ang="0">
                    <a:pos x="574" y="540"/>
                  </a:cxn>
                  <a:cxn ang="0">
                    <a:pos x="342" y="0"/>
                  </a:cxn>
                </a:cxnLst>
                <a:rect l="0" t="0" r="r" b="b"/>
                <a:pathLst>
                  <a:path w="574" h="540">
                    <a:moveTo>
                      <a:pt x="212" y="316"/>
                    </a:moveTo>
                    <a:lnTo>
                      <a:pt x="286" y="142"/>
                    </a:lnTo>
                    <a:lnTo>
                      <a:pt x="360" y="316"/>
                    </a:lnTo>
                    <a:lnTo>
                      <a:pt x="212" y="316"/>
                    </a:lnTo>
                    <a:close/>
                    <a:moveTo>
                      <a:pt x="342" y="0"/>
                    </a:moveTo>
                    <a:lnTo>
                      <a:pt x="232" y="0"/>
                    </a:lnTo>
                    <a:lnTo>
                      <a:pt x="0" y="540"/>
                    </a:lnTo>
                    <a:lnTo>
                      <a:pt x="120" y="540"/>
                    </a:lnTo>
                    <a:lnTo>
                      <a:pt x="170" y="420"/>
                    </a:lnTo>
                    <a:lnTo>
                      <a:pt x="402" y="420"/>
                    </a:lnTo>
                    <a:lnTo>
                      <a:pt x="452" y="540"/>
                    </a:lnTo>
                    <a:lnTo>
                      <a:pt x="574" y="540"/>
                    </a:lnTo>
                    <a:lnTo>
                      <a:pt x="342"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noProof="0" dirty="0"/>
              </a:p>
            </p:txBody>
          </p:sp>
          <p:sp>
            <p:nvSpPr>
              <p:cNvPr id="66" name="Freeform 17"/>
              <p:cNvSpPr>
                <a:spLocks/>
              </p:cNvSpPr>
              <p:nvPr userDrawn="1"/>
            </p:nvSpPr>
            <p:spPr bwMode="gray">
              <a:xfrm>
                <a:off x="6538913" y="2139950"/>
                <a:ext cx="873125" cy="850900"/>
              </a:xfrm>
              <a:custGeom>
                <a:avLst/>
                <a:gdLst/>
                <a:ahLst/>
                <a:cxnLst>
                  <a:cxn ang="0">
                    <a:pos x="550" y="212"/>
                  </a:cxn>
                  <a:cxn ang="0">
                    <a:pos x="332" y="212"/>
                  </a:cxn>
                  <a:cxn ang="0">
                    <a:pos x="332" y="0"/>
                  </a:cxn>
                  <a:cxn ang="0">
                    <a:pos x="220" y="0"/>
                  </a:cxn>
                  <a:cxn ang="0">
                    <a:pos x="220" y="212"/>
                  </a:cxn>
                  <a:cxn ang="0">
                    <a:pos x="0" y="212"/>
                  </a:cxn>
                  <a:cxn ang="0">
                    <a:pos x="0" y="322"/>
                  </a:cxn>
                  <a:cxn ang="0">
                    <a:pos x="220" y="322"/>
                  </a:cxn>
                  <a:cxn ang="0">
                    <a:pos x="220" y="536"/>
                  </a:cxn>
                  <a:cxn ang="0">
                    <a:pos x="332" y="536"/>
                  </a:cxn>
                  <a:cxn ang="0">
                    <a:pos x="332" y="322"/>
                  </a:cxn>
                  <a:cxn ang="0">
                    <a:pos x="550" y="322"/>
                  </a:cxn>
                  <a:cxn ang="0">
                    <a:pos x="550" y="212"/>
                  </a:cxn>
                </a:cxnLst>
                <a:rect l="0" t="0" r="r" b="b"/>
                <a:pathLst>
                  <a:path w="550" h="536">
                    <a:moveTo>
                      <a:pt x="550" y="212"/>
                    </a:moveTo>
                    <a:lnTo>
                      <a:pt x="332" y="212"/>
                    </a:lnTo>
                    <a:lnTo>
                      <a:pt x="332" y="0"/>
                    </a:lnTo>
                    <a:lnTo>
                      <a:pt x="220" y="0"/>
                    </a:lnTo>
                    <a:lnTo>
                      <a:pt x="220" y="212"/>
                    </a:lnTo>
                    <a:lnTo>
                      <a:pt x="0" y="212"/>
                    </a:lnTo>
                    <a:lnTo>
                      <a:pt x="0" y="322"/>
                    </a:lnTo>
                    <a:lnTo>
                      <a:pt x="220" y="322"/>
                    </a:lnTo>
                    <a:lnTo>
                      <a:pt x="220" y="536"/>
                    </a:lnTo>
                    <a:lnTo>
                      <a:pt x="332" y="536"/>
                    </a:lnTo>
                    <a:lnTo>
                      <a:pt x="332" y="322"/>
                    </a:lnTo>
                    <a:lnTo>
                      <a:pt x="550" y="322"/>
                    </a:lnTo>
                    <a:lnTo>
                      <a:pt x="550" y="212"/>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noProof="0" dirty="0"/>
              </a:p>
            </p:txBody>
          </p:sp>
        </p:grpSp>
      </p:grpSp>
      <p:sp>
        <p:nvSpPr>
          <p:cNvPr id="67" name="Textplatzhalter 2"/>
          <p:cNvSpPr>
            <a:spLocks noGrp="1"/>
          </p:cNvSpPr>
          <p:nvPr>
            <p:ph type="body" sz="quarter" idx="17" hasCustomPrompt="1"/>
          </p:nvPr>
        </p:nvSpPr>
        <p:spPr bwMode="gray">
          <a:xfrm rot="21180000">
            <a:off x="2333610" y="3288704"/>
            <a:ext cx="3709981" cy="251546"/>
          </a:xfrm>
        </p:spPr>
        <p:txBody>
          <a:bodyPr anchor="b">
            <a:normAutofit/>
          </a:bodyPr>
          <a:lstStyle>
            <a:lvl1pPr marL="0">
              <a:spcAft>
                <a:spcPts val="0"/>
              </a:spcAft>
              <a:buFontTx/>
              <a:buNone/>
              <a:defRPr sz="1600">
                <a:solidFill>
                  <a:schemeClr val="accent2"/>
                </a:solidFill>
              </a:defRPr>
            </a:lvl1pPr>
            <a:lvl2pPr marL="0" indent="0">
              <a:spcAft>
                <a:spcPts val="0"/>
              </a:spcAft>
              <a:buFontTx/>
              <a:buNone/>
              <a:defRPr sz="1600">
                <a:solidFill>
                  <a:schemeClr val="accent6"/>
                </a:solidFill>
              </a:defRPr>
            </a:lvl2pPr>
            <a:lvl3pPr marL="0" indent="0">
              <a:spcAft>
                <a:spcPts val="0"/>
              </a:spcAft>
              <a:buFontTx/>
              <a:buNone/>
              <a:defRPr sz="1600">
                <a:solidFill>
                  <a:schemeClr val="accent6"/>
                </a:solidFill>
              </a:defRPr>
            </a:lvl3pPr>
            <a:lvl4pPr marL="0" indent="0">
              <a:spcAft>
                <a:spcPts val="0"/>
              </a:spcAft>
              <a:buFontTx/>
              <a:buNone/>
              <a:defRPr sz="1600">
                <a:solidFill>
                  <a:schemeClr val="accent6"/>
                </a:solidFill>
              </a:defRPr>
            </a:lvl4pPr>
            <a:lvl5pPr marL="0" indent="0">
              <a:spcAft>
                <a:spcPts val="0"/>
              </a:spcAft>
              <a:buFontTx/>
              <a:buNone/>
              <a:defRPr sz="1600">
                <a:solidFill>
                  <a:schemeClr val="accent6"/>
                </a:solidFill>
              </a:defRPr>
            </a:lvl5pPr>
            <a:lvl6pPr marL="0" indent="0">
              <a:spcAft>
                <a:spcPts val="0"/>
              </a:spcAft>
              <a:buFontTx/>
              <a:buNone/>
              <a:defRPr sz="1600">
                <a:solidFill>
                  <a:schemeClr val="accent6"/>
                </a:solidFill>
              </a:defRPr>
            </a:lvl6pPr>
            <a:lvl7pPr marL="0" indent="0">
              <a:spcAft>
                <a:spcPts val="0"/>
              </a:spcAft>
              <a:buFontTx/>
              <a:buNone/>
              <a:defRPr sz="1600">
                <a:solidFill>
                  <a:schemeClr val="accent6"/>
                </a:solidFill>
              </a:defRPr>
            </a:lvl7pPr>
            <a:lvl8pPr marL="0" indent="0">
              <a:spcAft>
                <a:spcPts val="0"/>
              </a:spcAft>
              <a:buFontTx/>
              <a:buNone/>
              <a:defRPr sz="1600">
                <a:solidFill>
                  <a:schemeClr val="accent6"/>
                </a:solidFill>
              </a:defRPr>
            </a:lvl8pPr>
            <a:lvl9pPr marL="0" indent="0">
              <a:spcAft>
                <a:spcPts val="0"/>
              </a:spcAft>
              <a:buFontTx/>
              <a:buNone/>
              <a:defRPr sz="1600">
                <a:solidFill>
                  <a:schemeClr val="accent6"/>
                </a:solidFill>
              </a:defRPr>
            </a:lvl9pPr>
          </a:lstStyle>
          <a:p>
            <a:pPr lvl="0"/>
            <a:r>
              <a:rPr lang="en-US" noProof="0" dirty="0"/>
              <a:t>Position</a:t>
            </a:r>
          </a:p>
        </p:txBody>
      </p:sp>
      <p:sp>
        <p:nvSpPr>
          <p:cNvPr id="68" name="Titel 5"/>
          <p:cNvSpPr>
            <a:spLocks noGrp="1"/>
          </p:cNvSpPr>
          <p:nvPr>
            <p:ph type="title" hasCustomPrompt="1"/>
          </p:nvPr>
        </p:nvSpPr>
        <p:spPr bwMode="gray">
          <a:xfrm rot="21180000">
            <a:off x="2294153" y="2889174"/>
            <a:ext cx="3711182" cy="400459"/>
          </a:xfrm>
          <a:solidFill>
            <a:schemeClr val="bg1"/>
          </a:solidFill>
        </p:spPr>
        <p:txBody>
          <a:bodyPr vert="horz" lIns="0" tIns="0" rIns="0" bIns="0" anchor="b">
            <a:noAutofit/>
          </a:bodyPr>
          <a:lstStyle>
            <a:lvl1pPr marL="0" marR="0" indent="0" algn="l" defTabSz="457200" rtl="0" eaLnBrk="1" fontAlgn="auto" latinLnBrk="0" hangingPunct="1">
              <a:lnSpc>
                <a:spcPct val="90000"/>
              </a:lnSpc>
              <a:spcBef>
                <a:spcPct val="0"/>
              </a:spcBef>
              <a:spcAft>
                <a:spcPts val="0"/>
              </a:spcAft>
              <a:buClrTx/>
              <a:buSzTx/>
              <a:buFontTx/>
              <a:buNone/>
              <a:tabLst/>
              <a:defRPr sz="1600"/>
            </a:lvl1pPr>
          </a:lstStyle>
          <a:p>
            <a:r>
              <a:rPr lang="en-US" noProof="0" dirty="0"/>
              <a:t>Name Surname</a:t>
            </a:r>
          </a:p>
        </p:txBody>
      </p:sp>
      <p:sp>
        <p:nvSpPr>
          <p:cNvPr id="69" name="Textplatzhalter 3"/>
          <p:cNvSpPr>
            <a:spLocks noGrp="1"/>
          </p:cNvSpPr>
          <p:nvPr>
            <p:ph type="body" sz="quarter" idx="19" hasCustomPrompt="1"/>
          </p:nvPr>
        </p:nvSpPr>
        <p:spPr bwMode="gray">
          <a:xfrm rot="21179971">
            <a:off x="2415893" y="3791480"/>
            <a:ext cx="1532190" cy="767067"/>
          </a:xfrm>
        </p:spPr>
        <p:txBody>
          <a:bodyPr>
            <a:noAutofit/>
          </a:bodyPr>
          <a:lstStyle>
            <a:lvl1pPr marL="0">
              <a:spcAft>
                <a:spcPts val="0"/>
              </a:spcAft>
              <a:buFontTx/>
              <a:buNone/>
              <a:defRPr sz="900" baseline="0"/>
            </a:lvl1pPr>
            <a:lvl2pPr marL="0" indent="0">
              <a:spcAft>
                <a:spcPts val="0"/>
              </a:spcAft>
              <a:buFontTx/>
              <a:buNone/>
              <a:defRPr sz="900"/>
            </a:lvl2pPr>
            <a:lvl3pPr marL="0" indent="0">
              <a:spcAft>
                <a:spcPts val="0"/>
              </a:spcAft>
              <a:buFontTx/>
              <a:buNone/>
              <a:defRPr sz="900"/>
            </a:lvl3pPr>
            <a:lvl4pPr marL="0" indent="0">
              <a:spcAft>
                <a:spcPts val="0"/>
              </a:spcAft>
              <a:buFontTx/>
              <a:buNone/>
              <a:defRPr sz="900"/>
            </a:lvl4pPr>
            <a:lvl5pPr marL="0" indent="0">
              <a:spcAft>
                <a:spcPts val="0"/>
              </a:spcAft>
              <a:buFontTx/>
              <a:buNone/>
              <a:defRPr sz="900"/>
            </a:lvl5pPr>
            <a:lvl6pPr marL="0" indent="0">
              <a:spcAft>
                <a:spcPts val="0"/>
              </a:spcAft>
              <a:buFontTx/>
              <a:buNone/>
              <a:defRPr sz="900"/>
            </a:lvl6pPr>
            <a:lvl7pPr marL="0" indent="0">
              <a:spcAft>
                <a:spcPts val="0"/>
              </a:spcAft>
              <a:buFontTx/>
              <a:buNone/>
              <a:defRPr sz="900"/>
            </a:lvl7pPr>
            <a:lvl8pPr marL="0" indent="0">
              <a:spcAft>
                <a:spcPts val="0"/>
              </a:spcAft>
              <a:buFontTx/>
              <a:buNone/>
              <a:defRPr sz="900"/>
            </a:lvl8pPr>
            <a:lvl9pPr marL="0" indent="0">
              <a:spcAft>
                <a:spcPts val="0"/>
              </a:spcAft>
              <a:buFontTx/>
              <a:buNone/>
              <a:defRPr sz="900"/>
            </a:lvl9pPr>
          </a:lstStyle>
          <a:p>
            <a:pPr lvl="0"/>
            <a:r>
              <a:rPr lang="en-US" noProof="0" dirty="0"/>
              <a:t>MANN+HUMMEL</a:t>
            </a:r>
            <a:br>
              <a:rPr lang="en-US" noProof="0" dirty="0"/>
            </a:br>
            <a:r>
              <a:rPr lang="en-US" noProof="0" dirty="0"/>
              <a:t>Address</a:t>
            </a:r>
          </a:p>
        </p:txBody>
      </p:sp>
      <p:sp>
        <p:nvSpPr>
          <p:cNvPr id="70" name="Textplatzhalter 3"/>
          <p:cNvSpPr>
            <a:spLocks noGrp="1"/>
          </p:cNvSpPr>
          <p:nvPr>
            <p:ph type="body" sz="quarter" idx="20" hasCustomPrompt="1"/>
          </p:nvPr>
        </p:nvSpPr>
        <p:spPr bwMode="gray">
          <a:xfrm rot="21179971">
            <a:off x="3976191" y="3563962"/>
            <a:ext cx="2142798" cy="767067"/>
          </a:xfrm>
        </p:spPr>
        <p:txBody>
          <a:bodyPr>
            <a:noAutofit/>
          </a:bodyPr>
          <a:lstStyle>
            <a:lvl1pPr marL="0" indent="0">
              <a:spcAft>
                <a:spcPts val="0"/>
              </a:spcAft>
              <a:buFontTx/>
              <a:buNone/>
              <a:tabLst>
                <a:tab pos="449263" algn="l"/>
              </a:tabLst>
              <a:defRPr sz="900" baseline="0"/>
            </a:lvl1pPr>
            <a:lvl2pPr marL="0" indent="0">
              <a:spcAft>
                <a:spcPts val="0"/>
              </a:spcAft>
              <a:buFontTx/>
              <a:buNone/>
              <a:defRPr sz="900"/>
            </a:lvl2pPr>
            <a:lvl3pPr marL="0" indent="0">
              <a:spcAft>
                <a:spcPts val="0"/>
              </a:spcAft>
              <a:buFontTx/>
              <a:buNone/>
              <a:defRPr sz="900"/>
            </a:lvl3pPr>
            <a:lvl4pPr marL="0" indent="0">
              <a:spcAft>
                <a:spcPts val="0"/>
              </a:spcAft>
              <a:buFontTx/>
              <a:buNone/>
              <a:defRPr sz="900"/>
            </a:lvl4pPr>
            <a:lvl5pPr marL="0" indent="0">
              <a:spcAft>
                <a:spcPts val="0"/>
              </a:spcAft>
              <a:buFontTx/>
              <a:buNone/>
              <a:defRPr sz="900"/>
            </a:lvl5pPr>
            <a:lvl6pPr marL="0" indent="0">
              <a:spcAft>
                <a:spcPts val="0"/>
              </a:spcAft>
              <a:buFontTx/>
              <a:buNone/>
              <a:defRPr sz="900"/>
            </a:lvl6pPr>
            <a:lvl7pPr marL="0" indent="0">
              <a:spcAft>
                <a:spcPts val="0"/>
              </a:spcAft>
              <a:buFontTx/>
              <a:buNone/>
              <a:defRPr sz="900"/>
            </a:lvl7pPr>
            <a:lvl8pPr marL="0" indent="0">
              <a:spcAft>
                <a:spcPts val="0"/>
              </a:spcAft>
              <a:buFontTx/>
              <a:buNone/>
              <a:defRPr sz="900"/>
            </a:lvl8pPr>
            <a:lvl9pPr marL="0" indent="0">
              <a:spcAft>
                <a:spcPts val="0"/>
              </a:spcAft>
              <a:buFontTx/>
              <a:buNone/>
              <a:defRPr sz="900"/>
            </a:lvl9pPr>
          </a:lstStyle>
          <a:p>
            <a:pPr lvl="0"/>
            <a:r>
              <a:rPr lang="en-US" noProof="0" dirty="0"/>
              <a:t>Phone   +xx </a:t>
            </a:r>
            <a:r>
              <a:rPr lang="en-US" noProof="0" dirty="0" err="1"/>
              <a:t>xxxx</a:t>
            </a:r>
            <a:r>
              <a:rPr lang="en-US" noProof="0" dirty="0"/>
              <a:t> xx-xx</a:t>
            </a:r>
            <a:br>
              <a:rPr lang="en-US" noProof="0" dirty="0"/>
            </a:br>
            <a:r>
              <a:rPr lang="en-US" noProof="0" dirty="0"/>
              <a:t>Fax        +xx </a:t>
            </a:r>
            <a:r>
              <a:rPr lang="en-US" noProof="0" dirty="0" err="1"/>
              <a:t>xxxx</a:t>
            </a:r>
            <a:r>
              <a:rPr lang="en-US" noProof="0" dirty="0"/>
              <a:t> xx-xx</a:t>
            </a:r>
            <a:br>
              <a:rPr lang="en-US" noProof="0" dirty="0"/>
            </a:br>
            <a:r>
              <a:rPr lang="en-US" noProof="0" dirty="0"/>
              <a:t>Mobile    +xx </a:t>
            </a:r>
            <a:r>
              <a:rPr lang="en-US" noProof="0" dirty="0" err="1"/>
              <a:t>xxxx</a:t>
            </a:r>
            <a:r>
              <a:rPr lang="en-US" noProof="0" dirty="0"/>
              <a:t> xx xxx</a:t>
            </a:r>
            <a:br>
              <a:rPr lang="en-US" noProof="0" dirty="0"/>
            </a:br>
            <a:r>
              <a:rPr lang="en-US" noProof="0" dirty="0"/>
              <a:t>max.mustermann@mann-hummel.com</a:t>
            </a:r>
            <a:br>
              <a:rPr lang="en-US" noProof="0" dirty="0"/>
            </a:br>
            <a:r>
              <a:rPr lang="en-US" noProof="0" dirty="0"/>
              <a:t>www.mann-hummel.com</a:t>
            </a:r>
          </a:p>
        </p:txBody>
      </p:sp>
      <p:grpSp>
        <p:nvGrpSpPr>
          <p:cNvPr id="71" name="Gruppierung 2"/>
          <p:cNvGrpSpPr>
            <a:grpSpLocks noChangeAspect="1"/>
          </p:cNvGrpSpPr>
          <p:nvPr userDrawn="1"/>
        </p:nvGrpSpPr>
        <p:grpSpPr bwMode="gray">
          <a:xfrm rot="21208675">
            <a:off x="6091325" y="2067126"/>
            <a:ext cx="4105944" cy="2659484"/>
            <a:chOff x="3013829" y="1420446"/>
            <a:chExt cx="3412816" cy="2210534"/>
          </a:xfrm>
        </p:grpSpPr>
        <p:sp>
          <p:nvSpPr>
            <p:cNvPr id="72" name="Rechteck 71"/>
            <p:cNvSpPr/>
            <p:nvPr/>
          </p:nvSpPr>
          <p:spPr bwMode="gray">
            <a:xfrm>
              <a:off x="3013829" y="1420446"/>
              <a:ext cx="3412816" cy="2210534"/>
            </a:xfrm>
            <a:prstGeom prst="rect">
              <a:avLst/>
            </a:prstGeom>
            <a:solidFill>
              <a:schemeClr val="bg1"/>
            </a:solidFill>
            <a:ln w="28575" cap="sq" cmpd="sng">
              <a:noFill/>
              <a:miter lim="800000"/>
            </a:ln>
            <a:effectLst>
              <a:outerShdw blurRad="65000" dist="50800" dir="12900000" kx="195000" ky="145000" algn="tl" rotWithShape="0">
                <a:srgbClr val="000000">
                  <a:alpha val="30000"/>
                </a:srgb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grpSp>
          <p:nvGrpSpPr>
            <p:cNvPr id="73" name="Gruppierung 17"/>
            <p:cNvGrpSpPr/>
            <p:nvPr userDrawn="1"/>
          </p:nvGrpSpPr>
          <p:grpSpPr bwMode="gray">
            <a:xfrm>
              <a:off x="5378643" y="1587443"/>
              <a:ext cx="883009" cy="319627"/>
              <a:chOff x="2627313" y="2133600"/>
              <a:chExt cx="5210175" cy="1885950"/>
            </a:xfrm>
            <a:solidFill>
              <a:schemeClr val="accent1"/>
            </a:solidFill>
          </p:grpSpPr>
          <p:sp>
            <p:nvSpPr>
              <p:cNvPr id="74" name="Freeform 6"/>
              <p:cNvSpPr>
                <a:spLocks/>
              </p:cNvSpPr>
              <p:nvPr userDrawn="1"/>
            </p:nvSpPr>
            <p:spPr bwMode="gray">
              <a:xfrm>
                <a:off x="2627313" y="3159125"/>
                <a:ext cx="749300" cy="847725"/>
              </a:xfrm>
              <a:custGeom>
                <a:avLst/>
                <a:gdLst/>
                <a:ahLst/>
                <a:cxnLst>
                  <a:cxn ang="0">
                    <a:pos x="354" y="534"/>
                  </a:cxn>
                  <a:cxn ang="0">
                    <a:pos x="354" y="320"/>
                  </a:cxn>
                  <a:cxn ang="0">
                    <a:pos x="118" y="320"/>
                  </a:cxn>
                  <a:cxn ang="0">
                    <a:pos x="118" y="534"/>
                  </a:cxn>
                  <a:cxn ang="0">
                    <a:pos x="0" y="534"/>
                  </a:cxn>
                  <a:cxn ang="0">
                    <a:pos x="0" y="0"/>
                  </a:cxn>
                  <a:cxn ang="0">
                    <a:pos x="118" y="0"/>
                  </a:cxn>
                  <a:cxn ang="0">
                    <a:pos x="118" y="212"/>
                  </a:cxn>
                  <a:cxn ang="0">
                    <a:pos x="354" y="212"/>
                  </a:cxn>
                  <a:cxn ang="0">
                    <a:pos x="354" y="0"/>
                  </a:cxn>
                  <a:cxn ang="0">
                    <a:pos x="472" y="0"/>
                  </a:cxn>
                  <a:cxn ang="0">
                    <a:pos x="472" y="534"/>
                  </a:cxn>
                  <a:cxn ang="0">
                    <a:pos x="354" y="534"/>
                  </a:cxn>
                </a:cxnLst>
                <a:rect l="0" t="0" r="r" b="b"/>
                <a:pathLst>
                  <a:path w="472" h="534">
                    <a:moveTo>
                      <a:pt x="354" y="534"/>
                    </a:moveTo>
                    <a:lnTo>
                      <a:pt x="354" y="320"/>
                    </a:lnTo>
                    <a:lnTo>
                      <a:pt x="118" y="320"/>
                    </a:lnTo>
                    <a:lnTo>
                      <a:pt x="118" y="534"/>
                    </a:lnTo>
                    <a:lnTo>
                      <a:pt x="0" y="534"/>
                    </a:lnTo>
                    <a:lnTo>
                      <a:pt x="0" y="0"/>
                    </a:lnTo>
                    <a:lnTo>
                      <a:pt x="118" y="0"/>
                    </a:lnTo>
                    <a:lnTo>
                      <a:pt x="118" y="212"/>
                    </a:lnTo>
                    <a:lnTo>
                      <a:pt x="354" y="212"/>
                    </a:lnTo>
                    <a:lnTo>
                      <a:pt x="354" y="0"/>
                    </a:lnTo>
                    <a:lnTo>
                      <a:pt x="472" y="0"/>
                    </a:lnTo>
                    <a:lnTo>
                      <a:pt x="472" y="534"/>
                    </a:lnTo>
                    <a:lnTo>
                      <a:pt x="354" y="53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noProof="0" dirty="0"/>
              </a:p>
            </p:txBody>
          </p:sp>
          <p:sp>
            <p:nvSpPr>
              <p:cNvPr id="75" name="Freeform 7"/>
              <p:cNvSpPr>
                <a:spLocks/>
              </p:cNvSpPr>
              <p:nvPr userDrawn="1"/>
            </p:nvSpPr>
            <p:spPr bwMode="gray">
              <a:xfrm>
                <a:off x="3544888" y="3159125"/>
                <a:ext cx="733425" cy="860425"/>
              </a:xfrm>
              <a:custGeom>
                <a:avLst/>
                <a:gdLst/>
                <a:ahLst/>
                <a:cxnLst>
                  <a:cxn ang="0">
                    <a:pos x="230" y="542"/>
                  </a:cxn>
                  <a:cxn ang="0">
                    <a:pos x="178" y="540"/>
                  </a:cxn>
                  <a:cxn ang="0">
                    <a:pos x="132" y="528"/>
                  </a:cxn>
                  <a:cxn ang="0">
                    <a:pos x="94" y="510"/>
                  </a:cxn>
                  <a:cxn ang="0">
                    <a:pos x="60" y="484"/>
                  </a:cxn>
                  <a:cxn ang="0">
                    <a:pos x="34" y="450"/>
                  </a:cxn>
                  <a:cxn ang="0">
                    <a:pos x="16" y="408"/>
                  </a:cxn>
                  <a:cxn ang="0">
                    <a:pos x="4" y="360"/>
                  </a:cxn>
                  <a:cxn ang="0">
                    <a:pos x="0" y="306"/>
                  </a:cxn>
                  <a:cxn ang="0">
                    <a:pos x="118" y="0"/>
                  </a:cxn>
                  <a:cxn ang="0">
                    <a:pos x="118" y="302"/>
                  </a:cxn>
                  <a:cxn ang="0">
                    <a:pos x="124" y="360"/>
                  </a:cxn>
                  <a:cxn ang="0">
                    <a:pos x="134" y="382"/>
                  </a:cxn>
                  <a:cxn ang="0">
                    <a:pos x="148" y="400"/>
                  </a:cxn>
                  <a:cxn ang="0">
                    <a:pos x="164" y="416"/>
                  </a:cxn>
                  <a:cxn ang="0">
                    <a:pos x="182" y="426"/>
                  </a:cxn>
                  <a:cxn ang="0">
                    <a:pos x="206" y="432"/>
                  </a:cxn>
                  <a:cxn ang="0">
                    <a:pos x="230" y="434"/>
                  </a:cxn>
                  <a:cxn ang="0">
                    <a:pos x="278" y="426"/>
                  </a:cxn>
                  <a:cxn ang="0">
                    <a:pos x="298" y="416"/>
                  </a:cxn>
                  <a:cxn ang="0">
                    <a:pos x="314" y="402"/>
                  </a:cxn>
                  <a:cxn ang="0">
                    <a:pos x="328" y="384"/>
                  </a:cxn>
                  <a:cxn ang="0">
                    <a:pos x="336" y="362"/>
                  </a:cxn>
                  <a:cxn ang="0">
                    <a:pos x="344" y="306"/>
                  </a:cxn>
                  <a:cxn ang="0">
                    <a:pos x="462" y="0"/>
                  </a:cxn>
                  <a:cxn ang="0">
                    <a:pos x="462" y="302"/>
                  </a:cxn>
                  <a:cxn ang="0">
                    <a:pos x="458" y="358"/>
                  </a:cxn>
                  <a:cxn ang="0">
                    <a:pos x="446" y="408"/>
                  </a:cxn>
                  <a:cxn ang="0">
                    <a:pos x="426" y="450"/>
                  </a:cxn>
                  <a:cxn ang="0">
                    <a:pos x="400" y="482"/>
                  </a:cxn>
                  <a:cxn ang="0">
                    <a:pos x="366" y="510"/>
                  </a:cxn>
                  <a:cxn ang="0">
                    <a:pos x="326" y="528"/>
                  </a:cxn>
                  <a:cxn ang="0">
                    <a:pos x="280" y="540"/>
                  </a:cxn>
                  <a:cxn ang="0">
                    <a:pos x="230" y="542"/>
                  </a:cxn>
                </a:cxnLst>
                <a:rect l="0" t="0" r="r" b="b"/>
                <a:pathLst>
                  <a:path w="462" h="542">
                    <a:moveTo>
                      <a:pt x="230" y="542"/>
                    </a:moveTo>
                    <a:lnTo>
                      <a:pt x="230" y="542"/>
                    </a:lnTo>
                    <a:lnTo>
                      <a:pt x="204" y="542"/>
                    </a:lnTo>
                    <a:lnTo>
                      <a:pt x="178" y="540"/>
                    </a:lnTo>
                    <a:lnTo>
                      <a:pt x="154" y="534"/>
                    </a:lnTo>
                    <a:lnTo>
                      <a:pt x="132" y="528"/>
                    </a:lnTo>
                    <a:lnTo>
                      <a:pt x="112" y="520"/>
                    </a:lnTo>
                    <a:lnTo>
                      <a:pt x="94" y="510"/>
                    </a:lnTo>
                    <a:lnTo>
                      <a:pt x="76" y="498"/>
                    </a:lnTo>
                    <a:lnTo>
                      <a:pt x="60" y="484"/>
                    </a:lnTo>
                    <a:lnTo>
                      <a:pt x="46" y="468"/>
                    </a:lnTo>
                    <a:lnTo>
                      <a:pt x="34" y="450"/>
                    </a:lnTo>
                    <a:lnTo>
                      <a:pt x="24" y="430"/>
                    </a:lnTo>
                    <a:lnTo>
                      <a:pt x="16" y="408"/>
                    </a:lnTo>
                    <a:lnTo>
                      <a:pt x="8" y="386"/>
                    </a:lnTo>
                    <a:lnTo>
                      <a:pt x="4" y="360"/>
                    </a:lnTo>
                    <a:lnTo>
                      <a:pt x="0" y="334"/>
                    </a:lnTo>
                    <a:lnTo>
                      <a:pt x="0" y="306"/>
                    </a:lnTo>
                    <a:lnTo>
                      <a:pt x="0" y="0"/>
                    </a:lnTo>
                    <a:lnTo>
                      <a:pt x="118" y="0"/>
                    </a:lnTo>
                    <a:lnTo>
                      <a:pt x="118" y="302"/>
                    </a:lnTo>
                    <a:lnTo>
                      <a:pt x="118" y="302"/>
                    </a:lnTo>
                    <a:lnTo>
                      <a:pt x="120" y="332"/>
                    </a:lnTo>
                    <a:lnTo>
                      <a:pt x="124" y="360"/>
                    </a:lnTo>
                    <a:lnTo>
                      <a:pt x="130" y="372"/>
                    </a:lnTo>
                    <a:lnTo>
                      <a:pt x="134" y="382"/>
                    </a:lnTo>
                    <a:lnTo>
                      <a:pt x="140" y="392"/>
                    </a:lnTo>
                    <a:lnTo>
                      <a:pt x="148" y="400"/>
                    </a:lnTo>
                    <a:lnTo>
                      <a:pt x="154" y="408"/>
                    </a:lnTo>
                    <a:lnTo>
                      <a:pt x="164" y="416"/>
                    </a:lnTo>
                    <a:lnTo>
                      <a:pt x="172" y="422"/>
                    </a:lnTo>
                    <a:lnTo>
                      <a:pt x="182" y="426"/>
                    </a:lnTo>
                    <a:lnTo>
                      <a:pt x="194" y="430"/>
                    </a:lnTo>
                    <a:lnTo>
                      <a:pt x="206" y="432"/>
                    </a:lnTo>
                    <a:lnTo>
                      <a:pt x="230" y="434"/>
                    </a:lnTo>
                    <a:lnTo>
                      <a:pt x="230" y="434"/>
                    </a:lnTo>
                    <a:lnTo>
                      <a:pt x="256" y="432"/>
                    </a:lnTo>
                    <a:lnTo>
                      <a:pt x="278" y="426"/>
                    </a:lnTo>
                    <a:lnTo>
                      <a:pt x="290" y="422"/>
                    </a:lnTo>
                    <a:lnTo>
                      <a:pt x="298" y="416"/>
                    </a:lnTo>
                    <a:lnTo>
                      <a:pt x="306" y="410"/>
                    </a:lnTo>
                    <a:lnTo>
                      <a:pt x="314" y="402"/>
                    </a:lnTo>
                    <a:lnTo>
                      <a:pt x="322" y="394"/>
                    </a:lnTo>
                    <a:lnTo>
                      <a:pt x="328" y="384"/>
                    </a:lnTo>
                    <a:lnTo>
                      <a:pt x="332" y="374"/>
                    </a:lnTo>
                    <a:lnTo>
                      <a:pt x="336" y="362"/>
                    </a:lnTo>
                    <a:lnTo>
                      <a:pt x="342" y="336"/>
                    </a:lnTo>
                    <a:lnTo>
                      <a:pt x="344" y="306"/>
                    </a:lnTo>
                    <a:lnTo>
                      <a:pt x="344" y="0"/>
                    </a:lnTo>
                    <a:lnTo>
                      <a:pt x="462" y="0"/>
                    </a:lnTo>
                    <a:lnTo>
                      <a:pt x="462" y="302"/>
                    </a:lnTo>
                    <a:lnTo>
                      <a:pt x="462" y="302"/>
                    </a:lnTo>
                    <a:lnTo>
                      <a:pt x="462" y="330"/>
                    </a:lnTo>
                    <a:lnTo>
                      <a:pt x="458" y="358"/>
                    </a:lnTo>
                    <a:lnTo>
                      <a:pt x="454" y="384"/>
                    </a:lnTo>
                    <a:lnTo>
                      <a:pt x="446" y="408"/>
                    </a:lnTo>
                    <a:lnTo>
                      <a:pt x="438" y="430"/>
                    </a:lnTo>
                    <a:lnTo>
                      <a:pt x="426" y="450"/>
                    </a:lnTo>
                    <a:lnTo>
                      <a:pt x="414" y="466"/>
                    </a:lnTo>
                    <a:lnTo>
                      <a:pt x="400" y="482"/>
                    </a:lnTo>
                    <a:lnTo>
                      <a:pt x="384" y="498"/>
                    </a:lnTo>
                    <a:lnTo>
                      <a:pt x="366" y="510"/>
                    </a:lnTo>
                    <a:lnTo>
                      <a:pt x="348" y="520"/>
                    </a:lnTo>
                    <a:lnTo>
                      <a:pt x="326" y="528"/>
                    </a:lnTo>
                    <a:lnTo>
                      <a:pt x="304" y="534"/>
                    </a:lnTo>
                    <a:lnTo>
                      <a:pt x="280" y="540"/>
                    </a:lnTo>
                    <a:lnTo>
                      <a:pt x="256" y="542"/>
                    </a:lnTo>
                    <a:lnTo>
                      <a:pt x="230" y="542"/>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noProof="0" dirty="0"/>
              </a:p>
            </p:txBody>
          </p:sp>
          <p:sp>
            <p:nvSpPr>
              <p:cNvPr id="76" name="Freeform 8"/>
              <p:cNvSpPr>
                <a:spLocks/>
              </p:cNvSpPr>
              <p:nvPr userDrawn="1"/>
            </p:nvSpPr>
            <p:spPr bwMode="gray">
              <a:xfrm>
                <a:off x="3544888" y="3159125"/>
                <a:ext cx="733425" cy="860425"/>
              </a:xfrm>
              <a:custGeom>
                <a:avLst/>
                <a:gdLst/>
                <a:ahLst/>
                <a:cxnLst>
                  <a:cxn ang="0">
                    <a:pos x="230" y="542"/>
                  </a:cxn>
                  <a:cxn ang="0">
                    <a:pos x="178" y="540"/>
                  </a:cxn>
                  <a:cxn ang="0">
                    <a:pos x="132" y="528"/>
                  </a:cxn>
                  <a:cxn ang="0">
                    <a:pos x="94" y="510"/>
                  </a:cxn>
                  <a:cxn ang="0">
                    <a:pos x="60" y="484"/>
                  </a:cxn>
                  <a:cxn ang="0">
                    <a:pos x="34" y="450"/>
                  </a:cxn>
                  <a:cxn ang="0">
                    <a:pos x="16" y="408"/>
                  </a:cxn>
                  <a:cxn ang="0">
                    <a:pos x="4" y="360"/>
                  </a:cxn>
                  <a:cxn ang="0">
                    <a:pos x="0" y="306"/>
                  </a:cxn>
                  <a:cxn ang="0">
                    <a:pos x="118" y="0"/>
                  </a:cxn>
                  <a:cxn ang="0">
                    <a:pos x="118" y="302"/>
                  </a:cxn>
                  <a:cxn ang="0">
                    <a:pos x="124" y="360"/>
                  </a:cxn>
                  <a:cxn ang="0">
                    <a:pos x="134" y="382"/>
                  </a:cxn>
                  <a:cxn ang="0">
                    <a:pos x="148" y="400"/>
                  </a:cxn>
                  <a:cxn ang="0">
                    <a:pos x="164" y="416"/>
                  </a:cxn>
                  <a:cxn ang="0">
                    <a:pos x="182" y="426"/>
                  </a:cxn>
                  <a:cxn ang="0">
                    <a:pos x="206" y="432"/>
                  </a:cxn>
                  <a:cxn ang="0">
                    <a:pos x="230" y="434"/>
                  </a:cxn>
                  <a:cxn ang="0">
                    <a:pos x="278" y="426"/>
                  </a:cxn>
                  <a:cxn ang="0">
                    <a:pos x="298" y="416"/>
                  </a:cxn>
                  <a:cxn ang="0">
                    <a:pos x="314" y="402"/>
                  </a:cxn>
                  <a:cxn ang="0">
                    <a:pos x="328" y="384"/>
                  </a:cxn>
                  <a:cxn ang="0">
                    <a:pos x="336" y="362"/>
                  </a:cxn>
                  <a:cxn ang="0">
                    <a:pos x="344" y="306"/>
                  </a:cxn>
                  <a:cxn ang="0">
                    <a:pos x="462" y="0"/>
                  </a:cxn>
                  <a:cxn ang="0">
                    <a:pos x="462" y="302"/>
                  </a:cxn>
                  <a:cxn ang="0">
                    <a:pos x="458" y="358"/>
                  </a:cxn>
                  <a:cxn ang="0">
                    <a:pos x="446" y="408"/>
                  </a:cxn>
                  <a:cxn ang="0">
                    <a:pos x="426" y="450"/>
                  </a:cxn>
                  <a:cxn ang="0">
                    <a:pos x="400" y="482"/>
                  </a:cxn>
                  <a:cxn ang="0">
                    <a:pos x="366" y="510"/>
                  </a:cxn>
                  <a:cxn ang="0">
                    <a:pos x="326" y="528"/>
                  </a:cxn>
                  <a:cxn ang="0">
                    <a:pos x="280" y="540"/>
                  </a:cxn>
                  <a:cxn ang="0">
                    <a:pos x="230" y="542"/>
                  </a:cxn>
                </a:cxnLst>
                <a:rect l="0" t="0" r="r" b="b"/>
                <a:pathLst>
                  <a:path w="462" h="542">
                    <a:moveTo>
                      <a:pt x="230" y="542"/>
                    </a:moveTo>
                    <a:lnTo>
                      <a:pt x="230" y="542"/>
                    </a:lnTo>
                    <a:lnTo>
                      <a:pt x="204" y="542"/>
                    </a:lnTo>
                    <a:lnTo>
                      <a:pt x="178" y="540"/>
                    </a:lnTo>
                    <a:lnTo>
                      <a:pt x="154" y="534"/>
                    </a:lnTo>
                    <a:lnTo>
                      <a:pt x="132" y="528"/>
                    </a:lnTo>
                    <a:lnTo>
                      <a:pt x="112" y="520"/>
                    </a:lnTo>
                    <a:lnTo>
                      <a:pt x="94" y="510"/>
                    </a:lnTo>
                    <a:lnTo>
                      <a:pt x="76" y="498"/>
                    </a:lnTo>
                    <a:lnTo>
                      <a:pt x="60" y="484"/>
                    </a:lnTo>
                    <a:lnTo>
                      <a:pt x="46" y="468"/>
                    </a:lnTo>
                    <a:lnTo>
                      <a:pt x="34" y="450"/>
                    </a:lnTo>
                    <a:lnTo>
                      <a:pt x="24" y="430"/>
                    </a:lnTo>
                    <a:lnTo>
                      <a:pt x="16" y="408"/>
                    </a:lnTo>
                    <a:lnTo>
                      <a:pt x="8" y="386"/>
                    </a:lnTo>
                    <a:lnTo>
                      <a:pt x="4" y="360"/>
                    </a:lnTo>
                    <a:lnTo>
                      <a:pt x="0" y="334"/>
                    </a:lnTo>
                    <a:lnTo>
                      <a:pt x="0" y="306"/>
                    </a:lnTo>
                    <a:lnTo>
                      <a:pt x="0" y="0"/>
                    </a:lnTo>
                    <a:lnTo>
                      <a:pt x="118" y="0"/>
                    </a:lnTo>
                    <a:lnTo>
                      <a:pt x="118" y="302"/>
                    </a:lnTo>
                    <a:lnTo>
                      <a:pt x="118" y="302"/>
                    </a:lnTo>
                    <a:lnTo>
                      <a:pt x="120" y="332"/>
                    </a:lnTo>
                    <a:lnTo>
                      <a:pt x="124" y="360"/>
                    </a:lnTo>
                    <a:lnTo>
                      <a:pt x="130" y="372"/>
                    </a:lnTo>
                    <a:lnTo>
                      <a:pt x="134" y="382"/>
                    </a:lnTo>
                    <a:lnTo>
                      <a:pt x="140" y="392"/>
                    </a:lnTo>
                    <a:lnTo>
                      <a:pt x="148" y="400"/>
                    </a:lnTo>
                    <a:lnTo>
                      <a:pt x="154" y="408"/>
                    </a:lnTo>
                    <a:lnTo>
                      <a:pt x="164" y="416"/>
                    </a:lnTo>
                    <a:lnTo>
                      <a:pt x="172" y="422"/>
                    </a:lnTo>
                    <a:lnTo>
                      <a:pt x="182" y="426"/>
                    </a:lnTo>
                    <a:lnTo>
                      <a:pt x="194" y="430"/>
                    </a:lnTo>
                    <a:lnTo>
                      <a:pt x="206" y="432"/>
                    </a:lnTo>
                    <a:lnTo>
                      <a:pt x="230" y="434"/>
                    </a:lnTo>
                    <a:lnTo>
                      <a:pt x="230" y="434"/>
                    </a:lnTo>
                    <a:lnTo>
                      <a:pt x="256" y="432"/>
                    </a:lnTo>
                    <a:lnTo>
                      <a:pt x="278" y="426"/>
                    </a:lnTo>
                    <a:lnTo>
                      <a:pt x="290" y="422"/>
                    </a:lnTo>
                    <a:lnTo>
                      <a:pt x="298" y="416"/>
                    </a:lnTo>
                    <a:lnTo>
                      <a:pt x="306" y="410"/>
                    </a:lnTo>
                    <a:lnTo>
                      <a:pt x="314" y="402"/>
                    </a:lnTo>
                    <a:lnTo>
                      <a:pt x="322" y="394"/>
                    </a:lnTo>
                    <a:lnTo>
                      <a:pt x="328" y="384"/>
                    </a:lnTo>
                    <a:lnTo>
                      <a:pt x="332" y="374"/>
                    </a:lnTo>
                    <a:lnTo>
                      <a:pt x="336" y="362"/>
                    </a:lnTo>
                    <a:lnTo>
                      <a:pt x="342" y="336"/>
                    </a:lnTo>
                    <a:lnTo>
                      <a:pt x="344" y="306"/>
                    </a:lnTo>
                    <a:lnTo>
                      <a:pt x="344" y="0"/>
                    </a:lnTo>
                    <a:lnTo>
                      <a:pt x="462" y="0"/>
                    </a:lnTo>
                    <a:lnTo>
                      <a:pt x="462" y="302"/>
                    </a:lnTo>
                    <a:lnTo>
                      <a:pt x="462" y="302"/>
                    </a:lnTo>
                    <a:lnTo>
                      <a:pt x="462" y="330"/>
                    </a:lnTo>
                    <a:lnTo>
                      <a:pt x="458" y="358"/>
                    </a:lnTo>
                    <a:lnTo>
                      <a:pt x="454" y="384"/>
                    </a:lnTo>
                    <a:lnTo>
                      <a:pt x="446" y="408"/>
                    </a:lnTo>
                    <a:lnTo>
                      <a:pt x="438" y="430"/>
                    </a:lnTo>
                    <a:lnTo>
                      <a:pt x="426" y="450"/>
                    </a:lnTo>
                    <a:lnTo>
                      <a:pt x="414" y="466"/>
                    </a:lnTo>
                    <a:lnTo>
                      <a:pt x="400" y="482"/>
                    </a:lnTo>
                    <a:lnTo>
                      <a:pt x="384" y="498"/>
                    </a:lnTo>
                    <a:lnTo>
                      <a:pt x="366" y="510"/>
                    </a:lnTo>
                    <a:lnTo>
                      <a:pt x="348" y="520"/>
                    </a:lnTo>
                    <a:lnTo>
                      <a:pt x="326" y="528"/>
                    </a:lnTo>
                    <a:lnTo>
                      <a:pt x="304" y="534"/>
                    </a:lnTo>
                    <a:lnTo>
                      <a:pt x="280" y="540"/>
                    </a:lnTo>
                    <a:lnTo>
                      <a:pt x="256" y="542"/>
                    </a:lnTo>
                    <a:lnTo>
                      <a:pt x="230" y="542"/>
                    </a:ln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noProof="0" dirty="0"/>
              </a:p>
            </p:txBody>
          </p:sp>
          <p:sp>
            <p:nvSpPr>
              <p:cNvPr id="77" name="Freeform 9"/>
              <p:cNvSpPr>
                <a:spLocks/>
              </p:cNvSpPr>
              <p:nvPr userDrawn="1"/>
            </p:nvSpPr>
            <p:spPr bwMode="gray">
              <a:xfrm>
                <a:off x="2627313" y="2139950"/>
                <a:ext cx="847725" cy="850900"/>
              </a:xfrm>
              <a:custGeom>
                <a:avLst/>
                <a:gdLst/>
                <a:ahLst/>
                <a:cxnLst>
                  <a:cxn ang="0">
                    <a:pos x="418" y="536"/>
                  </a:cxn>
                  <a:cxn ang="0">
                    <a:pos x="418" y="186"/>
                  </a:cxn>
                  <a:cxn ang="0">
                    <a:pos x="268" y="414"/>
                  </a:cxn>
                  <a:cxn ang="0">
                    <a:pos x="264" y="414"/>
                  </a:cxn>
                  <a:cxn ang="0">
                    <a:pos x="116" y="188"/>
                  </a:cxn>
                  <a:cxn ang="0">
                    <a:pos x="116" y="536"/>
                  </a:cxn>
                  <a:cxn ang="0">
                    <a:pos x="0" y="536"/>
                  </a:cxn>
                  <a:cxn ang="0">
                    <a:pos x="0" y="0"/>
                  </a:cxn>
                  <a:cxn ang="0">
                    <a:pos x="126" y="0"/>
                  </a:cxn>
                  <a:cxn ang="0">
                    <a:pos x="268" y="226"/>
                  </a:cxn>
                  <a:cxn ang="0">
                    <a:pos x="408" y="0"/>
                  </a:cxn>
                  <a:cxn ang="0">
                    <a:pos x="534" y="0"/>
                  </a:cxn>
                  <a:cxn ang="0">
                    <a:pos x="534" y="536"/>
                  </a:cxn>
                  <a:cxn ang="0">
                    <a:pos x="418" y="536"/>
                  </a:cxn>
                </a:cxnLst>
                <a:rect l="0" t="0" r="r" b="b"/>
                <a:pathLst>
                  <a:path w="534" h="536">
                    <a:moveTo>
                      <a:pt x="418" y="536"/>
                    </a:moveTo>
                    <a:lnTo>
                      <a:pt x="418" y="186"/>
                    </a:lnTo>
                    <a:lnTo>
                      <a:pt x="268" y="414"/>
                    </a:lnTo>
                    <a:lnTo>
                      <a:pt x="264" y="414"/>
                    </a:lnTo>
                    <a:lnTo>
                      <a:pt x="116" y="188"/>
                    </a:lnTo>
                    <a:lnTo>
                      <a:pt x="116" y="536"/>
                    </a:lnTo>
                    <a:lnTo>
                      <a:pt x="0" y="536"/>
                    </a:lnTo>
                    <a:lnTo>
                      <a:pt x="0" y="0"/>
                    </a:lnTo>
                    <a:lnTo>
                      <a:pt x="126" y="0"/>
                    </a:lnTo>
                    <a:lnTo>
                      <a:pt x="268" y="226"/>
                    </a:lnTo>
                    <a:lnTo>
                      <a:pt x="408" y="0"/>
                    </a:lnTo>
                    <a:lnTo>
                      <a:pt x="534" y="0"/>
                    </a:lnTo>
                    <a:lnTo>
                      <a:pt x="534" y="536"/>
                    </a:lnTo>
                    <a:lnTo>
                      <a:pt x="418" y="53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noProof="0" dirty="0"/>
              </a:p>
            </p:txBody>
          </p:sp>
          <p:sp>
            <p:nvSpPr>
              <p:cNvPr id="78" name="Freeform 10"/>
              <p:cNvSpPr>
                <a:spLocks/>
              </p:cNvSpPr>
              <p:nvPr userDrawn="1"/>
            </p:nvSpPr>
            <p:spPr bwMode="gray">
              <a:xfrm>
                <a:off x="4535488" y="2139950"/>
                <a:ext cx="781050" cy="850900"/>
              </a:xfrm>
              <a:custGeom>
                <a:avLst/>
                <a:gdLst/>
                <a:ahLst/>
                <a:cxnLst>
                  <a:cxn ang="0">
                    <a:pos x="392" y="536"/>
                  </a:cxn>
                  <a:cxn ang="0">
                    <a:pos x="118" y="194"/>
                  </a:cxn>
                  <a:cxn ang="0">
                    <a:pos x="118" y="536"/>
                  </a:cxn>
                  <a:cxn ang="0">
                    <a:pos x="0" y="536"/>
                  </a:cxn>
                  <a:cxn ang="0">
                    <a:pos x="0" y="0"/>
                  </a:cxn>
                  <a:cxn ang="0">
                    <a:pos x="110" y="0"/>
                  </a:cxn>
                  <a:cxn ang="0">
                    <a:pos x="376" y="330"/>
                  </a:cxn>
                  <a:cxn ang="0">
                    <a:pos x="376" y="0"/>
                  </a:cxn>
                  <a:cxn ang="0">
                    <a:pos x="492" y="0"/>
                  </a:cxn>
                  <a:cxn ang="0">
                    <a:pos x="492" y="536"/>
                  </a:cxn>
                  <a:cxn ang="0">
                    <a:pos x="392" y="536"/>
                  </a:cxn>
                </a:cxnLst>
                <a:rect l="0" t="0" r="r" b="b"/>
                <a:pathLst>
                  <a:path w="492" h="536">
                    <a:moveTo>
                      <a:pt x="392" y="536"/>
                    </a:moveTo>
                    <a:lnTo>
                      <a:pt x="118" y="194"/>
                    </a:lnTo>
                    <a:lnTo>
                      <a:pt x="118" y="536"/>
                    </a:lnTo>
                    <a:lnTo>
                      <a:pt x="0" y="536"/>
                    </a:lnTo>
                    <a:lnTo>
                      <a:pt x="0" y="0"/>
                    </a:lnTo>
                    <a:lnTo>
                      <a:pt x="110" y="0"/>
                    </a:lnTo>
                    <a:lnTo>
                      <a:pt x="376" y="330"/>
                    </a:lnTo>
                    <a:lnTo>
                      <a:pt x="376" y="0"/>
                    </a:lnTo>
                    <a:lnTo>
                      <a:pt x="492" y="0"/>
                    </a:lnTo>
                    <a:lnTo>
                      <a:pt x="492" y="536"/>
                    </a:lnTo>
                    <a:lnTo>
                      <a:pt x="392" y="53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noProof="0" dirty="0"/>
              </a:p>
            </p:txBody>
          </p:sp>
          <p:sp>
            <p:nvSpPr>
              <p:cNvPr id="79" name="Freeform 11"/>
              <p:cNvSpPr>
                <a:spLocks/>
              </p:cNvSpPr>
              <p:nvPr userDrawn="1"/>
            </p:nvSpPr>
            <p:spPr bwMode="gray">
              <a:xfrm>
                <a:off x="5475288" y="2139950"/>
                <a:ext cx="777875" cy="850900"/>
              </a:xfrm>
              <a:custGeom>
                <a:avLst/>
                <a:gdLst/>
                <a:ahLst/>
                <a:cxnLst>
                  <a:cxn ang="0">
                    <a:pos x="390" y="536"/>
                  </a:cxn>
                  <a:cxn ang="0">
                    <a:pos x="116" y="194"/>
                  </a:cxn>
                  <a:cxn ang="0">
                    <a:pos x="116" y="536"/>
                  </a:cxn>
                  <a:cxn ang="0">
                    <a:pos x="0" y="536"/>
                  </a:cxn>
                  <a:cxn ang="0">
                    <a:pos x="0" y="0"/>
                  </a:cxn>
                  <a:cxn ang="0">
                    <a:pos x="110" y="0"/>
                  </a:cxn>
                  <a:cxn ang="0">
                    <a:pos x="374" y="330"/>
                  </a:cxn>
                  <a:cxn ang="0">
                    <a:pos x="374" y="0"/>
                  </a:cxn>
                  <a:cxn ang="0">
                    <a:pos x="490" y="0"/>
                  </a:cxn>
                  <a:cxn ang="0">
                    <a:pos x="490" y="536"/>
                  </a:cxn>
                  <a:cxn ang="0">
                    <a:pos x="390" y="536"/>
                  </a:cxn>
                </a:cxnLst>
                <a:rect l="0" t="0" r="r" b="b"/>
                <a:pathLst>
                  <a:path w="490" h="536">
                    <a:moveTo>
                      <a:pt x="390" y="536"/>
                    </a:moveTo>
                    <a:lnTo>
                      <a:pt x="116" y="194"/>
                    </a:lnTo>
                    <a:lnTo>
                      <a:pt x="116" y="536"/>
                    </a:lnTo>
                    <a:lnTo>
                      <a:pt x="0" y="536"/>
                    </a:lnTo>
                    <a:lnTo>
                      <a:pt x="0" y="0"/>
                    </a:lnTo>
                    <a:lnTo>
                      <a:pt x="110" y="0"/>
                    </a:lnTo>
                    <a:lnTo>
                      <a:pt x="374" y="330"/>
                    </a:lnTo>
                    <a:lnTo>
                      <a:pt x="374" y="0"/>
                    </a:lnTo>
                    <a:lnTo>
                      <a:pt x="490" y="0"/>
                    </a:lnTo>
                    <a:lnTo>
                      <a:pt x="490" y="536"/>
                    </a:lnTo>
                    <a:lnTo>
                      <a:pt x="390" y="53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noProof="0" dirty="0"/>
              </a:p>
            </p:txBody>
          </p:sp>
          <p:sp>
            <p:nvSpPr>
              <p:cNvPr id="80" name="Freeform 12"/>
              <p:cNvSpPr>
                <a:spLocks/>
              </p:cNvSpPr>
              <p:nvPr userDrawn="1"/>
            </p:nvSpPr>
            <p:spPr bwMode="gray">
              <a:xfrm>
                <a:off x="4446588" y="3159125"/>
                <a:ext cx="822325" cy="847725"/>
              </a:xfrm>
              <a:custGeom>
                <a:avLst/>
                <a:gdLst/>
                <a:ahLst/>
                <a:cxnLst>
                  <a:cxn ang="0">
                    <a:pos x="402" y="534"/>
                  </a:cxn>
                  <a:cxn ang="0">
                    <a:pos x="402" y="186"/>
                  </a:cxn>
                  <a:cxn ang="0">
                    <a:pos x="258" y="414"/>
                  </a:cxn>
                  <a:cxn ang="0">
                    <a:pos x="256" y="414"/>
                  </a:cxn>
                  <a:cxn ang="0">
                    <a:pos x="114" y="188"/>
                  </a:cxn>
                  <a:cxn ang="0">
                    <a:pos x="114" y="534"/>
                  </a:cxn>
                  <a:cxn ang="0">
                    <a:pos x="0" y="534"/>
                  </a:cxn>
                  <a:cxn ang="0">
                    <a:pos x="0" y="0"/>
                  </a:cxn>
                  <a:cxn ang="0">
                    <a:pos x="126" y="0"/>
                  </a:cxn>
                  <a:cxn ang="0">
                    <a:pos x="258" y="226"/>
                  </a:cxn>
                  <a:cxn ang="0">
                    <a:pos x="392" y="0"/>
                  </a:cxn>
                  <a:cxn ang="0">
                    <a:pos x="518" y="0"/>
                  </a:cxn>
                  <a:cxn ang="0">
                    <a:pos x="518" y="534"/>
                  </a:cxn>
                  <a:cxn ang="0">
                    <a:pos x="402" y="534"/>
                  </a:cxn>
                </a:cxnLst>
                <a:rect l="0" t="0" r="r" b="b"/>
                <a:pathLst>
                  <a:path w="518" h="534">
                    <a:moveTo>
                      <a:pt x="402" y="534"/>
                    </a:moveTo>
                    <a:lnTo>
                      <a:pt x="402" y="186"/>
                    </a:lnTo>
                    <a:lnTo>
                      <a:pt x="258" y="414"/>
                    </a:lnTo>
                    <a:lnTo>
                      <a:pt x="256" y="414"/>
                    </a:lnTo>
                    <a:lnTo>
                      <a:pt x="114" y="188"/>
                    </a:lnTo>
                    <a:lnTo>
                      <a:pt x="114" y="534"/>
                    </a:lnTo>
                    <a:lnTo>
                      <a:pt x="0" y="534"/>
                    </a:lnTo>
                    <a:lnTo>
                      <a:pt x="0" y="0"/>
                    </a:lnTo>
                    <a:lnTo>
                      <a:pt x="126" y="0"/>
                    </a:lnTo>
                    <a:lnTo>
                      <a:pt x="258" y="226"/>
                    </a:lnTo>
                    <a:lnTo>
                      <a:pt x="392" y="0"/>
                    </a:lnTo>
                    <a:lnTo>
                      <a:pt x="518" y="0"/>
                    </a:lnTo>
                    <a:lnTo>
                      <a:pt x="518" y="534"/>
                    </a:lnTo>
                    <a:lnTo>
                      <a:pt x="402" y="53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noProof="0" dirty="0"/>
              </a:p>
            </p:txBody>
          </p:sp>
          <p:sp>
            <p:nvSpPr>
              <p:cNvPr id="81" name="Freeform 13"/>
              <p:cNvSpPr>
                <a:spLocks/>
              </p:cNvSpPr>
              <p:nvPr userDrawn="1"/>
            </p:nvSpPr>
            <p:spPr bwMode="gray">
              <a:xfrm>
                <a:off x="5430838" y="3159125"/>
                <a:ext cx="825500" cy="847725"/>
              </a:xfrm>
              <a:custGeom>
                <a:avLst/>
                <a:gdLst/>
                <a:ahLst/>
                <a:cxnLst>
                  <a:cxn ang="0">
                    <a:pos x="402" y="534"/>
                  </a:cxn>
                  <a:cxn ang="0">
                    <a:pos x="402" y="186"/>
                  </a:cxn>
                  <a:cxn ang="0">
                    <a:pos x="260" y="414"/>
                  </a:cxn>
                  <a:cxn ang="0">
                    <a:pos x="258" y="414"/>
                  </a:cxn>
                  <a:cxn ang="0">
                    <a:pos x="116" y="188"/>
                  </a:cxn>
                  <a:cxn ang="0">
                    <a:pos x="116" y="534"/>
                  </a:cxn>
                  <a:cxn ang="0">
                    <a:pos x="0" y="534"/>
                  </a:cxn>
                  <a:cxn ang="0">
                    <a:pos x="0" y="0"/>
                  </a:cxn>
                  <a:cxn ang="0">
                    <a:pos x="128" y="0"/>
                  </a:cxn>
                  <a:cxn ang="0">
                    <a:pos x="260" y="226"/>
                  </a:cxn>
                  <a:cxn ang="0">
                    <a:pos x="392" y="0"/>
                  </a:cxn>
                  <a:cxn ang="0">
                    <a:pos x="520" y="0"/>
                  </a:cxn>
                  <a:cxn ang="0">
                    <a:pos x="520" y="534"/>
                  </a:cxn>
                  <a:cxn ang="0">
                    <a:pos x="402" y="534"/>
                  </a:cxn>
                </a:cxnLst>
                <a:rect l="0" t="0" r="r" b="b"/>
                <a:pathLst>
                  <a:path w="520" h="534">
                    <a:moveTo>
                      <a:pt x="402" y="534"/>
                    </a:moveTo>
                    <a:lnTo>
                      <a:pt x="402" y="186"/>
                    </a:lnTo>
                    <a:lnTo>
                      <a:pt x="260" y="414"/>
                    </a:lnTo>
                    <a:lnTo>
                      <a:pt x="258" y="414"/>
                    </a:lnTo>
                    <a:lnTo>
                      <a:pt x="116" y="188"/>
                    </a:lnTo>
                    <a:lnTo>
                      <a:pt x="116" y="534"/>
                    </a:lnTo>
                    <a:lnTo>
                      <a:pt x="0" y="534"/>
                    </a:lnTo>
                    <a:lnTo>
                      <a:pt x="0" y="0"/>
                    </a:lnTo>
                    <a:lnTo>
                      <a:pt x="128" y="0"/>
                    </a:lnTo>
                    <a:lnTo>
                      <a:pt x="260" y="226"/>
                    </a:lnTo>
                    <a:lnTo>
                      <a:pt x="392" y="0"/>
                    </a:lnTo>
                    <a:lnTo>
                      <a:pt x="520" y="0"/>
                    </a:lnTo>
                    <a:lnTo>
                      <a:pt x="520" y="534"/>
                    </a:lnTo>
                    <a:lnTo>
                      <a:pt x="402" y="53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noProof="0" dirty="0"/>
              </a:p>
            </p:txBody>
          </p:sp>
          <p:sp>
            <p:nvSpPr>
              <p:cNvPr id="82" name="Freeform 14"/>
              <p:cNvSpPr>
                <a:spLocks/>
              </p:cNvSpPr>
              <p:nvPr userDrawn="1"/>
            </p:nvSpPr>
            <p:spPr bwMode="gray">
              <a:xfrm>
                <a:off x="6415088" y="3159125"/>
                <a:ext cx="650875" cy="847725"/>
              </a:xfrm>
              <a:custGeom>
                <a:avLst/>
                <a:gdLst/>
                <a:ahLst/>
                <a:cxnLst>
                  <a:cxn ang="0">
                    <a:pos x="0" y="534"/>
                  </a:cxn>
                  <a:cxn ang="0">
                    <a:pos x="0" y="0"/>
                  </a:cxn>
                  <a:cxn ang="0">
                    <a:pos x="410" y="0"/>
                  </a:cxn>
                  <a:cxn ang="0">
                    <a:pos x="410" y="104"/>
                  </a:cxn>
                  <a:cxn ang="0">
                    <a:pos x="118" y="104"/>
                  </a:cxn>
                  <a:cxn ang="0">
                    <a:pos x="118" y="212"/>
                  </a:cxn>
                  <a:cxn ang="0">
                    <a:pos x="378" y="212"/>
                  </a:cxn>
                  <a:cxn ang="0">
                    <a:pos x="378" y="318"/>
                  </a:cxn>
                  <a:cxn ang="0">
                    <a:pos x="118" y="318"/>
                  </a:cxn>
                  <a:cxn ang="0">
                    <a:pos x="118" y="430"/>
                  </a:cxn>
                  <a:cxn ang="0">
                    <a:pos x="410" y="430"/>
                  </a:cxn>
                  <a:cxn ang="0">
                    <a:pos x="410" y="534"/>
                  </a:cxn>
                  <a:cxn ang="0">
                    <a:pos x="0" y="534"/>
                  </a:cxn>
                </a:cxnLst>
                <a:rect l="0" t="0" r="r" b="b"/>
                <a:pathLst>
                  <a:path w="410" h="534">
                    <a:moveTo>
                      <a:pt x="0" y="534"/>
                    </a:moveTo>
                    <a:lnTo>
                      <a:pt x="0" y="0"/>
                    </a:lnTo>
                    <a:lnTo>
                      <a:pt x="410" y="0"/>
                    </a:lnTo>
                    <a:lnTo>
                      <a:pt x="410" y="104"/>
                    </a:lnTo>
                    <a:lnTo>
                      <a:pt x="118" y="104"/>
                    </a:lnTo>
                    <a:lnTo>
                      <a:pt x="118" y="212"/>
                    </a:lnTo>
                    <a:lnTo>
                      <a:pt x="378" y="212"/>
                    </a:lnTo>
                    <a:lnTo>
                      <a:pt x="378" y="318"/>
                    </a:lnTo>
                    <a:lnTo>
                      <a:pt x="118" y="318"/>
                    </a:lnTo>
                    <a:lnTo>
                      <a:pt x="118" y="430"/>
                    </a:lnTo>
                    <a:lnTo>
                      <a:pt x="410" y="430"/>
                    </a:lnTo>
                    <a:lnTo>
                      <a:pt x="410" y="534"/>
                    </a:lnTo>
                    <a:lnTo>
                      <a:pt x="0" y="53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noProof="0" dirty="0"/>
              </a:p>
            </p:txBody>
          </p:sp>
          <p:sp>
            <p:nvSpPr>
              <p:cNvPr id="83" name="Freeform 15"/>
              <p:cNvSpPr>
                <a:spLocks/>
              </p:cNvSpPr>
              <p:nvPr userDrawn="1"/>
            </p:nvSpPr>
            <p:spPr bwMode="gray">
              <a:xfrm>
                <a:off x="7227888" y="3159125"/>
                <a:ext cx="609600" cy="847725"/>
              </a:xfrm>
              <a:custGeom>
                <a:avLst/>
                <a:gdLst/>
                <a:ahLst/>
                <a:cxnLst>
                  <a:cxn ang="0">
                    <a:pos x="0" y="534"/>
                  </a:cxn>
                  <a:cxn ang="0">
                    <a:pos x="0" y="0"/>
                  </a:cxn>
                  <a:cxn ang="0">
                    <a:pos x="116" y="0"/>
                  </a:cxn>
                  <a:cxn ang="0">
                    <a:pos x="116" y="428"/>
                  </a:cxn>
                  <a:cxn ang="0">
                    <a:pos x="384" y="428"/>
                  </a:cxn>
                  <a:cxn ang="0">
                    <a:pos x="384" y="534"/>
                  </a:cxn>
                  <a:cxn ang="0">
                    <a:pos x="0" y="534"/>
                  </a:cxn>
                </a:cxnLst>
                <a:rect l="0" t="0" r="r" b="b"/>
                <a:pathLst>
                  <a:path w="384" h="534">
                    <a:moveTo>
                      <a:pt x="0" y="534"/>
                    </a:moveTo>
                    <a:lnTo>
                      <a:pt x="0" y="0"/>
                    </a:lnTo>
                    <a:lnTo>
                      <a:pt x="116" y="0"/>
                    </a:lnTo>
                    <a:lnTo>
                      <a:pt x="116" y="428"/>
                    </a:lnTo>
                    <a:lnTo>
                      <a:pt x="384" y="428"/>
                    </a:lnTo>
                    <a:lnTo>
                      <a:pt x="384" y="534"/>
                    </a:lnTo>
                    <a:lnTo>
                      <a:pt x="0" y="53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noProof="0" dirty="0"/>
              </a:p>
            </p:txBody>
          </p:sp>
          <p:sp>
            <p:nvSpPr>
              <p:cNvPr id="84" name="Freeform 16"/>
              <p:cNvSpPr>
                <a:spLocks noEditPoints="1"/>
              </p:cNvSpPr>
              <p:nvPr userDrawn="1"/>
            </p:nvSpPr>
            <p:spPr bwMode="gray">
              <a:xfrm>
                <a:off x="3548063" y="2133600"/>
                <a:ext cx="911225" cy="857250"/>
              </a:xfrm>
              <a:custGeom>
                <a:avLst/>
                <a:gdLst/>
                <a:ahLst/>
                <a:cxnLst>
                  <a:cxn ang="0">
                    <a:pos x="212" y="316"/>
                  </a:cxn>
                  <a:cxn ang="0">
                    <a:pos x="286" y="142"/>
                  </a:cxn>
                  <a:cxn ang="0">
                    <a:pos x="360" y="316"/>
                  </a:cxn>
                  <a:cxn ang="0">
                    <a:pos x="212" y="316"/>
                  </a:cxn>
                  <a:cxn ang="0">
                    <a:pos x="342" y="0"/>
                  </a:cxn>
                  <a:cxn ang="0">
                    <a:pos x="232" y="0"/>
                  </a:cxn>
                  <a:cxn ang="0">
                    <a:pos x="0" y="540"/>
                  </a:cxn>
                  <a:cxn ang="0">
                    <a:pos x="120" y="540"/>
                  </a:cxn>
                  <a:cxn ang="0">
                    <a:pos x="170" y="420"/>
                  </a:cxn>
                  <a:cxn ang="0">
                    <a:pos x="402" y="420"/>
                  </a:cxn>
                  <a:cxn ang="0">
                    <a:pos x="452" y="540"/>
                  </a:cxn>
                  <a:cxn ang="0">
                    <a:pos x="574" y="540"/>
                  </a:cxn>
                  <a:cxn ang="0">
                    <a:pos x="342" y="0"/>
                  </a:cxn>
                </a:cxnLst>
                <a:rect l="0" t="0" r="r" b="b"/>
                <a:pathLst>
                  <a:path w="574" h="540">
                    <a:moveTo>
                      <a:pt x="212" y="316"/>
                    </a:moveTo>
                    <a:lnTo>
                      <a:pt x="286" y="142"/>
                    </a:lnTo>
                    <a:lnTo>
                      <a:pt x="360" y="316"/>
                    </a:lnTo>
                    <a:lnTo>
                      <a:pt x="212" y="316"/>
                    </a:lnTo>
                    <a:close/>
                    <a:moveTo>
                      <a:pt x="342" y="0"/>
                    </a:moveTo>
                    <a:lnTo>
                      <a:pt x="232" y="0"/>
                    </a:lnTo>
                    <a:lnTo>
                      <a:pt x="0" y="540"/>
                    </a:lnTo>
                    <a:lnTo>
                      <a:pt x="120" y="540"/>
                    </a:lnTo>
                    <a:lnTo>
                      <a:pt x="170" y="420"/>
                    </a:lnTo>
                    <a:lnTo>
                      <a:pt x="402" y="420"/>
                    </a:lnTo>
                    <a:lnTo>
                      <a:pt x="452" y="540"/>
                    </a:lnTo>
                    <a:lnTo>
                      <a:pt x="574" y="540"/>
                    </a:lnTo>
                    <a:lnTo>
                      <a:pt x="342"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noProof="0" dirty="0"/>
              </a:p>
            </p:txBody>
          </p:sp>
          <p:sp>
            <p:nvSpPr>
              <p:cNvPr id="85" name="Freeform 17"/>
              <p:cNvSpPr>
                <a:spLocks/>
              </p:cNvSpPr>
              <p:nvPr userDrawn="1"/>
            </p:nvSpPr>
            <p:spPr bwMode="gray">
              <a:xfrm>
                <a:off x="6538913" y="2139950"/>
                <a:ext cx="873125" cy="850900"/>
              </a:xfrm>
              <a:custGeom>
                <a:avLst/>
                <a:gdLst/>
                <a:ahLst/>
                <a:cxnLst>
                  <a:cxn ang="0">
                    <a:pos x="550" y="212"/>
                  </a:cxn>
                  <a:cxn ang="0">
                    <a:pos x="332" y="212"/>
                  </a:cxn>
                  <a:cxn ang="0">
                    <a:pos x="332" y="0"/>
                  </a:cxn>
                  <a:cxn ang="0">
                    <a:pos x="220" y="0"/>
                  </a:cxn>
                  <a:cxn ang="0">
                    <a:pos x="220" y="212"/>
                  </a:cxn>
                  <a:cxn ang="0">
                    <a:pos x="0" y="212"/>
                  </a:cxn>
                  <a:cxn ang="0">
                    <a:pos x="0" y="322"/>
                  </a:cxn>
                  <a:cxn ang="0">
                    <a:pos x="220" y="322"/>
                  </a:cxn>
                  <a:cxn ang="0">
                    <a:pos x="220" y="536"/>
                  </a:cxn>
                  <a:cxn ang="0">
                    <a:pos x="332" y="536"/>
                  </a:cxn>
                  <a:cxn ang="0">
                    <a:pos x="332" y="322"/>
                  </a:cxn>
                  <a:cxn ang="0">
                    <a:pos x="550" y="322"/>
                  </a:cxn>
                  <a:cxn ang="0">
                    <a:pos x="550" y="212"/>
                  </a:cxn>
                </a:cxnLst>
                <a:rect l="0" t="0" r="r" b="b"/>
                <a:pathLst>
                  <a:path w="550" h="536">
                    <a:moveTo>
                      <a:pt x="550" y="212"/>
                    </a:moveTo>
                    <a:lnTo>
                      <a:pt x="332" y="212"/>
                    </a:lnTo>
                    <a:lnTo>
                      <a:pt x="332" y="0"/>
                    </a:lnTo>
                    <a:lnTo>
                      <a:pt x="220" y="0"/>
                    </a:lnTo>
                    <a:lnTo>
                      <a:pt x="220" y="212"/>
                    </a:lnTo>
                    <a:lnTo>
                      <a:pt x="0" y="212"/>
                    </a:lnTo>
                    <a:lnTo>
                      <a:pt x="0" y="322"/>
                    </a:lnTo>
                    <a:lnTo>
                      <a:pt x="220" y="322"/>
                    </a:lnTo>
                    <a:lnTo>
                      <a:pt x="220" y="536"/>
                    </a:lnTo>
                    <a:lnTo>
                      <a:pt x="332" y="536"/>
                    </a:lnTo>
                    <a:lnTo>
                      <a:pt x="332" y="322"/>
                    </a:lnTo>
                    <a:lnTo>
                      <a:pt x="550" y="322"/>
                    </a:lnTo>
                    <a:lnTo>
                      <a:pt x="550" y="212"/>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noProof="0" dirty="0"/>
              </a:p>
            </p:txBody>
          </p:sp>
        </p:grpSp>
      </p:grpSp>
      <p:sp>
        <p:nvSpPr>
          <p:cNvPr id="86" name="Textplatzhalter 2"/>
          <p:cNvSpPr>
            <a:spLocks noGrp="1"/>
          </p:cNvSpPr>
          <p:nvPr>
            <p:ph type="body" sz="quarter" idx="21" hasCustomPrompt="1"/>
          </p:nvPr>
        </p:nvSpPr>
        <p:spPr bwMode="gray">
          <a:xfrm rot="21180000">
            <a:off x="6345245" y="3288704"/>
            <a:ext cx="3709981" cy="251546"/>
          </a:xfrm>
        </p:spPr>
        <p:txBody>
          <a:bodyPr anchor="b">
            <a:normAutofit/>
          </a:bodyPr>
          <a:lstStyle>
            <a:lvl1pPr marL="0">
              <a:spcAft>
                <a:spcPts val="0"/>
              </a:spcAft>
              <a:buFontTx/>
              <a:buNone/>
              <a:defRPr sz="1600">
                <a:solidFill>
                  <a:schemeClr val="accent2"/>
                </a:solidFill>
              </a:defRPr>
            </a:lvl1pPr>
            <a:lvl2pPr marL="0" indent="0">
              <a:spcAft>
                <a:spcPts val="0"/>
              </a:spcAft>
              <a:buFontTx/>
              <a:buNone/>
              <a:defRPr sz="1600">
                <a:solidFill>
                  <a:schemeClr val="accent6"/>
                </a:solidFill>
              </a:defRPr>
            </a:lvl2pPr>
            <a:lvl3pPr marL="0" indent="0">
              <a:spcAft>
                <a:spcPts val="0"/>
              </a:spcAft>
              <a:buFontTx/>
              <a:buNone/>
              <a:defRPr sz="1600">
                <a:solidFill>
                  <a:schemeClr val="accent6"/>
                </a:solidFill>
              </a:defRPr>
            </a:lvl3pPr>
            <a:lvl4pPr marL="0" indent="0">
              <a:spcAft>
                <a:spcPts val="0"/>
              </a:spcAft>
              <a:buFontTx/>
              <a:buNone/>
              <a:defRPr sz="1600">
                <a:solidFill>
                  <a:schemeClr val="accent6"/>
                </a:solidFill>
              </a:defRPr>
            </a:lvl4pPr>
            <a:lvl5pPr marL="0" indent="0">
              <a:spcAft>
                <a:spcPts val="0"/>
              </a:spcAft>
              <a:buFontTx/>
              <a:buNone/>
              <a:defRPr sz="1600">
                <a:solidFill>
                  <a:schemeClr val="accent6"/>
                </a:solidFill>
              </a:defRPr>
            </a:lvl5pPr>
            <a:lvl6pPr marL="0" indent="0">
              <a:spcAft>
                <a:spcPts val="0"/>
              </a:spcAft>
              <a:buFontTx/>
              <a:buNone/>
              <a:defRPr sz="1600">
                <a:solidFill>
                  <a:schemeClr val="accent6"/>
                </a:solidFill>
              </a:defRPr>
            </a:lvl6pPr>
            <a:lvl7pPr marL="0" indent="0">
              <a:spcAft>
                <a:spcPts val="0"/>
              </a:spcAft>
              <a:buFontTx/>
              <a:buNone/>
              <a:defRPr sz="1600">
                <a:solidFill>
                  <a:schemeClr val="accent6"/>
                </a:solidFill>
              </a:defRPr>
            </a:lvl7pPr>
            <a:lvl8pPr marL="0" indent="0">
              <a:spcAft>
                <a:spcPts val="0"/>
              </a:spcAft>
              <a:buFontTx/>
              <a:buNone/>
              <a:defRPr sz="1600">
                <a:solidFill>
                  <a:schemeClr val="accent6"/>
                </a:solidFill>
              </a:defRPr>
            </a:lvl8pPr>
            <a:lvl9pPr marL="0" indent="0">
              <a:spcAft>
                <a:spcPts val="0"/>
              </a:spcAft>
              <a:buFontTx/>
              <a:buNone/>
              <a:defRPr sz="1600">
                <a:solidFill>
                  <a:schemeClr val="accent6"/>
                </a:solidFill>
              </a:defRPr>
            </a:lvl9pPr>
          </a:lstStyle>
          <a:p>
            <a:pPr lvl="0"/>
            <a:r>
              <a:rPr lang="en-US" noProof="0" dirty="0"/>
              <a:t>Position</a:t>
            </a:r>
          </a:p>
        </p:txBody>
      </p:sp>
      <p:sp>
        <p:nvSpPr>
          <p:cNvPr id="88" name="Textplatzhalter 3"/>
          <p:cNvSpPr>
            <a:spLocks noGrp="1"/>
          </p:cNvSpPr>
          <p:nvPr>
            <p:ph type="body" sz="quarter" idx="22" hasCustomPrompt="1"/>
          </p:nvPr>
        </p:nvSpPr>
        <p:spPr bwMode="gray">
          <a:xfrm rot="21179971">
            <a:off x="6427528" y="3791480"/>
            <a:ext cx="1532190" cy="767067"/>
          </a:xfrm>
        </p:spPr>
        <p:txBody>
          <a:bodyPr>
            <a:noAutofit/>
          </a:bodyPr>
          <a:lstStyle>
            <a:lvl1pPr marL="0">
              <a:spcAft>
                <a:spcPts val="0"/>
              </a:spcAft>
              <a:buFontTx/>
              <a:buNone/>
              <a:defRPr sz="900" baseline="0"/>
            </a:lvl1pPr>
            <a:lvl2pPr marL="0" indent="0">
              <a:spcAft>
                <a:spcPts val="0"/>
              </a:spcAft>
              <a:buFontTx/>
              <a:buNone/>
              <a:defRPr sz="900"/>
            </a:lvl2pPr>
            <a:lvl3pPr marL="0" indent="0">
              <a:spcAft>
                <a:spcPts val="0"/>
              </a:spcAft>
              <a:buFontTx/>
              <a:buNone/>
              <a:defRPr sz="900"/>
            </a:lvl3pPr>
            <a:lvl4pPr marL="0" indent="0">
              <a:spcAft>
                <a:spcPts val="0"/>
              </a:spcAft>
              <a:buFontTx/>
              <a:buNone/>
              <a:defRPr sz="900"/>
            </a:lvl4pPr>
            <a:lvl5pPr marL="0" indent="0">
              <a:spcAft>
                <a:spcPts val="0"/>
              </a:spcAft>
              <a:buFontTx/>
              <a:buNone/>
              <a:defRPr sz="900"/>
            </a:lvl5pPr>
            <a:lvl6pPr marL="0" indent="0">
              <a:spcAft>
                <a:spcPts val="0"/>
              </a:spcAft>
              <a:buFontTx/>
              <a:buNone/>
              <a:defRPr sz="900"/>
            </a:lvl6pPr>
            <a:lvl7pPr marL="0" indent="0">
              <a:spcAft>
                <a:spcPts val="0"/>
              </a:spcAft>
              <a:buFontTx/>
              <a:buNone/>
              <a:defRPr sz="900"/>
            </a:lvl7pPr>
            <a:lvl8pPr marL="0" indent="0">
              <a:spcAft>
                <a:spcPts val="0"/>
              </a:spcAft>
              <a:buFontTx/>
              <a:buNone/>
              <a:defRPr sz="900"/>
            </a:lvl8pPr>
            <a:lvl9pPr marL="0" indent="0">
              <a:spcAft>
                <a:spcPts val="0"/>
              </a:spcAft>
              <a:buFontTx/>
              <a:buNone/>
              <a:defRPr sz="900"/>
            </a:lvl9pPr>
          </a:lstStyle>
          <a:p>
            <a:pPr lvl="0"/>
            <a:r>
              <a:rPr lang="en-US" noProof="0" dirty="0"/>
              <a:t>MANN+HUMMEL</a:t>
            </a:r>
            <a:br>
              <a:rPr lang="en-US" noProof="0" dirty="0"/>
            </a:br>
            <a:r>
              <a:rPr lang="en-US" noProof="0" dirty="0"/>
              <a:t>Address</a:t>
            </a:r>
          </a:p>
        </p:txBody>
      </p:sp>
      <p:sp>
        <p:nvSpPr>
          <p:cNvPr id="89" name="Textplatzhalter 3"/>
          <p:cNvSpPr>
            <a:spLocks noGrp="1"/>
          </p:cNvSpPr>
          <p:nvPr>
            <p:ph type="body" sz="quarter" idx="23" hasCustomPrompt="1"/>
          </p:nvPr>
        </p:nvSpPr>
        <p:spPr bwMode="gray">
          <a:xfrm rot="21179971">
            <a:off x="7987826" y="3563962"/>
            <a:ext cx="2142798" cy="767067"/>
          </a:xfrm>
        </p:spPr>
        <p:txBody>
          <a:bodyPr>
            <a:noAutofit/>
          </a:bodyPr>
          <a:lstStyle>
            <a:lvl1pPr marL="0" indent="0">
              <a:spcAft>
                <a:spcPts val="0"/>
              </a:spcAft>
              <a:buFontTx/>
              <a:buNone/>
              <a:tabLst>
                <a:tab pos="449263" algn="l"/>
              </a:tabLst>
              <a:defRPr sz="900" baseline="0"/>
            </a:lvl1pPr>
            <a:lvl2pPr marL="0" indent="0">
              <a:spcAft>
                <a:spcPts val="0"/>
              </a:spcAft>
              <a:buFontTx/>
              <a:buNone/>
              <a:defRPr sz="900"/>
            </a:lvl2pPr>
            <a:lvl3pPr marL="0" indent="0">
              <a:spcAft>
                <a:spcPts val="0"/>
              </a:spcAft>
              <a:buFontTx/>
              <a:buNone/>
              <a:defRPr sz="900"/>
            </a:lvl3pPr>
            <a:lvl4pPr marL="0" indent="0">
              <a:spcAft>
                <a:spcPts val="0"/>
              </a:spcAft>
              <a:buFontTx/>
              <a:buNone/>
              <a:defRPr sz="900"/>
            </a:lvl4pPr>
            <a:lvl5pPr marL="0" indent="0">
              <a:spcAft>
                <a:spcPts val="0"/>
              </a:spcAft>
              <a:buFontTx/>
              <a:buNone/>
              <a:defRPr sz="900"/>
            </a:lvl5pPr>
            <a:lvl6pPr marL="0" indent="0">
              <a:spcAft>
                <a:spcPts val="0"/>
              </a:spcAft>
              <a:buFontTx/>
              <a:buNone/>
              <a:defRPr sz="900"/>
            </a:lvl6pPr>
            <a:lvl7pPr marL="0" indent="0">
              <a:spcAft>
                <a:spcPts val="0"/>
              </a:spcAft>
              <a:buFontTx/>
              <a:buNone/>
              <a:defRPr sz="900"/>
            </a:lvl7pPr>
            <a:lvl8pPr marL="0" indent="0">
              <a:spcAft>
                <a:spcPts val="0"/>
              </a:spcAft>
              <a:buFontTx/>
              <a:buNone/>
              <a:defRPr sz="900"/>
            </a:lvl8pPr>
            <a:lvl9pPr marL="0" indent="0">
              <a:spcAft>
                <a:spcPts val="0"/>
              </a:spcAft>
              <a:buFontTx/>
              <a:buNone/>
              <a:defRPr sz="900"/>
            </a:lvl9pPr>
          </a:lstStyle>
          <a:p>
            <a:pPr lvl="0"/>
            <a:r>
              <a:rPr lang="en-US" noProof="0" dirty="0"/>
              <a:t>Phone   +xx </a:t>
            </a:r>
            <a:r>
              <a:rPr lang="en-US" noProof="0" dirty="0" err="1"/>
              <a:t>xxxx</a:t>
            </a:r>
            <a:r>
              <a:rPr lang="en-US" noProof="0" dirty="0"/>
              <a:t> xx-xx</a:t>
            </a:r>
            <a:br>
              <a:rPr lang="en-US" noProof="0" dirty="0"/>
            </a:br>
            <a:r>
              <a:rPr lang="en-US" noProof="0" dirty="0"/>
              <a:t>Fax        +xx </a:t>
            </a:r>
            <a:r>
              <a:rPr lang="en-US" noProof="0" dirty="0" err="1"/>
              <a:t>xxxx</a:t>
            </a:r>
            <a:r>
              <a:rPr lang="en-US" noProof="0" dirty="0"/>
              <a:t> xx-xx</a:t>
            </a:r>
            <a:br>
              <a:rPr lang="en-US" noProof="0" dirty="0"/>
            </a:br>
            <a:r>
              <a:rPr lang="en-US" noProof="0" dirty="0"/>
              <a:t>Mobile    +xx </a:t>
            </a:r>
            <a:r>
              <a:rPr lang="en-US" noProof="0" dirty="0" err="1"/>
              <a:t>xxxx</a:t>
            </a:r>
            <a:r>
              <a:rPr lang="en-US" noProof="0" dirty="0"/>
              <a:t> xx xxx</a:t>
            </a:r>
            <a:br>
              <a:rPr lang="en-US" noProof="0" dirty="0"/>
            </a:br>
            <a:r>
              <a:rPr lang="en-US" noProof="0" dirty="0"/>
              <a:t>max.mustermann@mann-hummel.com</a:t>
            </a:r>
            <a:br>
              <a:rPr lang="en-US" noProof="0" dirty="0"/>
            </a:br>
            <a:r>
              <a:rPr lang="en-US" noProof="0" dirty="0"/>
              <a:t>www.mann-hummel.com</a:t>
            </a:r>
          </a:p>
        </p:txBody>
      </p:sp>
      <p:sp>
        <p:nvSpPr>
          <p:cNvPr id="7" name="Textplatzhalter 6"/>
          <p:cNvSpPr>
            <a:spLocks noGrp="1"/>
          </p:cNvSpPr>
          <p:nvPr>
            <p:ph type="body" sz="quarter" idx="24" hasCustomPrompt="1"/>
          </p:nvPr>
        </p:nvSpPr>
        <p:spPr>
          <a:xfrm rot="21180000">
            <a:off x="6304892" y="2859179"/>
            <a:ext cx="3707647" cy="431800"/>
          </a:xfrm>
        </p:spPr>
        <p:txBody>
          <a:bodyPr anchor="b"/>
          <a:lstStyle>
            <a:lvl1pPr marL="0" indent="0">
              <a:spcAft>
                <a:spcPts val="0"/>
              </a:spcAft>
              <a:buFont typeface="Arial" panose="020B0604020202020204" pitchFamily="34" charset="0"/>
              <a:buNone/>
              <a:defRPr sz="1600">
                <a:solidFill>
                  <a:schemeClr val="accent1"/>
                </a:solidFill>
              </a:defRPr>
            </a:lvl1pPr>
            <a:lvl2pPr marL="0" indent="0">
              <a:spcAft>
                <a:spcPts val="0"/>
              </a:spcAft>
              <a:buFont typeface="Arial" panose="020B0604020202020204" pitchFamily="34" charset="0"/>
              <a:buNone/>
              <a:defRPr sz="1600">
                <a:solidFill>
                  <a:schemeClr val="accent1"/>
                </a:solidFill>
              </a:defRPr>
            </a:lvl2pPr>
            <a:lvl3pPr marL="0" indent="0">
              <a:spcAft>
                <a:spcPts val="0"/>
              </a:spcAft>
              <a:buFont typeface="Arial" panose="020B0604020202020204" pitchFamily="34" charset="0"/>
              <a:buNone/>
              <a:defRPr sz="1600">
                <a:solidFill>
                  <a:schemeClr val="accent1"/>
                </a:solidFill>
              </a:defRPr>
            </a:lvl3pPr>
            <a:lvl4pPr marL="0" indent="0">
              <a:spcAft>
                <a:spcPts val="0"/>
              </a:spcAft>
              <a:buFont typeface="Arial" panose="020B0604020202020204" pitchFamily="34" charset="0"/>
              <a:buNone/>
              <a:defRPr sz="1600">
                <a:solidFill>
                  <a:schemeClr val="accent1"/>
                </a:solidFill>
              </a:defRPr>
            </a:lvl4pPr>
            <a:lvl5pPr marL="0" indent="0">
              <a:spcAft>
                <a:spcPts val="0"/>
              </a:spcAft>
              <a:buFont typeface="Arial" panose="020B0604020202020204" pitchFamily="34" charset="0"/>
              <a:buNone/>
              <a:defRPr sz="1600">
                <a:solidFill>
                  <a:schemeClr val="accent1"/>
                </a:solidFill>
              </a:defRPr>
            </a:lvl5pPr>
            <a:lvl6pPr marL="0" indent="0">
              <a:spcAft>
                <a:spcPts val="0"/>
              </a:spcAft>
              <a:buFont typeface="Arial" panose="020B0604020202020204" pitchFamily="34" charset="0"/>
              <a:buNone/>
              <a:defRPr sz="1600">
                <a:solidFill>
                  <a:schemeClr val="accent1"/>
                </a:solidFill>
              </a:defRPr>
            </a:lvl6pPr>
            <a:lvl7pPr marL="0" indent="0">
              <a:spcAft>
                <a:spcPts val="0"/>
              </a:spcAft>
              <a:buFont typeface="Arial" panose="020B0604020202020204" pitchFamily="34" charset="0"/>
              <a:buNone/>
              <a:defRPr sz="1600">
                <a:solidFill>
                  <a:schemeClr val="accent1"/>
                </a:solidFill>
              </a:defRPr>
            </a:lvl7pPr>
            <a:lvl8pPr marL="0" indent="0">
              <a:spcAft>
                <a:spcPts val="0"/>
              </a:spcAft>
              <a:buFont typeface="Arial" panose="020B0604020202020204" pitchFamily="34" charset="0"/>
              <a:buNone/>
              <a:defRPr sz="1600">
                <a:solidFill>
                  <a:schemeClr val="accent1"/>
                </a:solidFill>
              </a:defRPr>
            </a:lvl8pPr>
            <a:lvl9pPr marL="0" indent="0">
              <a:spcAft>
                <a:spcPts val="0"/>
              </a:spcAft>
              <a:buFont typeface="Arial" panose="020B0604020202020204" pitchFamily="34" charset="0"/>
              <a:buNone/>
              <a:defRPr sz="1600">
                <a:solidFill>
                  <a:schemeClr val="accent1"/>
                </a:solidFill>
              </a:defRPr>
            </a:lvl9pPr>
          </a:lstStyle>
          <a:p>
            <a:pPr lvl="0"/>
            <a:r>
              <a:rPr lang="en-US" noProof="0" dirty="0"/>
              <a:t>Name Surname</a:t>
            </a:r>
          </a:p>
        </p:txBody>
      </p:sp>
    </p:spTree>
    <p:extLst>
      <p:ext uri="{BB962C8B-B14F-4D97-AF65-F5344CB8AC3E}">
        <p14:creationId xmlns:p14="http://schemas.microsoft.com/office/powerpoint/2010/main" xmlns="" val="16192985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hank you">
    <p:spTree>
      <p:nvGrpSpPr>
        <p:cNvPr id="1" name=""/>
        <p:cNvGrpSpPr/>
        <p:nvPr/>
      </p:nvGrpSpPr>
      <p:grpSpPr>
        <a:xfrm>
          <a:off x="0" y="0"/>
          <a:ext cx="0" cy="0"/>
          <a:chOff x="0" y="0"/>
          <a:chExt cx="0" cy="0"/>
        </a:xfrm>
      </p:grpSpPr>
      <p:graphicFrame>
        <p:nvGraphicFramePr>
          <p:cNvPr id="11" name="Objekt 10" hidden="1"/>
          <p:cNvGraphicFramePr>
            <a:graphicFrameLocks noChangeAspect="1"/>
          </p:cNvGraphicFramePr>
          <p:nvPr userDrawn="1">
            <p:custDataLst>
              <p:tags r:id="rId2"/>
            </p:custDataLst>
            <p:extLst>
              <p:ext uri="{D42A27DB-BD31-4B8C-83A1-F6EECF244321}">
                <p14:modId xmlns:p14="http://schemas.microsoft.com/office/powerpoint/2010/main" xmlns="" val="3963677044"/>
              </p:ext>
            </p:extLst>
          </p:nvPr>
        </p:nvGraphicFramePr>
        <p:xfrm>
          <a:off x="1588" y="1588"/>
          <a:ext cx="1587" cy="1587"/>
        </p:xfrm>
        <a:graphic>
          <a:graphicData uri="http://schemas.openxmlformats.org/presentationml/2006/ole">
            <p:oleObj spid="_x0000_s107804" name="think-cell Slide" r:id="rId4" imgW="360" imgH="360" progId="">
              <p:embed/>
            </p:oleObj>
          </a:graphicData>
        </a:graphic>
      </p:graphicFrame>
      <p:pic>
        <p:nvPicPr>
          <p:cNvPr id="12" name="Picture 127" descr="K:\Mann + Hummel\03_Vorlagen\03_PowerPoint\backup\Vignette_16x32_8_60prozent_2016.01.27.jpg"/>
          <p:cNvPicPr>
            <a:picLocks noChangeAspect="1" noChangeArrowheads="1"/>
          </p:cNvPicPr>
          <p:nvPr userDrawn="1"/>
        </p:nvPicPr>
        <p:blipFill>
          <a:blip r:embed="rId5" cstate="print">
            <a:extLst>
              <a:ext uri="{28A0092B-C50C-407E-A947-70E740481C1C}">
                <a14:useLocalDpi xmlns:a14="http://schemas.microsoft.com/office/drawing/2010/main" xmlns="" val="0"/>
              </a:ext>
            </a:extLst>
          </a:blip>
          <a:srcRect/>
          <a:stretch>
            <a:fillRect/>
          </a:stretch>
        </p:blipFill>
        <p:spPr bwMode="gray">
          <a:xfrm>
            <a:off x="188044" y="188913"/>
            <a:ext cx="11807825" cy="5761038"/>
          </a:xfrm>
          <a:prstGeom prst="rect">
            <a:avLst/>
          </a:prstGeom>
          <a:noFill/>
          <a:extLst>
            <a:ext uri="{909E8E84-426E-40DD-AFC4-6F175D3DCCD1}">
              <a14:hiddenFill xmlns:a14="http://schemas.microsoft.com/office/drawing/2010/main" xmlns="">
                <a:solidFill>
                  <a:srgbClr val="FFFFFF"/>
                </a:solidFill>
              </a14:hiddenFill>
            </a:ext>
          </a:extLst>
        </p:spPr>
      </p:pic>
      <p:sp>
        <p:nvSpPr>
          <p:cNvPr id="3" name="Titel 2"/>
          <p:cNvSpPr>
            <a:spLocks noGrp="1"/>
          </p:cNvSpPr>
          <p:nvPr>
            <p:ph type="title" hasCustomPrompt="1"/>
          </p:nvPr>
        </p:nvSpPr>
        <p:spPr bwMode="gray">
          <a:xfrm>
            <a:off x="4154115" y="2761656"/>
            <a:ext cx="6696000" cy="615553"/>
          </a:xfrm>
          <a:noFill/>
        </p:spPr>
        <p:txBody>
          <a:bodyPr anchor="ctr"/>
          <a:lstStyle>
            <a:lvl1pPr algn="l">
              <a:defRPr sz="4000">
                <a:solidFill>
                  <a:schemeClr val="bg1"/>
                </a:solidFill>
              </a:defRPr>
            </a:lvl1pPr>
          </a:lstStyle>
          <a:p>
            <a:r>
              <a:rPr lang="en-US" noProof="0" dirty="0"/>
              <a:t>&lt;Thank you!&gt;</a:t>
            </a:r>
          </a:p>
        </p:txBody>
      </p:sp>
      <p:sp>
        <p:nvSpPr>
          <p:cNvPr id="13" name="Rechteck 12"/>
          <p:cNvSpPr/>
          <p:nvPr userDrawn="1"/>
        </p:nvSpPr>
        <p:spPr bwMode="gray">
          <a:xfrm>
            <a:off x="193675" y="6237312"/>
            <a:ext cx="10152384" cy="504056"/>
          </a:xfrm>
          <a:prstGeom prst="rect">
            <a:avLst/>
          </a:prstGeom>
          <a:solidFill>
            <a:schemeClr val="bg1"/>
          </a:solidFill>
          <a:ln w="63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800" noProof="0" dirty="0">
              <a:solidFill>
                <a:schemeClr val="bg1"/>
              </a:solidFill>
            </a:endParaRPr>
          </a:p>
        </p:txBody>
      </p:sp>
      <p:pic>
        <p:nvPicPr>
          <p:cNvPr id="9" name="Picture 85"/>
          <p:cNvPicPr>
            <a:picLocks noChangeAspect="1" noChangeArrowheads="1"/>
          </p:cNvPicPr>
          <p:nvPr userDrawn="1"/>
        </p:nvPicPr>
        <p:blipFill>
          <a:blip r:embed="rId6" cstate="print">
            <a:extLst>
              <a:ext uri="{28A0092B-C50C-407E-A947-70E740481C1C}">
                <a14:useLocalDpi xmlns:a14="http://schemas.microsoft.com/office/drawing/2010/main" xmlns="" val="0"/>
              </a:ext>
            </a:extLst>
          </a:blip>
          <a:stretch>
            <a:fillRect/>
          </a:stretch>
        </p:blipFill>
        <p:spPr bwMode="gray">
          <a:xfrm>
            <a:off x="193675" y="6510889"/>
            <a:ext cx="1530000" cy="12110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8956531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Titelseite">
    <p:spTree>
      <p:nvGrpSpPr>
        <p:cNvPr id="1" name=""/>
        <p:cNvGrpSpPr/>
        <p:nvPr/>
      </p:nvGrpSpPr>
      <p:grpSpPr>
        <a:xfrm>
          <a:off x="0" y="0"/>
          <a:ext cx="0" cy="0"/>
          <a:chOff x="0" y="0"/>
          <a:chExt cx="0" cy="0"/>
        </a:xfrm>
      </p:grpSpPr>
      <p:sp>
        <p:nvSpPr>
          <p:cNvPr id="4" name="Textplatzhalter 4"/>
          <p:cNvSpPr>
            <a:spLocks noGrp="1"/>
          </p:cNvSpPr>
          <p:nvPr>
            <p:ph type="body" sz="quarter" idx="11" hasCustomPrompt="1"/>
          </p:nvPr>
        </p:nvSpPr>
        <p:spPr>
          <a:xfrm>
            <a:off x="0" y="3219451"/>
            <a:ext cx="12195175" cy="3038475"/>
          </a:xfrm>
          <a:prstGeom prst="rect">
            <a:avLst/>
          </a:prstGeom>
        </p:spPr>
        <p:txBody>
          <a:bodyPr/>
          <a:lstStyle>
            <a:lvl1pPr>
              <a:defRPr sz="1200" baseline="0">
                <a:latin typeface="+mj-lt"/>
                <a:cs typeface="Arabic Transparent" pitchFamily="2" charset="-78"/>
              </a:defRPr>
            </a:lvl1pPr>
          </a:lstStyle>
          <a:p>
            <a:pPr algn="ctr"/>
            <a:r>
              <a:rPr lang="en-US" sz="3600" dirty="0"/>
              <a:t>&lt;</a:t>
            </a:r>
            <a:r>
              <a:rPr lang="cs-CZ" sz="3600" dirty="0"/>
              <a:t>Title</a:t>
            </a:r>
            <a:r>
              <a:rPr lang="en-US" sz="3600" dirty="0"/>
              <a:t>&gt;</a:t>
            </a:r>
            <a:r>
              <a:rPr lang="de-DE" dirty="0"/>
              <a:t/>
            </a:r>
            <a:br>
              <a:rPr lang="de-DE" dirty="0"/>
            </a:br>
            <a:endParaRPr lang="cs-CZ" dirty="0"/>
          </a:p>
          <a:p>
            <a:pPr algn="ctr"/>
            <a:r>
              <a:rPr lang="de-DE" dirty="0"/>
              <a:t> </a:t>
            </a:r>
            <a:br>
              <a:rPr lang="de-DE" dirty="0"/>
            </a:br>
            <a:r>
              <a:rPr lang="de-DE" dirty="0"/>
              <a:t>&lt;</a:t>
            </a:r>
            <a:r>
              <a:rPr lang="cs-CZ" sz="1800" dirty="0"/>
              <a:t>author</a:t>
            </a:r>
            <a:r>
              <a:rPr lang="de-DE" sz="1800" dirty="0"/>
              <a:t>; </a:t>
            </a:r>
            <a:r>
              <a:rPr lang="cs-CZ" sz="1800" dirty="0"/>
              <a:t>location</a:t>
            </a:r>
            <a:r>
              <a:rPr lang="de-DE" sz="1800" dirty="0"/>
              <a:t>;</a:t>
            </a:r>
            <a:r>
              <a:rPr lang="cs-CZ" sz="1800" dirty="0"/>
              <a:t> department</a:t>
            </a:r>
            <a:r>
              <a:rPr lang="en-US" sz="1800" dirty="0"/>
              <a:t>&gt;</a:t>
            </a:r>
          </a:p>
          <a:p>
            <a:pPr algn="ctr"/>
            <a:r>
              <a:rPr lang="en-US" sz="1800" dirty="0"/>
              <a:t>&lt;date&gt;</a:t>
            </a:r>
            <a:endParaRPr lang="cs-CZ" dirty="0"/>
          </a:p>
          <a:p>
            <a:pPr algn="ctr"/>
            <a:endParaRPr lang="cs-CZ" sz="1800" dirty="0"/>
          </a:p>
        </p:txBody>
      </p:sp>
    </p:spTree>
    <p:extLst>
      <p:ext uri="{BB962C8B-B14F-4D97-AF65-F5344CB8AC3E}">
        <p14:creationId xmlns:p14="http://schemas.microsoft.com/office/powerpoint/2010/main" xmlns="" val="3109923606"/>
      </p:ext>
    </p:extLst>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graphicFrame>
        <p:nvGraphicFramePr>
          <p:cNvPr id="8" name="Objekt 7" hidden="1"/>
          <p:cNvGraphicFramePr>
            <a:graphicFrameLocks noChangeAspect="1"/>
          </p:cNvGraphicFramePr>
          <p:nvPr userDrawn="1">
            <p:custDataLst>
              <p:tags r:id="rId2"/>
            </p:custDataLst>
            <p:extLst>
              <p:ext uri="{D42A27DB-BD31-4B8C-83A1-F6EECF244321}">
                <p14:modId xmlns:p14="http://schemas.microsoft.com/office/powerpoint/2010/main" xmlns="" val="626123620"/>
              </p:ext>
            </p:extLst>
          </p:nvPr>
        </p:nvGraphicFramePr>
        <p:xfrm>
          <a:off x="1588" y="1588"/>
          <a:ext cx="1587" cy="1587"/>
        </p:xfrm>
        <a:graphic>
          <a:graphicData uri="http://schemas.openxmlformats.org/presentationml/2006/ole">
            <p:oleObj spid="_x0000_s101675" name="think-cell Slide" r:id="rId4" imgW="360" imgH="360" progId="">
              <p:embed/>
            </p:oleObj>
          </a:graphicData>
        </a:graphic>
      </p:graphicFrame>
      <p:pic>
        <p:nvPicPr>
          <p:cNvPr id="16" name="Picture 127" descr="K:\Mann + Hummel\03_Vorlagen\03_PowerPoint\backup\Vignette_16x32_8_60prozent_2016.01.27.jpg"/>
          <p:cNvPicPr>
            <a:picLocks noChangeAspect="1" noChangeArrowheads="1"/>
          </p:cNvPicPr>
          <p:nvPr userDrawn="1"/>
        </p:nvPicPr>
        <p:blipFill>
          <a:blip r:embed="rId5" cstate="print">
            <a:extLst>
              <a:ext uri="{28A0092B-C50C-407E-A947-70E740481C1C}">
                <a14:useLocalDpi xmlns:a14="http://schemas.microsoft.com/office/drawing/2010/main" xmlns="" val="0"/>
              </a:ext>
            </a:extLst>
          </a:blip>
          <a:srcRect/>
          <a:stretch>
            <a:fillRect/>
          </a:stretch>
        </p:blipFill>
        <p:spPr bwMode="gray">
          <a:xfrm>
            <a:off x="188044" y="188913"/>
            <a:ext cx="11807825" cy="5761037"/>
          </a:xfrm>
          <a:prstGeom prst="rect">
            <a:avLst/>
          </a:prstGeom>
          <a:noFill/>
          <a:extLst>
            <a:ext uri="{909E8E84-426E-40DD-AFC4-6F175D3DCCD1}">
              <a14:hiddenFill xmlns:a14="http://schemas.microsoft.com/office/drawing/2010/main" xmlns="">
                <a:solidFill>
                  <a:srgbClr val="FFFFFF"/>
                </a:solidFill>
              </a14:hiddenFill>
            </a:ext>
          </a:extLst>
        </p:spPr>
      </p:pic>
      <p:sp>
        <p:nvSpPr>
          <p:cNvPr id="11" name="Freeform 7"/>
          <p:cNvSpPr>
            <a:spLocks noChangeAspect="1"/>
          </p:cNvSpPr>
          <p:nvPr/>
        </p:nvSpPr>
        <p:spPr bwMode="gray">
          <a:xfrm flipH="1">
            <a:off x="88670" y="800720"/>
            <a:ext cx="104276" cy="108000"/>
          </a:xfrm>
          <a:custGeom>
            <a:avLst/>
            <a:gdLst/>
            <a:ahLst/>
            <a:cxnLst>
              <a:cxn ang="0">
                <a:pos x="56" y="58"/>
              </a:cxn>
              <a:cxn ang="0">
                <a:pos x="0" y="0"/>
              </a:cxn>
              <a:cxn ang="0">
                <a:pos x="0" y="58"/>
              </a:cxn>
              <a:cxn ang="0">
                <a:pos x="56" y="58"/>
              </a:cxn>
            </a:cxnLst>
            <a:rect l="0" t="0" r="r" b="b"/>
            <a:pathLst>
              <a:path w="56" h="58">
                <a:moveTo>
                  <a:pt x="56" y="58"/>
                </a:moveTo>
                <a:lnTo>
                  <a:pt x="0" y="0"/>
                </a:lnTo>
                <a:lnTo>
                  <a:pt x="0" y="58"/>
                </a:lnTo>
                <a:lnTo>
                  <a:pt x="56" y="58"/>
                </a:lnTo>
                <a:close/>
              </a:path>
            </a:pathLst>
          </a:custGeom>
          <a:solidFill>
            <a:schemeClr val="bg2">
              <a:lumMod val="50000"/>
            </a:schemeClr>
          </a:solidFill>
          <a:ln w="9525">
            <a:noFill/>
            <a:round/>
            <a:headEnd/>
            <a:tailEnd/>
          </a:ln>
        </p:spPr>
        <p:txBody>
          <a:bodyPr vert="horz" wrap="square" lIns="91440" tIns="45720" rIns="91440" bIns="45720" numCol="1" anchor="t" anchorCtr="0" compatLnSpc="1">
            <a:prstTxWarp prst="textNoShape">
              <a:avLst/>
            </a:prstTxWarp>
          </a:bodyPr>
          <a:lstStyle/>
          <a:p>
            <a:pPr algn="r"/>
            <a:endParaRPr lang="en-US" sz="1500" dirty="0">
              <a:solidFill>
                <a:schemeClr val="bg1"/>
              </a:solidFill>
            </a:endParaRPr>
          </a:p>
        </p:txBody>
      </p:sp>
      <p:sp>
        <p:nvSpPr>
          <p:cNvPr id="13" name="Textplatzhalter 12"/>
          <p:cNvSpPr>
            <a:spLocks noGrp="1"/>
          </p:cNvSpPr>
          <p:nvPr>
            <p:ph type="body" sz="quarter" idx="13" hasCustomPrompt="1"/>
          </p:nvPr>
        </p:nvSpPr>
        <p:spPr bwMode="gray">
          <a:xfrm>
            <a:off x="88284" y="908840"/>
            <a:ext cx="1009627" cy="1032384"/>
          </a:xfrm>
          <a:solidFill>
            <a:srgbClr val="C2C2C2"/>
          </a:solidFill>
        </p:spPr>
        <p:txBody>
          <a:bodyPr wrap="none" lIns="432000" tIns="54000" rIns="144000" bIns="54000">
            <a:spAutoFit/>
          </a:bodyPr>
          <a:lstStyle>
            <a:lvl1pPr marL="0" algn="l">
              <a:spcAft>
                <a:spcPts val="0"/>
              </a:spcAft>
              <a:buFontTx/>
              <a:buNone/>
              <a:defRPr sz="6000">
                <a:solidFill>
                  <a:schemeClr val="bg1"/>
                </a:solidFill>
              </a:defRPr>
            </a:lvl1pPr>
            <a:lvl2pPr marL="0" indent="0" algn="l">
              <a:spcAft>
                <a:spcPts val="0"/>
              </a:spcAft>
              <a:buFontTx/>
              <a:buNone/>
              <a:defRPr sz="4800">
                <a:solidFill>
                  <a:schemeClr val="bg1"/>
                </a:solidFill>
              </a:defRPr>
            </a:lvl2pPr>
            <a:lvl3pPr marL="0" indent="0" algn="l">
              <a:spcAft>
                <a:spcPts val="0"/>
              </a:spcAft>
              <a:buFontTx/>
              <a:buNone/>
              <a:defRPr sz="4800">
                <a:solidFill>
                  <a:schemeClr val="bg1"/>
                </a:solidFill>
              </a:defRPr>
            </a:lvl3pPr>
            <a:lvl4pPr marL="0" indent="0" algn="l">
              <a:spcAft>
                <a:spcPts val="0"/>
              </a:spcAft>
              <a:buFontTx/>
              <a:buNone/>
              <a:defRPr sz="4800">
                <a:solidFill>
                  <a:schemeClr val="bg1"/>
                </a:solidFill>
              </a:defRPr>
            </a:lvl4pPr>
            <a:lvl5pPr marL="0" indent="0" algn="l">
              <a:spcAft>
                <a:spcPts val="0"/>
              </a:spcAft>
              <a:buFontTx/>
              <a:buNone/>
              <a:defRPr sz="4800">
                <a:solidFill>
                  <a:schemeClr val="bg1"/>
                </a:solidFill>
              </a:defRPr>
            </a:lvl5pPr>
            <a:lvl6pPr marL="0" indent="0" algn="l">
              <a:spcAft>
                <a:spcPts val="0"/>
              </a:spcAft>
              <a:buFontTx/>
              <a:buNone/>
              <a:defRPr sz="4800">
                <a:solidFill>
                  <a:schemeClr val="bg1"/>
                </a:solidFill>
              </a:defRPr>
            </a:lvl6pPr>
            <a:lvl7pPr marL="0" indent="0" algn="l">
              <a:spcAft>
                <a:spcPts val="0"/>
              </a:spcAft>
              <a:buFontTx/>
              <a:buNone/>
              <a:defRPr sz="4800">
                <a:solidFill>
                  <a:schemeClr val="bg1"/>
                </a:solidFill>
              </a:defRPr>
            </a:lvl7pPr>
            <a:lvl8pPr marL="0" indent="0" algn="l">
              <a:spcAft>
                <a:spcPts val="0"/>
              </a:spcAft>
              <a:buFontTx/>
              <a:buNone/>
              <a:defRPr sz="4800">
                <a:solidFill>
                  <a:schemeClr val="bg1"/>
                </a:solidFill>
              </a:defRPr>
            </a:lvl8pPr>
            <a:lvl9pPr marL="0" indent="0" algn="l">
              <a:spcAft>
                <a:spcPts val="0"/>
              </a:spcAft>
              <a:buFontTx/>
              <a:buNone/>
              <a:defRPr sz="4800">
                <a:solidFill>
                  <a:schemeClr val="bg1"/>
                </a:solidFill>
              </a:defRPr>
            </a:lvl9pPr>
          </a:lstStyle>
          <a:p>
            <a:pPr lvl="0"/>
            <a:r>
              <a:rPr lang="en-US" dirty="0"/>
              <a:t>0</a:t>
            </a:r>
          </a:p>
        </p:txBody>
      </p:sp>
      <p:sp>
        <p:nvSpPr>
          <p:cNvPr id="17" name="Titel 16"/>
          <p:cNvSpPr>
            <a:spLocks noGrp="1"/>
          </p:cNvSpPr>
          <p:nvPr>
            <p:ph type="title" hasCustomPrompt="1"/>
          </p:nvPr>
        </p:nvSpPr>
        <p:spPr bwMode="gray">
          <a:xfrm>
            <a:off x="552971" y="3893568"/>
            <a:ext cx="10296000" cy="615553"/>
          </a:xfrm>
          <a:noFill/>
        </p:spPr>
        <p:txBody>
          <a:bodyPr anchor="b"/>
          <a:lstStyle>
            <a:lvl1pPr>
              <a:defRPr sz="4000">
                <a:solidFill>
                  <a:schemeClr val="bg1"/>
                </a:solidFill>
              </a:defRPr>
            </a:lvl1pPr>
          </a:lstStyle>
          <a:p>
            <a:r>
              <a:rPr lang="en-US" dirty="0"/>
              <a:t>Chapter name</a:t>
            </a:r>
          </a:p>
        </p:txBody>
      </p:sp>
      <p:sp>
        <p:nvSpPr>
          <p:cNvPr id="14" name="Rechteck 13"/>
          <p:cNvSpPr/>
          <p:nvPr userDrawn="1"/>
        </p:nvSpPr>
        <p:spPr bwMode="gray">
          <a:xfrm>
            <a:off x="193675" y="6237312"/>
            <a:ext cx="10080376" cy="504056"/>
          </a:xfrm>
          <a:prstGeom prst="rect">
            <a:avLst/>
          </a:prstGeom>
          <a:solidFill>
            <a:schemeClr val="bg1"/>
          </a:solidFill>
          <a:ln w="63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800" dirty="0">
              <a:solidFill>
                <a:schemeClr val="bg1"/>
              </a:solidFill>
            </a:endParaRPr>
          </a:p>
        </p:txBody>
      </p:sp>
      <p:pic>
        <p:nvPicPr>
          <p:cNvPr id="18" name="Picture 85"/>
          <p:cNvPicPr>
            <a:picLocks noChangeAspect="1" noChangeArrowheads="1"/>
          </p:cNvPicPr>
          <p:nvPr userDrawn="1"/>
        </p:nvPicPr>
        <p:blipFill>
          <a:blip r:embed="rId6" cstate="print">
            <a:extLst>
              <a:ext uri="{28A0092B-C50C-407E-A947-70E740481C1C}">
                <a14:useLocalDpi xmlns:a14="http://schemas.microsoft.com/office/drawing/2010/main" xmlns="" val="0"/>
              </a:ext>
            </a:extLst>
          </a:blip>
          <a:stretch>
            <a:fillRect/>
          </a:stretch>
        </p:blipFill>
        <p:spPr bwMode="gray">
          <a:xfrm>
            <a:off x="193675" y="6510889"/>
            <a:ext cx="1530000" cy="12110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3" name="Text Placeholder 2"/>
          <p:cNvSpPr>
            <a:spLocks noGrp="1"/>
          </p:cNvSpPr>
          <p:nvPr>
            <p:ph type="body" sz="quarter" idx="14" hasCustomPrompt="1"/>
          </p:nvPr>
        </p:nvSpPr>
        <p:spPr>
          <a:xfrm>
            <a:off x="552971" y="4725144"/>
            <a:ext cx="10296000" cy="936104"/>
          </a:xfrm>
        </p:spPr>
        <p:txBody>
          <a:bodyPr/>
          <a:lstStyle>
            <a:lvl1pPr marL="0" indent="0">
              <a:spcAft>
                <a:spcPts val="0"/>
              </a:spcAft>
              <a:buNone/>
              <a:defRPr sz="1800">
                <a:solidFill>
                  <a:schemeClr val="bg1"/>
                </a:solidFill>
              </a:defRPr>
            </a:lvl1pPr>
            <a:lvl2pPr marL="0" indent="0">
              <a:spcAft>
                <a:spcPts val="0"/>
              </a:spcAft>
              <a:buNone/>
              <a:defRPr sz="1800">
                <a:solidFill>
                  <a:schemeClr val="bg1"/>
                </a:solidFill>
              </a:defRPr>
            </a:lvl2pPr>
            <a:lvl3pPr marL="0" indent="0">
              <a:spcAft>
                <a:spcPts val="0"/>
              </a:spcAft>
              <a:buNone/>
              <a:defRPr sz="1800">
                <a:solidFill>
                  <a:schemeClr val="bg1"/>
                </a:solidFill>
              </a:defRPr>
            </a:lvl3pPr>
            <a:lvl4pPr marL="0" indent="0">
              <a:spcAft>
                <a:spcPts val="0"/>
              </a:spcAft>
              <a:buNone/>
              <a:defRPr sz="1800">
                <a:solidFill>
                  <a:schemeClr val="bg1"/>
                </a:solidFill>
              </a:defRPr>
            </a:lvl4pPr>
            <a:lvl5pPr marL="0" indent="0">
              <a:spcAft>
                <a:spcPts val="0"/>
              </a:spcAft>
              <a:buNone/>
              <a:defRPr sz="1800">
                <a:solidFill>
                  <a:schemeClr val="bg1"/>
                </a:solidFill>
              </a:defRPr>
            </a:lvl5pPr>
            <a:lvl6pPr marL="0" indent="0">
              <a:spcAft>
                <a:spcPts val="0"/>
              </a:spcAft>
              <a:buNone/>
              <a:defRPr sz="1800">
                <a:solidFill>
                  <a:schemeClr val="bg1"/>
                </a:solidFill>
              </a:defRPr>
            </a:lvl6pPr>
            <a:lvl7pPr marL="0" indent="0">
              <a:spcAft>
                <a:spcPts val="0"/>
              </a:spcAft>
              <a:buNone/>
              <a:defRPr sz="1800">
                <a:solidFill>
                  <a:schemeClr val="bg1"/>
                </a:solidFill>
              </a:defRPr>
            </a:lvl7pPr>
            <a:lvl8pPr marL="0" indent="0">
              <a:spcAft>
                <a:spcPts val="0"/>
              </a:spcAft>
              <a:buNone/>
              <a:defRPr sz="1800">
                <a:solidFill>
                  <a:schemeClr val="bg1"/>
                </a:solidFill>
              </a:defRPr>
            </a:lvl8pPr>
            <a:lvl9pPr marL="0" indent="0">
              <a:spcAft>
                <a:spcPts val="0"/>
              </a:spcAft>
              <a:buNone/>
              <a:defRPr sz="1800">
                <a:solidFill>
                  <a:schemeClr val="bg1"/>
                </a:solidFill>
              </a:defRPr>
            </a:lvl9pPr>
          </a:lstStyle>
          <a:p>
            <a:pPr lvl="0"/>
            <a:r>
              <a:rPr lang="en-US" noProof="0" dirty="0"/>
              <a:t>Short Summary to the next chapter (max. 3 lines)</a:t>
            </a:r>
          </a:p>
        </p:txBody>
      </p:sp>
    </p:spTree>
    <p:extLst>
      <p:ext uri="{BB962C8B-B14F-4D97-AF65-F5344CB8AC3E}">
        <p14:creationId xmlns:p14="http://schemas.microsoft.com/office/powerpoint/2010/main" xmlns="" val="38475708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graphicFrame>
        <p:nvGraphicFramePr>
          <p:cNvPr id="11" name="Objekt 10" hidden="1"/>
          <p:cNvGraphicFramePr>
            <a:graphicFrameLocks noChangeAspect="1"/>
          </p:cNvGraphicFramePr>
          <p:nvPr userDrawn="1">
            <p:custDataLst>
              <p:tags r:id="rId2"/>
            </p:custDataLst>
            <p:extLst>
              <p:ext uri="{D42A27DB-BD31-4B8C-83A1-F6EECF244321}">
                <p14:modId xmlns:p14="http://schemas.microsoft.com/office/powerpoint/2010/main" xmlns="" val="509373364"/>
              </p:ext>
            </p:extLst>
          </p:nvPr>
        </p:nvGraphicFramePr>
        <p:xfrm>
          <a:off x="1588" y="1588"/>
          <a:ext cx="1587" cy="1587"/>
        </p:xfrm>
        <a:graphic>
          <a:graphicData uri="http://schemas.openxmlformats.org/presentationml/2006/ole">
            <p:oleObj spid="_x0000_s102693" name="think-cell Slide" r:id="rId4" imgW="360" imgH="360" progId="">
              <p:embed/>
            </p:oleObj>
          </a:graphicData>
        </a:graphic>
      </p:graphicFrame>
      <p:sp>
        <p:nvSpPr>
          <p:cNvPr id="13" name="Textplatzhalter 9"/>
          <p:cNvSpPr>
            <a:spLocks noGrp="1"/>
          </p:cNvSpPr>
          <p:nvPr>
            <p:ph type="body" sz="quarter" idx="13" hasCustomPrompt="1"/>
          </p:nvPr>
        </p:nvSpPr>
        <p:spPr bwMode="gray">
          <a:xfrm>
            <a:off x="552971" y="764704"/>
            <a:ext cx="10296000" cy="432048"/>
          </a:xfrm>
        </p:spPr>
        <p:txBody>
          <a:bodyPr>
            <a:noAutofit/>
          </a:bodyPr>
          <a:lstStyle>
            <a:lvl1pPr marL="0">
              <a:spcAft>
                <a:spcPts val="0"/>
              </a:spcAft>
              <a:buFontTx/>
              <a:buNone/>
              <a:defRPr sz="2800">
                <a:solidFill>
                  <a:schemeClr val="accent2"/>
                </a:solidFill>
              </a:defRPr>
            </a:lvl1pPr>
            <a:lvl2pPr marL="0" indent="0">
              <a:spcAft>
                <a:spcPts val="0"/>
              </a:spcAft>
              <a:buFontTx/>
              <a:buNone/>
              <a:defRPr sz="2800">
                <a:solidFill>
                  <a:schemeClr val="accent2"/>
                </a:solidFill>
              </a:defRPr>
            </a:lvl2pPr>
            <a:lvl3pPr marL="0" indent="0">
              <a:spcAft>
                <a:spcPts val="0"/>
              </a:spcAft>
              <a:buFontTx/>
              <a:buNone/>
              <a:defRPr sz="2800">
                <a:solidFill>
                  <a:schemeClr val="accent2"/>
                </a:solidFill>
              </a:defRPr>
            </a:lvl3pPr>
            <a:lvl4pPr marL="0" indent="0">
              <a:spcAft>
                <a:spcPts val="0"/>
              </a:spcAft>
              <a:buFontTx/>
              <a:buNone/>
              <a:defRPr sz="2800">
                <a:solidFill>
                  <a:schemeClr val="accent2"/>
                </a:solidFill>
              </a:defRPr>
            </a:lvl4pPr>
            <a:lvl5pPr marL="0" indent="0">
              <a:spcAft>
                <a:spcPts val="0"/>
              </a:spcAft>
              <a:buFontTx/>
              <a:buNone/>
              <a:defRPr sz="2800">
                <a:solidFill>
                  <a:schemeClr val="accent2"/>
                </a:solidFill>
              </a:defRPr>
            </a:lvl5pPr>
            <a:lvl6pPr marL="0" indent="0">
              <a:spcAft>
                <a:spcPts val="0"/>
              </a:spcAft>
              <a:buFontTx/>
              <a:buNone/>
              <a:defRPr sz="2800">
                <a:solidFill>
                  <a:schemeClr val="accent2"/>
                </a:solidFill>
              </a:defRPr>
            </a:lvl6pPr>
            <a:lvl7pPr marL="0" indent="0">
              <a:spcAft>
                <a:spcPts val="0"/>
              </a:spcAft>
              <a:buFontTx/>
              <a:buNone/>
              <a:defRPr sz="2800">
                <a:solidFill>
                  <a:schemeClr val="accent2"/>
                </a:solidFill>
              </a:defRPr>
            </a:lvl7pPr>
            <a:lvl8pPr marL="0" indent="0">
              <a:spcAft>
                <a:spcPts val="0"/>
              </a:spcAft>
              <a:buFontTx/>
              <a:buNone/>
              <a:defRPr sz="2800">
                <a:solidFill>
                  <a:schemeClr val="accent2"/>
                </a:solidFill>
              </a:defRPr>
            </a:lvl8pPr>
            <a:lvl9pPr marL="0" indent="0">
              <a:spcAft>
                <a:spcPts val="0"/>
              </a:spcAft>
              <a:buFontTx/>
              <a:buNone/>
              <a:defRPr sz="2800">
                <a:solidFill>
                  <a:schemeClr val="accent2"/>
                </a:solidFill>
              </a:defRPr>
            </a:lvl9pPr>
          </a:lstStyle>
          <a:p>
            <a:pPr lvl="0"/>
            <a:r>
              <a:rPr lang="en-US" dirty="0"/>
              <a:t>Optional subtitle (in max. 1 line)</a:t>
            </a:r>
          </a:p>
        </p:txBody>
      </p:sp>
      <p:sp>
        <p:nvSpPr>
          <p:cNvPr id="2" name="Titel 1"/>
          <p:cNvSpPr>
            <a:spLocks noGrp="1"/>
          </p:cNvSpPr>
          <p:nvPr>
            <p:ph type="title" hasCustomPrompt="1"/>
          </p:nvPr>
        </p:nvSpPr>
        <p:spPr bwMode="gray"/>
        <p:txBody>
          <a:bodyPr/>
          <a:lstStyle/>
          <a:p>
            <a:r>
              <a:rPr lang="en-US" noProof="0" dirty="0"/>
              <a:t>Slide title (2 lines | max. 1 line with subtitle)</a:t>
            </a:r>
            <a:endParaRPr lang="en-US" dirty="0"/>
          </a:p>
        </p:txBody>
      </p:sp>
      <p:sp>
        <p:nvSpPr>
          <p:cNvPr id="7" name="Inhaltsplatzhalter 6"/>
          <p:cNvSpPr>
            <a:spLocks noGrp="1"/>
          </p:cNvSpPr>
          <p:nvPr>
            <p:ph sz="quarter" idx="14" hasCustomPrompt="1"/>
          </p:nvPr>
        </p:nvSpPr>
        <p:spPr>
          <a:xfrm>
            <a:off x="552971" y="1700808"/>
            <a:ext cx="10296000" cy="4248000"/>
          </a:xfrm>
        </p:spPr>
        <p:txBody>
          <a:bodyPr/>
          <a:lstStyle>
            <a:lvl1pPr>
              <a:defRPr/>
            </a:lvl1pPr>
          </a:lstStyle>
          <a:p>
            <a:pPr lvl="0"/>
            <a:r>
              <a:rPr lang="en-US" dirty="0"/>
              <a:t>You can use this field to enter text, a table, a diagram or </a:t>
            </a:r>
            <a:r>
              <a:rPr lang="en-US" dirty="0" err="1"/>
              <a:t>SmartArts</a:t>
            </a:r>
            <a:r>
              <a:rPr lang="en-US" dirty="0"/>
              <a:t>. Use the buttons “Increase List Level” for </a:t>
            </a:r>
            <a:r>
              <a:rPr lang="en-US" dirty="0" err="1"/>
              <a:t>copytext</a:t>
            </a:r>
            <a:r>
              <a:rPr lang="en-US" dirty="0"/>
              <a:t> or bullet levels. Use the icons below to create visual content.</a:t>
            </a:r>
          </a:p>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p:txBody>
      </p:sp>
    </p:spTree>
    <p:extLst>
      <p:ext uri="{BB962C8B-B14F-4D97-AF65-F5344CB8AC3E}">
        <p14:creationId xmlns:p14="http://schemas.microsoft.com/office/powerpoint/2010/main" xmlns="" val="3540179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s">
    <p:spTree>
      <p:nvGrpSpPr>
        <p:cNvPr id="1" name=""/>
        <p:cNvGrpSpPr/>
        <p:nvPr/>
      </p:nvGrpSpPr>
      <p:grpSpPr>
        <a:xfrm>
          <a:off x="0" y="0"/>
          <a:ext cx="0" cy="0"/>
          <a:chOff x="0" y="0"/>
          <a:chExt cx="0" cy="0"/>
        </a:xfrm>
      </p:grpSpPr>
      <p:graphicFrame>
        <p:nvGraphicFramePr>
          <p:cNvPr id="11" name="Objekt 10" hidden="1"/>
          <p:cNvGraphicFramePr>
            <a:graphicFrameLocks noChangeAspect="1"/>
          </p:cNvGraphicFramePr>
          <p:nvPr userDrawn="1">
            <p:custDataLst>
              <p:tags r:id="rId2"/>
            </p:custDataLst>
            <p:extLst>
              <p:ext uri="{D42A27DB-BD31-4B8C-83A1-F6EECF244321}">
                <p14:modId xmlns:p14="http://schemas.microsoft.com/office/powerpoint/2010/main" xmlns="" val="3828056142"/>
              </p:ext>
            </p:extLst>
          </p:nvPr>
        </p:nvGraphicFramePr>
        <p:xfrm>
          <a:off x="1588" y="1588"/>
          <a:ext cx="1587" cy="1587"/>
        </p:xfrm>
        <a:graphic>
          <a:graphicData uri="http://schemas.openxmlformats.org/presentationml/2006/ole">
            <p:oleObj spid="_x0000_s104736" name="think-cell Slide" r:id="rId4" imgW="360" imgH="360" progId="">
              <p:embed/>
            </p:oleObj>
          </a:graphicData>
        </a:graphic>
      </p:graphicFrame>
      <p:sp>
        <p:nvSpPr>
          <p:cNvPr id="12" name="Textplatzhalter 9"/>
          <p:cNvSpPr>
            <a:spLocks noGrp="1"/>
          </p:cNvSpPr>
          <p:nvPr>
            <p:ph type="body" sz="quarter" idx="13" hasCustomPrompt="1"/>
          </p:nvPr>
        </p:nvSpPr>
        <p:spPr bwMode="gray">
          <a:xfrm>
            <a:off x="552971" y="764704"/>
            <a:ext cx="10296000" cy="432048"/>
          </a:xfrm>
        </p:spPr>
        <p:txBody>
          <a:bodyPr>
            <a:noAutofit/>
          </a:bodyPr>
          <a:lstStyle>
            <a:lvl1pPr marL="0">
              <a:spcAft>
                <a:spcPts val="0"/>
              </a:spcAft>
              <a:buFontTx/>
              <a:buNone/>
              <a:defRPr sz="2800">
                <a:solidFill>
                  <a:schemeClr val="accent2"/>
                </a:solidFill>
              </a:defRPr>
            </a:lvl1pPr>
            <a:lvl2pPr marL="0" indent="0">
              <a:spcAft>
                <a:spcPts val="0"/>
              </a:spcAft>
              <a:buFontTx/>
              <a:buNone/>
              <a:defRPr sz="2800">
                <a:solidFill>
                  <a:schemeClr val="accent2"/>
                </a:solidFill>
              </a:defRPr>
            </a:lvl2pPr>
            <a:lvl3pPr marL="0" indent="0">
              <a:spcAft>
                <a:spcPts val="0"/>
              </a:spcAft>
              <a:buFontTx/>
              <a:buNone/>
              <a:defRPr sz="2800">
                <a:solidFill>
                  <a:schemeClr val="accent2"/>
                </a:solidFill>
              </a:defRPr>
            </a:lvl3pPr>
            <a:lvl4pPr marL="0" indent="0">
              <a:spcAft>
                <a:spcPts val="0"/>
              </a:spcAft>
              <a:buFontTx/>
              <a:buNone/>
              <a:defRPr sz="2800">
                <a:solidFill>
                  <a:schemeClr val="accent2"/>
                </a:solidFill>
              </a:defRPr>
            </a:lvl4pPr>
            <a:lvl5pPr marL="0" indent="0">
              <a:spcAft>
                <a:spcPts val="0"/>
              </a:spcAft>
              <a:buFontTx/>
              <a:buNone/>
              <a:defRPr sz="2800">
                <a:solidFill>
                  <a:schemeClr val="accent2"/>
                </a:solidFill>
              </a:defRPr>
            </a:lvl5pPr>
            <a:lvl6pPr marL="0" indent="0">
              <a:spcAft>
                <a:spcPts val="0"/>
              </a:spcAft>
              <a:buFontTx/>
              <a:buNone/>
              <a:defRPr sz="2800">
                <a:solidFill>
                  <a:schemeClr val="accent2"/>
                </a:solidFill>
              </a:defRPr>
            </a:lvl6pPr>
            <a:lvl7pPr marL="0" indent="0">
              <a:spcAft>
                <a:spcPts val="0"/>
              </a:spcAft>
              <a:buFontTx/>
              <a:buNone/>
              <a:defRPr sz="2800">
                <a:solidFill>
                  <a:schemeClr val="accent2"/>
                </a:solidFill>
              </a:defRPr>
            </a:lvl7pPr>
            <a:lvl8pPr marL="0" indent="0">
              <a:spcAft>
                <a:spcPts val="0"/>
              </a:spcAft>
              <a:buFontTx/>
              <a:buNone/>
              <a:defRPr sz="2800">
                <a:solidFill>
                  <a:schemeClr val="accent2"/>
                </a:solidFill>
              </a:defRPr>
            </a:lvl8pPr>
            <a:lvl9pPr marL="0" indent="0">
              <a:spcAft>
                <a:spcPts val="0"/>
              </a:spcAft>
              <a:buFontTx/>
              <a:buNone/>
              <a:defRPr sz="2800">
                <a:solidFill>
                  <a:schemeClr val="accent2"/>
                </a:solidFill>
              </a:defRPr>
            </a:lvl9pPr>
          </a:lstStyle>
          <a:p>
            <a:pPr lvl="0"/>
            <a:r>
              <a:rPr lang="en-US" dirty="0"/>
              <a:t>Optional subtitle (in max. 1 line)</a:t>
            </a:r>
          </a:p>
        </p:txBody>
      </p:sp>
      <p:sp>
        <p:nvSpPr>
          <p:cNvPr id="7" name="Titel 6"/>
          <p:cNvSpPr>
            <a:spLocks noGrp="1"/>
          </p:cNvSpPr>
          <p:nvPr>
            <p:ph type="title" hasCustomPrompt="1"/>
          </p:nvPr>
        </p:nvSpPr>
        <p:spPr bwMode="gray"/>
        <p:txBody>
          <a:bodyPr/>
          <a:lstStyle>
            <a:lvl1pPr>
              <a:defRPr/>
            </a:lvl1pPr>
          </a:lstStyle>
          <a:p>
            <a:r>
              <a:rPr lang="en-US" dirty="0"/>
              <a:t>Slide title (2 lines | max. 1 line with subtitle)</a:t>
            </a:r>
          </a:p>
        </p:txBody>
      </p:sp>
      <p:sp>
        <p:nvSpPr>
          <p:cNvPr id="4" name="Inhaltsplatzhalter 3"/>
          <p:cNvSpPr>
            <a:spLocks noGrp="1"/>
          </p:cNvSpPr>
          <p:nvPr>
            <p:ph sz="quarter" idx="14" hasCustomPrompt="1"/>
          </p:nvPr>
        </p:nvSpPr>
        <p:spPr>
          <a:xfrm>
            <a:off x="552450" y="1700808"/>
            <a:ext cx="4968875" cy="4248000"/>
          </a:xfrm>
        </p:spPr>
        <p:txBody>
          <a:bodyPr/>
          <a:lstStyle>
            <a:lvl1pPr>
              <a:defRPr/>
            </a:lvl1pPr>
          </a:lstStyle>
          <a:p>
            <a:pPr lvl="0"/>
            <a:r>
              <a:rPr lang="en-US" dirty="0"/>
              <a:t>You can use this field to enter text, a table, </a:t>
            </a:r>
            <a:br>
              <a:rPr lang="en-US" dirty="0"/>
            </a:br>
            <a:r>
              <a:rPr lang="en-US" dirty="0"/>
              <a:t>a diagram or </a:t>
            </a:r>
            <a:r>
              <a:rPr lang="en-US" dirty="0" err="1"/>
              <a:t>SmartArts</a:t>
            </a:r>
            <a:r>
              <a:rPr lang="en-US" dirty="0"/>
              <a:t>. Use the buttons “Increase List Level” for </a:t>
            </a:r>
            <a:r>
              <a:rPr lang="en-US" dirty="0" err="1"/>
              <a:t>copytext</a:t>
            </a:r>
            <a:r>
              <a:rPr lang="en-US" dirty="0"/>
              <a:t> or bullet levels. Use the icons below to create visual content.</a:t>
            </a:r>
          </a:p>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Inhaltsplatzhalter 5"/>
          <p:cNvSpPr>
            <a:spLocks noGrp="1"/>
          </p:cNvSpPr>
          <p:nvPr>
            <p:ph sz="quarter" idx="15" hasCustomPrompt="1"/>
          </p:nvPr>
        </p:nvSpPr>
        <p:spPr>
          <a:xfrm>
            <a:off x="5881688" y="1700808"/>
            <a:ext cx="4968875" cy="4248000"/>
          </a:xfrm>
        </p:spPr>
        <p:txBody>
          <a:bodyPr/>
          <a:lstStyle>
            <a:lvl1pPr>
              <a:defRPr/>
            </a:lvl1pPr>
          </a:lstStyle>
          <a:p>
            <a:pPr lvl="0"/>
            <a:r>
              <a:rPr lang="en-US" dirty="0"/>
              <a:t>You can use this field to enter text, a table, </a:t>
            </a:r>
            <a:br>
              <a:rPr lang="en-US" dirty="0"/>
            </a:br>
            <a:r>
              <a:rPr lang="en-US" dirty="0"/>
              <a:t>a diagram or </a:t>
            </a:r>
            <a:r>
              <a:rPr lang="en-US" dirty="0" err="1"/>
              <a:t>SmartArts</a:t>
            </a:r>
            <a:r>
              <a:rPr lang="en-US" dirty="0"/>
              <a:t>. Use the buttons “Increase List Level” for </a:t>
            </a:r>
            <a:r>
              <a:rPr lang="en-US" dirty="0" err="1"/>
              <a:t>copytext</a:t>
            </a:r>
            <a:r>
              <a:rPr lang="en-US" dirty="0"/>
              <a:t> or bullet levels. Use the icons below to create visual content.</a:t>
            </a:r>
          </a:p>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xmlns="" val="20701770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hree contents">
    <p:spTree>
      <p:nvGrpSpPr>
        <p:cNvPr id="1" name=""/>
        <p:cNvGrpSpPr/>
        <p:nvPr/>
      </p:nvGrpSpPr>
      <p:grpSpPr>
        <a:xfrm>
          <a:off x="0" y="0"/>
          <a:ext cx="0" cy="0"/>
          <a:chOff x="0" y="0"/>
          <a:chExt cx="0" cy="0"/>
        </a:xfrm>
      </p:grpSpPr>
      <p:graphicFrame>
        <p:nvGraphicFramePr>
          <p:cNvPr id="11" name="Objekt 10" hidden="1"/>
          <p:cNvGraphicFramePr>
            <a:graphicFrameLocks noChangeAspect="1"/>
          </p:cNvGraphicFramePr>
          <p:nvPr userDrawn="1">
            <p:custDataLst>
              <p:tags r:id="rId2"/>
            </p:custDataLst>
            <p:extLst>
              <p:ext uri="{D42A27DB-BD31-4B8C-83A1-F6EECF244321}">
                <p14:modId xmlns:p14="http://schemas.microsoft.com/office/powerpoint/2010/main" xmlns="" val="2923106278"/>
              </p:ext>
            </p:extLst>
          </p:nvPr>
        </p:nvGraphicFramePr>
        <p:xfrm>
          <a:off x="1588" y="1588"/>
          <a:ext cx="1587" cy="1587"/>
        </p:xfrm>
        <a:graphic>
          <a:graphicData uri="http://schemas.openxmlformats.org/presentationml/2006/ole">
            <p:oleObj spid="_x0000_s112853" name="think-cell Slide" r:id="rId4" imgW="360" imgH="360" progId="">
              <p:embed/>
            </p:oleObj>
          </a:graphicData>
        </a:graphic>
      </p:graphicFrame>
      <p:sp>
        <p:nvSpPr>
          <p:cNvPr id="12" name="Textplatzhalter 9"/>
          <p:cNvSpPr>
            <a:spLocks noGrp="1"/>
          </p:cNvSpPr>
          <p:nvPr>
            <p:ph type="body" sz="quarter" idx="13" hasCustomPrompt="1"/>
          </p:nvPr>
        </p:nvSpPr>
        <p:spPr bwMode="gray">
          <a:xfrm>
            <a:off x="552971" y="764704"/>
            <a:ext cx="10296000" cy="432048"/>
          </a:xfrm>
        </p:spPr>
        <p:txBody>
          <a:bodyPr>
            <a:noAutofit/>
          </a:bodyPr>
          <a:lstStyle>
            <a:lvl1pPr marL="0">
              <a:spcAft>
                <a:spcPts val="0"/>
              </a:spcAft>
              <a:buFontTx/>
              <a:buNone/>
              <a:defRPr sz="2800">
                <a:solidFill>
                  <a:schemeClr val="accent2"/>
                </a:solidFill>
              </a:defRPr>
            </a:lvl1pPr>
            <a:lvl2pPr marL="0" indent="0">
              <a:spcAft>
                <a:spcPts val="0"/>
              </a:spcAft>
              <a:buFontTx/>
              <a:buNone/>
              <a:defRPr sz="2800">
                <a:solidFill>
                  <a:schemeClr val="accent2"/>
                </a:solidFill>
              </a:defRPr>
            </a:lvl2pPr>
            <a:lvl3pPr marL="0" indent="0">
              <a:spcAft>
                <a:spcPts val="0"/>
              </a:spcAft>
              <a:buFontTx/>
              <a:buNone/>
              <a:defRPr sz="2800">
                <a:solidFill>
                  <a:schemeClr val="accent2"/>
                </a:solidFill>
              </a:defRPr>
            </a:lvl3pPr>
            <a:lvl4pPr marL="0" indent="0">
              <a:spcAft>
                <a:spcPts val="0"/>
              </a:spcAft>
              <a:buFontTx/>
              <a:buNone/>
              <a:defRPr sz="2800">
                <a:solidFill>
                  <a:schemeClr val="accent2"/>
                </a:solidFill>
              </a:defRPr>
            </a:lvl4pPr>
            <a:lvl5pPr marL="0" indent="0">
              <a:spcAft>
                <a:spcPts val="0"/>
              </a:spcAft>
              <a:buFontTx/>
              <a:buNone/>
              <a:defRPr sz="2800">
                <a:solidFill>
                  <a:schemeClr val="accent2"/>
                </a:solidFill>
              </a:defRPr>
            </a:lvl5pPr>
            <a:lvl6pPr marL="0" indent="0">
              <a:spcAft>
                <a:spcPts val="0"/>
              </a:spcAft>
              <a:buFontTx/>
              <a:buNone/>
              <a:defRPr sz="2800">
                <a:solidFill>
                  <a:schemeClr val="accent2"/>
                </a:solidFill>
              </a:defRPr>
            </a:lvl6pPr>
            <a:lvl7pPr marL="0" indent="0">
              <a:spcAft>
                <a:spcPts val="0"/>
              </a:spcAft>
              <a:buFontTx/>
              <a:buNone/>
              <a:defRPr sz="2800">
                <a:solidFill>
                  <a:schemeClr val="accent2"/>
                </a:solidFill>
              </a:defRPr>
            </a:lvl7pPr>
            <a:lvl8pPr marL="0" indent="0">
              <a:spcAft>
                <a:spcPts val="0"/>
              </a:spcAft>
              <a:buFontTx/>
              <a:buNone/>
              <a:defRPr sz="2800">
                <a:solidFill>
                  <a:schemeClr val="accent2"/>
                </a:solidFill>
              </a:defRPr>
            </a:lvl8pPr>
            <a:lvl9pPr marL="0" indent="0">
              <a:spcAft>
                <a:spcPts val="0"/>
              </a:spcAft>
              <a:buFontTx/>
              <a:buNone/>
              <a:defRPr sz="2800">
                <a:solidFill>
                  <a:schemeClr val="accent2"/>
                </a:solidFill>
              </a:defRPr>
            </a:lvl9pPr>
          </a:lstStyle>
          <a:p>
            <a:pPr lvl="0"/>
            <a:r>
              <a:rPr lang="en-US" dirty="0"/>
              <a:t>Optional subtitle (in max. 1 line)</a:t>
            </a:r>
          </a:p>
        </p:txBody>
      </p:sp>
      <p:sp>
        <p:nvSpPr>
          <p:cNvPr id="7" name="Titel 6"/>
          <p:cNvSpPr>
            <a:spLocks noGrp="1"/>
          </p:cNvSpPr>
          <p:nvPr>
            <p:ph type="title" hasCustomPrompt="1"/>
          </p:nvPr>
        </p:nvSpPr>
        <p:spPr bwMode="gray"/>
        <p:txBody>
          <a:bodyPr/>
          <a:lstStyle/>
          <a:p>
            <a:r>
              <a:rPr lang="en-US" dirty="0"/>
              <a:t>Slide title (2 lines | max. 1 line with subtitle)</a:t>
            </a:r>
          </a:p>
        </p:txBody>
      </p:sp>
      <p:sp>
        <p:nvSpPr>
          <p:cNvPr id="4" name="Inhaltsplatzhalter 3"/>
          <p:cNvSpPr>
            <a:spLocks noGrp="1"/>
          </p:cNvSpPr>
          <p:nvPr>
            <p:ph sz="quarter" idx="14" hasCustomPrompt="1"/>
          </p:nvPr>
        </p:nvSpPr>
        <p:spPr>
          <a:xfrm>
            <a:off x="552450" y="1700808"/>
            <a:ext cx="3240000" cy="4248000"/>
          </a:xfrm>
        </p:spPr>
        <p:txBody>
          <a:bodyPr/>
          <a:lstStyle/>
          <a:p>
            <a:pPr lvl="0"/>
            <a:r>
              <a:rPr lang="en-US" dirty="0"/>
              <a:t>You can use this field to enter text, a table, a diagram or </a:t>
            </a:r>
            <a:r>
              <a:rPr lang="en-US" dirty="0" err="1"/>
              <a:t>SmartArts</a:t>
            </a:r>
            <a:r>
              <a:rPr lang="en-US" dirty="0"/>
              <a:t>. Use the buttons “Increase List Level” for </a:t>
            </a:r>
            <a:r>
              <a:rPr lang="en-US" dirty="0" err="1"/>
              <a:t>copytext</a:t>
            </a:r>
            <a:r>
              <a:rPr lang="en-US" dirty="0"/>
              <a:t> or bullet levels. Use the icons below to create visual content.</a:t>
            </a:r>
          </a:p>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Inhaltsplatzhalter 3"/>
          <p:cNvSpPr>
            <a:spLocks noGrp="1"/>
          </p:cNvSpPr>
          <p:nvPr>
            <p:ph sz="quarter" idx="15" hasCustomPrompt="1"/>
          </p:nvPr>
        </p:nvSpPr>
        <p:spPr>
          <a:xfrm>
            <a:off x="4152901" y="1700808"/>
            <a:ext cx="3097212" cy="4248000"/>
          </a:xfrm>
        </p:spPr>
        <p:txBody>
          <a:bodyPr/>
          <a:lstStyle/>
          <a:p>
            <a:pPr lvl="0"/>
            <a:r>
              <a:rPr lang="en-US" dirty="0"/>
              <a:t>You can use this field to enter text, a table, a diagram or </a:t>
            </a:r>
            <a:r>
              <a:rPr lang="en-US" dirty="0" err="1"/>
              <a:t>SmartArts</a:t>
            </a:r>
            <a:r>
              <a:rPr lang="en-US" dirty="0"/>
              <a:t>. Use the buttons “Increase List Level” for </a:t>
            </a:r>
            <a:r>
              <a:rPr lang="en-US" dirty="0" err="1"/>
              <a:t>copytext</a:t>
            </a:r>
            <a:r>
              <a:rPr lang="en-US" dirty="0"/>
              <a:t> or bullet levels. Use the icons below to create visual content.</a:t>
            </a:r>
          </a:p>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Inhaltsplatzhalter 3"/>
          <p:cNvSpPr>
            <a:spLocks noGrp="1"/>
          </p:cNvSpPr>
          <p:nvPr>
            <p:ph sz="quarter" idx="16" hasCustomPrompt="1"/>
          </p:nvPr>
        </p:nvSpPr>
        <p:spPr>
          <a:xfrm>
            <a:off x="7610475" y="1700808"/>
            <a:ext cx="3240000" cy="4248000"/>
          </a:xfrm>
        </p:spPr>
        <p:txBody>
          <a:bodyPr/>
          <a:lstStyle/>
          <a:p>
            <a:pPr lvl="0"/>
            <a:r>
              <a:rPr lang="en-US" dirty="0"/>
              <a:t>You can use this field to enter text, a table, a diagram or </a:t>
            </a:r>
            <a:r>
              <a:rPr lang="en-US" dirty="0" err="1"/>
              <a:t>SmartArts</a:t>
            </a:r>
            <a:r>
              <a:rPr lang="en-US" dirty="0"/>
              <a:t>. Use the buttons “Increase List Level” for </a:t>
            </a:r>
            <a:r>
              <a:rPr lang="en-US" dirty="0" err="1"/>
              <a:t>copytext</a:t>
            </a:r>
            <a:r>
              <a:rPr lang="en-US" dirty="0"/>
              <a:t> or bullet levels. Use the icons below to create visual content.</a:t>
            </a:r>
          </a:p>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xmlns="" val="34287756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ig text with vignette">
    <p:spTree>
      <p:nvGrpSpPr>
        <p:cNvPr id="1" name=""/>
        <p:cNvGrpSpPr/>
        <p:nvPr/>
      </p:nvGrpSpPr>
      <p:grpSpPr>
        <a:xfrm>
          <a:off x="0" y="0"/>
          <a:ext cx="0" cy="0"/>
          <a:chOff x="0" y="0"/>
          <a:chExt cx="0" cy="0"/>
        </a:xfrm>
      </p:grpSpPr>
      <p:graphicFrame>
        <p:nvGraphicFramePr>
          <p:cNvPr id="11" name="Objekt 10" hidden="1"/>
          <p:cNvGraphicFramePr>
            <a:graphicFrameLocks noChangeAspect="1"/>
          </p:cNvGraphicFramePr>
          <p:nvPr userDrawn="1">
            <p:custDataLst>
              <p:tags r:id="rId2"/>
            </p:custDataLst>
            <p:extLst>
              <p:ext uri="{D42A27DB-BD31-4B8C-83A1-F6EECF244321}">
                <p14:modId xmlns:p14="http://schemas.microsoft.com/office/powerpoint/2010/main" xmlns="" val="3379508640"/>
              </p:ext>
            </p:extLst>
          </p:nvPr>
        </p:nvGraphicFramePr>
        <p:xfrm>
          <a:off x="1588" y="1588"/>
          <a:ext cx="1587" cy="1587"/>
        </p:xfrm>
        <a:graphic>
          <a:graphicData uri="http://schemas.openxmlformats.org/presentationml/2006/ole">
            <p:oleObj spid="_x0000_s115891" name="think-cell Slide" r:id="rId4" imgW="360" imgH="360" progId="">
              <p:embed/>
            </p:oleObj>
          </a:graphicData>
        </a:graphic>
      </p:graphicFrame>
      <p:pic>
        <p:nvPicPr>
          <p:cNvPr id="8" name="Picture 4" descr="K:\Mann + Hummel\03_Vorlagen\03_PowerPoint\backup\Vignette_16x32_weiß_2016.01.27.jpg"/>
          <p:cNvPicPr>
            <a:picLocks noChangeAspect="1" noChangeArrowheads="1"/>
          </p:cNvPicPr>
          <p:nvPr userDrawn="1"/>
        </p:nvPicPr>
        <p:blipFill>
          <a:blip r:embed="rId5" cstate="print">
            <a:extLst>
              <a:ext uri="{28A0092B-C50C-407E-A947-70E740481C1C}">
                <a14:useLocalDpi xmlns:a14="http://schemas.microsoft.com/office/drawing/2010/main" xmlns="" val="0"/>
              </a:ext>
            </a:extLst>
          </a:blip>
          <a:srcRect l="3" r="3"/>
          <a:stretch>
            <a:fillRect/>
          </a:stretch>
        </p:blipFill>
        <p:spPr bwMode="gray">
          <a:xfrm>
            <a:off x="193675" y="188914"/>
            <a:ext cx="11808568" cy="5761036"/>
          </a:xfrm>
          <a:prstGeom prst="rect">
            <a:avLst/>
          </a:prstGeom>
          <a:noFill/>
          <a:extLst>
            <a:ext uri="{909E8E84-426E-40DD-AFC4-6F175D3DCCD1}">
              <a14:hiddenFill xmlns:a14="http://schemas.microsoft.com/office/drawing/2010/main" xmlns="">
                <a:solidFill>
                  <a:srgbClr val="FFFFFF"/>
                </a:solidFill>
              </a14:hiddenFill>
            </a:ext>
          </a:extLst>
        </p:spPr>
      </p:pic>
      <p:sp>
        <p:nvSpPr>
          <p:cNvPr id="12" name="Textplatzhalter 9"/>
          <p:cNvSpPr>
            <a:spLocks noGrp="1" noChangeAspect="1"/>
          </p:cNvSpPr>
          <p:nvPr>
            <p:ph type="body" sz="quarter" idx="13" hasCustomPrompt="1"/>
          </p:nvPr>
        </p:nvSpPr>
        <p:spPr bwMode="gray">
          <a:xfrm>
            <a:off x="192930" y="188913"/>
            <a:ext cx="11808569" cy="5761038"/>
          </a:xfrm>
        </p:spPr>
        <p:txBody>
          <a:bodyPr lIns="360000" tIns="360000" rIns="360000" bIns="360000" anchor="ctr">
            <a:noAutofit/>
          </a:bodyPr>
          <a:lstStyle>
            <a:lvl1pPr marL="0" algn="ctr">
              <a:spcAft>
                <a:spcPts val="0"/>
              </a:spcAft>
              <a:buFontTx/>
              <a:buNone/>
              <a:defRPr sz="3200" baseline="0">
                <a:solidFill>
                  <a:schemeClr val="accent1"/>
                </a:solidFill>
              </a:defRPr>
            </a:lvl1pPr>
            <a:lvl2pPr marL="0" indent="0" algn="ctr">
              <a:spcAft>
                <a:spcPts val="0"/>
              </a:spcAft>
              <a:buFontTx/>
              <a:buNone/>
              <a:defRPr sz="3200" baseline="0">
                <a:solidFill>
                  <a:schemeClr val="accent2"/>
                </a:solidFill>
              </a:defRPr>
            </a:lvl2pPr>
            <a:lvl3pPr marL="0" indent="0" algn="ctr">
              <a:spcBef>
                <a:spcPts val="1800"/>
              </a:spcBef>
              <a:spcAft>
                <a:spcPts val="0"/>
              </a:spcAft>
              <a:buFontTx/>
              <a:buNone/>
              <a:defRPr sz="1200" b="1">
                <a:solidFill>
                  <a:schemeClr val="tx1"/>
                </a:solidFill>
              </a:defRPr>
            </a:lvl3pPr>
            <a:lvl4pPr marL="0" indent="0">
              <a:spcAft>
                <a:spcPts val="0"/>
              </a:spcAft>
              <a:buFontTx/>
              <a:buNone/>
              <a:defRPr sz="1200" b="1">
                <a:solidFill>
                  <a:schemeClr val="tx1"/>
                </a:solidFill>
              </a:defRPr>
            </a:lvl4pPr>
            <a:lvl5pPr marL="0" indent="0">
              <a:spcAft>
                <a:spcPts val="0"/>
              </a:spcAft>
              <a:buFontTx/>
              <a:buNone/>
              <a:defRPr sz="1200" b="1">
                <a:solidFill>
                  <a:schemeClr val="tx1"/>
                </a:solidFill>
              </a:defRPr>
            </a:lvl5pPr>
            <a:lvl6pPr marL="0" indent="0">
              <a:spcAft>
                <a:spcPts val="0"/>
              </a:spcAft>
              <a:buFontTx/>
              <a:buNone/>
              <a:defRPr sz="1200" b="1">
                <a:solidFill>
                  <a:schemeClr val="tx1"/>
                </a:solidFill>
              </a:defRPr>
            </a:lvl6pPr>
            <a:lvl7pPr marL="0" indent="0">
              <a:spcAft>
                <a:spcPts val="0"/>
              </a:spcAft>
              <a:buFontTx/>
              <a:buNone/>
              <a:defRPr sz="1200" b="1">
                <a:solidFill>
                  <a:schemeClr val="tx1"/>
                </a:solidFill>
              </a:defRPr>
            </a:lvl7pPr>
            <a:lvl8pPr marL="0" indent="0">
              <a:spcAft>
                <a:spcPts val="0"/>
              </a:spcAft>
              <a:buFontTx/>
              <a:buNone/>
              <a:defRPr sz="1200" b="1">
                <a:solidFill>
                  <a:schemeClr val="tx1"/>
                </a:solidFill>
              </a:defRPr>
            </a:lvl8pPr>
            <a:lvl9pPr marL="0" indent="0">
              <a:spcAft>
                <a:spcPts val="0"/>
              </a:spcAft>
              <a:buFontTx/>
              <a:buNone/>
              <a:defRPr sz="1200" b="1">
                <a:solidFill>
                  <a:schemeClr val="tx1"/>
                </a:solidFill>
              </a:defRPr>
            </a:lvl9pPr>
          </a:lstStyle>
          <a:p>
            <a:pPr lvl="0"/>
            <a:r>
              <a:rPr lang="en-US" noProof="0" dirty="0"/>
              <a:t>Big Text first line</a:t>
            </a:r>
          </a:p>
          <a:p>
            <a:pPr lvl="1"/>
            <a:r>
              <a:rPr lang="en-US" noProof="0" dirty="0"/>
              <a:t>Big Text second line</a:t>
            </a:r>
          </a:p>
          <a:p>
            <a:pPr lvl="2"/>
            <a:r>
              <a:rPr lang="en-US" noProof="0" dirty="0"/>
              <a:t>Author</a:t>
            </a:r>
          </a:p>
        </p:txBody>
      </p:sp>
    </p:spTree>
    <p:extLst>
      <p:ext uri="{BB962C8B-B14F-4D97-AF65-F5344CB8AC3E}">
        <p14:creationId xmlns:p14="http://schemas.microsoft.com/office/powerpoint/2010/main" xmlns="" val="1870920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graphicFrame>
        <p:nvGraphicFramePr>
          <p:cNvPr id="11" name="Objekt 10" hidden="1"/>
          <p:cNvGraphicFramePr>
            <a:graphicFrameLocks noChangeAspect="1"/>
          </p:cNvGraphicFramePr>
          <p:nvPr userDrawn="1">
            <p:custDataLst>
              <p:tags r:id="rId2"/>
            </p:custDataLst>
            <p:extLst>
              <p:ext uri="{D42A27DB-BD31-4B8C-83A1-F6EECF244321}">
                <p14:modId xmlns:p14="http://schemas.microsoft.com/office/powerpoint/2010/main" xmlns="" val="1727749915"/>
              </p:ext>
            </p:extLst>
          </p:nvPr>
        </p:nvGraphicFramePr>
        <p:xfrm>
          <a:off x="1588" y="1588"/>
          <a:ext cx="1587" cy="1587"/>
        </p:xfrm>
        <a:graphic>
          <a:graphicData uri="http://schemas.openxmlformats.org/presentationml/2006/ole">
            <p:oleObj spid="_x0000_s105760" name="think-cell Slide" r:id="rId4" imgW="360" imgH="360" progId="">
              <p:embed/>
            </p:oleObj>
          </a:graphicData>
        </a:graphic>
      </p:graphicFrame>
      <p:sp>
        <p:nvSpPr>
          <p:cNvPr id="9" name="Textplatzhalter 9"/>
          <p:cNvSpPr>
            <a:spLocks noGrp="1"/>
          </p:cNvSpPr>
          <p:nvPr>
            <p:ph type="body" sz="quarter" idx="13" hasCustomPrompt="1"/>
          </p:nvPr>
        </p:nvSpPr>
        <p:spPr bwMode="gray">
          <a:xfrm>
            <a:off x="552971" y="764704"/>
            <a:ext cx="10296000" cy="432048"/>
          </a:xfrm>
        </p:spPr>
        <p:txBody>
          <a:bodyPr>
            <a:noAutofit/>
          </a:bodyPr>
          <a:lstStyle>
            <a:lvl1pPr marL="0">
              <a:spcAft>
                <a:spcPts val="0"/>
              </a:spcAft>
              <a:buFontTx/>
              <a:buNone/>
              <a:defRPr sz="2800">
                <a:solidFill>
                  <a:schemeClr val="accent2"/>
                </a:solidFill>
              </a:defRPr>
            </a:lvl1pPr>
            <a:lvl2pPr marL="0" indent="0">
              <a:spcAft>
                <a:spcPts val="0"/>
              </a:spcAft>
              <a:buFontTx/>
              <a:buNone/>
              <a:defRPr sz="2800">
                <a:solidFill>
                  <a:schemeClr val="accent2"/>
                </a:solidFill>
              </a:defRPr>
            </a:lvl2pPr>
            <a:lvl3pPr marL="0" indent="0">
              <a:spcAft>
                <a:spcPts val="0"/>
              </a:spcAft>
              <a:buFontTx/>
              <a:buNone/>
              <a:defRPr sz="2800">
                <a:solidFill>
                  <a:schemeClr val="accent2"/>
                </a:solidFill>
              </a:defRPr>
            </a:lvl3pPr>
            <a:lvl4pPr marL="0" indent="0">
              <a:spcAft>
                <a:spcPts val="0"/>
              </a:spcAft>
              <a:buFontTx/>
              <a:buNone/>
              <a:defRPr sz="2800">
                <a:solidFill>
                  <a:schemeClr val="accent2"/>
                </a:solidFill>
              </a:defRPr>
            </a:lvl4pPr>
            <a:lvl5pPr marL="0" indent="0">
              <a:spcAft>
                <a:spcPts val="0"/>
              </a:spcAft>
              <a:buFontTx/>
              <a:buNone/>
              <a:defRPr sz="2800">
                <a:solidFill>
                  <a:schemeClr val="accent2"/>
                </a:solidFill>
              </a:defRPr>
            </a:lvl5pPr>
            <a:lvl6pPr marL="0" indent="0">
              <a:spcAft>
                <a:spcPts val="0"/>
              </a:spcAft>
              <a:buFontTx/>
              <a:buNone/>
              <a:defRPr sz="2800">
                <a:solidFill>
                  <a:schemeClr val="accent2"/>
                </a:solidFill>
              </a:defRPr>
            </a:lvl6pPr>
            <a:lvl7pPr marL="0" indent="0">
              <a:spcAft>
                <a:spcPts val="0"/>
              </a:spcAft>
              <a:buFontTx/>
              <a:buNone/>
              <a:defRPr sz="2800">
                <a:solidFill>
                  <a:schemeClr val="accent2"/>
                </a:solidFill>
              </a:defRPr>
            </a:lvl7pPr>
            <a:lvl8pPr marL="0" indent="0">
              <a:spcAft>
                <a:spcPts val="0"/>
              </a:spcAft>
              <a:buFontTx/>
              <a:buNone/>
              <a:defRPr sz="2800">
                <a:solidFill>
                  <a:schemeClr val="accent2"/>
                </a:solidFill>
              </a:defRPr>
            </a:lvl8pPr>
            <a:lvl9pPr marL="0" indent="0">
              <a:spcAft>
                <a:spcPts val="0"/>
              </a:spcAft>
              <a:buFontTx/>
              <a:buNone/>
              <a:defRPr sz="2800">
                <a:solidFill>
                  <a:schemeClr val="accent2"/>
                </a:solidFill>
              </a:defRPr>
            </a:lvl9pPr>
          </a:lstStyle>
          <a:p>
            <a:pPr lvl="0"/>
            <a:r>
              <a:rPr lang="en-US" dirty="0"/>
              <a:t>Optional subtitle (in max. 1 line)</a:t>
            </a:r>
          </a:p>
        </p:txBody>
      </p:sp>
      <p:sp>
        <p:nvSpPr>
          <p:cNvPr id="3" name="Titel 2"/>
          <p:cNvSpPr>
            <a:spLocks noGrp="1"/>
          </p:cNvSpPr>
          <p:nvPr>
            <p:ph type="title" hasCustomPrompt="1"/>
          </p:nvPr>
        </p:nvSpPr>
        <p:spPr bwMode="gray"/>
        <p:txBody>
          <a:bodyPr/>
          <a:lstStyle/>
          <a:p>
            <a:r>
              <a:rPr lang="en-US" dirty="0"/>
              <a:t>Slide title (2 lines | max. 1 line with subtitle)</a:t>
            </a:r>
          </a:p>
        </p:txBody>
      </p:sp>
    </p:spTree>
    <p:extLst>
      <p:ext uri="{BB962C8B-B14F-4D97-AF65-F5344CB8AC3E}">
        <p14:creationId xmlns:p14="http://schemas.microsoft.com/office/powerpoint/2010/main" xmlns="" val="16723736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Empty">
    <p:spTree>
      <p:nvGrpSpPr>
        <p:cNvPr id="1" name=""/>
        <p:cNvGrpSpPr/>
        <p:nvPr/>
      </p:nvGrpSpPr>
      <p:grpSpPr>
        <a:xfrm>
          <a:off x="0" y="0"/>
          <a:ext cx="0" cy="0"/>
          <a:chOff x="0" y="0"/>
          <a:chExt cx="0" cy="0"/>
        </a:xfrm>
      </p:grpSpPr>
      <p:graphicFrame>
        <p:nvGraphicFramePr>
          <p:cNvPr id="11" name="Objekt 10" hidden="1"/>
          <p:cNvGraphicFramePr>
            <a:graphicFrameLocks noChangeAspect="1"/>
          </p:cNvGraphicFramePr>
          <p:nvPr userDrawn="1">
            <p:custDataLst>
              <p:tags r:id="rId2"/>
            </p:custDataLst>
            <p:extLst>
              <p:ext uri="{D42A27DB-BD31-4B8C-83A1-F6EECF244321}">
                <p14:modId xmlns:p14="http://schemas.microsoft.com/office/powerpoint/2010/main" xmlns="" val="886784363"/>
              </p:ext>
            </p:extLst>
          </p:nvPr>
        </p:nvGraphicFramePr>
        <p:xfrm>
          <a:off x="1588" y="1588"/>
          <a:ext cx="1587" cy="1587"/>
        </p:xfrm>
        <a:graphic>
          <a:graphicData uri="http://schemas.openxmlformats.org/presentationml/2006/ole">
            <p:oleObj spid="_x0000_s110866" name="think-cell Slide" r:id="rId4" imgW="360" imgH="360" progId="">
              <p:embed/>
            </p:oleObj>
          </a:graphicData>
        </a:graphic>
      </p:graphicFrame>
    </p:spTree>
    <p:extLst>
      <p:ext uri="{BB962C8B-B14F-4D97-AF65-F5344CB8AC3E}">
        <p14:creationId xmlns:p14="http://schemas.microsoft.com/office/powerpoint/2010/main" xmlns="" val="18813018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picture">
    <p:spTree>
      <p:nvGrpSpPr>
        <p:cNvPr id="1" name=""/>
        <p:cNvGrpSpPr/>
        <p:nvPr/>
      </p:nvGrpSpPr>
      <p:grpSpPr>
        <a:xfrm>
          <a:off x="0" y="0"/>
          <a:ext cx="0" cy="0"/>
          <a:chOff x="0" y="0"/>
          <a:chExt cx="0" cy="0"/>
        </a:xfrm>
      </p:grpSpPr>
      <p:graphicFrame>
        <p:nvGraphicFramePr>
          <p:cNvPr id="11" name="Objekt 10" hidden="1"/>
          <p:cNvGraphicFramePr>
            <a:graphicFrameLocks noChangeAspect="1"/>
          </p:cNvGraphicFramePr>
          <p:nvPr userDrawn="1">
            <p:custDataLst>
              <p:tags r:id="rId2"/>
            </p:custDataLst>
            <p:extLst>
              <p:ext uri="{D42A27DB-BD31-4B8C-83A1-F6EECF244321}">
                <p14:modId xmlns:p14="http://schemas.microsoft.com/office/powerpoint/2010/main" xmlns="" val="2037456852"/>
              </p:ext>
            </p:extLst>
          </p:nvPr>
        </p:nvGraphicFramePr>
        <p:xfrm>
          <a:off x="1588" y="1588"/>
          <a:ext cx="1587" cy="1587"/>
        </p:xfrm>
        <a:graphic>
          <a:graphicData uri="http://schemas.openxmlformats.org/presentationml/2006/ole">
            <p:oleObj spid="_x0000_s106783" name="think-cell Slide" r:id="rId4" imgW="360" imgH="360" progId="">
              <p:embed/>
            </p:oleObj>
          </a:graphicData>
        </a:graphic>
      </p:graphicFrame>
      <p:sp>
        <p:nvSpPr>
          <p:cNvPr id="12" name="Textplatzhalter 9"/>
          <p:cNvSpPr>
            <a:spLocks noGrp="1"/>
          </p:cNvSpPr>
          <p:nvPr>
            <p:ph type="body" sz="quarter" idx="13" hasCustomPrompt="1"/>
          </p:nvPr>
        </p:nvSpPr>
        <p:spPr bwMode="gray">
          <a:xfrm>
            <a:off x="552971" y="764704"/>
            <a:ext cx="10296000" cy="432048"/>
          </a:xfrm>
        </p:spPr>
        <p:txBody>
          <a:bodyPr>
            <a:noAutofit/>
          </a:bodyPr>
          <a:lstStyle>
            <a:lvl1pPr marL="0">
              <a:spcAft>
                <a:spcPts val="0"/>
              </a:spcAft>
              <a:buFontTx/>
              <a:buNone/>
              <a:defRPr sz="2800">
                <a:solidFill>
                  <a:schemeClr val="accent2"/>
                </a:solidFill>
              </a:defRPr>
            </a:lvl1pPr>
            <a:lvl2pPr marL="0" indent="0">
              <a:spcAft>
                <a:spcPts val="0"/>
              </a:spcAft>
              <a:buFontTx/>
              <a:buNone/>
              <a:defRPr sz="2800">
                <a:solidFill>
                  <a:schemeClr val="accent2"/>
                </a:solidFill>
              </a:defRPr>
            </a:lvl2pPr>
            <a:lvl3pPr marL="0" indent="0">
              <a:spcAft>
                <a:spcPts val="0"/>
              </a:spcAft>
              <a:buFontTx/>
              <a:buNone/>
              <a:defRPr sz="2800">
                <a:solidFill>
                  <a:schemeClr val="accent2"/>
                </a:solidFill>
              </a:defRPr>
            </a:lvl3pPr>
            <a:lvl4pPr marL="0" indent="0">
              <a:spcAft>
                <a:spcPts val="0"/>
              </a:spcAft>
              <a:buFontTx/>
              <a:buNone/>
              <a:defRPr sz="2800">
                <a:solidFill>
                  <a:schemeClr val="accent2"/>
                </a:solidFill>
              </a:defRPr>
            </a:lvl4pPr>
            <a:lvl5pPr marL="0" indent="0">
              <a:spcAft>
                <a:spcPts val="0"/>
              </a:spcAft>
              <a:buFontTx/>
              <a:buNone/>
              <a:defRPr sz="2800">
                <a:solidFill>
                  <a:schemeClr val="accent2"/>
                </a:solidFill>
              </a:defRPr>
            </a:lvl5pPr>
            <a:lvl6pPr marL="0" indent="0">
              <a:spcAft>
                <a:spcPts val="0"/>
              </a:spcAft>
              <a:buFontTx/>
              <a:buNone/>
              <a:defRPr sz="2800">
                <a:solidFill>
                  <a:schemeClr val="accent2"/>
                </a:solidFill>
              </a:defRPr>
            </a:lvl6pPr>
            <a:lvl7pPr marL="0" indent="0">
              <a:spcAft>
                <a:spcPts val="0"/>
              </a:spcAft>
              <a:buFontTx/>
              <a:buNone/>
              <a:defRPr sz="2800">
                <a:solidFill>
                  <a:schemeClr val="accent2"/>
                </a:solidFill>
              </a:defRPr>
            </a:lvl7pPr>
            <a:lvl8pPr marL="0" indent="0">
              <a:spcAft>
                <a:spcPts val="0"/>
              </a:spcAft>
              <a:buFontTx/>
              <a:buNone/>
              <a:defRPr sz="2800">
                <a:solidFill>
                  <a:schemeClr val="accent2"/>
                </a:solidFill>
              </a:defRPr>
            </a:lvl8pPr>
            <a:lvl9pPr marL="0" indent="0">
              <a:spcAft>
                <a:spcPts val="0"/>
              </a:spcAft>
              <a:buFontTx/>
              <a:buNone/>
              <a:defRPr sz="2800">
                <a:solidFill>
                  <a:schemeClr val="accent2"/>
                </a:solidFill>
              </a:defRPr>
            </a:lvl9pPr>
          </a:lstStyle>
          <a:p>
            <a:pPr lvl="0"/>
            <a:r>
              <a:rPr lang="en-US" noProof="0" dirty="0"/>
              <a:t>Optional subtitle (in max. 1 line)</a:t>
            </a:r>
          </a:p>
        </p:txBody>
      </p:sp>
      <p:sp>
        <p:nvSpPr>
          <p:cNvPr id="8" name="Bildplatzhalter 7"/>
          <p:cNvSpPr>
            <a:spLocks noGrp="1" noChangeAspect="1"/>
          </p:cNvSpPr>
          <p:nvPr>
            <p:ph type="pic" sz="quarter" idx="14" hasCustomPrompt="1"/>
          </p:nvPr>
        </p:nvSpPr>
        <p:spPr bwMode="gray">
          <a:xfrm>
            <a:off x="552971" y="1700808"/>
            <a:ext cx="10296000" cy="4248000"/>
          </a:xfrm>
        </p:spPr>
        <p:txBody>
          <a:bodyPr lIns="0" tIns="612000" anchor="ctr" anchorCtr="0">
            <a:normAutofit/>
          </a:bodyPr>
          <a:lstStyle>
            <a:lvl1pPr marL="0" indent="0" algn="ctr">
              <a:buNone/>
              <a:defRPr sz="1200"/>
            </a:lvl1pPr>
          </a:lstStyle>
          <a:p>
            <a:r>
              <a:rPr lang="en-US" noProof="0" dirty="0"/>
              <a:t>Insert a picture here</a:t>
            </a:r>
          </a:p>
        </p:txBody>
      </p:sp>
      <p:sp>
        <p:nvSpPr>
          <p:cNvPr id="3" name="Titel 2"/>
          <p:cNvSpPr>
            <a:spLocks noGrp="1"/>
          </p:cNvSpPr>
          <p:nvPr>
            <p:ph type="title" hasCustomPrompt="1"/>
          </p:nvPr>
        </p:nvSpPr>
        <p:spPr bwMode="gray"/>
        <p:txBody>
          <a:bodyPr/>
          <a:lstStyle/>
          <a:p>
            <a:r>
              <a:rPr lang="en-US" noProof="0" dirty="0"/>
              <a:t>Slide title (2 lines | max. 1 line with subtitle)</a:t>
            </a:r>
          </a:p>
        </p:txBody>
      </p:sp>
    </p:spTree>
    <p:extLst>
      <p:ext uri="{BB962C8B-B14F-4D97-AF65-F5344CB8AC3E}">
        <p14:creationId xmlns:p14="http://schemas.microsoft.com/office/powerpoint/2010/main" xmlns="" val="21965499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vmlDrawing" Target="../drawings/vmlDrawing1.v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oleObject" Target="../embeddings/oleObject1.bin"/><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7" name="Objekt 6" hidden="1"/>
          <p:cNvGraphicFramePr>
            <a:graphicFrameLocks noChangeAspect="1"/>
          </p:cNvGraphicFramePr>
          <p:nvPr userDrawn="1">
            <p:custDataLst>
              <p:tags r:id="rId18"/>
            </p:custDataLst>
            <p:extLst>
              <p:ext uri="{D42A27DB-BD31-4B8C-83A1-F6EECF244321}">
                <p14:modId xmlns:p14="http://schemas.microsoft.com/office/powerpoint/2010/main" xmlns="" val="1246389537"/>
              </p:ext>
            </p:extLst>
          </p:nvPr>
        </p:nvGraphicFramePr>
        <p:xfrm>
          <a:off x="1588" y="1588"/>
          <a:ext cx="1587" cy="1587"/>
        </p:xfrm>
        <a:graphic>
          <a:graphicData uri="http://schemas.openxmlformats.org/presentationml/2006/ole">
            <p:oleObj spid="_x0000_s100697" name="think-cell Slide" r:id="rId19" imgW="360" imgH="360" progId="">
              <p:embed/>
            </p:oleObj>
          </a:graphicData>
        </a:graphic>
      </p:graphicFrame>
      <p:sp>
        <p:nvSpPr>
          <p:cNvPr id="2" name="Titelplatzhalter 1"/>
          <p:cNvSpPr>
            <a:spLocks noGrp="1"/>
          </p:cNvSpPr>
          <p:nvPr>
            <p:ph type="title"/>
          </p:nvPr>
        </p:nvSpPr>
        <p:spPr bwMode="gray">
          <a:xfrm>
            <a:off x="552971" y="332656"/>
            <a:ext cx="10296000" cy="430887"/>
          </a:xfrm>
          <a:prstGeom prst="rect">
            <a:avLst/>
          </a:prstGeom>
          <a:solidFill>
            <a:schemeClr val="bg1"/>
          </a:solidFill>
        </p:spPr>
        <p:txBody>
          <a:bodyPr vert="horz" wrap="square" lIns="0" tIns="0" rIns="0" bIns="0" rtlCol="0" anchor="t">
            <a:spAutoFit/>
          </a:bodyPr>
          <a:lstStyle/>
          <a:p>
            <a:r>
              <a:rPr lang="en-US" noProof="0" dirty="0"/>
              <a:t>Slide title (2 lines | max. 1 line with subtitle)</a:t>
            </a:r>
          </a:p>
        </p:txBody>
      </p:sp>
      <p:sp>
        <p:nvSpPr>
          <p:cNvPr id="3" name="Textplatzhalter 2"/>
          <p:cNvSpPr>
            <a:spLocks noGrp="1"/>
          </p:cNvSpPr>
          <p:nvPr>
            <p:ph type="body" idx="1"/>
          </p:nvPr>
        </p:nvSpPr>
        <p:spPr bwMode="gray">
          <a:xfrm>
            <a:off x="552971" y="1700808"/>
            <a:ext cx="10296000" cy="4248000"/>
          </a:xfrm>
          <a:prstGeom prst="rect">
            <a:avLst/>
          </a:prstGeom>
          <a:noFill/>
        </p:spPr>
        <p:txBody>
          <a:bodyPr vert="horz" lIns="0" tIns="0" rIns="0" bIns="0" rtlCol="0">
            <a:noAutofit/>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a:p>
            <a:pPr lvl="5"/>
            <a:r>
              <a:rPr lang="en-US" noProof="0" dirty="0"/>
              <a:t>6</a:t>
            </a:r>
          </a:p>
          <a:p>
            <a:pPr lvl="6"/>
            <a:r>
              <a:rPr lang="en-US" noProof="0" dirty="0"/>
              <a:t>7</a:t>
            </a:r>
          </a:p>
          <a:p>
            <a:pPr lvl="7"/>
            <a:r>
              <a:rPr lang="en-US" noProof="0" dirty="0"/>
              <a:t>8</a:t>
            </a:r>
          </a:p>
          <a:p>
            <a:pPr lvl="8"/>
            <a:r>
              <a:rPr lang="en-US" noProof="0" dirty="0"/>
              <a:t>9</a:t>
            </a:r>
          </a:p>
        </p:txBody>
      </p:sp>
      <p:cxnSp>
        <p:nvCxnSpPr>
          <p:cNvPr id="615" name="Gerade Verbindung 614"/>
          <p:cNvCxnSpPr/>
          <p:nvPr userDrawn="1"/>
        </p:nvCxnSpPr>
        <p:spPr bwMode="gray">
          <a:xfrm>
            <a:off x="-167101" y="188640"/>
            <a:ext cx="72000" cy="0"/>
          </a:xfrm>
          <a:prstGeom prst="line">
            <a:avLst/>
          </a:prstGeom>
          <a:ln w="6350">
            <a:solidFill>
              <a:srgbClr val="A3A3A3"/>
            </a:solidFill>
          </a:ln>
        </p:spPr>
        <p:style>
          <a:lnRef idx="1">
            <a:schemeClr val="accent1"/>
          </a:lnRef>
          <a:fillRef idx="0">
            <a:schemeClr val="accent1"/>
          </a:fillRef>
          <a:effectRef idx="0">
            <a:schemeClr val="accent1"/>
          </a:effectRef>
          <a:fontRef idx="minor">
            <a:schemeClr val="tx1"/>
          </a:fontRef>
        </p:style>
      </p:cxnSp>
      <p:cxnSp>
        <p:nvCxnSpPr>
          <p:cNvPr id="616" name="Gerade Verbindung 615"/>
          <p:cNvCxnSpPr/>
          <p:nvPr userDrawn="1"/>
        </p:nvCxnSpPr>
        <p:spPr bwMode="gray">
          <a:xfrm>
            <a:off x="-167117" y="1700808"/>
            <a:ext cx="72000" cy="0"/>
          </a:xfrm>
          <a:prstGeom prst="line">
            <a:avLst/>
          </a:prstGeom>
          <a:ln w="6350">
            <a:solidFill>
              <a:srgbClr val="A3A3A3"/>
            </a:solidFill>
          </a:ln>
        </p:spPr>
        <p:style>
          <a:lnRef idx="1">
            <a:schemeClr val="accent1"/>
          </a:lnRef>
          <a:fillRef idx="0">
            <a:schemeClr val="accent1"/>
          </a:fillRef>
          <a:effectRef idx="0">
            <a:schemeClr val="accent1"/>
          </a:effectRef>
          <a:fontRef idx="minor">
            <a:schemeClr val="tx1"/>
          </a:fontRef>
        </p:style>
      </p:cxnSp>
      <p:cxnSp>
        <p:nvCxnSpPr>
          <p:cNvPr id="617" name="Gerade Verbindung 616"/>
          <p:cNvCxnSpPr/>
          <p:nvPr userDrawn="1"/>
        </p:nvCxnSpPr>
        <p:spPr bwMode="gray">
          <a:xfrm>
            <a:off x="-167133" y="5949280"/>
            <a:ext cx="72000" cy="0"/>
          </a:xfrm>
          <a:prstGeom prst="line">
            <a:avLst/>
          </a:prstGeom>
          <a:ln w="6350">
            <a:solidFill>
              <a:srgbClr val="A3A3A3"/>
            </a:solidFill>
          </a:ln>
        </p:spPr>
        <p:style>
          <a:lnRef idx="1">
            <a:schemeClr val="accent1"/>
          </a:lnRef>
          <a:fillRef idx="0">
            <a:schemeClr val="accent1"/>
          </a:fillRef>
          <a:effectRef idx="0">
            <a:schemeClr val="accent1"/>
          </a:effectRef>
          <a:fontRef idx="minor">
            <a:schemeClr val="tx1"/>
          </a:fontRef>
        </p:style>
      </p:cxnSp>
      <p:cxnSp>
        <p:nvCxnSpPr>
          <p:cNvPr id="657" name="Gerade Verbindung 656"/>
          <p:cNvCxnSpPr/>
          <p:nvPr userDrawn="1"/>
        </p:nvCxnSpPr>
        <p:spPr bwMode="gray">
          <a:xfrm>
            <a:off x="192931" y="-171400"/>
            <a:ext cx="0" cy="72000"/>
          </a:xfrm>
          <a:prstGeom prst="line">
            <a:avLst/>
          </a:prstGeom>
          <a:ln w="6350">
            <a:solidFill>
              <a:srgbClr val="A3A3A3"/>
            </a:solidFill>
          </a:ln>
        </p:spPr>
        <p:style>
          <a:lnRef idx="1">
            <a:schemeClr val="accent1"/>
          </a:lnRef>
          <a:fillRef idx="0">
            <a:schemeClr val="accent1"/>
          </a:fillRef>
          <a:effectRef idx="0">
            <a:schemeClr val="accent1"/>
          </a:effectRef>
          <a:fontRef idx="minor">
            <a:schemeClr val="tx1"/>
          </a:fontRef>
        </p:style>
      </p:cxnSp>
      <p:cxnSp>
        <p:nvCxnSpPr>
          <p:cNvPr id="658" name="Gerade Verbindung 657"/>
          <p:cNvCxnSpPr/>
          <p:nvPr userDrawn="1"/>
        </p:nvCxnSpPr>
        <p:spPr bwMode="gray">
          <a:xfrm>
            <a:off x="552971" y="-171400"/>
            <a:ext cx="0" cy="72000"/>
          </a:xfrm>
          <a:prstGeom prst="line">
            <a:avLst/>
          </a:prstGeom>
          <a:ln w="6350">
            <a:solidFill>
              <a:srgbClr val="A3A3A3"/>
            </a:solidFill>
          </a:ln>
        </p:spPr>
        <p:style>
          <a:lnRef idx="1">
            <a:schemeClr val="accent1"/>
          </a:lnRef>
          <a:fillRef idx="0">
            <a:schemeClr val="accent1"/>
          </a:fillRef>
          <a:effectRef idx="0">
            <a:schemeClr val="accent1"/>
          </a:effectRef>
          <a:fontRef idx="minor">
            <a:schemeClr val="tx1"/>
          </a:fontRef>
        </p:style>
      </p:cxnSp>
      <p:cxnSp>
        <p:nvCxnSpPr>
          <p:cNvPr id="659" name="Gerade Verbindung 658"/>
          <p:cNvCxnSpPr/>
          <p:nvPr userDrawn="1"/>
        </p:nvCxnSpPr>
        <p:spPr bwMode="gray">
          <a:xfrm>
            <a:off x="5521523" y="-171400"/>
            <a:ext cx="0" cy="72000"/>
          </a:xfrm>
          <a:prstGeom prst="line">
            <a:avLst/>
          </a:prstGeom>
          <a:ln w="6350">
            <a:solidFill>
              <a:srgbClr val="A3A3A3"/>
            </a:solidFill>
          </a:ln>
        </p:spPr>
        <p:style>
          <a:lnRef idx="1">
            <a:schemeClr val="accent1"/>
          </a:lnRef>
          <a:fillRef idx="0">
            <a:schemeClr val="accent1"/>
          </a:fillRef>
          <a:effectRef idx="0">
            <a:schemeClr val="accent1"/>
          </a:effectRef>
          <a:fontRef idx="minor">
            <a:schemeClr val="tx1"/>
          </a:fontRef>
        </p:style>
      </p:cxnSp>
      <p:cxnSp>
        <p:nvCxnSpPr>
          <p:cNvPr id="660" name="Gerade Verbindung 659"/>
          <p:cNvCxnSpPr/>
          <p:nvPr userDrawn="1"/>
        </p:nvCxnSpPr>
        <p:spPr bwMode="gray">
          <a:xfrm>
            <a:off x="10850115" y="-171400"/>
            <a:ext cx="0" cy="72000"/>
          </a:xfrm>
          <a:prstGeom prst="line">
            <a:avLst/>
          </a:prstGeom>
          <a:ln w="6350">
            <a:solidFill>
              <a:srgbClr val="A3A3A3"/>
            </a:solidFill>
          </a:ln>
        </p:spPr>
        <p:style>
          <a:lnRef idx="1">
            <a:schemeClr val="accent1"/>
          </a:lnRef>
          <a:fillRef idx="0">
            <a:schemeClr val="accent1"/>
          </a:fillRef>
          <a:effectRef idx="0">
            <a:schemeClr val="accent1"/>
          </a:effectRef>
          <a:fontRef idx="minor">
            <a:schemeClr val="tx1"/>
          </a:fontRef>
        </p:style>
      </p:cxnSp>
      <p:cxnSp>
        <p:nvCxnSpPr>
          <p:cNvPr id="661" name="Gerade Verbindung 660"/>
          <p:cNvCxnSpPr/>
          <p:nvPr userDrawn="1"/>
        </p:nvCxnSpPr>
        <p:spPr bwMode="gray">
          <a:xfrm>
            <a:off x="12002243" y="-171400"/>
            <a:ext cx="0" cy="72000"/>
          </a:xfrm>
          <a:prstGeom prst="line">
            <a:avLst/>
          </a:prstGeom>
          <a:ln w="6350">
            <a:solidFill>
              <a:srgbClr val="A3A3A3"/>
            </a:solidFill>
          </a:ln>
        </p:spPr>
        <p:style>
          <a:lnRef idx="1">
            <a:schemeClr val="accent1"/>
          </a:lnRef>
          <a:fillRef idx="0">
            <a:schemeClr val="accent1"/>
          </a:fillRef>
          <a:effectRef idx="0">
            <a:schemeClr val="accent1"/>
          </a:effectRef>
          <a:fontRef idx="minor">
            <a:schemeClr val="tx1"/>
          </a:fontRef>
        </p:style>
      </p:cxnSp>
      <p:cxnSp>
        <p:nvCxnSpPr>
          <p:cNvPr id="662" name="Gerade Verbindung 661"/>
          <p:cNvCxnSpPr/>
          <p:nvPr userDrawn="1"/>
        </p:nvCxnSpPr>
        <p:spPr bwMode="gray">
          <a:xfrm>
            <a:off x="5881563" y="-171400"/>
            <a:ext cx="0" cy="72000"/>
          </a:xfrm>
          <a:prstGeom prst="line">
            <a:avLst/>
          </a:prstGeom>
          <a:ln w="6350">
            <a:solidFill>
              <a:srgbClr val="A3A3A3"/>
            </a:solidFill>
          </a:ln>
        </p:spPr>
        <p:style>
          <a:lnRef idx="1">
            <a:schemeClr val="accent1"/>
          </a:lnRef>
          <a:fillRef idx="0">
            <a:schemeClr val="accent1"/>
          </a:fillRef>
          <a:effectRef idx="0">
            <a:schemeClr val="accent1"/>
          </a:effectRef>
          <a:fontRef idx="minor">
            <a:schemeClr val="tx1"/>
          </a:fontRef>
        </p:style>
      </p:cxnSp>
      <p:cxnSp>
        <p:nvCxnSpPr>
          <p:cNvPr id="62" name="Gerade Verbindung 61"/>
          <p:cNvCxnSpPr/>
          <p:nvPr userDrawn="1"/>
        </p:nvCxnSpPr>
        <p:spPr bwMode="gray">
          <a:xfrm>
            <a:off x="3793331" y="-171400"/>
            <a:ext cx="0" cy="72000"/>
          </a:xfrm>
          <a:prstGeom prst="line">
            <a:avLst/>
          </a:prstGeom>
          <a:ln w="6350">
            <a:solidFill>
              <a:srgbClr val="A3A3A3"/>
            </a:solidFill>
          </a:ln>
        </p:spPr>
        <p:style>
          <a:lnRef idx="1">
            <a:schemeClr val="accent1"/>
          </a:lnRef>
          <a:fillRef idx="0">
            <a:schemeClr val="accent1"/>
          </a:fillRef>
          <a:effectRef idx="0">
            <a:schemeClr val="accent1"/>
          </a:effectRef>
          <a:fontRef idx="minor">
            <a:schemeClr val="tx1"/>
          </a:fontRef>
        </p:style>
      </p:cxnSp>
      <p:cxnSp>
        <p:nvCxnSpPr>
          <p:cNvPr id="63" name="Gerade Verbindung 62"/>
          <p:cNvCxnSpPr/>
          <p:nvPr userDrawn="1"/>
        </p:nvCxnSpPr>
        <p:spPr bwMode="gray">
          <a:xfrm>
            <a:off x="4153371" y="-171400"/>
            <a:ext cx="0" cy="72000"/>
          </a:xfrm>
          <a:prstGeom prst="line">
            <a:avLst/>
          </a:prstGeom>
          <a:ln w="6350">
            <a:solidFill>
              <a:srgbClr val="A3A3A3"/>
            </a:solidFill>
          </a:ln>
        </p:spPr>
        <p:style>
          <a:lnRef idx="1">
            <a:schemeClr val="accent1"/>
          </a:lnRef>
          <a:fillRef idx="0">
            <a:schemeClr val="accent1"/>
          </a:fillRef>
          <a:effectRef idx="0">
            <a:schemeClr val="accent1"/>
          </a:effectRef>
          <a:fontRef idx="minor">
            <a:schemeClr val="tx1"/>
          </a:fontRef>
        </p:style>
      </p:cxnSp>
      <p:cxnSp>
        <p:nvCxnSpPr>
          <p:cNvPr id="64" name="Gerade Verbindung 63"/>
          <p:cNvCxnSpPr/>
          <p:nvPr userDrawn="1"/>
        </p:nvCxnSpPr>
        <p:spPr bwMode="gray">
          <a:xfrm>
            <a:off x="7249715" y="-171400"/>
            <a:ext cx="0" cy="72000"/>
          </a:xfrm>
          <a:prstGeom prst="line">
            <a:avLst/>
          </a:prstGeom>
          <a:ln w="6350">
            <a:solidFill>
              <a:srgbClr val="A3A3A3"/>
            </a:solidFill>
          </a:ln>
        </p:spPr>
        <p:style>
          <a:lnRef idx="1">
            <a:schemeClr val="accent1"/>
          </a:lnRef>
          <a:fillRef idx="0">
            <a:schemeClr val="accent1"/>
          </a:fillRef>
          <a:effectRef idx="0">
            <a:schemeClr val="accent1"/>
          </a:effectRef>
          <a:fontRef idx="minor">
            <a:schemeClr val="tx1"/>
          </a:fontRef>
        </p:style>
      </p:cxnSp>
      <p:cxnSp>
        <p:nvCxnSpPr>
          <p:cNvPr id="65" name="Gerade Verbindung 64"/>
          <p:cNvCxnSpPr/>
          <p:nvPr userDrawn="1"/>
        </p:nvCxnSpPr>
        <p:spPr bwMode="gray">
          <a:xfrm rot="21540000">
            <a:off x="7609127" y="-171394"/>
            <a:ext cx="0" cy="72000"/>
          </a:xfrm>
          <a:prstGeom prst="line">
            <a:avLst/>
          </a:prstGeom>
          <a:ln w="6350">
            <a:solidFill>
              <a:srgbClr val="A3A3A3"/>
            </a:solidFill>
          </a:ln>
        </p:spPr>
        <p:style>
          <a:lnRef idx="1">
            <a:schemeClr val="accent1"/>
          </a:lnRef>
          <a:fillRef idx="0">
            <a:schemeClr val="accent1"/>
          </a:fillRef>
          <a:effectRef idx="0">
            <a:schemeClr val="accent1"/>
          </a:effectRef>
          <a:fontRef idx="minor">
            <a:schemeClr val="tx1"/>
          </a:fontRef>
        </p:style>
      </p:cxnSp>
      <p:sp>
        <p:nvSpPr>
          <p:cNvPr id="9" name="Rechteck 8"/>
          <p:cNvSpPr/>
          <p:nvPr userDrawn="1"/>
        </p:nvSpPr>
        <p:spPr bwMode="gray">
          <a:xfrm>
            <a:off x="552971" y="6333708"/>
            <a:ext cx="792088" cy="349666"/>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b" anchorCtr="0" forceAA="0" compatLnSpc="1">
            <a:prstTxWarp prst="textNoShape">
              <a:avLst/>
            </a:prstTxWarp>
            <a:noAutofit/>
          </a:bodyPr>
          <a:lstStyle/>
          <a:p>
            <a:pPr algn="l"/>
            <a:fld id="{D5406B15-6818-4DA3-8FF2-A154809E8684}" type="slidenum">
              <a:rPr lang="en-US" sz="2600" noProof="0" smtClean="0">
                <a:solidFill>
                  <a:schemeClr val="accent1"/>
                </a:solidFill>
              </a:rPr>
              <a:pPr algn="l"/>
              <a:t>‹#›</a:t>
            </a:fld>
            <a:endParaRPr lang="en-US" sz="2600" noProof="0" dirty="0">
              <a:solidFill>
                <a:schemeClr val="accent1"/>
              </a:solidFill>
            </a:endParaRPr>
          </a:p>
        </p:txBody>
      </p:sp>
      <p:sp>
        <p:nvSpPr>
          <p:cNvPr id="10" name="Rechteck 9"/>
          <p:cNvSpPr/>
          <p:nvPr userDrawn="1"/>
        </p:nvSpPr>
        <p:spPr bwMode="gray">
          <a:xfrm>
            <a:off x="1416347" y="6340851"/>
            <a:ext cx="2593082" cy="144016"/>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l"/>
            <a:r>
              <a:rPr lang="en-US" sz="1000" noProof="0" dirty="0">
                <a:solidFill>
                  <a:schemeClr val="tx1"/>
                </a:solidFill>
              </a:rPr>
              <a:t>18</a:t>
            </a:r>
            <a:r>
              <a:rPr lang="en-US" sz="1000" baseline="30000" noProof="0" dirty="0">
                <a:solidFill>
                  <a:schemeClr val="tx1"/>
                </a:solidFill>
              </a:rPr>
              <a:t>th</a:t>
            </a:r>
            <a:r>
              <a:rPr lang="en-US" sz="1000" noProof="0" dirty="0">
                <a:solidFill>
                  <a:schemeClr val="tx1"/>
                </a:solidFill>
              </a:rPr>
              <a:t> Feb 2021</a:t>
            </a:r>
          </a:p>
        </p:txBody>
      </p:sp>
      <p:sp>
        <p:nvSpPr>
          <p:cNvPr id="30" name="Rechteck 29"/>
          <p:cNvSpPr/>
          <p:nvPr userDrawn="1"/>
        </p:nvSpPr>
        <p:spPr bwMode="gray">
          <a:xfrm>
            <a:off x="1416347" y="6489357"/>
            <a:ext cx="6409432" cy="144016"/>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l"/>
            <a:r>
              <a:rPr lang="en-US" sz="1000" dirty="0">
                <a:solidFill>
                  <a:srgbClr val="00732D"/>
                </a:solidFill>
              </a:rPr>
              <a:t>GST</a:t>
            </a:r>
            <a:endParaRPr lang="en-US" sz="1000" noProof="0" dirty="0">
              <a:solidFill>
                <a:srgbClr val="00732D"/>
              </a:solidFill>
            </a:endParaRPr>
          </a:p>
        </p:txBody>
      </p:sp>
      <p:cxnSp>
        <p:nvCxnSpPr>
          <p:cNvPr id="34" name="Gerade Verbindung 33"/>
          <p:cNvCxnSpPr/>
          <p:nvPr userDrawn="1"/>
        </p:nvCxnSpPr>
        <p:spPr bwMode="gray">
          <a:xfrm>
            <a:off x="1345059" y="6369057"/>
            <a:ext cx="0" cy="238125"/>
          </a:xfrm>
          <a:prstGeom prst="line">
            <a:avLst/>
          </a:prstGeom>
          <a:ln w="6350">
            <a:solidFill>
              <a:srgbClr val="00732D"/>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1132894697"/>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6" r:id="rId4"/>
    <p:sldLayoutId id="2147483666" r:id="rId5"/>
    <p:sldLayoutId id="2147483668" r:id="rId6"/>
    <p:sldLayoutId id="2147483657" r:id="rId7"/>
    <p:sldLayoutId id="2147483665" r:id="rId8"/>
    <p:sldLayoutId id="2147483660" r:id="rId9"/>
    <p:sldLayoutId id="2147483658" r:id="rId10"/>
    <p:sldLayoutId id="2147483662" r:id="rId11"/>
    <p:sldLayoutId id="2147483661" r:id="rId12"/>
    <p:sldLayoutId id="2147483667" r:id="rId13"/>
    <p:sldLayoutId id="2147483663" r:id="rId14"/>
    <p:sldLayoutId id="2147483678" r:id="rId15"/>
  </p:sldLayoutIdLst>
  <p:hf sldNum="0" hdr="0" ftr="0" dt="0"/>
  <p:txStyles>
    <p:titleStyle>
      <a:lvl1pPr algn="l" defTabSz="914400" rtl="0" eaLnBrk="1" latinLnBrk="0" hangingPunct="1">
        <a:spcBef>
          <a:spcPct val="0"/>
        </a:spcBef>
        <a:buNone/>
        <a:defRPr sz="2800" kern="1200">
          <a:solidFill>
            <a:schemeClr val="accent1"/>
          </a:solidFill>
          <a:latin typeface="+mj-lt"/>
          <a:ea typeface="+mj-ea"/>
          <a:cs typeface="+mj-cs"/>
        </a:defRPr>
      </a:lvl1pPr>
    </p:titleStyle>
    <p:bodyStyle>
      <a:lvl1pPr marL="180000" indent="-180000" algn="l" defTabSz="914400" rtl="0" eaLnBrk="1" latinLnBrk="0" hangingPunct="1">
        <a:spcBef>
          <a:spcPts val="0"/>
        </a:spcBef>
        <a:spcAft>
          <a:spcPts val="400"/>
        </a:spcAft>
        <a:buClr>
          <a:schemeClr val="accent2"/>
        </a:buClr>
        <a:buFont typeface="Wingdings" panose="05000000000000000000" pitchFamily="2" charset="2"/>
        <a:buChar char="§"/>
        <a:defRPr sz="1800" kern="1200">
          <a:solidFill>
            <a:schemeClr val="tx1"/>
          </a:solidFill>
          <a:latin typeface="+mn-lt"/>
          <a:ea typeface="+mn-ea"/>
          <a:cs typeface="+mn-cs"/>
        </a:defRPr>
      </a:lvl1pPr>
      <a:lvl2pPr marL="360000" indent="-179388" algn="l" defTabSz="914400" rtl="0" eaLnBrk="1" latinLnBrk="0" hangingPunct="1">
        <a:spcBef>
          <a:spcPts val="0"/>
        </a:spcBef>
        <a:spcAft>
          <a:spcPts val="400"/>
        </a:spcAft>
        <a:buClr>
          <a:schemeClr val="accent2"/>
        </a:buClr>
        <a:buFont typeface="Wingdings" panose="05000000000000000000" pitchFamily="2" charset="2"/>
        <a:buChar char="§"/>
        <a:defRPr sz="1800" kern="1200">
          <a:solidFill>
            <a:schemeClr val="tx1"/>
          </a:solidFill>
          <a:latin typeface="+mn-lt"/>
          <a:ea typeface="+mn-ea"/>
          <a:cs typeface="+mn-cs"/>
        </a:defRPr>
      </a:lvl2pPr>
      <a:lvl3pPr marL="540000" indent="-179388" algn="l" defTabSz="914400" rtl="0" eaLnBrk="1" latinLnBrk="0" hangingPunct="1">
        <a:spcBef>
          <a:spcPts val="0"/>
        </a:spcBef>
        <a:spcAft>
          <a:spcPts val="400"/>
        </a:spcAft>
        <a:buClr>
          <a:schemeClr val="accent2"/>
        </a:buClr>
        <a:buFont typeface="Wingdings" panose="05000000000000000000" pitchFamily="2" charset="2"/>
        <a:buChar char="§"/>
        <a:defRPr sz="1800" kern="1200">
          <a:solidFill>
            <a:schemeClr val="tx1"/>
          </a:solidFill>
          <a:latin typeface="+mn-lt"/>
          <a:ea typeface="+mn-ea"/>
          <a:cs typeface="+mn-cs"/>
        </a:defRPr>
      </a:lvl3pPr>
      <a:lvl4pPr marL="720000" indent="-179388" algn="l" defTabSz="914400" rtl="0" eaLnBrk="1" latinLnBrk="0" hangingPunct="1">
        <a:spcBef>
          <a:spcPts val="0"/>
        </a:spcBef>
        <a:spcAft>
          <a:spcPts val="400"/>
        </a:spcAft>
        <a:buClr>
          <a:schemeClr val="accent2"/>
        </a:buClr>
        <a:buFont typeface="Wingdings" panose="05000000000000000000" pitchFamily="2" charset="2"/>
        <a:buChar char="§"/>
        <a:defRPr sz="1800" kern="1200">
          <a:solidFill>
            <a:schemeClr val="tx1"/>
          </a:solidFill>
          <a:latin typeface="+mn-lt"/>
          <a:ea typeface="+mn-ea"/>
          <a:cs typeface="+mn-cs"/>
        </a:defRPr>
      </a:lvl4pPr>
      <a:lvl5pPr marL="900000" indent="-179388" algn="l" defTabSz="914400" rtl="0" eaLnBrk="1" latinLnBrk="0" hangingPunct="1">
        <a:spcBef>
          <a:spcPts val="0"/>
        </a:spcBef>
        <a:spcAft>
          <a:spcPts val="400"/>
        </a:spcAft>
        <a:buClr>
          <a:schemeClr val="accent2"/>
        </a:buClr>
        <a:buFont typeface="Wingdings" panose="05000000000000000000" pitchFamily="2" charset="2"/>
        <a:buChar char="§"/>
        <a:defRPr sz="1800" kern="1200">
          <a:solidFill>
            <a:schemeClr val="tx1"/>
          </a:solidFill>
          <a:latin typeface="+mn-lt"/>
          <a:ea typeface="+mn-ea"/>
          <a:cs typeface="+mn-cs"/>
        </a:defRPr>
      </a:lvl5pPr>
      <a:lvl6pPr marL="900000" indent="-180000" algn="l" defTabSz="914400" rtl="0" eaLnBrk="1" latinLnBrk="0" hangingPunct="1">
        <a:spcBef>
          <a:spcPts val="0"/>
        </a:spcBef>
        <a:spcAft>
          <a:spcPts val="400"/>
        </a:spcAft>
        <a:buClr>
          <a:schemeClr val="accent2"/>
        </a:buClr>
        <a:buFont typeface="Wingdings" panose="05000000000000000000" pitchFamily="2" charset="2"/>
        <a:buChar char="§"/>
        <a:defRPr sz="1800" kern="1200">
          <a:solidFill>
            <a:schemeClr val="tx1"/>
          </a:solidFill>
          <a:latin typeface="+mn-lt"/>
          <a:ea typeface="+mn-ea"/>
          <a:cs typeface="+mn-cs"/>
        </a:defRPr>
      </a:lvl6pPr>
      <a:lvl7pPr marL="900000" indent="-180000" algn="l" defTabSz="914400" rtl="0" eaLnBrk="1" latinLnBrk="0" hangingPunct="1">
        <a:spcBef>
          <a:spcPts val="0"/>
        </a:spcBef>
        <a:spcAft>
          <a:spcPts val="400"/>
        </a:spcAft>
        <a:buClr>
          <a:schemeClr val="accent2"/>
        </a:buClr>
        <a:buFont typeface="Wingdings" panose="05000000000000000000" pitchFamily="2" charset="2"/>
        <a:buChar char="§"/>
        <a:defRPr sz="1800" kern="1200">
          <a:solidFill>
            <a:schemeClr val="tx1"/>
          </a:solidFill>
          <a:latin typeface="+mn-lt"/>
          <a:ea typeface="+mn-ea"/>
          <a:cs typeface="+mn-cs"/>
        </a:defRPr>
      </a:lvl7pPr>
      <a:lvl8pPr marL="900000" indent="-180000" algn="l" defTabSz="914400" rtl="0" eaLnBrk="1" latinLnBrk="0" hangingPunct="1">
        <a:spcBef>
          <a:spcPts val="0"/>
        </a:spcBef>
        <a:spcAft>
          <a:spcPts val="400"/>
        </a:spcAft>
        <a:buClr>
          <a:schemeClr val="accent2"/>
        </a:buClr>
        <a:buFont typeface="Wingdings" panose="05000000000000000000" pitchFamily="2" charset="2"/>
        <a:buChar char="§"/>
        <a:defRPr sz="1800" kern="1200">
          <a:solidFill>
            <a:schemeClr val="tx1"/>
          </a:solidFill>
          <a:latin typeface="+mn-lt"/>
          <a:ea typeface="+mn-ea"/>
          <a:cs typeface="+mn-cs"/>
        </a:defRPr>
      </a:lvl8pPr>
      <a:lvl9pPr marL="900000" indent="-180000" algn="l" defTabSz="914400" rtl="0" eaLnBrk="1" latinLnBrk="0" hangingPunct="1">
        <a:spcBef>
          <a:spcPts val="0"/>
        </a:spcBef>
        <a:spcAft>
          <a:spcPts val="400"/>
        </a:spcAft>
        <a:buClr>
          <a:schemeClr val="accent2"/>
        </a:buClr>
        <a:buFont typeface="Wingdings" panose="05000000000000000000" pitchFamily="2" charset="2"/>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600" kern="1200">
          <a:solidFill>
            <a:schemeClr val="tx1"/>
          </a:solidFill>
          <a:latin typeface="+mn-lt"/>
          <a:ea typeface="+mn-ea"/>
          <a:cs typeface="+mn-cs"/>
        </a:defRPr>
      </a:lvl1pPr>
      <a:lvl2pPr marL="457200" algn="l" defTabSz="914400" rtl="0" eaLnBrk="1" latinLnBrk="0" hangingPunct="1">
        <a:defRPr sz="1600" kern="1200">
          <a:solidFill>
            <a:schemeClr val="tx1"/>
          </a:solidFill>
          <a:latin typeface="+mn-lt"/>
          <a:ea typeface="+mn-ea"/>
          <a:cs typeface="+mn-cs"/>
        </a:defRPr>
      </a:lvl2pPr>
      <a:lvl3pPr marL="914400" algn="l" defTabSz="914400" rtl="0" eaLnBrk="1" latinLnBrk="0" hangingPunct="1">
        <a:defRPr sz="1600" kern="1200">
          <a:solidFill>
            <a:schemeClr val="tx1"/>
          </a:solidFill>
          <a:latin typeface="+mn-lt"/>
          <a:ea typeface="+mn-ea"/>
          <a:cs typeface="+mn-cs"/>
        </a:defRPr>
      </a:lvl3pPr>
      <a:lvl4pPr marL="1371600" algn="l" defTabSz="914400" rtl="0" eaLnBrk="1" latinLnBrk="0" hangingPunct="1">
        <a:defRPr sz="1600" kern="1200">
          <a:solidFill>
            <a:schemeClr val="tx1"/>
          </a:solidFill>
          <a:latin typeface="+mn-lt"/>
          <a:ea typeface="+mn-ea"/>
          <a:cs typeface="+mn-cs"/>
        </a:defRPr>
      </a:lvl4pPr>
      <a:lvl5pPr marL="1828800" algn="l" defTabSz="914400" rtl="0" eaLnBrk="1" latinLnBrk="0" hangingPunct="1">
        <a:defRPr sz="1600" kern="1200">
          <a:solidFill>
            <a:schemeClr val="tx1"/>
          </a:solidFill>
          <a:latin typeface="+mn-lt"/>
          <a:ea typeface="+mn-ea"/>
          <a:cs typeface="+mn-cs"/>
        </a:defRPr>
      </a:lvl5pPr>
      <a:lvl6pPr marL="2286000" algn="l" defTabSz="914400" rtl="0" eaLnBrk="1" latinLnBrk="0" hangingPunct="1">
        <a:defRPr sz="1600" kern="1200">
          <a:solidFill>
            <a:schemeClr val="tx1"/>
          </a:solidFill>
          <a:latin typeface="+mn-lt"/>
          <a:ea typeface="+mn-ea"/>
          <a:cs typeface="+mn-cs"/>
        </a:defRPr>
      </a:lvl6pPr>
      <a:lvl7pPr marL="2743200" algn="l" defTabSz="914400" rtl="0" eaLnBrk="1" latinLnBrk="0" hangingPunct="1">
        <a:defRPr sz="1600" kern="1200">
          <a:solidFill>
            <a:schemeClr val="tx1"/>
          </a:solidFill>
          <a:latin typeface="+mn-lt"/>
          <a:ea typeface="+mn-ea"/>
          <a:cs typeface="+mn-cs"/>
        </a:defRPr>
      </a:lvl7pPr>
      <a:lvl8pPr marL="3200400" algn="l" defTabSz="914400" rtl="0" eaLnBrk="1" latinLnBrk="0" hangingPunct="1">
        <a:defRPr sz="1600" kern="1200">
          <a:solidFill>
            <a:schemeClr val="tx1"/>
          </a:solidFill>
          <a:latin typeface="+mn-lt"/>
          <a:ea typeface="+mn-ea"/>
          <a:cs typeface="+mn-cs"/>
        </a:defRPr>
      </a:lvl8pPr>
      <a:lvl9pPr marL="3657600" algn="l" defTabSz="914400" rtl="0" eaLnBrk="1" latinLnBrk="0" hangingPunct="1">
        <a:defRPr sz="1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7.xml"/><Relationship Id="rId1" Type="http://schemas.openxmlformats.org/officeDocument/2006/relationships/vmlDrawing" Target="../drawings/vmlDrawing16.vml"/><Relationship Id="rId6" Type="http://schemas.openxmlformats.org/officeDocument/2006/relationships/image" Target="../media/image7.png"/><Relationship Id="rId5" Type="http://schemas.openxmlformats.org/officeDocument/2006/relationships/oleObject" Target="../embeddings/oleObject16.bin"/><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3" Type="http://schemas.openxmlformats.org/officeDocument/2006/relationships/hyperlink" Target="https://cleartax.in/s/invoice-furnishing-facility-iff" TargetMode="External"/><Relationship Id="rId2" Type="http://schemas.openxmlformats.org/officeDocument/2006/relationships/notesSlide" Target="../notesSlides/notesSlide11.xml"/><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kt 3" hidden="1"/>
          <p:cNvGraphicFramePr>
            <a:graphicFrameLocks noChangeAspect="1"/>
          </p:cNvGraphicFramePr>
          <p:nvPr>
            <p:custDataLst>
              <p:tags r:id="rId2"/>
            </p:custDataLst>
          </p:nvPr>
        </p:nvGraphicFramePr>
        <p:xfrm>
          <a:off x="1588" y="1588"/>
          <a:ext cx="1587" cy="1587"/>
        </p:xfrm>
        <a:graphic>
          <a:graphicData uri="http://schemas.openxmlformats.org/presentationml/2006/ole">
            <p:oleObj spid="_x0000_s98911" name="think-cell Slide" r:id="rId5" imgW="360" imgH="360" progId="">
              <p:embed/>
            </p:oleObj>
          </a:graphicData>
        </a:graphic>
      </p:graphicFrame>
      <p:sp>
        <p:nvSpPr>
          <p:cNvPr id="19" name="Titel 18"/>
          <p:cNvSpPr>
            <a:spLocks noGrp="1"/>
          </p:cNvSpPr>
          <p:nvPr>
            <p:ph type="ctrTitle"/>
          </p:nvPr>
        </p:nvSpPr>
        <p:spPr>
          <a:xfrm>
            <a:off x="534987" y="587152"/>
            <a:ext cx="10972800" cy="2156048"/>
          </a:xfrm>
        </p:spPr>
        <p:txBody>
          <a:bodyPr/>
          <a:lstStyle/>
          <a:p>
            <a:pPr algn="ctr"/>
            <a:r>
              <a:rPr lang="en-US" sz="3200" dirty="0">
                <a:latin typeface="Aparajita" pitchFamily="34" charset="0"/>
                <a:cs typeface="Aparajita" pitchFamily="34" charset="0"/>
              </a:rPr>
              <a:t>Quarterly Return &amp; Monthly Payment and </a:t>
            </a:r>
            <a:br>
              <a:rPr lang="en-US" sz="3200" dirty="0">
                <a:latin typeface="Aparajita" pitchFamily="34" charset="0"/>
                <a:cs typeface="Aparajita" pitchFamily="34" charset="0"/>
              </a:rPr>
            </a:br>
            <a:r>
              <a:rPr lang="en-US" sz="3200" dirty="0">
                <a:latin typeface="Aparajita" pitchFamily="34" charset="0"/>
                <a:cs typeface="Aparajita" pitchFamily="34" charset="0"/>
              </a:rPr>
              <a:t>Registration Amendments</a:t>
            </a:r>
            <a:r>
              <a:rPr lang="en-US" sz="3200" dirty="0"/>
              <a:t/>
            </a:r>
            <a:br>
              <a:rPr lang="en-US" sz="3200" dirty="0"/>
            </a:br>
            <a:endParaRPr lang="en-US" sz="3200" dirty="0"/>
          </a:p>
        </p:txBody>
      </p:sp>
      <p:sp>
        <p:nvSpPr>
          <p:cNvPr id="9" name="Subtitle 8"/>
          <p:cNvSpPr>
            <a:spLocks noGrp="1"/>
          </p:cNvSpPr>
          <p:nvPr>
            <p:ph type="subTitle" idx="1"/>
          </p:nvPr>
        </p:nvSpPr>
        <p:spPr>
          <a:xfrm>
            <a:off x="1601787" y="1981200"/>
            <a:ext cx="8915400" cy="504056"/>
          </a:xfrm>
        </p:spPr>
        <p:txBody>
          <a:bodyPr/>
          <a:lstStyle/>
          <a:p>
            <a:pPr algn="ctr"/>
            <a:r>
              <a:rPr lang="en-US" sz="4400" dirty="0">
                <a:latin typeface="Aparajita" pitchFamily="34" charset="0"/>
                <a:cs typeface="Aparajita" pitchFamily="34" charset="0"/>
              </a:rPr>
              <a:t> by </a:t>
            </a:r>
            <a:r>
              <a:rPr lang="en-US" sz="4400" dirty="0" smtClean="0">
                <a:latin typeface="Aparajita" pitchFamily="34" charset="0"/>
                <a:cs typeface="Aparajita" pitchFamily="34" charset="0"/>
              </a:rPr>
              <a:t> CMA </a:t>
            </a:r>
            <a:r>
              <a:rPr lang="en-US" sz="4400" dirty="0" err="1" smtClean="0">
                <a:latin typeface="Aparajita" pitchFamily="34" charset="0"/>
                <a:cs typeface="Aparajita" pitchFamily="34" charset="0"/>
              </a:rPr>
              <a:t>Prasanna</a:t>
            </a:r>
            <a:r>
              <a:rPr lang="en-US" sz="4400" dirty="0" smtClean="0">
                <a:latin typeface="Aparajita" pitchFamily="34" charset="0"/>
                <a:cs typeface="Aparajita" pitchFamily="34" charset="0"/>
              </a:rPr>
              <a:t> </a:t>
            </a:r>
            <a:r>
              <a:rPr lang="en-US" sz="4400" dirty="0">
                <a:latin typeface="Aparajita" pitchFamily="34" charset="0"/>
                <a:cs typeface="Aparajita" pitchFamily="34" charset="0"/>
              </a:rPr>
              <a:t>Kumar K C</a:t>
            </a:r>
          </a:p>
        </p:txBody>
      </p:sp>
      <p:pic>
        <p:nvPicPr>
          <p:cNvPr id="7" name="Picture 6" descr="C:\Users\Administrator\AppData\Local\Microsoft\Windows Live Mail\WLMDSS.tmp\WLM577A.tmp\logo.png"/>
          <p:cNvPicPr/>
          <p:nvPr/>
        </p:nvPicPr>
        <p:blipFill>
          <a:blip r:embed="rId6" cstate="print"/>
          <a:srcRect/>
          <a:stretch>
            <a:fillRect/>
          </a:stretch>
        </p:blipFill>
        <p:spPr bwMode="auto">
          <a:xfrm>
            <a:off x="5259387" y="3048001"/>
            <a:ext cx="1600200" cy="2666999"/>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xmlns="" val="4702570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Textplatzhalter 10"/>
          <p:cNvSpPr>
            <a:spLocks noGrp="1"/>
          </p:cNvSpPr>
          <p:nvPr>
            <p:ph type="body" sz="quarter" idx="4294967295"/>
          </p:nvPr>
        </p:nvSpPr>
        <p:spPr bwMode="gray">
          <a:xfrm>
            <a:off x="687387" y="656112"/>
            <a:ext cx="10896600" cy="432048"/>
          </a:xfrm>
          <a:prstGeom prst="rect">
            <a:avLst/>
          </a:prstGeom>
          <a:solidFill>
            <a:srgbClr val="FBE1CF"/>
          </a:solidFill>
        </p:spPr>
        <p:txBody>
          <a:bodyPr/>
          <a:lstStyle/>
          <a:p>
            <a:pPr marL="0" indent="0">
              <a:buNone/>
            </a:pPr>
            <a:r>
              <a:rPr lang="en-US" sz="2800" dirty="0">
                <a:solidFill>
                  <a:srgbClr val="63B343"/>
                </a:solidFill>
              </a:rPr>
              <a:t>Interest and Late Fee… Cont.. </a:t>
            </a:r>
          </a:p>
        </p:txBody>
      </p:sp>
      <p:sp>
        <p:nvSpPr>
          <p:cNvPr id="38" name="Titel 6"/>
          <p:cNvSpPr txBox="1">
            <a:spLocks/>
          </p:cNvSpPr>
          <p:nvPr/>
        </p:nvSpPr>
        <p:spPr bwMode="gray">
          <a:xfrm>
            <a:off x="687387" y="116632"/>
            <a:ext cx="10896600" cy="430887"/>
          </a:xfrm>
          <a:prstGeom prst="rect">
            <a:avLst/>
          </a:prstGeom>
          <a:solidFill>
            <a:schemeClr val="accent4">
              <a:lumMod val="20000"/>
              <a:lumOff val="80000"/>
            </a:schemeClr>
          </a:solidFill>
        </p:spPr>
        <p:txBody>
          <a:bodyPr/>
          <a:lstStyle>
            <a:lvl1pPr algn="l" defTabSz="914400" rtl="0" eaLnBrk="1" latinLnBrk="0" hangingPunct="1">
              <a:spcBef>
                <a:spcPct val="0"/>
              </a:spcBef>
              <a:buNone/>
              <a:defRPr sz="2800" kern="1200">
                <a:solidFill>
                  <a:schemeClr val="accent1"/>
                </a:solidFill>
                <a:latin typeface="+mj-lt"/>
                <a:ea typeface="+mj-ea"/>
                <a:cs typeface="+mj-cs"/>
              </a:defRPr>
            </a:lvl1pPr>
          </a:lstStyle>
          <a:p>
            <a:r>
              <a:rPr lang="en-US" dirty="0"/>
              <a:t>Quarterly Return Monthly Payment (QRMP)</a:t>
            </a:r>
          </a:p>
        </p:txBody>
      </p:sp>
      <p:sp>
        <p:nvSpPr>
          <p:cNvPr id="4" name="Rectangle 3"/>
          <p:cNvSpPr/>
          <p:nvPr/>
        </p:nvSpPr>
        <p:spPr>
          <a:xfrm>
            <a:off x="48915" y="1196753"/>
            <a:ext cx="12241360" cy="707886"/>
          </a:xfrm>
          <a:prstGeom prst="rect">
            <a:avLst/>
          </a:prstGeom>
        </p:spPr>
        <p:txBody>
          <a:bodyPr wrap="square">
            <a:spAutoFit/>
          </a:bodyPr>
          <a:lstStyle/>
          <a:p>
            <a:r>
              <a:rPr lang="en-US" sz="2000" dirty="0"/>
              <a:t/>
            </a:r>
            <a:br>
              <a:rPr lang="en-US" sz="2000" dirty="0"/>
            </a:br>
            <a:endParaRPr lang="en-US" sz="2000" dirty="0">
              <a:solidFill>
                <a:schemeClr val="bg1">
                  <a:lumMod val="50000"/>
                </a:schemeClr>
              </a:solidFill>
            </a:endParaRPr>
          </a:p>
        </p:txBody>
      </p:sp>
      <p:sp>
        <p:nvSpPr>
          <p:cNvPr id="6" name="Textplatzhalter 10">
            <a:extLst>
              <a:ext uri="{FF2B5EF4-FFF2-40B4-BE49-F238E27FC236}">
                <a16:creationId xmlns:a16="http://schemas.microsoft.com/office/drawing/2014/main" xmlns="" id="{C8B0E9BD-208F-424C-B310-82C1A81EC012}"/>
              </a:ext>
            </a:extLst>
          </p:cNvPr>
          <p:cNvSpPr txBox="1">
            <a:spLocks/>
          </p:cNvSpPr>
          <p:nvPr/>
        </p:nvSpPr>
        <p:spPr bwMode="gray">
          <a:xfrm>
            <a:off x="687387" y="1383977"/>
            <a:ext cx="10910167" cy="1435423"/>
          </a:xfrm>
          <a:prstGeom prst="rect">
            <a:avLst/>
          </a:prstGeom>
          <a:solidFill>
            <a:srgbClr val="D8ECD0"/>
          </a:solidFill>
        </p:spPr>
        <p:txBody>
          <a:bodyPr vert="horz" lIns="0" tIns="0" rIns="0" bIns="0" rtlCol="0">
            <a:noAutofit/>
          </a:bodyPr>
          <a:lstStyle>
            <a:lvl1pPr marL="180000" indent="-180000" algn="l" defTabSz="914400" rtl="0" eaLnBrk="1" latinLnBrk="0" hangingPunct="1">
              <a:spcBef>
                <a:spcPts val="0"/>
              </a:spcBef>
              <a:spcAft>
                <a:spcPts val="400"/>
              </a:spcAft>
              <a:buClr>
                <a:schemeClr val="accent2"/>
              </a:buClr>
              <a:buFont typeface="Wingdings" panose="05000000000000000000" pitchFamily="2" charset="2"/>
              <a:buChar char="§"/>
              <a:defRPr sz="1800" kern="1200">
                <a:solidFill>
                  <a:schemeClr val="tx1"/>
                </a:solidFill>
                <a:latin typeface="+mn-lt"/>
                <a:ea typeface="+mn-ea"/>
                <a:cs typeface="+mn-cs"/>
              </a:defRPr>
            </a:lvl1pPr>
            <a:lvl2pPr marL="360000" indent="-179388" algn="l" defTabSz="914400" rtl="0" eaLnBrk="1" latinLnBrk="0" hangingPunct="1">
              <a:spcBef>
                <a:spcPts val="0"/>
              </a:spcBef>
              <a:spcAft>
                <a:spcPts val="400"/>
              </a:spcAft>
              <a:buClr>
                <a:schemeClr val="accent2"/>
              </a:buClr>
              <a:buFont typeface="Wingdings" panose="05000000000000000000" pitchFamily="2" charset="2"/>
              <a:buChar char="§"/>
              <a:defRPr sz="1800" kern="1200">
                <a:solidFill>
                  <a:schemeClr val="tx1"/>
                </a:solidFill>
                <a:latin typeface="+mn-lt"/>
                <a:ea typeface="+mn-ea"/>
                <a:cs typeface="+mn-cs"/>
              </a:defRPr>
            </a:lvl2pPr>
            <a:lvl3pPr marL="540000" indent="-179388" algn="l" defTabSz="914400" rtl="0" eaLnBrk="1" latinLnBrk="0" hangingPunct="1">
              <a:spcBef>
                <a:spcPts val="0"/>
              </a:spcBef>
              <a:spcAft>
                <a:spcPts val="400"/>
              </a:spcAft>
              <a:buClr>
                <a:schemeClr val="accent2"/>
              </a:buClr>
              <a:buFont typeface="Wingdings" panose="05000000000000000000" pitchFamily="2" charset="2"/>
              <a:buChar char="§"/>
              <a:defRPr sz="1800" kern="1200">
                <a:solidFill>
                  <a:schemeClr val="tx1"/>
                </a:solidFill>
                <a:latin typeface="+mn-lt"/>
                <a:ea typeface="+mn-ea"/>
                <a:cs typeface="+mn-cs"/>
              </a:defRPr>
            </a:lvl3pPr>
            <a:lvl4pPr marL="720000" indent="-179388" algn="l" defTabSz="914400" rtl="0" eaLnBrk="1" latinLnBrk="0" hangingPunct="1">
              <a:spcBef>
                <a:spcPts val="0"/>
              </a:spcBef>
              <a:spcAft>
                <a:spcPts val="400"/>
              </a:spcAft>
              <a:buClr>
                <a:schemeClr val="accent2"/>
              </a:buClr>
              <a:buFont typeface="Wingdings" panose="05000000000000000000" pitchFamily="2" charset="2"/>
              <a:buChar char="§"/>
              <a:defRPr sz="1800" kern="1200">
                <a:solidFill>
                  <a:schemeClr val="tx1"/>
                </a:solidFill>
                <a:latin typeface="+mn-lt"/>
                <a:ea typeface="+mn-ea"/>
                <a:cs typeface="+mn-cs"/>
              </a:defRPr>
            </a:lvl4pPr>
            <a:lvl5pPr marL="900000" indent="-179388" algn="l" defTabSz="914400" rtl="0" eaLnBrk="1" latinLnBrk="0" hangingPunct="1">
              <a:spcBef>
                <a:spcPts val="0"/>
              </a:spcBef>
              <a:spcAft>
                <a:spcPts val="400"/>
              </a:spcAft>
              <a:buClr>
                <a:schemeClr val="accent2"/>
              </a:buClr>
              <a:buFont typeface="Wingdings" panose="05000000000000000000" pitchFamily="2" charset="2"/>
              <a:buChar char="§"/>
              <a:defRPr sz="1800" kern="1200">
                <a:solidFill>
                  <a:schemeClr val="tx1"/>
                </a:solidFill>
                <a:latin typeface="+mn-lt"/>
                <a:ea typeface="+mn-ea"/>
                <a:cs typeface="+mn-cs"/>
              </a:defRPr>
            </a:lvl5pPr>
            <a:lvl6pPr marL="900000" indent="-180000" algn="l" defTabSz="914400" rtl="0" eaLnBrk="1" latinLnBrk="0" hangingPunct="1">
              <a:spcBef>
                <a:spcPts val="0"/>
              </a:spcBef>
              <a:spcAft>
                <a:spcPts val="400"/>
              </a:spcAft>
              <a:buClr>
                <a:schemeClr val="accent2"/>
              </a:buClr>
              <a:buFont typeface="Wingdings" panose="05000000000000000000" pitchFamily="2" charset="2"/>
              <a:buChar char="§"/>
              <a:defRPr sz="1800" kern="1200">
                <a:solidFill>
                  <a:schemeClr val="tx1"/>
                </a:solidFill>
                <a:latin typeface="+mn-lt"/>
                <a:ea typeface="+mn-ea"/>
                <a:cs typeface="+mn-cs"/>
              </a:defRPr>
            </a:lvl6pPr>
            <a:lvl7pPr marL="900000" indent="-180000" algn="l" defTabSz="914400" rtl="0" eaLnBrk="1" latinLnBrk="0" hangingPunct="1">
              <a:spcBef>
                <a:spcPts val="0"/>
              </a:spcBef>
              <a:spcAft>
                <a:spcPts val="400"/>
              </a:spcAft>
              <a:buClr>
                <a:schemeClr val="accent2"/>
              </a:buClr>
              <a:buFont typeface="Wingdings" panose="05000000000000000000" pitchFamily="2" charset="2"/>
              <a:buChar char="§"/>
              <a:defRPr sz="1800" kern="1200">
                <a:solidFill>
                  <a:schemeClr val="tx1"/>
                </a:solidFill>
                <a:latin typeface="+mn-lt"/>
                <a:ea typeface="+mn-ea"/>
                <a:cs typeface="+mn-cs"/>
              </a:defRPr>
            </a:lvl7pPr>
            <a:lvl8pPr marL="900000" indent="-180000" algn="l" defTabSz="914400" rtl="0" eaLnBrk="1" latinLnBrk="0" hangingPunct="1">
              <a:spcBef>
                <a:spcPts val="0"/>
              </a:spcBef>
              <a:spcAft>
                <a:spcPts val="400"/>
              </a:spcAft>
              <a:buClr>
                <a:schemeClr val="accent2"/>
              </a:buClr>
              <a:buFont typeface="Wingdings" panose="05000000000000000000" pitchFamily="2" charset="2"/>
              <a:buChar char="§"/>
              <a:defRPr sz="1800" kern="1200">
                <a:solidFill>
                  <a:schemeClr val="tx1"/>
                </a:solidFill>
                <a:latin typeface="+mn-lt"/>
                <a:ea typeface="+mn-ea"/>
                <a:cs typeface="+mn-cs"/>
              </a:defRPr>
            </a:lvl8pPr>
            <a:lvl9pPr marL="900000" indent="-180000" algn="l" defTabSz="914400" rtl="0" eaLnBrk="1" latinLnBrk="0" hangingPunct="1">
              <a:spcBef>
                <a:spcPts val="0"/>
              </a:spcBef>
              <a:spcAft>
                <a:spcPts val="400"/>
              </a:spcAft>
              <a:buClr>
                <a:schemeClr val="accent2"/>
              </a:buClr>
              <a:buFont typeface="Wingdings" panose="05000000000000000000" pitchFamily="2" charset="2"/>
              <a:buChar char="§"/>
              <a:defRPr sz="1800" kern="1200">
                <a:solidFill>
                  <a:schemeClr val="tx1"/>
                </a:solidFill>
                <a:latin typeface="+mn-lt"/>
                <a:ea typeface="+mn-ea"/>
                <a:cs typeface="+mn-cs"/>
              </a:defRPr>
            </a:lvl9pPr>
          </a:lstStyle>
          <a:p>
            <a:pPr marL="0" indent="0">
              <a:buFont typeface="Wingdings" panose="05000000000000000000" pitchFamily="2" charset="2"/>
              <a:buNone/>
            </a:pPr>
            <a:r>
              <a:rPr lang="en-US" b="1" dirty="0"/>
              <a:t>Late Fee</a:t>
            </a:r>
          </a:p>
          <a:p>
            <a:pPr lvl="3">
              <a:buFont typeface="Wingdings" panose="05000000000000000000" pitchFamily="2" charset="2"/>
              <a:buChar char="ü"/>
            </a:pPr>
            <a:r>
              <a:rPr lang="en-US" dirty="0"/>
              <a:t>Delay in furnishing outward supplies </a:t>
            </a:r>
            <a:r>
              <a:rPr lang="en-US" dirty="0">
                <a:sym typeface="Wingdings" panose="05000000000000000000" pitchFamily="2" charset="2"/>
              </a:rPr>
              <a:t> late fees as per Sec. 47</a:t>
            </a:r>
          </a:p>
          <a:p>
            <a:pPr lvl="3">
              <a:buFont typeface="Wingdings" panose="05000000000000000000" pitchFamily="2" charset="2"/>
              <a:buChar char="ü"/>
            </a:pPr>
            <a:endParaRPr lang="en-US" dirty="0">
              <a:sym typeface="Wingdings" panose="05000000000000000000" pitchFamily="2" charset="2"/>
            </a:endParaRPr>
          </a:p>
          <a:p>
            <a:pPr lvl="3">
              <a:buFont typeface="Wingdings" panose="05000000000000000000" pitchFamily="2" charset="2"/>
              <a:buChar char="ü"/>
            </a:pPr>
            <a:r>
              <a:rPr lang="en-US" dirty="0">
                <a:sym typeface="Wingdings" panose="05000000000000000000" pitchFamily="2" charset="2"/>
              </a:rPr>
              <a:t>Delay in Tax payment for first 2 months of the quarter  No Late Fees</a:t>
            </a:r>
            <a:endParaRPr lang="en-US" dirty="0"/>
          </a:p>
        </p:txBody>
      </p:sp>
      <p:graphicFrame>
        <p:nvGraphicFramePr>
          <p:cNvPr id="7" name="Table 6">
            <a:extLst>
              <a:ext uri="{FF2B5EF4-FFF2-40B4-BE49-F238E27FC236}">
                <a16:creationId xmlns:a16="http://schemas.microsoft.com/office/drawing/2014/main" xmlns="" id="{867B361B-074D-4EF4-AC5C-2425E3382329}"/>
              </a:ext>
            </a:extLst>
          </p:cNvPr>
          <p:cNvGraphicFramePr>
            <a:graphicFrameLocks noGrp="1"/>
          </p:cNvGraphicFramePr>
          <p:nvPr>
            <p:extLst>
              <p:ext uri="{D42A27DB-BD31-4B8C-83A1-F6EECF244321}">
                <p14:modId xmlns:p14="http://schemas.microsoft.com/office/powerpoint/2010/main" xmlns="" val="722477724"/>
              </p:ext>
            </p:extLst>
          </p:nvPr>
        </p:nvGraphicFramePr>
        <p:xfrm>
          <a:off x="767163" y="3034226"/>
          <a:ext cx="10816823" cy="2843046"/>
        </p:xfrm>
        <a:graphic>
          <a:graphicData uri="http://schemas.openxmlformats.org/drawingml/2006/table">
            <a:tbl>
              <a:tblPr>
                <a:tableStyleId>{3C2FFA5D-87B4-456A-9821-1D502468CF0F}</a:tableStyleId>
              </a:tblPr>
              <a:tblGrid>
                <a:gridCol w="2773237">
                  <a:extLst>
                    <a:ext uri="{9D8B030D-6E8A-4147-A177-3AD203B41FA5}">
                      <a16:colId xmlns:a16="http://schemas.microsoft.com/office/drawing/2014/main" xmlns="" val="20000"/>
                    </a:ext>
                  </a:extLst>
                </a:gridCol>
                <a:gridCol w="3751673">
                  <a:extLst>
                    <a:ext uri="{9D8B030D-6E8A-4147-A177-3AD203B41FA5}">
                      <a16:colId xmlns:a16="http://schemas.microsoft.com/office/drawing/2014/main" xmlns="" val="20001"/>
                    </a:ext>
                  </a:extLst>
                </a:gridCol>
                <a:gridCol w="4291913">
                  <a:extLst>
                    <a:ext uri="{9D8B030D-6E8A-4147-A177-3AD203B41FA5}">
                      <a16:colId xmlns:a16="http://schemas.microsoft.com/office/drawing/2014/main" xmlns="" val="20002"/>
                    </a:ext>
                  </a:extLst>
                </a:gridCol>
              </a:tblGrid>
              <a:tr h="791505">
                <a:tc gridSpan="3">
                  <a:txBody>
                    <a:bodyPr/>
                    <a:lstStyle/>
                    <a:p>
                      <a:pPr algn="l" fontAlgn="b"/>
                      <a:r>
                        <a:rPr lang="en-US" sz="1800" u="none" strike="noStrike" dirty="0">
                          <a:effectLst/>
                        </a:rPr>
                        <a:t>The late fee should be paid as follows if the quarterly GSTR-3B is not filed within due date, subject to a maximum late fees of Rs 5,000:-</a:t>
                      </a:r>
                      <a:endParaRPr lang="en-US" sz="1800" b="0" i="0" u="none" strike="noStrike" dirty="0">
                        <a:solidFill>
                          <a:schemeClr val="bg1">
                            <a:lumMod val="50000"/>
                          </a:schemeClr>
                        </a:solidFill>
                        <a:effectLst/>
                        <a:latin typeface="Arial" panose="020B0604020202020204" pitchFamily="34" charset="0"/>
                      </a:endParaRPr>
                    </a:p>
                  </a:txBody>
                  <a:tcPr marL="7620" marR="7620" marT="7620" marB="0" anchor="b"/>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0"/>
                  </a:ext>
                </a:extLst>
              </a:tr>
              <a:tr h="1091734">
                <a:tc>
                  <a:txBody>
                    <a:bodyPr/>
                    <a:lstStyle/>
                    <a:p>
                      <a:pPr algn="ctr" fontAlgn="ctr"/>
                      <a:r>
                        <a:rPr lang="en-US" sz="1800" u="none" strike="noStrike" dirty="0">
                          <a:effectLst/>
                        </a:rPr>
                        <a:t>Name of the Act</a:t>
                      </a:r>
                      <a:endParaRPr lang="en-US" sz="1800" b="0" i="0" u="none" strike="noStrike" dirty="0">
                        <a:solidFill>
                          <a:schemeClr val="bg1"/>
                        </a:solidFill>
                        <a:effectLst/>
                        <a:latin typeface="Arial" panose="020B0604020202020204" pitchFamily="34" charset="0"/>
                      </a:endParaRPr>
                    </a:p>
                  </a:txBody>
                  <a:tcPr marL="7620" marR="7620" marT="7620" marB="0" anchor="ctr"/>
                </a:tc>
                <a:tc>
                  <a:txBody>
                    <a:bodyPr/>
                    <a:lstStyle/>
                    <a:p>
                      <a:pPr algn="ctr" fontAlgn="b"/>
                      <a:r>
                        <a:rPr lang="en-US" sz="1800" u="none" strike="noStrike" dirty="0">
                          <a:effectLst/>
                        </a:rPr>
                        <a:t>Late fee for every </a:t>
                      </a:r>
                      <a:br>
                        <a:rPr lang="en-US" sz="1800" u="none" strike="noStrike" dirty="0">
                          <a:effectLst/>
                        </a:rPr>
                      </a:br>
                      <a:r>
                        <a:rPr lang="en-US" sz="1800" u="none" strike="noStrike" dirty="0">
                          <a:effectLst/>
                        </a:rPr>
                        <a:t>day of delay</a:t>
                      </a:r>
                      <a:br>
                        <a:rPr lang="en-US" sz="1800" u="none" strike="noStrike" dirty="0">
                          <a:effectLst/>
                        </a:rPr>
                      </a:br>
                      <a:endParaRPr lang="en-US" sz="1800" b="0" i="0" u="none" strike="noStrike" dirty="0">
                        <a:solidFill>
                          <a:schemeClr val="bg1"/>
                        </a:solidFill>
                        <a:effectLst/>
                        <a:latin typeface="Arial" panose="020B0604020202020204" pitchFamily="34" charset="0"/>
                      </a:endParaRPr>
                    </a:p>
                  </a:txBody>
                  <a:tcPr marL="7620" marR="7620" marT="7620" marB="0" anchor="b"/>
                </a:tc>
                <a:tc>
                  <a:txBody>
                    <a:bodyPr/>
                    <a:lstStyle/>
                    <a:p>
                      <a:pPr algn="ctr" fontAlgn="b"/>
                      <a:r>
                        <a:rPr lang="en-US" sz="1800" u="none" strike="noStrike" dirty="0">
                          <a:effectLst/>
                        </a:rPr>
                        <a:t>Late fee for every </a:t>
                      </a:r>
                      <a:br>
                        <a:rPr lang="en-US" sz="1800" u="none" strike="noStrike" dirty="0">
                          <a:effectLst/>
                        </a:rPr>
                      </a:br>
                      <a:r>
                        <a:rPr lang="en-US" sz="1800" u="none" strike="noStrike" dirty="0">
                          <a:effectLst/>
                        </a:rPr>
                        <a:t>day of delay</a:t>
                      </a:r>
                      <a:br>
                        <a:rPr lang="en-US" sz="1800" u="none" strike="noStrike" dirty="0">
                          <a:effectLst/>
                        </a:rPr>
                      </a:br>
                      <a:r>
                        <a:rPr lang="en-US" sz="1800" u="none" strike="noStrike" dirty="0">
                          <a:effectLst/>
                        </a:rPr>
                        <a:t>(in case of ‘Nil’ </a:t>
                      </a:r>
                      <a:br>
                        <a:rPr lang="en-US" sz="1800" u="none" strike="noStrike" dirty="0">
                          <a:effectLst/>
                        </a:rPr>
                      </a:br>
                      <a:r>
                        <a:rPr lang="en-US" sz="1800" u="none" strike="noStrike" dirty="0">
                          <a:effectLst/>
                        </a:rPr>
                        <a:t>tax liability)</a:t>
                      </a:r>
                      <a:endParaRPr lang="en-US" sz="1800" b="0" i="0" u="none" strike="noStrike" dirty="0">
                        <a:solidFill>
                          <a:schemeClr val="bg1"/>
                        </a:solidFill>
                        <a:effectLst/>
                        <a:latin typeface="Arial" panose="020B0604020202020204" pitchFamily="34" charset="0"/>
                      </a:endParaRPr>
                    </a:p>
                  </a:txBody>
                  <a:tcPr marL="7620" marR="7620" marT="7620" marB="0" anchor="b"/>
                </a:tc>
                <a:extLst>
                  <a:ext uri="{0D108BD9-81ED-4DB2-BD59-A6C34878D82A}">
                    <a16:rowId xmlns:a16="http://schemas.microsoft.com/office/drawing/2014/main" xmlns="" val="10001"/>
                  </a:ext>
                </a:extLst>
              </a:tr>
              <a:tr h="315547">
                <a:tc>
                  <a:txBody>
                    <a:bodyPr/>
                    <a:lstStyle/>
                    <a:p>
                      <a:pPr lvl="0" algn="ctr" fontAlgn="b"/>
                      <a:r>
                        <a:rPr lang="en-US" sz="1800" u="none" strike="noStrike" dirty="0">
                          <a:effectLst/>
                        </a:rPr>
                        <a:t>CGST Act</a:t>
                      </a:r>
                      <a:endParaRPr lang="en-US" sz="1800" b="0" i="0" u="none" strike="noStrike" dirty="0">
                        <a:solidFill>
                          <a:schemeClr val="bg1">
                            <a:lumMod val="50000"/>
                          </a:schemeClr>
                        </a:solidFill>
                        <a:effectLst/>
                        <a:latin typeface="Arial" panose="020B0604020202020204" pitchFamily="34" charset="0"/>
                      </a:endParaRPr>
                    </a:p>
                  </a:txBody>
                  <a:tcPr marL="7620" marR="7620" marT="7620" marB="0" anchor="b"/>
                </a:tc>
                <a:tc>
                  <a:txBody>
                    <a:bodyPr/>
                    <a:lstStyle/>
                    <a:p>
                      <a:pPr algn="ctr" fontAlgn="b"/>
                      <a:r>
                        <a:rPr lang="en-US" sz="1800" u="none" strike="noStrike" dirty="0" err="1">
                          <a:effectLst/>
                        </a:rPr>
                        <a:t>Rs</a:t>
                      </a:r>
                      <a:r>
                        <a:rPr lang="en-US" sz="1800" u="none" strike="noStrike" dirty="0">
                          <a:effectLst/>
                        </a:rPr>
                        <a:t>. 25</a:t>
                      </a:r>
                      <a:endParaRPr lang="en-US" sz="1800" b="0" i="0" u="none" strike="noStrike" dirty="0">
                        <a:solidFill>
                          <a:schemeClr val="bg1">
                            <a:lumMod val="50000"/>
                          </a:schemeClr>
                        </a:solidFill>
                        <a:effectLst/>
                        <a:latin typeface="Arial" panose="020B0604020202020204" pitchFamily="34" charset="0"/>
                      </a:endParaRPr>
                    </a:p>
                  </a:txBody>
                  <a:tcPr marL="7620" marR="7620" marT="7620" marB="0" anchor="b"/>
                </a:tc>
                <a:tc>
                  <a:txBody>
                    <a:bodyPr/>
                    <a:lstStyle/>
                    <a:p>
                      <a:pPr algn="ctr" fontAlgn="b"/>
                      <a:r>
                        <a:rPr lang="en-US" sz="1800" u="none" strike="noStrike">
                          <a:effectLst/>
                        </a:rPr>
                        <a:t>Rs. 10</a:t>
                      </a:r>
                      <a:endParaRPr lang="en-US" sz="1800" b="0" i="0" u="none" strike="noStrike">
                        <a:solidFill>
                          <a:schemeClr val="bg1">
                            <a:lumMod val="50000"/>
                          </a:schemeClr>
                        </a:solidFill>
                        <a:effectLst/>
                        <a:latin typeface="Arial" panose="020B0604020202020204" pitchFamily="34" charset="0"/>
                      </a:endParaRPr>
                    </a:p>
                  </a:txBody>
                  <a:tcPr marL="7620" marR="7620" marT="7620" marB="0" anchor="b"/>
                </a:tc>
                <a:extLst>
                  <a:ext uri="{0D108BD9-81ED-4DB2-BD59-A6C34878D82A}">
                    <a16:rowId xmlns:a16="http://schemas.microsoft.com/office/drawing/2014/main" xmlns="" val="10002"/>
                  </a:ext>
                </a:extLst>
              </a:tr>
              <a:tr h="315547">
                <a:tc>
                  <a:txBody>
                    <a:bodyPr/>
                    <a:lstStyle/>
                    <a:p>
                      <a:pPr lvl="0" algn="ctr" fontAlgn="b"/>
                      <a:r>
                        <a:rPr lang="en-US" sz="1800" u="none" strike="noStrike" dirty="0">
                          <a:effectLst/>
                        </a:rPr>
                        <a:t>SGST Act</a:t>
                      </a:r>
                      <a:endParaRPr lang="en-US" sz="1800" b="0" i="0" u="none" strike="noStrike" dirty="0">
                        <a:solidFill>
                          <a:schemeClr val="bg1">
                            <a:lumMod val="50000"/>
                          </a:schemeClr>
                        </a:solidFill>
                        <a:effectLst/>
                        <a:latin typeface="Arial" panose="020B0604020202020204" pitchFamily="34" charset="0"/>
                      </a:endParaRPr>
                    </a:p>
                  </a:txBody>
                  <a:tcPr marL="7620" marR="7620" marT="7620" marB="0" anchor="b"/>
                </a:tc>
                <a:tc>
                  <a:txBody>
                    <a:bodyPr/>
                    <a:lstStyle/>
                    <a:p>
                      <a:pPr algn="ctr" fontAlgn="b"/>
                      <a:r>
                        <a:rPr lang="en-US" sz="1800" u="none" strike="noStrike" dirty="0" err="1">
                          <a:effectLst/>
                        </a:rPr>
                        <a:t>Rs</a:t>
                      </a:r>
                      <a:r>
                        <a:rPr lang="en-US" sz="1800" u="none" strike="noStrike" dirty="0">
                          <a:effectLst/>
                        </a:rPr>
                        <a:t>. 25</a:t>
                      </a:r>
                      <a:endParaRPr lang="en-US" sz="1800" b="0" i="0" u="none" strike="noStrike" dirty="0">
                        <a:solidFill>
                          <a:schemeClr val="bg1">
                            <a:lumMod val="50000"/>
                          </a:schemeClr>
                        </a:solidFill>
                        <a:effectLst/>
                        <a:latin typeface="Arial" panose="020B0604020202020204" pitchFamily="34" charset="0"/>
                      </a:endParaRPr>
                    </a:p>
                  </a:txBody>
                  <a:tcPr marL="7620" marR="7620" marT="7620" marB="0" anchor="b"/>
                </a:tc>
                <a:tc>
                  <a:txBody>
                    <a:bodyPr/>
                    <a:lstStyle/>
                    <a:p>
                      <a:pPr algn="ctr" fontAlgn="b"/>
                      <a:r>
                        <a:rPr lang="en-US" sz="1800" u="none" strike="noStrike" dirty="0" err="1">
                          <a:effectLst/>
                        </a:rPr>
                        <a:t>Rs</a:t>
                      </a:r>
                      <a:r>
                        <a:rPr lang="en-US" sz="1800" u="none" strike="noStrike" dirty="0">
                          <a:effectLst/>
                        </a:rPr>
                        <a:t>. 10</a:t>
                      </a:r>
                      <a:endParaRPr lang="en-US" sz="1800" b="0" i="0" u="none" strike="noStrike" dirty="0">
                        <a:solidFill>
                          <a:schemeClr val="bg1">
                            <a:lumMod val="50000"/>
                          </a:schemeClr>
                        </a:solidFill>
                        <a:effectLst/>
                        <a:latin typeface="Arial" panose="020B0604020202020204" pitchFamily="34" charset="0"/>
                      </a:endParaRPr>
                    </a:p>
                  </a:txBody>
                  <a:tcPr marL="7620" marR="7620" marT="7620" marB="0" anchor="b"/>
                </a:tc>
                <a:extLst>
                  <a:ext uri="{0D108BD9-81ED-4DB2-BD59-A6C34878D82A}">
                    <a16:rowId xmlns:a16="http://schemas.microsoft.com/office/drawing/2014/main" xmlns="" val="10003"/>
                  </a:ext>
                </a:extLst>
              </a:tr>
              <a:tr h="315547">
                <a:tc>
                  <a:txBody>
                    <a:bodyPr/>
                    <a:lstStyle/>
                    <a:p>
                      <a:pPr lvl="0" algn="ctr" fontAlgn="b"/>
                      <a:r>
                        <a:rPr lang="en-US" sz="1800" u="none" strike="noStrike" dirty="0">
                          <a:effectLst/>
                        </a:rPr>
                        <a:t>IGST Act</a:t>
                      </a:r>
                      <a:endParaRPr lang="en-US" sz="1800" b="0" i="0" u="none" strike="noStrike" dirty="0">
                        <a:solidFill>
                          <a:schemeClr val="bg1">
                            <a:lumMod val="50000"/>
                          </a:schemeClr>
                        </a:solidFill>
                        <a:effectLst/>
                        <a:latin typeface="Arial" panose="020B0604020202020204" pitchFamily="34" charset="0"/>
                      </a:endParaRPr>
                    </a:p>
                  </a:txBody>
                  <a:tcPr marL="7620" marR="7620" marT="7620" marB="0" anchor="b"/>
                </a:tc>
                <a:tc>
                  <a:txBody>
                    <a:bodyPr/>
                    <a:lstStyle/>
                    <a:p>
                      <a:pPr algn="ctr" fontAlgn="b"/>
                      <a:r>
                        <a:rPr lang="en-US" sz="1800" u="none" strike="noStrike" dirty="0" err="1">
                          <a:effectLst/>
                        </a:rPr>
                        <a:t>Rs</a:t>
                      </a:r>
                      <a:r>
                        <a:rPr lang="en-US" sz="1800" u="none" strike="noStrike" dirty="0">
                          <a:effectLst/>
                        </a:rPr>
                        <a:t>. 50</a:t>
                      </a:r>
                      <a:endParaRPr lang="en-US" sz="1800" b="0" i="0" u="none" strike="noStrike" dirty="0">
                        <a:solidFill>
                          <a:schemeClr val="bg1">
                            <a:lumMod val="50000"/>
                          </a:schemeClr>
                        </a:solidFill>
                        <a:effectLst/>
                        <a:latin typeface="Arial" panose="020B0604020202020204" pitchFamily="34" charset="0"/>
                      </a:endParaRPr>
                    </a:p>
                  </a:txBody>
                  <a:tcPr marL="7620" marR="7620" marT="7620" marB="0" anchor="b"/>
                </a:tc>
                <a:tc>
                  <a:txBody>
                    <a:bodyPr/>
                    <a:lstStyle/>
                    <a:p>
                      <a:pPr algn="ctr" fontAlgn="b"/>
                      <a:r>
                        <a:rPr lang="en-US" sz="1800" u="none" strike="noStrike" dirty="0" err="1">
                          <a:effectLst/>
                        </a:rPr>
                        <a:t>Rs</a:t>
                      </a:r>
                      <a:r>
                        <a:rPr lang="en-US" sz="1800" u="none" strike="noStrike" dirty="0">
                          <a:effectLst/>
                        </a:rPr>
                        <a:t>. 20</a:t>
                      </a:r>
                      <a:endParaRPr lang="en-US" sz="1800" b="0" i="0" u="none" strike="noStrike" dirty="0">
                        <a:solidFill>
                          <a:schemeClr val="bg1">
                            <a:lumMod val="50000"/>
                          </a:schemeClr>
                        </a:solidFill>
                        <a:effectLst/>
                        <a:latin typeface="Arial" panose="020B0604020202020204" pitchFamily="34" charset="0"/>
                      </a:endParaRPr>
                    </a:p>
                  </a:txBody>
                  <a:tcPr marL="7620" marR="7620" marT="7620" marB="0" anchor="b"/>
                </a:tc>
                <a:extLst>
                  <a:ext uri="{0D108BD9-81ED-4DB2-BD59-A6C34878D82A}">
                    <a16:rowId xmlns:a16="http://schemas.microsoft.com/office/drawing/2014/main" xmlns="" val="10004"/>
                  </a:ext>
                </a:extLst>
              </a:tr>
            </a:tbl>
          </a:graphicData>
        </a:graphic>
      </p:graphicFrame>
    </p:spTree>
    <p:extLst>
      <p:ext uri="{BB962C8B-B14F-4D97-AF65-F5344CB8AC3E}">
        <p14:creationId xmlns:p14="http://schemas.microsoft.com/office/powerpoint/2010/main" xmlns="" val="556214169"/>
      </p:ext>
    </p:extLst>
  </p:cSld>
  <p:clrMapOvr>
    <a:masterClrMapping/>
  </p:clrMapOvr>
  <p:transition spd="slow">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Textplatzhalter 10"/>
          <p:cNvSpPr>
            <a:spLocks noGrp="1"/>
          </p:cNvSpPr>
          <p:nvPr>
            <p:ph type="body" sz="quarter" idx="4294967295"/>
          </p:nvPr>
        </p:nvSpPr>
        <p:spPr bwMode="gray">
          <a:xfrm>
            <a:off x="480963" y="836712"/>
            <a:ext cx="11103024" cy="432048"/>
          </a:xfrm>
          <a:prstGeom prst="rect">
            <a:avLst/>
          </a:prstGeom>
          <a:solidFill>
            <a:schemeClr val="accent3">
              <a:lumMod val="20000"/>
              <a:lumOff val="80000"/>
            </a:schemeClr>
          </a:solidFill>
        </p:spPr>
        <p:txBody>
          <a:bodyPr/>
          <a:lstStyle/>
          <a:p>
            <a:pPr marL="0" indent="0" algn="just">
              <a:lnSpc>
                <a:spcPts val="3000"/>
              </a:lnSpc>
              <a:buNone/>
            </a:pPr>
            <a:r>
              <a:rPr lang="en-US" sz="2400" b="1" dirty="0">
                <a:solidFill>
                  <a:srgbClr val="3CA014"/>
                </a:solidFill>
                <a:hlinkClick r:id="rId3">
                  <a:extLst>
                    <a:ext uri="{A12FA001-AC4F-418D-AE19-62706E023703}">
                      <ahyp:hlinkClr xmlns:ahyp="http://schemas.microsoft.com/office/drawing/2018/hyperlinkcolor" xmlns="" val="tx"/>
                    </a:ext>
                  </a:extLst>
                </a:hlinkClick>
              </a:rPr>
              <a:t>Invoice Furnishing Facility</a:t>
            </a:r>
            <a:r>
              <a:rPr lang="en-US" sz="2400" b="1" dirty="0">
                <a:solidFill>
                  <a:srgbClr val="3CA014"/>
                </a:solidFill>
              </a:rPr>
              <a:t> (IFF) </a:t>
            </a:r>
            <a:r>
              <a:rPr lang="en-US" sz="2400" dirty="0">
                <a:solidFill>
                  <a:schemeClr val="bg1">
                    <a:lumMod val="50000"/>
                  </a:schemeClr>
                </a:solidFill>
              </a:rPr>
              <a:t>[Rule 59(2)]</a:t>
            </a:r>
          </a:p>
        </p:txBody>
      </p:sp>
      <p:sp>
        <p:nvSpPr>
          <p:cNvPr id="38" name="Titel 6"/>
          <p:cNvSpPr txBox="1">
            <a:spLocks/>
          </p:cNvSpPr>
          <p:nvPr/>
        </p:nvSpPr>
        <p:spPr bwMode="gray">
          <a:xfrm>
            <a:off x="408955" y="116632"/>
            <a:ext cx="11175032" cy="430887"/>
          </a:xfrm>
          <a:prstGeom prst="rect">
            <a:avLst/>
          </a:prstGeom>
          <a:solidFill>
            <a:schemeClr val="accent4">
              <a:lumMod val="20000"/>
              <a:lumOff val="80000"/>
            </a:schemeClr>
          </a:solidFill>
        </p:spPr>
        <p:txBody>
          <a:bodyPr/>
          <a:lstStyle>
            <a:lvl1pPr algn="l" defTabSz="914400" rtl="0" eaLnBrk="1" latinLnBrk="0" hangingPunct="1">
              <a:spcBef>
                <a:spcPct val="0"/>
              </a:spcBef>
              <a:buNone/>
              <a:defRPr sz="2800" kern="1200">
                <a:solidFill>
                  <a:schemeClr val="accent1"/>
                </a:solidFill>
                <a:latin typeface="+mj-lt"/>
                <a:ea typeface="+mj-ea"/>
                <a:cs typeface="+mj-cs"/>
              </a:defRPr>
            </a:lvl1pPr>
          </a:lstStyle>
          <a:p>
            <a:r>
              <a:rPr lang="en-US" dirty="0"/>
              <a:t>Quarterly Return Monthly Payment (QRMP)</a:t>
            </a:r>
          </a:p>
        </p:txBody>
      </p:sp>
      <p:sp>
        <p:nvSpPr>
          <p:cNvPr id="8" name="Rectangle 7"/>
          <p:cNvSpPr/>
          <p:nvPr/>
        </p:nvSpPr>
        <p:spPr>
          <a:xfrm>
            <a:off x="408955" y="1593727"/>
            <a:ext cx="11161240" cy="4283545"/>
          </a:xfrm>
          <a:prstGeom prst="rect">
            <a:avLst/>
          </a:prstGeom>
          <a:solidFill>
            <a:srgbClr val="CCE3D6"/>
          </a:solidFill>
        </p:spPr>
        <p:txBody>
          <a:bodyPr wrap="square">
            <a:spAutoFit/>
          </a:bodyPr>
          <a:lstStyle/>
          <a:p>
            <a:pPr marL="800100" lvl="1" indent="-342900" algn="just">
              <a:lnSpc>
                <a:spcPts val="3000"/>
              </a:lnSpc>
              <a:buFont typeface="Wingdings" panose="05000000000000000000" pitchFamily="2" charset="2"/>
              <a:buChar char="ü"/>
            </a:pPr>
            <a:r>
              <a:rPr lang="en-US" sz="1950" dirty="0"/>
              <a:t>The IFF can be used only when a </a:t>
            </a:r>
            <a:r>
              <a:rPr lang="en-US" sz="1950" b="1" dirty="0"/>
              <a:t>taxpayer</a:t>
            </a:r>
            <a:r>
              <a:rPr lang="en-US" sz="1950" dirty="0"/>
              <a:t> whose turnover is up to Rs.5 crores &amp; Optional.</a:t>
            </a:r>
          </a:p>
          <a:p>
            <a:pPr marL="800100" lvl="1" indent="-342900" algn="just">
              <a:lnSpc>
                <a:spcPts val="3000"/>
              </a:lnSpc>
              <a:buFont typeface="Wingdings" panose="05000000000000000000" pitchFamily="2" charset="2"/>
              <a:buChar char="ü"/>
            </a:pPr>
            <a:r>
              <a:rPr lang="en-US" sz="1950" dirty="0"/>
              <a:t>The IFF will come into effect from 01.01.2021.</a:t>
            </a:r>
          </a:p>
          <a:p>
            <a:pPr marL="800100" lvl="1" indent="-342900" algn="just">
              <a:lnSpc>
                <a:spcPts val="3000"/>
              </a:lnSpc>
              <a:buFont typeface="Wingdings" panose="05000000000000000000" pitchFamily="2" charset="2"/>
              <a:buChar char="ü"/>
            </a:pPr>
            <a:r>
              <a:rPr lang="en-US" sz="1950" dirty="0"/>
              <a:t>The IFF can be utilized only for the first two months of a quarter.</a:t>
            </a:r>
          </a:p>
          <a:p>
            <a:pPr marL="800100" lvl="1" indent="-342900" algn="just">
              <a:lnSpc>
                <a:spcPts val="3000"/>
              </a:lnSpc>
              <a:buFont typeface="Wingdings" panose="05000000000000000000" pitchFamily="2" charset="2"/>
              <a:buChar char="ü"/>
            </a:pPr>
            <a:r>
              <a:rPr lang="en-US" sz="1950" dirty="0"/>
              <a:t>The invoices relating to the last month of a quarter are to be uploaded in the GSTR-1 return only.</a:t>
            </a:r>
          </a:p>
          <a:p>
            <a:pPr marL="800100" lvl="1" indent="-342900" algn="just">
              <a:lnSpc>
                <a:spcPts val="3000"/>
              </a:lnSpc>
              <a:buFont typeface="Wingdings" panose="05000000000000000000" pitchFamily="2" charset="2"/>
              <a:buChar char="ü"/>
            </a:pPr>
            <a:r>
              <a:rPr lang="en-US" sz="1950" dirty="0"/>
              <a:t>There is no requirement to upload invoices in GSTR-1 if the same has been uploaded in the IFF.</a:t>
            </a:r>
          </a:p>
          <a:p>
            <a:pPr marL="800100" lvl="1" indent="-342900" algn="just">
              <a:lnSpc>
                <a:spcPts val="3000"/>
              </a:lnSpc>
              <a:buFont typeface="Wingdings" panose="05000000000000000000" pitchFamily="2" charset="2"/>
              <a:buChar char="ü"/>
            </a:pPr>
            <a:r>
              <a:rPr lang="en-US" sz="1950" dirty="0"/>
              <a:t>The taxpayer shall to submit the B2B invoices, debit and credit notes.</a:t>
            </a:r>
          </a:p>
          <a:p>
            <a:pPr marL="800100" lvl="1" indent="-342900" algn="just">
              <a:lnSpc>
                <a:spcPts val="3000"/>
              </a:lnSpc>
              <a:buFont typeface="Wingdings" panose="05000000000000000000" pitchFamily="2" charset="2"/>
              <a:buChar char="ü"/>
            </a:pPr>
            <a:r>
              <a:rPr lang="en-US" sz="1950" dirty="0"/>
              <a:t>The total value of invoices that can be uploaded is restricted to Rs.50 lakh per month.</a:t>
            </a:r>
          </a:p>
          <a:p>
            <a:pPr marL="800100" lvl="1" indent="-342900" algn="just">
              <a:lnSpc>
                <a:spcPts val="3000"/>
              </a:lnSpc>
              <a:buFont typeface="Wingdings" panose="05000000000000000000" pitchFamily="2" charset="2"/>
              <a:buChar char="ü"/>
            </a:pPr>
            <a:r>
              <a:rPr lang="en-US" sz="1950" dirty="0"/>
              <a:t>The details submitted in IFF </a:t>
            </a:r>
            <a:r>
              <a:rPr lang="en-US" sz="1950" b="1" dirty="0"/>
              <a:t>will be reflected </a:t>
            </a:r>
            <a:r>
              <a:rPr lang="en-US" sz="1950" dirty="0"/>
              <a:t>in the </a:t>
            </a:r>
            <a:r>
              <a:rPr lang="en-US" sz="1950" b="1" dirty="0"/>
              <a:t>GSTR-2A</a:t>
            </a:r>
            <a:r>
              <a:rPr lang="en-US" sz="1950" dirty="0"/>
              <a:t>, </a:t>
            </a:r>
            <a:r>
              <a:rPr lang="en-US" sz="1950" b="1" dirty="0"/>
              <a:t>GSTR-2B</a:t>
            </a:r>
            <a:r>
              <a:rPr lang="en-US" sz="1950" dirty="0"/>
              <a:t>, </a:t>
            </a:r>
            <a:r>
              <a:rPr lang="en-US" sz="1950" b="1" dirty="0"/>
              <a:t>GSTR-4A </a:t>
            </a:r>
            <a:r>
              <a:rPr lang="en-US" sz="1950" dirty="0"/>
              <a:t>or </a:t>
            </a:r>
            <a:r>
              <a:rPr lang="en-US" sz="1950" b="1" dirty="0"/>
              <a:t>GSTR-6A </a:t>
            </a:r>
            <a:r>
              <a:rPr lang="en-US" sz="1950" dirty="0"/>
              <a:t>of the recipients</a:t>
            </a:r>
          </a:p>
        </p:txBody>
      </p:sp>
    </p:spTree>
    <p:extLst>
      <p:ext uri="{BB962C8B-B14F-4D97-AF65-F5344CB8AC3E}">
        <p14:creationId xmlns:p14="http://schemas.microsoft.com/office/powerpoint/2010/main" xmlns="" val="3657375688"/>
      </p:ext>
    </p:extLst>
  </p:cSld>
  <p:clrMapOvr>
    <a:masterClrMapping/>
  </p:clrMapOvr>
  <p:transition spd="slow">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Textplatzhalter 10"/>
          <p:cNvSpPr>
            <a:spLocks noGrp="1"/>
          </p:cNvSpPr>
          <p:nvPr>
            <p:ph type="body" sz="quarter" idx="4294967295"/>
          </p:nvPr>
        </p:nvSpPr>
        <p:spPr bwMode="gray">
          <a:xfrm>
            <a:off x="480963" y="692696"/>
            <a:ext cx="11255424" cy="432048"/>
          </a:xfrm>
          <a:prstGeom prst="rect">
            <a:avLst/>
          </a:prstGeom>
          <a:solidFill>
            <a:schemeClr val="accent3">
              <a:lumMod val="20000"/>
              <a:lumOff val="80000"/>
            </a:schemeClr>
          </a:solidFill>
        </p:spPr>
        <p:txBody>
          <a:bodyPr/>
          <a:lstStyle/>
          <a:p>
            <a:pPr marL="0" indent="0" algn="just">
              <a:lnSpc>
                <a:spcPts val="3000"/>
              </a:lnSpc>
              <a:buNone/>
            </a:pPr>
            <a:r>
              <a:rPr lang="en-US" sz="2400" b="1" dirty="0">
                <a:solidFill>
                  <a:srgbClr val="3CA014"/>
                </a:solidFill>
              </a:rPr>
              <a:t>Amendments @ GST REG-01</a:t>
            </a:r>
            <a:endParaRPr lang="en-US" sz="2400" dirty="0">
              <a:solidFill>
                <a:schemeClr val="bg1">
                  <a:lumMod val="50000"/>
                </a:schemeClr>
              </a:solidFill>
            </a:endParaRPr>
          </a:p>
        </p:txBody>
      </p:sp>
      <p:sp>
        <p:nvSpPr>
          <p:cNvPr id="38" name="Titel 6"/>
          <p:cNvSpPr txBox="1">
            <a:spLocks/>
          </p:cNvSpPr>
          <p:nvPr/>
        </p:nvSpPr>
        <p:spPr bwMode="gray">
          <a:xfrm>
            <a:off x="408955" y="116632"/>
            <a:ext cx="11327432" cy="430887"/>
          </a:xfrm>
          <a:prstGeom prst="rect">
            <a:avLst/>
          </a:prstGeom>
          <a:solidFill>
            <a:schemeClr val="accent4">
              <a:lumMod val="20000"/>
              <a:lumOff val="80000"/>
            </a:schemeClr>
          </a:solidFill>
        </p:spPr>
        <p:txBody>
          <a:bodyPr/>
          <a:lstStyle>
            <a:lvl1pPr algn="l" defTabSz="914400" rtl="0" eaLnBrk="1" latinLnBrk="0" hangingPunct="1">
              <a:spcBef>
                <a:spcPct val="0"/>
              </a:spcBef>
              <a:buNone/>
              <a:defRPr sz="2800" kern="1200">
                <a:solidFill>
                  <a:schemeClr val="accent1"/>
                </a:solidFill>
                <a:latin typeface="+mj-lt"/>
                <a:ea typeface="+mj-ea"/>
                <a:cs typeface="+mj-cs"/>
              </a:defRPr>
            </a:lvl1pPr>
          </a:lstStyle>
          <a:p>
            <a:r>
              <a:rPr lang="en-US" dirty="0"/>
              <a:t>Amendments w.r.t Registration Provisions</a:t>
            </a:r>
          </a:p>
        </p:txBody>
      </p:sp>
      <p:sp>
        <p:nvSpPr>
          <p:cNvPr id="8" name="Rectangle 7"/>
          <p:cNvSpPr/>
          <p:nvPr/>
        </p:nvSpPr>
        <p:spPr>
          <a:xfrm>
            <a:off x="-23665" y="1206996"/>
            <a:ext cx="11809884" cy="1759456"/>
          </a:xfrm>
          <a:prstGeom prst="rect">
            <a:avLst/>
          </a:prstGeom>
          <a:solidFill>
            <a:srgbClr val="D8ECD0"/>
          </a:solidFill>
        </p:spPr>
        <p:txBody>
          <a:bodyPr wrap="square">
            <a:spAutoFit/>
          </a:bodyPr>
          <a:lstStyle/>
          <a:p>
            <a:pPr marL="800100" lvl="1" indent="-342900" algn="just">
              <a:lnSpc>
                <a:spcPts val="2600"/>
              </a:lnSpc>
              <a:buFont typeface="Wingdings" panose="05000000000000000000" pitchFamily="2" charset="2"/>
              <a:buChar char="ü"/>
            </a:pPr>
            <a:r>
              <a:rPr lang="en-US" dirty="0"/>
              <a:t>Aadhar Authentication Option </a:t>
            </a:r>
            <a:r>
              <a:rPr lang="en-US" dirty="0">
                <a:sym typeface="Wingdings" panose="05000000000000000000" pitchFamily="2" charset="2"/>
              </a:rPr>
              <a:t>	: </a:t>
            </a:r>
            <a:r>
              <a:rPr lang="en-US" dirty="0"/>
              <a:t>Biometric Based Aadhar Authentication + Photos</a:t>
            </a:r>
          </a:p>
          <a:p>
            <a:pPr marL="800100" lvl="1" indent="-342900" algn="just">
              <a:lnSpc>
                <a:spcPts val="2600"/>
              </a:lnSpc>
              <a:buFont typeface="Wingdings" panose="05000000000000000000" pitchFamily="2" charset="2"/>
              <a:buChar char="ü"/>
            </a:pPr>
            <a:r>
              <a:rPr lang="en-US" dirty="0">
                <a:sym typeface="Wingdings" panose="05000000000000000000" pitchFamily="2" charset="2"/>
              </a:rPr>
              <a:t>Other than AA option  		: Taking biometric information, photograph and verification 						of such other KYC documents, as notified</a:t>
            </a:r>
          </a:p>
          <a:p>
            <a:pPr marL="800100" lvl="1" indent="-342900" algn="just">
              <a:lnSpc>
                <a:spcPts val="2600"/>
              </a:lnSpc>
              <a:buFont typeface="Wingdings" panose="05000000000000000000" pitchFamily="2" charset="2"/>
              <a:buChar char="ü"/>
            </a:pPr>
            <a:r>
              <a:rPr lang="en-US" b="1" dirty="0">
                <a:sym typeface="Wingdings" panose="05000000000000000000" pitchFamily="2" charset="2"/>
              </a:rPr>
              <a:t>Verification of the original document </a:t>
            </a:r>
            <a:r>
              <a:rPr lang="en-US" dirty="0">
                <a:sym typeface="Wingdings" panose="05000000000000000000" pitchFamily="2" charset="2"/>
              </a:rPr>
              <a:t>with documents uploaded in FORM GST REG-01 @ Facilitation Center as notified by the Commissioner</a:t>
            </a:r>
            <a:endParaRPr lang="en-US" dirty="0"/>
          </a:p>
        </p:txBody>
      </p:sp>
      <p:sp>
        <p:nvSpPr>
          <p:cNvPr id="5" name="Rectangle 4">
            <a:extLst>
              <a:ext uri="{FF2B5EF4-FFF2-40B4-BE49-F238E27FC236}">
                <a16:creationId xmlns:a16="http://schemas.microsoft.com/office/drawing/2014/main" xmlns="" id="{A7551BDE-659C-44D4-A40B-8DE2B22C2861}"/>
              </a:ext>
            </a:extLst>
          </p:cNvPr>
          <p:cNvSpPr/>
          <p:nvPr/>
        </p:nvSpPr>
        <p:spPr>
          <a:xfrm>
            <a:off x="-21925" y="3017926"/>
            <a:ext cx="11808144" cy="3062377"/>
          </a:xfrm>
          <a:prstGeom prst="rect">
            <a:avLst/>
          </a:prstGeom>
          <a:solidFill>
            <a:srgbClr val="CCE3D6"/>
          </a:solidFill>
        </p:spPr>
        <p:txBody>
          <a:bodyPr wrap="square">
            <a:spAutoFit/>
          </a:bodyPr>
          <a:lstStyle/>
          <a:p>
            <a:pPr marL="800100" lvl="1" indent="-342900" algn="just">
              <a:lnSpc>
                <a:spcPts val="2600"/>
              </a:lnSpc>
              <a:buFont typeface="Wingdings" panose="05000000000000000000" pitchFamily="2" charset="2"/>
              <a:buChar char="ü"/>
            </a:pPr>
            <a:r>
              <a:rPr lang="en-US" dirty="0"/>
              <a:t>Time limit for </a:t>
            </a:r>
            <a:r>
              <a:rPr lang="en-US" b="1" dirty="0"/>
              <a:t>approval </a:t>
            </a:r>
            <a:r>
              <a:rPr lang="en-US" dirty="0"/>
              <a:t>of registration application from </a:t>
            </a:r>
            <a:r>
              <a:rPr lang="en-US" b="1" dirty="0"/>
              <a:t>3 days to 7 days</a:t>
            </a:r>
          </a:p>
          <a:p>
            <a:pPr marL="800100" lvl="1" indent="-342900" algn="just">
              <a:lnSpc>
                <a:spcPts val="2600"/>
              </a:lnSpc>
              <a:buFont typeface="Wingdings" panose="05000000000000000000" pitchFamily="2" charset="2"/>
              <a:buChar char="ü"/>
            </a:pPr>
            <a:endParaRPr lang="en-US" sz="1100" dirty="0"/>
          </a:p>
          <a:p>
            <a:pPr marL="800100" lvl="1" indent="-342900" algn="just">
              <a:lnSpc>
                <a:spcPts val="2600"/>
              </a:lnSpc>
              <a:buFont typeface="Wingdings" panose="05000000000000000000" pitchFamily="2" charset="2"/>
              <a:buChar char="ü"/>
            </a:pPr>
            <a:r>
              <a:rPr lang="en-US" dirty="0"/>
              <a:t>Assistant Commissioner may </a:t>
            </a:r>
            <a:r>
              <a:rPr lang="en-US" b="1" dirty="0"/>
              <a:t>physically visit the place </a:t>
            </a:r>
            <a:r>
              <a:rPr lang="en-US" dirty="0"/>
              <a:t>of business and </a:t>
            </a:r>
            <a:r>
              <a:rPr lang="en-US" b="1" dirty="0"/>
              <a:t>registration </a:t>
            </a:r>
            <a:r>
              <a:rPr lang="en-US" dirty="0"/>
              <a:t>shall be granted </a:t>
            </a:r>
            <a:r>
              <a:rPr lang="en-US" b="1" dirty="0"/>
              <a:t>within 30 days </a:t>
            </a:r>
            <a:r>
              <a:rPr lang="en-US" dirty="0"/>
              <a:t>of submission of application, after physical verification of the place of business in the presence, in the following cases: </a:t>
            </a:r>
          </a:p>
          <a:p>
            <a:pPr marL="1257300" lvl="2" indent="-342900" algn="just">
              <a:lnSpc>
                <a:spcPts val="2600"/>
              </a:lnSpc>
              <a:buFont typeface="Wingdings" panose="05000000000000000000" pitchFamily="2" charset="2"/>
              <a:buChar char="§"/>
            </a:pPr>
            <a:r>
              <a:rPr lang="en-US" dirty="0"/>
              <a:t>A person </a:t>
            </a:r>
            <a:r>
              <a:rPr lang="en-US" b="1" dirty="0"/>
              <a:t>fails to undergo authentication of Aadhaar </a:t>
            </a:r>
            <a:r>
              <a:rPr lang="en-US" dirty="0"/>
              <a:t>number or does not opt for authentication of Aadhaar Number</a:t>
            </a:r>
          </a:p>
          <a:p>
            <a:pPr marL="1257300" lvl="2" indent="-342900" algn="just">
              <a:lnSpc>
                <a:spcPts val="2600"/>
              </a:lnSpc>
              <a:buFont typeface="Wingdings" panose="05000000000000000000" pitchFamily="2" charset="2"/>
              <a:buChar char="§"/>
            </a:pPr>
            <a:r>
              <a:rPr lang="en-US" dirty="0"/>
              <a:t>The proper officer, with the </a:t>
            </a:r>
            <a:r>
              <a:rPr lang="en-US" b="1" dirty="0"/>
              <a:t>approval </a:t>
            </a:r>
            <a:r>
              <a:rPr lang="en-US" dirty="0"/>
              <a:t>of an </a:t>
            </a:r>
            <a:r>
              <a:rPr lang="en-US" b="1" dirty="0"/>
              <a:t>officer authorized </a:t>
            </a:r>
            <a:r>
              <a:rPr lang="en-US" dirty="0"/>
              <a:t>by the </a:t>
            </a:r>
            <a:r>
              <a:rPr lang="en-US" b="1" dirty="0"/>
              <a:t>commissioner </a:t>
            </a:r>
            <a:r>
              <a:rPr lang="en-US" dirty="0"/>
              <a:t>not below the rank of Asst. Commissioner, deems it fit to carry out physical verification of places of business.</a:t>
            </a:r>
          </a:p>
        </p:txBody>
      </p:sp>
    </p:spTree>
    <p:extLst>
      <p:ext uri="{BB962C8B-B14F-4D97-AF65-F5344CB8AC3E}">
        <p14:creationId xmlns:p14="http://schemas.microsoft.com/office/powerpoint/2010/main" xmlns="" val="1637468223"/>
      </p:ext>
    </p:extLst>
  </p:cSld>
  <p:clrMapOvr>
    <a:masterClrMapping/>
  </p:clrMapOvr>
  <p:transition spd="slow">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Textplatzhalter 10"/>
          <p:cNvSpPr>
            <a:spLocks noGrp="1"/>
          </p:cNvSpPr>
          <p:nvPr>
            <p:ph type="body" sz="quarter" idx="4294967295"/>
          </p:nvPr>
        </p:nvSpPr>
        <p:spPr bwMode="gray">
          <a:xfrm>
            <a:off x="480963" y="685800"/>
            <a:ext cx="11103024" cy="457200"/>
          </a:xfrm>
          <a:prstGeom prst="rect">
            <a:avLst/>
          </a:prstGeom>
          <a:solidFill>
            <a:srgbClr val="FBE1CF"/>
          </a:solidFill>
        </p:spPr>
        <p:txBody>
          <a:bodyPr/>
          <a:lstStyle/>
          <a:p>
            <a:pPr marL="0" indent="0" algn="just">
              <a:lnSpc>
                <a:spcPts val="3000"/>
              </a:lnSpc>
              <a:buNone/>
            </a:pPr>
            <a:r>
              <a:rPr lang="en-US" sz="2800" b="1" dirty="0" smtClean="0">
                <a:solidFill>
                  <a:srgbClr val="3CA014"/>
                </a:solidFill>
                <a:latin typeface="Aparajita" pitchFamily="34" charset="0"/>
                <a:cs typeface="Aparajita" pitchFamily="34" charset="0"/>
              </a:rPr>
              <a:t>Suspension </a:t>
            </a:r>
            <a:r>
              <a:rPr lang="en-US" sz="2800" b="1" dirty="0">
                <a:solidFill>
                  <a:srgbClr val="3CA014"/>
                </a:solidFill>
                <a:latin typeface="Aparajita" pitchFamily="34" charset="0"/>
                <a:cs typeface="Aparajita" pitchFamily="34" charset="0"/>
              </a:rPr>
              <a:t>of Registration</a:t>
            </a:r>
            <a:endParaRPr lang="en-US" sz="2800" dirty="0">
              <a:solidFill>
                <a:schemeClr val="bg1">
                  <a:lumMod val="50000"/>
                </a:schemeClr>
              </a:solidFill>
              <a:latin typeface="Aparajita" pitchFamily="34" charset="0"/>
              <a:cs typeface="Aparajita" pitchFamily="34" charset="0"/>
            </a:endParaRPr>
          </a:p>
        </p:txBody>
      </p:sp>
      <p:sp>
        <p:nvSpPr>
          <p:cNvPr id="38" name="Titel 6"/>
          <p:cNvSpPr txBox="1">
            <a:spLocks/>
          </p:cNvSpPr>
          <p:nvPr/>
        </p:nvSpPr>
        <p:spPr bwMode="gray">
          <a:xfrm>
            <a:off x="408955" y="116632"/>
            <a:ext cx="11175032" cy="430887"/>
          </a:xfrm>
          <a:prstGeom prst="rect">
            <a:avLst/>
          </a:prstGeom>
          <a:solidFill>
            <a:schemeClr val="accent4">
              <a:lumMod val="20000"/>
              <a:lumOff val="80000"/>
            </a:schemeClr>
          </a:solidFill>
        </p:spPr>
        <p:txBody>
          <a:bodyPr/>
          <a:lstStyle>
            <a:lvl1pPr algn="l" defTabSz="914400" rtl="0" eaLnBrk="1" latinLnBrk="0" hangingPunct="1">
              <a:spcBef>
                <a:spcPct val="0"/>
              </a:spcBef>
              <a:buNone/>
              <a:defRPr sz="2800" kern="1200">
                <a:solidFill>
                  <a:schemeClr val="accent1"/>
                </a:solidFill>
                <a:latin typeface="+mj-lt"/>
                <a:ea typeface="+mj-ea"/>
                <a:cs typeface="+mj-cs"/>
              </a:defRPr>
            </a:lvl1pPr>
          </a:lstStyle>
          <a:p>
            <a:r>
              <a:rPr lang="en-US" dirty="0"/>
              <a:t>Amendments w.r.t Registration Provisions</a:t>
            </a:r>
          </a:p>
        </p:txBody>
      </p:sp>
      <p:sp>
        <p:nvSpPr>
          <p:cNvPr id="8" name="Rectangle 7"/>
          <p:cNvSpPr/>
          <p:nvPr/>
        </p:nvSpPr>
        <p:spPr>
          <a:xfrm>
            <a:off x="408955" y="1268760"/>
            <a:ext cx="11161240" cy="5062924"/>
          </a:xfrm>
          <a:prstGeom prst="rect">
            <a:avLst/>
          </a:prstGeom>
          <a:solidFill>
            <a:srgbClr val="D8ECD0"/>
          </a:solidFill>
        </p:spPr>
        <p:txBody>
          <a:bodyPr wrap="square">
            <a:spAutoFit/>
          </a:bodyPr>
          <a:lstStyle/>
          <a:p>
            <a:pPr marL="0" lvl="1" algn="just">
              <a:lnSpc>
                <a:spcPts val="2600"/>
              </a:lnSpc>
            </a:pPr>
            <a:r>
              <a:rPr lang="en-US" dirty="0">
                <a:ln>
                  <a:solidFill>
                    <a:schemeClr val="tx1"/>
                  </a:solidFill>
                </a:ln>
                <a:solidFill>
                  <a:schemeClr val="accent1">
                    <a:lumMod val="50000"/>
                  </a:schemeClr>
                </a:solidFill>
                <a:latin typeface="Aparajita" pitchFamily="34" charset="0"/>
                <a:cs typeface="Aparajita" pitchFamily="34" charset="0"/>
              </a:rPr>
              <a:t>Increase in discretionary powers to suspend [Rule 21A]</a:t>
            </a:r>
          </a:p>
          <a:p>
            <a:pPr marL="800100" lvl="1" indent="-342900" algn="just">
              <a:lnSpc>
                <a:spcPts val="2600"/>
              </a:lnSpc>
              <a:buFont typeface="Wingdings" panose="05000000000000000000" pitchFamily="2" charset="2"/>
              <a:buChar char="ü"/>
            </a:pPr>
            <a:r>
              <a:rPr lang="en-US" dirty="0">
                <a:ln>
                  <a:solidFill>
                    <a:schemeClr val="tx1"/>
                  </a:solidFill>
                </a:ln>
                <a:solidFill>
                  <a:schemeClr val="accent1">
                    <a:lumMod val="50000"/>
                  </a:schemeClr>
                </a:solidFill>
                <a:latin typeface="Aparajita" pitchFamily="34" charset="0"/>
                <a:cs typeface="Aparajita" pitchFamily="34" charset="0"/>
              </a:rPr>
              <a:t>To suspend GST registration on account of reconciliation differences between</a:t>
            </a:r>
          </a:p>
          <a:p>
            <a:pPr marL="1257300" lvl="2" indent="-342900" algn="just">
              <a:lnSpc>
                <a:spcPts val="2600"/>
              </a:lnSpc>
              <a:buFont typeface="Wingdings" panose="05000000000000000000" pitchFamily="2" charset="2"/>
              <a:buChar char="§"/>
            </a:pPr>
            <a:r>
              <a:rPr lang="en-US" dirty="0">
                <a:ln>
                  <a:solidFill>
                    <a:schemeClr val="tx1"/>
                  </a:solidFill>
                </a:ln>
                <a:solidFill>
                  <a:schemeClr val="accent1">
                    <a:lumMod val="50000"/>
                  </a:schemeClr>
                </a:solidFill>
                <a:latin typeface="Aparajita" pitchFamily="34" charset="0"/>
                <a:cs typeface="Aparajita" pitchFamily="34" charset="0"/>
              </a:rPr>
              <a:t>Outward Supplies in GSTR1 is more than GSTR3B</a:t>
            </a:r>
          </a:p>
          <a:p>
            <a:pPr marL="1257300" lvl="2" indent="-342900" algn="just">
              <a:lnSpc>
                <a:spcPts val="2600"/>
              </a:lnSpc>
              <a:buFont typeface="Wingdings" panose="05000000000000000000" pitchFamily="2" charset="2"/>
              <a:buChar char="§"/>
            </a:pPr>
            <a:r>
              <a:rPr lang="en-US" dirty="0">
                <a:ln>
                  <a:solidFill>
                    <a:schemeClr val="tx1"/>
                  </a:solidFill>
                </a:ln>
                <a:solidFill>
                  <a:schemeClr val="accent1">
                    <a:lumMod val="50000"/>
                  </a:schemeClr>
                </a:solidFill>
                <a:latin typeface="Aparajita" pitchFamily="34" charset="0"/>
                <a:cs typeface="Aparajita" pitchFamily="34" charset="0"/>
              </a:rPr>
              <a:t>ITC availed in GSTR3B vs ITC reported by suppliers (110% of GST2B)</a:t>
            </a:r>
          </a:p>
          <a:p>
            <a:pPr marL="1257300" lvl="2" indent="-342900" algn="just">
              <a:lnSpc>
                <a:spcPts val="2600"/>
              </a:lnSpc>
              <a:buFont typeface="Wingdings" panose="05000000000000000000" pitchFamily="2" charset="2"/>
              <a:buChar char="§"/>
            </a:pPr>
            <a:r>
              <a:rPr lang="en-US" dirty="0">
                <a:ln>
                  <a:solidFill>
                    <a:schemeClr val="tx1"/>
                  </a:solidFill>
                </a:ln>
                <a:solidFill>
                  <a:schemeClr val="accent1">
                    <a:lumMod val="50000"/>
                  </a:schemeClr>
                </a:solidFill>
                <a:latin typeface="Aparajita" pitchFamily="34" charset="0"/>
                <a:cs typeface="Aparajita" pitchFamily="34" charset="0"/>
              </a:rPr>
              <a:t>Such other analysis as recommended by GST Council</a:t>
            </a:r>
          </a:p>
          <a:p>
            <a:pPr marL="803275" lvl="2" indent="-342900" algn="just">
              <a:lnSpc>
                <a:spcPts val="2600"/>
              </a:lnSpc>
              <a:buFont typeface="Wingdings" panose="05000000000000000000" pitchFamily="2" charset="2"/>
              <a:buChar char="ü"/>
            </a:pPr>
            <a:r>
              <a:rPr lang="en-US" dirty="0">
                <a:ln>
                  <a:solidFill>
                    <a:schemeClr val="tx1"/>
                  </a:solidFill>
                </a:ln>
                <a:solidFill>
                  <a:schemeClr val="accent1">
                    <a:lumMod val="50000"/>
                  </a:schemeClr>
                </a:solidFill>
                <a:latin typeface="Aparajita" pitchFamily="34" charset="0"/>
                <a:cs typeface="Aparajita" pitchFamily="34" charset="0"/>
              </a:rPr>
              <a:t>Intimation being send over common portal or email</a:t>
            </a:r>
          </a:p>
          <a:p>
            <a:pPr marL="803275" lvl="2" indent="-342900" algn="just">
              <a:lnSpc>
                <a:spcPts val="2600"/>
              </a:lnSpc>
              <a:buFont typeface="Wingdings" panose="05000000000000000000" pitchFamily="2" charset="2"/>
              <a:buChar char="ü"/>
            </a:pPr>
            <a:r>
              <a:rPr lang="en-US" dirty="0">
                <a:ln>
                  <a:solidFill>
                    <a:schemeClr val="tx1"/>
                  </a:solidFill>
                </a:ln>
                <a:solidFill>
                  <a:schemeClr val="accent1">
                    <a:lumMod val="50000"/>
                  </a:schemeClr>
                </a:solidFill>
                <a:latin typeface="Aparajita" pitchFamily="34" charset="0"/>
                <a:cs typeface="Aparajita" pitchFamily="34" charset="0"/>
              </a:rPr>
              <a:t>Opportunity of affording personal hearing </a:t>
            </a:r>
            <a:r>
              <a:rPr lang="en-US" u="sng" dirty="0">
                <a:ln>
                  <a:solidFill>
                    <a:schemeClr val="tx1"/>
                  </a:solidFill>
                </a:ln>
                <a:solidFill>
                  <a:schemeClr val="accent1">
                    <a:lumMod val="50000"/>
                  </a:schemeClr>
                </a:solidFill>
                <a:latin typeface="Aparajita" pitchFamily="34" charset="0"/>
                <a:cs typeface="Aparajita" pitchFamily="34" charset="0"/>
              </a:rPr>
              <a:t>deleted </a:t>
            </a:r>
            <a:r>
              <a:rPr lang="en-US" dirty="0">
                <a:ln>
                  <a:solidFill>
                    <a:schemeClr val="tx1"/>
                  </a:solidFill>
                </a:ln>
                <a:solidFill>
                  <a:schemeClr val="accent1">
                    <a:lumMod val="50000"/>
                  </a:schemeClr>
                </a:solidFill>
                <a:latin typeface="Aparajita" pitchFamily="34" charset="0"/>
                <a:cs typeface="Aparajita" pitchFamily="34" charset="0"/>
              </a:rPr>
              <a:t>from the rule</a:t>
            </a:r>
          </a:p>
          <a:p>
            <a:pPr marL="803275" lvl="2" indent="-342900" algn="just">
              <a:lnSpc>
                <a:spcPts val="2600"/>
              </a:lnSpc>
              <a:buFont typeface="Wingdings" panose="05000000000000000000" pitchFamily="2" charset="2"/>
              <a:buChar char="ü"/>
            </a:pPr>
            <a:endParaRPr lang="en-US" dirty="0">
              <a:ln>
                <a:solidFill>
                  <a:schemeClr val="tx1"/>
                </a:solidFill>
              </a:ln>
              <a:solidFill>
                <a:schemeClr val="accent1">
                  <a:lumMod val="50000"/>
                </a:schemeClr>
              </a:solidFill>
              <a:latin typeface="Aparajita" pitchFamily="34" charset="0"/>
              <a:cs typeface="Aparajita" pitchFamily="34" charset="0"/>
            </a:endParaRPr>
          </a:p>
          <a:p>
            <a:pPr marL="803275" lvl="2" indent="-342900" algn="just">
              <a:lnSpc>
                <a:spcPts val="2600"/>
              </a:lnSpc>
              <a:buFont typeface="Wingdings" panose="05000000000000000000" pitchFamily="2" charset="2"/>
              <a:buChar char="ü"/>
            </a:pPr>
            <a:r>
              <a:rPr lang="en-US" u="sng" dirty="0">
                <a:ln>
                  <a:solidFill>
                    <a:schemeClr val="tx1"/>
                  </a:solidFill>
                </a:ln>
                <a:solidFill>
                  <a:schemeClr val="accent1">
                    <a:lumMod val="50000"/>
                  </a:schemeClr>
                </a:solidFill>
                <a:latin typeface="Aparajita" pitchFamily="34" charset="0"/>
                <a:cs typeface="Aparajita" pitchFamily="34" charset="0"/>
              </a:rPr>
              <a:t>Impact of suspension</a:t>
            </a:r>
          </a:p>
          <a:p>
            <a:pPr marL="1260475" lvl="3" indent="-342900" algn="just">
              <a:lnSpc>
                <a:spcPts val="2600"/>
              </a:lnSpc>
              <a:buFont typeface="Wingdings" panose="05000000000000000000" pitchFamily="2" charset="2"/>
              <a:buChar char="§"/>
            </a:pPr>
            <a:r>
              <a:rPr lang="en-US" dirty="0">
                <a:ln>
                  <a:solidFill>
                    <a:schemeClr val="tx1"/>
                  </a:solidFill>
                </a:ln>
                <a:solidFill>
                  <a:schemeClr val="accent1">
                    <a:lumMod val="50000"/>
                  </a:schemeClr>
                </a:solidFill>
                <a:latin typeface="Aparajita" pitchFamily="34" charset="0"/>
                <a:cs typeface="Aparajita" pitchFamily="34" charset="0"/>
              </a:rPr>
              <a:t>RP will not be able make taxable supplies by issuing tax invoice [R.21A(3)]</a:t>
            </a:r>
          </a:p>
          <a:p>
            <a:pPr marL="1260475" lvl="3" indent="-342900" algn="just">
              <a:lnSpc>
                <a:spcPts val="2600"/>
              </a:lnSpc>
              <a:buFont typeface="Wingdings" panose="05000000000000000000" pitchFamily="2" charset="2"/>
              <a:buChar char="§"/>
            </a:pPr>
            <a:r>
              <a:rPr lang="en-US" dirty="0">
                <a:ln>
                  <a:solidFill>
                    <a:schemeClr val="tx1"/>
                  </a:solidFill>
                </a:ln>
                <a:solidFill>
                  <a:schemeClr val="accent1">
                    <a:lumMod val="50000"/>
                  </a:schemeClr>
                </a:solidFill>
                <a:latin typeface="Aparajita" pitchFamily="34" charset="0"/>
                <a:cs typeface="Aparajita" pitchFamily="34" charset="0"/>
              </a:rPr>
              <a:t>Refunds will not be granted [R.21A(3A)]</a:t>
            </a:r>
          </a:p>
          <a:p>
            <a:pPr marL="803275" lvl="3" indent="-342900" algn="just">
              <a:lnSpc>
                <a:spcPts val="2600"/>
              </a:lnSpc>
              <a:buFont typeface="Wingdings" panose="05000000000000000000" pitchFamily="2" charset="2"/>
              <a:buChar char="ü"/>
            </a:pPr>
            <a:r>
              <a:rPr lang="en-US" u="sng" dirty="0">
                <a:ln>
                  <a:solidFill>
                    <a:schemeClr val="tx1"/>
                  </a:solidFill>
                </a:ln>
                <a:solidFill>
                  <a:schemeClr val="accent1">
                    <a:lumMod val="50000"/>
                  </a:schemeClr>
                </a:solidFill>
                <a:latin typeface="Aparajita" pitchFamily="34" charset="0"/>
                <a:cs typeface="Aparajita" pitchFamily="34" charset="0"/>
              </a:rPr>
              <a:t>In case of reconciliation differences :-</a:t>
            </a:r>
          </a:p>
          <a:p>
            <a:pPr marL="1260475" lvl="4" indent="-342900" algn="just">
              <a:lnSpc>
                <a:spcPts val="2600"/>
              </a:lnSpc>
              <a:buFont typeface="Wingdings" panose="05000000000000000000" pitchFamily="2" charset="2"/>
              <a:buChar char="§"/>
            </a:pPr>
            <a:r>
              <a:rPr lang="en-US" dirty="0">
                <a:ln>
                  <a:solidFill>
                    <a:schemeClr val="tx1"/>
                  </a:solidFill>
                </a:ln>
                <a:solidFill>
                  <a:schemeClr val="accent1">
                    <a:lumMod val="50000"/>
                  </a:schemeClr>
                </a:solidFill>
                <a:latin typeface="Aparajita" pitchFamily="34" charset="0"/>
                <a:cs typeface="Aparajita" pitchFamily="34" charset="0"/>
              </a:rPr>
              <a:t>Registration shall be suspended &amp; notice for cancellation to be issued</a:t>
            </a:r>
          </a:p>
          <a:p>
            <a:pPr marL="1260475" lvl="4" indent="-342900" algn="just">
              <a:lnSpc>
                <a:spcPts val="2600"/>
              </a:lnSpc>
              <a:buFont typeface="Wingdings" panose="05000000000000000000" pitchFamily="2" charset="2"/>
              <a:buChar char="§"/>
            </a:pPr>
            <a:r>
              <a:rPr lang="en-US" dirty="0">
                <a:ln>
                  <a:solidFill>
                    <a:schemeClr val="tx1"/>
                  </a:solidFill>
                </a:ln>
                <a:solidFill>
                  <a:schemeClr val="accent1">
                    <a:lumMod val="50000"/>
                  </a:schemeClr>
                </a:solidFill>
                <a:latin typeface="Aparajita" pitchFamily="34" charset="0"/>
                <a:cs typeface="Aparajita" pitchFamily="34" charset="0"/>
              </a:rPr>
              <a:t>Time limit to respond is provided 30 days </a:t>
            </a:r>
          </a:p>
          <a:p>
            <a:pPr marL="1260475" lvl="4" indent="-342900" algn="just">
              <a:lnSpc>
                <a:spcPts val="2600"/>
              </a:lnSpc>
              <a:buFont typeface="Wingdings" panose="05000000000000000000" pitchFamily="2" charset="2"/>
              <a:buChar char="§"/>
            </a:pPr>
            <a:r>
              <a:rPr lang="en-US" dirty="0">
                <a:ln>
                  <a:solidFill>
                    <a:schemeClr val="tx1"/>
                  </a:solidFill>
                </a:ln>
                <a:solidFill>
                  <a:schemeClr val="accent1">
                    <a:lumMod val="50000"/>
                  </a:schemeClr>
                </a:solidFill>
                <a:latin typeface="Aparajita" pitchFamily="34" charset="0"/>
                <a:cs typeface="Aparajita" pitchFamily="34" charset="0"/>
              </a:rPr>
              <a:t>However, order for cancellation can be issued within 30 days</a:t>
            </a:r>
          </a:p>
        </p:txBody>
      </p:sp>
    </p:spTree>
    <p:extLst>
      <p:ext uri="{BB962C8B-B14F-4D97-AF65-F5344CB8AC3E}">
        <p14:creationId xmlns:p14="http://schemas.microsoft.com/office/powerpoint/2010/main" xmlns="" val="1738120172"/>
      </p:ext>
    </p:extLst>
  </p:cSld>
  <p:clrMapOvr>
    <a:masterClrMapping/>
  </p:clrMapOvr>
  <p:transition spd="slow">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Textplatzhalter 10"/>
          <p:cNvSpPr>
            <a:spLocks noGrp="1"/>
          </p:cNvSpPr>
          <p:nvPr>
            <p:ph type="body" sz="quarter" idx="4294967295"/>
          </p:nvPr>
        </p:nvSpPr>
        <p:spPr bwMode="gray">
          <a:xfrm>
            <a:off x="480963" y="836712"/>
            <a:ext cx="11255424" cy="432048"/>
          </a:xfrm>
          <a:prstGeom prst="rect">
            <a:avLst/>
          </a:prstGeom>
          <a:solidFill>
            <a:srgbClr val="D8ECD0"/>
          </a:solidFill>
        </p:spPr>
        <p:style>
          <a:lnRef idx="2">
            <a:schemeClr val="accent2"/>
          </a:lnRef>
          <a:fillRef idx="1">
            <a:schemeClr val="lt1"/>
          </a:fillRef>
          <a:effectRef idx="0">
            <a:schemeClr val="accent2"/>
          </a:effectRef>
          <a:fontRef idx="minor">
            <a:schemeClr val="dk1"/>
          </a:fontRef>
        </p:style>
        <p:txBody>
          <a:bodyPr/>
          <a:lstStyle/>
          <a:p>
            <a:pPr marL="0" indent="0" algn="just">
              <a:lnSpc>
                <a:spcPts val="3000"/>
              </a:lnSpc>
              <a:buNone/>
            </a:pPr>
            <a:r>
              <a:rPr lang="en-US" sz="2400" b="1" dirty="0">
                <a:solidFill>
                  <a:srgbClr val="3CA014"/>
                </a:solidFill>
              </a:rPr>
              <a:t>Cancellation of registration – Additional Circumstance in Rule 21 </a:t>
            </a:r>
            <a:endParaRPr lang="en-US" sz="2400" dirty="0">
              <a:solidFill>
                <a:schemeClr val="bg1">
                  <a:lumMod val="50000"/>
                </a:schemeClr>
              </a:solidFill>
            </a:endParaRPr>
          </a:p>
        </p:txBody>
      </p:sp>
      <p:sp>
        <p:nvSpPr>
          <p:cNvPr id="38" name="Titel 6"/>
          <p:cNvSpPr txBox="1">
            <a:spLocks/>
          </p:cNvSpPr>
          <p:nvPr/>
        </p:nvSpPr>
        <p:spPr bwMode="gray">
          <a:xfrm>
            <a:off x="408955" y="116632"/>
            <a:ext cx="11327432" cy="430887"/>
          </a:xfrm>
          <a:prstGeom prst="rect">
            <a:avLst/>
          </a:prstGeom>
          <a:solidFill>
            <a:schemeClr val="accent4">
              <a:lumMod val="20000"/>
              <a:lumOff val="80000"/>
            </a:schemeClr>
          </a:solidFill>
        </p:spPr>
        <p:txBody>
          <a:bodyPr/>
          <a:lstStyle>
            <a:lvl1pPr algn="l" defTabSz="914400" rtl="0" eaLnBrk="1" latinLnBrk="0" hangingPunct="1">
              <a:spcBef>
                <a:spcPct val="0"/>
              </a:spcBef>
              <a:buNone/>
              <a:defRPr sz="2800" kern="1200">
                <a:solidFill>
                  <a:schemeClr val="accent1"/>
                </a:solidFill>
                <a:latin typeface="+mj-lt"/>
                <a:ea typeface="+mj-ea"/>
                <a:cs typeface="+mj-cs"/>
              </a:defRPr>
            </a:lvl1pPr>
          </a:lstStyle>
          <a:p>
            <a:r>
              <a:rPr lang="en-US" dirty="0"/>
              <a:t>Amendments w.r.t Registration Provisions</a:t>
            </a:r>
          </a:p>
        </p:txBody>
      </p:sp>
      <p:graphicFrame>
        <p:nvGraphicFramePr>
          <p:cNvPr id="2" name="Table 2">
            <a:extLst>
              <a:ext uri="{FF2B5EF4-FFF2-40B4-BE49-F238E27FC236}">
                <a16:creationId xmlns:a16="http://schemas.microsoft.com/office/drawing/2014/main" xmlns="" id="{E349B427-2A18-4E26-B817-BA714CEF2949}"/>
              </a:ext>
            </a:extLst>
          </p:cNvPr>
          <p:cNvGraphicFramePr>
            <a:graphicFrameLocks noGrp="1"/>
          </p:cNvGraphicFramePr>
          <p:nvPr>
            <p:extLst>
              <p:ext uri="{D42A27DB-BD31-4B8C-83A1-F6EECF244321}">
                <p14:modId xmlns:p14="http://schemas.microsoft.com/office/powerpoint/2010/main" xmlns="" val="1821324958"/>
              </p:ext>
            </p:extLst>
          </p:nvPr>
        </p:nvGraphicFramePr>
        <p:xfrm>
          <a:off x="480397" y="1557953"/>
          <a:ext cx="11233813" cy="4562767"/>
        </p:xfrm>
        <a:graphic>
          <a:graphicData uri="http://schemas.openxmlformats.org/drawingml/2006/table">
            <a:tbl>
              <a:tblPr firstRow="1" bandRow="1">
                <a:tableStyleId>{284E427A-3D55-4303-BF80-6455036E1DE7}</a:tableStyleId>
              </a:tblPr>
              <a:tblGrid>
                <a:gridCol w="6066847">
                  <a:extLst>
                    <a:ext uri="{9D8B030D-6E8A-4147-A177-3AD203B41FA5}">
                      <a16:colId xmlns:a16="http://schemas.microsoft.com/office/drawing/2014/main" xmlns="" val="3452496410"/>
                    </a:ext>
                  </a:extLst>
                </a:gridCol>
                <a:gridCol w="5166966">
                  <a:extLst>
                    <a:ext uri="{9D8B030D-6E8A-4147-A177-3AD203B41FA5}">
                      <a16:colId xmlns:a16="http://schemas.microsoft.com/office/drawing/2014/main" xmlns="" val="1950310309"/>
                    </a:ext>
                  </a:extLst>
                </a:gridCol>
              </a:tblGrid>
              <a:tr h="508927">
                <a:tc>
                  <a:txBody>
                    <a:bodyPr/>
                    <a:lstStyle/>
                    <a:p>
                      <a:pPr algn="ctr"/>
                      <a:r>
                        <a:rPr lang="en-US" sz="2200" dirty="0"/>
                        <a:t>Existing Provisions</a:t>
                      </a:r>
                      <a:endParaRPr lang="en-IN" sz="2200" dirty="0">
                        <a:solidFill>
                          <a:schemeClr val="bg1"/>
                        </a:solidFill>
                      </a:endParaRPr>
                    </a:p>
                  </a:txBody>
                  <a:tcPr/>
                </a:tc>
                <a:tc>
                  <a:txBody>
                    <a:bodyPr/>
                    <a:lstStyle/>
                    <a:p>
                      <a:pPr algn="ctr"/>
                      <a:r>
                        <a:rPr lang="en-US" sz="2200" dirty="0"/>
                        <a:t>Additional Provisions</a:t>
                      </a:r>
                      <a:endParaRPr lang="en-IN" sz="2200" dirty="0">
                        <a:solidFill>
                          <a:schemeClr val="bg1"/>
                        </a:solidFill>
                      </a:endParaRPr>
                    </a:p>
                  </a:txBody>
                  <a:tcPr/>
                </a:tc>
                <a:extLst>
                  <a:ext uri="{0D108BD9-81ED-4DB2-BD59-A6C34878D82A}">
                    <a16:rowId xmlns:a16="http://schemas.microsoft.com/office/drawing/2014/main" xmlns="" val="4117705737"/>
                  </a:ext>
                </a:extLst>
              </a:tr>
              <a:tr h="3471853">
                <a:tc>
                  <a:txBody>
                    <a:bodyPr/>
                    <a:lstStyle/>
                    <a:p>
                      <a:r>
                        <a:rPr lang="en-US" sz="2000" dirty="0"/>
                        <a:t>Proper officer has a reason to believe that registration is liable to be cancelled [u/s 29 of u/r 21] : – </a:t>
                      </a:r>
                    </a:p>
                    <a:p>
                      <a:endParaRPr lang="en-US" sz="2000" dirty="0"/>
                    </a:p>
                    <a:p>
                      <a:pPr marL="342900" indent="-342900">
                        <a:buAutoNum type="alphaLcPeriod"/>
                      </a:pPr>
                      <a:r>
                        <a:rPr lang="en-IN" sz="2000" dirty="0"/>
                        <a:t>Does not conduct business from declared </a:t>
                      </a:r>
                      <a:r>
                        <a:rPr lang="en-IN" sz="2000" dirty="0" err="1"/>
                        <a:t>PoB</a:t>
                      </a:r>
                      <a:endParaRPr lang="en-IN" sz="2000" dirty="0"/>
                    </a:p>
                    <a:p>
                      <a:pPr marL="342900" indent="-342900">
                        <a:buAutoNum type="alphaLcPeriod"/>
                      </a:pPr>
                      <a:endParaRPr lang="en-IN" sz="2000" dirty="0"/>
                    </a:p>
                    <a:p>
                      <a:pPr marL="342900" indent="-342900">
                        <a:buAutoNum type="alphaLcPeriod"/>
                      </a:pPr>
                      <a:r>
                        <a:rPr lang="en-IN" sz="2000" dirty="0"/>
                        <a:t>Issues tax invoice / bill of supply w/o supply of goods or services</a:t>
                      </a:r>
                    </a:p>
                    <a:p>
                      <a:pPr marL="342900" indent="-342900">
                        <a:buAutoNum type="alphaLcPeriod"/>
                      </a:pPr>
                      <a:endParaRPr lang="en-IN" sz="2000" dirty="0"/>
                    </a:p>
                    <a:p>
                      <a:pPr marL="342900" indent="-342900">
                        <a:buAutoNum type="alphaLcPeriod"/>
                      </a:pPr>
                      <a:r>
                        <a:rPr lang="en-IN" sz="2000" dirty="0"/>
                        <a:t>Violates provisions u/s 171 or rules thereunder</a:t>
                      </a:r>
                    </a:p>
                    <a:p>
                      <a:pPr marL="342900" indent="-342900">
                        <a:buAutoNum type="alphaLcPeriod"/>
                      </a:pPr>
                      <a:endParaRPr lang="en-IN" sz="2000" dirty="0"/>
                    </a:p>
                    <a:p>
                      <a:pPr marL="342900" indent="-342900">
                        <a:buAutoNum type="alphaLcPeriod"/>
                      </a:pPr>
                      <a:r>
                        <a:rPr lang="en-IN" sz="2000" dirty="0"/>
                        <a:t>Violates provision of Rule 10 A</a:t>
                      </a:r>
                    </a:p>
                    <a:p>
                      <a:pPr marL="342900" indent="-342900">
                        <a:buAutoNum type="alphaLcPeriod"/>
                      </a:pPr>
                      <a:endParaRPr lang="en-IN" sz="2000" dirty="0">
                        <a:solidFill>
                          <a:schemeClr val="bg1">
                            <a:lumMod val="50000"/>
                          </a:schemeClr>
                        </a:solidFill>
                      </a:endParaRPr>
                    </a:p>
                  </a:txBody>
                  <a:tcPr/>
                </a:tc>
                <a:tc>
                  <a:txBody>
                    <a:bodyPr/>
                    <a:lstStyle/>
                    <a:p>
                      <a:pPr marL="457200" indent="-457200">
                        <a:buFont typeface="+mj-lt"/>
                        <a:buAutoNum type="alphaLcPeriod" startAt="5"/>
                      </a:pPr>
                      <a:r>
                        <a:rPr lang="en-US" sz="2000" dirty="0"/>
                        <a:t>Avails ITC in violation of Sec. 16 or rules made thereunder [Compliance of 180 days rule, September time limit, payment not done by vendors]</a:t>
                      </a:r>
                    </a:p>
                    <a:p>
                      <a:pPr marL="457200" indent="-457200">
                        <a:buFont typeface="+mj-lt"/>
                        <a:buAutoNum type="alphaLcPeriod" startAt="5"/>
                      </a:pPr>
                      <a:endParaRPr lang="en-US" sz="2000" dirty="0"/>
                    </a:p>
                    <a:p>
                      <a:pPr marL="457200" indent="-457200">
                        <a:buFont typeface="+mj-lt"/>
                        <a:buAutoNum type="alphaLcPeriod" startAt="5"/>
                      </a:pPr>
                      <a:r>
                        <a:rPr lang="en-US" sz="2000" dirty="0"/>
                        <a:t>Furnishes outwards supplies in GSTR-1 in excess of GSTR-3B for one or more tax periods</a:t>
                      </a:r>
                    </a:p>
                    <a:p>
                      <a:pPr marL="457200" indent="-457200">
                        <a:buFont typeface="+mj-lt"/>
                        <a:buAutoNum type="alphaLcPeriod" startAt="5"/>
                      </a:pPr>
                      <a:endParaRPr lang="en-US" sz="2000" dirty="0"/>
                    </a:p>
                    <a:p>
                      <a:pPr marL="457200" indent="-457200">
                        <a:buFont typeface="+mj-lt"/>
                        <a:buAutoNum type="alphaLcPeriod" startAt="5"/>
                      </a:pPr>
                      <a:r>
                        <a:rPr lang="en-US" sz="2000" dirty="0"/>
                        <a:t>Violates 86B provisions </a:t>
                      </a:r>
                    </a:p>
                    <a:p>
                      <a:endParaRPr lang="en-US" sz="2000" dirty="0">
                        <a:solidFill>
                          <a:schemeClr val="bg1">
                            <a:lumMod val="50000"/>
                          </a:schemeClr>
                        </a:solidFill>
                      </a:endParaRPr>
                    </a:p>
                  </a:txBody>
                  <a:tcPr/>
                </a:tc>
                <a:extLst>
                  <a:ext uri="{0D108BD9-81ED-4DB2-BD59-A6C34878D82A}">
                    <a16:rowId xmlns:a16="http://schemas.microsoft.com/office/drawing/2014/main" xmlns="" val="2023034063"/>
                  </a:ext>
                </a:extLst>
              </a:tr>
            </a:tbl>
          </a:graphicData>
        </a:graphic>
      </p:graphicFrame>
    </p:spTree>
    <p:extLst>
      <p:ext uri="{BB962C8B-B14F-4D97-AF65-F5344CB8AC3E}">
        <p14:creationId xmlns:p14="http://schemas.microsoft.com/office/powerpoint/2010/main" xmlns="" val="1261252107"/>
      </p:ext>
    </p:extLst>
  </p:cSld>
  <p:clrMapOvr>
    <a:masterClrMapping/>
  </p:clrMapOvr>
  <p:transition spd="slow">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Titel 6"/>
          <p:cNvSpPr txBox="1">
            <a:spLocks/>
          </p:cNvSpPr>
          <p:nvPr/>
        </p:nvSpPr>
        <p:spPr bwMode="gray">
          <a:xfrm>
            <a:off x="408955" y="116632"/>
            <a:ext cx="11327432" cy="430887"/>
          </a:xfrm>
          <a:prstGeom prst="rect">
            <a:avLst/>
          </a:prstGeom>
          <a:solidFill>
            <a:schemeClr val="accent4">
              <a:lumMod val="20000"/>
              <a:lumOff val="80000"/>
            </a:schemeClr>
          </a:solidFill>
          <a:ln>
            <a:solidFill>
              <a:schemeClr val="accent4">
                <a:lumMod val="60000"/>
                <a:lumOff val="40000"/>
              </a:schemeClr>
            </a:solidFill>
          </a:ln>
        </p:spPr>
        <p:txBody>
          <a:bodyPr/>
          <a:lstStyle>
            <a:lvl1pPr algn="l" defTabSz="914400" rtl="0" eaLnBrk="1" latinLnBrk="0" hangingPunct="1">
              <a:spcBef>
                <a:spcPct val="0"/>
              </a:spcBef>
              <a:buNone/>
              <a:defRPr sz="2800" kern="1200">
                <a:solidFill>
                  <a:schemeClr val="accent1"/>
                </a:solidFill>
                <a:latin typeface="+mj-lt"/>
                <a:ea typeface="+mj-ea"/>
                <a:cs typeface="+mj-cs"/>
              </a:defRPr>
            </a:lvl1pPr>
          </a:lstStyle>
          <a:p>
            <a:pPr algn="ctr"/>
            <a:r>
              <a:rPr lang="en-US" dirty="0">
                <a:solidFill>
                  <a:schemeClr val="tx1"/>
                </a:solidFill>
              </a:rPr>
              <a:t>QRMP and Amendments w.r.t Registration Provisions</a:t>
            </a:r>
          </a:p>
        </p:txBody>
      </p:sp>
      <p:sp>
        <p:nvSpPr>
          <p:cNvPr id="4" name="Title 1"/>
          <p:cNvSpPr txBox="1">
            <a:spLocks/>
          </p:cNvSpPr>
          <p:nvPr/>
        </p:nvSpPr>
        <p:spPr>
          <a:xfrm>
            <a:off x="562707" y="761999"/>
            <a:ext cx="10972800" cy="1828801"/>
          </a:xfrm>
          <a:prstGeom prst="flowChartDecision">
            <a:avLst/>
          </a:prstGeom>
          <a:solidFill>
            <a:schemeClr val="accent1">
              <a:lumMod val="20000"/>
              <a:lumOff val="80000"/>
            </a:schemeClr>
          </a:solidFill>
        </p:spPr>
        <p:style>
          <a:lnRef idx="2">
            <a:schemeClr val="dk1"/>
          </a:lnRef>
          <a:fillRef idx="1">
            <a:schemeClr val="lt1"/>
          </a:fillRef>
          <a:effectRef idx="0">
            <a:schemeClr val="dk1"/>
          </a:effectRef>
          <a:fontRef idx="minor">
            <a:schemeClr val="dk1"/>
          </a:fontRef>
        </p:style>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7200" b="0" i="0" u="none" strike="noStrike" kern="1200" cap="none" spc="0" normalizeH="0" baseline="0" noProof="0" dirty="0" smtClean="0">
                <a:ln>
                  <a:noFill/>
                </a:ln>
                <a:solidFill>
                  <a:srgbClr val="002060"/>
                </a:solidFill>
                <a:effectLst/>
                <a:uLnTx/>
                <a:uFillTx/>
                <a:latin typeface="Aparajita" pitchFamily="34" charset="0"/>
                <a:cs typeface="Aparajita" pitchFamily="34" charset="0"/>
              </a:rPr>
              <a:t>Thank You</a:t>
            </a:r>
            <a:endParaRPr kumimoji="0" lang="en-IN" sz="7200" b="0" i="0" u="none" strike="noStrike" kern="1200" cap="none" spc="0" normalizeH="0" baseline="0" noProof="0" dirty="0">
              <a:ln>
                <a:noFill/>
              </a:ln>
              <a:solidFill>
                <a:srgbClr val="002060"/>
              </a:solidFill>
              <a:effectLst/>
              <a:uLnTx/>
              <a:uFillTx/>
              <a:latin typeface="Aparajita" pitchFamily="34" charset="0"/>
              <a:cs typeface="Aparajita" pitchFamily="34" charset="0"/>
            </a:endParaRPr>
          </a:p>
        </p:txBody>
      </p:sp>
      <p:pic>
        <p:nvPicPr>
          <p:cNvPr id="5" name="Picture 4" descr="C:\Users\Administrator\AppData\Local\Microsoft\Windows Live Mail\WLMDSS.tmp\WLM577A.tmp\logo.png"/>
          <p:cNvPicPr/>
          <p:nvPr/>
        </p:nvPicPr>
        <p:blipFill>
          <a:blip r:embed="rId3" cstate="print"/>
          <a:srcRect/>
          <a:stretch>
            <a:fillRect/>
          </a:stretch>
        </p:blipFill>
        <p:spPr bwMode="auto">
          <a:xfrm>
            <a:off x="5030787" y="2971800"/>
            <a:ext cx="1600200" cy="3048000"/>
          </a:xfrm>
          <a:prstGeom prst="rect">
            <a:avLst/>
          </a:prstGeom>
          <a:ln w="228600" cap="sq" cmpd="thickThin">
            <a:solidFill>
              <a:srgbClr val="000000"/>
            </a:solidFill>
            <a:prstDash val="solid"/>
            <a:miter lim="800000"/>
          </a:ln>
          <a:effectLst>
            <a:innerShdw blurRad="76200">
              <a:srgbClr val="000000"/>
            </a:innerShdw>
          </a:effectLst>
        </p:spPr>
      </p:pic>
      <p:sp>
        <p:nvSpPr>
          <p:cNvPr id="7" name="Rectangle 8"/>
          <p:cNvSpPr>
            <a:spLocks noChangeArrowheads="1"/>
          </p:cNvSpPr>
          <p:nvPr/>
        </p:nvSpPr>
        <p:spPr bwMode="auto">
          <a:xfrm>
            <a:off x="1373187" y="6381274"/>
            <a:ext cx="8915400" cy="476726"/>
          </a:xfrm>
          <a:prstGeom prst="roundRect">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200" b="1" i="0" u="none" strike="noStrike" cap="none" normalizeH="0" baseline="0" dirty="0" smtClean="0">
                <a:ln>
                  <a:noFill/>
                </a:ln>
                <a:solidFill>
                  <a:schemeClr val="accent6">
                    <a:lumMod val="50000"/>
                  </a:schemeClr>
                </a:solidFill>
                <a:effectLst/>
                <a:latin typeface="Bell MT" pitchFamily="18" charset="0"/>
                <a:ea typeface="Calibri" pitchFamily="34" charset="0"/>
                <a:cs typeface="Times New Roman" pitchFamily="18" charset="0"/>
              </a:rPr>
              <a:t>Behind Every Successful Business Decision, There Is Always A </a:t>
            </a:r>
            <a:r>
              <a:rPr kumimoji="0" lang="en-US" sz="2200" b="1" i="0" u="none" strike="noStrike" cap="none" normalizeH="0" baseline="0" dirty="0" smtClean="0">
                <a:ln>
                  <a:noFill/>
                </a:ln>
                <a:solidFill>
                  <a:srgbClr val="C00000"/>
                </a:solidFill>
                <a:effectLst/>
                <a:latin typeface="Bell MT" pitchFamily="18" charset="0"/>
                <a:ea typeface="Calibri" pitchFamily="34" charset="0"/>
                <a:cs typeface="Times New Roman" pitchFamily="18" charset="0"/>
              </a:rPr>
              <a:t>CMA</a:t>
            </a:r>
            <a:endParaRPr kumimoji="0" lang="en-US" sz="2200" b="0" i="0" u="none" strike="noStrike" cap="none" normalizeH="0" baseline="0" dirty="0" smtClean="0">
              <a:ln>
                <a:noFill/>
              </a:ln>
              <a:solidFill>
                <a:srgbClr val="C00000"/>
              </a:solidFill>
              <a:effectLst/>
              <a:latin typeface="Arial" pitchFamily="34" charset="0"/>
              <a:cs typeface="Arial" pitchFamily="34" charset="0"/>
            </a:endParaRPr>
          </a:p>
        </p:txBody>
      </p:sp>
    </p:spTree>
    <p:extLst>
      <p:ext uri="{BB962C8B-B14F-4D97-AF65-F5344CB8AC3E}">
        <p14:creationId xmlns:p14="http://schemas.microsoft.com/office/powerpoint/2010/main" xmlns="" val="3638258982"/>
      </p:ext>
    </p:extLst>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Textplatzhalter 10"/>
          <p:cNvSpPr>
            <a:spLocks noGrp="1"/>
          </p:cNvSpPr>
          <p:nvPr>
            <p:ph type="body" sz="quarter" idx="4294967295"/>
          </p:nvPr>
        </p:nvSpPr>
        <p:spPr bwMode="gray">
          <a:xfrm>
            <a:off x="480963" y="764704"/>
            <a:ext cx="11026824" cy="432048"/>
          </a:xfrm>
          <a:prstGeom prst="rect">
            <a:avLst/>
          </a:prstGeom>
          <a:solidFill>
            <a:schemeClr val="accent3">
              <a:lumMod val="20000"/>
              <a:lumOff val="80000"/>
            </a:schemeClr>
          </a:solidFill>
        </p:spPr>
        <p:txBody>
          <a:bodyPr/>
          <a:lstStyle/>
          <a:p>
            <a:pPr marL="0" indent="0">
              <a:buNone/>
            </a:pPr>
            <a:r>
              <a:rPr lang="en-US" sz="2800" dirty="0">
                <a:solidFill>
                  <a:srgbClr val="63B343"/>
                </a:solidFill>
              </a:rPr>
              <a:t>Features:- </a:t>
            </a:r>
          </a:p>
          <a:p>
            <a:pPr marL="0" indent="0">
              <a:buNone/>
            </a:pPr>
            <a:endParaRPr lang="en-US" sz="2800" b="1" dirty="0">
              <a:solidFill>
                <a:srgbClr val="63B343"/>
              </a:solidFill>
            </a:endParaRPr>
          </a:p>
        </p:txBody>
      </p:sp>
      <p:sp>
        <p:nvSpPr>
          <p:cNvPr id="38" name="Titel 6"/>
          <p:cNvSpPr txBox="1">
            <a:spLocks/>
          </p:cNvSpPr>
          <p:nvPr/>
        </p:nvSpPr>
        <p:spPr bwMode="gray">
          <a:xfrm>
            <a:off x="408955" y="116632"/>
            <a:ext cx="11098832" cy="430887"/>
          </a:xfrm>
          <a:prstGeom prst="rect">
            <a:avLst/>
          </a:prstGeom>
          <a:solidFill>
            <a:schemeClr val="accent4">
              <a:lumMod val="20000"/>
              <a:lumOff val="80000"/>
            </a:schemeClr>
          </a:solidFill>
        </p:spPr>
        <p:txBody>
          <a:bodyPr/>
          <a:lstStyle>
            <a:lvl1pPr algn="l" defTabSz="914400" rtl="0" eaLnBrk="1" latinLnBrk="0" hangingPunct="1">
              <a:spcBef>
                <a:spcPct val="0"/>
              </a:spcBef>
              <a:buNone/>
              <a:defRPr sz="2800" kern="1200">
                <a:solidFill>
                  <a:schemeClr val="accent1"/>
                </a:solidFill>
                <a:latin typeface="+mj-lt"/>
                <a:ea typeface="+mj-ea"/>
                <a:cs typeface="+mj-cs"/>
              </a:defRPr>
            </a:lvl1pPr>
          </a:lstStyle>
          <a:p>
            <a:r>
              <a:rPr lang="en-US" dirty="0"/>
              <a:t>Quarterly Return Monthly Payment (QRMP)</a:t>
            </a:r>
          </a:p>
        </p:txBody>
      </p:sp>
      <p:sp>
        <p:nvSpPr>
          <p:cNvPr id="4" name="Rectangle 3"/>
          <p:cNvSpPr/>
          <p:nvPr/>
        </p:nvSpPr>
        <p:spPr>
          <a:xfrm>
            <a:off x="408955" y="1340768"/>
            <a:ext cx="11089232" cy="4848250"/>
          </a:xfrm>
          <a:prstGeom prst="rect">
            <a:avLst/>
          </a:prstGeom>
          <a:solidFill>
            <a:srgbClr val="D8ECD0"/>
          </a:solidFill>
        </p:spPr>
        <p:txBody>
          <a:bodyPr wrap="square">
            <a:spAutoFit/>
          </a:bodyPr>
          <a:lstStyle/>
          <a:p>
            <a:pPr marL="800100" lvl="1" indent="-342900" algn="just">
              <a:lnSpc>
                <a:spcPct val="150000"/>
              </a:lnSpc>
              <a:buFont typeface="Wingdings" panose="05000000000000000000" pitchFamily="2" charset="2"/>
              <a:buChar char="ü"/>
            </a:pPr>
            <a:r>
              <a:rPr lang="en-US" sz="2300" dirty="0"/>
              <a:t>Register Person</a:t>
            </a:r>
          </a:p>
          <a:p>
            <a:pPr marL="800100" lvl="1" indent="-342900" algn="just">
              <a:lnSpc>
                <a:spcPct val="150000"/>
              </a:lnSpc>
              <a:buFont typeface="Wingdings" panose="05000000000000000000" pitchFamily="2" charset="2"/>
              <a:buChar char="ü"/>
            </a:pPr>
            <a:r>
              <a:rPr lang="en-US" sz="2300" dirty="0"/>
              <a:t>Who’s Turnover </a:t>
            </a:r>
            <a:r>
              <a:rPr lang="en-US" sz="2300" dirty="0" err="1"/>
              <a:t>upto</a:t>
            </a:r>
            <a:r>
              <a:rPr lang="en-US" sz="2300" dirty="0"/>
              <a:t> 5 Crores in current &amp; preceding FY  [PAN Level] and</a:t>
            </a:r>
          </a:p>
          <a:p>
            <a:pPr marL="800100" lvl="1" indent="-342900" algn="just">
              <a:lnSpc>
                <a:spcPct val="150000"/>
              </a:lnSpc>
              <a:buFont typeface="Wingdings" panose="05000000000000000000" pitchFamily="2" charset="2"/>
              <a:buChar char="ü"/>
            </a:pPr>
            <a:r>
              <a:rPr lang="en-US" sz="2300" dirty="0"/>
              <a:t>Presently filing monthly GSTR3B [Sec. 37(1) and Monthly / Quarterly GSTR1 Sec. 39(1)]</a:t>
            </a:r>
          </a:p>
          <a:p>
            <a:pPr marL="800100" lvl="1" indent="-342900" algn="just">
              <a:lnSpc>
                <a:spcPct val="150000"/>
              </a:lnSpc>
              <a:buFont typeface="Wingdings" panose="05000000000000000000" pitchFamily="2" charset="2"/>
              <a:buChar char="ü"/>
            </a:pPr>
            <a:r>
              <a:rPr lang="en-US" sz="2300" b="1" dirty="0"/>
              <a:t>Shall file GSTR3B &amp; GSTR1 Quarterly</a:t>
            </a:r>
            <a:r>
              <a:rPr lang="en-US" sz="2300" dirty="0"/>
              <a:t> </a:t>
            </a:r>
          </a:p>
          <a:p>
            <a:pPr marL="800100" lvl="1" indent="-342900" algn="just">
              <a:lnSpc>
                <a:spcPct val="150000"/>
              </a:lnSpc>
              <a:buFont typeface="Wingdings" panose="05000000000000000000" pitchFamily="2" charset="2"/>
              <a:buChar char="ü"/>
            </a:pPr>
            <a:r>
              <a:rPr lang="en-US" sz="2300" b="1" dirty="0"/>
              <a:t>Pay Taxes Monthly through PMT-06</a:t>
            </a:r>
          </a:p>
          <a:p>
            <a:pPr marL="800100" lvl="1" indent="-342900" algn="just">
              <a:lnSpc>
                <a:spcPct val="150000"/>
              </a:lnSpc>
              <a:buFont typeface="Wingdings" panose="05000000000000000000" pitchFamily="2" charset="2"/>
              <a:buChar char="ü"/>
            </a:pPr>
            <a:endParaRPr lang="en-US" sz="2300" b="1" dirty="0"/>
          </a:p>
          <a:p>
            <a:pPr marL="800100" lvl="1" indent="-342900" algn="just">
              <a:lnSpc>
                <a:spcPct val="150000"/>
              </a:lnSpc>
              <a:buFont typeface="Wingdings" panose="05000000000000000000" pitchFamily="2" charset="2"/>
              <a:buChar char="ü"/>
            </a:pPr>
            <a:r>
              <a:rPr lang="en-US" sz="2400" dirty="0"/>
              <a:t>Option is </a:t>
            </a:r>
            <a:r>
              <a:rPr lang="en-US" sz="2400" b="1" dirty="0"/>
              <a:t>not available </a:t>
            </a:r>
            <a:r>
              <a:rPr lang="en-US" sz="2400" dirty="0"/>
              <a:t>for the RP who has not furnished their </a:t>
            </a:r>
            <a:r>
              <a:rPr lang="en-US" sz="2400" b="1" dirty="0"/>
              <a:t>last due GSTR -3B.</a:t>
            </a:r>
          </a:p>
        </p:txBody>
      </p:sp>
    </p:spTree>
    <p:extLst>
      <p:ext uri="{BB962C8B-B14F-4D97-AF65-F5344CB8AC3E}">
        <p14:creationId xmlns:p14="http://schemas.microsoft.com/office/powerpoint/2010/main" xmlns="" val="1978528993"/>
      </p:ext>
    </p:extLst>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Textplatzhalter 10"/>
          <p:cNvSpPr>
            <a:spLocks noGrp="1"/>
          </p:cNvSpPr>
          <p:nvPr>
            <p:ph type="body" sz="quarter" idx="4294967295"/>
          </p:nvPr>
        </p:nvSpPr>
        <p:spPr bwMode="gray">
          <a:xfrm>
            <a:off x="480963" y="764704"/>
            <a:ext cx="11026824" cy="432048"/>
          </a:xfrm>
          <a:prstGeom prst="rect">
            <a:avLst/>
          </a:prstGeom>
          <a:solidFill>
            <a:schemeClr val="accent3">
              <a:lumMod val="20000"/>
              <a:lumOff val="80000"/>
            </a:schemeClr>
          </a:solidFill>
        </p:spPr>
        <p:txBody>
          <a:bodyPr/>
          <a:lstStyle/>
          <a:p>
            <a:pPr marL="0" indent="0">
              <a:buNone/>
            </a:pPr>
            <a:r>
              <a:rPr lang="en-US" sz="2800" dirty="0">
                <a:solidFill>
                  <a:srgbClr val="63B343"/>
                </a:solidFill>
              </a:rPr>
              <a:t>Furnishing Invoice-Wise Details</a:t>
            </a:r>
          </a:p>
          <a:p>
            <a:pPr marL="0" indent="0">
              <a:buNone/>
            </a:pPr>
            <a:endParaRPr lang="en-US" sz="2800" b="1" dirty="0">
              <a:solidFill>
                <a:srgbClr val="63B343"/>
              </a:solidFill>
            </a:endParaRPr>
          </a:p>
        </p:txBody>
      </p:sp>
      <p:sp>
        <p:nvSpPr>
          <p:cNvPr id="38" name="Titel 6"/>
          <p:cNvSpPr txBox="1">
            <a:spLocks/>
          </p:cNvSpPr>
          <p:nvPr/>
        </p:nvSpPr>
        <p:spPr bwMode="gray">
          <a:xfrm>
            <a:off x="408955" y="116632"/>
            <a:ext cx="11022632" cy="430887"/>
          </a:xfrm>
          <a:prstGeom prst="rect">
            <a:avLst/>
          </a:prstGeom>
          <a:solidFill>
            <a:schemeClr val="accent4">
              <a:lumMod val="20000"/>
              <a:lumOff val="80000"/>
            </a:schemeClr>
          </a:solidFill>
        </p:spPr>
        <p:txBody>
          <a:bodyPr/>
          <a:lstStyle>
            <a:lvl1pPr algn="l" defTabSz="914400" rtl="0" eaLnBrk="1" latinLnBrk="0" hangingPunct="1">
              <a:spcBef>
                <a:spcPct val="0"/>
              </a:spcBef>
              <a:buNone/>
              <a:defRPr sz="2800" kern="1200">
                <a:solidFill>
                  <a:schemeClr val="accent1"/>
                </a:solidFill>
                <a:latin typeface="+mj-lt"/>
                <a:ea typeface="+mj-ea"/>
                <a:cs typeface="+mj-cs"/>
              </a:defRPr>
            </a:lvl1pPr>
          </a:lstStyle>
          <a:p>
            <a:r>
              <a:rPr lang="en-US" dirty="0"/>
              <a:t>Quarterly Return Monthly Payment (QRMP)</a:t>
            </a:r>
          </a:p>
        </p:txBody>
      </p:sp>
      <p:sp>
        <p:nvSpPr>
          <p:cNvPr id="4" name="Rectangle 3"/>
          <p:cNvSpPr/>
          <p:nvPr/>
        </p:nvSpPr>
        <p:spPr>
          <a:xfrm>
            <a:off x="408955" y="1340768"/>
            <a:ext cx="11089232" cy="3743141"/>
          </a:xfrm>
          <a:prstGeom prst="rect">
            <a:avLst/>
          </a:prstGeom>
          <a:solidFill>
            <a:srgbClr val="D8ECD0"/>
          </a:solidFill>
        </p:spPr>
        <p:txBody>
          <a:bodyPr wrap="square">
            <a:spAutoFit/>
          </a:bodyPr>
          <a:lstStyle/>
          <a:p>
            <a:pPr marL="800100" lvl="1" indent="-342900" algn="just">
              <a:lnSpc>
                <a:spcPct val="150000"/>
              </a:lnSpc>
              <a:buFont typeface="Wingdings" panose="05000000000000000000" pitchFamily="2" charset="2"/>
              <a:buChar char="ü"/>
            </a:pPr>
            <a:r>
              <a:rPr lang="en-US" sz="2300" dirty="0"/>
              <a:t>GSTR1 to be filed Quarterly </a:t>
            </a:r>
          </a:p>
          <a:p>
            <a:pPr marL="800100" lvl="1" indent="-342900" algn="just">
              <a:lnSpc>
                <a:spcPct val="150000"/>
              </a:lnSpc>
              <a:buFont typeface="Wingdings" panose="05000000000000000000" pitchFamily="2" charset="2"/>
              <a:buChar char="ü"/>
            </a:pPr>
            <a:r>
              <a:rPr lang="en-US" sz="2300" b="1" dirty="0"/>
              <a:t>Invoice Furnishing Facility [IFF] </a:t>
            </a:r>
            <a:r>
              <a:rPr lang="en-US" sz="2300" dirty="0"/>
              <a:t>: </a:t>
            </a:r>
          </a:p>
          <a:p>
            <a:pPr marL="1257300" lvl="2" indent="-342900" algn="just">
              <a:lnSpc>
                <a:spcPct val="150000"/>
              </a:lnSpc>
              <a:buFont typeface="Wingdings" panose="05000000000000000000" pitchFamily="2" charset="2"/>
              <a:buChar char="§"/>
            </a:pPr>
            <a:r>
              <a:rPr lang="en-US" sz="2300" i="1" dirty="0"/>
              <a:t>IFF tool can be used to upload B2B Invoices on monthly basis </a:t>
            </a:r>
          </a:p>
          <a:p>
            <a:pPr marL="1257300" lvl="2" indent="-342900" algn="just">
              <a:lnSpc>
                <a:spcPct val="150000"/>
              </a:lnSpc>
              <a:buFont typeface="Wingdings" panose="05000000000000000000" pitchFamily="2" charset="2"/>
              <a:buChar char="§"/>
            </a:pPr>
            <a:r>
              <a:rPr lang="en-US" sz="2300" i="1" dirty="0"/>
              <a:t>During 1</a:t>
            </a:r>
            <a:r>
              <a:rPr lang="en-US" sz="2300" i="1" baseline="30000" dirty="0"/>
              <a:t>st</a:t>
            </a:r>
            <a:r>
              <a:rPr lang="en-US" sz="2300" i="1" dirty="0"/>
              <a:t> &amp; 2</a:t>
            </a:r>
            <a:r>
              <a:rPr lang="en-US" sz="2300" i="1" baseline="30000" dirty="0"/>
              <a:t>nd</a:t>
            </a:r>
            <a:r>
              <a:rPr lang="en-US" sz="2300" i="1" dirty="0"/>
              <a:t> Month of a Quarter </a:t>
            </a:r>
          </a:p>
          <a:p>
            <a:pPr marL="1257300" lvl="2" indent="-342900" algn="just">
              <a:lnSpc>
                <a:spcPct val="150000"/>
              </a:lnSpc>
              <a:buFont typeface="Wingdings" panose="05000000000000000000" pitchFamily="2" charset="2"/>
              <a:buChar char="§"/>
            </a:pPr>
            <a:r>
              <a:rPr lang="en-US" sz="2300" i="1" dirty="0"/>
              <a:t>Total Value of the invoices uploaded through the Tool shall not exceed INR 50 Lakhs </a:t>
            </a:r>
          </a:p>
          <a:p>
            <a:pPr marL="809625" lvl="2" indent="-342900" algn="just">
              <a:lnSpc>
                <a:spcPct val="150000"/>
              </a:lnSpc>
              <a:buFont typeface="Wingdings" panose="05000000000000000000" pitchFamily="2" charset="2"/>
              <a:buChar char="ü"/>
            </a:pPr>
            <a:r>
              <a:rPr lang="en-US" sz="2300" dirty="0"/>
              <a:t>Option</a:t>
            </a:r>
            <a:r>
              <a:rPr lang="en-US" sz="2300" i="1" dirty="0"/>
              <a:t> can be </a:t>
            </a:r>
            <a:r>
              <a:rPr lang="en-US" sz="2300" b="1" i="1" dirty="0"/>
              <a:t>availed GSTN wise</a:t>
            </a:r>
          </a:p>
        </p:txBody>
      </p:sp>
    </p:spTree>
    <p:extLst>
      <p:ext uri="{BB962C8B-B14F-4D97-AF65-F5344CB8AC3E}">
        <p14:creationId xmlns:p14="http://schemas.microsoft.com/office/powerpoint/2010/main" xmlns="" val="2037262699"/>
      </p:ext>
    </p:extLst>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Textplatzhalter 10"/>
          <p:cNvSpPr>
            <a:spLocks noGrp="1"/>
          </p:cNvSpPr>
          <p:nvPr>
            <p:ph type="body" sz="quarter" idx="4294967295"/>
          </p:nvPr>
        </p:nvSpPr>
        <p:spPr bwMode="gray">
          <a:xfrm>
            <a:off x="480963" y="764704"/>
            <a:ext cx="11179224" cy="432048"/>
          </a:xfrm>
          <a:prstGeom prst="rect">
            <a:avLst/>
          </a:prstGeom>
          <a:solidFill>
            <a:schemeClr val="accent3">
              <a:lumMod val="20000"/>
              <a:lumOff val="80000"/>
            </a:schemeClr>
          </a:solidFill>
        </p:spPr>
        <p:txBody>
          <a:bodyPr/>
          <a:lstStyle/>
          <a:p>
            <a:pPr marL="0" indent="0">
              <a:buNone/>
            </a:pPr>
            <a:r>
              <a:rPr lang="en-US" sz="2800" dirty="0">
                <a:solidFill>
                  <a:srgbClr val="63B343"/>
                </a:solidFill>
              </a:rPr>
              <a:t>Payment Mechanism</a:t>
            </a:r>
          </a:p>
          <a:p>
            <a:pPr marL="0" indent="0">
              <a:buNone/>
            </a:pPr>
            <a:endParaRPr lang="en-US" sz="2800" b="1" dirty="0">
              <a:solidFill>
                <a:srgbClr val="63B343"/>
              </a:solidFill>
            </a:endParaRPr>
          </a:p>
        </p:txBody>
      </p:sp>
      <p:sp>
        <p:nvSpPr>
          <p:cNvPr id="38" name="Titel 6"/>
          <p:cNvSpPr txBox="1">
            <a:spLocks/>
          </p:cNvSpPr>
          <p:nvPr/>
        </p:nvSpPr>
        <p:spPr bwMode="gray">
          <a:xfrm>
            <a:off x="408955" y="116632"/>
            <a:ext cx="11251232" cy="430887"/>
          </a:xfrm>
          <a:prstGeom prst="rect">
            <a:avLst/>
          </a:prstGeom>
          <a:solidFill>
            <a:schemeClr val="accent4">
              <a:lumMod val="20000"/>
              <a:lumOff val="80000"/>
            </a:schemeClr>
          </a:solidFill>
        </p:spPr>
        <p:txBody>
          <a:bodyPr/>
          <a:lstStyle>
            <a:lvl1pPr algn="l" defTabSz="914400" rtl="0" eaLnBrk="1" latinLnBrk="0" hangingPunct="1">
              <a:spcBef>
                <a:spcPct val="0"/>
              </a:spcBef>
              <a:buNone/>
              <a:defRPr sz="2800" kern="1200">
                <a:solidFill>
                  <a:schemeClr val="accent1"/>
                </a:solidFill>
                <a:latin typeface="+mj-lt"/>
                <a:ea typeface="+mj-ea"/>
                <a:cs typeface="+mj-cs"/>
              </a:defRPr>
            </a:lvl1pPr>
          </a:lstStyle>
          <a:p>
            <a:r>
              <a:rPr lang="en-US" dirty="0"/>
              <a:t>Quarterly Return Monthly Payment (QRMP)</a:t>
            </a:r>
          </a:p>
        </p:txBody>
      </p:sp>
      <p:sp>
        <p:nvSpPr>
          <p:cNvPr id="4" name="Rectangle 3"/>
          <p:cNvSpPr/>
          <p:nvPr/>
        </p:nvSpPr>
        <p:spPr>
          <a:xfrm>
            <a:off x="120923" y="1244344"/>
            <a:ext cx="11593287" cy="4274055"/>
          </a:xfrm>
          <a:prstGeom prst="rect">
            <a:avLst/>
          </a:prstGeom>
          <a:solidFill>
            <a:srgbClr val="D8ECD0"/>
          </a:solidFill>
        </p:spPr>
        <p:txBody>
          <a:bodyPr wrap="square">
            <a:spAutoFit/>
          </a:bodyPr>
          <a:lstStyle/>
          <a:p>
            <a:pPr marL="800100" lvl="1" indent="-342900" algn="just">
              <a:lnSpc>
                <a:spcPct val="150000"/>
              </a:lnSpc>
              <a:buFont typeface="Wingdings" panose="05000000000000000000" pitchFamily="2" charset="2"/>
              <a:buChar char="ü"/>
            </a:pPr>
            <a:r>
              <a:rPr lang="en-US" sz="2300" dirty="0"/>
              <a:t>Payment shall be on monthly basis through </a:t>
            </a:r>
            <a:r>
              <a:rPr lang="en-US" sz="2300" b="1" dirty="0"/>
              <a:t>PMT-06 Challan </a:t>
            </a:r>
            <a:r>
              <a:rPr lang="en-US" sz="2300" dirty="0"/>
              <a:t>– 1</a:t>
            </a:r>
            <a:r>
              <a:rPr lang="en-US" sz="2300" baseline="30000" dirty="0"/>
              <a:t>st</a:t>
            </a:r>
            <a:r>
              <a:rPr lang="en-US" sz="2300" dirty="0"/>
              <a:t> &amp; 2</a:t>
            </a:r>
            <a:r>
              <a:rPr lang="en-US" sz="2300" baseline="30000" dirty="0"/>
              <a:t>nd</a:t>
            </a:r>
            <a:r>
              <a:rPr lang="en-US" sz="2300" dirty="0"/>
              <a:t> Month of the Qtr.</a:t>
            </a:r>
          </a:p>
          <a:p>
            <a:pPr marL="800100" lvl="1" indent="-342900" algn="just">
              <a:lnSpc>
                <a:spcPct val="150000"/>
              </a:lnSpc>
              <a:buFont typeface="Wingdings" panose="05000000000000000000" pitchFamily="2" charset="2"/>
              <a:buChar char="ü"/>
            </a:pPr>
            <a:r>
              <a:rPr lang="en-US" sz="2300" dirty="0"/>
              <a:t>At the </a:t>
            </a:r>
            <a:r>
              <a:rPr lang="en-US" sz="2300" b="1" dirty="0"/>
              <a:t>end of the Quarter Payment </a:t>
            </a:r>
            <a:r>
              <a:rPr lang="en-US" sz="2300" dirty="0"/>
              <a:t>shall be made </a:t>
            </a:r>
            <a:r>
              <a:rPr lang="en-US" sz="2300" b="1" dirty="0"/>
              <a:t>through GSTR3B</a:t>
            </a:r>
            <a:r>
              <a:rPr lang="en-US" sz="2300" dirty="0"/>
              <a:t> </a:t>
            </a:r>
          </a:p>
          <a:p>
            <a:pPr marL="800100" lvl="1" indent="-342900" algn="just">
              <a:lnSpc>
                <a:spcPct val="150000"/>
              </a:lnSpc>
              <a:buFont typeface="Wingdings" panose="05000000000000000000" pitchFamily="2" charset="2"/>
              <a:buChar char="ü"/>
            </a:pPr>
            <a:r>
              <a:rPr lang="en-US" sz="2300" dirty="0"/>
              <a:t>1</a:t>
            </a:r>
            <a:r>
              <a:rPr lang="en-US" sz="2300" baseline="30000" dirty="0"/>
              <a:t>st</a:t>
            </a:r>
            <a:r>
              <a:rPr lang="en-US" sz="2300" dirty="0"/>
              <a:t> &amp; 2</a:t>
            </a:r>
            <a:r>
              <a:rPr lang="en-US" sz="2300" baseline="30000" dirty="0"/>
              <a:t>nd</a:t>
            </a:r>
            <a:r>
              <a:rPr lang="en-US" sz="2300" dirty="0"/>
              <a:t> Month of the quarter Payment can be made under </a:t>
            </a:r>
            <a:r>
              <a:rPr lang="en-US" sz="2300" b="1" dirty="0"/>
              <a:t>Fixed Sum Method [FSM] </a:t>
            </a:r>
            <a:r>
              <a:rPr lang="en-US" sz="2300" dirty="0"/>
              <a:t>and </a:t>
            </a:r>
            <a:r>
              <a:rPr lang="en-US" sz="2300" b="1" dirty="0"/>
              <a:t>Self Assessment Method [SAM]. </a:t>
            </a:r>
          </a:p>
          <a:p>
            <a:pPr marL="800100" lvl="1" indent="-342900" algn="just">
              <a:lnSpc>
                <a:spcPct val="150000"/>
              </a:lnSpc>
              <a:buFont typeface="Wingdings" panose="05000000000000000000" pitchFamily="2" charset="2"/>
              <a:buChar char="ü"/>
            </a:pPr>
            <a:r>
              <a:rPr lang="en-US" sz="2300" dirty="0"/>
              <a:t>RP allowed to opt for any of the 2 payments method in the first 2 months of the quarter. </a:t>
            </a:r>
          </a:p>
          <a:p>
            <a:pPr marL="800100" lvl="1" indent="-342900" algn="just">
              <a:lnSpc>
                <a:spcPct val="150000"/>
              </a:lnSpc>
              <a:buFont typeface="Wingdings" panose="05000000000000000000" pitchFamily="2" charset="2"/>
              <a:buChar char="ü"/>
            </a:pPr>
            <a:r>
              <a:rPr lang="en-US" sz="2300" dirty="0"/>
              <a:t>Such tax deposited can’t be utilized for any other purpose.</a:t>
            </a:r>
          </a:p>
        </p:txBody>
      </p:sp>
    </p:spTree>
    <p:extLst>
      <p:ext uri="{BB962C8B-B14F-4D97-AF65-F5344CB8AC3E}">
        <p14:creationId xmlns:p14="http://schemas.microsoft.com/office/powerpoint/2010/main" xmlns="" val="657146059"/>
      </p:ext>
    </p:extLst>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Textplatzhalter 10"/>
          <p:cNvSpPr>
            <a:spLocks noGrp="1"/>
          </p:cNvSpPr>
          <p:nvPr>
            <p:ph type="body" sz="quarter" idx="4294967295"/>
          </p:nvPr>
        </p:nvSpPr>
        <p:spPr bwMode="gray">
          <a:xfrm>
            <a:off x="480963" y="764704"/>
            <a:ext cx="11179224" cy="432048"/>
          </a:xfrm>
          <a:prstGeom prst="rect">
            <a:avLst/>
          </a:prstGeom>
          <a:solidFill>
            <a:schemeClr val="accent3">
              <a:lumMod val="20000"/>
              <a:lumOff val="80000"/>
            </a:schemeClr>
          </a:solidFill>
        </p:spPr>
        <p:txBody>
          <a:bodyPr/>
          <a:lstStyle/>
          <a:p>
            <a:pPr marL="0" indent="0">
              <a:buNone/>
            </a:pPr>
            <a:r>
              <a:rPr lang="en-US" sz="2800" dirty="0">
                <a:solidFill>
                  <a:srgbClr val="63B343"/>
                </a:solidFill>
              </a:rPr>
              <a:t>Payment Mechanism .. Cont..</a:t>
            </a:r>
          </a:p>
          <a:p>
            <a:pPr marL="0" indent="0">
              <a:buNone/>
            </a:pPr>
            <a:endParaRPr lang="en-US" sz="2800" b="1" dirty="0">
              <a:solidFill>
                <a:srgbClr val="63B343"/>
              </a:solidFill>
            </a:endParaRPr>
          </a:p>
        </p:txBody>
      </p:sp>
      <p:sp>
        <p:nvSpPr>
          <p:cNvPr id="38" name="Titel 6"/>
          <p:cNvSpPr txBox="1">
            <a:spLocks/>
          </p:cNvSpPr>
          <p:nvPr/>
        </p:nvSpPr>
        <p:spPr bwMode="gray">
          <a:xfrm>
            <a:off x="408955" y="116632"/>
            <a:ext cx="11251232" cy="430887"/>
          </a:xfrm>
          <a:prstGeom prst="rect">
            <a:avLst/>
          </a:prstGeom>
          <a:solidFill>
            <a:schemeClr val="accent4">
              <a:lumMod val="20000"/>
              <a:lumOff val="80000"/>
            </a:schemeClr>
          </a:solidFill>
        </p:spPr>
        <p:txBody>
          <a:bodyPr/>
          <a:lstStyle>
            <a:lvl1pPr algn="l" defTabSz="914400" rtl="0" eaLnBrk="1" latinLnBrk="0" hangingPunct="1">
              <a:spcBef>
                <a:spcPct val="0"/>
              </a:spcBef>
              <a:buNone/>
              <a:defRPr sz="2800" kern="1200">
                <a:solidFill>
                  <a:schemeClr val="accent1"/>
                </a:solidFill>
                <a:latin typeface="+mj-lt"/>
                <a:ea typeface="+mj-ea"/>
                <a:cs typeface="+mj-cs"/>
              </a:defRPr>
            </a:lvl1pPr>
          </a:lstStyle>
          <a:p>
            <a:r>
              <a:rPr lang="en-US" dirty="0"/>
              <a:t>Quarterly Return Monthly Payment (QRMP)</a:t>
            </a:r>
          </a:p>
        </p:txBody>
      </p:sp>
      <p:graphicFrame>
        <p:nvGraphicFramePr>
          <p:cNvPr id="6" name="Table 5">
            <a:extLst>
              <a:ext uri="{FF2B5EF4-FFF2-40B4-BE49-F238E27FC236}">
                <a16:creationId xmlns:a16="http://schemas.microsoft.com/office/drawing/2014/main" xmlns="" id="{F5CF33F5-CDD1-41E5-B723-DB991B83D07F}"/>
              </a:ext>
            </a:extLst>
          </p:cNvPr>
          <p:cNvGraphicFramePr>
            <a:graphicFrameLocks noGrp="1"/>
          </p:cNvGraphicFramePr>
          <p:nvPr>
            <p:extLst>
              <p:ext uri="{D42A27DB-BD31-4B8C-83A1-F6EECF244321}">
                <p14:modId xmlns:p14="http://schemas.microsoft.com/office/powerpoint/2010/main" xmlns="" val="3486070677"/>
              </p:ext>
            </p:extLst>
          </p:nvPr>
        </p:nvGraphicFramePr>
        <p:xfrm>
          <a:off x="552970" y="1413937"/>
          <a:ext cx="11089233" cy="4434051"/>
        </p:xfrm>
        <a:graphic>
          <a:graphicData uri="http://schemas.openxmlformats.org/drawingml/2006/table">
            <a:tbl>
              <a:tblPr>
                <a:tableStyleId>{284E427A-3D55-4303-BF80-6455036E1DE7}</a:tableStyleId>
              </a:tblPr>
              <a:tblGrid>
                <a:gridCol w="504057">
                  <a:extLst>
                    <a:ext uri="{9D8B030D-6E8A-4147-A177-3AD203B41FA5}">
                      <a16:colId xmlns:a16="http://schemas.microsoft.com/office/drawing/2014/main" xmlns="" val="20000"/>
                    </a:ext>
                  </a:extLst>
                </a:gridCol>
                <a:gridCol w="2304256">
                  <a:extLst>
                    <a:ext uri="{9D8B030D-6E8A-4147-A177-3AD203B41FA5}">
                      <a16:colId xmlns:a16="http://schemas.microsoft.com/office/drawing/2014/main" xmlns="" val="20001"/>
                    </a:ext>
                  </a:extLst>
                </a:gridCol>
                <a:gridCol w="3263356">
                  <a:extLst>
                    <a:ext uri="{9D8B030D-6E8A-4147-A177-3AD203B41FA5}">
                      <a16:colId xmlns:a16="http://schemas.microsoft.com/office/drawing/2014/main" xmlns="" val="20002"/>
                    </a:ext>
                  </a:extLst>
                </a:gridCol>
                <a:gridCol w="1345156">
                  <a:extLst>
                    <a:ext uri="{9D8B030D-6E8A-4147-A177-3AD203B41FA5}">
                      <a16:colId xmlns:a16="http://schemas.microsoft.com/office/drawing/2014/main" xmlns="" val="20003"/>
                    </a:ext>
                  </a:extLst>
                </a:gridCol>
                <a:gridCol w="1152128">
                  <a:extLst>
                    <a:ext uri="{9D8B030D-6E8A-4147-A177-3AD203B41FA5}">
                      <a16:colId xmlns:a16="http://schemas.microsoft.com/office/drawing/2014/main" xmlns="" val="20004"/>
                    </a:ext>
                  </a:extLst>
                </a:gridCol>
                <a:gridCol w="1152128">
                  <a:extLst>
                    <a:ext uri="{9D8B030D-6E8A-4147-A177-3AD203B41FA5}">
                      <a16:colId xmlns:a16="http://schemas.microsoft.com/office/drawing/2014/main" xmlns="" val="20005"/>
                    </a:ext>
                  </a:extLst>
                </a:gridCol>
                <a:gridCol w="1368152">
                  <a:extLst>
                    <a:ext uri="{9D8B030D-6E8A-4147-A177-3AD203B41FA5}">
                      <a16:colId xmlns:a16="http://schemas.microsoft.com/office/drawing/2014/main" xmlns="" val="20006"/>
                    </a:ext>
                  </a:extLst>
                </a:gridCol>
              </a:tblGrid>
              <a:tr h="191055">
                <a:tc gridSpan="7">
                  <a:txBody>
                    <a:bodyPr/>
                    <a:lstStyle/>
                    <a:p>
                      <a:pPr algn="l" fontAlgn="b"/>
                      <a:r>
                        <a:rPr lang="en-US" sz="1900" u="none" strike="noStrike" dirty="0">
                          <a:solidFill>
                            <a:schemeClr val="tx1"/>
                          </a:solidFill>
                          <a:effectLst/>
                        </a:rPr>
                        <a:t>1.Fixed Sum Method (FSM): [System Calculated]</a:t>
                      </a:r>
                      <a:endParaRPr lang="en-US" sz="1900" b="1" i="0" u="none" strike="noStrike" dirty="0">
                        <a:solidFill>
                          <a:schemeClr val="tx1"/>
                        </a:solidFill>
                        <a:effectLst/>
                        <a:latin typeface="+mn-lt"/>
                      </a:endParaRPr>
                    </a:p>
                  </a:txBody>
                  <a:tcPr marL="7620" marR="7620" marT="762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0"/>
                  </a:ext>
                </a:extLst>
              </a:tr>
              <a:tr h="334491">
                <a:tc>
                  <a:txBody>
                    <a:bodyPr/>
                    <a:lstStyle/>
                    <a:p>
                      <a:pPr algn="l" fontAlgn="ctr"/>
                      <a:endParaRPr lang="en-US" sz="1900" b="0" i="0" u="none" strike="noStrike" dirty="0">
                        <a:solidFill>
                          <a:schemeClr val="tx1"/>
                        </a:solidFill>
                        <a:effectLst/>
                        <a:latin typeface="+mn-lt"/>
                      </a:endParaRPr>
                    </a:p>
                  </a:txBody>
                  <a:tcPr marL="7620" marR="7620" marT="7620" marB="0" anchor="ctr"/>
                </a:tc>
                <a:tc>
                  <a:txBody>
                    <a:bodyPr/>
                    <a:lstStyle/>
                    <a:p>
                      <a:pPr algn="ctr" fontAlgn="ctr"/>
                      <a:endParaRPr lang="en-US" sz="1900" b="0" i="0" u="none" strike="noStrike" dirty="0">
                        <a:solidFill>
                          <a:schemeClr val="tx1"/>
                        </a:solidFill>
                        <a:effectLst/>
                        <a:latin typeface="+mn-lt"/>
                      </a:endParaRPr>
                    </a:p>
                  </a:txBody>
                  <a:tcPr marL="7620" marR="7620" marT="7620" marB="0" anchor="ctr"/>
                </a:tc>
                <a:tc>
                  <a:txBody>
                    <a:bodyPr/>
                    <a:lstStyle/>
                    <a:p>
                      <a:pPr algn="ctr" fontAlgn="ctr"/>
                      <a:endParaRPr lang="en-US" sz="1900" b="0" i="0" u="none" strike="noStrike" dirty="0">
                        <a:solidFill>
                          <a:schemeClr val="tx1"/>
                        </a:solidFill>
                        <a:effectLst/>
                        <a:latin typeface="+mn-lt"/>
                      </a:endParaRPr>
                    </a:p>
                  </a:txBody>
                  <a:tcPr marL="7620" marR="7620" marT="7620" marB="0" anchor="ctr"/>
                </a:tc>
                <a:tc gridSpan="2">
                  <a:txBody>
                    <a:bodyPr/>
                    <a:lstStyle/>
                    <a:p>
                      <a:pPr algn="l" fontAlgn="ctr"/>
                      <a:endParaRPr lang="en-US" sz="1900" b="0" i="0" u="none" strike="noStrike" dirty="0">
                        <a:solidFill>
                          <a:schemeClr val="tx1"/>
                        </a:solidFill>
                        <a:effectLst/>
                        <a:latin typeface="+mn-lt"/>
                      </a:endParaRPr>
                    </a:p>
                  </a:txBody>
                  <a:tcPr marL="7620" marR="7620" marT="7620" marB="0" anchor="ctr"/>
                </a:tc>
                <a:tc hMerge="1">
                  <a:txBody>
                    <a:bodyPr/>
                    <a:lstStyle/>
                    <a:p>
                      <a:endParaRPr lang="en-IN"/>
                    </a:p>
                  </a:txBody>
                  <a:tcPr/>
                </a:tc>
                <a:tc gridSpan="2">
                  <a:txBody>
                    <a:bodyPr/>
                    <a:lstStyle/>
                    <a:p>
                      <a:pPr algn="l" fontAlgn="ctr"/>
                      <a:endParaRPr lang="en-US" sz="1900" b="0" i="0" u="none" strike="noStrike" dirty="0">
                        <a:solidFill>
                          <a:schemeClr val="tx1"/>
                        </a:solidFill>
                        <a:effectLst/>
                        <a:latin typeface="+mn-lt"/>
                      </a:endParaRPr>
                    </a:p>
                  </a:txBody>
                  <a:tcPr marL="7620" marR="7620" marT="7620" marB="0" anchor="ctr"/>
                </a:tc>
                <a:tc hMerge="1">
                  <a:txBody>
                    <a:bodyPr/>
                    <a:lstStyle/>
                    <a:p>
                      <a:endParaRPr lang="en-IN"/>
                    </a:p>
                  </a:txBody>
                  <a:tcPr/>
                </a:tc>
                <a:extLst>
                  <a:ext uri="{0D108BD9-81ED-4DB2-BD59-A6C34878D82A}">
                    <a16:rowId xmlns:a16="http://schemas.microsoft.com/office/drawing/2014/main" xmlns="" val="2282729196"/>
                  </a:ext>
                </a:extLst>
              </a:tr>
              <a:tr h="505734">
                <a:tc>
                  <a:txBody>
                    <a:bodyPr/>
                    <a:lstStyle/>
                    <a:p>
                      <a:pPr algn="l" fontAlgn="ctr"/>
                      <a:r>
                        <a:rPr lang="en-US" sz="1900" u="none" strike="noStrike" dirty="0">
                          <a:solidFill>
                            <a:schemeClr val="tx1"/>
                          </a:solidFill>
                          <a:effectLst/>
                        </a:rPr>
                        <a:t>S No</a:t>
                      </a:r>
                      <a:endParaRPr lang="en-US" sz="1900" b="0" i="0" u="none" strike="noStrike" dirty="0">
                        <a:solidFill>
                          <a:schemeClr val="tx1"/>
                        </a:solidFill>
                        <a:effectLst/>
                        <a:latin typeface="+mn-lt"/>
                      </a:endParaRPr>
                    </a:p>
                  </a:txBody>
                  <a:tcPr marL="7620" marR="7620" marT="7620" marB="0" anchor="ctr"/>
                </a:tc>
                <a:tc>
                  <a:txBody>
                    <a:bodyPr/>
                    <a:lstStyle/>
                    <a:p>
                      <a:pPr algn="ctr" fontAlgn="ctr"/>
                      <a:r>
                        <a:rPr lang="en-US" sz="1900" u="none" strike="noStrike" dirty="0">
                          <a:solidFill>
                            <a:schemeClr val="tx1"/>
                          </a:solidFill>
                          <a:effectLst/>
                        </a:rPr>
                        <a:t>Type of Taxpayer</a:t>
                      </a:r>
                      <a:endParaRPr lang="en-US" sz="1900" b="0" i="0" u="none" strike="noStrike" dirty="0">
                        <a:solidFill>
                          <a:schemeClr val="tx1"/>
                        </a:solidFill>
                        <a:effectLst/>
                        <a:latin typeface="+mn-lt"/>
                      </a:endParaRPr>
                    </a:p>
                  </a:txBody>
                  <a:tcPr marL="7620" marR="7620" marT="7620" marB="0" anchor="ctr"/>
                </a:tc>
                <a:tc>
                  <a:txBody>
                    <a:bodyPr/>
                    <a:lstStyle/>
                    <a:p>
                      <a:pPr algn="ctr" fontAlgn="ctr"/>
                      <a:r>
                        <a:rPr lang="en-US" sz="1900" u="none" strike="noStrike" dirty="0">
                          <a:solidFill>
                            <a:schemeClr val="tx1"/>
                          </a:solidFill>
                          <a:effectLst/>
                        </a:rPr>
                        <a:t>Tax to be paid</a:t>
                      </a:r>
                      <a:endParaRPr lang="en-US" sz="1900" b="0" i="0" u="none" strike="noStrike" dirty="0">
                        <a:solidFill>
                          <a:schemeClr val="tx1"/>
                        </a:solidFill>
                        <a:effectLst/>
                        <a:latin typeface="+mn-lt"/>
                      </a:endParaRPr>
                    </a:p>
                  </a:txBody>
                  <a:tcPr marL="7620" marR="7620" marT="7620" marB="0" anchor="ctr"/>
                </a:tc>
                <a:tc gridSpan="2">
                  <a:txBody>
                    <a:bodyPr/>
                    <a:lstStyle/>
                    <a:p>
                      <a:pPr algn="l" fontAlgn="ctr"/>
                      <a:r>
                        <a:rPr lang="en-US" sz="1900" u="none" strike="noStrike" dirty="0">
                          <a:solidFill>
                            <a:schemeClr val="tx1"/>
                          </a:solidFill>
                          <a:effectLst/>
                        </a:rPr>
                        <a:t>Tax paid in cash during Jan’21 - Mar’21 quarter</a:t>
                      </a:r>
                      <a:endParaRPr lang="en-US" sz="1900" b="0" i="0" u="none" strike="noStrike" dirty="0">
                        <a:solidFill>
                          <a:schemeClr val="tx1"/>
                        </a:solidFill>
                        <a:effectLst/>
                        <a:latin typeface="+mn-lt"/>
                      </a:endParaRPr>
                    </a:p>
                  </a:txBody>
                  <a:tcPr marL="7620" marR="7620" marT="7620" marB="0" anchor="ctr"/>
                </a:tc>
                <a:tc hMerge="1">
                  <a:txBody>
                    <a:bodyPr/>
                    <a:lstStyle/>
                    <a:p>
                      <a:endParaRPr lang="en-US"/>
                    </a:p>
                  </a:txBody>
                  <a:tcPr/>
                </a:tc>
                <a:tc gridSpan="2">
                  <a:txBody>
                    <a:bodyPr/>
                    <a:lstStyle/>
                    <a:p>
                      <a:pPr algn="l" fontAlgn="ctr"/>
                      <a:r>
                        <a:rPr lang="en-US" sz="1900" u="none" strike="noStrike" dirty="0">
                          <a:solidFill>
                            <a:schemeClr val="tx1"/>
                          </a:solidFill>
                          <a:effectLst/>
                        </a:rPr>
                        <a:t>Tax Payable @ Apr’21 and May’21</a:t>
                      </a:r>
                      <a:endParaRPr lang="en-US" sz="1900" b="0" i="0" u="none" strike="noStrike" dirty="0">
                        <a:solidFill>
                          <a:schemeClr val="tx1"/>
                        </a:solidFill>
                        <a:effectLst/>
                        <a:latin typeface="+mn-lt"/>
                      </a:endParaRPr>
                    </a:p>
                  </a:txBody>
                  <a:tcPr marL="7620" marR="7620" marT="7620" marB="0" anchor="ctr"/>
                </a:tc>
                <a:tc hMerge="1">
                  <a:txBody>
                    <a:bodyPr/>
                    <a:lstStyle/>
                    <a:p>
                      <a:endParaRPr lang="en-US"/>
                    </a:p>
                  </a:txBody>
                  <a:tcPr/>
                </a:tc>
                <a:extLst>
                  <a:ext uri="{0D108BD9-81ED-4DB2-BD59-A6C34878D82A}">
                    <a16:rowId xmlns:a16="http://schemas.microsoft.com/office/drawing/2014/main" xmlns="" val="10001"/>
                  </a:ext>
                </a:extLst>
              </a:tr>
              <a:tr h="505734">
                <a:tc>
                  <a:txBody>
                    <a:bodyPr/>
                    <a:lstStyle/>
                    <a:p>
                      <a:pPr algn="ctr" fontAlgn="ctr"/>
                      <a:r>
                        <a:rPr lang="en-US" sz="1900" u="none" strike="noStrike" dirty="0">
                          <a:solidFill>
                            <a:schemeClr val="tx1"/>
                          </a:solidFill>
                          <a:effectLst/>
                        </a:rPr>
                        <a:t>1</a:t>
                      </a:r>
                      <a:endParaRPr lang="en-US" sz="1900" b="0" i="0" u="none" strike="noStrike" dirty="0">
                        <a:solidFill>
                          <a:schemeClr val="tx1"/>
                        </a:solidFill>
                        <a:effectLst/>
                        <a:latin typeface="+mn-lt"/>
                      </a:endParaRPr>
                    </a:p>
                  </a:txBody>
                  <a:tcPr marL="7620" marR="7620" marT="7620" marB="0" anchor="ctr"/>
                </a:tc>
                <a:tc>
                  <a:txBody>
                    <a:bodyPr/>
                    <a:lstStyle/>
                    <a:p>
                      <a:pPr algn="l" fontAlgn="ctr"/>
                      <a:r>
                        <a:rPr lang="en-US" sz="1900" u="none" strike="noStrike" dirty="0">
                          <a:solidFill>
                            <a:schemeClr val="tx1"/>
                          </a:solidFill>
                          <a:effectLst/>
                        </a:rPr>
                        <a:t>Filed Quarterly GSTR-3B last Qtr.</a:t>
                      </a:r>
                      <a:endParaRPr lang="en-US" sz="1900" b="0" i="0" u="none" strike="noStrike" dirty="0">
                        <a:solidFill>
                          <a:schemeClr val="tx1"/>
                        </a:solidFill>
                        <a:effectLst/>
                        <a:latin typeface="+mn-lt"/>
                      </a:endParaRPr>
                    </a:p>
                  </a:txBody>
                  <a:tcPr marL="7620" marR="7620" marT="7620" marB="0" anchor="ctr"/>
                </a:tc>
                <a:tc>
                  <a:txBody>
                    <a:bodyPr/>
                    <a:lstStyle/>
                    <a:p>
                      <a:pPr algn="l" fontAlgn="ctr"/>
                      <a:r>
                        <a:rPr lang="en-US" sz="1900" u="none" strike="noStrike" dirty="0">
                          <a:solidFill>
                            <a:schemeClr val="tx1"/>
                          </a:solidFill>
                          <a:effectLst/>
                        </a:rPr>
                        <a:t>35% of tax paid in cash in the preceding quarter</a:t>
                      </a:r>
                      <a:endParaRPr lang="en-US" sz="1900" b="0" i="0" u="none" strike="noStrike" dirty="0">
                        <a:solidFill>
                          <a:schemeClr val="tx1"/>
                        </a:solidFill>
                        <a:effectLst/>
                        <a:latin typeface="+mn-lt"/>
                      </a:endParaRPr>
                    </a:p>
                  </a:txBody>
                  <a:tcPr marL="7620" marR="7620" marT="7620" marB="0" anchor="ctr"/>
                </a:tc>
                <a:tc>
                  <a:txBody>
                    <a:bodyPr/>
                    <a:lstStyle/>
                    <a:p>
                      <a:pPr algn="l" fontAlgn="ctr"/>
                      <a:r>
                        <a:rPr lang="en-US" sz="1900" u="none" strike="noStrike" dirty="0">
                          <a:solidFill>
                            <a:schemeClr val="tx1"/>
                          </a:solidFill>
                          <a:effectLst/>
                        </a:rPr>
                        <a:t>GST</a:t>
                      </a:r>
                      <a:endParaRPr lang="en-US" sz="1900" b="0" i="0" u="none" strike="noStrike" dirty="0">
                        <a:solidFill>
                          <a:schemeClr val="tx1"/>
                        </a:solidFill>
                        <a:effectLst/>
                        <a:latin typeface="+mn-lt"/>
                      </a:endParaRPr>
                    </a:p>
                  </a:txBody>
                  <a:tcPr marL="7620" marR="7620" marT="7620" marB="0" anchor="ctr"/>
                </a:tc>
                <a:tc>
                  <a:txBody>
                    <a:bodyPr/>
                    <a:lstStyle/>
                    <a:p>
                      <a:pPr algn="r" fontAlgn="ctr"/>
                      <a:r>
                        <a:rPr lang="en-US" sz="1900" u="none" strike="noStrike" dirty="0">
                          <a:solidFill>
                            <a:schemeClr val="tx1"/>
                          </a:solidFill>
                          <a:effectLst/>
                        </a:rPr>
                        <a:t>10,000</a:t>
                      </a:r>
                      <a:endParaRPr lang="en-US" sz="1900" b="0" i="0" u="none" strike="noStrike" dirty="0">
                        <a:solidFill>
                          <a:schemeClr val="tx1"/>
                        </a:solidFill>
                        <a:effectLst/>
                        <a:latin typeface="+mn-lt"/>
                      </a:endParaRPr>
                    </a:p>
                  </a:txBody>
                  <a:tcPr marL="7620" marR="7620" marT="7620" marB="0" anchor="ctr"/>
                </a:tc>
                <a:tc>
                  <a:txBody>
                    <a:bodyPr/>
                    <a:lstStyle/>
                    <a:p>
                      <a:pPr algn="ctr" fontAlgn="ctr"/>
                      <a:r>
                        <a:rPr lang="en-US" sz="1900" u="none" strike="noStrike">
                          <a:solidFill>
                            <a:schemeClr val="tx1"/>
                          </a:solidFill>
                          <a:effectLst/>
                        </a:rPr>
                        <a:t>GST</a:t>
                      </a:r>
                      <a:endParaRPr lang="en-US" sz="1900" b="0" i="0" u="none" strike="noStrike">
                        <a:solidFill>
                          <a:schemeClr val="tx1"/>
                        </a:solidFill>
                        <a:effectLst/>
                        <a:latin typeface="+mn-lt"/>
                      </a:endParaRPr>
                    </a:p>
                  </a:txBody>
                  <a:tcPr marL="7620" marR="7620" marT="7620" marB="0" anchor="ctr"/>
                </a:tc>
                <a:tc>
                  <a:txBody>
                    <a:bodyPr/>
                    <a:lstStyle/>
                    <a:p>
                      <a:pPr algn="r" fontAlgn="ctr"/>
                      <a:r>
                        <a:rPr lang="en-US" sz="1900" u="none" strike="noStrike" dirty="0">
                          <a:solidFill>
                            <a:schemeClr val="tx1"/>
                          </a:solidFill>
                          <a:effectLst/>
                        </a:rPr>
                        <a:t>3,500</a:t>
                      </a:r>
                      <a:endParaRPr lang="en-US" sz="1900" b="0" i="0" u="none" strike="noStrike" dirty="0">
                        <a:solidFill>
                          <a:schemeClr val="tx1"/>
                        </a:solidFill>
                        <a:effectLst/>
                        <a:latin typeface="+mn-lt"/>
                      </a:endParaRPr>
                    </a:p>
                  </a:txBody>
                  <a:tcPr marL="7620" marR="7620" marT="7620" marB="0" anchor="ctr"/>
                </a:tc>
                <a:extLst>
                  <a:ext uri="{0D108BD9-81ED-4DB2-BD59-A6C34878D82A}">
                    <a16:rowId xmlns:a16="http://schemas.microsoft.com/office/drawing/2014/main" xmlns="" val="10002"/>
                  </a:ext>
                </a:extLst>
              </a:tr>
              <a:tr h="600748">
                <a:tc>
                  <a:txBody>
                    <a:bodyPr/>
                    <a:lstStyle/>
                    <a:p>
                      <a:pPr algn="ctr" fontAlgn="ctr"/>
                      <a:r>
                        <a:rPr lang="en-US" sz="1900" u="none" strike="noStrike" dirty="0">
                          <a:solidFill>
                            <a:schemeClr val="tx1"/>
                          </a:solidFill>
                          <a:effectLst/>
                        </a:rPr>
                        <a:t>2</a:t>
                      </a:r>
                      <a:endParaRPr lang="en-US" sz="1900" b="0" i="0" u="none" strike="noStrike" dirty="0">
                        <a:solidFill>
                          <a:schemeClr val="tx1"/>
                        </a:solidFill>
                        <a:effectLst/>
                        <a:latin typeface="+mn-lt"/>
                      </a:endParaRPr>
                    </a:p>
                  </a:txBody>
                  <a:tcPr marL="7620" marR="7620" marT="7620" marB="0" anchor="ctr"/>
                </a:tc>
                <a:tc>
                  <a:txBody>
                    <a:bodyPr/>
                    <a:lstStyle/>
                    <a:p>
                      <a:pPr algn="l" fontAlgn="ctr"/>
                      <a:r>
                        <a:rPr lang="en-US" sz="1900" u="none" strike="noStrike" dirty="0">
                          <a:solidFill>
                            <a:schemeClr val="tx1"/>
                          </a:solidFill>
                          <a:effectLst/>
                        </a:rPr>
                        <a:t>Filed monthly GSTR-3B Last Qtr.</a:t>
                      </a:r>
                      <a:endParaRPr lang="en-US" sz="1900" b="0" i="0" u="none" strike="noStrike" dirty="0">
                        <a:solidFill>
                          <a:schemeClr val="tx1"/>
                        </a:solidFill>
                        <a:effectLst/>
                        <a:latin typeface="+mn-lt"/>
                      </a:endParaRPr>
                    </a:p>
                  </a:txBody>
                  <a:tcPr marL="7620" marR="7620" marT="7620" marB="0" anchor="ctr"/>
                </a:tc>
                <a:tc>
                  <a:txBody>
                    <a:bodyPr/>
                    <a:lstStyle/>
                    <a:p>
                      <a:pPr algn="l" fontAlgn="ctr"/>
                      <a:r>
                        <a:rPr lang="en-US" sz="1900" u="none" strike="noStrike" dirty="0">
                          <a:solidFill>
                            <a:schemeClr val="tx1"/>
                          </a:solidFill>
                          <a:effectLst/>
                        </a:rPr>
                        <a:t>100% of tax paid in cash in the last month - preceding quarter</a:t>
                      </a:r>
                      <a:endParaRPr lang="en-US" sz="1900" b="0" i="0" u="none" strike="noStrike" dirty="0">
                        <a:solidFill>
                          <a:schemeClr val="tx1"/>
                        </a:solidFill>
                        <a:effectLst/>
                        <a:latin typeface="+mn-lt"/>
                      </a:endParaRPr>
                    </a:p>
                  </a:txBody>
                  <a:tcPr marL="7620" marR="7620" marT="7620" marB="0" anchor="ctr"/>
                </a:tc>
                <a:tc>
                  <a:txBody>
                    <a:bodyPr/>
                    <a:lstStyle/>
                    <a:p>
                      <a:pPr algn="l" fontAlgn="ctr"/>
                      <a:r>
                        <a:rPr lang="en-US" sz="1900" u="none" strike="noStrike">
                          <a:solidFill>
                            <a:schemeClr val="tx1"/>
                          </a:solidFill>
                          <a:effectLst/>
                        </a:rPr>
                        <a:t>GST</a:t>
                      </a:r>
                      <a:endParaRPr lang="en-US" sz="1900" b="0" i="0" u="none" strike="noStrike">
                        <a:solidFill>
                          <a:schemeClr val="tx1"/>
                        </a:solidFill>
                        <a:effectLst/>
                        <a:latin typeface="+mn-lt"/>
                      </a:endParaRPr>
                    </a:p>
                  </a:txBody>
                  <a:tcPr marL="7620" marR="7620" marT="7620" marB="0" anchor="ctr"/>
                </a:tc>
                <a:tc>
                  <a:txBody>
                    <a:bodyPr/>
                    <a:lstStyle/>
                    <a:p>
                      <a:pPr algn="r" fontAlgn="ctr"/>
                      <a:r>
                        <a:rPr lang="en-US" sz="1900" u="none" strike="noStrike" dirty="0">
                          <a:solidFill>
                            <a:schemeClr val="tx1"/>
                          </a:solidFill>
                          <a:effectLst/>
                        </a:rPr>
                        <a:t>5,000</a:t>
                      </a:r>
                      <a:endParaRPr lang="en-US" sz="1900" b="0" i="0" u="none" strike="noStrike" dirty="0">
                        <a:solidFill>
                          <a:schemeClr val="tx1"/>
                        </a:solidFill>
                        <a:effectLst/>
                        <a:latin typeface="+mn-lt"/>
                      </a:endParaRPr>
                    </a:p>
                  </a:txBody>
                  <a:tcPr marL="7620" marR="7620" marT="7620" marB="0" anchor="ctr"/>
                </a:tc>
                <a:tc>
                  <a:txBody>
                    <a:bodyPr/>
                    <a:lstStyle/>
                    <a:p>
                      <a:pPr algn="ctr" fontAlgn="ctr"/>
                      <a:r>
                        <a:rPr lang="en-US" sz="1900" u="none" strike="noStrike" dirty="0">
                          <a:solidFill>
                            <a:schemeClr val="tx1"/>
                          </a:solidFill>
                          <a:effectLst/>
                        </a:rPr>
                        <a:t>GST</a:t>
                      </a:r>
                      <a:endParaRPr lang="en-US" sz="1900" b="0" i="0" u="none" strike="noStrike" dirty="0">
                        <a:solidFill>
                          <a:schemeClr val="tx1"/>
                        </a:solidFill>
                        <a:effectLst/>
                        <a:latin typeface="+mn-lt"/>
                      </a:endParaRPr>
                    </a:p>
                  </a:txBody>
                  <a:tcPr marL="7620" marR="7620" marT="7620" marB="0" anchor="ctr"/>
                </a:tc>
                <a:tc>
                  <a:txBody>
                    <a:bodyPr/>
                    <a:lstStyle/>
                    <a:p>
                      <a:pPr algn="r" fontAlgn="ctr"/>
                      <a:r>
                        <a:rPr lang="en-US" sz="1900" u="none" strike="noStrike" dirty="0">
                          <a:solidFill>
                            <a:schemeClr val="tx1"/>
                          </a:solidFill>
                          <a:effectLst/>
                        </a:rPr>
                        <a:t>5,000</a:t>
                      </a:r>
                      <a:endParaRPr lang="en-US" sz="1900" b="0" i="0" u="none" strike="noStrike" dirty="0">
                        <a:solidFill>
                          <a:schemeClr val="tx1"/>
                        </a:solidFill>
                        <a:effectLst/>
                        <a:latin typeface="+mn-lt"/>
                      </a:endParaRPr>
                    </a:p>
                  </a:txBody>
                  <a:tcPr marL="7620" marR="7620" marT="7620" marB="0" anchor="ctr"/>
                </a:tc>
                <a:extLst>
                  <a:ext uri="{0D108BD9-81ED-4DB2-BD59-A6C34878D82A}">
                    <a16:rowId xmlns:a16="http://schemas.microsoft.com/office/drawing/2014/main" xmlns="" val="10003"/>
                  </a:ext>
                </a:extLst>
              </a:tr>
              <a:tr h="258487">
                <a:tc>
                  <a:txBody>
                    <a:bodyPr/>
                    <a:lstStyle/>
                    <a:p>
                      <a:pPr algn="l" fontAlgn="b"/>
                      <a:endParaRPr lang="en-US" sz="1900" b="0" i="0" u="none" strike="noStrike">
                        <a:solidFill>
                          <a:schemeClr val="tx1"/>
                        </a:solidFill>
                        <a:effectLst/>
                        <a:latin typeface="+mn-lt"/>
                      </a:endParaRPr>
                    </a:p>
                  </a:txBody>
                  <a:tcPr marL="7620" marR="7620" marT="7620" marB="0" anchor="b"/>
                </a:tc>
                <a:tc>
                  <a:txBody>
                    <a:bodyPr/>
                    <a:lstStyle/>
                    <a:p>
                      <a:pPr algn="l" fontAlgn="b"/>
                      <a:endParaRPr lang="en-US" sz="1900" b="0" i="0" u="none" strike="noStrike">
                        <a:solidFill>
                          <a:schemeClr val="tx1"/>
                        </a:solidFill>
                        <a:effectLst/>
                        <a:latin typeface="+mn-lt"/>
                      </a:endParaRPr>
                    </a:p>
                  </a:txBody>
                  <a:tcPr marL="7620" marR="7620" marT="7620" marB="0" anchor="b"/>
                </a:tc>
                <a:tc>
                  <a:txBody>
                    <a:bodyPr/>
                    <a:lstStyle/>
                    <a:p>
                      <a:pPr algn="l" fontAlgn="b"/>
                      <a:endParaRPr lang="en-US" sz="1900" b="0" i="0" u="none" strike="noStrike" dirty="0">
                        <a:solidFill>
                          <a:schemeClr val="tx1"/>
                        </a:solidFill>
                        <a:effectLst/>
                        <a:latin typeface="+mn-lt"/>
                      </a:endParaRPr>
                    </a:p>
                  </a:txBody>
                  <a:tcPr marL="7620" marR="7620" marT="7620" marB="0" anchor="b"/>
                </a:tc>
                <a:tc>
                  <a:txBody>
                    <a:bodyPr/>
                    <a:lstStyle/>
                    <a:p>
                      <a:pPr algn="l" fontAlgn="ctr"/>
                      <a:endParaRPr lang="en-US" sz="1900" b="0" i="0" u="none" strike="noStrike" dirty="0">
                        <a:solidFill>
                          <a:schemeClr val="tx1"/>
                        </a:solidFill>
                        <a:effectLst/>
                        <a:latin typeface="+mn-lt"/>
                      </a:endParaRPr>
                    </a:p>
                  </a:txBody>
                  <a:tcPr marL="7620" marR="7620" marT="7620" marB="0" anchor="ctr"/>
                </a:tc>
                <a:tc>
                  <a:txBody>
                    <a:bodyPr/>
                    <a:lstStyle/>
                    <a:p>
                      <a:pPr algn="l" fontAlgn="ctr"/>
                      <a:endParaRPr lang="en-US" sz="1900" b="0" i="0" u="none" strike="noStrike">
                        <a:solidFill>
                          <a:schemeClr val="tx1"/>
                        </a:solidFill>
                        <a:effectLst/>
                        <a:latin typeface="+mn-lt"/>
                      </a:endParaRPr>
                    </a:p>
                  </a:txBody>
                  <a:tcPr marL="7620" marR="7620" marT="7620" marB="0" anchor="ctr"/>
                </a:tc>
                <a:tc>
                  <a:txBody>
                    <a:bodyPr/>
                    <a:lstStyle/>
                    <a:p>
                      <a:pPr algn="l" fontAlgn="ctr"/>
                      <a:endParaRPr lang="en-US" sz="1900" b="0" i="0" u="none" strike="noStrike">
                        <a:solidFill>
                          <a:schemeClr val="tx1"/>
                        </a:solidFill>
                        <a:effectLst/>
                        <a:latin typeface="+mn-lt"/>
                      </a:endParaRPr>
                    </a:p>
                  </a:txBody>
                  <a:tcPr marL="7620" marR="7620" marT="7620" marB="0" anchor="ctr"/>
                </a:tc>
                <a:tc>
                  <a:txBody>
                    <a:bodyPr/>
                    <a:lstStyle/>
                    <a:p>
                      <a:pPr algn="l" fontAlgn="ctr"/>
                      <a:endParaRPr lang="en-US" sz="1900" b="0" i="0" u="none" strike="noStrike" dirty="0">
                        <a:solidFill>
                          <a:schemeClr val="tx1"/>
                        </a:solidFill>
                        <a:effectLst/>
                        <a:latin typeface="+mn-lt"/>
                      </a:endParaRPr>
                    </a:p>
                  </a:txBody>
                  <a:tcPr marL="7620" marR="7620" marT="7620" marB="0" anchor="ctr"/>
                </a:tc>
                <a:extLst>
                  <a:ext uri="{0D108BD9-81ED-4DB2-BD59-A6C34878D82A}">
                    <a16:rowId xmlns:a16="http://schemas.microsoft.com/office/drawing/2014/main" xmlns="" val="10004"/>
                  </a:ext>
                </a:extLst>
              </a:tr>
              <a:tr h="752981">
                <a:tc gridSpan="7">
                  <a:txBody>
                    <a:bodyPr/>
                    <a:lstStyle/>
                    <a:p>
                      <a:pPr algn="l" fontAlgn="b"/>
                      <a:endParaRPr lang="en-US" sz="1900" u="none" strike="noStrike" dirty="0">
                        <a:solidFill>
                          <a:schemeClr val="tx1"/>
                        </a:solidFill>
                        <a:effectLst/>
                      </a:endParaRPr>
                    </a:p>
                    <a:p>
                      <a:pPr algn="l" fontAlgn="b"/>
                      <a:r>
                        <a:rPr lang="en-US" sz="1900" u="none" strike="noStrike" dirty="0">
                          <a:solidFill>
                            <a:schemeClr val="tx1"/>
                          </a:solidFill>
                          <a:effectLst/>
                        </a:rPr>
                        <a:t>Self Assessment Method (SAM):</a:t>
                      </a:r>
                    </a:p>
                    <a:p>
                      <a:pPr algn="l" fontAlgn="b"/>
                      <a:r>
                        <a:rPr lang="en-US" sz="1900" u="none" strike="noStrike" dirty="0">
                          <a:solidFill>
                            <a:schemeClr val="tx1"/>
                          </a:solidFill>
                          <a:effectLst/>
                        </a:rPr>
                        <a:t/>
                      </a:r>
                      <a:br>
                        <a:rPr lang="en-US" sz="1900" u="none" strike="noStrike" dirty="0">
                          <a:solidFill>
                            <a:schemeClr val="tx1"/>
                          </a:solidFill>
                          <a:effectLst/>
                        </a:rPr>
                      </a:br>
                      <a:r>
                        <a:rPr lang="en-US" sz="1900" u="none" strike="noStrike" dirty="0">
                          <a:solidFill>
                            <a:schemeClr val="tx1"/>
                          </a:solidFill>
                          <a:effectLst/>
                        </a:rPr>
                        <a:t>RP can calculate Net Tax Liability [Gross Liability less ITC] and pay through PMT-06 Challan</a:t>
                      </a:r>
                      <a:endParaRPr lang="en-US" sz="1900" b="0" i="0" u="none" strike="noStrike" dirty="0">
                        <a:solidFill>
                          <a:schemeClr val="tx1"/>
                        </a:solidFill>
                        <a:effectLst/>
                        <a:latin typeface="+mn-lt"/>
                      </a:endParaRPr>
                    </a:p>
                  </a:txBody>
                  <a:tcPr marL="7620" marR="7620" marT="762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xmlns="" val="2814309472"/>
      </p:ext>
    </p:extLst>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Textplatzhalter 10"/>
          <p:cNvSpPr>
            <a:spLocks noGrp="1"/>
          </p:cNvSpPr>
          <p:nvPr>
            <p:ph type="body" sz="quarter" idx="4294967295"/>
          </p:nvPr>
        </p:nvSpPr>
        <p:spPr bwMode="gray">
          <a:xfrm>
            <a:off x="442877" y="764705"/>
            <a:ext cx="10988709" cy="432048"/>
          </a:xfrm>
          <a:prstGeom prst="rect">
            <a:avLst/>
          </a:prstGeom>
          <a:solidFill>
            <a:schemeClr val="accent3">
              <a:lumMod val="20000"/>
              <a:lumOff val="80000"/>
            </a:schemeClr>
          </a:solidFill>
        </p:spPr>
        <p:txBody>
          <a:bodyPr/>
          <a:lstStyle/>
          <a:p>
            <a:pPr marL="0" indent="0">
              <a:buNone/>
            </a:pPr>
            <a:r>
              <a:rPr lang="en-US" sz="2800" dirty="0">
                <a:solidFill>
                  <a:srgbClr val="63B343"/>
                </a:solidFill>
              </a:rPr>
              <a:t>Exercising QRMP Option</a:t>
            </a:r>
            <a:endParaRPr lang="en-US" sz="2800" b="1" dirty="0">
              <a:solidFill>
                <a:srgbClr val="63B343"/>
              </a:solidFill>
            </a:endParaRPr>
          </a:p>
        </p:txBody>
      </p:sp>
      <p:sp>
        <p:nvSpPr>
          <p:cNvPr id="38" name="Titel 6"/>
          <p:cNvSpPr txBox="1">
            <a:spLocks/>
          </p:cNvSpPr>
          <p:nvPr/>
        </p:nvSpPr>
        <p:spPr bwMode="gray">
          <a:xfrm>
            <a:off x="408955" y="116632"/>
            <a:ext cx="11022632" cy="430887"/>
          </a:xfrm>
          <a:prstGeom prst="rect">
            <a:avLst/>
          </a:prstGeom>
          <a:solidFill>
            <a:schemeClr val="accent4">
              <a:lumMod val="20000"/>
              <a:lumOff val="80000"/>
            </a:schemeClr>
          </a:solidFill>
        </p:spPr>
        <p:txBody>
          <a:bodyPr/>
          <a:lstStyle>
            <a:lvl1pPr algn="l" defTabSz="914400" rtl="0" eaLnBrk="1" latinLnBrk="0" hangingPunct="1">
              <a:spcBef>
                <a:spcPct val="0"/>
              </a:spcBef>
              <a:buNone/>
              <a:defRPr sz="2800" kern="1200">
                <a:solidFill>
                  <a:schemeClr val="accent1"/>
                </a:solidFill>
                <a:latin typeface="+mj-lt"/>
                <a:ea typeface="+mj-ea"/>
                <a:cs typeface="+mj-cs"/>
              </a:defRPr>
            </a:lvl1pPr>
          </a:lstStyle>
          <a:p>
            <a:r>
              <a:rPr lang="en-US" dirty="0"/>
              <a:t>Quarterly Return Monthly Payment (QRMP)</a:t>
            </a:r>
          </a:p>
        </p:txBody>
      </p:sp>
      <p:sp>
        <p:nvSpPr>
          <p:cNvPr id="4" name="Rectangle 3"/>
          <p:cNvSpPr/>
          <p:nvPr/>
        </p:nvSpPr>
        <p:spPr>
          <a:xfrm>
            <a:off x="48915" y="1210295"/>
            <a:ext cx="11449272" cy="5027017"/>
          </a:xfrm>
          <a:prstGeom prst="rect">
            <a:avLst/>
          </a:prstGeom>
          <a:solidFill>
            <a:srgbClr val="D8ECD0"/>
          </a:solidFill>
        </p:spPr>
        <p:txBody>
          <a:bodyPr wrap="square">
            <a:spAutoFit/>
          </a:bodyPr>
          <a:lstStyle/>
          <a:p>
            <a:pPr marL="342900" indent="-342900" algn="just">
              <a:lnSpc>
                <a:spcPct val="150000"/>
              </a:lnSpc>
              <a:buFont typeface="Wingdings" panose="05000000000000000000" pitchFamily="2" charset="2"/>
              <a:buChar char="ü"/>
            </a:pPr>
            <a:r>
              <a:rPr lang="en-US" dirty="0"/>
              <a:t>A RP can opt for QRMP scheme by updating at GST portal [</a:t>
            </a:r>
            <a:r>
              <a:rPr lang="en-US" i="1" dirty="0"/>
              <a:t>Login-&gt; Services -&gt; Returns -&gt; Opt-in for quarterly return]</a:t>
            </a:r>
            <a:r>
              <a:rPr lang="en-US" dirty="0"/>
              <a:t> within the prescribed dates: -</a:t>
            </a:r>
          </a:p>
          <a:p>
            <a:pPr marL="342900" indent="-342900" algn="just">
              <a:lnSpc>
                <a:spcPct val="150000"/>
              </a:lnSpc>
              <a:buFont typeface="Arial" panose="020B0604020202020204" pitchFamily="34" charset="0"/>
              <a:buChar char="•"/>
            </a:pPr>
            <a:endParaRPr lang="en-US" dirty="0"/>
          </a:p>
          <a:p>
            <a:pPr marL="342900" indent="-342900" algn="just">
              <a:lnSpc>
                <a:spcPct val="150000"/>
              </a:lnSpc>
              <a:buFont typeface="Arial" panose="020B0604020202020204" pitchFamily="34" charset="0"/>
              <a:buChar char="•"/>
            </a:pPr>
            <a:endParaRPr lang="en-US" dirty="0"/>
          </a:p>
          <a:p>
            <a:pPr marL="342900" indent="-342900" algn="just">
              <a:lnSpc>
                <a:spcPct val="150000"/>
              </a:lnSpc>
              <a:buFont typeface="Arial" panose="020B0604020202020204" pitchFamily="34" charset="0"/>
              <a:buChar char="•"/>
            </a:pPr>
            <a:endParaRPr lang="en-US" dirty="0"/>
          </a:p>
          <a:p>
            <a:pPr marL="342900" indent="-342900" algn="just">
              <a:lnSpc>
                <a:spcPct val="150000"/>
              </a:lnSpc>
              <a:buFont typeface="Arial" panose="020B0604020202020204" pitchFamily="34" charset="0"/>
              <a:buChar char="•"/>
            </a:pPr>
            <a:endParaRPr lang="en-US" dirty="0"/>
          </a:p>
          <a:p>
            <a:pPr marL="342900" indent="-342900" algn="just">
              <a:lnSpc>
                <a:spcPct val="150000"/>
              </a:lnSpc>
              <a:buFont typeface="Arial" panose="020B0604020202020204" pitchFamily="34" charset="0"/>
              <a:buChar char="•"/>
            </a:pPr>
            <a:endParaRPr lang="en-US" dirty="0"/>
          </a:p>
          <a:p>
            <a:pPr marL="342900" indent="-342900" algn="just">
              <a:lnSpc>
                <a:spcPct val="150000"/>
              </a:lnSpc>
              <a:buFont typeface="Arial" panose="020B0604020202020204" pitchFamily="34" charset="0"/>
              <a:buChar char="•"/>
            </a:pPr>
            <a:endParaRPr lang="en-US" dirty="0"/>
          </a:p>
          <a:p>
            <a:pPr marL="342900" indent="-342900" algn="just">
              <a:lnSpc>
                <a:spcPct val="150000"/>
              </a:lnSpc>
              <a:buFont typeface="Wingdings" panose="05000000000000000000" pitchFamily="2" charset="2"/>
              <a:buChar char="ü"/>
            </a:pPr>
            <a:r>
              <a:rPr lang="en-US" dirty="0"/>
              <a:t>Once the RP has opted for QRMP, he will have to continue to furnish his return every quarter for all future tax periods, except in the following situations:-</a:t>
            </a:r>
          </a:p>
          <a:p>
            <a:pPr marL="800100" lvl="1" indent="-342900" algn="just">
              <a:lnSpc>
                <a:spcPct val="150000"/>
              </a:lnSpc>
              <a:buFont typeface="Wingdings" panose="05000000000000000000" pitchFamily="2" charset="2"/>
              <a:buChar char="Ø"/>
            </a:pPr>
            <a:r>
              <a:rPr lang="en-US" dirty="0"/>
              <a:t>if the aggregate turnover exceeds Rs.5 crore during a quarter, then from the next quarter he will not be able to file quarterly returns</a:t>
            </a:r>
          </a:p>
        </p:txBody>
      </p:sp>
      <p:graphicFrame>
        <p:nvGraphicFramePr>
          <p:cNvPr id="2" name="Table 1">
            <a:extLst>
              <a:ext uri="{FF2B5EF4-FFF2-40B4-BE49-F238E27FC236}">
                <a16:creationId xmlns:a16="http://schemas.microsoft.com/office/drawing/2014/main" xmlns="" id="{F87D83C5-E149-4947-8CAE-5CCA6936645E}"/>
              </a:ext>
            </a:extLst>
          </p:cNvPr>
          <p:cNvGraphicFramePr>
            <a:graphicFrameLocks noGrp="1"/>
          </p:cNvGraphicFramePr>
          <p:nvPr>
            <p:extLst>
              <p:ext uri="{D42A27DB-BD31-4B8C-83A1-F6EECF244321}">
                <p14:modId xmlns:p14="http://schemas.microsoft.com/office/powerpoint/2010/main" xmlns="" val="3534313928"/>
              </p:ext>
            </p:extLst>
          </p:nvPr>
        </p:nvGraphicFramePr>
        <p:xfrm>
          <a:off x="1201043" y="2164823"/>
          <a:ext cx="4032448" cy="2257808"/>
        </p:xfrm>
        <a:graphic>
          <a:graphicData uri="http://schemas.openxmlformats.org/drawingml/2006/table">
            <a:tbl>
              <a:tblPr firstRow="1" firstCol="1" bandRow="1">
                <a:tableStyleId>{284E427A-3D55-4303-BF80-6455036E1DE7}</a:tableStyleId>
              </a:tblPr>
              <a:tblGrid>
                <a:gridCol w="1368152">
                  <a:extLst>
                    <a:ext uri="{9D8B030D-6E8A-4147-A177-3AD203B41FA5}">
                      <a16:colId xmlns:a16="http://schemas.microsoft.com/office/drawing/2014/main" xmlns="" val="3062812247"/>
                    </a:ext>
                  </a:extLst>
                </a:gridCol>
                <a:gridCol w="2664296">
                  <a:extLst>
                    <a:ext uri="{9D8B030D-6E8A-4147-A177-3AD203B41FA5}">
                      <a16:colId xmlns:a16="http://schemas.microsoft.com/office/drawing/2014/main" xmlns="" val="1158480087"/>
                    </a:ext>
                  </a:extLst>
                </a:gridCol>
              </a:tblGrid>
              <a:tr h="435434">
                <a:tc>
                  <a:txBody>
                    <a:bodyPr/>
                    <a:lstStyle/>
                    <a:p>
                      <a:pPr>
                        <a:lnSpc>
                          <a:spcPct val="107000"/>
                        </a:lnSpc>
                        <a:spcAft>
                          <a:spcPts val="800"/>
                        </a:spcAft>
                      </a:pPr>
                      <a:r>
                        <a:rPr lang="en-IN" sz="1800" dirty="0">
                          <a:effectLst/>
                        </a:rPr>
                        <a:t>Q1</a:t>
                      </a:r>
                      <a:endParaRPr lang="en-IN" sz="1800" dirty="0">
                        <a:solidFill>
                          <a:schemeClr val="bg1">
                            <a:lumMod val="50000"/>
                          </a:schemeClr>
                        </a:solidFill>
                        <a:effectLst/>
                        <a:latin typeface="Calibri" panose="020F0502020204030204" pitchFamily="34" charset="0"/>
                        <a:ea typeface="SimSun" panose="02010600030101010101" pitchFamily="2" charset="-122"/>
                        <a:cs typeface="Cordia New" panose="020B0304020202020204" pitchFamily="34" charset="-34"/>
                      </a:endParaRPr>
                    </a:p>
                  </a:txBody>
                  <a:tcPr marL="142875" marR="142875" marT="142875" marB="142875" anchor="ctr"/>
                </a:tc>
                <a:tc>
                  <a:txBody>
                    <a:bodyPr/>
                    <a:lstStyle/>
                    <a:p>
                      <a:pPr>
                        <a:lnSpc>
                          <a:spcPct val="107000"/>
                        </a:lnSpc>
                        <a:spcAft>
                          <a:spcPts val="800"/>
                        </a:spcAft>
                      </a:pPr>
                      <a:r>
                        <a:rPr lang="en-IN" sz="1800" dirty="0">
                          <a:effectLst/>
                        </a:rPr>
                        <a:t>1</a:t>
                      </a:r>
                      <a:r>
                        <a:rPr lang="en-IN" sz="1800" baseline="30000" dirty="0">
                          <a:effectLst/>
                        </a:rPr>
                        <a:t>st </a:t>
                      </a:r>
                      <a:r>
                        <a:rPr lang="en-IN" sz="1800" dirty="0">
                          <a:effectLst/>
                        </a:rPr>
                        <a:t>Feb to 30</a:t>
                      </a:r>
                      <a:r>
                        <a:rPr lang="en-IN" sz="1800" baseline="30000" dirty="0">
                          <a:effectLst/>
                        </a:rPr>
                        <a:t>th</a:t>
                      </a:r>
                      <a:r>
                        <a:rPr lang="en-IN" sz="1800" dirty="0">
                          <a:effectLst/>
                        </a:rPr>
                        <a:t> Apr</a:t>
                      </a:r>
                      <a:endParaRPr lang="en-IN" sz="1800" dirty="0">
                        <a:solidFill>
                          <a:schemeClr val="bg1">
                            <a:lumMod val="50000"/>
                          </a:schemeClr>
                        </a:solidFill>
                        <a:effectLst/>
                        <a:latin typeface="Calibri" panose="020F0502020204030204" pitchFamily="34" charset="0"/>
                        <a:ea typeface="SimSun" panose="02010600030101010101" pitchFamily="2" charset="-122"/>
                        <a:cs typeface="Cordia New" panose="020B0304020202020204" pitchFamily="34" charset="-34"/>
                      </a:endParaRPr>
                    </a:p>
                  </a:txBody>
                  <a:tcPr marL="142875" marR="142875" marT="142875" marB="142875" anchor="ctr"/>
                </a:tc>
                <a:extLst>
                  <a:ext uri="{0D108BD9-81ED-4DB2-BD59-A6C34878D82A}">
                    <a16:rowId xmlns:a16="http://schemas.microsoft.com/office/drawing/2014/main" xmlns="" val="288288304"/>
                  </a:ext>
                </a:extLst>
              </a:tr>
              <a:tr h="435434">
                <a:tc>
                  <a:txBody>
                    <a:bodyPr/>
                    <a:lstStyle/>
                    <a:p>
                      <a:pPr>
                        <a:lnSpc>
                          <a:spcPct val="107000"/>
                        </a:lnSpc>
                        <a:spcAft>
                          <a:spcPts val="800"/>
                        </a:spcAft>
                      </a:pPr>
                      <a:r>
                        <a:rPr lang="en-IN" sz="1800" dirty="0">
                          <a:effectLst/>
                        </a:rPr>
                        <a:t>Q2</a:t>
                      </a:r>
                      <a:endParaRPr lang="en-IN" sz="1800" dirty="0">
                        <a:solidFill>
                          <a:schemeClr val="bg1">
                            <a:lumMod val="50000"/>
                          </a:schemeClr>
                        </a:solidFill>
                        <a:effectLst/>
                        <a:latin typeface="Calibri" panose="020F0502020204030204" pitchFamily="34" charset="0"/>
                        <a:ea typeface="SimSun" panose="02010600030101010101" pitchFamily="2" charset="-122"/>
                        <a:cs typeface="Cordia New" panose="020B0304020202020204" pitchFamily="34" charset="-34"/>
                      </a:endParaRPr>
                    </a:p>
                  </a:txBody>
                  <a:tcPr marL="142875" marR="142875" marT="142875" marB="142875" anchor="ctr"/>
                </a:tc>
                <a:tc>
                  <a:txBody>
                    <a:bodyPr/>
                    <a:lstStyle/>
                    <a:p>
                      <a:pPr>
                        <a:lnSpc>
                          <a:spcPct val="107000"/>
                        </a:lnSpc>
                        <a:spcAft>
                          <a:spcPts val="800"/>
                        </a:spcAft>
                      </a:pPr>
                      <a:r>
                        <a:rPr lang="en-IN" sz="1800" dirty="0">
                          <a:effectLst/>
                        </a:rPr>
                        <a:t>1</a:t>
                      </a:r>
                      <a:r>
                        <a:rPr lang="en-IN" sz="1800" baseline="30000" dirty="0">
                          <a:effectLst/>
                        </a:rPr>
                        <a:t>st </a:t>
                      </a:r>
                      <a:r>
                        <a:rPr lang="en-IN" sz="1800" dirty="0">
                          <a:effectLst/>
                        </a:rPr>
                        <a:t>May to 31</a:t>
                      </a:r>
                      <a:r>
                        <a:rPr lang="en-IN" sz="1800" baseline="30000" dirty="0">
                          <a:effectLst/>
                        </a:rPr>
                        <a:t>st </a:t>
                      </a:r>
                      <a:r>
                        <a:rPr lang="en-IN" sz="1800" dirty="0">
                          <a:effectLst/>
                        </a:rPr>
                        <a:t>July</a:t>
                      </a:r>
                      <a:endParaRPr lang="en-IN" sz="1800" dirty="0">
                        <a:solidFill>
                          <a:schemeClr val="bg1">
                            <a:lumMod val="50000"/>
                          </a:schemeClr>
                        </a:solidFill>
                        <a:effectLst/>
                        <a:latin typeface="Calibri" panose="020F0502020204030204" pitchFamily="34" charset="0"/>
                        <a:ea typeface="SimSun" panose="02010600030101010101" pitchFamily="2" charset="-122"/>
                        <a:cs typeface="Cordia New" panose="020B0304020202020204" pitchFamily="34" charset="-34"/>
                      </a:endParaRPr>
                    </a:p>
                  </a:txBody>
                  <a:tcPr marL="142875" marR="142875" marT="142875" marB="142875" anchor="ctr"/>
                </a:tc>
                <a:extLst>
                  <a:ext uri="{0D108BD9-81ED-4DB2-BD59-A6C34878D82A}">
                    <a16:rowId xmlns:a16="http://schemas.microsoft.com/office/drawing/2014/main" xmlns="" val="2974971983"/>
                  </a:ext>
                </a:extLst>
              </a:tr>
              <a:tr h="435434">
                <a:tc>
                  <a:txBody>
                    <a:bodyPr/>
                    <a:lstStyle/>
                    <a:p>
                      <a:pPr>
                        <a:lnSpc>
                          <a:spcPct val="107000"/>
                        </a:lnSpc>
                        <a:spcAft>
                          <a:spcPts val="800"/>
                        </a:spcAft>
                      </a:pPr>
                      <a:r>
                        <a:rPr lang="en-IN" sz="1800" dirty="0">
                          <a:effectLst/>
                        </a:rPr>
                        <a:t>Q3</a:t>
                      </a:r>
                      <a:endParaRPr lang="en-IN" sz="1800" dirty="0">
                        <a:solidFill>
                          <a:schemeClr val="bg1">
                            <a:lumMod val="50000"/>
                          </a:schemeClr>
                        </a:solidFill>
                        <a:effectLst/>
                        <a:latin typeface="Calibri" panose="020F0502020204030204" pitchFamily="34" charset="0"/>
                        <a:ea typeface="SimSun" panose="02010600030101010101" pitchFamily="2" charset="-122"/>
                        <a:cs typeface="Cordia New" panose="020B0304020202020204" pitchFamily="34" charset="-34"/>
                      </a:endParaRPr>
                    </a:p>
                  </a:txBody>
                  <a:tcPr marL="142875" marR="142875" marT="142875" marB="142875" anchor="ctr"/>
                </a:tc>
                <a:tc>
                  <a:txBody>
                    <a:bodyPr/>
                    <a:lstStyle/>
                    <a:p>
                      <a:pPr>
                        <a:lnSpc>
                          <a:spcPct val="107000"/>
                        </a:lnSpc>
                        <a:spcAft>
                          <a:spcPts val="800"/>
                        </a:spcAft>
                      </a:pPr>
                      <a:r>
                        <a:rPr lang="en-IN" sz="1800" dirty="0">
                          <a:effectLst/>
                        </a:rPr>
                        <a:t>1</a:t>
                      </a:r>
                      <a:r>
                        <a:rPr lang="en-IN" sz="1800" baseline="30000" dirty="0">
                          <a:effectLst/>
                        </a:rPr>
                        <a:t>st </a:t>
                      </a:r>
                      <a:r>
                        <a:rPr lang="en-IN" sz="1800" dirty="0">
                          <a:effectLst/>
                        </a:rPr>
                        <a:t>Aug to 31</a:t>
                      </a:r>
                      <a:r>
                        <a:rPr lang="en-IN" sz="1800" baseline="30000" dirty="0">
                          <a:effectLst/>
                        </a:rPr>
                        <a:t>st </a:t>
                      </a:r>
                      <a:r>
                        <a:rPr lang="en-IN" sz="1800" dirty="0">
                          <a:effectLst/>
                        </a:rPr>
                        <a:t>Oct</a:t>
                      </a:r>
                      <a:endParaRPr lang="en-IN" sz="1800" dirty="0">
                        <a:solidFill>
                          <a:schemeClr val="bg1">
                            <a:lumMod val="50000"/>
                          </a:schemeClr>
                        </a:solidFill>
                        <a:effectLst/>
                        <a:latin typeface="Calibri" panose="020F0502020204030204" pitchFamily="34" charset="0"/>
                        <a:ea typeface="SimSun" panose="02010600030101010101" pitchFamily="2" charset="-122"/>
                        <a:cs typeface="Cordia New" panose="020B0304020202020204" pitchFamily="34" charset="-34"/>
                      </a:endParaRPr>
                    </a:p>
                  </a:txBody>
                  <a:tcPr marL="142875" marR="142875" marT="142875" marB="142875" anchor="ctr"/>
                </a:tc>
                <a:extLst>
                  <a:ext uri="{0D108BD9-81ED-4DB2-BD59-A6C34878D82A}">
                    <a16:rowId xmlns:a16="http://schemas.microsoft.com/office/drawing/2014/main" xmlns="" val="4115645080"/>
                  </a:ext>
                </a:extLst>
              </a:tr>
              <a:tr h="435434">
                <a:tc>
                  <a:txBody>
                    <a:bodyPr/>
                    <a:lstStyle/>
                    <a:p>
                      <a:pPr>
                        <a:lnSpc>
                          <a:spcPct val="107000"/>
                        </a:lnSpc>
                        <a:spcAft>
                          <a:spcPts val="800"/>
                        </a:spcAft>
                      </a:pPr>
                      <a:r>
                        <a:rPr lang="en-IN" sz="1800" dirty="0">
                          <a:effectLst/>
                        </a:rPr>
                        <a:t>Q4</a:t>
                      </a:r>
                      <a:endParaRPr lang="en-IN" sz="1800" dirty="0">
                        <a:solidFill>
                          <a:schemeClr val="bg1">
                            <a:lumMod val="50000"/>
                          </a:schemeClr>
                        </a:solidFill>
                        <a:effectLst/>
                        <a:latin typeface="Calibri" panose="020F0502020204030204" pitchFamily="34" charset="0"/>
                        <a:ea typeface="SimSun" panose="02010600030101010101" pitchFamily="2" charset="-122"/>
                        <a:cs typeface="Cordia New" panose="020B0304020202020204" pitchFamily="34" charset="-34"/>
                      </a:endParaRPr>
                    </a:p>
                  </a:txBody>
                  <a:tcPr marL="142875" marR="142875" marT="142875" marB="142875" anchor="ctr"/>
                </a:tc>
                <a:tc>
                  <a:txBody>
                    <a:bodyPr/>
                    <a:lstStyle/>
                    <a:p>
                      <a:pPr>
                        <a:lnSpc>
                          <a:spcPct val="107000"/>
                        </a:lnSpc>
                        <a:spcAft>
                          <a:spcPts val="800"/>
                        </a:spcAft>
                      </a:pPr>
                      <a:r>
                        <a:rPr lang="en-IN" sz="1800" dirty="0">
                          <a:effectLst/>
                        </a:rPr>
                        <a:t>1</a:t>
                      </a:r>
                      <a:r>
                        <a:rPr lang="en-IN" sz="1800" baseline="30000" dirty="0">
                          <a:effectLst/>
                        </a:rPr>
                        <a:t>st </a:t>
                      </a:r>
                      <a:r>
                        <a:rPr lang="en-IN" sz="1800" dirty="0">
                          <a:effectLst/>
                        </a:rPr>
                        <a:t>Nov to 31</a:t>
                      </a:r>
                      <a:r>
                        <a:rPr lang="en-IN" sz="1800" baseline="30000" dirty="0">
                          <a:effectLst/>
                        </a:rPr>
                        <a:t>st </a:t>
                      </a:r>
                      <a:r>
                        <a:rPr lang="en-IN" sz="1800" dirty="0">
                          <a:effectLst/>
                        </a:rPr>
                        <a:t>Jan</a:t>
                      </a:r>
                      <a:endParaRPr lang="en-IN" sz="1800" dirty="0">
                        <a:solidFill>
                          <a:schemeClr val="bg1">
                            <a:lumMod val="50000"/>
                          </a:schemeClr>
                        </a:solidFill>
                        <a:effectLst/>
                        <a:latin typeface="Calibri" panose="020F0502020204030204" pitchFamily="34" charset="0"/>
                        <a:ea typeface="SimSun" panose="02010600030101010101" pitchFamily="2" charset="-122"/>
                        <a:cs typeface="Cordia New" panose="020B0304020202020204" pitchFamily="34" charset="-34"/>
                      </a:endParaRPr>
                    </a:p>
                  </a:txBody>
                  <a:tcPr marL="142875" marR="142875" marT="142875" marB="142875" anchor="ctr"/>
                </a:tc>
                <a:extLst>
                  <a:ext uri="{0D108BD9-81ED-4DB2-BD59-A6C34878D82A}">
                    <a16:rowId xmlns:a16="http://schemas.microsoft.com/office/drawing/2014/main" xmlns="" val="1596663336"/>
                  </a:ext>
                </a:extLst>
              </a:tr>
            </a:tbl>
          </a:graphicData>
        </a:graphic>
      </p:graphicFrame>
      <p:sp>
        <p:nvSpPr>
          <p:cNvPr id="3" name="Rectangle: Rounded Corners 2">
            <a:extLst>
              <a:ext uri="{FF2B5EF4-FFF2-40B4-BE49-F238E27FC236}">
                <a16:creationId xmlns:a16="http://schemas.microsoft.com/office/drawing/2014/main" xmlns="" id="{3728AD82-5F94-422B-922A-8B51DBA45620}"/>
              </a:ext>
            </a:extLst>
          </p:cNvPr>
          <p:cNvSpPr/>
          <p:nvPr/>
        </p:nvSpPr>
        <p:spPr>
          <a:xfrm>
            <a:off x="6457627" y="2420888"/>
            <a:ext cx="3816424" cy="1213807"/>
          </a:xfrm>
          <a:prstGeom prst="roundRect">
            <a:avLst/>
          </a:prstGeom>
          <a:solidFill>
            <a:schemeClr val="accent2">
              <a:lumMod val="20000"/>
              <a:lumOff val="80000"/>
            </a:schemeClr>
          </a:solidFill>
          <a:ln/>
        </p:spPr>
        <p:style>
          <a:lnRef idx="2">
            <a:schemeClr val="accent3"/>
          </a:lnRef>
          <a:fillRef idx="1">
            <a:schemeClr val="lt1"/>
          </a:fillRef>
          <a:effectRef idx="0">
            <a:schemeClr val="accent3"/>
          </a:effectRef>
          <a:fontRef idx="minor">
            <a:schemeClr val="dk1"/>
          </a:fontRef>
        </p:style>
        <p:txBody>
          <a:bodyPr wrap="square" rtlCol="0" anchor="ctr">
            <a:spAutoFit/>
          </a:bodyPr>
          <a:lstStyle/>
          <a:p>
            <a:pPr algn="just">
              <a:lnSpc>
                <a:spcPts val="2700"/>
              </a:lnSpc>
            </a:pPr>
            <a:r>
              <a:rPr lang="en-US" b="1" dirty="0">
                <a:solidFill>
                  <a:srgbClr val="3CA014"/>
                </a:solidFill>
              </a:rPr>
              <a:t>For Jan – Mar21 option should have exercised </a:t>
            </a:r>
            <a:r>
              <a:rPr lang="en-US" b="1" dirty="0">
                <a:solidFill>
                  <a:srgbClr val="EB690F"/>
                </a:solidFill>
              </a:rPr>
              <a:t>before 31</a:t>
            </a:r>
            <a:r>
              <a:rPr lang="en-US" b="1" baseline="30000" dirty="0">
                <a:solidFill>
                  <a:srgbClr val="EB690F"/>
                </a:solidFill>
              </a:rPr>
              <a:t>st</a:t>
            </a:r>
            <a:r>
              <a:rPr lang="en-US" b="1" dirty="0">
                <a:solidFill>
                  <a:srgbClr val="EB690F"/>
                </a:solidFill>
              </a:rPr>
              <a:t> Jan2021</a:t>
            </a:r>
            <a:endParaRPr lang="en-IN" b="1" dirty="0">
              <a:solidFill>
                <a:srgbClr val="EB690F"/>
              </a:solidFill>
            </a:endParaRPr>
          </a:p>
        </p:txBody>
      </p:sp>
    </p:spTree>
    <p:extLst>
      <p:ext uri="{BB962C8B-B14F-4D97-AF65-F5344CB8AC3E}">
        <p14:creationId xmlns:p14="http://schemas.microsoft.com/office/powerpoint/2010/main" xmlns="" val="725884415"/>
      </p:ext>
    </p:extLst>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Textplatzhalter 10"/>
          <p:cNvSpPr>
            <a:spLocks noGrp="1"/>
          </p:cNvSpPr>
          <p:nvPr>
            <p:ph type="body" sz="quarter" idx="4294967295"/>
          </p:nvPr>
        </p:nvSpPr>
        <p:spPr bwMode="gray">
          <a:xfrm>
            <a:off x="480963" y="764704"/>
            <a:ext cx="10798224" cy="432048"/>
          </a:xfrm>
          <a:prstGeom prst="rect">
            <a:avLst/>
          </a:prstGeom>
          <a:solidFill>
            <a:schemeClr val="accent3">
              <a:lumMod val="20000"/>
              <a:lumOff val="80000"/>
            </a:schemeClr>
          </a:solidFill>
        </p:spPr>
        <p:txBody>
          <a:bodyPr/>
          <a:lstStyle/>
          <a:p>
            <a:pPr marL="0" indent="0">
              <a:buNone/>
            </a:pPr>
            <a:r>
              <a:rPr lang="en-US" sz="2800" dirty="0">
                <a:solidFill>
                  <a:srgbClr val="63B343"/>
                </a:solidFill>
              </a:rPr>
              <a:t>Deemed monthly/quarterly filing of GSTR-3B</a:t>
            </a:r>
          </a:p>
        </p:txBody>
      </p:sp>
      <p:sp>
        <p:nvSpPr>
          <p:cNvPr id="38" name="Titel 6"/>
          <p:cNvSpPr txBox="1">
            <a:spLocks/>
          </p:cNvSpPr>
          <p:nvPr/>
        </p:nvSpPr>
        <p:spPr bwMode="gray">
          <a:xfrm>
            <a:off x="408955" y="116632"/>
            <a:ext cx="10870232" cy="430887"/>
          </a:xfrm>
          <a:prstGeom prst="rect">
            <a:avLst/>
          </a:prstGeom>
          <a:solidFill>
            <a:schemeClr val="accent4">
              <a:lumMod val="20000"/>
              <a:lumOff val="80000"/>
            </a:schemeClr>
          </a:solidFill>
        </p:spPr>
        <p:txBody>
          <a:bodyPr/>
          <a:lstStyle>
            <a:lvl1pPr algn="l" defTabSz="914400" rtl="0" eaLnBrk="1" latinLnBrk="0" hangingPunct="1">
              <a:spcBef>
                <a:spcPct val="0"/>
              </a:spcBef>
              <a:buNone/>
              <a:defRPr sz="2800" kern="1200">
                <a:solidFill>
                  <a:schemeClr val="accent1"/>
                </a:solidFill>
                <a:latin typeface="+mj-lt"/>
                <a:ea typeface="+mj-ea"/>
                <a:cs typeface="+mj-cs"/>
              </a:defRPr>
            </a:lvl1pPr>
          </a:lstStyle>
          <a:p>
            <a:r>
              <a:rPr lang="en-US" dirty="0"/>
              <a:t>Quarterly Return Monthly Payment (QRMP)</a:t>
            </a:r>
          </a:p>
        </p:txBody>
      </p:sp>
      <p:sp>
        <p:nvSpPr>
          <p:cNvPr id="4" name="Rectangle 3"/>
          <p:cNvSpPr/>
          <p:nvPr/>
        </p:nvSpPr>
        <p:spPr>
          <a:xfrm>
            <a:off x="48915" y="1196753"/>
            <a:ext cx="12241360" cy="707886"/>
          </a:xfrm>
          <a:prstGeom prst="rect">
            <a:avLst/>
          </a:prstGeom>
        </p:spPr>
        <p:txBody>
          <a:bodyPr wrap="square">
            <a:spAutoFit/>
          </a:bodyPr>
          <a:lstStyle/>
          <a:p>
            <a:r>
              <a:rPr lang="en-US" sz="2000" dirty="0"/>
              <a:t/>
            </a:r>
            <a:br>
              <a:rPr lang="en-US" sz="2000" dirty="0"/>
            </a:br>
            <a:endParaRPr lang="en-US" sz="2000" dirty="0">
              <a:solidFill>
                <a:schemeClr val="bg1">
                  <a:lumMod val="50000"/>
                </a:schemeClr>
              </a:solidFill>
            </a:endParaRPr>
          </a:p>
        </p:txBody>
      </p:sp>
      <p:graphicFrame>
        <p:nvGraphicFramePr>
          <p:cNvPr id="5" name="Table 4"/>
          <p:cNvGraphicFramePr>
            <a:graphicFrameLocks noGrp="1"/>
          </p:cNvGraphicFramePr>
          <p:nvPr>
            <p:extLst>
              <p:ext uri="{D42A27DB-BD31-4B8C-83A1-F6EECF244321}">
                <p14:modId xmlns:p14="http://schemas.microsoft.com/office/powerpoint/2010/main" xmlns="" val="686343898"/>
              </p:ext>
            </p:extLst>
          </p:nvPr>
        </p:nvGraphicFramePr>
        <p:xfrm>
          <a:off x="1129036" y="2439619"/>
          <a:ext cx="9793086" cy="3633036"/>
        </p:xfrm>
        <a:graphic>
          <a:graphicData uri="http://schemas.openxmlformats.org/drawingml/2006/table">
            <a:tbl>
              <a:tblPr>
                <a:tableStyleId>{C083E6E3-FA7D-4D7B-A595-EF9225AFEA82}</a:tableStyleId>
              </a:tblPr>
              <a:tblGrid>
                <a:gridCol w="720079">
                  <a:extLst>
                    <a:ext uri="{9D8B030D-6E8A-4147-A177-3AD203B41FA5}">
                      <a16:colId xmlns:a16="http://schemas.microsoft.com/office/drawing/2014/main" xmlns="" val="20000"/>
                    </a:ext>
                  </a:extLst>
                </a:gridCol>
                <a:gridCol w="6898505">
                  <a:extLst>
                    <a:ext uri="{9D8B030D-6E8A-4147-A177-3AD203B41FA5}">
                      <a16:colId xmlns:a16="http://schemas.microsoft.com/office/drawing/2014/main" xmlns="" val="20001"/>
                    </a:ext>
                  </a:extLst>
                </a:gridCol>
                <a:gridCol w="2174502">
                  <a:extLst>
                    <a:ext uri="{9D8B030D-6E8A-4147-A177-3AD203B41FA5}">
                      <a16:colId xmlns:a16="http://schemas.microsoft.com/office/drawing/2014/main" xmlns="" val="20002"/>
                    </a:ext>
                  </a:extLst>
                </a:gridCol>
              </a:tblGrid>
              <a:tr h="815104">
                <a:tc>
                  <a:txBody>
                    <a:bodyPr/>
                    <a:lstStyle/>
                    <a:p>
                      <a:r>
                        <a:rPr lang="en-US" sz="2000" b="1" dirty="0">
                          <a:solidFill>
                            <a:schemeClr val="tx1"/>
                          </a:solidFill>
                          <a:effectLst/>
                        </a:rPr>
                        <a:t>S No.</a:t>
                      </a:r>
                    </a:p>
                  </a:txBody>
                  <a:tcPr marL="81695" marR="81695" marT="40848" marB="40848" anchor="ctr">
                    <a:solidFill>
                      <a:srgbClr val="9AC7AE"/>
                    </a:solidFill>
                  </a:tcPr>
                </a:tc>
                <a:tc>
                  <a:txBody>
                    <a:bodyPr/>
                    <a:lstStyle/>
                    <a:p>
                      <a:pPr algn="ctr"/>
                      <a:r>
                        <a:rPr lang="en-US" sz="2000" b="1" dirty="0">
                          <a:solidFill>
                            <a:schemeClr val="tx1"/>
                          </a:solidFill>
                          <a:effectLst/>
                        </a:rPr>
                        <a:t>Class of Registered Persons</a:t>
                      </a:r>
                    </a:p>
                  </a:txBody>
                  <a:tcPr marL="81695" marR="81695" marT="40848" marB="40848" anchor="ctr">
                    <a:solidFill>
                      <a:srgbClr val="9AC7AE"/>
                    </a:solidFill>
                  </a:tcPr>
                </a:tc>
                <a:tc>
                  <a:txBody>
                    <a:bodyPr/>
                    <a:lstStyle/>
                    <a:p>
                      <a:pPr algn="ctr"/>
                      <a:r>
                        <a:rPr lang="en-US" sz="2000" b="1" dirty="0">
                          <a:solidFill>
                            <a:schemeClr val="tx1"/>
                          </a:solidFill>
                          <a:effectLst/>
                        </a:rPr>
                        <a:t>Deemed Option</a:t>
                      </a:r>
                    </a:p>
                  </a:txBody>
                  <a:tcPr marL="81695" marR="81695" marT="40848" marB="40848" anchor="ctr">
                    <a:solidFill>
                      <a:srgbClr val="9AC7AE"/>
                    </a:solidFill>
                  </a:tcPr>
                </a:tc>
                <a:extLst>
                  <a:ext uri="{0D108BD9-81ED-4DB2-BD59-A6C34878D82A}">
                    <a16:rowId xmlns:a16="http://schemas.microsoft.com/office/drawing/2014/main" xmlns="" val="10000"/>
                  </a:ext>
                </a:extLst>
              </a:tr>
              <a:tr h="1001414">
                <a:tc>
                  <a:txBody>
                    <a:bodyPr/>
                    <a:lstStyle/>
                    <a:p>
                      <a:pPr algn="ctr"/>
                      <a:r>
                        <a:rPr lang="en-US" sz="2000" dirty="0">
                          <a:solidFill>
                            <a:schemeClr val="tx1"/>
                          </a:solidFill>
                          <a:effectLst/>
                        </a:rPr>
                        <a:t>1</a:t>
                      </a:r>
                    </a:p>
                  </a:txBody>
                  <a:tcPr marL="81695" marR="81695" marT="40848" marB="40848" anchor="ctr">
                    <a:solidFill>
                      <a:srgbClr val="9AC7AE"/>
                    </a:solidFill>
                  </a:tcPr>
                </a:tc>
                <a:tc>
                  <a:txBody>
                    <a:bodyPr/>
                    <a:lstStyle/>
                    <a:p>
                      <a:r>
                        <a:rPr lang="en-US" sz="2000" dirty="0">
                          <a:solidFill>
                            <a:schemeClr val="tx1"/>
                          </a:solidFill>
                          <a:effectLst/>
                        </a:rPr>
                        <a:t>RP with an aggregate TO up to </a:t>
                      </a:r>
                      <a:r>
                        <a:rPr lang="en-US" sz="2000" b="1" dirty="0">
                          <a:solidFill>
                            <a:schemeClr val="tx1"/>
                          </a:solidFill>
                          <a:effectLst/>
                        </a:rPr>
                        <a:t>Rs.1.5 crore, Filed Quarterly - GSTR-1 </a:t>
                      </a:r>
                      <a:r>
                        <a:rPr lang="en-US" sz="2000" dirty="0">
                          <a:solidFill>
                            <a:schemeClr val="tx1"/>
                          </a:solidFill>
                          <a:effectLst/>
                        </a:rPr>
                        <a:t>in the current FY</a:t>
                      </a:r>
                    </a:p>
                  </a:txBody>
                  <a:tcPr marL="81695" marR="81695" marT="40848" marB="40848" anchor="ctr">
                    <a:solidFill>
                      <a:srgbClr val="9AC7AE"/>
                    </a:solidFill>
                  </a:tcPr>
                </a:tc>
                <a:tc>
                  <a:txBody>
                    <a:bodyPr/>
                    <a:lstStyle/>
                    <a:p>
                      <a:pPr algn="ctr"/>
                      <a:r>
                        <a:rPr lang="en-US" sz="2000" b="1" dirty="0">
                          <a:solidFill>
                            <a:schemeClr val="tx1"/>
                          </a:solidFill>
                          <a:effectLst/>
                        </a:rPr>
                        <a:t>Quarterly</a:t>
                      </a:r>
                      <a:r>
                        <a:rPr lang="en-US" sz="2000" dirty="0">
                          <a:solidFill>
                            <a:schemeClr val="tx1"/>
                          </a:solidFill>
                          <a:effectLst/>
                        </a:rPr>
                        <a:t> GSTR-3B</a:t>
                      </a:r>
                    </a:p>
                  </a:txBody>
                  <a:tcPr marL="81695" marR="81695" marT="40848" marB="40848" anchor="ctr">
                    <a:solidFill>
                      <a:srgbClr val="9AC7AE"/>
                    </a:solidFill>
                  </a:tcPr>
                </a:tc>
                <a:extLst>
                  <a:ext uri="{0D108BD9-81ED-4DB2-BD59-A6C34878D82A}">
                    <a16:rowId xmlns:a16="http://schemas.microsoft.com/office/drawing/2014/main" xmlns="" val="10001"/>
                  </a:ext>
                </a:extLst>
              </a:tr>
              <a:tr h="1001414">
                <a:tc>
                  <a:txBody>
                    <a:bodyPr/>
                    <a:lstStyle/>
                    <a:p>
                      <a:pPr algn="ctr"/>
                      <a:r>
                        <a:rPr lang="en-US" sz="2000" dirty="0">
                          <a:solidFill>
                            <a:schemeClr val="tx1"/>
                          </a:solidFill>
                          <a:effectLst/>
                        </a:rPr>
                        <a:t>2</a:t>
                      </a:r>
                    </a:p>
                  </a:txBody>
                  <a:tcPr marL="81695" marR="81695" marT="40848" marB="40848" anchor="ctr">
                    <a:solidFill>
                      <a:srgbClr val="9AC7AE"/>
                    </a:solidFill>
                  </a:tcPr>
                </a:tc>
                <a:tc>
                  <a:txBody>
                    <a:bodyPr/>
                    <a:lstStyle/>
                    <a:p>
                      <a:r>
                        <a:rPr lang="en-US" sz="2000" dirty="0">
                          <a:solidFill>
                            <a:schemeClr val="tx1"/>
                          </a:solidFill>
                          <a:effectLst/>
                        </a:rPr>
                        <a:t>RP with an aggregate TO up to </a:t>
                      </a:r>
                      <a:r>
                        <a:rPr lang="en-US" sz="2000" b="1" dirty="0">
                          <a:solidFill>
                            <a:schemeClr val="tx1"/>
                          </a:solidFill>
                          <a:effectLst/>
                        </a:rPr>
                        <a:t>Rs.1.5 crore, Filed Monthly GSTR-1 </a:t>
                      </a:r>
                      <a:r>
                        <a:rPr lang="en-US" sz="2000" dirty="0">
                          <a:solidFill>
                            <a:schemeClr val="tx1"/>
                          </a:solidFill>
                          <a:effectLst/>
                        </a:rPr>
                        <a:t>in the current financial year</a:t>
                      </a:r>
                    </a:p>
                  </a:txBody>
                  <a:tcPr marL="81695" marR="81695" marT="40848" marB="40848" anchor="ctr">
                    <a:solidFill>
                      <a:srgbClr val="9AC7AE"/>
                    </a:solidFill>
                  </a:tcPr>
                </a:tc>
                <a:tc>
                  <a:txBody>
                    <a:bodyPr/>
                    <a:lstStyle/>
                    <a:p>
                      <a:pPr algn="ctr"/>
                      <a:r>
                        <a:rPr lang="en-US" sz="2000" b="1" dirty="0">
                          <a:solidFill>
                            <a:schemeClr val="tx1"/>
                          </a:solidFill>
                          <a:effectLst/>
                        </a:rPr>
                        <a:t>Monthly</a:t>
                      </a:r>
                      <a:r>
                        <a:rPr lang="en-US" sz="2000" dirty="0">
                          <a:solidFill>
                            <a:schemeClr val="tx1"/>
                          </a:solidFill>
                          <a:effectLst/>
                        </a:rPr>
                        <a:t> GSTR-3B</a:t>
                      </a:r>
                    </a:p>
                  </a:txBody>
                  <a:tcPr marL="81695" marR="81695" marT="40848" marB="40848" anchor="ctr">
                    <a:solidFill>
                      <a:srgbClr val="9AC7AE"/>
                    </a:solidFill>
                  </a:tcPr>
                </a:tc>
                <a:extLst>
                  <a:ext uri="{0D108BD9-81ED-4DB2-BD59-A6C34878D82A}">
                    <a16:rowId xmlns:a16="http://schemas.microsoft.com/office/drawing/2014/main" xmlns="" val="10002"/>
                  </a:ext>
                </a:extLst>
              </a:tr>
              <a:tr h="815104">
                <a:tc>
                  <a:txBody>
                    <a:bodyPr/>
                    <a:lstStyle/>
                    <a:p>
                      <a:pPr algn="ctr"/>
                      <a:r>
                        <a:rPr lang="en-US" sz="2000" dirty="0">
                          <a:solidFill>
                            <a:schemeClr val="tx1"/>
                          </a:solidFill>
                          <a:effectLst/>
                        </a:rPr>
                        <a:t>3</a:t>
                      </a:r>
                    </a:p>
                  </a:txBody>
                  <a:tcPr marL="81695" marR="81695" marT="40848" marB="40848" anchor="ctr">
                    <a:solidFill>
                      <a:srgbClr val="9AC7AE"/>
                    </a:solidFill>
                  </a:tcPr>
                </a:tc>
                <a:tc>
                  <a:txBody>
                    <a:bodyPr/>
                    <a:lstStyle/>
                    <a:p>
                      <a:r>
                        <a:rPr lang="en-US" sz="2000" dirty="0">
                          <a:solidFill>
                            <a:schemeClr val="tx1"/>
                          </a:solidFill>
                          <a:effectLst/>
                        </a:rPr>
                        <a:t>RP with an aggregate </a:t>
                      </a:r>
                      <a:r>
                        <a:rPr lang="en-US" sz="2000" b="1" dirty="0">
                          <a:solidFill>
                            <a:schemeClr val="tx1"/>
                          </a:solidFill>
                          <a:effectLst/>
                        </a:rPr>
                        <a:t>TO &gt; Rs.1.5 crore and up to Rs.5 crore </a:t>
                      </a:r>
                      <a:r>
                        <a:rPr lang="en-US" sz="2000" dirty="0">
                          <a:solidFill>
                            <a:schemeClr val="tx1"/>
                          </a:solidFill>
                          <a:effectLst/>
                        </a:rPr>
                        <a:t>in the preceding financial year </a:t>
                      </a:r>
                    </a:p>
                  </a:txBody>
                  <a:tcPr marL="81695" marR="81695" marT="40848" marB="40848" anchor="ctr">
                    <a:solidFill>
                      <a:srgbClr val="9AC7AE"/>
                    </a:solidFill>
                  </a:tcPr>
                </a:tc>
                <a:tc>
                  <a:txBody>
                    <a:bodyPr/>
                    <a:lstStyle/>
                    <a:p>
                      <a:pPr algn="ctr"/>
                      <a:r>
                        <a:rPr lang="en-US" sz="2000" b="1" dirty="0">
                          <a:solidFill>
                            <a:schemeClr val="tx1"/>
                          </a:solidFill>
                          <a:effectLst/>
                        </a:rPr>
                        <a:t>Quarterly</a:t>
                      </a:r>
                      <a:r>
                        <a:rPr lang="en-US" sz="2000" dirty="0">
                          <a:solidFill>
                            <a:schemeClr val="tx1"/>
                          </a:solidFill>
                          <a:effectLst/>
                        </a:rPr>
                        <a:t> GSTR-3B</a:t>
                      </a:r>
                    </a:p>
                  </a:txBody>
                  <a:tcPr marL="81695" marR="81695" marT="40848" marB="40848" anchor="ctr">
                    <a:solidFill>
                      <a:srgbClr val="9AC7AE"/>
                    </a:solidFill>
                  </a:tcPr>
                </a:tc>
                <a:extLst>
                  <a:ext uri="{0D108BD9-81ED-4DB2-BD59-A6C34878D82A}">
                    <a16:rowId xmlns:a16="http://schemas.microsoft.com/office/drawing/2014/main" xmlns="" val="10003"/>
                  </a:ext>
                </a:extLst>
              </a:tr>
            </a:tbl>
          </a:graphicData>
        </a:graphic>
      </p:graphicFrame>
      <p:sp>
        <p:nvSpPr>
          <p:cNvPr id="7" name="Rectangle 6"/>
          <p:cNvSpPr/>
          <p:nvPr/>
        </p:nvSpPr>
        <p:spPr>
          <a:xfrm>
            <a:off x="480963" y="1445876"/>
            <a:ext cx="10801200" cy="800219"/>
          </a:xfrm>
          <a:prstGeom prst="rect">
            <a:avLst/>
          </a:prstGeom>
          <a:solidFill>
            <a:srgbClr val="D8ECD0"/>
          </a:solidFill>
        </p:spPr>
        <p:txBody>
          <a:bodyPr wrap="square">
            <a:spAutoFit/>
          </a:bodyPr>
          <a:lstStyle/>
          <a:p>
            <a:pPr algn="just"/>
            <a:r>
              <a:rPr lang="en-US" sz="2300" dirty="0">
                <a:solidFill>
                  <a:schemeClr val="bg1">
                    <a:lumMod val="50000"/>
                  </a:schemeClr>
                </a:solidFill>
              </a:rPr>
              <a:t>RP who wish to opt for the quarterly/ monthly at GSTN portal, else it shall be deemed that they have opted for monthly or quarterly filing as detailed below: -</a:t>
            </a:r>
          </a:p>
        </p:txBody>
      </p:sp>
    </p:spTree>
    <p:extLst>
      <p:ext uri="{BB962C8B-B14F-4D97-AF65-F5344CB8AC3E}">
        <p14:creationId xmlns:p14="http://schemas.microsoft.com/office/powerpoint/2010/main" xmlns="" val="3406024511"/>
      </p:ext>
    </p:extLst>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Textplatzhalter 10"/>
          <p:cNvSpPr>
            <a:spLocks noGrp="1"/>
          </p:cNvSpPr>
          <p:nvPr>
            <p:ph type="body" sz="quarter" idx="4294967295"/>
          </p:nvPr>
        </p:nvSpPr>
        <p:spPr bwMode="gray">
          <a:xfrm>
            <a:off x="442877" y="764705"/>
            <a:ext cx="11064909" cy="432048"/>
          </a:xfrm>
          <a:prstGeom prst="rect">
            <a:avLst/>
          </a:prstGeom>
          <a:solidFill>
            <a:schemeClr val="accent3">
              <a:lumMod val="20000"/>
              <a:lumOff val="80000"/>
            </a:schemeClr>
          </a:solidFill>
        </p:spPr>
        <p:txBody>
          <a:bodyPr/>
          <a:lstStyle/>
          <a:p>
            <a:pPr marL="0" indent="0">
              <a:buNone/>
            </a:pPr>
            <a:r>
              <a:rPr lang="en-US" sz="2800" dirty="0">
                <a:solidFill>
                  <a:srgbClr val="63B343"/>
                </a:solidFill>
              </a:rPr>
              <a:t>Statutory Dates</a:t>
            </a:r>
            <a:endParaRPr lang="en-US" sz="2800" b="1" dirty="0">
              <a:solidFill>
                <a:srgbClr val="63B343"/>
              </a:solidFill>
            </a:endParaRPr>
          </a:p>
        </p:txBody>
      </p:sp>
      <p:sp>
        <p:nvSpPr>
          <p:cNvPr id="38" name="Titel 6"/>
          <p:cNvSpPr txBox="1">
            <a:spLocks/>
          </p:cNvSpPr>
          <p:nvPr/>
        </p:nvSpPr>
        <p:spPr bwMode="gray">
          <a:xfrm>
            <a:off x="437325" y="117794"/>
            <a:ext cx="11070461" cy="430887"/>
          </a:xfrm>
          <a:prstGeom prst="rect">
            <a:avLst/>
          </a:prstGeom>
          <a:solidFill>
            <a:schemeClr val="accent3">
              <a:lumMod val="20000"/>
              <a:lumOff val="80000"/>
            </a:schemeClr>
          </a:solidFill>
        </p:spPr>
        <p:txBody>
          <a:bodyPr/>
          <a:lstStyle>
            <a:lvl1pPr algn="l" defTabSz="914400" rtl="0" eaLnBrk="1" latinLnBrk="0" hangingPunct="1">
              <a:spcBef>
                <a:spcPct val="0"/>
              </a:spcBef>
              <a:buNone/>
              <a:defRPr sz="2800" kern="1200">
                <a:solidFill>
                  <a:schemeClr val="accent1"/>
                </a:solidFill>
                <a:latin typeface="+mj-lt"/>
                <a:ea typeface="+mj-ea"/>
                <a:cs typeface="+mj-cs"/>
              </a:defRPr>
            </a:lvl1pPr>
          </a:lstStyle>
          <a:p>
            <a:r>
              <a:rPr lang="en-US" dirty="0"/>
              <a:t>Quarterly Return Monthly Payment (QRMP)</a:t>
            </a:r>
          </a:p>
        </p:txBody>
      </p:sp>
      <p:sp>
        <p:nvSpPr>
          <p:cNvPr id="4" name="Rectangle 3"/>
          <p:cNvSpPr/>
          <p:nvPr/>
        </p:nvSpPr>
        <p:spPr>
          <a:xfrm>
            <a:off x="444245" y="1412777"/>
            <a:ext cx="11055309" cy="3743269"/>
          </a:xfrm>
          <a:prstGeom prst="rect">
            <a:avLst/>
          </a:prstGeom>
          <a:solidFill>
            <a:srgbClr val="D8ECD0"/>
          </a:solidFill>
        </p:spPr>
        <p:txBody>
          <a:bodyPr wrap="square">
            <a:spAutoFit/>
          </a:bodyPr>
          <a:lstStyle/>
          <a:p>
            <a:pPr marL="342900" indent="-342900" algn="just">
              <a:lnSpc>
                <a:spcPct val="150000"/>
              </a:lnSpc>
              <a:buFont typeface="Wingdings" panose="05000000000000000000" pitchFamily="2" charset="2"/>
              <a:buChar char="ü"/>
            </a:pPr>
            <a:r>
              <a:rPr lang="en-US" sz="2300" b="1" dirty="0"/>
              <a:t>Monthly </a:t>
            </a:r>
            <a:r>
              <a:rPr lang="en-US" sz="2300" dirty="0"/>
              <a:t>For 1</a:t>
            </a:r>
            <a:r>
              <a:rPr lang="en-US" sz="2300" baseline="30000" dirty="0"/>
              <a:t>st</a:t>
            </a:r>
            <a:r>
              <a:rPr lang="en-US" sz="2300" dirty="0"/>
              <a:t> &amp; 2</a:t>
            </a:r>
            <a:r>
              <a:rPr lang="en-US" sz="2300" baseline="30000" dirty="0"/>
              <a:t>nd</a:t>
            </a:r>
            <a:r>
              <a:rPr lang="en-US" sz="2300" dirty="0"/>
              <a:t> Month of the Quarter:- </a:t>
            </a:r>
          </a:p>
          <a:p>
            <a:pPr marL="800100" lvl="1" indent="-342900" algn="just">
              <a:lnSpc>
                <a:spcPct val="150000"/>
              </a:lnSpc>
              <a:buFont typeface="Wingdings" panose="05000000000000000000" pitchFamily="2" charset="2"/>
              <a:buChar char="§"/>
            </a:pPr>
            <a:r>
              <a:rPr lang="en-US" sz="2300" dirty="0"/>
              <a:t>Upload B2B Invoices through IFF by 13</a:t>
            </a:r>
            <a:r>
              <a:rPr lang="en-US" sz="2300" baseline="30000" dirty="0"/>
              <a:t>th</a:t>
            </a:r>
            <a:r>
              <a:rPr lang="en-US" sz="2300" dirty="0"/>
              <a:t> of succeeding Month </a:t>
            </a:r>
            <a:r>
              <a:rPr lang="en-US" sz="2300" dirty="0">
                <a:sym typeface="Wingdings" panose="05000000000000000000" pitchFamily="2" charset="2"/>
              </a:rPr>
              <a:t> </a:t>
            </a:r>
            <a:r>
              <a:rPr lang="en-US" sz="2300" b="1" dirty="0">
                <a:sym typeface="Wingdings" panose="05000000000000000000" pitchFamily="2" charset="2"/>
              </a:rPr>
              <a:t>OPTIONAL</a:t>
            </a:r>
            <a:endParaRPr lang="en-US" sz="2300" b="1" dirty="0"/>
          </a:p>
          <a:p>
            <a:pPr marL="800100" lvl="1" indent="-342900" algn="just">
              <a:lnSpc>
                <a:spcPct val="150000"/>
              </a:lnSpc>
              <a:buFont typeface="Wingdings" panose="05000000000000000000" pitchFamily="2" charset="2"/>
              <a:buChar char="§"/>
            </a:pPr>
            <a:r>
              <a:rPr lang="en-US" sz="2300" dirty="0"/>
              <a:t>PMT-06 25</a:t>
            </a:r>
            <a:r>
              <a:rPr lang="en-US" sz="2300" baseline="30000" dirty="0"/>
              <a:t>th</a:t>
            </a:r>
            <a:r>
              <a:rPr lang="en-US" sz="2300" dirty="0"/>
              <a:t> Succeeding Month</a:t>
            </a:r>
          </a:p>
          <a:p>
            <a:pPr marL="800100" lvl="1" indent="-342900" algn="just">
              <a:lnSpc>
                <a:spcPct val="150000"/>
              </a:lnSpc>
              <a:buFont typeface="Wingdings" panose="05000000000000000000" pitchFamily="2" charset="2"/>
              <a:buChar char="§"/>
            </a:pPr>
            <a:endParaRPr lang="en-US" sz="2300" dirty="0"/>
          </a:p>
          <a:p>
            <a:pPr marL="357188" lvl="1" indent="-342900" algn="just">
              <a:lnSpc>
                <a:spcPct val="150000"/>
              </a:lnSpc>
              <a:buFont typeface="Wingdings" panose="05000000000000000000" pitchFamily="2" charset="2"/>
              <a:buChar char="ü"/>
            </a:pPr>
            <a:r>
              <a:rPr lang="en-US" sz="2300" b="1" dirty="0"/>
              <a:t>Quarter </a:t>
            </a:r>
            <a:r>
              <a:rPr lang="en-US" sz="2300" dirty="0"/>
              <a:t>for 3</a:t>
            </a:r>
            <a:r>
              <a:rPr lang="en-US" sz="2300" baseline="30000" dirty="0"/>
              <a:t>rd</a:t>
            </a:r>
            <a:r>
              <a:rPr lang="en-US" sz="2300" dirty="0"/>
              <a:t> Month of the Quarter: -</a:t>
            </a:r>
          </a:p>
          <a:p>
            <a:pPr marL="814388" lvl="2" indent="-342900" algn="just">
              <a:lnSpc>
                <a:spcPct val="150000"/>
              </a:lnSpc>
              <a:buFont typeface="Wingdings" panose="05000000000000000000" pitchFamily="2" charset="2"/>
              <a:buChar char="§"/>
            </a:pPr>
            <a:r>
              <a:rPr lang="en-US" sz="2300" dirty="0"/>
              <a:t>GSTR1 </a:t>
            </a:r>
            <a:r>
              <a:rPr lang="en-US" sz="2300" dirty="0">
                <a:sym typeface="Wingdings" panose="05000000000000000000" pitchFamily="2" charset="2"/>
              </a:rPr>
              <a:t> 13</a:t>
            </a:r>
            <a:r>
              <a:rPr lang="en-US" sz="2300" baseline="30000" dirty="0">
                <a:sym typeface="Wingdings" panose="05000000000000000000" pitchFamily="2" charset="2"/>
              </a:rPr>
              <a:t>th</a:t>
            </a:r>
            <a:r>
              <a:rPr lang="en-US" sz="2300" dirty="0">
                <a:sym typeface="Wingdings" panose="05000000000000000000" pitchFamily="2" charset="2"/>
              </a:rPr>
              <a:t> of succeeding month</a:t>
            </a:r>
          </a:p>
          <a:p>
            <a:pPr marL="814388" lvl="2" indent="-342900" algn="just">
              <a:lnSpc>
                <a:spcPct val="150000"/>
              </a:lnSpc>
              <a:buFont typeface="Wingdings" panose="05000000000000000000" pitchFamily="2" charset="2"/>
              <a:buChar char="§"/>
            </a:pPr>
            <a:r>
              <a:rPr lang="en-US" sz="2300" dirty="0">
                <a:sym typeface="Wingdings" panose="05000000000000000000" pitchFamily="2" charset="2"/>
              </a:rPr>
              <a:t>GSTR3B  22 / 24 of succeeding month</a:t>
            </a:r>
            <a:endParaRPr lang="en-US" sz="2300" b="1" dirty="0"/>
          </a:p>
        </p:txBody>
      </p:sp>
    </p:spTree>
    <p:extLst>
      <p:ext uri="{BB962C8B-B14F-4D97-AF65-F5344CB8AC3E}">
        <p14:creationId xmlns:p14="http://schemas.microsoft.com/office/powerpoint/2010/main" xmlns="" val="3612821134"/>
      </p:ext>
    </p:extLst>
  </p:cSld>
  <p:clrMapOvr>
    <a:masterClrMapping/>
  </p:clrMapOvr>
  <p:transition spd="slow">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Textplatzhalter 10"/>
          <p:cNvSpPr>
            <a:spLocks noGrp="1"/>
          </p:cNvSpPr>
          <p:nvPr>
            <p:ph type="body" sz="quarter" idx="4294967295"/>
          </p:nvPr>
        </p:nvSpPr>
        <p:spPr bwMode="gray">
          <a:xfrm>
            <a:off x="544117" y="836712"/>
            <a:ext cx="11116069" cy="432048"/>
          </a:xfrm>
          <a:prstGeom prst="rect">
            <a:avLst/>
          </a:prstGeom>
          <a:solidFill>
            <a:srgbClr val="FBE1CF"/>
          </a:solidFill>
        </p:spPr>
        <p:txBody>
          <a:bodyPr/>
          <a:lstStyle/>
          <a:p>
            <a:pPr marL="0" indent="0">
              <a:buNone/>
            </a:pPr>
            <a:r>
              <a:rPr lang="en-US" sz="2800" dirty="0">
                <a:solidFill>
                  <a:srgbClr val="63B343"/>
                </a:solidFill>
              </a:rPr>
              <a:t>Interest and Late Fee</a:t>
            </a:r>
          </a:p>
        </p:txBody>
      </p:sp>
      <p:sp>
        <p:nvSpPr>
          <p:cNvPr id="38" name="Titel 6"/>
          <p:cNvSpPr txBox="1">
            <a:spLocks/>
          </p:cNvSpPr>
          <p:nvPr/>
        </p:nvSpPr>
        <p:spPr bwMode="gray">
          <a:xfrm>
            <a:off x="408955" y="116632"/>
            <a:ext cx="11251232" cy="430887"/>
          </a:xfrm>
          <a:prstGeom prst="rect">
            <a:avLst/>
          </a:prstGeom>
          <a:solidFill>
            <a:schemeClr val="accent4">
              <a:lumMod val="20000"/>
              <a:lumOff val="80000"/>
            </a:schemeClr>
          </a:solidFill>
        </p:spPr>
        <p:txBody>
          <a:bodyPr/>
          <a:lstStyle>
            <a:lvl1pPr algn="l" defTabSz="914400" rtl="0" eaLnBrk="1" latinLnBrk="0" hangingPunct="1">
              <a:spcBef>
                <a:spcPct val="0"/>
              </a:spcBef>
              <a:buNone/>
              <a:defRPr sz="2800" kern="1200">
                <a:solidFill>
                  <a:schemeClr val="accent1"/>
                </a:solidFill>
                <a:latin typeface="+mj-lt"/>
                <a:ea typeface="+mj-ea"/>
                <a:cs typeface="+mj-cs"/>
              </a:defRPr>
            </a:lvl1pPr>
          </a:lstStyle>
          <a:p>
            <a:r>
              <a:rPr lang="en-US" dirty="0"/>
              <a:t>Quarterly Return Monthly Payment (QRMP)</a:t>
            </a:r>
          </a:p>
        </p:txBody>
      </p:sp>
      <p:sp>
        <p:nvSpPr>
          <p:cNvPr id="4" name="Rectangle 3"/>
          <p:cNvSpPr/>
          <p:nvPr/>
        </p:nvSpPr>
        <p:spPr>
          <a:xfrm>
            <a:off x="48915" y="1196753"/>
            <a:ext cx="12241360" cy="707886"/>
          </a:xfrm>
          <a:prstGeom prst="rect">
            <a:avLst/>
          </a:prstGeom>
        </p:spPr>
        <p:txBody>
          <a:bodyPr wrap="square">
            <a:spAutoFit/>
          </a:bodyPr>
          <a:lstStyle/>
          <a:p>
            <a:r>
              <a:rPr lang="en-US" sz="2000" dirty="0"/>
              <a:t/>
            </a:r>
            <a:br>
              <a:rPr lang="en-US" sz="2000" dirty="0"/>
            </a:br>
            <a:endParaRPr lang="en-US" sz="2000" dirty="0">
              <a:solidFill>
                <a:schemeClr val="bg1">
                  <a:lumMod val="50000"/>
                </a:schemeClr>
              </a:solidFill>
            </a:endParaRPr>
          </a:p>
        </p:txBody>
      </p:sp>
      <p:graphicFrame>
        <p:nvGraphicFramePr>
          <p:cNvPr id="2" name="Table 1"/>
          <p:cNvGraphicFramePr>
            <a:graphicFrameLocks noGrp="1"/>
          </p:cNvGraphicFramePr>
          <p:nvPr>
            <p:extLst>
              <p:ext uri="{D42A27DB-BD31-4B8C-83A1-F6EECF244321}">
                <p14:modId xmlns:p14="http://schemas.microsoft.com/office/powerpoint/2010/main" xmlns="" val="3759538107"/>
              </p:ext>
            </p:extLst>
          </p:nvPr>
        </p:nvGraphicFramePr>
        <p:xfrm>
          <a:off x="559785" y="1550696"/>
          <a:ext cx="11075604" cy="4377959"/>
        </p:xfrm>
        <a:graphic>
          <a:graphicData uri="http://schemas.openxmlformats.org/drawingml/2006/table">
            <a:tbl>
              <a:tblPr>
                <a:tableStyleId>{284E427A-3D55-4303-BF80-6455036E1DE7}</a:tableStyleId>
              </a:tblPr>
              <a:tblGrid>
                <a:gridCol w="599096">
                  <a:extLst>
                    <a:ext uri="{9D8B030D-6E8A-4147-A177-3AD203B41FA5}">
                      <a16:colId xmlns:a16="http://schemas.microsoft.com/office/drawing/2014/main" xmlns="" val="20000"/>
                    </a:ext>
                  </a:extLst>
                </a:gridCol>
                <a:gridCol w="8460284">
                  <a:extLst>
                    <a:ext uri="{9D8B030D-6E8A-4147-A177-3AD203B41FA5}">
                      <a16:colId xmlns:a16="http://schemas.microsoft.com/office/drawing/2014/main" xmlns="" val="20001"/>
                    </a:ext>
                  </a:extLst>
                </a:gridCol>
                <a:gridCol w="2016224">
                  <a:extLst>
                    <a:ext uri="{9D8B030D-6E8A-4147-A177-3AD203B41FA5}">
                      <a16:colId xmlns:a16="http://schemas.microsoft.com/office/drawing/2014/main" xmlns="" val="3134070790"/>
                    </a:ext>
                  </a:extLst>
                </a:gridCol>
              </a:tblGrid>
              <a:tr h="221533">
                <a:tc>
                  <a:txBody>
                    <a:bodyPr/>
                    <a:lstStyle/>
                    <a:p>
                      <a:pPr algn="ctr" fontAlgn="b"/>
                      <a:r>
                        <a:rPr lang="en-US" sz="2000" u="none" strike="noStrike" dirty="0" err="1">
                          <a:effectLst/>
                        </a:rPr>
                        <a:t>S.No</a:t>
                      </a:r>
                      <a:endParaRPr lang="en-US" sz="2000" b="0" i="0" u="none" strike="noStrike" dirty="0">
                        <a:solidFill>
                          <a:schemeClr val="bg1"/>
                        </a:solidFill>
                        <a:effectLst/>
                        <a:latin typeface="Arial" panose="020B0604020202020204" pitchFamily="34" charset="0"/>
                      </a:endParaRPr>
                    </a:p>
                  </a:txBody>
                  <a:tcPr marL="7620" marR="7620" marT="7620" marB="0" anchor="b"/>
                </a:tc>
                <a:tc>
                  <a:txBody>
                    <a:bodyPr/>
                    <a:lstStyle/>
                    <a:p>
                      <a:pPr algn="ctr" fontAlgn="b"/>
                      <a:r>
                        <a:rPr lang="en-US" sz="2000" u="none" strike="noStrike" dirty="0">
                          <a:effectLst/>
                        </a:rPr>
                        <a:t>Scenario</a:t>
                      </a:r>
                      <a:endParaRPr lang="en-US" sz="2000" b="0" i="0" u="none" strike="noStrike" dirty="0">
                        <a:solidFill>
                          <a:schemeClr val="bg1"/>
                        </a:solidFill>
                        <a:effectLst/>
                        <a:latin typeface="Arial" panose="020B0604020202020204" pitchFamily="34" charset="0"/>
                      </a:endParaRPr>
                    </a:p>
                  </a:txBody>
                  <a:tcPr marL="7620" marR="7620" marT="7620" marB="0" anchor="b"/>
                </a:tc>
                <a:tc>
                  <a:txBody>
                    <a:bodyPr/>
                    <a:lstStyle/>
                    <a:p>
                      <a:pPr algn="ctr" fontAlgn="b"/>
                      <a:r>
                        <a:rPr lang="en-US" sz="2000" u="none" strike="noStrike" dirty="0">
                          <a:effectLst/>
                        </a:rPr>
                        <a:t>Interest</a:t>
                      </a:r>
                      <a:endParaRPr lang="en-US" sz="2000" b="0" i="0" u="none" strike="noStrike" dirty="0">
                        <a:solidFill>
                          <a:schemeClr val="bg1"/>
                        </a:solidFill>
                        <a:effectLst/>
                        <a:latin typeface="Arial" panose="020B0604020202020204" pitchFamily="34" charset="0"/>
                      </a:endParaRPr>
                    </a:p>
                  </a:txBody>
                  <a:tcPr marL="7620" marR="7620" marT="7620" marB="0" anchor="b"/>
                </a:tc>
                <a:extLst>
                  <a:ext uri="{0D108BD9-81ED-4DB2-BD59-A6C34878D82A}">
                    <a16:rowId xmlns:a16="http://schemas.microsoft.com/office/drawing/2014/main" xmlns="" val="10001"/>
                  </a:ext>
                </a:extLst>
              </a:tr>
              <a:tr h="353370">
                <a:tc>
                  <a:txBody>
                    <a:bodyPr/>
                    <a:lstStyle/>
                    <a:p>
                      <a:pPr algn="ctr" fontAlgn="b"/>
                      <a:r>
                        <a:rPr lang="en-US" sz="2200" u="none" strike="noStrike" dirty="0">
                          <a:effectLst/>
                        </a:rPr>
                        <a:t>1</a:t>
                      </a:r>
                      <a:endParaRPr lang="en-US" sz="2200" b="1" i="0" u="none" strike="noStrike" dirty="0">
                        <a:solidFill>
                          <a:srgbClr val="3CA014"/>
                        </a:solidFill>
                        <a:effectLst/>
                        <a:latin typeface="Arial" panose="020B0604020202020204" pitchFamily="34" charset="0"/>
                      </a:endParaRPr>
                    </a:p>
                  </a:txBody>
                  <a:tcPr marL="7620" marR="7620" marT="7620" marB="0" anchor="b"/>
                </a:tc>
                <a:tc gridSpan="2">
                  <a:txBody>
                    <a:bodyPr/>
                    <a:lstStyle/>
                    <a:p>
                      <a:pPr algn="l" fontAlgn="b"/>
                      <a:r>
                        <a:rPr lang="en-US" sz="2200" u="none" strike="noStrike" dirty="0">
                          <a:effectLst/>
                        </a:rPr>
                        <a:t>Under Fixed Sum Method </a:t>
                      </a:r>
                      <a:endParaRPr lang="en-US" sz="2200" b="1" i="0" u="none" strike="noStrike" dirty="0">
                        <a:solidFill>
                          <a:srgbClr val="3CA014"/>
                        </a:solidFill>
                        <a:effectLst/>
                        <a:latin typeface="Arial" panose="020B0604020202020204" pitchFamily="34" charset="0"/>
                      </a:endParaRPr>
                    </a:p>
                  </a:txBody>
                  <a:tcPr marL="7620" marR="7620" marT="7620" marB="0" anchor="b"/>
                </a:tc>
                <a:tc hMerge="1">
                  <a:txBody>
                    <a:bodyPr/>
                    <a:lstStyle/>
                    <a:p>
                      <a:endParaRPr lang="en-IN"/>
                    </a:p>
                  </a:txBody>
                  <a:tcPr/>
                </a:tc>
                <a:extLst>
                  <a:ext uri="{0D108BD9-81ED-4DB2-BD59-A6C34878D82A}">
                    <a16:rowId xmlns:a16="http://schemas.microsoft.com/office/drawing/2014/main" xmlns="" val="2395901890"/>
                  </a:ext>
                </a:extLst>
              </a:tr>
              <a:tr h="0">
                <a:tc>
                  <a:txBody>
                    <a:bodyPr/>
                    <a:lstStyle/>
                    <a:p>
                      <a:pPr lvl="0" algn="ctr" fontAlgn="b"/>
                      <a:endParaRPr lang="en-US" sz="1800" b="0" i="0" u="none" strike="noStrike" dirty="0">
                        <a:solidFill>
                          <a:schemeClr val="bg1">
                            <a:lumMod val="50000"/>
                          </a:schemeClr>
                        </a:solidFill>
                        <a:effectLst/>
                        <a:latin typeface="+mn-lt"/>
                      </a:endParaRPr>
                    </a:p>
                  </a:txBody>
                  <a:tcPr marL="7620" marR="7620" marT="7620" marB="0" anchor="b"/>
                </a:tc>
                <a:tc>
                  <a:txBody>
                    <a:bodyPr/>
                    <a:lstStyle/>
                    <a:p>
                      <a:pPr algn="l" fontAlgn="b"/>
                      <a:endParaRPr lang="en-US" sz="1200" b="0" i="0" u="none" strike="noStrike" dirty="0">
                        <a:solidFill>
                          <a:schemeClr val="bg1">
                            <a:lumMod val="50000"/>
                          </a:schemeClr>
                        </a:solidFill>
                        <a:effectLst/>
                        <a:latin typeface="+mn-lt"/>
                      </a:endParaRPr>
                    </a:p>
                  </a:txBody>
                  <a:tcPr marL="7620" marR="7620" marT="7620" marB="0" anchor="b"/>
                </a:tc>
                <a:tc>
                  <a:txBody>
                    <a:bodyPr/>
                    <a:lstStyle/>
                    <a:p>
                      <a:pPr algn="ctr" fontAlgn="b"/>
                      <a:endParaRPr lang="en-US" sz="1800" b="0" i="0" u="none" strike="noStrike" dirty="0">
                        <a:solidFill>
                          <a:schemeClr val="bg1">
                            <a:lumMod val="50000"/>
                          </a:schemeClr>
                        </a:solidFill>
                        <a:effectLst/>
                        <a:latin typeface="+mn-lt"/>
                      </a:endParaRPr>
                    </a:p>
                  </a:txBody>
                  <a:tcPr marL="7620" marR="7620" marT="7620" marB="0" anchor="b"/>
                </a:tc>
                <a:extLst>
                  <a:ext uri="{0D108BD9-81ED-4DB2-BD59-A6C34878D82A}">
                    <a16:rowId xmlns:a16="http://schemas.microsoft.com/office/drawing/2014/main" xmlns="" val="635799371"/>
                  </a:ext>
                </a:extLst>
              </a:tr>
              <a:tr h="328641">
                <a:tc>
                  <a:txBody>
                    <a:bodyPr/>
                    <a:lstStyle/>
                    <a:p>
                      <a:pPr lvl="0" algn="ctr" fontAlgn="b"/>
                      <a:r>
                        <a:rPr lang="en-US" sz="1800" u="none" strike="noStrike" dirty="0">
                          <a:effectLst/>
                        </a:rPr>
                        <a:t>A</a:t>
                      </a:r>
                      <a:endParaRPr lang="en-US" sz="1800" b="0" i="0" u="none" strike="noStrike" dirty="0">
                        <a:solidFill>
                          <a:schemeClr val="bg1">
                            <a:lumMod val="50000"/>
                          </a:schemeClr>
                        </a:solidFill>
                        <a:effectLst/>
                        <a:latin typeface="+mn-lt"/>
                      </a:endParaRPr>
                    </a:p>
                  </a:txBody>
                  <a:tcPr marL="7620" marR="7620" marT="7620" marB="0" anchor="b"/>
                </a:tc>
                <a:tc>
                  <a:txBody>
                    <a:bodyPr/>
                    <a:lstStyle/>
                    <a:p>
                      <a:pPr algn="l" fontAlgn="b"/>
                      <a:r>
                        <a:rPr lang="en-US" sz="1800" u="none" strike="noStrike" dirty="0">
                          <a:effectLst/>
                        </a:rPr>
                        <a:t>Paid as per Pre-filled form of PMT-06 by 25th of the following month</a:t>
                      </a:r>
                      <a:endParaRPr lang="en-US" sz="1800" b="0" i="0" u="none" strike="noStrike" dirty="0">
                        <a:solidFill>
                          <a:schemeClr val="bg1">
                            <a:lumMod val="50000"/>
                          </a:schemeClr>
                        </a:solidFill>
                        <a:effectLst/>
                        <a:latin typeface="+mn-lt"/>
                      </a:endParaRPr>
                    </a:p>
                  </a:txBody>
                  <a:tcPr marL="7620" marR="7620" marT="7620" marB="0" anchor="b"/>
                </a:tc>
                <a:tc>
                  <a:txBody>
                    <a:bodyPr/>
                    <a:lstStyle/>
                    <a:p>
                      <a:pPr algn="ctr" fontAlgn="b"/>
                      <a:r>
                        <a:rPr lang="en-US" sz="1800" u="none" strike="noStrike" dirty="0">
                          <a:effectLst/>
                        </a:rPr>
                        <a:t>Nil</a:t>
                      </a:r>
                      <a:endParaRPr lang="en-US" sz="1800" b="0" i="0" u="none" strike="noStrike" dirty="0">
                        <a:solidFill>
                          <a:schemeClr val="bg1">
                            <a:lumMod val="50000"/>
                          </a:schemeClr>
                        </a:solidFill>
                        <a:effectLst/>
                        <a:latin typeface="+mn-lt"/>
                      </a:endParaRPr>
                    </a:p>
                  </a:txBody>
                  <a:tcPr marL="7620" marR="7620" marT="7620" marB="0" anchor="b"/>
                </a:tc>
                <a:extLst>
                  <a:ext uri="{0D108BD9-81ED-4DB2-BD59-A6C34878D82A}">
                    <a16:rowId xmlns:a16="http://schemas.microsoft.com/office/drawing/2014/main" xmlns="" val="10002"/>
                  </a:ext>
                </a:extLst>
              </a:tr>
              <a:tr h="377888">
                <a:tc>
                  <a:txBody>
                    <a:bodyPr/>
                    <a:lstStyle/>
                    <a:p>
                      <a:pPr lvl="0" algn="ctr" fontAlgn="b"/>
                      <a:r>
                        <a:rPr lang="en-US" sz="1800" u="none" strike="noStrike" dirty="0">
                          <a:effectLst/>
                        </a:rPr>
                        <a:t>B</a:t>
                      </a:r>
                      <a:endParaRPr lang="en-US" sz="1800" b="0" i="0" u="none" strike="noStrike" dirty="0">
                        <a:solidFill>
                          <a:schemeClr val="bg1">
                            <a:lumMod val="50000"/>
                          </a:schemeClr>
                        </a:solidFill>
                        <a:effectLst/>
                        <a:latin typeface="+mn-lt"/>
                      </a:endParaRPr>
                    </a:p>
                  </a:txBody>
                  <a:tcPr marL="7620" marR="7620" marT="7620" marB="0" anchor="b"/>
                </a:tc>
                <a:tc>
                  <a:txBody>
                    <a:bodyPr/>
                    <a:lstStyle/>
                    <a:p>
                      <a:pPr algn="l" fontAlgn="b"/>
                      <a:r>
                        <a:rPr lang="en-US" sz="1800" u="none" strike="noStrike" dirty="0">
                          <a:effectLst/>
                        </a:rPr>
                        <a:t>Not Paid as per pre-filled form of PMT-06 by 25th of the following month</a:t>
                      </a:r>
                      <a:endParaRPr lang="en-US" sz="1800" b="0" i="0" u="none" strike="noStrike" dirty="0">
                        <a:solidFill>
                          <a:schemeClr val="bg1">
                            <a:lumMod val="50000"/>
                          </a:schemeClr>
                        </a:solidFill>
                        <a:effectLst/>
                        <a:latin typeface="+mn-lt"/>
                      </a:endParaRPr>
                    </a:p>
                  </a:txBody>
                  <a:tcPr marL="7620" marR="7620" marT="7620" marB="0" anchor="b"/>
                </a:tc>
                <a:tc>
                  <a:txBody>
                    <a:bodyPr/>
                    <a:lstStyle/>
                    <a:p>
                      <a:pPr algn="ctr" fontAlgn="b"/>
                      <a:r>
                        <a:rPr lang="en-US" sz="1800" u="none" strike="noStrike" dirty="0">
                          <a:effectLst/>
                        </a:rPr>
                        <a:t>18% (26th till </a:t>
                      </a:r>
                      <a:r>
                        <a:rPr lang="en-US" sz="1800" u="none" strike="noStrike" dirty="0" err="1">
                          <a:effectLst/>
                        </a:rPr>
                        <a:t>DoP</a:t>
                      </a:r>
                      <a:r>
                        <a:rPr lang="en-US" sz="1800" u="none" strike="noStrike" dirty="0">
                          <a:effectLst/>
                        </a:rPr>
                        <a:t>*)</a:t>
                      </a:r>
                      <a:endParaRPr lang="en-US" sz="1800" b="0" i="0" u="none" strike="noStrike" dirty="0">
                        <a:solidFill>
                          <a:schemeClr val="bg1">
                            <a:lumMod val="50000"/>
                          </a:schemeClr>
                        </a:solidFill>
                        <a:effectLst/>
                        <a:latin typeface="+mn-lt"/>
                      </a:endParaRPr>
                    </a:p>
                  </a:txBody>
                  <a:tcPr marL="7620" marR="7620" marT="7620" marB="0" anchor="b"/>
                </a:tc>
                <a:extLst>
                  <a:ext uri="{0D108BD9-81ED-4DB2-BD59-A6C34878D82A}">
                    <a16:rowId xmlns:a16="http://schemas.microsoft.com/office/drawing/2014/main" xmlns="" val="10003"/>
                  </a:ext>
                </a:extLst>
              </a:tr>
              <a:tr h="295232">
                <a:tc>
                  <a:txBody>
                    <a:bodyPr/>
                    <a:lstStyle/>
                    <a:p>
                      <a:pPr lvl="0" algn="ctr" fontAlgn="b"/>
                      <a:r>
                        <a:rPr lang="en-US" sz="1800" u="none" strike="noStrike" dirty="0">
                          <a:effectLst/>
                        </a:rPr>
                        <a:t>C</a:t>
                      </a:r>
                      <a:endParaRPr lang="en-US" sz="1800" b="0" i="0" u="none" strike="noStrike" dirty="0">
                        <a:solidFill>
                          <a:schemeClr val="bg1">
                            <a:lumMod val="50000"/>
                          </a:schemeClr>
                        </a:solidFill>
                        <a:effectLst/>
                        <a:latin typeface="+mn-lt"/>
                      </a:endParaRPr>
                    </a:p>
                  </a:txBody>
                  <a:tcPr marL="7620" marR="7620" marT="7620" marB="0" anchor="b"/>
                </a:tc>
                <a:tc>
                  <a:txBody>
                    <a:bodyPr/>
                    <a:lstStyle/>
                    <a:p>
                      <a:pPr algn="l" fontAlgn="b"/>
                      <a:r>
                        <a:rPr lang="en-US" sz="1800" u="none" strike="noStrike" dirty="0">
                          <a:effectLst/>
                        </a:rPr>
                        <a:t>Liability for the first 2 months is less than Tax paid through pre-filled form GST PMT-06</a:t>
                      </a:r>
                      <a:endParaRPr lang="en-US" sz="1800" b="0" i="0" u="none" strike="noStrike" dirty="0">
                        <a:solidFill>
                          <a:schemeClr val="bg1">
                            <a:lumMod val="50000"/>
                          </a:schemeClr>
                        </a:solidFill>
                        <a:effectLst/>
                        <a:latin typeface="+mn-lt"/>
                      </a:endParaRPr>
                    </a:p>
                  </a:txBody>
                  <a:tcPr marL="7620" marR="7620" marT="7620" marB="0" anchor="b"/>
                </a:tc>
                <a:tc>
                  <a:txBody>
                    <a:bodyPr/>
                    <a:lstStyle/>
                    <a:p>
                      <a:pPr algn="ctr" fontAlgn="b"/>
                      <a:r>
                        <a:rPr lang="en-US" sz="1800" u="none" strike="noStrike" dirty="0">
                          <a:effectLst/>
                        </a:rPr>
                        <a:t>Nil</a:t>
                      </a:r>
                      <a:endParaRPr lang="en-US" sz="1800" b="0" i="0" u="none" strike="noStrike" dirty="0">
                        <a:solidFill>
                          <a:schemeClr val="bg1">
                            <a:lumMod val="50000"/>
                          </a:schemeClr>
                        </a:solidFill>
                        <a:effectLst/>
                        <a:latin typeface="+mn-lt"/>
                      </a:endParaRPr>
                    </a:p>
                  </a:txBody>
                  <a:tcPr marL="7620" marR="7620" marT="7620" marB="0" anchor="ctr"/>
                </a:tc>
                <a:extLst>
                  <a:ext uri="{0D108BD9-81ED-4DB2-BD59-A6C34878D82A}">
                    <a16:rowId xmlns:a16="http://schemas.microsoft.com/office/drawing/2014/main" xmlns="" val="10004"/>
                  </a:ext>
                </a:extLst>
              </a:tr>
              <a:tr h="652813">
                <a:tc>
                  <a:txBody>
                    <a:bodyPr/>
                    <a:lstStyle/>
                    <a:p>
                      <a:pPr lvl="0" algn="ctr" fontAlgn="b"/>
                      <a:r>
                        <a:rPr lang="en-US" sz="1800" u="none" strike="noStrike" dirty="0">
                          <a:effectLst/>
                        </a:rPr>
                        <a:t>D</a:t>
                      </a:r>
                      <a:endParaRPr lang="en-US" sz="1800" b="0" i="0" u="none" strike="noStrike" dirty="0">
                        <a:solidFill>
                          <a:schemeClr val="bg1">
                            <a:lumMod val="50000"/>
                          </a:schemeClr>
                        </a:solidFill>
                        <a:effectLst/>
                        <a:latin typeface="+mn-lt"/>
                      </a:endParaRPr>
                    </a:p>
                  </a:txBody>
                  <a:tcPr marL="7620" marR="7620" marT="7620" marB="0" anchor="b"/>
                </a:tc>
                <a:tc>
                  <a:txBody>
                    <a:bodyPr/>
                    <a:lstStyle/>
                    <a:p>
                      <a:pPr algn="l" fontAlgn="b"/>
                      <a:r>
                        <a:rPr lang="en-US" sz="1800" u="none" strike="noStrike" dirty="0">
                          <a:effectLst/>
                        </a:rPr>
                        <a:t>Liability for the first 2 months is higher than the tax paid through pre-filled form GST PMT-06, &amp; paid within quarterly GSTR-3B due date</a:t>
                      </a:r>
                      <a:endParaRPr lang="en-US" sz="1800" b="0" i="0" u="none" strike="noStrike" dirty="0">
                        <a:solidFill>
                          <a:schemeClr val="bg1">
                            <a:lumMod val="50000"/>
                          </a:schemeClr>
                        </a:solidFill>
                        <a:effectLst/>
                        <a:latin typeface="+mn-lt"/>
                      </a:endParaRPr>
                    </a:p>
                  </a:txBody>
                  <a:tcPr marL="7620" marR="7620" marT="7620" marB="0" anchor="b"/>
                </a:tc>
                <a:tc>
                  <a:txBody>
                    <a:bodyPr/>
                    <a:lstStyle/>
                    <a:p>
                      <a:pPr algn="ctr" fontAlgn="b"/>
                      <a:r>
                        <a:rPr lang="en-US" sz="1800" u="none" strike="noStrike" dirty="0">
                          <a:effectLst/>
                        </a:rPr>
                        <a:t>Nil</a:t>
                      </a:r>
                      <a:endParaRPr lang="en-US" sz="1800" b="0" i="0" u="none" strike="noStrike" dirty="0">
                        <a:solidFill>
                          <a:schemeClr val="bg1">
                            <a:lumMod val="50000"/>
                          </a:schemeClr>
                        </a:solidFill>
                        <a:effectLst/>
                        <a:latin typeface="+mn-lt"/>
                      </a:endParaRPr>
                    </a:p>
                  </a:txBody>
                  <a:tcPr marL="7620" marR="7620" marT="7620" marB="0" anchor="b"/>
                </a:tc>
                <a:extLst>
                  <a:ext uri="{0D108BD9-81ED-4DB2-BD59-A6C34878D82A}">
                    <a16:rowId xmlns:a16="http://schemas.microsoft.com/office/drawing/2014/main" xmlns="" val="10005"/>
                  </a:ext>
                </a:extLst>
              </a:tr>
              <a:tr h="384774">
                <a:tc>
                  <a:txBody>
                    <a:bodyPr/>
                    <a:lstStyle/>
                    <a:p>
                      <a:pPr lvl="0" algn="ctr" fontAlgn="b"/>
                      <a:r>
                        <a:rPr lang="en-US" sz="1800" u="none" strike="noStrike" dirty="0">
                          <a:effectLst/>
                        </a:rPr>
                        <a:t>E</a:t>
                      </a:r>
                      <a:endParaRPr lang="en-US" sz="1800" b="0" i="0" u="none" strike="noStrike" dirty="0">
                        <a:solidFill>
                          <a:schemeClr val="bg1">
                            <a:lumMod val="50000"/>
                          </a:schemeClr>
                        </a:solidFill>
                        <a:effectLst/>
                        <a:latin typeface="+mn-lt"/>
                      </a:endParaRPr>
                    </a:p>
                  </a:txBody>
                  <a:tcPr marL="7620" marR="7620" marT="7620" marB="0" anchor="b"/>
                </a:tc>
                <a:tc>
                  <a:txBody>
                    <a:bodyPr/>
                    <a:lstStyle/>
                    <a:p>
                      <a:pPr algn="l" fontAlgn="b"/>
                      <a:r>
                        <a:rPr lang="en-US" sz="1800" u="none" strike="noStrike" dirty="0">
                          <a:effectLst/>
                        </a:rPr>
                        <a:t>Liability for the first 2 months is higher than the tax paid through pre-filled form GST PMT-06, &amp; such excess liability not paid within quarterly GSTR-3B due date</a:t>
                      </a:r>
                      <a:endParaRPr lang="en-US" sz="1800" b="0" i="0" u="none" strike="noStrike" dirty="0">
                        <a:solidFill>
                          <a:schemeClr val="bg1">
                            <a:lumMod val="50000"/>
                          </a:schemeClr>
                        </a:solidFill>
                        <a:effectLst/>
                        <a:latin typeface="+mn-lt"/>
                      </a:endParaRPr>
                    </a:p>
                  </a:txBody>
                  <a:tcPr marL="7620" marR="7620" marT="7620" marB="0" anchor="b"/>
                </a:tc>
                <a:tc>
                  <a:txBody>
                    <a:bodyPr/>
                    <a:lstStyle/>
                    <a:p>
                      <a:pPr algn="ctr" fontAlgn="b"/>
                      <a:r>
                        <a:rPr lang="en-US" sz="1800" u="none" strike="noStrike" dirty="0">
                          <a:effectLst/>
                        </a:rPr>
                        <a:t>18% (GSTR-3B due date till </a:t>
                      </a:r>
                      <a:r>
                        <a:rPr lang="en-US" sz="1800" u="none" strike="noStrike" dirty="0" err="1">
                          <a:effectLst/>
                        </a:rPr>
                        <a:t>DoP</a:t>
                      </a:r>
                      <a:r>
                        <a:rPr lang="en-US" sz="1800" u="none" strike="noStrike" dirty="0">
                          <a:effectLst/>
                        </a:rPr>
                        <a:t>*)</a:t>
                      </a:r>
                      <a:endParaRPr lang="en-US" sz="1800" b="0" i="0" u="none" strike="noStrike" dirty="0">
                        <a:solidFill>
                          <a:schemeClr val="bg1">
                            <a:lumMod val="50000"/>
                          </a:schemeClr>
                        </a:solidFill>
                        <a:effectLst/>
                        <a:latin typeface="+mn-lt"/>
                      </a:endParaRPr>
                    </a:p>
                  </a:txBody>
                  <a:tcPr marL="7620" marR="7620" marT="7620" marB="0" anchor="b"/>
                </a:tc>
                <a:extLst>
                  <a:ext uri="{0D108BD9-81ED-4DB2-BD59-A6C34878D82A}">
                    <a16:rowId xmlns:a16="http://schemas.microsoft.com/office/drawing/2014/main" xmlns="" val="10006"/>
                  </a:ext>
                </a:extLst>
              </a:tr>
              <a:tr h="221533">
                <a:tc>
                  <a:txBody>
                    <a:bodyPr/>
                    <a:lstStyle/>
                    <a:p>
                      <a:pPr algn="l" fontAlgn="b"/>
                      <a:endParaRPr lang="en-US" sz="1400" b="0" i="0" u="none" strike="noStrike">
                        <a:solidFill>
                          <a:srgbClr val="000000"/>
                        </a:solidFill>
                        <a:effectLst/>
                        <a:latin typeface="Arial" panose="020B0604020202020204" pitchFamily="34" charset="0"/>
                      </a:endParaRPr>
                    </a:p>
                  </a:txBody>
                  <a:tcPr marL="7620" marR="7620" marT="7620" marB="0" anchor="b"/>
                </a:tc>
                <a:tc>
                  <a:txBody>
                    <a:bodyPr/>
                    <a:lstStyle/>
                    <a:p>
                      <a:pPr algn="l" fontAlgn="b"/>
                      <a:endParaRPr lang="en-US" sz="1400" b="0" i="0" u="none" strike="noStrike" dirty="0">
                        <a:solidFill>
                          <a:srgbClr val="000000"/>
                        </a:solidFill>
                        <a:effectLst/>
                        <a:latin typeface="Arial" panose="020B0604020202020204" pitchFamily="34" charset="0"/>
                      </a:endParaRPr>
                    </a:p>
                  </a:txBody>
                  <a:tcPr marL="7620" marR="7620" marT="7620" marB="0" anchor="b"/>
                </a:tc>
                <a:tc>
                  <a:txBody>
                    <a:bodyPr/>
                    <a:lstStyle/>
                    <a:p>
                      <a:pPr algn="l" fontAlgn="b"/>
                      <a:endParaRPr lang="en-US" sz="1400" b="0" i="0" u="none" strike="noStrike" dirty="0">
                        <a:solidFill>
                          <a:srgbClr val="000000"/>
                        </a:solidFill>
                        <a:effectLst/>
                        <a:latin typeface="Arial" panose="020B0604020202020204" pitchFamily="34" charset="0"/>
                      </a:endParaRPr>
                    </a:p>
                  </a:txBody>
                  <a:tcPr marL="7620" marR="7620" marT="7620" marB="0" anchor="b"/>
                </a:tc>
                <a:extLst>
                  <a:ext uri="{0D108BD9-81ED-4DB2-BD59-A6C34878D82A}">
                    <a16:rowId xmlns:a16="http://schemas.microsoft.com/office/drawing/2014/main" xmlns="" val="10007"/>
                  </a:ext>
                </a:extLst>
              </a:tr>
              <a:tr h="292020">
                <a:tc>
                  <a:txBody>
                    <a:bodyPr/>
                    <a:lstStyle/>
                    <a:p>
                      <a:pPr algn="ctr" fontAlgn="b"/>
                      <a:r>
                        <a:rPr lang="en-US" sz="2200" u="none" strike="noStrike" dirty="0">
                          <a:effectLst/>
                        </a:rPr>
                        <a:t>2</a:t>
                      </a:r>
                      <a:endParaRPr lang="en-US" sz="2200" b="1" i="0" u="none" strike="noStrike" dirty="0">
                        <a:solidFill>
                          <a:srgbClr val="3CA014"/>
                        </a:solidFill>
                        <a:effectLst/>
                        <a:latin typeface="Arial" panose="020B0604020202020204" pitchFamily="34" charset="0"/>
                      </a:endParaRPr>
                    </a:p>
                  </a:txBody>
                  <a:tcPr marL="7620" marR="7620" marT="7620" marB="0" anchor="b"/>
                </a:tc>
                <a:tc gridSpan="2">
                  <a:txBody>
                    <a:bodyPr/>
                    <a:lstStyle/>
                    <a:p>
                      <a:pPr algn="l" fontAlgn="b"/>
                      <a:r>
                        <a:rPr lang="en-US" sz="2200" u="none" strike="noStrike" dirty="0">
                          <a:effectLst/>
                        </a:rPr>
                        <a:t>Under  Self Assessment Method </a:t>
                      </a:r>
                      <a:endParaRPr lang="en-US" sz="2200" b="1" i="0" u="none" strike="noStrike" dirty="0">
                        <a:solidFill>
                          <a:srgbClr val="000000"/>
                        </a:solidFill>
                        <a:effectLst/>
                        <a:latin typeface="Arial" panose="020B0604020202020204" pitchFamily="34" charset="0"/>
                      </a:endParaRPr>
                    </a:p>
                  </a:txBody>
                  <a:tcPr marL="7620" marR="7620" marT="7620" marB="0" anchor="b"/>
                </a:tc>
                <a:tc hMerge="1">
                  <a:txBody>
                    <a:bodyPr/>
                    <a:lstStyle/>
                    <a:p>
                      <a:endParaRPr lang="en-IN"/>
                    </a:p>
                  </a:txBody>
                  <a:tcPr/>
                </a:tc>
                <a:extLst>
                  <a:ext uri="{0D108BD9-81ED-4DB2-BD59-A6C34878D82A}">
                    <a16:rowId xmlns:a16="http://schemas.microsoft.com/office/drawing/2014/main" xmlns="" val="10008"/>
                  </a:ext>
                </a:extLst>
              </a:tr>
              <a:tr h="393934">
                <a:tc>
                  <a:txBody>
                    <a:bodyPr/>
                    <a:lstStyle/>
                    <a:p>
                      <a:pPr algn="l" fontAlgn="b"/>
                      <a:r>
                        <a:rPr lang="en-US" sz="1800" u="none" strike="noStrike" dirty="0">
                          <a:effectLst/>
                        </a:rPr>
                        <a:t> </a:t>
                      </a:r>
                      <a:endParaRPr lang="en-US" sz="1800" b="0" i="0" u="none" strike="noStrike" dirty="0">
                        <a:solidFill>
                          <a:srgbClr val="000000"/>
                        </a:solidFill>
                        <a:effectLst/>
                        <a:latin typeface="Arial" panose="020B0604020202020204" pitchFamily="34" charset="0"/>
                      </a:endParaRPr>
                    </a:p>
                  </a:txBody>
                  <a:tcPr marL="7620" marR="7620" marT="7620" marB="0" anchor="b"/>
                </a:tc>
                <a:tc>
                  <a:txBody>
                    <a:bodyPr/>
                    <a:lstStyle/>
                    <a:p>
                      <a:pPr algn="l" fontAlgn="b"/>
                      <a:r>
                        <a:rPr lang="en-US" sz="1800" u="none" strike="noStrike" dirty="0">
                          <a:effectLst/>
                        </a:rPr>
                        <a:t>Interest Payable as per Sec. 50  </a:t>
                      </a:r>
                      <a:endParaRPr lang="en-US" sz="1800" b="0" i="0" u="none" strike="noStrike" dirty="0">
                        <a:solidFill>
                          <a:schemeClr val="bg1">
                            <a:lumMod val="50000"/>
                          </a:schemeClr>
                        </a:solidFill>
                        <a:effectLst/>
                        <a:latin typeface="Arial" panose="020B0604020202020204" pitchFamily="34" charset="0"/>
                      </a:endParaRPr>
                    </a:p>
                  </a:txBody>
                  <a:tcPr marL="7620" marR="7620" marT="7620" marB="0" anchor="b"/>
                </a:tc>
                <a:tc>
                  <a:txBody>
                    <a:bodyPr/>
                    <a:lstStyle/>
                    <a:p>
                      <a:r>
                        <a:rPr lang="en-US" sz="1800" u="none" strike="noStrike" dirty="0">
                          <a:effectLst/>
                        </a:rPr>
                        <a:t>18% (26th till </a:t>
                      </a:r>
                      <a:r>
                        <a:rPr lang="en-US" sz="1800" u="none" strike="noStrike" dirty="0" err="1">
                          <a:effectLst/>
                        </a:rPr>
                        <a:t>DoP</a:t>
                      </a:r>
                      <a:r>
                        <a:rPr lang="en-US" sz="1800" u="none" strike="noStrike" dirty="0">
                          <a:effectLst/>
                        </a:rPr>
                        <a:t>*)</a:t>
                      </a:r>
                      <a:endParaRPr lang="en-IN" sz="1800" dirty="0"/>
                    </a:p>
                  </a:txBody>
                  <a:tcPr marL="7620" marR="7620" marT="7620" marB="0" anchor="b"/>
                </a:tc>
                <a:extLst>
                  <a:ext uri="{0D108BD9-81ED-4DB2-BD59-A6C34878D82A}">
                    <a16:rowId xmlns:a16="http://schemas.microsoft.com/office/drawing/2014/main" xmlns="" val="10009"/>
                  </a:ext>
                </a:extLst>
              </a:tr>
            </a:tbl>
          </a:graphicData>
        </a:graphic>
      </p:graphicFrame>
    </p:spTree>
    <p:extLst>
      <p:ext uri="{BB962C8B-B14F-4D97-AF65-F5344CB8AC3E}">
        <p14:creationId xmlns:p14="http://schemas.microsoft.com/office/powerpoint/2010/main" xmlns="" val="1409067938"/>
      </p:ext>
    </p:extLst>
  </p:cSld>
  <p:clrMapOvr>
    <a:masterClrMapping/>
  </p:clrMapOvr>
  <p:transition spd="slow">
    <p:fade/>
  </p:transition>
</p:sld>
</file>

<file path=ppt/tags/tag1.xml><?xml version="1.0" encoding="utf-8"?>
<p:tagLst xmlns:a="http://schemas.openxmlformats.org/drawingml/2006/main" xmlns:r="http://schemas.openxmlformats.org/officeDocument/2006/relationships" xmlns:p="http://schemas.openxmlformats.org/presentationml/2006/main">
  <p:tag name="EE4P_STYLE_ID" val="9245cb48-36f6-4855-a0c3-19564cc8b6bc"/>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MANN+HUMMEL">
  <a:themeElements>
    <a:clrScheme name="Mann + Hummel">
      <a:dk1>
        <a:sysClr val="windowText" lastClr="000000"/>
      </a:dk1>
      <a:lt1>
        <a:sysClr val="window" lastClr="FFFFFF"/>
      </a:lt1>
      <a:dk2>
        <a:srgbClr val="000000"/>
      </a:dk2>
      <a:lt2>
        <a:srgbClr val="E0E0E0"/>
      </a:lt2>
      <a:accent1>
        <a:srgbClr val="00732D"/>
      </a:accent1>
      <a:accent2>
        <a:srgbClr val="3CA014"/>
      </a:accent2>
      <a:accent3>
        <a:srgbClr val="EB690F"/>
      </a:accent3>
      <a:accent4>
        <a:srgbClr val="BE001E"/>
      </a:accent4>
      <a:accent5>
        <a:srgbClr val="666666"/>
      </a:accent5>
      <a:accent6>
        <a:srgbClr val="CCCCCC"/>
      </a:accent6>
      <a:hlink>
        <a:srgbClr val="00732D"/>
      </a:hlink>
      <a:folHlink>
        <a:srgbClr val="00732D"/>
      </a:folHlink>
    </a:clrScheme>
    <a:fontScheme name="Sonepar">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19050">
          <a:solidFill>
            <a:schemeClr val="accent3">
              <a:lumMod val="60000"/>
              <a:lumOff val="40000"/>
            </a:schemeClr>
          </a:solidFill>
          <a:prstDash val="sysDash"/>
        </a:ln>
      </a:spPr>
      <a:bodyPr wrap="square">
        <a:spAutoFit/>
      </a:bodyPr>
      <a:lstStyle>
        <a:defPPr algn="just">
          <a:lnSpc>
            <a:spcPts val="2700"/>
          </a:lnSpc>
          <a:defRPr dirty="0">
            <a:solidFill>
              <a:schemeClr val="bg1">
                <a:lumMod val="50000"/>
              </a:schemeClr>
            </a:solidFill>
          </a:defRPr>
        </a:defPPr>
      </a:lstStyle>
    </a:spDef>
    <a:lnDef>
      <a:spPr bwMode="gray">
        <a:ln w="9525">
          <a:solidFill>
            <a:srgbClr val="3CA014"/>
          </a:solidFill>
        </a:ln>
      </a:spPr>
      <a:bodyPr/>
      <a:lstStyle/>
      <a:style>
        <a:lnRef idx="1">
          <a:schemeClr val="accent1"/>
        </a:lnRef>
        <a:fillRef idx="0">
          <a:schemeClr val="accent1"/>
        </a:fillRef>
        <a:effectRef idx="0">
          <a:schemeClr val="accent1"/>
        </a:effectRef>
        <a:fontRef idx="minor">
          <a:schemeClr val="tx1"/>
        </a:fontRef>
      </a:style>
    </a:lnDef>
    <a:txDef>
      <a:spPr bwMode="gray">
        <a:noFill/>
      </a:spPr>
      <a:bodyPr wrap="square" lIns="0" tIns="0" rIns="0" bIns="0" rtlCol="0">
        <a:spAutoFit/>
      </a:bodyPr>
      <a:lstStyle>
        <a:defPPr marL="180000" indent="-180000">
          <a:buClr>
            <a:schemeClr val="accent2"/>
          </a:buClr>
          <a:buFont typeface="Wingdings" panose="05000000000000000000" pitchFamily="2" charset="2"/>
          <a:buChar char="§"/>
          <a:defRPr sz="1800" dirty="0" err="1" smtClean="0"/>
        </a:defPPr>
      </a:lstStyle>
    </a:txDef>
  </a:objectDefaults>
  <a:extraClrSchemeLst/>
  <a:custClrLst>
    <a:custClr name="M+H Green">
      <a:srgbClr val="00732D"/>
    </a:custClr>
    <a:custClr name="M+H Light-green">
      <a:srgbClr val="3CA014"/>
    </a:custClr>
    <a:custClr name="M+H Orange">
      <a:srgbClr val="EB690F"/>
    </a:custClr>
    <a:custClr name="M+H Red">
      <a:srgbClr val="BE001E"/>
    </a:custClr>
    <a:custClr name="Black">
      <a:srgbClr val="000000"/>
    </a:custClr>
    <a:custClr name="Grey">
      <a:srgbClr val="666666"/>
    </a:custClr>
    <a:custClr>
      <a:srgbClr val="FFFFFF"/>
    </a:custClr>
    <a:custClr>
      <a:srgbClr val="FFFFFF"/>
    </a:custClr>
    <a:custClr>
      <a:srgbClr val="FFFFFF"/>
    </a:custClr>
    <a:custClr>
      <a:srgbClr val="FFFFFF"/>
    </a:custClr>
    <a:custClr name="80% M+H Green">
      <a:srgbClr val="358F5C"/>
    </a:custClr>
    <a:custClr name="80% M+H Light-green">
      <a:srgbClr val="63B343"/>
    </a:custClr>
    <a:custClr name="80% M+H Orange">
      <a:srgbClr val="EF873F"/>
    </a:custClr>
    <a:custClr name="80% M+H Red">
      <a:srgbClr val="CB334B"/>
    </a:custClr>
    <a:custClr name="80% Black">
      <a:srgbClr val="333333"/>
    </a:custClr>
    <a:custClr name="80% Grey">
      <a:srgbClr val="858585"/>
    </a:custClr>
    <a:custClr>
      <a:srgbClr val="FFFFFF"/>
    </a:custClr>
    <a:custClr>
      <a:srgbClr val="FFFFFF"/>
    </a:custClr>
    <a:custClr>
      <a:srgbClr val="FFFFFF"/>
    </a:custClr>
    <a:custClr>
      <a:srgbClr val="FFFFFF"/>
    </a:custClr>
    <a:custClr name="60% M+H Green">
      <a:srgbClr val="67AB85"/>
    </a:custClr>
    <a:custClr name="60% M+H Light-green">
      <a:srgbClr val="8AC672"/>
    </a:custClr>
    <a:custClr name="60% M+H Orange">
      <a:srgbClr val="F3A56F"/>
    </a:custClr>
    <a:custClr name="60% M+H Red">
      <a:srgbClr val="D86978"/>
    </a:custClr>
    <a:custClr name="60% Black">
      <a:srgbClr val="666666"/>
    </a:custClr>
    <a:custClr name="60% Grey">
      <a:srgbClr val="A3A3A3"/>
    </a:custClr>
    <a:custClr>
      <a:srgbClr val="FFFFFF"/>
    </a:custClr>
    <a:custClr>
      <a:srgbClr val="FFFFFF"/>
    </a:custClr>
    <a:custClr>
      <a:srgbClr val="FFFFFF"/>
    </a:custClr>
    <a:custClr>
      <a:srgbClr val="FFFFFF"/>
    </a:custClr>
    <a:custClr name="40% M+H Green">
      <a:srgbClr val="9AC7AE"/>
    </a:custClr>
    <a:custClr name="40% M+H Light-green">
      <a:srgbClr val="B1D9A1"/>
    </a:custClr>
    <a:custClr name="40% M+H Orange">
      <a:srgbClr val="F7C39F"/>
    </a:custClr>
    <a:custClr name="40% M+H Red">
      <a:srgbClr val="E599A5"/>
    </a:custClr>
    <a:custClr name="40% Black">
      <a:srgbClr val="999999"/>
    </a:custClr>
    <a:custClr name="40% Grey">
      <a:srgbClr val="C2C2C2"/>
    </a:custClr>
    <a:custClr>
      <a:srgbClr val="FFFFFF"/>
    </a:custClr>
    <a:custClr>
      <a:srgbClr val="FFFFFF"/>
    </a:custClr>
    <a:custClr>
      <a:srgbClr val="FFFFFF"/>
    </a:custClr>
    <a:custClr>
      <a:srgbClr val="FFFFFF"/>
    </a:custClr>
    <a:custClr name="20% M+H Green">
      <a:srgbClr val="CCE3D6"/>
    </a:custClr>
    <a:custClr name="20% M+H Light-green">
      <a:srgbClr val="D8ECD0"/>
    </a:custClr>
    <a:custClr name="20% M+H Orange">
      <a:srgbClr val="FBE1CF"/>
    </a:custClr>
    <a:custClr name="20% M+H Red">
      <a:srgbClr val="F2CCD2"/>
    </a:custClr>
    <a:custClr name="20% Black">
      <a:srgbClr val="CCCCCC"/>
    </a:custClr>
    <a:custClr name="20% Grey">
      <a:srgbClr val="E0E0E0"/>
    </a:custClr>
    <a:custClr>
      <a:srgbClr val="FFFFFF"/>
    </a:custClr>
    <a:custClr>
      <a:srgbClr val="FFFFFF"/>
    </a:custClr>
    <a:custClr>
      <a:srgbClr val="FFFFFF"/>
    </a:custClr>
    <a:custClr>
      <a:srgbClr val="FFFFFF"/>
    </a:custClr>
  </a:custClrLst>
</a:theme>
</file>

<file path=ppt/theme/theme2.xml><?xml version="1.0" encoding="utf-8"?>
<a:theme xmlns:a="http://schemas.openxmlformats.org/drawingml/2006/main" name="Larissa">
  <a:themeElements>
    <a:clrScheme name="Mann+Hummel">
      <a:dk1>
        <a:sysClr val="windowText" lastClr="000000"/>
      </a:dk1>
      <a:lt1>
        <a:sysClr val="window" lastClr="FFFFFF"/>
      </a:lt1>
      <a:dk2>
        <a:srgbClr val="000000"/>
      </a:dk2>
      <a:lt2>
        <a:srgbClr val="FFFFFF"/>
      </a:lt2>
      <a:accent1>
        <a:srgbClr val="00732D"/>
      </a:accent1>
      <a:accent2>
        <a:srgbClr val="EB690F"/>
      </a:accent2>
      <a:accent3>
        <a:srgbClr val="000000"/>
      </a:accent3>
      <a:accent4>
        <a:srgbClr val="BE001E"/>
      </a:accent4>
      <a:accent5>
        <a:srgbClr val="666666"/>
      </a:accent5>
      <a:accent6>
        <a:srgbClr val="3CA014"/>
      </a:accent6>
      <a:hlink>
        <a:srgbClr val="00732D"/>
      </a:hlink>
      <a:folHlink>
        <a:srgbClr val="3CA014"/>
      </a:folHlink>
    </a:clrScheme>
    <a:fontScheme name="Sonepar">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w="6350"/>
      </a:spPr>
      <a:bodyPr rtlCol="0" anchor="ctr"/>
      <a:lstStyle>
        <a:defPPr algn="ctr">
          <a:defRPr sz="1100"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9525">
          <a:solidFill>
            <a:schemeClr val="accent6"/>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lIns="0" tIns="0" rIns="0" bIns="0" rtlCol="0">
        <a:noAutofit/>
      </a:bodyPr>
      <a:lstStyle>
        <a:defPPr marL="180000" indent="-180000">
          <a:buClr>
            <a:schemeClr val="accent6"/>
          </a:buClr>
          <a:buFont typeface="Wingdings" panose="05000000000000000000" pitchFamily="2" charset="2"/>
          <a:buChar char="§"/>
          <a:defRPr sz="1100" dirty="0" err="1" smtClean="0"/>
        </a:defPPr>
      </a:lstStyle>
    </a:txDef>
  </a:objectDefaults>
  <a:extraClrSchemeLst/>
</a:theme>
</file>

<file path=ppt/theme/theme3.xml><?xml version="1.0" encoding="utf-8"?>
<a:theme xmlns:a="http://schemas.openxmlformats.org/drawingml/2006/main" name="Larissa">
  <a:themeElements>
    <a:clrScheme name="Mann+Hummel">
      <a:dk1>
        <a:sysClr val="windowText" lastClr="000000"/>
      </a:dk1>
      <a:lt1>
        <a:sysClr val="window" lastClr="FFFFFF"/>
      </a:lt1>
      <a:dk2>
        <a:srgbClr val="000000"/>
      </a:dk2>
      <a:lt2>
        <a:srgbClr val="FFFFFF"/>
      </a:lt2>
      <a:accent1>
        <a:srgbClr val="00732D"/>
      </a:accent1>
      <a:accent2>
        <a:srgbClr val="EB690F"/>
      </a:accent2>
      <a:accent3>
        <a:srgbClr val="000000"/>
      </a:accent3>
      <a:accent4>
        <a:srgbClr val="BE001E"/>
      </a:accent4>
      <a:accent5>
        <a:srgbClr val="666666"/>
      </a:accent5>
      <a:accent6>
        <a:srgbClr val="3CA014"/>
      </a:accent6>
      <a:hlink>
        <a:srgbClr val="00732D"/>
      </a:hlink>
      <a:folHlink>
        <a:srgbClr val="3CA014"/>
      </a:folHlink>
    </a:clrScheme>
    <a:fontScheme name="Sonepar">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w="6350"/>
      </a:spPr>
      <a:bodyPr rtlCol="0" anchor="ctr"/>
      <a:lstStyle>
        <a:defPPr algn="ctr">
          <a:defRPr sz="1100"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9525">
          <a:solidFill>
            <a:schemeClr val="accent6"/>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lIns="0" tIns="0" rIns="0" bIns="0" rtlCol="0">
        <a:noAutofit/>
      </a:bodyPr>
      <a:lstStyle>
        <a:defPPr marL="180000" indent="-180000">
          <a:buClr>
            <a:schemeClr val="accent6"/>
          </a:buClr>
          <a:buFont typeface="Wingdings" panose="05000000000000000000" pitchFamily="2" charset="2"/>
          <a:buChar char="§"/>
          <a:defRPr sz="1100" dirty="0" err="1" smtClean="0"/>
        </a:defPPr>
      </a:lstStyle>
    </a:txDef>
  </a:objectDefaults>
  <a:extraClrSchemeLst/>
</a:theme>
</file>

<file path=docProps/app.xml><?xml version="1.0" encoding="utf-8"?>
<Properties xmlns="http://schemas.openxmlformats.org/officeDocument/2006/extended-properties" xmlns:vt="http://schemas.openxmlformats.org/officeDocument/2006/docPropsVTypes">
  <Template>TM04033917[[fn=Berlin]]</Template>
  <TotalTime>637</TotalTime>
  <Words>1555</Words>
  <Application>Microsoft Office PowerPoint</Application>
  <PresentationFormat>Custom</PresentationFormat>
  <Paragraphs>206</Paragraphs>
  <Slides>15</Slides>
  <Notes>15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17" baseType="lpstr">
      <vt:lpstr>MANN+HUMMEL</vt:lpstr>
      <vt:lpstr>think-cell Slide</vt:lpstr>
      <vt:lpstr>Quarterly Return &amp; Monthly Payment and  Registration Amendments </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vector>
  </TitlesOfParts>
  <Company>Mann+Hummel Group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Master Subtitle in next line</dc:title>
  <dc:creator>Joshat, Gero</dc:creator>
  <dc:description>optimiert für Powerpoint 2010</dc:description>
  <cp:lastModifiedBy>Debasmita</cp:lastModifiedBy>
  <cp:revision>2568</cp:revision>
  <cp:lastPrinted>2020-01-27T05:48:03Z</cp:lastPrinted>
  <dcterms:created xsi:type="dcterms:W3CDTF">2016-01-15T09:08:17Z</dcterms:created>
  <dcterms:modified xsi:type="dcterms:W3CDTF">2021-02-21T12:46:48Z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ffbf02b-c51e-4a04-b787-9d2574e87591_Enabled">
    <vt:lpwstr>true</vt:lpwstr>
  </property>
  <property fmtid="{D5CDD505-2E9C-101B-9397-08002B2CF9AE}" pid="3" name="MSIP_Label_bffbf02b-c51e-4a04-b787-9d2574e87591_SetDate">
    <vt:lpwstr>2020-12-27T05:32:50Z</vt:lpwstr>
  </property>
  <property fmtid="{D5CDD505-2E9C-101B-9397-08002B2CF9AE}" pid="4" name="MSIP_Label_bffbf02b-c51e-4a04-b787-9d2574e87591_Method">
    <vt:lpwstr>Standard</vt:lpwstr>
  </property>
  <property fmtid="{D5CDD505-2E9C-101B-9397-08002B2CF9AE}" pid="5" name="MSIP_Label_bffbf02b-c51e-4a04-b787-9d2574e87591_Name">
    <vt:lpwstr>Internal - Normal [C-L2)</vt:lpwstr>
  </property>
  <property fmtid="{D5CDD505-2E9C-101B-9397-08002B2CF9AE}" pid="6" name="MSIP_Label_bffbf02b-c51e-4a04-b787-9d2574e87591_SiteId">
    <vt:lpwstr>23bf2ff5-a6d4-41d1-9e7b-2f86544e44a4</vt:lpwstr>
  </property>
  <property fmtid="{D5CDD505-2E9C-101B-9397-08002B2CF9AE}" pid="7" name="MSIP_Label_bffbf02b-c51e-4a04-b787-9d2574e87591_ActionId">
    <vt:lpwstr>869ea638-f4d2-45ef-8bc7-ec0ce80a4cc7</vt:lpwstr>
  </property>
  <property fmtid="{D5CDD505-2E9C-101B-9397-08002B2CF9AE}" pid="8" name="MSIP_Label_bffbf02b-c51e-4a04-b787-9d2574e87591_ContentBits">
    <vt:lpwstr>0</vt:lpwstr>
  </property>
</Properties>
</file>