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92" r:id="rId6"/>
    <p:sldId id="293" r:id="rId7"/>
    <p:sldId id="294" r:id="rId8"/>
    <p:sldId id="295" r:id="rId9"/>
    <p:sldId id="29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pPr/>
              <a:t>15-Jul-25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pPr/>
              <a:t>15-Jul-25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15-Jul-25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Under goods and services tax</a:t>
            </a:r>
            <a:endParaRPr lang="en-U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/>
          <a:lstStyle/>
          <a:p>
            <a:r>
              <a:rPr lang="en-US" dirty="0" smtClean="0"/>
              <a:t>Multiple choice questions</a:t>
            </a:r>
            <a:endParaRPr lang="en-US" dirty="0"/>
          </a:p>
        </p:txBody>
      </p:sp>
      <p:pic>
        <p:nvPicPr>
          <p:cNvPr id="6" name="Graphic 5" descr="Tools icon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481070"/>
            <a:ext cx="9603275" cy="47265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1. Who is required to obtain compulsory registration under GST, regardless of turnover?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Agriculturist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Person making only exempt supply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Person making inter-state taxable supply</a:t>
            </a:r>
            <a:br>
              <a:rPr lang="en-US" dirty="0"/>
            </a:br>
            <a:r>
              <a:rPr lang="en-US" b="1" dirty="0"/>
              <a:t>D.</a:t>
            </a:r>
            <a:r>
              <a:rPr lang="en-US" dirty="0"/>
              <a:t> Small trader making intra-state supply below ₹20 lakhs</a:t>
            </a:r>
          </a:p>
          <a:p>
            <a:pPr marL="0" indent="0">
              <a:buNone/>
            </a:pPr>
            <a:r>
              <a:rPr lang="en-US" b="1" dirty="0" smtClean="0"/>
              <a:t>Correct </a:t>
            </a:r>
            <a:r>
              <a:rPr lang="en-US" b="1" dirty="0"/>
              <a:t>Answer: C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Explanation:</a:t>
            </a:r>
            <a:r>
              <a:rPr lang="en-US" dirty="0"/>
              <a:t> Inter-state taxable suppliers must register under GST, regardless of turnover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2. What is the threshold limit of aggregate turnover for GST registration for a person supplying goods in most states (Normal Category States)?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₹10 lakhs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₹20 lakhs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₹40 lakhs</a:t>
            </a:r>
            <a:br>
              <a:rPr lang="en-US" dirty="0"/>
            </a:br>
            <a:r>
              <a:rPr lang="en-US" b="1" dirty="0"/>
              <a:t>D.</a:t>
            </a:r>
            <a:r>
              <a:rPr lang="en-US" dirty="0"/>
              <a:t> ₹50 lakhs</a:t>
            </a:r>
          </a:p>
          <a:p>
            <a:pPr marL="0" indent="0">
              <a:buNone/>
            </a:pPr>
            <a:r>
              <a:rPr lang="en-US" b="1" dirty="0" smtClean="0"/>
              <a:t>Correct </a:t>
            </a:r>
            <a:r>
              <a:rPr lang="en-US" b="1" dirty="0"/>
              <a:t>Answer: C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Explanation:</a:t>
            </a:r>
            <a:r>
              <a:rPr lang="en-US" dirty="0"/>
              <a:t> For suppliers of goods in most states, the threshold is ₹40 lakhs. It is lower for services and special category states.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5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1294363" y="399248"/>
            <a:ext cx="9603275" cy="543488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3. What is the time limit for applying for GST registration from the date on which the person becomes liable for registration?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15 days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30 days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60 days</a:t>
            </a:r>
            <a:br>
              <a:rPr lang="en-US" dirty="0"/>
            </a:br>
            <a:r>
              <a:rPr lang="en-US" b="1" dirty="0"/>
              <a:t>D.</a:t>
            </a:r>
            <a:r>
              <a:rPr lang="en-US" dirty="0"/>
              <a:t> 90 days</a:t>
            </a:r>
          </a:p>
          <a:p>
            <a:pPr marL="0" indent="0">
              <a:buNone/>
            </a:pPr>
            <a:r>
              <a:rPr lang="en-US" b="1" dirty="0" smtClean="0"/>
              <a:t>Correct </a:t>
            </a:r>
            <a:r>
              <a:rPr lang="en-US" b="1" dirty="0"/>
              <a:t>Answer: B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Explanation:</a:t>
            </a:r>
            <a:r>
              <a:rPr lang="en-US" dirty="0"/>
              <a:t> Application must be submitted within 30 days of becoming liable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4. Which of the following is NOT included in the aggregate turnover for GST registration?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Exempt supplies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Interstate supplies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Inward supplies on which tax is paid under reverse charge</a:t>
            </a:r>
            <a:br>
              <a:rPr lang="en-US" dirty="0"/>
            </a:br>
            <a:r>
              <a:rPr lang="en-US" b="1" dirty="0"/>
              <a:t>D.</a:t>
            </a:r>
            <a:r>
              <a:rPr lang="en-US" dirty="0"/>
              <a:t> Export of goods or services</a:t>
            </a:r>
          </a:p>
          <a:p>
            <a:pPr marL="0" indent="0">
              <a:buNone/>
            </a:pPr>
            <a:r>
              <a:rPr lang="en-US" b="1" dirty="0" smtClean="0"/>
              <a:t>Correct </a:t>
            </a:r>
            <a:r>
              <a:rPr lang="en-US" b="1" dirty="0"/>
              <a:t>Answer: C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Explanation:</a:t>
            </a:r>
            <a:r>
              <a:rPr lang="en-US" dirty="0"/>
              <a:t> Inward supplies under reverse charge are not part of aggregate turnover.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21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1294363" y="399248"/>
            <a:ext cx="9603275" cy="543488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5. What is the effective date of registration if the application is submitted within the prescribed time?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Date of grant of registration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Date of submission of application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Date on which liability arises</a:t>
            </a:r>
            <a:br>
              <a:rPr lang="en-US" dirty="0"/>
            </a:br>
            <a:r>
              <a:rPr lang="en-US" b="1" dirty="0"/>
              <a:t>D.</a:t>
            </a:r>
            <a:r>
              <a:rPr lang="en-US" dirty="0"/>
              <a:t> Date of verification of documents</a:t>
            </a:r>
          </a:p>
          <a:p>
            <a:pPr marL="0" indent="0">
              <a:buNone/>
            </a:pPr>
            <a:r>
              <a:rPr lang="en-US" b="1" dirty="0" smtClean="0"/>
              <a:t>Correct </a:t>
            </a:r>
            <a:r>
              <a:rPr lang="en-US" b="1" dirty="0"/>
              <a:t>Answer: C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Explanation:</a:t>
            </a:r>
            <a:r>
              <a:rPr lang="en-US" dirty="0"/>
              <a:t> If applied within 30 days, registration is effective from the date on which liability to register arose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6. Which of the following persons is required to obtain GST registration compulsorily, even if the turnover is below the threshold?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Casual taxable person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Non-resident taxable person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E-commerce operator</a:t>
            </a:r>
            <a:br>
              <a:rPr lang="en-US" dirty="0"/>
            </a:br>
            <a:r>
              <a:rPr lang="en-US" b="1" dirty="0"/>
              <a:t>D.</a:t>
            </a:r>
            <a:r>
              <a:rPr lang="en-US" dirty="0"/>
              <a:t> All of the above</a:t>
            </a:r>
          </a:p>
          <a:p>
            <a:pPr marL="0" indent="0">
              <a:buNone/>
            </a:pPr>
            <a:r>
              <a:rPr lang="en-US" b="1" dirty="0" smtClean="0"/>
              <a:t>Correct </a:t>
            </a:r>
            <a:r>
              <a:rPr lang="en-US" b="1" dirty="0"/>
              <a:t>Answer: 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Explanation:</a:t>
            </a:r>
            <a:r>
              <a:rPr lang="en-US" dirty="0"/>
              <a:t> All listed persons must register under GST regardless of turnover.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657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1294363" y="399248"/>
            <a:ext cx="9603275" cy="55765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7. Which of the following is true for a casual taxable person under GST?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They must register only if turnover exceeds ₹40 lakhs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They can operate without registration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They must obtain registration before commencing business</a:t>
            </a:r>
            <a:br>
              <a:rPr lang="en-US" dirty="0"/>
            </a:br>
            <a:r>
              <a:rPr lang="en-US" b="1" dirty="0"/>
              <a:t>D.</a:t>
            </a:r>
            <a:r>
              <a:rPr lang="en-US" dirty="0"/>
              <a:t> Registration is not required for casual supply of exempted goods</a:t>
            </a:r>
          </a:p>
          <a:p>
            <a:pPr marL="0" indent="0">
              <a:buNone/>
            </a:pPr>
            <a:r>
              <a:rPr lang="en-US" b="1" dirty="0" smtClean="0"/>
              <a:t>Correct </a:t>
            </a:r>
            <a:r>
              <a:rPr lang="en-US" b="1" dirty="0"/>
              <a:t>Answer: C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Explanation:</a:t>
            </a:r>
            <a:r>
              <a:rPr lang="en-US" dirty="0"/>
              <a:t> Casual taxable persons must register before starting business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8</a:t>
            </a:r>
            <a:r>
              <a:rPr lang="en-US" b="1" dirty="0"/>
              <a:t>. A person who is required to deduct tax at source (TDS) under GST must register if: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Turnover exceeds ₹20 lakhs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Turnover exceeds ₹10 lakhs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They are deducting TDS under GST, regardless of turnover</a:t>
            </a:r>
            <a:br>
              <a:rPr lang="en-US" dirty="0"/>
            </a:br>
            <a:r>
              <a:rPr lang="en-US" b="1" dirty="0"/>
              <a:t>D.</a:t>
            </a:r>
            <a:r>
              <a:rPr lang="en-US" dirty="0"/>
              <a:t> They make inter-state supply</a:t>
            </a:r>
          </a:p>
          <a:p>
            <a:pPr marL="0" indent="0">
              <a:buNone/>
            </a:pPr>
            <a:r>
              <a:rPr lang="en-US" b="1" dirty="0" smtClean="0"/>
              <a:t>Correct </a:t>
            </a:r>
            <a:r>
              <a:rPr lang="en-US" b="1" dirty="0"/>
              <a:t>Answer: C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Explanation:</a:t>
            </a:r>
            <a:r>
              <a:rPr lang="en-US" dirty="0"/>
              <a:t> Persons liable to deduct TDS under GST must register, regardless of turnover.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697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1294363" y="399248"/>
            <a:ext cx="9603275" cy="55765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9. Which form is used to apply for GST registration?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GST REG-01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GST REG-03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GST REG-06</a:t>
            </a:r>
            <a:br>
              <a:rPr lang="en-US" dirty="0"/>
            </a:br>
            <a:r>
              <a:rPr lang="en-US" b="1" dirty="0"/>
              <a:t>D.</a:t>
            </a:r>
            <a:r>
              <a:rPr lang="en-US" dirty="0"/>
              <a:t> GST REG-08</a:t>
            </a:r>
          </a:p>
          <a:p>
            <a:pPr marL="0" indent="0">
              <a:buNone/>
            </a:pPr>
            <a:r>
              <a:rPr lang="en-US" b="1" dirty="0" smtClean="0"/>
              <a:t>Correct </a:t>
            </a:r>
            <a:r>
              <a:rPr lang="en-US" b="1" dirty="0"/>
              <a:t>Answer: A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Explanation:</a:t>
            </a:r>
            <a:r>
              <a:rPr lang="en-US" dirty="0"/>
              <a:t> GST REG-01 is used for new registration.</a:t>
            </a:r>
          </a:p>
          <a:p>
            <a:pPr marL="0" indent="0">
              <a:buNone/>
            </a:pPr>
            <a:r>
              <a:rPr lang="en-US" b="1" dirty="0"/>
              <a:t>10. If a registered person is no longer liable to be registered under GST, he may apply for cancellation of registration in: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GST REG-03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GST REG-06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GST REG-16</a:t>
            </a:r>
            <a:br>
              <a:rPr lang="en-US" dirty="0"/>
            </a:br>
            <a:r>
              <a:rPr lang="en-US" b="1" dirty="0"/>
              <a:t>D.</a:t>
            </a:r>
            <a:r>
              <a:rPr lang="en-US" dirty="0"/>
              <a:t> GST REG-30</a:t>
            </a:r>
          </a:p>
          <a:p>
            <a:pPr marL="0" indent="0">
              <a:buNone/>
            </a:pPr>
            <a:r>
              <a:rPr lang="en-US" b="1" dirty="0" smtClean="0"/>
              <a:t>Correct </a:t>
            </a:r>
            <a:r>
              <a:rPr lang="en-US" b="1" dirty="0"/>
              <a:t>Answer: C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Explanation:</a:t>
            </a:r>
            <a:r>
              <a:rPr lang="en-US" dirty="0"/>
              <a:t> GST REG-16 is the application form for cancellation of registration.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431442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</Template>
  <TotalTime>0</TotalTime>
  <Words>126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Gallery</vt:lpstr>
      <vt:lpstr>Registration</vt:lpstr>
      <vt:lpstr>Multiple choice questions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2025-07-11T17:26:21Z</dcterms:created>
  <dcterms:modified xsi:type="dcterms:W3CDTF">2025-07-15T06:06:56Z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