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3" r:id="rId3"/>
    <p:sldMasterId id="2147483685" r:id="rId4"/>
    <p:sldMasterId id="2147483707" r:id="rId5"/>
    <p:sldMasterId id="2147483730" r:id="rId6"/>
    <p:sldMasterId id="2147483753" r:id="rId7"/>
    <p:sldMasterId id="2147483776" r:id="rId8"/>
    <p:sldMasterId id="2147483784" r:id="rId9"/>
    <p:sldMasterId id="2147483797" r:id="rId10"/>
  </p:sldMasterIdLst>
  <p:notesMasterIdLst>
    <p:notesMasterId r:id="rId15"/>
  </p:notesMasterIdLst>
  <p:sldIdLst>
    <p:sldId id="257" r:id="rId11"/>
    <p:sldId id="721" r:id="rId12"/>
    <p:sldId id="756" r:id="rId13"/>
    <p:sldId id="861" r:id="rId14"/>
  </p:sldIdLst>
  <p:sldSz cx="6858000" cy="5143500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87621" autoAdjust="0"/>
  </p:normalViewPr>
  <p:slideViewPr>
    <p:cSldViewPr showGuides="1">
      <p:cViewPr varScale="1">
        <p:scale>
          <a:sx n="113" d="100"/>
          <a:sy n="113" d="100"/>
        </p:scale>
        <p:origin x="1728" y="77"/>
      </p:cViewPr>
      <p:guideLst>
        <p:guide orient="horz" pos="16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1" Type="http://schemas.openxmlformats.org/officeDocument/2006/relationships/slide" Target="slides/slide1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A8ADFD5B-A66C-449C-B6E8-FB716D07777D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CA5D3BF3-D352-46FC-8343-31F56E6730EA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8" Type="http://schemas.openxmlformats.org/officeDocument/2006/relationships/tags" Target="../tags/tag643.xml"/><Relationship Id="rId7" Type="http://schemas.openxmlformats.org/officeDocument/2006/relationships/tags" Target="../tags/tag642.xml"/><Relationship Id="rId6" Type="http://schemas.openxmlformats.org/officeDocument/2006/relationships/tags" Target="../tags/tag641.xml"/><Relationship Id="rId5" Type="http://schemas.openxmlformats.org/officeDocument/2006/relationships/tags" Target="../tags/tag640.xml"/><Relationship Id="rId4" Type="http://schemas.openxmlformats.org/officeDocument/2006/relationships/tags" Target="../tags/tag639.xml"/><Relationship Id="rId3" Type="http://schemas.openxmlformats.org/officeDocument/2006/relationships/tags" Target="../tags/tag638.xml"/><Relationship Id="rId2" Type="http://schemas.openxmlformats.org/officeDocument/2006/relationships/tags" Target="../tags/tag637.xml"/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8" Type="http://schemas.openxmlformats.org/officeDocument/2006/relationships/tags" Target="../tags/tag650.xml"/><Relationship Id="rId7" Type="http://schemas.openxmlformats.org/officeDocument/2006/relationships/tags" Target="../tags/tag649.xml"/><Relationship Id="rId6" Type="http://schemas.openxmlformats.org/officeDocument/2006/relationships/tags" Target="../tags/tag648.xml"/><Relationship Id="rId5" Type="http://schemas.openxmlformats.org/officeDocument/2006/relationships/tags" Target="../tags/tag647.xml"/><Relationship Id="rId4" Type="http://schemas.openxmlformats.org/officeDocument/2006/relationships/tags" Target="../tags/tag646.xml"/><Relationship Id="rId3" Type="http://schemas.openxmlformats.org/officeDocument/2006/relationships/tags" Target="../tags/tag645.xml"/><Relationship Id="rId2" Type="http://schemas.openxmlformats.org/officeDocument/2006/relationships/tags" Target="../tags/tag644.xml"/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9" Type="http://schemas.openxmlformats.org/officeDocument/2006/relationships/tags" Target="../tags/tag658.xml"/><Relationship Id="rId8" Type="http://schemas.openxmlformats.org/officeDocument/2006/relationships/tags" Target="../tags/tag657.xml"/><Relationship Id="rId7" Type="http://schemas.openxmlformats.org/officeDocument/2006/relationships/tags" Target="../tags/tag656.xml"/><Relationship Id="rId6" Type="http://schemas.openxmlformats.org/officeDocument/2006/relationships/tags" Target="../tags/tag655.xml"/><Relationship Id="rId5" Type="http://schemas.openxmlformats.org/officeDocument/2006/relationships/tags" Target="../tags/tag654.xml"/><Relationship Id="rId4" Type="http://schemas.openxmlformats.org/officeDocument/2006/relationships/tags" Target="../tags/tag653.xml"/><Relationship Id="rId3" Type="http://schemas.openxmlformats.org/officeDocument/2006/relationships/tags" Target="../tags/tag652.xml"/><Relationship Id="rId2" Type="http://schemas.openxmlformats.org/officeDocument/2006/relationships/tags" Target="../tags/tag651.xml"/><Relationship Id="rId11" Type="http://schemas.openxmlformats.org/officeDocument/2006/relationships/tags" Target="../tags/tag660.xml"/><Relationship Id="rId10" Type="http://schemas.openxmlformats.org/officeDocument/2006/relationships/tags" Target="../tags/tag659.xml"/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9" Type="http://schemas.openxmlformats.org/officeDocument/2006/relationships/tags" Target="../tags/tag668.xml"/><Relationship Id="rId8" Type="http://schemas.openxmlformats.org/officeDocument/2006/relationships/tags" Target="../tags/tag667.xml"/><Relationship Id="rId7" Type="http://schemas.openxmlformats.org/officeDocument/2006/relationships/tags" Target="../tags/tag666.xml"/><Relationship Id="rId6" Type="http://schemas.openxmlformats.org/officeDocument/2006/relationships/tags" Target="../tags/tag665.xml"/><Relationship Id="rId5" Type="http://schemas.openxmlformats.org/officeDocument/2006/relationships/tags" Target="../tags/tag664.xml"/><Relationship Id="rId4" Type="http://schemas.openxmlformats.org/officeDocument/2006/relationships/tags" Target="../tags/tag663.xml"/><Relationship Id="rId3" Type="http://schemas.openxmlformats.org/officeDocument/2006/relationships/tags" Target="../tags/tag662.xml"/><Relationship Id="rId2" Type="http://schemas.openxmlformats.org/officeDocument/2006/relationships/tags" Target="../tags/tag661.xml"/><Relationship Id="rId11" Type="http://schemas.openxmlformats.org/officeDocument/2006/relationships/tags" Target="../tags/tag670.xml"/><Relationship Id="rId10" Type="http://schemas.openxmlformats.org/officeDocument/2006/relationships/tags" Target="../tags/tag669.xml"/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9" Type="http://schemas.openxmlformats.org/officeDocument/2006/relationships/tags" Target="../tags/tag678.xml"/><Relationship Id="rId8" Type="http://schemas.openxmlformats.org/officeDocument/2006/relationships/tags" Target="../tags/tag677.xml"/><Relationship Id="rId7" Type="http://schemas.openxmlformats.org/officeDocument/2006/relationships/tags" Target="../tags/tag676.xml"/><Relationship Id="rId6" Type="http://schemas.openxmlformats.org/officeDocument/2006/relationships/tags" Target="../tags/tag675.xml"/><Relationship Id="rId5" Type="http://schemas.openxmlformats.org/officeDocument/2006/relationships/tags" Target="../tags/tag674.xml"/><Relationship Id="rId4" Type="http://schemas.openxmlformats.org/officeDocument/2006/relationships/tags" Target="../tags/tag673.xml"/><Relationship Id="rId3" Type="http://schemas.openxmlformats.org/officeDocument/2006/relationships/tags" Target="../tags/tag672.xml"/><Relationship Id="rId2" Type="http://schemas.openxmlformats.org/officeDocument/2006/relationships/tags" Target="../tags/tag671.xml"/><Relationship Id="rId11" Type="http://schemas.openxmlformats.org/officeDocument/2006/relationships/tags" Target="../tags/tag680.xml"/><Relationship Id="rId10" Type="http://schemas.openxmlformats.org/officeDocument/2006/relationships/tags" Target="../tags/tag679.xml"/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9" Type="http://schemas.openxmlformats.org/officeDocument/2006/relationships/tags" Target="../tags/tag688.xml"/><Relationship Id="rId8" Type="http://schemas.openxmlformats.org/officeDocument/2006/relationships/tags" Target="../tags/tag687.xml"/><Relationship Id="rId7" Type="http://schemas.openxmlformats.org/officeDocument/2006/relationships/tags" Target="../tags/tag686.xml"/><Relationship Id="rId6" Type="http://schemas.openxmlformats.org/officeDocument/2006/relationships/tags" Target="../tags/tag685.xml"/><Relationship Id="rId5" Type="http://schemas.openxmlformats.org/officeDocument/2006/relationships/tags" Target="../tags/tag684.xml"/><Relationship Id="rId4" Type="http://schemas.openxmlformats.org/officeDocument/2006/relationships/tags" Target="../tags/tag683.xml"/><Relationship Id="rId3" Type="http://schemas.openxmlformats.org/officeDocument/2006/relationships/tags" Target="../tags/tag682.xml"/><Relationship Id="rId2" Type="http://schemas.openxmlformats.org/officeDocument/2006/relationships/tags" Target="../tags/tag681.xml"/><Relationship Id="rId12" Type="http://schemas.openxmlformats.org/officeDocument/2006/relationships/tags" Target="../tags/tag691.xml"/><Relationship Id="rId11" Type="http://schemas.openxmlformats.org/officeDocument/2006/relationships/tags" Target="../tags/tag690.xml"/><Relationship Id="rId10" Type="http://schemas.openxmlformats.org/officeDocument/2006/relationships/tags" Target="../tags/tag689.xml"/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9" Type="http://schemas.openxmlformats.org/officeDocument/2006/relationships/tags" Target="../tags/tag699.xml"/><Relationship Id="rId8" Type="http://schemas.openxmlformats.org/officeDocument/2006/relationships/tags" Target="../tags/tag698.xml"/><Relationship Id="rId7" Type="http://schemas.openxmlformats.org/officeDocument/2006/relationships/tags" Target="../tags/tag697.xml"/><Relationship Id="rId6" Type="http://schemas.openxmlformats.org/officeDocument/2006/relationships/tags" Target="../tags/tag696.xml"/><Relationship Id="rId5" Type="http://schemas.openxmlformats.org/officeDocument/2006/relationships/tags" Target="../tags/tag695.xml"/><Relationship Id="rId4" Type="http://schemas.openxmlformats.org/officeDocument/2006/relationships/tags" Target="../tags/tag694.xml"/><Relationship Id="rId3" Type="http://schemas.openxmlformats.org/officeDocument/2006/relationships/tags" Target="../tags/tag693.xml"/><Relationship Id="rId2" Type="http://schemas.openxmlformats.org/officeDocument/2006/relationships/tags" Target="../tags/tag692.xml"/><Relationship Id="rId12" Type="http://schemas.openxmlformats.org/officeDocument/2006/relationships/tags" Target="../tags/tag702.xml"/><Relationship Id="rId11" Type="http://schemas.openxmlformats.org/officeDocument/2006/relationships/tags" Target="../tags/tag701.xml"/><Relationship Id="rId10" Type="http://schemas.openxmlformats.org/officeDocument/2006/relationships/tags" Target="../tags/tag700.xml"/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9" Type="http://schemas.openxmlformats.org/officeDocument/2006/relationships/tags" Target="../tags/tag710.xml"/><Relationship Id="rId8" Type="http://schemas.openxmlformats.org/officeDocument/2006/relationships/tags" Target="../tags/tag709.xml"/><Relationship Id="rId7" Type="http://schemas.openxmlformats.org/officeDocument/2006/relationships/tags" Target="../tags/tag708.xml"/><Relationship Id="rId6" Type="http://schemas.openxmlformats.org/officeDocument/2006/relationships/tags" Target="../tags/tag707.xml"/><Relationship Id="rId5" Type="http://schemas.openxmlformats.org/officeDocument/2006/relationships/tags" Target="../tags/tag706.xml"/><Relationship Id="rId4" Type="http://schemas.openxmlformats.org/officeDocument/2006/relationships/tags" Target="../tags/tag705.xml"/><Relationship Id="rId3" Type="http://schemas.openxmlformats.org/officeDocument/2006/relationships/tags" Target="../tags/tag704.xml"/><Relationship Id="rId2" Type="http://schemas.openxmlformats.org/officeDocument/2006/relationships/tags" Target="../tags/tag703.xml"/><Relationship Id="rId13" Type="http://schemas.openxmlformats.org/officeDocument/2006/relationships/tags" Target="../tags/tag714.xml"/><Relationship Id="rId12" Type="http://schemas.openxmlformats.org/officeDocument/2006/relationships/tags" Target="../tags/tag713.xml"/><Relationship Id="rId11" Type="http://schemas.openxmlformats.org/officeDocument/2006/relationships/tags" Target="../tags/tag712.xml"/><Relationship Id="rId10" Type="http://schemas.openxmlformats.org/officeDocument/2006/relationships/tags" Target="../tags/tag711.xml"/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9" Type="http://schemas.openxmlformats.org/officeDocument/2006/relationships/tags" Target="../tags/tag722.xml"/><Relationship Id="rId8" Type="http://schemas.openxmlformats.org/officeDocument/2006/relationships/tags" Target="../tags/tag721.xml"/><Relationship Id="rId7" Type="http://schemas.openxmlformats.org/officeDocument/2006/relationships/tags" Target="../tags/tag720.xml"/><Relationship Id="rId6" Type="http://schemas.openxmlformats.org/officeDocument/2006/relationships/tags" Target="../tags/tag719.xml"/><Relationship Id="rId5" Type="http://schemas.openxmlformats.org/officeDocument/2006/relationships/tags" Target="../tags/tag718.xml"/><Relationship Id="rId4" Type="http://schemas.openxmlformats.org/officeDocument/2006/relationships/tags" Target="../tags/tag717.xml"/><Relationship Id="rId3" Type="http://schemas.openxmlformats.org/officeDocument/2006/relationships/tags" Target="../tags/tag716.xml"/><Relationship Id="rId2" Type="http://schemas.openxmlformats.org/officeDocument/2006/relationships/tags" Target="../tags/tag715.xml"/><Relationship Id="rId10" Type="http://schemas.openxmlformats.org/officeDocument/2006/relationships/tags" Target="../tags/tag723.xml"/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9" Type="http://schemas.openxmlformats.org/officeDocument/2006/relationships/tags" Target="../tags/tag731.xml"/><Relationship Id="rId8" Type="http://schemas.openxmlformats.org/officeDocument/2006/relationships/tags" Target="../tags/tag730.xml"/><Relationship Id="rId7" Type="http://schemas.openxmlformats.org/officeDocument/2006/relationships/tags" Target="../tags/tag729.xml"/><Relationship Id="rId6" Type="http://schemas.openxmlformats.org/officeDocument/2006/relationships/tags" Target="../tags/tag728.xml"/><Relationship Id="rId5" Type="http://schemas.openxmlformats.org/officeDocument/2006/relationships/tags" Target="../tags/tag727.xml"/><Relationship Id="rId4" Type="http://schemas.openxmlformats.org/officeDocument/2006/relationships/tags" Target="../tags/tag726.xml"/><Relationship Id="rId3" Type="http://schemas.openxmlformats.org/officeDocument/2006/relationships/tags" Target="../tags/tag725.xml"/><Relationship Id="rId2" Type="http://schemas.openxmlformats.org/officeDocument/2006/relationships/tags" Target="../tags/tag724.xml"/><Relationship Id="rId10" Type="http://schemas.openxmlformats.org/officeDocument/2006/relationships/tags" Target="../tags/tag732.xml"/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9" Type="http://schemas.openxmlformats.org/officeDocument/2006/relationships/tags" Target="../tags/tag740.xml"/><Relationship Id="rId8" Type="http://schemas.openxmlformats.org/officeDocument/2006/relationships/tags" Target="../tags/tag739.xml"/><Relationship Id="rId7" Type="http://schemas.openxmlformats.org/officeDocument/2006/relationships/tags" Target="../tags/tag738.xml"/><Relationship Id="rId6" Type="http://schemas.openxmlformats.org/officeDocument/2006/relationships/tags" Target="../tags/tag737.xml"/><Relationship Id="rId5" Type="http://schemas.openxmlformats.org/officeDocument/2006/relationships/tags" Target="../tags/tag736.xml"/><Relationship Id="rId4" Type="http://schemas.openxmlformats.org/officeDocument/2006/relationships/tags" Target="../tags/tag735.xml"/><Relationship Id="rId3" Type="http://schemas.openxmlformats.org/officeDocument/2006/relationships/tags" Target="../tags/tag734.xml"/><Relationship Id="rId2" Type="http://schemas.openxmlformats.org/officeDocument/2006/relationships/tags" Target="../tags/tag733.xml"/><Relationship Id="rId10" Type="http://schemas.openxmlformats.org/officeDocument/2006/relationships/tags" Target="../tags/tag741.xml"/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9" Type="http://schemas.openxmlformats.org/officeDocument/2006/relationships/tags" Target="../tags/tag749.xml"/><Relationship Id="rId8" Type="http://schemas.openxmlformats.org/officeDocument/2006/relationships/tags" Target="../tags/tag748.xml"/><Relationship Id="rId7" Type="http://schemas.openxmlformats.org/officeDocument/2006/relationships/tags" Target="../tags/tag747.xml"/><Relationship Id="rId6" Type="http://schemas.openxmlformats.org/officeDocument/2006/relationships/tags" Target="../tags/tag746.xml"/><Relationship Id="rId5" Type="http://schemas.openxmlformats.org/officeDocument/2006/relationships/tags" Target="../tags/tag745.xml"/><Relationship Id="rId4" Type="http://schemas.openxmlformats.org/officeDocument/2006/relationships/tags" Target="../tags/tag744.xml"/><Relationship Id="rId3" Type="http://schemas.openxmlformats.org/officeDocument/2006/relationships/tags" Target="../tags/tag743.xml"/><Relationship Id="rId2" Type="http://schemas.openxmlformats.org/officeDocument/2006/relationships/tags" Target="../tags/tag742.xml"/><Relationship Id="rId10" Type="http://schemas.openxmlformats.org/officeDocument/2006/relationships/tags" Target="../tags/tag750.xml"/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9" Type="http://schemas.openxmlformats.org/officeDocument/2006/relationships/tags" Target="../tags/tag758.xml"/><Relationship Id="rId8" Type="http://schemas.openxmlformats.org/officeDocument/2006/relationships/tags" Target="../tags/tag757.xml"/><Relationship Id="rId7" Type="http://schemas.openxmlformats.org/officeDocument/2006/relationships/tags" Target="../tags/tag756.xml"/><Relationship Id="rId6" Type="http://schemas.openxmlformats.org/officeDocument/2006/relationships/tags" Target="../tags/tag755.xml"/><Relationship Id="rId5" Type="http://schemas.openxmlformats.org/officeDocument/2006/relationships/tags" Target="../tags/tag754.xml"/><Relationship Id="rId4" Type="http://schemas.openxmlformats.org/officeDocument/2006/relationships/tags" Target="../tags/tag753.xml"/><Relationship Id="rId3" Type="http://schemas.openxmlformats.org/officeDocument/2006/relationships/tags" Target="../tags/tag752.xml"/><Relationship Id="rId2" Type="http://schemas.openxmlformats.org/officeDocument/2006/relationships/tags" Target="../tags/tag751.xml"/><Relationship Id="rId10" Type="http://schemas.openxmlformats.org/officeDocument/2006/relationships/tags" Target="../tags/tag759.xml"/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8" Type="http://schemas.openxmlformats.org/officeDocument/2006/relationships/tags" Target="../tags/tag766.xml"/><Relationship Id="rId7" Type="http://schemas.openxmlformats.org/officeDocument/2006/relationships/tags" Target="../tags/tag765.xml"/><Relationship Id="rId6" Type="http://schemas.openxmlformats.org/officeDocument/2006/relationships/tags" Target="../tags/tag764.xml"/><Relationship Id="rId5" Type="http://schemas.openxmlformats.org/officeDocument/2006/relationships/tags" Target="../tags/tag763.xml"/><Relationship Id="rId4" Type="http://schemas.openxmlformats.org/officeDocument/2006/relationships/tags" Target="../tags/tag762.xml"/><Relationship Id="rId3" Type="http://schemas.openxmlformats.org/officeDocument/2006/relationships/tags" Target="../tags/tag761.xml"/><Relationship Id="rId2" Type="http://schemas.openxmlformats.org/officeDocument/2006/relationships/tags" Target="../tags/tag760.xml"/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8" Type="http://schemas.openxmlformats.org/officeDocument/2006/relationships/tags" Target="../tags/tag773.xml"/><Relationship Id="rId7" Type="http://schemas.openxmlformats.org/officeDocument/2006/relationships/tags" Target="../tags/tag772.xml"/><Relationship Id="rId6" Type="http://schemas.openxmlformats.org/officeDocument/2006/relationships/tags" Target="../tags/tag771.xml"/><Relationship Id="rId5" Type="http://schemas.openxmlformats.org/officeDocument/2006/relationships/tags" Target="../tags/tag770.xml"/><Relationship Id="rId4" Type="http://schemas.openxmlformats.org/officeDocument/2006/relationships/tags" Target="../tags/tag769.xml"/><Relationship Id="rId3" Type="http://schemas.openxmlformats.org/officeDocument/2006/relationships/tags" Target="../tags/tag768.xml"/><Relationship Id="rId2" Type="http://schemas.openxmlformats.org/officeDocument/2006/relationships/tags" Target="../tags/tag767.xml"/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9" Type="http://schemas.openxmlformats.org/officeDocument/2006/relationships/tags" Target="../tags/tag781.xml"/><Relationship Id="rId8" Type="http://schemas.openxmlformats.org/officeDocument/2006/relationships/tags" Target="../tags/tag780.xml"/><Relationship Id="rId7" Type="http://schemas.openxmlformats.org/officeDocument/2006/relationships/tags" Target="../tags/tag779.xml"/><Relationship Id="rId6" Type="http://schemas.openxmlformats.org/officeDocument/2006/relationships/tags" Target="../tags/tag778.xml"/><Relationship Id="rId5" Type="http://schemas.openxmlformats.org/officeDocument/2006/relationships/tags" Target="../tags/tag777.xml"/><Relationship Id="rId4" Type="http://schemas.openxmlformats.org/officeDocument/2006/relationships/tags" Target="../tags/tag776.xml"/><Relationship Id="rId3" Type="http://schemas.openxmlformats.org/officeDocument/2006/relationships/tags" Target="../tags/tag775.xml"/><Relationship Id="rId2" Type="http://schemas.openxmlformats.org/officeDocument/2006/relationships/tags" Target="../tags/tag774.xml"/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7" Type="http://schemas.openxmlformats.org/officeDocument/2006/relationships/tags" Target="../tags/tag787.xml"/><Relationship Id="rId6" Type="http://schemas.openxmlformats.org/officeDocument/2006/relationships/tags" Target="../tags/tag786.xml"/><Relationship Id="rId5" Type="http://schemas.openxmlformats.org/officeDocument/2006/relationships/tags" Target="../tags/tag785.xml"/><Relationship Id="rId4" Type="http://schemas.openxmlformats.org/officeDocument/2006/relationships/tags" Target="../tags/tag784.xml"/><Relationship Id="rId3" Type="http://schemas.openxmlformats.org/officeDocument/2006/relationships/tags" Target="../tags/tag783.xml"/><Relationship Id="rId2" Type="http://schemas.openxmlformats.org/officeDocument/2006/relationships/tags" Target="../tags/tag782.xml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7" Type="http://schemas.openxmlformats.org/officeDocument/2006/relationships/tags" Target="../tags/tag793.xml"/><Relationship Id="rId6" Type="http://schemas.openxmlformats.org/officeDocument/2006/relationships/tags" Target="../tags/tag792.xml"/><Relationship Id="rId5" Type="http://schemas.openxmlformats.org/officeDocument/2006/relationships/tags" Target="../tags/tag791.xml"/><Relationship Id="rId4" Type="http://schemas.openxmlformats.org/officeDocument/2006/relationships/tags" Target="../tags/tag790.xml"/><Relationship Id="rId3" Type="http://schemas.openxmlformats.org/officeDocument/2006/relationships/tags" Target="../tags/tag789.xml"/><Relationship Id="rId2" Type="http://schemas.openxmlformats.org/officeDocument/2006/relationships/tags" Target="../tags/tag788.xml"/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8" Type="http://schemas.openxmlformats.org/officeDocument/2006/relationships/tags" Target="../tags/tag801.xml"/><Relationship Id="rId7" Type="http://schemas.openxmlformats.org/officeDocument/2006/relationships/tags" Target="../tags/tag800.xml"/><Relationship Id="rId6" Type="http://schemas.openxmlformats.org/officeDocument/2006/relationships/tags" Target="../tags/tag799.xml"/><Relationship Id="rId5" Type="http://schemas.openxmlformats.org/officeDocument/2006/relationships/tags" Target="../tags/tag798.xml"/><Relationship Id="rId4" Type="http://schemas.openxmlformats.org/officeDocument/2006/relationships/tags" Target="../tags/tag797.xml"/><Relationship Id="rId3" Type="http://schemas.openxmlformats.org/officeDocument/2006/relationships/tags" Target="../tags/tag796.xml"/><Relationship Id="rId2" Type="http://schemas.openxmlformats.org/officeDocument/2006/relationships/tags" Target="../tags/tag795.xml"/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1" Type="http://schemas.openxmlformats.org/officeDocument/2006/relationships/tags" Target="../tags/tag34.xml"/><Relationship Id="rId10" Type="http://schemas.openxmlformats.org/officeDocument/2006/relationships/tags" Target="../tags/tag33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4.xml"/><Relationship Id="rId10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52.xml"/><Relationship Id="rId8" Type="http://schemas.openxmlformats.org/officeDocument/2006/relationships/tags" Target="../tags/tag51.xml"/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2" Type="http://schemas.openxmlformats.org/officeDocument/2006/relationships/tags" Target="../tags/tag55.xml"/><Relationship Id="rId11" Type="http://schemas.openxmlformats.org/officeDocument/2006/relationships/tags" Target="../tags/tag54.xml"/><Relationship Id="rId10" Type="http://schemas.openxmlformats.org/officeDocument/2006/relationships/tags" Target="../tags/tag53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3" Type="http://schemas.openxmlformats.org/officeDocument/2006/relationships/tags" Target="../tags/tag78.xml"/><Relationship Id="rId12" Type="http://schemas.openxmlformats.org/officeDocument/2006/relationships/tags" Target="../tags/tag77.xml"/><Relationship Id="rId11" Type="http://schemas.openxmlformats.org/officeDocument/2006/relationships/tags" Target="../tags/tag76.xml"/><Relationship Id="rId10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0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0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22.xml"/><Relationship Id="rId8" Type="http://schemas.openxmlformats.org/officeDocument/2006/relationships/tags" Target="../tags/tag121.xml"/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0" Type="http://schemas.openxmlformats.org/officeDocument/2006/relationships/tags" Target="../tags/tag123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130.xml"/><Relationship Id="rId7" Type="http://schemas.openxmlformats.org/officeDocument/2006/relationships/tags" Target="../tags/tag129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tags" Target="../tags/tag137.xml"/><Relationship Id="rId7" Type="http://schemas.openxmlformats.org/officeDocument/2006/relationships/tags" Target="../tags/tag136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4" Type="http://schemas.openxmlformats.org/officeDocument/2006/relationships/tags" Target="../tags/tag133.xml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145.xml"/><Relationship Id="rId8" Type="http://schemas.openxmlformats.org/officeDocument/2006/relationships/tags" Target="../tags/tag144.xml"/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tags" Target="../tags/tag140.xml"/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7" Type="http://schemas.openxmlformats.org/officeDocument/2006/relationships/tags" Target="../tags/tag157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7" Type="http://schemas.openxmlformats.org/officeDocument/2006/relationships/tags" Target="../tags/tag164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173.xml"/><Relationship Id="rId8" Type="http://schemas.openxmlformats.org/officeDocument/2006/relationships/tags" Target="../tags/tag172.xml"/><Relationship Id="rId7" Type="http://schemas.openxmlformats.org/officeDocument/2006/relationships/tags" Target="../tags/tag171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tags" Target="../tags/tag168.xml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0" Type="http://schemas.openxmlformats.org/officeDocument/2006/relationships/tags" Target="../tags/tag174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182.xml"/><Relationship Id="rId8" Type="http://schemas.openxmlformats.org/officeDocument/2006/relationships/tags" Target="../tags/tag181.xml"/><Relationship Id="rId7" Type="http://schemas.openxmlformats.org/officeDocument/2006/relationships/tags" Target="../tags/tag180.xml"/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4" Type="http://schemas.openxmlformats.org/officeDocument/2006/relationships/tags" Target="../tags/tag177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1" Type="http://schemas.openxmlformats.org/officeDocument/2006/relationships/tags" Target="../tags/tag184.xml"/><Relationship Id="rId10" Type="http://schemas.openxmlformats.org/officeDocument/2006/relationships/tags" Target="../tags/tag183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192.xml"/><Relationship Id="rId8" Type="http://schemas.openxmlformats.org/officeDocument/2006/relationships/tags" Target="../tags/tag191.xml"/><Relationship Id="rId7" Type="http://schemas.openxmlformats.org/officeDocument/2006/relationships/tags" Target="../tags/tag190.xml"/><Relationship Id="rId6" Type="http://schemas.openxmlformats.org/officeDocument/2006/relationships/tags" Target="../tags/tag189.xml"/><Relationship Id="rId5" Type="http://schemas.openxmlformats.org/officeDocument/2006/relationships/tags" Target="../tags/tag188.xml"/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1" Type="http://schemas.openxmlformats.org/officeDocument/2006/relationships/tags" Target="../tags/tag194.xml"/><Relationship Id="rId10" Type="http://schemas.openxmlformats.org/officeDocument/2006/relationships/tags" Target="../tags/tag193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202.xml"/><Relationship Id="rId8" Type="http://schemas.openxmlformats.org/officeDocument/2006/relationships/tags" Target="../tags/tag201.xml"/><Relationship Id="rId7" Type="http://schemas.openxmlformats.org/officeDocument/2006/relationships/tags" Target="../tags/tag200.xml"/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tags" Target="../tags/tag197.xml"/><Relationship Id="rId3" Type="http://schemas.openxmlformats.org/officeDocument/2006/relationships/tags" Target="../tags/tag196.xml"/><Relationship Id="rId2" Type="http://schemas.openxmlformats.org/officeDocument/2006/relationships/tags" Target="../tags/tag195.xml"/><Relationship Id="rId11" Type="http://schemas.openxmlformats.org/officeDocument/2006/relationships/tags" Target="../tags/tag204.xml"/><Relationship Id="rId10" Type="http://schemas.openxmlformats.org/officeDocument/2006/relationships/tags" Target="../tags/tag203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212.xml"/><Relationship Id="rId8" Type="http://schemas.openxmlformats.org/officeDocument/2006/relationships/tags" Target="../tags/tag211.xml"/><Relationship Id="rId7" Type="http://schemas.openxmlformats.org/officeDocument/2006/relationships/tags" Target="../tags/tag210.xml"/><Relationship Id="rId6" Type="http://schemas.openxmlformats.org/officeDocument/2006/relationships/tags" Target="../tags/tag209.xml"/><Relationship Id="rId5" Type="http://schemas.openxmlformats.org/officeDocument/2006/relationships/tags" Target="../tags/tag208.xml"/><Relationship Id="rId4" Type="http://schemas.openxmlformats.org/officeDocument/2006/relationships/tags" Target="../tags/tag207.xml"/><Relationship Id="rId3" Type="http://schemas.openxmlformats.org/officeDocument/2006/relationships/tags" Target="../tags/tag206.xml"/><Relationship Id="rId2" Type="http://schemas.openxmlformats.org/officeDocument/2006/relationships/tags" Target="../tags/tag205.xml"/><Relationship Id="rId12" Type="http://schemas.openxmlformats.org/officeDocument/2006/relationships/tags" Target="../tags/tag215.xml"/><Relationship Id="rId11" Type="http://schemas.openxmlformats.org/officeDocument/2006/relationships/tags" Target="../tags/tag214.xml"/><Relationship Id="rId10" Type="http://schemas.openxmlformats.org/officeDocument/2006/relationships/tags" Target="../tags/tag213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9" Type="http://schemas.openxmlformats.org/officeDocument/2006/relationships/tags" Target="../tags/tag223.xml"/><Relationship Id="rId8" Type="http://schemas.openxmlformats.org/officeDocument/2006/relationships/tags" Target="../tags/tag222.xml"/><Relationship Id="rId7" Type="http://schemas.openxmlformats.org/officeDocument/2006/relationships/tags" Target="../tags/tag221.xml"/><Relationship Id="rId6" Type="http://schemas.openxmlformats.org/officeDocument/2006/relationships/tags" Target="../tags/tag220.xml"/><Relationship Id="rId5" Type="http://schemas.openxmlformats.org/officeDocument/2006/relationships/tags" Target="../tags/tag219.xml"/><Relationship Id="rId4" Type="http://schemas.openxmlformats.org/officeDocument/2006/relationships/tags" Target="../tags/tag218.xml"/><Relationship Id="rId3" Type="http://schemas.openxmlformats.org/officeDocument/2006/relationships/tags" Target="../tags/tag217.xml"/><Relationship Id="rId2" Type="http://schemas.openxmlformats.org/officeDocument/2006/relationships/tags" Target="../tags/tag216.xml"/><Relationship Id="rId12" Type="http://schemas.openxmlformats.org/officeDocument/2006/relationships/tags" Target="../tags/tag226.xml"/><Relationship Id="rId11" Type="http://schemas.openxmlformats.org/officeDocument/2006/relationships/tags" Target="../tags/tag225.xml"/><Relationship Id="rId10" Type="http://schemas.openxmlformats.org/officeDocument/2006/relationships/tags" Target="../tags/tag224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tags" Target="../tags/tag234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tags" Target="../tags/tag229.xml"/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3" Type="http://schemas.openxmlformats.org/officeDocument/2006/relationships/tags" Target="../tags/tag238.xml"/><Relationship Id="rId12" Type="http://schemas.openxmlformats.org/officeDocument/2006/relationships/tags" Target="../tags/tag237.xml"/><Relationship Id="rId11" Type="http://schemas.openxmlformats.org/officeDocument/2006/relationships/tags" Target="../tags/tag236.xml"/><Relationship Id="rId10" Type="http://schemas.openxmlformats.org/officeDocument/2006/relationships/tags" Target="../tags/tag235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246.xml"/><Relationship Id="rId8" Type="http://schemas.openxmlformats.org/officeDocument/2006/relationships/tags" Target="../tags/tag245.xml"/><Relationship Id="rId7" Type="http://schemas.openxmlformats.org/officeDocument/2006/relationships/tags" Target="../tags/tag244.xml"/><Relationship Id="rId6" Type="http://schemas.openxmlformats.org/officeDocument/2006/relationships/tags" Target="../tags/tag243.xml"/><Relationship Id="rId5" Type="http://schemas.openxmlformats.org/officeDocument/2006/relationships/tags" Target="../tags/tag242.xml"/><Relationship Id="rId4" Type="http://schemas.openxmlformats.org/officeDocument/2006/relationships/tags" Target="../tags/tag241.xml"/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0" Type="http://schemas.openxmlformats.org/officeDocument/2006/relationships/tags" Target="../tags/tag247.xml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tags" Target="../tags/tag255.xml"/><Relationship Id="rId8" Type="http://schemas.openxmlformats.org/officeDocument/2006/relationships/tags" Target="../tags/tag254.xml"/><Relationship Id="rId7" Type="http://schemas.openxmlformats.org/officeDocument/2006/relationships/tags" Target="../tags/tag253.xml"/><Relationship Id="rId6" Type="http://schemas.openxmlformats.org/officeDocument/2006/relationships/tags" Target="../tags/tag252.xml"/><Relationship Id="rId5" Type="http://schemas.openxmlformats.org/officeDocument/2006/relationships/tags" Target="../tags/tag251.xml"/><Relationship Id="rId4" Type="http://schemas.openxmlformats.org/officeDocument/2006/relationships/tags" Target="../tags/tag250.xml"/><Relationship Id="rId3" Type="http://schemas.openxmlformats.org/officeDocument/2006/relationships/tags" Target="../tags/tag249.xml"/><Relationship Id="rId2" Type="http://schemas.openxmlformats.org/officeDocument/2006/relationships/tags" Target="../tags/tag248.xml"/><Relationship Id="rId10" Type="http://schemas.openxmlformats.org/officeDocument/2006/relationships/tags" Target="../tags/tag256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tags" Target="../tags/tag259.xml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0" Type="http://schemas.openxmlformats.org/officeDocument/2006/relationships/tags" Target="../tags/tag265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0" Type="http://schemas.openxmlformats.org/officeDocument/2006/relationships/tags" Target="../tags/tag274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0" Type="http://schemas.openxmlformats.org/officeDocument/2006/relationships/tags" Target="../tags/tag283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tags" Target="../tags/tag290.xml"/><Relationship Id="rId7" Type="http://schemas.openxmlformats.org/officeDocument/2006/relationships/tags" Target="../tags/tag289.xml"/><Relationship Id="rId6" Type="http://schemas.openxmlformats.org/officeDocument/2006/relationships/tags" Target="../tags/tag288.xml"/><Relationship Id="rId5" Type="http://schemas.openxmlformats.org/officeDocument/2006/relationships/tags" Target="../tags/tag287.xml"/><Relationship Id="rId4" Type="http://schemas.openxmlformats.org/officeDocument/2006/relationships/tags" Target="../tags/tag286.xml"/><Relationship Id="rId3" Type="http://schemas.openxmlformats.org/officeDocument/2006/relationships/tags" Target="../tags/tag285.xml"/><Relationship Id="rId2" Type="http://schemas.openxmlformats.org/officeDocument/2006/relationships/tags" Target="../tags/tag284.xml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8" Type="http://schemas.openxmlformats.org/officeDocument/2006/relationships/tags" Target="../tags/tag297.xml"/><Relationship Id="rId7" Type="http://schemas.openxmlformats.org/officeDocument/2006/relationships/tags" Target="../tags/tag296.xml"/><Relationship Id="rId6" Type="http://schemas.openxmlformats.org/officeDocument/2006/relationships/tags" Target="../tags/tag295.xml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tags" Target="../tags/tag292.xml"/><Relationship Id="rId2" Type="http://schemas.openxmlformats.org/officeDocument/2006/relationships/tags" Target="../tags/tag291.xml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9" Type="http://schemas.openxmlformats.org/officeDocument/2006/relationships/tags" Target="../tags/tag305.xml"/><Relationship Id="rId8" Type="http://schemas.openxmlformats.org/officeDocument/2006/relationships/tags" Target="../tags/tag304.xml"/><Relationship Id="rId7" Type="http://schemas.openxmlformats.org/officeDocument/2006/relationships/tags" Target="../tags/tag303.xml"/><Relationship Id="rId6" Type="http://schemas.openxmlformats.org/officeDocument/2006/relationships/tags" Target="../tags/tag302.xml"/><Relationship Id="rId5" Type="http://schemas.openxmlformats.org/officeDocument/2006/relationships/tags" Target="../tags/tag301.xml"/><Relationship Id="rId4" Type="http://schemas.openxmlformats.org/officeDocument/2006/relationships/tags" Target="../tags/tag300.xml"/><Relationship Id="rId3" Type="http://schemas.openxmlformats.org/officeDocument/2006/relationships/tags" Target="../tags/tag299.xml"/><Relationship Id="rId2" Type="http://schemas.openxmlformats.org/officeDocument/2006/relationships/tags" Target="../tags/tag298.xml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7" Type="http://schemas.openxmlformats.org/officeDocument/2006/relationships/tags" Target="../tags/tag311.xml"/><Relationship Id="rId6" Type="http://schemas.openxmlformats.org/officeDocument/2006/relationships/tags" Target="../tags/tag310.xml"/><Relationship Id="rId5" Type="http://schemas.openxmlformats.org/officeDocument/2006/relationships/tags" Target="../tags/tag309.xml"/><Relationship Id="rId4" Type="http://schemas.openxmlformats.org/officeDocument/2006/relationships/tags" Target="../tags/tag308.xml"/><Relationship Id="rId3" Type="http://schemas.openxmlformats.org/officeDocument/2006/relationships/tags" Target="../tags/tag307.xml"/><Relationship Id="rId2" Type="http://schemas.openxmlformats.org/officeDocument/2006/relationships/tags" Target="../tags/tag306.xml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7" Type="http://schemas.openxmlformats.org/officeDocument/2006/relationships/tags" Target="../tags/tag317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9" Type="http://schemas.openxmlformats.org/officeDocument/2006/relationships/tags" Target="../tags/tag333.xml"/><Relationship Id="rId8" Type="http://schemas.openxmlformats.org/officeDocument/2006/relationships/tags" Target="../tags/tag332.xml"/><Relationship Id="rId7" Type="http://schemas.openxmlformats.org/officeDocument/2006/relationships/tags" Target="../tags/tag331.xml"/><Relationship Id="rId6" Type="http://schemas.openxmlformats.org/officeDocument/2006/relationships/tags" Target="../tags/tag330.xml"/><Relationship Id="rId5" Type="http://schemas.openxmlformats.org/officeDocument/2006/relationships/tags" Target="../tags/tag329.xml"/><Relationship Id="rId4" Type="http://schemas.openxmlformats.org/officeDocument/2006/relationships/tags" Target="../tags/tag328.xml"/><Relationship Id="rId3" Type="http://schemas.openxmlformats.org/officeDocument/2006/relationships/tags" Target="../tags/tag327.xml"/><Relationship Id="rId2" Type="http://schemas.openxmlformats.org/officeDocument/2006/relationships/tags" Target="../tags/tag326.xml"/><Relationship Id="rId10" Type="http://schemas.openxmlformats.org/officeDocument/2006/relationships/tags" Target="../tags/tag334.xml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9" Type="http://schemas.openxmlformats.org/officeDocument/2006/relationships/tags" Target="../tags/tag342.xml"/><Relationship Id="rId8" Type="http://schemas.openxmlformats.org/officeDocument/2006/relationships/tags" Target="../tags/tag341.xml"/><Relationship Id="rId7" Type="http://schemas.openxmlformats.org/officeDocument/2006/relationships/tags" Target="../tags/tag340.xml"/><Relationship Id="rId6" Type="http://schemas.openxmlformats.org/officeDocument/2006/relationships/tags" Target="../tags/tag339.xml"/><Relationship Id="rId5" Type="http://schemas.openxmlformats.org/officeDocument/2006/relationships/tags" Target="../tags/tag338.xml"/><Relationship Id="rId4" Type="http://schemas.openxmlformats.org/officeDocument/2006/relationships/tags" Target="../tags/tag337.xml"/><Relationship Id="rId3" Type="http://schemas.openxmlformats.org/officeDocument/2006/relationships/tags" Target="../tags/tag336.xml"/><Relationship Id="rId2" Type="http://schemas.openxmlformats.org/officeDocument/2006/relationships/tags" Target="../tags/tag335.xml"/><Relationship Id="rId11" Type="http://schemas.openxmlformats.org/officeDocument/2006/relationships/tags" Target="../tags/tag344.xml"/><Relationship Id="rId10" Type="http://schemas.openxmlformats.org/officeDocument/2006/relationships/tags" Target="../tags/tag343.xml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1" Type="http://schemas.openxmlformats.org/officeDocument/2006/relationships/tags" Target="../tags/tag354.xml"/><Relationship Id="rId10" Type="http://schemas.openxmlformats.org/officeDocument/2006/relationships/tags" Target="../tags/tag353.xml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9" Type="http://schemas.openxmlformats.org/officeDocument/2006/relationships/tags" Target="../tags/tag362.xml"/><Relationship Id="rId8" Type="http://schemas.openxmlformats.org/officeDocument/2006/relationships/tags" Target="../tags/tag361.xml"/><Relationship Id="rId7" Type="http://schemas.openxmlformats.org/officeDocument/2006/relationships/tags" Target="../tags/tag360.xml"/><Relationship Id="rId6" Type="http://schemas.openxmlformats.org/officeDocument/2006/relationships/tags" Target="../tags/tag359.xml"/><Relationship Id="rId5" Type="http://schemas.openxmlformats.org/officeDocument/2006/relationships/tags" Target="../tags/tag358.xml"/><Relationship Id="rId4" Type="http://schemas.openxmlformats.org/officeDocument/2006/relationships/tags" Target="../tags/tag357.xml"/><Relationship Id="rId3" Type="http://schemas.openxmlformats.org/officeDocument/2006/relationships/tags" Target="../tags/tag356.xml"/><Relationship Id="rId2" Type="http://schemas.openxmlformats.org/officeDocument/2006/relationships/tags" Target="../tags/tag355.xml"/><Relationship Id="rId11" Type="http://schemas.openxmlformats.org/officeDocument/2006/relationships/tags" Target="../tags/tag364.xml"/><Relationship Id="rId10" Type="http://schemas.openxmlformats.org/officeDocument/2006/relationships/tags" Target="../tags/tag363.xml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372.xml"/><Relationship Id="rId8" Type="http://schemas.openxmlformats.org/officeDocument/2006/relationships/tags" Target="../tags/tag371.xml"/><Relationship Id="rId7" Type="http://schemas.openxmlformats.org/officeDocument/2006/relationships/tags" Target="../tags/tag370.xml"/><Relationship Id="rId6" Type="http://schemas.openxmlformats.org/officeDocument/2006/relationships/tags" Target="../tags/tag369.xml"/><Relationship Id="rId5" Type="http://schemas.openxmlformats.org/officeDocument/2006/relationships/tags" Target="../tags/tag368.xml"/><Relationship Id="rId4" Type="http://schemas.openxmlformats.org/officeDocument/2006/relationships/tags" Target="../tags/tag367.xml"/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2" Type="http://schemas.openxmlformats.org/officeDocument/2006/relationships/tags" Target="../tags/tag375.xml"/><Relationship Id="rId11" Type="http://schemas.openxmlformats.org/officeDocument/2006/relationships/tags" Target="../tags/tag374.xml"/><Relationship Id="rId10" Type="http://schemas.openxmlformats.org/officeDocument/2006/relationships/tags" Target="../tags/tag373.xml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9" Type="http://schemas.openxmlformats.org/officeDocument/2006/relationships/tags" Target="../tags/tag383.xml"/><Relationship Id="rId8" Type="http://schemas.openxmlformats.org/officeDocument/2006/relationships/tags" Target="../tags/tag382.xml"/><Relationship Id="rId7" Type="http://schemas.openxmlformats.org/officeDocument/2006/relationships/tags" Target="../tags/tag381.xml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tags" Target="../tags/tag377.xml"/><Relationship Id="rId2" Type="http://schemas.openxmlformats.org/officeDocument/2006/relationships/tags" Target="../tags/tag376.xml"/><Relationship Id="rId12" Type="http://schemas.openxmlformats.org/officeDocument/2006/relationships/tags" Target="../tags/tag386.xml"/><Relationship Id="rId11" Type="http://schemas.openxmlformats.org/officeDocument/2006/relationships/tags" Target="../tags/tag385.xml"/><Relationship Id="rId10" Type="http://schemas.openxmlformats.org/officeDocument/2006/relationships/tags" Target="../tags/tag384.xml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9" Type="http://schemas.openxmlformats.org/officeDocument/2006/relationships/tags" Target="../tags/tag394.xml"/><Relationship Id="rId8" Type="http://schemas.openxmlformats.org/officeDocument/2006/relationships/tags" Target="../tags/tag393.xml"/><Relationship Id="rId7" Type="http://schemas.openxmlformats.org/officeDocument/2006/relationships/tags" Target="../tags/tag392.xml"/><Relationship Id="rId6" Type="http://schemas.openxmlformats.org/officeDocument/2006/relationships/tags" Target="../tags/tag391.xml"/><Relationship Id="rId5" Type="http://schemas.openxmlformats.org/officeDocument/2006/relationships/tags" Target="../tags/tag390.xml"/><Relationship Id="rId4" Type="http://schemas.openxmlformats.org/officeDocument/2006/relationships/tags" Target="../tags/tag389.xml"/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3" Type="http://schemas.openxmlformats.org/officeDocument/2006/relationships/tags" Target="../tags/tag398.xml"/><Relationship Id="rId12" Type="http://schemas.openxmlformats.org/officeDocument/2006/relationships/tags" Target="../tags/tag397.xml"/><Relationship Id="rId11" Type="http://schemas.openxmlformats.org/officeDocument/2006/relationships/tags" Target="../tags/tag396.xml"/><Relationship Id="rId10" Type="http://schemas.openxmlformats.org/officeDocument/2006/relationships/tags" Target="../tags/tag395.xml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9" Type="http://schemas.openxmlformats.org/officeDocument/2006/relationships/tags" Target="../tags/tag406.xml"/><Relationship Id="rId8" Type="http://schemas.openxmlformats.org/officeDocument/2006/relationships/tags" Target="../tags/tag405.xml"/><Relationship Id="rId7" Type="http://schemas.openxmlformats.org/officeDocument/2006/relationships/tags" Target="../tags/tag404.xml"/><Relationship Id="rId6" Type="http://schemas.openxmlformats.org/officeDocument/2006/relationships/tags" Target="../tags/tag403.xml"/><Relationship Id="rId5" Type="http://schemas.openxmlformats.org/officeDocument/2006/relationships/tags" Target="../tags/tag402.xml"/><Relationship Id="rId4" Type="http://schemas.openxmlformats.org/officeDocument/2006/relationships/tags" Target="../tags/tag401.xml"/><Relationship Id="rId3" Type="http://schemas.openxmlformats.org/officeDocument/2006/relationships/tags" Target="../tags/tag400.xml"/><Relationship Id="rId2" Type="http://schemas.openxmlformats.org/officeDocument/2006/relationships/tags" Target="../tags/tag399.xml"/><Relationship Id="rId10" Type="http://schemas.openxmlformats.org/officeDocument/2006/relationships/tags" Target="../tags/tag407.xml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9" Type="http://schemas.openxmlformats.org/officeDocument/2006/relationships/tags" Target="../tags/tag415.xml"/><Relationship Id="rId8" Type="http://schemas.openxmlformats.org/officeDocument/2006/relationships/tags" Target="../tags/tag414.xml"/><Relationship Id="rId7" Type="http://schemas.openxmlformats.org/officeDocument/2006/relationships/tags" Target="../tags/tag413.xml"/><Relationship Id="rId6" Type="http://schemas.openxmlformats.org/officeDocument/2006/relationships/tags" Target="../tags/tag412.xml"/><Relationship Id="rId5" Type="http://schemas.openxmlformats.org/officeDocument/2006/relationships/tags" Target="../tags/tag411.xml"/><Relationship Id="rId4" Type="http://schemas.openxmlformats.org/officeDocument/2006/relationships/tags" Target="../tags/tag410.xml"/><Relationship Id="rId3" Type="http://schemas.openxmlformats.org/officeDocument/2006/relationships/tags" Target="../tags/tag409.xml"/><Relationship Id="rId2" Type="http://schemas.openxmlformats.org/officeDocument/2006/relationships/tags" Target="../tags/tag408.xml"/><Relationship Id="rId10" Type="http://schemas.openxmlformats.org/officeDocument/2006/relationships/tags" Target="../tags/tag416.xml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9" Type="http://schemas.openxmlformats.org/officeDocument/2006/relationships/tags" Target="../tags/tag424.xml"/><Relationship Id="rId8" Type="http://schemas.openxmlformats.org/officeDocument/2006/relationships/tags" Target="../tags/tag423.xml"/><Relationship Id="rId7" Type="http://schemas.openxmlformats.org/officeDocument/2006/relationships/tags" Target="../tags/tag422.xml"/><Relationship Id="rId6" Type="http://schemas.openxmlformats.org/officeDocument/2006/relationships/tags" Target="../tags/tag421.xml"/><Relationship Id="rId5" Type="http://schemas.openxmlformats.org/officeDocument/2006/relationships/tags" Target="../tags/tag420.xml"/><Relationship Id="rId4" Type="http://schemas.openxmlformats.org/officeDocument/2006/relationships/tags" Target="../tags/tag419.xml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0" Type="http://schemas.openxmlformats.org/officeDocument/2006/relationships/tags" Target="../tags/tag425.xml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9" Type="http://schemas.openxmlformats.org/officeDocument/2006/relationships/tags" Target="../tags/tag433.xml"/><Relationship Id="rId8" Type="http://schemas.openxmlformats.org/officeDocument/2006/relationships/tags" Target="../tags/tag432.xml"/><Relationship Id="rId7" Type="http://schemas.openxmlformats.org/officeDocument/2006/relationships/tags" Target="../tags/tag431.xml"/><Relationship Id="rId6" Type="http://schemas.openxmlformats.org/officeDocument/2006/relationships/tags" Target="../tags/tag430.xml"/><Relationship Id="rId5" Type="http://schemas.openxmlformats.org/officeDocument/2006/relationships/tags" Target="../tags/tag429.xml"/><Relationship Id="rId4" Type="http://schemas.openxmlformats.org/officeDocument/2006/relationships/tags" Target="../tags/tag428.xml"/><Relationship Id="rId3" Type="http://schemas.openxmlformats.org/officeDocument/2006/relationships/tags" Target="../tags/tag427.xml"/><Relationship Id="rId2" Type="http://schemas.openxmlformats.org/officeDocument/2006/relationships/tags" Target="../tags/tag426.xml"/><Relationship Id="rId10" Type="http://schemas.openxmlformats.org/officeDocument/2006/relationships/tags" Target="../tags/tag434.xml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9" Type="http://schemas.openxmlformats.org/officeDocument/2006/relationships/tags" Target="../tags/tag442.xml"/><Relationship Id="rId8" Type="http://schemas.openxmlformats.org/officeDocument/2006/relationships/tags" Target="../tags/tag441.xml"/><Relationship Id="rId7" Type="http://schemas.openxmlformats.org/officeDocument/2006/relationships/tags" Target="../tags/tag440.xml"/><Relationship Id="rId6" Type="http://schemas.openxmlformats.org/officeDocument/2006/relationships/tags" Target="../tags/tag439.xml"/><Relationship Id="rId5" Type="http://schemas.openxmlformats.org/officeDocument/2006/relationships/tags" Target="../tags/tag438.xml"/><Relationship Id="rId4" Type="http://schemas.openxmlformats.org/officeDocument/2006/relationships/tags" Target="../tags/tag437.xml"/><Relationship Id="rId3" Type="http://schemas.openxmlformats.org/officeDocument/2006/relationships/tags" Target="../tags/tag436.xml"/><Relationship Id="rId2" Type="http://schemas.openxmlformats.org/officeDocument/2006/relationships/tags" Target="../tags/tag435.xml"/><Relationship Id="rId10" Type="http://schemas.openxmlformats.org/officeDocument/2006/relationships/tags" Target="../tags/tag443.xml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8" Type="http://schemas.openxmlformats.org/officeDocument/2006/relationships/tags" Target="../tags/tag450.xml"/><Relationship Id="rId7" Type="http://schemas.openxmlformats.org/officeDocument/2006/relationships/tags" Target="../tags/tag449.xml"/><Relationship Id="rId6" Type="http://schemas.openxmlformats.org/officeDocument/2006/relationships/tags" Target="../tags/tag448.xml"/><Relationship Id="rId5" Type="http://schemas.openxmlformats.org/officeDocument/2006/relationships/tags" Target="../tags/tag447.xml"/><Relationship Id="rId4" Type="http://schemas.openxmlformats.org/officeDocument/2006/relationships/tags" Target="../tags/tag446.xml"/><Relationship Id="rId3" Type="http://schemas.openxmlformats.org/officeDocument/2006/relationships/tags" Target="../tags/tag445.xml"/><Relationship Id="rId2" Type="http://schemas.openxmlformats.org/officeDocument/2006/relationships/tags" Target="../tags/tag444.xml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8" Type="http://schemas.openxmlformats.org/officeDocument/2006/relationships/tags" Target="../tags/tag457.xml"/><Relationship Id="rId7" Type="http://schemas.openxmlformats.org/officeDocument/2006/relationships/tags" Target="../tags/tag456.xml"/><Relationship Id="rId6" Type="http://schemas.openxmlformats.org/officeDocument/2006/relationships/tags" Target="../tags/tag455.xml"/><Relationship Id="rId5" Type="http://schemas.openxmlformats.org/officeDocument/2006/relationships/tags" Target="../tags/tag454.xml"/><Relationship Id="rId4" Type="http://schemas.openxmlformats.org/officeDocument/2006/relationships/tags" Target="../tags/tag453.xml"/><Relationship Id="rId3" Type="http://schemas.openxmlformats.org/officeDocument/2006/relationships/tags" Target="../tags/tag452.xml"/><Relationship Id="rId2" Type="http://schemas.openxmlformats.org/officeDocument/2006/relationships/tags" Target="../tags/tag451.xml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9" Type="http://schemas.openxmlformats.org/officeDocument/2006/relationships/tags" Target="../tags/tag465.xml"/><Relationship Id="rId8" Type="http://schemas.openxmlformats.org/officeDocument/2006/relationships/tags" Target="../tags/tag464.xml"/><Relationship Id="rId7" Type="http://schemas.openxmlformats.org/officeDocument/2006/relationships/tags" Target="../tags/tag463.xml"/><Relationship Id="rId6" Type="http://schemas.openxmlformats.org/officeDocument/2006/relationships/tags" Target="../tags/tag462.xml"/><Relationship Id="rId5" Type="http://schemas.openxmlformats.org/officeDocument/2006/relationships/tags" Target="../tags/tag461.xml"/><Relationship Id="rId4" Type="http://schemas.openxmlformats.org/officeDocument/2006/relationships/tags" Target="../tags/tag460.xml"/><Relationship Id="rId3" Type="http://schemas.openxmlformats.org/officeDocument/2006/relationships/tags" Target="../tags/tag459.xml"/><Relationship Id="rId2" Type="http://schemas.openxmlformats.org/officeDocument/2006/relationships/tags" Target="../tags/tag458.xml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7" Type="http://schemas.openxmlformats.org/officeDocument/2006/relationships/tags" Target="../tags/tag471.xml"/><Relationship Id="rId6" Type="http://schemas.openxmlformats.org/officeDocument/2006/relationships/tags" Target="../tags/tag470.xml"/><Relationship Id="rId5" Type="http://schemas.openxmlformats.org/officeDocument/2006/relationships/tags" Target="../tags/tag469.xml"/><Relationship Id="rId4" Type="http://schemas.openxmlformats.org/officeDocument/2006/relationships/tags" Target="../tags/tag468.xml"/><Relationship Id="rId3" Type="http://schemas.openxmlformats.org/officeDocument/2006/relationships/tags" Target="../tags/tag467.xml"/><Relationship Id="rId2" Type="http://schemas.openxmlformats.org/officeDocument/2006/relationships/tags" Target="../tags/tag466.xml"/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7" Type="http://schemas.openxmlformats.org/officeDocument/2006/relationships/tags" Target="../tags/tag477.xml"/><Relationship Id="rId6" Type="http://schemas.openxmlformats.org/officeDocument/2006/relationships/tags" Target="../tags/tag476.xml"/><Relationship Id="rId5" Type="http://schemas.openxmlformats.org/officeDocument/2006/relationships/tags" Target="../tags/tag475.xml"/><Relationship Id="rId4" Type="http://schemas.openxmlformats.org/officeDocument/2006/relationships/tags" Target="../tags/tag474.xml"/><Relationship Id="rId3" Type="http://schemas.openxmlformats.org/officeDocument/2006/relationships/tags" Target="../tags/tag473.xml"/><Relationship Id="rId2" Type="http://schemas.openxmlformats.org/officeDocument/2006/relationships/tags" Target="../tags/tag472.xml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tags" Target="../tags/tag485.xml"/><Relationship Id="rId7" Type="http://schemas.openxmlformats.org/officeDocument/2006/relationships/tags" Target="../tags/tag484.xml"/><Relationship Id="rId6" Type="http://schemas.openxmlformats.org/officeDocument/2006/relationships/tags" Target="../tags/tag483.xml"/><Relationship Id="rId5" Type="http://schemas.openxmlformats.org/officeDocument/2006/relationships/tags" Target="../tags/tag482.xml"/><Relationship Id="rId4" Type="http://schemas.openxmlformats.org/officeDocument/2006/relationships/tags" Target="../tags/tag481.xml"/><Relationship Id="rId3" Type="http://schemas.openxmlformats.org/officeDocument/2006/relationships/tags" Target="../tags/tag480.xml"/><Relationship Id="rId2" Type="http://schemas.openxmlformats.org/officeDocument/2006/relationships/tags" Target="../tags/tag479.xml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tags" Target="../tags/tag492.xml"/><Relationship Id="rId7" Type="http://schemas.openxmlformats.org/officeDocument/2006/relationships/tags" Target="../tags/tag491.xml"/><Relationship Id="rId6" Type="http://schemas.openxmlformats.org/officeDocument/2006/relationships/tags" Target="../tags/tag490.xml"/><Relationship Id="rId5" Type="http://schemas.openxmlformats.org/officeDocument/2006/relationships/tags" Target="../tags/tag489.xml"/><Relationship Id="rId4" Type="http://schemas.openxmlformats.org/officeDocument/2006/relationships/tags" Target="../tags/tag488.xml"/><Relationship Id="rId3" Type="http://schemas.openxmlformats.org/officeDocument/2006/relationships/tags" Target="../tags/tag487.xml"/><Relationship Id="rId2" Type="http://schemas.openxmlformats.org/officeDocument/2006/relationships/tags" Target="../tags/tag486.xml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9" Type="http://schemas.openxmlformats.org/officeDocument/2006/relationships/tags" Target="../tags/tag500.xml"/><Relationship Id="rId8" Type="http://schemas.openxmlformats.org/officeDocument/2006/relationships/tags" Target="../tags/tag499.xml"/><Relationship Id="rId7" Type="http://schemas.openxmlformats.org/officeDocument/2006/relationships/tags" Target="../tags/tag498.xml"/><Relationship Id="rId6" Type="http://schemas.openxmlformats.org/officeDocument/2006/relationships/tags" Target="../tags/tag497.xml"/><Relationship Id="rId5" Type="http://schemas.openxmlformats.org/officeDocument/2006/relationships/tags" Target="../tags/tag496.xml"/><Relationship Id="rId4" Type="http://schemas.openxmlformats.org/officeDocument/2006/relationships/tags" Target="../tags/tag495.xml"/><Relationship Id="rId3" Type="http://schemas.openxmlformats.org/officeDocument/2006/relationships/tags" Target="../tags/tag494.xml"/><Relationship Id="rId2" Type="http://schemas.openxmlformats.org/officeDocument/2006/relationships/tags" Target="../tags/tag493.xml"/><Relationship Id="rId11" Type="http://schemas.openxmlformats.org/officeDocument/2006/relationships/tags" Target="../tags/tag502.xml"/><Relationship Id="rId10" Type="http://schemas.openxmlformats.org/officeDocument/2006/relationships/tags" Target="../tags/tag501.xml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9" Type="http://schemas.openxmlformats.org/officeDocument/2006/relationships/tags" Target="../tags/tag510.xml"/><Relationship Id="rId8" Type="http://schemas.openxmlformats.org/officeDocument/2006/relationships/tags" Target="../tags/tag509.xml"/><Relationship Id="rId7" Type="http://schemas.openxmlformats.org/officeDocument/2006/relationships/tags" Target="../tags/tag508.xml"/><Relationship Id="rId6" Type="http://schemas.openxmlformats.org/officeDocument/2006/relationships/tags" Target="../tags/tag507.xml"/><Relationship Id="rId5" Type="http://schemas.openxmlformats.org/officeDocument/2006/relationships/tags" Target="../tags/tag506.xml"/><Relationship Id="rId4" Type="http://schemas.openxmlformats.org/officeDocument/2006/relationships/tags" Target="../tags/tag505.xml"/><Relationship Id="rId3" Type="http://schemas.openxmlformats.org/officeDocument/2006/relationships/tags" Target="../tags/tag504.xml"/><Relationship Id="rId2" Type="http://schemas.openxmlformats.org/officeDocument/2006/relationships/tags" Target="../tags/tag503.xml"/><Relationship Id="rId11" Type="http://schemas.openxmlformats.org/officeDocument/2006/relationships/tags" Target="../tags/tag512.xml"/><Relationship Id="rId10" Type="http://schemas.openxmlformats.org/officeDocument/2006/relationships/tags" Target="../tags/tag511.xml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9" Type="http://schemas.openxmlformats.org/officeDocument/2006/relationships/tags" Target="../tags/tag520.xml"/><Relationship Id="rId8" Type="http://schemas.openxmlformats.org/officeDocument/2006/relationships/tags" Target="../tags/tag519.xml"/><Relationship Id="rId7" Type="http://schemas.openxmlformats.org/officeDocument/2006/relationships/tags" Target="../tags/tag518.xml"/><Relationship Id="rId6" Type="http://schemas.openxmlformats.org/officeDocument/2006/relationships/tags" Target="../tags/tag517.xml"/><Relationship Id="rId5" Type="http://schemas.openxmlformats.org/officeDocument/2006/relationships/tags" Target="../tags/tag516.xml"/><Relationship Id="rId4" Type="http://schemas.openxmlformats.org/officeDocument/2006/relationships/tags" Target="../tags/tag515.xml"/><Relationship Id="rId3" Type="http://schemas.openxmlformats.org/officeDocument/2006/relationships/tags" Target="../tags/tag514.xml"/><Relationship Id="rId2" Type="http://schemas.openxmlformats.org/officeDocument/2006/relationships/tags" Target="../tags/tag513.xml"/><Relationship Id="rId11" Type="http://schemas.openxmlformats.org/officeDocument/2006/relationships/tags" Target="../tags/tag522.xml"/><Relationship Id="rId10" Type="http://schemas.openxmlformats.org/officeDocument/2006/relationships/tags" Target="../tags/tag521.xml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9" Type="http://schemas.openxmlformats.org/officeDocument/2006/relationships/tags" Target="../tags/tag530.xml"/><Relationship Id="rId8" Type="http://schemas.openxmlformats.org/officeDocument/2006/relationships/tags" Target="../tags/tag529.xml"/><Relationship Id="rId7" Type="http://schemas.openxmlformats.org/officeDocument/2006/relationships/tags" Target="../tags/tag528.xml"/><Relationship Id="rId6" Type="http://schemas.openxmlformats.org/officeDocument/2006/relationships/tags" Target="../tags/tag527.xml"/><Relationship Id="rId5" Type="http://schemas.openxmlformats.org/officeDocument/2006/relationships/tags" Target="../tags/tag526.xml"/><Relationship Id="rId4" Type="http://schemas.openxmlformats.org/officeDocument/2006/relationships/tags" Target="../tags/tag525.xml"/><Relationship Id="rId3" Type="http://schemas.openxmlformats.org/officeDocument/2006/relationships/tags" Target="../tags/tag524.xml"/><Relationship Id="rId2" Type="http://schemas.openxmlformats.org/officeDocument/2006/relationships/tags" Target="../tags/tag523.xml"/><Relationship Id="rId12" Type="http://schemas.openxmlformats.org/officeDocument/2006/relationships/tags" Target="../tags/tag533.xml"/><Relationship Id="rId11" Type="http://schemas.openxmlformats.org/officeDocument/2006/relationships/tags" Target="../tags/tag532.xml"/><Relationship Id="rId10" Type="http://schemas.openxmlformats.org/officeDocument/2006/relationships/tags" Target="../tags/tag531.xml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9" Type="http://schemas.openxmlformats.org/officeDocument/2006/relationships/tags" Target="../tags/tag541.xml"/><Relationship Id="rId8" Type="http://schemas.openxmlformats.org/officeDocument/2006/relationships/tags" Target="../tags/tag540.xml"/><Relationship Id="rId7" Type="http://schemas.openxmlformats.org/officeDocument/2006/relationships/tags" Target="../tags/tag539.xml"/><Relationship Id="rId6" Type="http://schemas.openxmlformats.org/officeDocument/2006/relationships/tags" Target="../tags/tag538.xml"/><Relationship Id="rId5" Type="http://schemas.openxmlformats.org/officeDocument/2006/relationships/tags" Target="../tags/tag537.xml"/><Relationship Id="rId4" Type="http://schemas.openxmlformats.org/officeDocument/2006/relationships/tags" Target="../tags/tag536.xml"/><Relationship Id="rId3" Type="http://schemas.openxmlformats.org/officeDocument/2006/relationships/tags" Target="../tags/tag535.xml"/><Relationship Id="rId2" Type="http://schemas.openxmlformats.org/officeDocument/2006/relationships/tags" Target="../tags/tag534.xml"/><Relationship Id="rId12" Type="http://schemas.openxmlformats.org/officeDocument/2006/relationships/tags" Target="../tags/tag544.xml"/><Relationship Id="rId11" Type="http://schemas.openxmlformats.org/officeDocument/2006/relationships/tags" Target="../tags/tag543.xml"/><Relationship Id="rId10" Type="http://schemas.openxmlformats.org/officeDocument/2006/relationships/tags" Target="../tags/tag542.xml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9" Type="http://schemas.openxmlformats.org/officeDocument/2006/relationships/tags" Target="../tags/tag552.xml"/><Relationship Id="rId8" Type="http://schemas.openxmlformats.org/officeDocument/2006/relationships/tags" Target="../tags/tag551.xml"/><Relationship Id="rId7" Type="http://schemas.openxmlformats.org/officeDocument/2006/relationships/tags" Target="../tags/tag550.xml"/><Relationship Id="rId6" Type="http://schemas.openxmlformats.org/officeDocument/2006/relationships/tags" Target="../tags/tag549.xml"/><Relationship Id="rId5" Type="http://schemas.openxmlformats.org/officeDocument/2006/relationships/tags" Target="../tags/tag548.xml"/><Relationship Id="rId4" Type="http://schemas.openxmlformats.org/officeDocument/2006/relationships/tags" Target="../tags/tag547.xml"/><Relationship Id="rId3" Type="http://schemas.openxmlformats.org/officeDocument/2006/relationships/tags" Target="../tags/tag546.xml"/><Relationship Id="rId2" Type="http://schemas.openxmlformats.org/officeDocument/2006/relationships/tags" Target="../tags/tag545.xml"/><Relationship Id="rId13" Type="http://schemas.openxmlformats.org/officeDocument/2006/relationships/tags" Target="../tags/tag556.xml"/><Relationship Id="rId12" Type="http://schemas.openxmlformats.org/officeDocument/2006/relationships/tags" Target="../tags/tag555.xml"/><Relationship Id="rId11" Type="http://schemas.openxmlformats.org/officeDocument/2006/relationships/tags" Target="../tags/tag554.xml"/><Relationship Id="rId10" Type="http://schemas.openxmlformats.org/officeDocument/2006/relationships/tags" Target="../tags/tag553.xml"/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9" Type="http://schemas.openxmlformats.org/officeDocument/2006/relationships/tags" Target="../tags/tag564.xml"/><Relationship Id="rId8" Type="http://schemas.openxmlformats.org/officeDocument/2006/relationships/tags" Target="../tags/tag563.xml"/><Relationship Id="rId7" Type="http://schemas.openxmlformats.org/officeDocument/2006/relationships/tags" Target="../tags/tag562.xml"/><Relationship Id="rId6" Type="http://schemas.openxmlformats.org/officeDocument/2006/relationships/tags" Target="../tags/tag561.xml"/><Relationship Id="rId5" Type="http://schemas.openxmlformats.org/officeDocument/2006/relationships/tags" Target="../tags/tag560.xml"/><Relationship Id="rId4" Type="http://schemas.openxmlformats.org/officeDocument/2006/relationships/tags" Target="../tags/tag559.xml"/><Relationship Id="rId3" Type="http://schemas.openxmlformats.org/officeDocument/2006/relationships/tags" Target="../tags/tag558.xml"/><Relationship Id="rId2" Type="http://schemas.openxmlformats.org/officeDocument/2006/relationships/tags" Target="../tags/tag557.xml"/><Relationship Id="rId10" Type="http://schemas.openxmlformats.org/officeDocument/2006/relationships/tags" Target="../tags/tag565.xml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9" Type="http://schemas.openxmlformats.org/officeDocument/2006/relationships/tags" Target="../tags/tag573.xml"/><Relationship Id="rId8" Type="http://schemas.openxmlformats.org/officeDocument/2006/relationships/tags" Target="../tags/tag572.xml"/><Relationship Id="rId7" Type="http://schemas.openxmlformats.org/officeDocument/2006/relationships/tags" Target="../tags/tag571.xml"/><Relationship Id="rId6" Type="http://schemas.openxmlformats.org/officeDocument/2006/relationships/tags" Target="../tags/tag570.xml"/><Relationship Id="rId5" Type="http://schemas.openxmlformats.org/officeDocument/2006/relationships/tags" Target="../tags/tag569.xml"/><Relationship Id="rId4" Type="http://schemas.openxmlformats.org/officeDocument/2006/relationships/tags" Target="../tags/tag568.xml"/><Relationship Id="rId3" Type="http://schemas.openxmlformats.org/officeDocument/2006/relationships/tags" Target="../tags/tag567.xml"/><Relationship Id="rId2" Type="http://schemas.openxmlformats.org/officeDocument/2006/relationships/tags" Target="../tags/tag566.xml"/><Relationship Id="rId10" Type="http://schemas.openxmlformats.org/officeDocument/2006/relationships/tags" Target="../tags/tag574.xml"/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582.xml"/><Relationship Id="rId8" Type="http://schemas.openxmlformats.org/officeDocument/2006/relationships/tags" Target="../tags/tag581.xml"/><Relationship Id="rId7" Type="http://schemas.openxmlformats.org/officeDocument/2006/relationships/tags" Target="../tags/tag580.xml"/><Relationship Id="rId6" Type="http://schemas.openxmlformats.org/officeDocument/2006/relationships/tags" Target="../tags/tag579.xml"/><Relationship Id="rId5" Type="http://schemas.openxmlformats.org/officeDocument/2006/relationships/tags" Target="../tags/tag578.xml"/><Relationship Id="rId4" Type="http://schemas.openxmlformats.org/officeDocument/2006/relationships/tags" Target="../tags/tag577.xml"/><Relationship Id="rId3" Type="http://schemas.openxmlformats.org/officeDocument/2006/relationships/tags" Target="../tags/tag576.xml"/><Relationship Id="rId2" Type="http://schemas.openxmlformats.org/officeDocument/2006/relationships/tags" Target="../tags/tag575.xml"/><Relationship Id="rId10" Type="http://schemas.openxmlformats.org/officeDocument/2006/relationships/tags" Target="../tags/tag583.xml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591.xml"/><Relationship Id="rId8" Type="http://schemas.openxmlformats.org/officeDocument/2006/relationships/tags" Target="../tags/tag590.xml"/><Relationship Id="rId7" Type="http://schemas.openxmlformats.org/officeDocument/2006/relationships/tags" Target="../tags/tag589.xml"/><Relationship Id="rId6" Type="http://schemas.openxmlformats.org/officeDocument/2006/relationships/tags" Target="../tags/tag588.xml"/><Relationship Id="rId5" Type="http://schemas.openxmlformats.org/officeDocument/2006/relationships/tags" Target="../tags/tag587.xml"/><Relationship Id="rId4" Type="http://schemas.openxmlformats.org/officeDocument/2006/relationships/tags" Target="../tags/tag586.xml"/><Relationship Id="rId3" Type="http://schemas.openxmlformats.org/officeDocument/2006/relationships/tags" Target="../tags/tag585.xml"/><Relationship Id="rId2" Type="http://schemas.openxmlformats.org/officeDocument/2006/relationships/tags" Target="../tags/tag584.xml"/><Relationship Id="rId10" Type="http://schemas.openxmlformats.org/officeDocument/2006/relationships/tags" Target="../tags/tag592.xml"/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9" Type="http://schemas.openxmlformats.org/officeDocument/2006/relationships/tags" Target="../tags/tag600.xml"/><Relationship Id="rId8" Type="http://schemas.openxmlformats.org/officeDocument/2006/relationships/tags" Target="../tags/tag599.xml"/><Relationship Id="rId7" Type="http://schemas.openxmlformats.org/officeDocument/2006/relationships/tags" Target="../tags/tag598.xml"/><Relationship Id="rId6" Type="http://schemas.openxmlformats.org/officeDocument/2006/relationships/tags" Target="../tags/tag597.xml"/><Relationship Id="rId5" Type="http://schemas.openxmlformats.org/officeDocument/2006/relationships/tags" Target="../tags/tag596.xml"/><Relationship Id="rId4" Type="http://schemas.openxmlformats.org/officeDocument/2006/relationships/tags" Target="../tags/tag595.xml"/><Relationship Id="rId3" Type="http://schemas.openxmlformats.org/officeDocument/2006/relationships/tags" Target="../tags/tag594.xml"/><Relationship Id="rId2" Type="http://schemas.openxmlformats.org/officeDocument/2006/relationships/tags" Target="../tags/tag593.xml"/><Relationship Id="rId10" Type="http://schemas.openxmlformats.org/officeDocument/2006/relationships/tags" Target="../tags/tag601.xml"/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tags" Target="../tags/tag608.xml"/><Relationship Id="rId7" Type="http://schemas.openxmlformats.org/officeDocument/2006/relationships/tags" Target="../tags/tag607.xml"/><Relationship Id="rId6" Type="http://schemas.openxmlformats.org/officeDocument/2006/relationships/tags" Target="../tags/tag606.xml"/><Relationship Id="rId5" Type="http://schemas.openxmlformats.org/officeDocument/2006/relationships/tags" Target="../tags/tag605.xml"/><Relationship Id="rId4" Type="http://schemas.openxmlformats.org/officeDocument/2006/relationships/tags" Target="../tags/tag604.xml"/><Relationship Id="rId3" Type="http://schemas.openxmlformats.org/officeDocument/2006/relationships/tags" Target="../tags/tag603.xml"/><Relationship Id="rId2" Type="http://schemas.openxmlformats.org/officeDocument/2006/relationships/tags" Target="../tags/tag602.xml"/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8" Type="http://schemas.openxmlformats.org/officeDocument/2006/relationships/tags" Target="../tags/tag615.xml"/><Relationship Id="rId7" Type="http://schemas.openxmlformats.org/officeDocument/2006/relationships/tags" Target="../tags/tag614.xml"/><Relationship Id="rId6" Type="http://schemas.openxmlformats.org/officeDocument/2006/relationships/tags" Target="../tags/tag613.xml"/><Relationship Id="rId5" Type="http://schemas.openxmlformats.org/officeDocument/2006/relationships/tags" Target="../tags/tag612.xml"/><Relationship Id="rId4" Type="http://schemas.openxmlformats.org/officeDocument/2006/relationships/tags" Target="../tags/tag611.xml"/><Relationship Id="rId3" Type="http://schemas.openxmlformats.org/officeDocument/2006/relationships/tags" Target="../tags/tag610.xml"/><Relationship Id="rId2" Type="http://schemas.openxmlformats.org/officeDocument/2006/relationships/tags" Target="../tags/tag609.xml"/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9" Type="http://schemas.openxmlformats.org/officeDocument/2006/relationships/tags" Target="../tags/tag623.xml"/><Relationship Id="rId8" Type="http://schemas.openxmlformats.org/officeDocument/2006/relationships/tags" Target="../tags/tag622.xml"/><Relationship Id="rId7" Type="http://schemas.openxmlformats.org/officeDocument/2006/relationships/tags" Target="../tags/tag621.xml"/><Relationship Id="rId6" Type="http://schemas.openxmlformats.org/officeDocument/2006/relationships/tags" Target="../tags/tag620.xml"/><Relationship Id="rId5" Type="http://schemas.openxmlformats.org/officeDocument/2006/relationships/tags" Target="../tags/tag619.xml"/><Relationship Id="rId4" Type="http://schemas.openxmlformats.org/officeDocument/2006/relationships/tags" Target="../tags/tag618.xml"/><Relationship Id="rId3" Type="http://schemas.openxmlformats.org/officeDocument/2006/relationships/tags" Target="../tags/tag617.xml"/><Relationship Id="rId2" Type="http://schemas.openxmlformats.org/officeDocument/2006/relationships/tags" Target="../tags/tag616.xml"/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7" Type="http://schemas.openxmlformats.org/officeDocument/2006/relationships/tags" Target="../tags/tag629.xml"/><Relationship Id="rId6" Type="http://schemas.openxmlformats.org/officeDocument/2006/relationships/tags" Target="../tags/tag628.xml"/><Relationship Id="rId5" Type="http://schemas.openxmlformats.org/officeDocument/2006/relationships/tags" Target="../tags/tag627.xml"/><Relationship Id="rId4" Type="http://schemas.openxmlformats.org/officeDocument/2006/relationships/tags" Target="../tags/tag626.xml"/><Relationship Id="rId3" Type="http://schemas.openxmlformats.org/officeDocument/2006/relationships/tags" Target="../tags/tag625.xml"/><Relationship Id="rId2" Type="http://schemas.openxmlformats.org/officeDocument/2006/relationships/tags" Target="../tags/tag624.xml"/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7" Type="http://schemas.openxmlformats.org/officeDocument/2006/relationships/tags" Target="../tags/tag635.xml"/><Relationship Id="rId6" Type="http://schemas.openxmlformats.org/officeDocument/2006/relationships/tags" Target="../tags/tag634.xml"/><Relationship Id="rId5" Type="http://schemas.openxmlformats.org/officeDocument/2006/relationships/tags" Target="../tags/tag633.xml"/><Relationship Id="rId4" Type="http://schemas.openxmlformats.org/officeDocument/2006/relationships/tags" Target="../tags/tag632.xml"/><Relationship Id="rId3" Type="http://schemas.openxmlformats.org/officeDocument/2006/relationships/tags" Target="../tags/tag631.xml"/><Relationship Id="rId2" Type="http://schemas.openxmlformats.org/officeDocument/2006/relationships/tags" Target="../tags/tag630.xml"/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7825"/>
            <a:ext cx="58293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914650"/>
            <a:ext cx="48006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</a:fld>
            <a:endParaRPr lang="en-US" sz="15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</a:fld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050" b="1" smtClean="0">
                <a:solidFill>
                  <a:srgbClr val="FFFFFF"/>
                </a:solidFill>
              </a:rPr>
            </a:fld>
            <a:endParaRPr lang="en-US" sz="105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Logo with Panels"/>
          <p:cNvGrpSpPr/>
          <p:nvPr userDrawn="1"/>
        </p:nvGrpSpPr>
        <p:grpSpPr>
          <a:xfrm>
            <a:off x="770705" y="1"/>
            <a:ext cx="6087294" cy="4842933"/>
            <a:chOff x="1130368" y="0"/>
            <a:chExt cx="8928031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492240" cy="5627914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248400" cy="5627914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3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94690"/>
                <a:endParaRPr lang="en-GB" sz="1365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9966"/>
            <a:ext cx="4052454" cy="906595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(use this layout if subtitle needs three lines and your Title needs two)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3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259773" y="2378616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ver image"/>
          <p:cNvSpPr txBox="1">
            <a:spLocks noChangeAspect="1"/>
          </p:cNvSpPr>
          <p:nvPr userDrawn="1">
            <p:custDataLst>
              <p:tags r:id="rId8"/>
            </p:custDataLst>
          </p:nvPr>
        </p:nvSpPr>
        <p:spPr>
          <a:xfrm>
            <a:off x="1298410" y="2375717"/>
            <a:ext cx="4581770" cy="211791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08280" defTabSz="505460">
              <a:spcAft>
                <a:spcPts val="685"/>
              </a:spcAft>
            </a:pPr>
            <a:endParaRPr lang="en-GB" sz="15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5" y="1464385"/>
            <a:ext cx="6134792" cy="2922718"/>
          </a:xfrm>
        </p:spPr>
        <p:txBody>
          <a:bodyPr tIns="0" bIns="0"/>
          <a:lstStyle>
            <a:lvl5pPr>
              <a:defRPr/>
            </a:lvl5pPr>
            <a:lvl6pPr>
              <a:buAutoNum type="arabicPeriod"/>
              <a:defRPr/>
            </a:lvl6pPr>
            <a:lvl7pPr>
              <a:buAutoNum type="alphaLcPeriod"/>
              <a:defRPr/>
            </a:lvl7pPr>
            <a:lvl8pPr>
              <a:buAutoNum type="romanLcPeriod"/>
              <a:defRPr/>
            </a:lvl8pPr>
          </a:lstStyle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cxnSp>
        <p:nvCxnSpPr>
          <p:cNvPr id="12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ge Number"/>
          <p:cNvSpPr txBox="1"/>
          <p:nvPr userDrawn="1">
            <p:custDataLst>
              <p:tags r:id="rId3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0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8" name="Executive Summary"/>
          <p:cNvSpPr txBox="1"/>
          <p:nvPr userDrawn="1">
            <p:custDataLst>
              <p:tags r:id="rId6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9" name="Disclaimer" hidden="1"/>
          <p:cNvSpPr txBox="1"/>
          <p:nvPr userDrawn="1">
            <p:custDataLst>
              <p:tags r:id="rId7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3" y="1464385"/>
            <a:ext cx="3017520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3478877" y="1464385"/>
            <a:ext cx="3017520" cy="2922718"/>
          </a:xfrm>
        </p:spPr>
        <p:txBody>
          <a:bodyPr tIns="0" bIns="0"/>
          <a:lstStyle>
            <a:lvl5pPr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38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9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0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1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42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3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ar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4052454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4520046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5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0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ar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43943" y="1464385"/>
            <a:ext cx="4052454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5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0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3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361603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4"/>
            </p:custDataLst>
          </p:nvPr>
        </p:nvSpPr>
        <p:spPr>
          <a:xfrm>
            <a:off x="3478877" y="1464385"/>
            <a:ext cx="3017520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9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7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9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Executive Summary"/>
          <p:cNvSpPr txBox="1"/>
          <p:nvPr userDrawn="1">
            <p:custDataLst>
              <p:tags r:id="rId9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2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3" name="Presentation 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4" name="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4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  <p:custDataLst>
              <p:tags r:id="rId2"/>
            </p:custDataLst>
          </p:nvPr>
        </p:nvSpPr>
        <p:spPr>
          <a:xfrm>
            <a:off x="361603" y="1464385"/>
            <a:ext cx="3017520" cy="292271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  <p:custDataLst>
              <p:tags r:id="rId3"/>
            </p:custDataLst>
          </p:nvPr>
        </p:nvSpPr>
        <p:spPr>
          <a:xfrm>
            <a:off x="3478877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3478877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9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43942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4"/>
            </p:custDataLst>
          </p:nvPr>
        </p:nvSpPr>
        <p:spPr>
          <a:xfrm>
            <a:off x="4520046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8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Date/Filepath" hidden="1"/>
          <p:cNvSpPr txBox="1"/>
          <p:nvPr userDrawn="1">
            <p:custDataLst>
              <p:tags r:id="rId6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5" name="Draft stamp"/>
          <p:cNvSpPr txBox="1"/>
          <p:nvPr userDrawn="1">
            <p:custDataLst>
              <p:tags r:id="rId7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6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7" name="Page Number"/>
          <p:cNvSpPr txBox="1"/>
          <p:nvPr userDrawn="1">
            <p:custDataLst>
              <p:tags r:id="rId8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Section Footer"/>
          <p:cNvSpPr txBox="1"/>
          <p:nvPr userDrawn="1">
            <p:custDataLst>
              <p:tags r:id="rId9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Executive Summary"/>
          <p:cNvSpPr txBox="1"/>
          <p:nvPr userDrawn="1">
            <p:custDataLst>
              <p:tags r:id="rId10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11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Presentation 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3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9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361603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3478877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361603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3478877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9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6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7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3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8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0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154783"/>
            <a:ext cx="154305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54783"/>
            <a:ext cx="451485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</a:fld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050" b="1" smtClean="0">
                <a:solidFill>
                  <a:srgbClr val="FFFFFF"/>
                </a:solidFill>
              </a:rPr>
            </a:fld>
            <a:endParaRPr lang="en-US" sz="105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ong Top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361605" y="1464385"/>
            <a:ext cx="6134792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361603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3478877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ong Bottom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361603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3478877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361518" y="2977179"/>
            <a:ext cx="6134792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S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361604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2442319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4520046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361604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2" name="Content Placeholder 6"/>
          <p:cNvSpPr>
            <a:spLocks noGrp="1"/>
          </p:cNvSpPr>
          <p:nvPr>
            <p:ph sz="quarter" idx="28"/>
          </p:nvPr>
        </p:nvSpPr>
        <p:spPr>
          <a:xfrm>
            <a:off x="2442319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4" name="Content Placeholder 7"/>
          <p:cNvSpPr>
            <a:spLocks noGrp="1"/>
          </p:cNvSpPr>
          <p:nvPr>
            <p:ph sz="quarter" idx="29"/>
          </p:nvPr>
        </p:nvSpPr>
        <p:spPr>
          <a:xfrm>
            <a:off x="4520046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21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3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7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9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0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1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0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3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1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4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7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itle Only No Header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ction No.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61605" y="756398"/>
            <a:ext cx="6134792" cy="302559"/>
          </a:xfrm>
        </p:spPr>
        <p:txBody>
          <a:bodyPr wrap="none" tIns="0" bIns="0" anchor="t"/>
          <a:lstStyle>
            <a:lvl1pPr marL="0" indent="0">
              <a:buNone/>
              <a:defRPr sz="2180" b="0" i="0">
                <a:solidFill>
                  <a:schemeClr val="tx1"/>
                </a:solidFill>
                <a:latin typeface="+mj-lt"/>
              </a:defRPr>
            </a:lvl1pPr>
            <a:lvl2pPr marL="34734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9469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3pPr>
            <a:lvl4pPr marL="104203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4pPr>
            <a:lvl5pPr marL="138938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5pPr>
            <a:lvl6pPr marL="173672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6pPr>
            <a:lvl7pPr marL="208407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7pPr>
            <a:lvl8pPr marL="243141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8pPr>
            <a:lvl9pPr marL="277876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edit Section Divider style</a:t>
            </a:r>
            <a:endParaRPr lang="en-GB" noProof="0" dirty="0"/>
          </a:p>
        </p:txBody>
      </p:sp>
      <p:sp>
        <p:nvSpPr>
          <p:cNvPr id="13" name="Section Divider Title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61605" y="1065008"/>
            <a:ext cx="6134792" cy="335798"/>
          </a:xfrm>
        </p:spPr>
        <p:txBody>
          <a:bodyPr wrap="square" tIns="0" bIns="0" anchor="t">
            <a:spAutoFit/>
          </a:bodyPr>
          <a:lstStyle>
            <a:lvl1pPr algn="l">
              <a:defRPr sz="2180" b="1" i="1" cap="none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Section Divider Title</a:t>
            </a:r>
            <a:endParaRPr lang="en-GB" noProof="0" dirty="0"/>
          </a:p>
        </p:txBody>
      </p:sp>
      <p:sp>
        <p:nvSpPr>
          <p:cNvPr id="11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151282"/>
            <a:ext cx="109104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5460"/>
            <a:r>
              <a:rPr lang="en-GB" sz="750" dirty="0">
                <a:solidFill>
                  <a:srgbClr val="000000"/>
                </a:solidFill>
              </a:rPr>
              <a:t>Slide Tags</a:t>
            </a:r>
            <a:endParaRPr lang="en-GB" sz="750" dirty="0">
              <a:solidFill>
                <a:srgbClr val="000000"/>
              </a:solidFill>
            </a:endParaRPr>
          </a:p>
        </p:txBody>
      </p:sp>
      <p:sp>
        <p:nvSpPr>
          <p:cNvPr id="8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9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0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5911329" y="4725970"/>
            <a:ext cx="578685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2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ction No.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61605" y="756398"/>
            <a:ext cx="6134792" cy="302559"/>
          </a:xfrm>
        </p:spPr>
        <p:txBody>
          <a:bodyPr wrap="none" tIns="0" bIns="0" anchor="t"/>
          <a:lstStyle>
            <a:lvl1pPr marL="0" indent="0">
              <a:buNone/>
              <a:defRPr sz="2180" b="0" i="0">
                <a:solidFill>
                  <a:schemeClr val="tx1"/>
                </a:solidFill>
                <a:latin typeface="+mj-lt"/>
              </a:defRPr>
            </a:lvl1pPr>
            <a:lvl2pPr marL="34734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9469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3pPr>
            <a:lvl4pPr marL="104203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4pPr>
            <a:lvl5pPr marL="138938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5pPr>
            <a:lvl6pPr marL="173672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6pPr>
            <a:lvl7pPr marL="208407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7pPr>
            <a:lvl8pPr marL="243141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8pPr>
            <a:lvl9pPr marL="277876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edit Appendix Divider style</a:t>
            </a:r>
            <a:endParaRPr lang="en-GB" noProof="0" dirty="0"/>
          </a:p>
        </p:txBody>
      </p:sp>
      <p:sp>
        <p:nvSpPr>
          <p:cNvPr id="2" name="Appendix Divider Title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61605" y="1065008"/>
            <a:ext cx="6134792" cy="335798"/>
          </a:xfrm>
        </p:spPr>
        <p:txBody>
          <a:bodyPr wrap="square" tIns="0" bIns="0" anchor="t">
            <a:spAutoFit/>
          </a:bodyPr>
          <a:lstStyle>
            <a:lvl1pPr algn="l">
              <a:defRPr sz="2180" b="1" i="1" cap="none" baseline="0">
                <a:latin typeface="+mj-lt"/>
              </a:defRPr>
            </a:lvl1pPr>
          </a:lstStyle>
          <a:p>
            <a:r>
              <a:rPr lang="en-GB" noProof="0" dirty="0"/>
              <a:t>Click to add Appendix Divider Title</a:t>
            </a:r>
            <a:endParaRPr lang="en-GB" noProof="0" dirty="0"/>
          </a:p>
        </p:txBody>
      </p:sp>
      <p:sp>
        <p:nvSpPr>
          <p:cNvPr id="16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151282"/>
            <a:ext cx="109104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5460"/>
            <a:r>
              <a:rPr lang="en-GB" sz="750" dirty="0">
                <a:solidFill>
                  <a:srgbClr val="000000"/>
                </a:solidFill>
              </a:rPr>
              <a:t>Slide Tags</a:t>
            </a:r>
            <a:endParaRPr lang="en-GB" sz="750" dirty="0">
              <a:solidFill>
                <a:srgbClr val="000000"/>
              </a:solidFill>
            </a:endParaRPr>
          </a:p>
        </p:txBody>
      </p:sp>
      <p:sp>
        <p:nvSpPr>
          <p:cNvPr id="9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2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3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4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Logo with Panels"/>
          <p:cNvGrpSpPr/>
          <p:nvPr userDrawn="1"/>
        </p:nvGrpSpPr>
        <p:grpSpPr>
          <a:xfrm>
            <a:off x="770705" y="1"/>
            <a:ext cx="6087294" cy="4842933"/>
            <a:chOff x="1130368" y="0"/>
            <a:chExt cx="8928031" cy="7318210"/>
          </a:xfrm>
        </p:grpSpPr>
        <p:grpSp>
          <p:nvGrpSpPr>
            <p:cNvPr id="5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492240" cy="5627914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248400" cy="5627914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2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94690"/>
                <a:endParaRPr lang="en-GB" sz="1365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8334"/>
            <a:ext cx="4052454" cy="906595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(use this layout if subtitle needs three lines and your Title needs two)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3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34"/>
          <p:cNvSpPr>
            <a:spLocks noGrp="1"/>
          </p:cNvSpPr>
          <p:nvPr>
            <p:ph sz="quarter" idx="10" hasCustomPrompt="1"/>
            <p:custDataLst>
              <p:tags r:id="rId8"/>
            </p:custDataLst>
          </p:nvPr>
        </p:nvSpPr>
        <p:spPr>
          <a:xfrm>
            <a:off x="361603" y="3073999"/>
            <a:ext cx="835430" cy="859267"/>
          </a:xfrm>
        </p:spPr>
        <p:txBody>
          <a:bodyPr/>
          <a:lstStyle>
            <a:lvl1pPr>
              <a:defRPr sz="680" i="1"/>
            </a:lvl1pPr>
          </a:lstStyle>
          <a:p>
            <a:pPr lvl="0"/>
            <a:r>
              <a:rPr lang="en-GB" dirty="0"/>
              <a:t>Click to enter text</a:t>
            </a:r>
            <a:endParaRPr lang="en-GB" dirty="0"/>
          </a:p>
        </p:txBody>
      </p:sp>
      <p:sp>
        <p:nvSpPr>
          <p:cNvPr id="36" name="Cover image"/>
          <p:cNvSpPr txBox="1">
            <a:spLocks noChangeAspect="1"/>
          </p:cNvSpPr>
          <p:nvPr userDrawn="1">
            <p:custDataLst>
              <p:tags r:id="rId9"/>
            </p:custDataLst>
          </p:nvPr>
        </p:nvSpPr>
        <p:spPr>
          <a:xfrm>
            <a:off x="1298410" y="2375717"/>
            <a:ext cx="4581770" cy="211791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08280" defTabSz="505460">
              <a:spcAft>
                <a:spcPts val="685"/>
              </a:spcAft>
            </a:pPr>
            <a:endParaRPr lang="en-GB" sz="15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Logo with Panels"/>
          <p:cNvGrpSpPr/>
          <p:nvPr userDrawn="1"/>
        </p:nvGrpSpPr>
        <p:grpSpPr>
          <a:xfrm>
            <a:off x="770706" y="4230672"/>
            <a:ext cx="830445" cy="612263"/>
            <a:chOff x="3835013" y="2828854"/>
            <a:chExt cx="1217986" cy="925197"/>
          </a:xfrm>
        </p:grpSpPr>
        <p:grpSp>
          <p:nvGrpSpPr>
            <p:cNvPr id="47" name="Logo Panels"/>
            <p:cNvGrpSpPr/>
            <p:nvPr/>
          </p:nvGrpSpPr>
          <p:grpSpPr>
            <a:xfrm>
              <a:off x="4609614" y="2828854"/>
              <a:ext cx="443385" cy="397546"/>
              <a:chOff x="4609614" y="2828854"/>
              <a:chExt cx="443385" cy="397546"/>
            </a:xfrm>
          </p:grpSpPr>
          <p:sp>
            <p:nvSpPr>
              <p:cNvPr id="51" name="Rectangle 1"/>
              <p:cNvSpPr>
                <a:spLocks noChangeArrowheads="1"/>
              </p:cNvSpPr>
              <p:nvPr/>
            </p:nvSpPr>
            <p:spPr bwMode="gray">
              <a:xfrm>
                <a:off x="4609614" y="3112483"/>
                <a:ext cx="443385" cy="113916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2"/>
              <p:cNvSpPr>
                <a:spLocks noChangeArrowheads="1"/>
              </p:cNvSpPr>
              <p:nvPr/>
            </p:nvSpPr>
            <p:spPr bwMode="gray">
              <a:xfrm>
                <a:off x="4609618" y="2873556"/>
                <a:ext cx="269567" cy="35284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3"/>
              <p:cNvSpPr>
                <a:spLocks noChangeArrowheads="1"/>
              </p:cNvSpPr>
              <p:nvPr/>
            </p:nvSpPr>
            <p:spPr bwMode="gray">
              <a:xfrm>
                <a:off x="4609618" y="2828854"/>
                <a:ext cx="224319" cy="397545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4"/>
              <p:cNvSpPr>
                <a:spLocks noChangeArrowheads="1"/>
              </p:cNvSpPr>
              <p:nvPr/>
            </p:nvSpPr>
            <p:spPr bwMode="gray">
              <a:xfrm>
                <a:off x="4609617" y="2873555"/>
                <a:ext cx="224319" cy="35284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5"/>
              <p:cNvSpPr>
                <a:spLocks noChangeArrowheads="1"/>
              </p:cNvSpPr>
              <p:nvPr/>
            </p:nvSpPr>
            <p:spPr bwMode="gray">
              <a:xfrm>
                <a:off x="4609615" y="2944211"/>
                <a:ext cx="383843" cy="282188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"/>
              <p:cNvSpPr>
                <a:spLocks noChangeArrowheads="1"/>
              </p:cNvSpPr>
              <p:nvPr/>
            </p:nvSpPr>
            <p:spPr bwMode="gray">
              <a:xfrm>
                <a:off x="4609616" y="3112483"/>
                <a:ext cx="383842" cy="113916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7"/>
              <p:cNvSpPr>
                <a:spLocks noChangeArrowheads="1"/>
              </p:cNvSpPr>
              <p:nvPr/>
            </p:nvSpPr>
            <p:spPr bwMode="gray">
              <a:xfrm>
                <a:off x="4609616" y="2944211"/>
                <a:ext cx="269570" cy="282188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8"/>
              <p:cNvSpPr>
                <a:spLocks noChangeArrowheads="1"/>
              </p:cNvSpPr>
              <p:nvPr/>
            </p:nvSpPr>
            <p:spPr bwMode="gray">
              <a:xfrm>
                <a:off x="4609616" y="3112483"/>
                <a:ext cx="269569" cy="113916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9"/>
              <p:cNvSpPr/>
              <p:nvPr/>
            </p:nvSpPr>
            <p:spPr bwMode="gray">
              <a:xfrm>
                <a:off x="4609616" y="2944211"/>
                <a:ext cx="224321" cy="282188"/>
              </a:xfrm>
              <a:prstGeom prst="rect">
                <a:avLst/>
              </a:prstGeom>
              <a:solidFill>
                <a:srgbClr val="E04C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10"/>
              <p:cNvSpPr>
                <a:spLocks noChangeArrowheads="1"/>
              </p:cNvSpPr>
              <p:nvPr/>
            </p:nvSpPr>
            <p:spPr bwMode="gray">
              <a:xfrm>
                <a:off x="4609617" y="3112483"/>
                <a:ext cx="224320" cy="113916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11"/>
              <p:cNvSpPr>
                <a:spLocks noChangeArrowheads="1"/>
              </p:cNvSpPr>
              <p:nvPr/>
            </p:nvSpPr>
            <p:spPr bwMode="gray">
              <a:xfrm>
                <a:off x="4609617" y="3052823"/>
                <a:ext cx="141027" cy="173576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12"/>
              <p:cNvSpPr>
                <a:spLocks noChangeArrowheads="1"/>
              </p:cNvSpPr>
              <p:nvPr/>
            </p:nvSpPr>
            <p:spPr bwMode="gray">
              <a:xfrm>
                <a:off x="4609617" y="3112483"/>
                <a:ext cx="141027" cy="113916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8" name="Logo"/>
            <p:cNvGrpSpPr/>
            <p:nvPr/>
          </p:nvGrpSpPr>
          <p:grpSpPr>
            <a:xfrm>
              <a:off x="3835013" y="3226397"/>
              <a:ext cx="905256" cy="527654"/>
              <a:chOff x="3835013" y="3226397"/>
              <a:chExt cx="905256" cy="527654"/>
            </a:xfrm>
          </p:grpSpPr>
          <p:sp>
            <p:nvSpPr>
              <p:cNvPr id="49" name="Rectangle 0"/>
              <p:cNvSpPr>
                <a:spLocks noChangeArrowheads="1"/>
              </p:cNvSpPr>
              <p:nvPr/>
            </p:nvSpPr>
            <p:spPr bwMode="black">
              <a:xfrm>
                <a:off x="4381013" y="3226397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49"/>
              <p:cNvSpPr>
                <a:spLocks noEditPoints="1"/>
              </p:cNvSpPr>
              <p:nvPr/>
            </p:nvSpPr>
            <p:spPr bwMode="black">
              <a:xfrm>
                <a:off x="3835013" y="3412840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cxnSp>
        <p:nvCxnSpPr>
          <p:cNvPr id="72" name="Frame Line"/>
          <p:cNvCxnSpPr/>
          <p:nvPr userDrawn="1"/>
        </p:nvCxnSpPr>
        <p:spPr>
          <a:xfrm flipV="1">
            <a:off x="1298863" y="754907"/>
            <a:ext cx="5192288" cy="102345"/>
          </a:xfrm>
          <a:prstGeom prst="bentConnector3">
            <a:avLst>
              <a:gd name="adj1" fmla="val -3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>
          <a:xfrm>
            <a:off x="1402376" y="1458333"/>
            <a:ext cx="4052454" cy="605118"/>
          </a:xfrm>
        </p:spPr>
        <p:txBody>
          <a:bodyPr tIns="0" bIns="0"/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tx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(move higher if title is only one line)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5" name="Descriptor"/>
          <p:cNvSpPr txBox="1"/>
          <p:nvPr userDrawn="1">
            <p:custDataLst>
              <p:tags r:id="rId7"/>
            </p:custDataLst>
          </p:nvPr>
        </p:nvSpPr>
        <p:spPr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000000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cxnSp>
        <p:nvCxnSpPr>
          <p:cNvPr id="26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635" y="904460"/>
            <a:ext cx="3321000" cy="637794"/>
          </a:xfrm>
        </p:spPr>
        <p:txBody>
          <a:bodyPr anchor="ctr">
            <a:normAutofit/>
          </a:bodyPr>
          <a:lstStyle>
            <a:lvl1pPr marL="0" indent="0">
              <a:buNone/>
              <a:defRPr sz="1465" b="0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635" y="1540254"/>
            <a:ext cx="3321000" cy="308889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1180" y="904461"/>
            <a:ext cx="3321000" cy="635794"/>
          </a:xfrm>
        </p:spPr>
        <p:txBody>
          <a:bodyPr anchor="ctr">
            <a:normAutofit/>
          </a:bodyPr>
          <a:lstStyle>
            <a:lvl1pPr marL="0" indent="0">
              <a:buNone/>
              <a:defRPr sz="1465" b="0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1180" y="1540254"/>
            <a:ext cx="3321000" cy="308889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9635" y="99392"/>
            <a:ext cx="6731276" cy="5267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Logo with Panels"/>
          <p:cNvGrpSpPr/>
          <p:nvPr userDrawn="1"/>
        </p:nvGrpSpPr>
        <p:grpSpPr>
          <a:xfrm>
            <a:off x="770706" y="1"/>
            <a:ext cx="6087295" cy="4842933"/>
            <a:chOff x="1130368" y="0"/>
            <a:chExt cx="8928032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1" y="0"/>
              <a:ext cx="8153409" cy="6792221"/>
              <a:chOff x="1828799" y="0"/>
              <a:chExt cx="8153409" cy="6792221"/>
            </a:xfrm>
          </p:grpSpPr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799" y="1150143"/>
                <a:ext cx="8153409" cy="5638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0"/>
                <a:ext cx="6248400" cy="679222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50143"/>
                <a:ext cx="6248400" cy="5638799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23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24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8333"/>
            <a:ext cx="4052454" cy="605118"/>
          </a:xfrm>
        </p:spPr>
        <p:txBody>
          <a:bodyPr tIns="0" bIns="0"/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(move higher if title is only one line)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16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7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514350"/>
            <a:ext cx="6057900" cy="685800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  <a:endParaRPr lang="en-GB" noProof="0" dirty="0"/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3314702" y="-2571750"/>
            <a:ext cx="114299" cy="61722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4950" y="4857750"/>
            <a:ext cx="1145286" cy="1143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565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EBD5762-3BDC-484D-9503-7EA6D5A9A8CE}" type="slidenum">
              <a:rPr lang="en-GB" smtClean="0">
                <a:solidFill>
                  <a:srgbClr val="000000"/>
                </a:solidFill>
              </a:rPr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PwCFirm"/>
          <p:cNvSpPr txBox="1"/>
          <p:nvPr userDrawn="1"/>
        </p:nvSpPr>
        <p:spPr>
          <a:xfrm>
            <a:off x="400051" y="4857752"/>
            <a:ext cx="1943100" cy="1143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pPr defTabSz="505460"/>
            <a:r>
              <a:rPr lang="en-GB" sz="56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56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Screen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4179094" y="811030"/>
            <a:ext cx="2678906" cy="4332471"/>
          </a:xfrm>
          <a:custGeom>
            <a:avLst/>
            <a:gdLst>
              <a:gd name="connsiteX0" fmla="*/ 0 w 2507226"/>
              <a:gd name="connsiteY0" fmla="*/ 0 h 3170903"/>
              <a:gd name="connsiteX1" fmla="*/ 2507226 w 2507226"/>
              <a:gd name="connsiteY1" fmla="*/ 0 h 3170903"/>
              <a:gd name="connsiteX2" fmla="*/ 2507226 w 2507226"/>
              <a:gd name="connsiteY2" fmla="*/ 3170903 h 3170903"/>
              <a:gd name="connsiteX3" fmla="*/ 0 w 2507226"/>
              <a:gd name="connsiteY3" fmla="*/ 3170903 h 317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7226" h="3170903">
                <a:moveTo>
                  <a:pt x="0" y="0"/>
                </a:moveTo>
                <a:lnTo>
                  <a:pt x="2507226" y="0"/>
                </a:lnTo>
                <a:lnTo>
                  <a:pt x="2507226" y="3170903"/>
                </a:lnTo>
                <a:lnTo>
                  <a:pt x="0" y="31709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1594485"/>
            <a:ext cx="58293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2880360"/>
            <a:ext cx="48006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1">
                <a:solidFill>
                  <a:schemeClr val="tx1"/>
                </a:solidFill>
                <a:latin typeface="Georgia" panose="02040502050405020303"/>
                <a:cs typeface="Georgia" panose="02040502050405020303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1">
                <a:solidFill>
                  <a:schemeClr val="tx1"/>
                </a:solidFill>
                <a:latin typeface="Georgia" panose="02040502050405020303"/>
                <a:cs typeface="Georgia" panose="02040502050405020303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1183005"/>
            <a:ext cx="298323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1183005"/>
            <a:ext cx="298323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1">
                <a:solidFill>
                  <a:schemeClr val="tx1"/>
                </a:solidFill>
                <a:latin typeface="Georgia" panose="02040502050405020303"/>
                <a:cs typeface="Georgia" panose="02040502050405020303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5" y="1464385"/>
            <a:ext cx="6134792" cy="1384995"/>
          </a:xfrm>
        </p:spPr>
        <p:txBody>
          <a:bodyPr tIns="0" bIns="0"/>
          <a:lstStyle>
            <a:lvl5pPr>
              <a:defRPr/>
            </a:lvl5pPr>
            <a:lvl6pPr>
              <a:buAutoNum type="arabicPeriod"/>
              <a:defRPr/>
            </a:lvl6pPr>
            <a:lvl7pPr>
              <a:buAutoNum type="alphaLcPeriod"/>
              <a:defRPr/>
            </a:lvl7pPr>
            <a:lvl8pPr>
              <a:buAutoNum type="romanLcPeriod"/>
              <a:defRPr/>
            </a:lvl8pPr>
          </a:lstStyle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cxnSp>
        <p:nvCxnSpPr>
          <p:cNvPr id="12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ge Number"/>
          <p:cNvSpPr txBox="1"/>
          <p:nvPr userDrawn="1">
            <p:custDataLst>
              <p:tags r:id="rId3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0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8" name="Executive Summary"/>
          <p:cNvSpPr txBox="1"/>
          <p:nvPr userDrawn="1">
            <p:custDataLst>
              <p:tags r:id="rId6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9" name="Disclaimer" hidden="1"/>
          <p:cNvSpPr txBox="1"/>
          <p:nvPr userDrawn="1">
            <p:custDataLst>
              <p:tags r:id="rId7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>
          <a:xfrm>
            <a:off x="54356" y="618490"/>
            <a:ext cx="6749287" cy="307777"/>
          </a:xfrm>
        </p:spPr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147140" y="228217"/>
            <a:ext cx="4563728" cy="4687070"/>
          </a:xfrm>
          <a:custGeom>
            <a:avLst/>
            <a:gdLst>
              <a:gd name="connsiteX0" fmla="*/ 2000942 w 8113295"/>
              <a:gd name="connsiteY0" fmla="*/ 0 h 6249427"/>
              <a:gd name="connsiteX1" fmla="*/ 6112353 w 8113295"/>
              <a:gd name="connsiteY1" fmla="*/ 0 h 6249427"/>
              <a:gd name="connsiteX2" fmla="*/ 8113295 w 8113295"/>
              <a:gd name="connsiteY2" fmla="*/ 3124714 h 6249427"/>
              <a:gd name="connsiteX3" fmla="*/ 6112353 w 8113295"/>
              <a:gd name="connsiteY3" fmla="*/ 6249427 h 6249427"/>
              <a:gd name="connsiteX4" fmla="*/ 2000942 w 8113295"/>
              <a:gd name="connsiteY4" fmla="*/ 6249427 h 6249427"/>
              <a:gd name="connsiteX5" fmla="*/ 0 w 8113295"/>
              <a:gd name="connsiteY5" fmla="*/ 3124714 h 6249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13295" h="6249427">
                <a:moveTo>
                  <a:pt x="2000942" y="0"/>
                </a:moveTo>
                <a:lnTo>
                  <a:pt x="6112353" y="0"/>
                </a:lnTo>
                <a:lnTo>
                  <a:pt x="8113295" y="3124714"/>
                </a:lnTo>
                <a:lnTo>
                  <a:pt x="6112353" y="6249427"/>
                </a:lnTo>
                <a:lnTo>
                  <a:pt x="2000942" y="6249427"/>
                </a:lnTo>
                <a:lnTo>
                  <a:pt x="0" y="31247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57475" y="894522"/>
            <a:ext cx="4133436" cy="3734629"/>
          </a:xfrm>
        </p:spPr>
        <p:txBody>
          <a:bodyPr tIns="274320">
            <a:normAutofit/>
          </a:bodyPr>
          <a:lstStyle>
            <a:lvl1pPr marL="0" indent="0" algn="ctr">
              <a:buNone/>
              <a:defRPr sz="135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34" y="894521"/>
            <a:ext cx="2527024" cy="3734629"/>
          </a:xfrm>
        </p:spPr>
        <p:txBody>
          <a:bodyPr anchor="ctr">
            <a:normAutofit/>
          </a:bodyPr>
          <a:lstStyle>
            <a:lvl1pPr marL="0" indent="0">
              <a:spcBef>
                <a:spcPts val="675"/>
              </a:spcBef>
              <a:buNone/>
              <a:defRPr sz="1125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635" y="99392"/>
            <a:ext cx="6731276" cy="5267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841772"/>
            <a:ext cx="5143500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4"/>
            <a:ext cx="5915025" cy="2139553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8"/>
            <a:ext cx="5915025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4"/>
            <a:ext cx="5915025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3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69"/>
            <a:ext cx="3471863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3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3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740569"/>
            <a:ext cx="3471863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3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9635" y="3943350"/>
            <a:ext cx="3361911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518" y="3999823"/>
            <a:ext cx="3222484" cy="629327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015">
                <a:solidFill>
                  <a:schemeClr val="bg1"/>
                </a:solidFill>
              </a:defRPr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57587" y="3943350"/>
            <a:ext cx="3233323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634" y="3943350"/>
            <a:ext cx="3361500" cy="4114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57587" y="3943350"/>
            <a:ext cx="3240000" cy="4114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5">
              <a:solidFill>
                <a:prstClr val="white"/>
              </a:solidFill>
            </a:endParaRP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4"/>
          </p:nvPr>
        </p:nvSpPr>
        <p:spPr>
          <a:xfrm>
            <a:off x="3607286" y="3999823"/>
            <a:ext cx="3126007" cy="629327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015">
                <a:solidFill>
                  <a:schemeClr val="bg1"/>
                </a:solidFill>
              </a:defRPr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35" y="894523"/>
            <a:ext cx="3361911" cy="3048828"/>
          </a:xfrm>
        </p:spPr>
        <p:txBody>
          <a:bodyPr tIns="274320">
            <a:normAutofit/>
          </a:bodyPr>
          <a:lstStyle>
            <a:lvl1pPr marL="0" indent="0" algn="ctr">
              <a:buNone/>
              <a:defRPr sz="135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3557588" y="894523"/>
            <a:ext cx="3233323" cy="3048828"/>
          </a:xfrm>
        </p:spPr>
        <p:txBody>
          <a:bodyPr tIns="274320">
            <a:normAutofit/>
          </a:bodyPr>
          <a:lstStyle>
            <a:lvl1pPr marL="0" indent="0" algn="ctr">
              <a:buNone/>
              <a:defRPr sz="135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635" y="99392"/>
            <a:ext cx="6731276" cy="5267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273844"/>
            <a:ext cx="1478756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273844"/>
            <a:ext cx="4350544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88640" y="339503"/>
            <a:ext cx="3132348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7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>
                <a:ea typeface="Malgun Gothic" panose="020B0503020000020004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88530" y="1491630"/>
            <a:ext cx="3132348" cy="43204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05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  <a:endParaRPr lang="en-US" altLang="ko-KR" dirty="0"/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88640" y="339503"/>
            <a:ext cx="3132348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27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>
                <a:ea typeface="Malgun Gothic" panose="020B0503020000020004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88530" y="1491630"/>
            <a:ext cx="3132348" cy="432048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05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  <a:endParaRPr lang="en-US" altLang="ko-KR" dirty="0"/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11" y="533437"/>
            <a:ext cx="6858000" cy="1368152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1551"/>
            <a:ext cx="6858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7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11" y="1347614"/>
            <a:ext cx="6858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5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  <a:endParaRPr lang="en-US" altLang="ko-KR" dirty="0"/>
          </a:p>
        </p:txBody>
      </p:sp>
      <p:sp>
        <p:nvSpPr>
          <p:cNvPr id="5" name="Rectangle 4"/>
          <p:cNvSpPr/>
          <p:nvPr userDrawn="1"/>
        </p:nvSpPr>
        <p:spPr>
          <a:xfrm>
            <a:off x="2834934" y="0"/>
            <a:ext cx="1134126" cy="195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Logo with Panels"/>
          <p:cNvGrpSpPr/>
          <p:nvPr userDrawn="1"/>
        </p:nvGrpSpPr>
        <p:grpSpPr>
          <a:xfrm>
            <a:off x="770705" y="1"/>
            <a:ext cx="6087294" cy="4842933"/>
            <a:chOff x="1130368" y="0"/>
            <a:chExt cx="8928031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492240" cy="5627914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248400" cy="5627914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3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94690"/>
                <a:endParaRPr lang="en-GB" sz="1365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9966"/>
            <a:ext cx="4052454" cy="906595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(use this layout if subtitle needs three lines and your Title needs two)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3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259773" y="2378616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ver image"/>
          <p:cNvSpPr txBox="1">
            <a:spLocks noChangeAspect="1"/>
          </p:cNvSpPr>
          <p:nvPr userDrawn="1">
            <p:custDataLst>
              <p:tags r:id="rId8"/>
            </p:custDataLst>
          </p:nvPr>
        </p:nvSpPr>
        <p:spPr>
          <a:xfrm>
            <a:off x="1298410" y="2375717"/>
            <a:ext cx="4581770" cy="211791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08280" defTabSz="505460">
              <a:spcAft>
                <a:spcPts val="685"/>
              </a:spcAft>
            </a:pPr>
            <a:endParaRPr lang="en-GB" sz="15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5" y="1464385"/>
            <a:ext cx="6134792" cy="2922718"/>
          </a:xfrm>
        </p:spPr>
        <p:txBody>
          <a:bodyPr tIns="0" bIns="0"/>
          <a:lstStyle>
            <a:lvl5pPr>
              <a:defRPr/>
            </a:lvl5pPr>
            <a:lvl6pPr>
              <a:buAutoNum type="arabicPeriod"/>
              <a:defRPr/>
            </a:lvl6pPr>
            <a:lvl7pPr>
              <a:buAutoNum type="alphaLcPeriod"/>
              <a:defRPr/>
            </a:lvl7pPr>
            <a:lvl8pPr>
              <a:buAutoNum type="romanLcPeriod"/>
              <a:defRPr/>
            </a:lvl8pPr>
          </a:lstStyle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cxnSp>
        <p:nvCxnSpPr>
          <p:cNvPr id="12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ge Number"/>
          <p:cNvSpPr txBox="1"/>
          <p:nvPr userDrawn="1">
            <p:custDataLst>
              <p:tags r:id="rId3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0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8" name="Executive Summary"/>
          <p:cNvSpPr txBox="1"/>
          <p:nvPr userDrawn="1">
            <p:custDataLst>
              <p:tags r:id="rId6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9" name="Disclaimer" hidden="1"/>
          <p:cNvSpPr txBox="1"/>
          <p:nvPr userDrawn="1">
            <p:custDataLst>
              <p:tags r:id="rId7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3" y="1464385"/>
            <a:ext cx="3017520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3478877" y="1464385"/>
            <a:ext cx="3017520" cy="2922718"/>
          </a:xfrm>
        </p:spPr>
        <p:txBody>
          <a:bodyPr tIns="0" bIns="0"/>
          <a:lstStyle>
            <a:lvl5pPr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38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9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0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1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42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3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ar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4052454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4520046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5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0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ar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43943" y="1464385"/>
            <a:ext cx="4052454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5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0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</a:fld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050" b="1" smtClean="0">
                <a:solidFill>
                  <a:srgbClr val="FFFFFF"/>
                </a:solidFill>
              </a:rPr>
            </a:fld>
            <a:endParaRPr lang="en-US" sz="105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3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361603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4"/>
            </p:custDataLst>
          </p:nvPr>
        </p:nvSpPr>
        <p:spPr>
          <a:xfrm>
            <a:off x="3478877" y="1464385"/>
            <a:ext cx="3017520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9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7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9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Executive Summary"/>
          <p:cNvSpPr txBox="1"/>
          <p:nvPr userDrawn="1">
            <p:custDataLst>
              <p:tags r:id="rId9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2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3" name="Presentation 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4" name="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4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  <p:custDataLst>
              <p:tags r:id="rId2"/>
            </p:custDataLst>
          </p:nvPr>
        </p:nvSpPr>
        <p:spPr>
          <a:xfrm>
            <a:off x="361603" y="1464385"/>
            <a:ext cx="3017520" cy="292271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  <p:custDataLst>
              <p:tags r:id="rId3"/>
            </p:custDataLst>
          </p:nvPr>
        </p:nvSpPr>
        <p:spPr>
          <a:xfrm>
            <a:off x="3478877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3478877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9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43942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4"/>
            </p:custDataLst>
          </p:nvPr>
        </p:nvSpPr>
        <p:spPr>
          <a:xfrm>
            <a:off x="4520046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8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Date/Filepath" hidden="1"/>
          <p:cNvSpPr txBox="1"/>
          <p:nvPr userDrawn="1">
            <p:custDataLst>
              <p:tags r:id="rId6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5" name="Draft stamp"/>
          <p:cNvSpPr txBox="1"/>
          <p:nvPr userDrawn="1">
            <p:custDataLst>
              <p:tags r:id="rId7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6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7" name="Page Number"/>
          <p:cNvSpPr txBox="1"/>
          <p:nvPr userDrawn="1">
            <p:custDataLst>
              <p:tags r:id="rId8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Section Footer"/>
          <p:cNvSpPr txBox="1"/>
          <p:nvPr userDrawn="1">
            <p:custDataLst>
              <p:tags r:id="rId9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Executive Summary"/>
          <p:cNvSpPr txBox="1"/>
          <p:nvPr userDrawn="1">
            <p:custDataLst>
              <p:tags r:id="rId10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11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Presentation 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3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9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361603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3478877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361603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3478877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9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6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7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3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8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0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ong Top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361605" y="1464385"/>
            <a:ext cx="6134792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361603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3478877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ong Bottom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361603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3478877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361518" y="2977179"/>
            <a:ext cx="6134792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S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361604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2442319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4520046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361604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2" name="Content Placeholder 6"/>
          <p:cNvSpPr>
            <a:spLocks noGrp="1"/>
          </p:cNvSpPr>
          <p:nvPr>
            <p:ph sz="quarter" idx="28"/>
          </p:nvPr>
        </p:nvSpPr>
        <p:spPr>
          <a:xfrm>
            <a:off x="2442319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4" name="Content Placeholder 7"/>
          <p:cNvSpPr>
            <a:spLocks noGrp="1"/>
          </p:cNvSpPr>
          <p:nvPr>
            <p:ph sz="quarter" idx="29"/>
          </p:nvPr>
        </p:nvSpPr>
        <p:spPr>
          <a:xfrm>
            <a:off x="4520046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21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3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7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9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0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1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0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3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1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4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7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itle Only No Header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3305176"/>
            <a:ext cx="58293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2180035"/>
            <a:ext cx="58293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800" b="1" smtClean="0">
                <a:solidFill>
                  <a:srgbClr val="FFFFFF"/>
                </a:solidFill>
              </a:rPr>
            </a:fld>
            <a:endParaRPr 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ction No.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61605" y="756398"/>
            <a:ext cx="6134792" cy="302559"/>
          </a:xfrm>
        </p:spPr>
        <p:txBody>
          <a:bodyPr wrap="none" tIns="0" bIns="0" anchor="t"/>
          <a:lstStyle>
            <a:lvl1pPr marL="0" indent="0">
              <a:buNone/>
              <a:defRPr sz="2180" b="0" i="0">
                <a:solidFill>
                  <a:schemeClr val="tx1"/>
                </a:solidFill>
                <a:latin typeface="+mj-lt"/>
              </a:defRPr>
            </a:lvl1pPr>
            <a:lvl2pPr marL="34734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9469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3pPr>
            <a:lvl4pPr marL="104203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4pPr>
            <a:lvl5pPr marL="138938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5pPr>
            <a:lvl6pPr marL="173672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6pPr>
            <a:lvl7pPr marL="208407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7pPr>
            <a:lvl8pPr marL="243141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8pPr>
            <a:lvl9pPr marL="277876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edit Section Divider style</a:t>
            </a:r>
            <a:endParaRPr lang="en-GB" noProof="0" dirty="0"/>
          </a:p>
        </p:txBody>
      </p:sp>
      <p:sp>
        <p:nvSpPr>
          <p:cNvPr id="13" name="Section Divider Title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61605" y="1065008"/>
            <a:ext cx="6134792" cy="335798"/>
          </a:xfrm>
        </p:spPr>
        <p:txBody>
          <a:bodyPr wrap="square" tIns="0" bIns="0" anchor="t">
            <a:spAutoFit/>
          </a:bodyPr>
          <a:lstStyle>
            <a:lvl1pPr algn="l">
              <a:defRPr sz="2180" b="1" i="1" cap="none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Section Divider Title</a:t>
            </a:r>
            <a:endParaRPr lang="en-GB" noProof="0" dirty="0"/>
          </a:p>
        </p:txBody>
      </p:sp>
      <p:sp>
        <p:nvSpPr>
          <p:cNvPr id="11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151282"/>
            <a:ext cx="109104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5460"/>
            <a:r>
              <a:rPr lang="en-GB" sz="750" dirty="0">
                <a:solidFill>
                  <a:srgbClr val="000000"/>
                </a:solidFill>
              </a:rPr>
              <a:t>Slide Tags</a:t>
            </a:r>
            <a:endParaRPr lang="en-GB" sz="750" dirty="0">
              <a:solidFill>
                <a:srgbClr val="000000"/>
              </a:solidFill>
            </a:endParaRPr>
          </a:p>
        </p:txBody>
      </p:sp>
      <p:sp>
        <p:nvSpPr>
          <p:cNvPr id="8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9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0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5911329" y="4725970"/>
            <a:ext cx="578685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2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ction No.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61605" y="756398"/>
            <a:ext cx="6134792" cy="302559"/>
          </a:xfrm>
        </p:spPr>
        <p:txBody>
          <a:bodyPr wrap="none" tIns="0" bIns="0" anchor="t"/>
          <a:lstStyle>
            <a:lvl1pPr marL="0" indent="0">
              <a:buNone/>
              <a:defRPr sz="2180" b="0" i="0">
                <a:solidFill>
                  <a:schemeClr val="tx1"/>
                </a:solidFill>
                <a:latin typeface="+mj-lt"/>
              </a:defRPr>
            </a:lvl1pPr>
            <a:lvl2pPr marL="34734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9469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3pPr>
            <a:lvl4pPr marL="104203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4pPr>
            <a:lvl5pPr marL="138938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5pPr>
            <a:lvl6pPr marL="173672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6pPr>
            <a:lvl7pPr marL="208407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7pPr>
            <a:lvl8pPr marL="243141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8pPr>
            <a:lvl9pPr marL="277876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edit Appendix Divider style</a:t>
            </a:r>
            <a:endParaRPr lang="en-GB" noProof="0" dirty="0"/>
          </a:p>
        </p:txBody>
      </p:sp>
      <p:sp>
        <p:nvSpPr>
          <p:cNvPr id="2" name="Appendix Divider Title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61605" y="1065008"/>
            <a:ext cx="6134792" cy="335798"/>
          </a:xfrm>
        </p:spPr>
        <p:txBody>
          <a:bodyPr wrap="square" tIns="0" bIns="0" anchor="t">
            <a:spAutoFit/>
          </a:bodyPr>
          <a:lstStyle>
            <a:lvl1pPr algn="l">
              <a:defRPr sz="2180" b="1" i="1" cap="none" baseline="0">
                <a:latin typeface="+mj-lt"/>
              </a:defRPr>
            </a:lvl1pPr>
          </a:lstStyle>
          <a:p>
            <a:r>
              <a:rPr lang="en-GB" noProof="0" dirty="0"/>
              <a:t>Click to add Appendix Divider Title</a:t>
            </a:r>
            <a:endParaRPr lang="en-GB" noProof="0" dirty="0"/>
          </a:p>
        </p:txBody>
      </p:sp>
      <p:sp>
        <p:nvSpPr>
          <p:cNvPr id="16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151282"/>
            <a:ext cx="109104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5460"/>
            <a:r>
              <a:rPr lang="en-GB" sz="750" dirty="0">
                <a:solidFill>
                  <a:srgbClr val="000000"/>
                </a:solidFill>
              </a:rPr>
              <a:t>Slide Tags</a:t>
            </a:r>
            <a:endParaRPr lang="en-GB" sz="750" dirty="0">
              <a:solidFill>
                <a:srgbClr val="000000"/>
              </a:solidFill>
            </a:endParaRPr>
          </a:p>
        </p:txBody>
      </p:sp>
      <p:sp>
        <p:nvSpPr>
          <p:cNvPr id="9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2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3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4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Logo with Panels"/>
          <p:cNvGrpSpPr/>
          <p:nvPr userDrawn="1"/>
        </p:nvGrpSpPr>
        <p:grpSpPr>
          <a:xfrm>
            <a:off x="770705" y="1"/>
            <a:ext cx="6087294" cy="4842933"/>
            <a:chOff x="1130368" y="0"/>
            <a:chExt cx="8928031" cy="7318210"/>
          </a:xfrm>
        </p:grpSpPr>
        <p:grpSp>
          <p:nvGrpSpPr>
            <p:cNvPr id="5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492240" cy="5627914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248400" cy="5627914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2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94690"/>
                <a:endParaRPr lang="en-GB" sz="1365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8334"/>
            <a:ext cx="4052454" cy="906595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(use this layout if subtitle needs three lines and your Title needs two)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3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34"/>
          <p:cNvSpPr>
            <a:spLocks noGrp="1"/>
          </p:cNvSpPr>
          <p:nvPr>
            <p:ph sz="quarter" idx="10" hasCustomPrompt="1"/>
            <p:custDataLst>
              <p:tags r:id="rId8"/>
            </p:custDataLst>
          </p:nvPr>
        </p:nvSpPr>
        <p:spPr>
          <a:xfrm>
            <a:off x="361603" y="3073999"/>
            <a:ext cx="835430" cy="859267"/>
          </a:xfrm>
        </p:spPr>
        <p:txBody>
          <a:bodyPr/>
          <a:lstStyle>
            <a:lvl1pPr>
              <a:defRPr sz="680" i="1"/>
            </a:lvl1pPr>
          </a:lstStyle>
          <a:p>
            <a:pPr lvl="0"/>
            <a:r>
              <a:rPr lang="en-GB" dirty="0"/>
              <a:t>Click to enter text</a:t>
            </a:r>
            <a:endParaRPr lang="en-GB" dirty="0"/>
          </a:p>
        </p:txBody>
      </p:sp>
      <p:sp>
        <p:nvSpPr>
          <p:cNvPr id="36" name="Cover image"/>
          <p:cNvSpPr txBox="1">
            <a:spLocks noChangeAspect="1"/>
          </p:cNvSpPr>
          <p:nvPr userDrawn="1">
            <p:custDataLst>
              <p:tags r:id="rId9"/>
            </p:custDataLst>
          </p:nvPr>
        </p:nvSpPr>
        <p:spPr>
          <a:xfrm>
            <a:off x="1298410" y="2375717"/>
            <a:ext cx="4581770" cy="211791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08280" defTabSz="505460">
              <a:spcAft>
                <a:spcPts val="685"/>
              </a:spcAft>
            </a:pPr>
            <a:endParaRPr lang="en-GB" sz="15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Logo with Panels"/>
          <p:cNvGrpSpPr/>
          <p:nvPr userDrawn="1"/>
        </p:nvGrpSpPr>
        <p:grpSpPr>
          <a:xfrm>
            <a:off x="770706" y="4230672"/>
            <a:ext cx="830445" cy="612263"/>
            <a:chOff x="3835013" y="2828854"/>
            <a:chExt cx="1217986" cy="925197"/>
          </a:xfrm>
        </p:grpSpPr>
        <p:grpSp>
          <p:nvGrpSpPr>
            <p:cNvPr id="47" name="Logo Panels"/>
            <p:cNvGrpSpPr/>
            <p:nvPr/>
          </p:nvGrpSpPr>
          <p:grpSpPr>
            <a:xfrm>
              <a:off x="4609614" y="2828854"/>
              <a:ext cx="443385" cy="397546"/>
              <a:chOff x="4609614" y="2828854"/>
              <a:chExt cx="443385" cy="397546"/>
            </a:xfrm>
          </p:grpSpPr>
          <p:sp>
            <p:nvSpPr>
              <p:cNvPr id="51" name="Rectangle 1"/>
              <p:cNvSpPr>
                <a:spLocks noChangeArrowheads="1"/>
              </p:cNvSpPr>
              <p:nvPr/>
            </p:nvSpPr>
            <p:spPr bwMode="gray">
              <a:xfrm>
                <a:off x="4609614" y="3112483"/>
                <a:ext cx="443385" cy="113916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2"/>
              <p:cNvSpPr>
                <a:spLocks noChangeArrowheads="1"/>
              </p:cNvSpPr>
              <p:nvPr/>
            </p:nvSpPr>
            <p:spPr bwMode="gray">
              <a:xfrm>
                <a:off x="4609618" y="2873556"/>
                <a:ext cx="269567" cy="35284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3"/>
              <p:cNvSpPr>
                <a:spLocks noChangeArrowheads="1"/>
              </p:cNvSpPr>
              <p:nvPr/>
            </p:nvSpPr>
            <p:spPr bwMode="gray">
              <a:xfrm>
                <a:off x="4609618" y="2828854"/>
                <a:ext cx="224319" cy="397545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4"/>
              <p:cNvSpPr>
                <a:spLocks noChangeArrowheads="1"/>
              </p:cNvSpPr>
              <p:nvPr/>
            </p:nvSpPr>
            <p:spPr bwMode="gray">
              <a:xfrm>
                <a:off x="4609617" y="2873555"/>
                <a:ext cx="224319" cy="35284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5"/>
              <p:cNvSpPr>
                <a:spLocks noChangeArrowheads="1"/>
              </p:cNvSpPr>
              <p:nvPr/>
            </p:nvSpPr>
            <p:spPr bwMode="gray">
              <a:xfrm>
                <a:off x="4609615" y="2944211"/>
                <a:ext cx="383843" cy="282188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"/>
              <p:cNvSpPr>
                <a:spLocks noChangeArrowheads="1"/>
              </p:cNvSpPr>
              <p:nvPr/>
            </p:nvSpPr>
            <p:spPr bwMode="gray">
              <a:xfrm>
                <a:off x="4609616" y="3112483"/>
                <a:ext cx="383842" cy="113916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7"/>
              <p:cNvSpPr>
                <a:spLocks noChangeArrowheads="1"/>
              </p:cNvSpPr>
              <p:nvPr/>
            </p:nvSpPr>
            <p:spPr bwMode="gray">
              <a:xfrm>
                <a:off x="4609616" y="2944211"/>
                <a:ext cx="269570" cy="282188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8"/>
              <p:cNvSpPr>
                <a:spLocks noChangeArrowheads="1"/>
              </p:cNvSpPr>
              <p:nvPr/>
            </p:nvSpPr>
            <p:spPr bwMode="gray">
              <a:xfrm>
                <a:off x="4609616" y="3112483"/>
                <a:ext cx="269569" cy="113916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9"/>
              <p:cNvSpPr/>
              <p:nvPr/>
            </p:nvSpPr>
            <p:spPr bwMode="gray">
              <a:xfrm>
                <a:off x="4609616" y="2944211"/>
                <a:ext cx="224321" cy="282188"/>
              </a:xfrm>
              <a:prstGeom prst="rect">
                <a:avLst/>
              </a:prstGeom>
              <a:solidFill>
                <a:srgbClr val="E04C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10"/>
              <p:cNvSpPr>
                <a:spLocks noChangeArrowheads="1"/>
              </p:cNvSpPr>
              <p:nvPr/>
            </p:nvSpPr>
            <p:spPr bwMode="gray">
              <a:xfrm>
                <a:off x="4609617" y="3112483"/>
                <a:ext cx="224320" cy="113916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11"/>
              <p:cNvSpPr>
                <a:spLocks noChangeArrowheads="1"/>
              </p:cNvSpPr>
              <p:nvPr/>
            </p:nvSpPr>
            <p:spPr bwMode="gray">
              <a:xfrm>
                <a:off x="4609617" y="3052823"/>
                <a:ext cx="141027" cy="173576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12"/>
              <p:cNvSpPr>
                <a:spLocks noChangeArrowheads="1"/>
              </p:cNvSpPr>
              <p:nvPr/>
            </p:nvSpPr>
            <p:spPr bwMode="gray">
              <a:xfrm>
                <a:off x="4609617" y="3112483"/>
                <a:ext cx="141027" cy="113916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8" name="Logo"/>
            <p:cNvGrpSpPr/>
            <p:nvPr/>
          </p:nvGrpSpPr>
          <p:grpSpPr>
            <a:xfrm>
              <a:off x="3835013" y="3226397"/>
              <a:ext cx="905256" cy="527654"/>
              <a:chOff x="3835013" y="3226397"/>
              <a:chExt cx="905256" cy="527654"/>
            </a:xfrm>
          </p:grpSpPr>
          <p:sp>
            <p:nvSpPr>
              <p:cNvPr id="49" name="Rectangle 0"/>
              <p:cNvSpPr>
                <a:spLocks noChangeArrowheads="1"/>
              </p:cNvSpPr>
              <p:nvPr/>
            </p:nvSpPr>
            <p:spPr bwMode="black">
              <a:xfrm>
                <a:off x="4381013" y="3226397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49"/>
              <p:cNvSpPr>
                <a:spLocks noEditPoints="1"/>
              </p:cNvSpPr>
              <p:nvPr/>
            </p:nvSpPr>
            <p:spPr bwMode="black">
              <a:xfrm>
                <a:off x="3835013" y="3412840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cxnSp>
        <p:nvCxnSpPr>
          <p:cNvPr id="72" name="Frame Line"/>
          <p:cNvCxnSpPr/>
          <p:nvPr userDrawn="1"/>
        </p:nvCxnSpPr>
        <p:spPr>
          <a:xfrm flipV="1">
            <a:off x="1298863" y="754907"/>
            <a:ext cx="5192288" cy="102345"/>
          </a:xfrm>
          <a:prstGeom prst="bentConnector3">
            <a:avLst>
              <a:gd name="adj1" fmla="val -3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>
          <a:xfrm>
            <a:off x="1402376" y="1458333"/>
            <a:ext cx="4052454" cy="605118"/>
          </a:xfrm>
        </p:spPr>
        <p:txBody>
          <a:bodyPr tIns="0" bIns="0"/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tx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(move higher if title is only one line)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5" name="Descriptor"/>
          <p:cNvSpPr txBox="1"/>
          <p:nvPr userDrawn="1">
            <p:custDataLst>
              <p:tags r:id="rId7"/>
            </p:custDataLst>
          </p:nvPr>
        </p:nvSpPr>
        <p:spPr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000000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cxnSp>
        <p:nvCxnSpPr>
          <p:cNvPr id="26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Logo with Panels"/>
          <p:cNvGrpSpPr/>
          <p:nvPr userDrawn="1"/>
        </p:nvGrpSpPr>
        <p:grpSpPr>
          <a:xfrm>
            <a:off x="770706" y="1"/>
            <a:ext cx="6087295" cy="4842933"/>
            <a:chOff x="1130368" y="0"/>
            <a:chExt cx="8928032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1" y="0"/>
              <a:ext cx="8153409" cy="6792221"/>
              <a:chOff x="1828799" y="0"/>
              <a:chExt cx="8153409" cy="6792221"/>
            </a:xfrm>
          </p:grpSpPr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799" y="1150143"/>
                <a:ext cx="8153409" cy="5638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0"/>
                <a:ext cx="6248400" cy="679222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50143"/>
                <a:ext cx="6248400" cy="5638799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23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24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8333"/>
            <a:ext cx="4052454" cy="605118"/>
          </a:xfrm>
        </p:spPr>
        <p:txBody>
          <a:bodyPr tIns="0" bIns="0"/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(move higher if title is only one line)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16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7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514350"/>
            <a:ext cx="6057900" cy="685800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  <a:endParaRPr lang="en-GB" noProof="0" dirty="0"/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3314702" y="-2571750"/>
            <a:ext cx="114299" cy="61722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4950" y="4857750"/>
            <a:ext cx="1145286" cy="1143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565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EBD5762-3BDC-484D-9503-7EA6D5A9A8CE}" type="slidenum">
              <a:rPr lang="en-GB" smtClean="0">
                <a:solidFill>
                  <a:srgbClr val="000000"/>
                </a:solidFill>
              </a:rPr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PwCFirm"/>
          <p:cNvSpPr txBox="1"/>
          <p:nvPr userDrawn="1"/>
        </p:nvSpPr>
        <p:spPr>
          <a:xfrm>
            <a:off x="400051" y="4857752"/>
            <a:ext cx="1943100" cy="1143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pPr defTabSz="505460"/>
            <a:r>
              <a:rPr lang="en-GB" sz="56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56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Logo with Panels"/>
          <p:cNvGrpSpPr/>
          <p:nvPr userDrawn="1"/>
        </p:nvGrpSpPr>
        <p:grpSpPr>
          <a:xfrm>
            <a:off x="770705" y="1"/>
            <a:ext cx="6087294" cy="4842933"/>
            <a:chOff x="1130368" y="0"/>
            <a:chExt cx="8928031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492240" cy="5627914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248400" cy="5627914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3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94690"/>
                <a:endParaRPr lang="en-GB" sz="1365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9966"/>
            <a:ext cx="4052454" cy="906595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(use this layout if subtitle needs three lines and your Title needs two)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3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259773" y="2378616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ver image"/>
          <p:cNvSpPr txBox="1">
            <a:spLocks noChangeAspect="1"/>
          </p:cNvSpPr>
          <p:nvPr userDrawn="1">
            <p:custDataLst>
              <p:tags r:id="rId8"/>
            </p:custDataLst>
          </p:nvPr>
        </p:nvSpPr>
        <p:spPr>
          <a:xfrm>
            <a:off x="1298410" y="2375717"/>
            <a:ext cx="4581770" cy="211791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08280" defTabSz="505460">
              <a:spcAft>
                <a:spcPts val="685"/>
              </a:spcAft>
            </a:pPr>
            <a:endParaRPr lang="en-GB" sz="15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5" y="1464385"/>
            <a:ext cx="6134792" cy="2922718"/>
          </a:xfrm>
        </p:spPr>
        <p:txBody>
          <a:bodyPr tIns="0" bIns="0"/>
          <a:lstStyle>
            <a:lvl5pPr>
              <a:defRPr/>
            </a:lvl5pPr>
            <a:lvl6pPr>
              <a:buAutoNum type="arabicPeriod"/>
              <a:defRPr/>
            </a:lvl6pPr>
            <a:lvl7pPr>
              <a:buAutoNum type="alphaLcPeriod"/>
              <a:defRPr/>
            </a:lvl7pPr>
            <a:lvl8pPr>
              <a:buAutoNum type="romanLcPeriod"/>
              <a:defRPr/>
            </a:lvl8pPr>
          </a:lstStyle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cxnSp>
        <p:nvCxnSpPr>
          <p:cNvPr id="12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5" name="Page Number"/>
          <p:cNvSpPr txBox="1"/>
          <p:nvPr userDrawn="1">
            <p:custDataLst>
              <p:tags r:id="rId3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0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1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18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9" name="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911329" y="4725970"/>
            <a:ext cx="578685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3" y="1464385"/>
            <a:ext cx="3017520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3478877" y="1464385"/>
            <a:ext cx="3017520" cy="2922718"/>
          </a:xfrm>
        </p:spPr>
        <p:txBody>
          <a:bodyPr tIns="0" bIns="0"/>
          <a:lstStyle>
            <a:lvl5pPr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38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9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0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1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42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3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ar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4052454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4520046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5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0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900115"/>
            <a:ext cx="3028950" cy="254555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900115"/>
            <a:ext cx="3028950" cy="254555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050" b="1" smtClean="0">
                <a:solidFill>
                  <a:srgbClr val="FFFFFF"/>
                </a:solidFill>
              </a:rPr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ar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43943" y="1464385"/>
            <a:ext cx="4052454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5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0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3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361603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4"/>
            </p:custDataLst>
          </p:nvPr>
        </p:nvSpPr>
        <p:spPr>
          <a:xfrm>
            <a:off x="3478877" y="1464385"/>
            <a:ext cx="3017520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9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7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9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Executive Summary"/>
          <p:cNvSpPr txBox="1"/>
          <p:nvPr userDrawn="1">
            <p:custDataLst>
              <p:tags r:id="rId9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2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3" name="Presentation 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4" name="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4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  <p:custDataLst>
              <p:tags r:id="rId2"/>
            </p:custDataLst>
          </p:nvPr>
        </p:nvSpPr>
        <p:spPr>
          <a:xfrm>
            <a:off x="361603" y="1464385"/>
            <a:ext cx="3017520" cy="292271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  <p:custDataLst>
              <p:tags r:id="rId3"/>
            </p:custDataLst>
          </p:nvPr>
        </p:nvSpPr>
        <p:spPr>
          <a:xfrm>
            <a:off x="3478877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3478877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9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43942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4"/>
            </p:custDataLst>
          </p:nvPr>
        </p:nvSpPr>
        <p:spPr>
          <a:xfrm>
            <a:off x="4520046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8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Date/Filepath" hidden="1"/>
          <p:cNvSpPr txBox="1"/>
          <p:nvPr userDrawn="1">
            <p:custDataLst>
              <p:tags r:id="rId6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5" name="Draft stamp"/>
          <p:cNvSpPr txBox="1"/>
          <p:nvPr userDrawn="1">
            <p:custDataLst>
              <p:tags r:id="rId7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6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7" name="Page Number"/>
          <p:cNvSpPr txBox="1"/>
          <p:nvPr userDrawn="1">
            <p:custDataLst>
              <p:tags r:id="rId8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Section Footer"/>
          <p:cNvSpPr txBox="1"/>
          <p:nvPr userDrawn="1">
            <p:custDataLst>
              <p:tags r:id="rId9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Executive Summary"/>
          <p:cNvSpPr txBox="1"/>
          <p:nvPr userDrawn="1">
            <p:custDataLst>
              <p:tags r:id="rId10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11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Presentation 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3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9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361603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3478877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361603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3478877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9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6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7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3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8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0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ong Top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361605" y="1464385"/>
            <a:ext cx="6134792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361603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3478877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ong Bottom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361603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3478877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361518" y="2977179"/>
            <a:ext cx="6134792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S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361604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2442319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4520046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361604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2" name="Content Placeholder 6"/>
          <p:cNvSpPr>
            <a:spLocks noGrp="1"/>
          </p:cNvSpPr>
          <p:nvPr>
            <p:ph sz="quarter" idx="28"/>
          </p:nvPr>
        </p:nvSpPr>
        <p:spPr>
          <a:xfrm>
            <a:off x="2442319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4" name="Content Placeholder 7"/>
          <p:cNvSpPr>
            <a:spLocks noGrp="1"/>
          </p:cNvSpPr>
          <p:nvPr>
            <p:ph sz="quarter" idx="29"/>
          </p:nvPr>
        </p:nvSpPr>
        <p:spPr>
          <a:xfrm>
            <a:off x="4520046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21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3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7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9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0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1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0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3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1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4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7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05978"/>
            <a:ext cx="61722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151335"/>
            <a:ext cx="303014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1631156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5" y="1151335"/>
            <a:ext cx="303133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5" y="1631156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050" b="1" smtClean="0">
                <a:solidFill>
                  <a:srgbClr val="FFFFFF"/>
                </a:solidFill>
              </a:rPr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itle Only No Header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ction No.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61605" y="756398"/>
            <a:ext cx="6134792" cy="302559"/>
          </a:xfrm>
        </p:spPr>
        <p:txBody>
          <a:bodyPr wrap="none" tIns="0" bIns="0" anchor="t"/>
          <a:lstStyle>
            <a:lvl1pPr marL="0" indent="0">
              <a:buNone/>
              <a:defRPr sz="2180" b="0" i="0">
                <a:solidFill>
                  <a:schemeClr val="tx1"/>
                </a:solidFill>
                <a:latin typeface="+mj-lt"/>
              </a:defRPr>
            </a:lvl1pPr>
            <a:lvl2pPr marL="34734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9469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3pPr>
            <a:lvl4pPr marL="104203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4pPr>
            <a:lvl5pPr marL="138938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5pPr>
            <a:lvl6pPr marL="173672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6pPr>
            <a:lvl7pPr marL="208407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7pPr>
            <a:lvl8pPr marL="243141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8pPr>
            <a:lvl9pPr marL="277876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edit Section Divider style</a:t>
            </a:r>
            <a:endParaRPr lang="en-GB" noProof="0" dirty="0"/>
          </a:p>
        </p:txBody>
      </p:sp>
      <p:sp>
        <p:nvSpPr>
          <p:cNvPr id="13" name="Section Divider Title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61605" y="1065008"/>
            <a:ext cx="6134792" cy="335798"/>
          </a:xfrm>
        </p:spPr>
        <p:txBody>
          <a:bodyPr wrap="square" tIns="0" bIns="0" anchor="t">
            <a:spAutoFit/>
          </a:bodyPr>
          <a:lstStyle>
            <a:lvl1pPr algn="l">
              <a:defRPr sz="2180" b="1" i="1" cap="none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Section Divider Title</a:t>
            </a:r>
            <a:endParaRPr lang="en-GB" noProof="0" dirty="0"/>
          </a:p>
        </p:txBody>
      </p:sp>
      <p:sp>
        <p:nvSpPr>
          <p:cNvPr id="11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151282"/>
            <a:ext cx="109104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5460"/>
            <a:r>
              <a:rPr lang="en-GB" sz="750" dirty="0">
                <a:solidFill>
                  <a:srgbClr val="000000"/>
                </a:solidFill>
              </a:rPr>
              <a:t>Slide Tags</a:t>
            </a:r>
            <a:endParaRPr lang="en-GB" sz="750" dirty="0">
              <a:solidFill>
                <a:srgbClr val="000000"/>
              </a:solidFill>
            </a:endParaRPr>
          </a:p>
        </p:txBody>
      </p:sp>
      <p:sp>
        <p:nvSpPr>
          <p:cNvPr id="8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9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0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5911329" y="4725970"/>
            <a:ext cx="578685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2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ction No.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61605" y="756398"/>
            <a:ext cx="6134792" cy="302559"/>
          </a:xfrm>
        </p:spPr>
        <p:txBody>
          <a:bodyPr wrap="none" tIns="0" bIns="0" anchor="t"/>
          <a:lstStyle>
            <a:lvl1pPr marL="0" indent="0">
              <a:buNone/>
              <a:defRPr sz="2180" b="0" i="0">
                <a:solidFill>
                  <a:schemeClr val="tx1"/>
                </a:solidFill>
                <a:latin typeface="+mj-lt"/>
              </a:defRPr>
            </a:lvl1pPr>
            <a:lvl2pPr marL="34734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9469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3pPr>
            <a:lvl4pPr marL="104203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4pPr>
            <a:lvl5pPr marL="138938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5pPr>
            <a:lvl6pPr marL="173672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6pPr>
            <a:lvl7pPr marL="208407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7pPr>
            <a:lvl8pPr marL="243141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8pPr>
            <a:lvl9pPr marL="277876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edit Appendix Divider style</a:t>
            </a:r>
            <a:endParaRPr lang="en-GB" noProof="0" dirty="0"/>
          </a:p>
        </p:txBody>
      </p:sp>
      <p:sp>
        <p:nvSpPr>
          <p:cNvPr id="2" name="Appendix Divider Title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61605" y="1065008"/>
            <a:ext cx="6134792" cy="335798"/>
          </a:xfrm>
        </p:spPr>
        <p:txBody>
          <a:bodyPr wrap="square" tIns="0" bIns="0" anchor="t">
            <a:spAutoFit/>
          </a:bodyPr>
          <a:lstStyle>
            <a:lvl1pPr algn="l">
              <a:defRPr sz="2180" b="1" i="1" cap="none" baseline="0">
                <a:latin typeface="+mj-lt"/>
              </a:defRPr>
            </a:lvl1pPr>
          </a:lstStyle>
          <a:p>
            <a:r>
              <a:rPr lang="en-GB" noProof="0" dirty="0"/>
              <a:t>Click to add Appendix Divider Title</a:t>
            </a:r>
            <a:endParaRPr lang="en-GB" noProof="0" dirty="0"/>
          </a:p>
        </p:txBody>
      </p:sp>
      <p:sp>
        <p:nvSpPr>
          <p:cNvPr id="16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151282"/>
            <a:ext cx="109104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5460"/>
            <a:r>
              <a:rPr lang="en-GB" sz="750" dirty="0">
                <a:solidFill>
                  <a:srgbClr val="000000"/>
                </a:solidFill>
              </a:rPr>
              <a:t>Slide Tags</a:t>
            </a:r>
            <a:endParaRPr lang="en-GB" sz="750" dirty="0">
              <a:solidFill>
                <a:srgbClr val="000000"/>
              </a:solidFill>
            </a:endParaRPr>
          </a:p>
        </p:txBody>
      </p:sp>
      <p:sp>
        <p:nvSpPr>
          <p:cNvPr id="9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2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3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4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Logo with Panels"/>
          <p:cNvGrpSpPr/>
          <p:nvPr userDrawn="1"/>
        </p:nvGrpSpPr>
        <p:grpSpPr>
          <a:xfrm>
            <a:off x="770705" y="1"/>
            <a:ext cx="6087294" cy="4842933"/>
            <a:chOff x="1130368" y="0"/>
            <a:chExt cx="8928031" cy="7318210"/>
          </a:xfrm>
        </p:grpSpPr>
        <p:grpSp>
          <p:nvGrpSpPr>
            <p:cNvPr id="5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492240" cy="5627914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248400" cy="5627914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2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94690"/>
                <a:endParaRPr lang="en-GB" sz="1365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8334"/>
            <a:ext cx="4052454" cy="906595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(use this layout if subtitle needs three lines and your Title needs two)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3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34"/>
          <p:cNvSpPr>
            <a:spLocks noGrp="1"/>
          </p:cNvSpPr>
          <p:nvPr>
            <p:ph sz="quarter" idx="10" hasCustomPrompt="1"/>
            <p:custDataLst>
              <p:tags r:id="rId8"/>
            </p:custDataLst>
          </p:nvPr>
        </p:nvSpPr>
        <p:spPr>
          <a:xfrm>
            <a:off x="361603" y="3073999"/>
            <a:ext cx="835430" cy="859267"/>
          </a:xfrm>
        </p:spPr>
        <p:txBody>
          <a:bodyPr/>
          <a:lstStyle>
            <a:lvl1pPr>
              <a:defRPr sz="680" i="1"/>
            </a:lvl1pPr>
          </a:lstStyle>
          <a:p>
            <a:pPr lvl="0"/>
            <a:r>
              <a:rPr lang="en-GB" dirty="0"/>
              <a:t>Click to enter text</a:t>
            </a:r>
            <a:endParaRPr lang="en-GB" dirty="0"/>
          </a:p>
        </p:txBody>
      </p:sp>
      <p:sp>
        <p:nvSpPr>
          <p:cNvPr id="36" name="Cover image"/>
          <p:cNvSpPr txBox="1">
            <a:spLocks noChangeAspect="1"/>
          </p:cNvSpPr>
          <p:nvPr userDrawn="1">
            <p:custDataLst>
              <p:tags r:id="rId9"/>
            </p:custDataLst>
          </p:nvPr>
        </p:nvSpPr>
        <p:spPr>
          <a:xfrm>
            <a:off x="1298410" y="2375717"/>
            <a:ext cx="4581770" cy="211791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08280" defTabSz="505460">
              <a:spcAft>
                <a:spcPts val="685"/>
              </a:spcAft>
            </a:pPr>
            <a:endParaRPr lang="en-GB" sz="15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Logo with Panels"/>
          <p:cNvGrpSpPr/>
          <p:nvPr userDrawn="1"/>
        </p:nvGrpSpPr>
        <p:grpSpPr>
          <a:xfrm>
            <a:off x="770706" y="4230672"/>
            <a:ext cx="830445" cy="612263"/>
            <a:chOff x="3835013" y="2828854"/>
            <a:chExt cx="1217986" cy="925197"/>
          </a:xfrm>
        </p:grpSpPr>
        <p:grpSp>
          <p:nvGrpSpPr>
            <p:cNvPr id="47" name="Logo Panels"/>
            <p:cNvGrpSpPr/>
            <p:nvPr/>
          </p:nvGrpSpPr>
          <p:grpSpPr>
            <a:xfrm>
              <a:off x="4609614" y="2828854"/>
              <a:ext cx="443385" cy="397546"/>
              <a:chOff x="4609614" y="2828854"/>
              <a:chExt cx="443385" cy="397546"/>
            </a:xfrm>
          </p:grpSpPr>
          <p:sp>
            <p:nvSpPr>
              <p:cNvPr id="51" name="Rectangle 1"/>
              <p:cNvSpPr>
                <a:spLocks noChangeArrowheads="1"/>
              </p:cNvSpPr>
              <p:nvPr/>
            </p:nvSpPr>
            <p:spPr bwMode="gray">
              <a:xfrm>
                <a:off x="4609614" y="3112483"/>
                <a:ext cx="443385" cy="113916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2"/>
              <p:cNvSpPr>
                <a:spLocks noChangeArrowheads="1"/>
              </p:cNvSpPr>
              <p:nvPr/>
            </p:nvSpPr>
            <p:spPr bwMode="gray">
              <a:xfrm>
                <a:off x="4609618" y="2873556"/>
                <a:ext cx="269567" cy="35284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3"/>
              <p:cNvSpPr>
                <a:spLocks noChangeArrowheads="1"/>
              </p:cNvSpPr>
              <p:nvPr/>
            </p:nvSpPr>
            <p:spPr bwMode="gray">
              <a:xfrm>
                <a:off x="4609618" y="2828854"/>
                <a:ext cx="224319" cy="397545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4"/>
              <p:cNvSpPr>
                <a:spLocks noChangeArrowheads="1"/>
              </p:cNvSpPr>
              <p:nvPr/>
            </p:nvSpPr>
            <p:spPr bwMode="gray">
              <a:xfrm>
                <a:off x="4609617" y="2873555"/>
                <a:ext cx="224319" cy="35284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5"/>
              <p:cNvSpPr>
                <a:spLocks noChangeArrowheads="1"/>
              </p:cNvSpPr>
              <p:nvPr/>
            </p:nvSpPr>
            <p:spPr bwMode="gray">
              <a:xfrm>
                <a:off x="4609615" y="2944211"/>
                <a:ext cx="383843" cy="282188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"/>
              <p:cNvSpPr>
                <a:spLocks noChangeArrowheads="1"/>
              </p:cNvSpPr>
              <p:nvPr/>
            </p:nvSpPr>
            <p:spPr bwMode="gray">
              <a:xfrm>
                <a:off x="4609616" y="3112483"/>
                <a:ext cx="383842" cy="113916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7"/>
              <p:cNvSpPr>
                <a:spLocks noChangeArrowheads="1"/>
              </p:cNvSpPr>
              <p:nvPr/>
            </p:nvSpPr>
            <p:spPr bwMode="gray">
              <a:xfrm>
                <a:off x="4609616" y="2944211"/>
                <a:ext cx="269570" cy="282188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8"/>
              <p:cNvSpPr>
                <a:spLocks noChangeArrowheads="1"/>
              </p:cNvSpPr>
              <p:nvPr/>
            </p:nvSpPr>
            <p:spPr bwMode="gray">
              <a:xfrm>
                <a:off x="4609616" y="3112483"/>
                <a:ext cx="269569" cy="113916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9"/>
              <p:cNvSpPr/>
              <p:nvPr/>
            </p:nvSpPr>
            <p:spPr bwMode="gray">
              <a:xfrm>
                <a:off x="4609616" y="2944211"/>
                <a:ext cx="224321" cy="282188"/>
              </a:xfrm>
              <a:prstGeom prst="rect">
                <a:avLst/>
              </a:prstGeom>
              <a:solidFill>
                <a:srgbClr val="E04C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10"/>
              <p:cNvSpPr>
                <a:spLocks noChangeArrowheads="1"/>
              </p:cNvSpPr>
              <p:nvPr/>
            </p:nvSpPr>
            <p:spPr bwMode="gray">
              <a:xfrm>
                <a:off x="4609617" y="3112483"/>
                <a:ext cx="224320" cy="113916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11"/>
              <p:cNvSpPr>
                <a:spLocks noChangeArrowheads="1"/>
              </p:cNvSpPr>
              <p:nvPr/>
            </p:nvSpPr>
            <p:spPr bwMode="gray">
              <a:xfrm>
                <a:off x="4609617" y="3052823"/>
                <a:ext cx="141027" cy="173576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12"/>
              <p:cNvSpPr>
                <a:spLocks noChangeArrowheads="1"/>
              </p:cNvSpPr>
              <p:nvPr/>
            </p:nvSpPr>
            <p:spPr bwMode="gray">
              <a:xfrm>
                <a:off x="4609617" y="3112483"/>
                <a:ext cx="141027" cy="113916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8" name="Logo"/>
            <p:cNvGrpSpPr/>
            <p:nvPr/>
          </p:nvGrpSpPr>
          <p:grpSpPr>
            <a:xfrm>
              <a:off x="3835013" y="3226397"/>
              <a:ext cx="905256" cy="527654"/>
              <a:chOff x="3835013" y="3226397"/>
              <a:chExt cx="905256" cy="527654"/>
            </a:xfrm>
          </p:grpSpPr>
          <p:sp>
            <p:nvSpPr>
              <p:cNvPr id="49" name="Rectangle 0"/>
              <p:cNvSpPr>
                <a:spLocks noChangeArrowheads="1"/>
              </p:cNvSpPr>
              <p:nvPr/>
            </p:nvSpPr>
            <p:spPr bwMode="black">
              <a:xfrm>
                <a:off x="4381013" y="3226397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49"/>
              <p:cNvSpPr>
                <a:spLocks noEditPoints="1"/>
              </p:cNvSpPr>
              <p:nvPr/>
            </p:nvSpPr>
            <p:spPr bwMode="black">
              <a:xfrm>
                <a:off x="3835013" y="3412840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cxnSp>
        <p:nvCxnSpPr>
          <p:cNvPr id="72" name="Frame Line"/>
          <p:cNvCxnSpPr/>
          <p:nvPr userDrawn="1"/>
        </p:nvCxnSpPr>
        <p:spPr>
          <a:xfrm flipV="1">
            <a:off x="1298863" y="754907"/>
            <a:ext cx="5192288" cy="102345"/>
          </a:xfrm>
          <a:prstGeom prst="bentConnector3">
            <a:avLst>
              <a:gd name="adj1" fmla="val -3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>
          <a:xfrm>
            <a:off x="1402376" y="1458333"/>
            <a:ext cx="4052454" cy="605118"/>
          </a:xfrm>
        </p:spPr>
        <p:txBody>
          <a:bodyPr tIns="0" bIns="0"/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tx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(move higher if title is only one line)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5" name="Descriptor"/>
          <p:cNvSpPr txBox="1"/>
          <p:nvPr userDrawn="1">
            <p:custDataLst>
              <p:tags r:id="rId7"/>
            </p:custDataLst>
          </p:nvPr>
        </p:nvSpPr>
        <p:spPr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000000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cxnSp>
        <p:nvCxnSpPr>
          <p:cNvPr id="26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Logo with Panels"/>
          <p:cNvGrpSpPr/>
          <p:nvPr userDrawn="1"/>
        </p:nvGrpSpPr>
        <p:grpSpPr>
          <a:xfrm>
            <a:off x="770706" y="1"/>
            <a:ext cx="6087295" cy="4842933"/>
            <a:chOff x="1130368" y="0"/>
            <a:chExt cx="8928032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1" y="0"/>
              <a:ext cx="8153409" cy="6792221"/>
              <a:chOff x="1828799" y="0"/>
              <a:chExt cx="8153409" cy="6792221"/>
            </a:xfrm>
          </p:grpSpPr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799" y="1150143"/>
                <a:ext cx="8153409" cy="5638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0"/>
                <a:ext cx="6248400" cy="679222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50143"/>
                <a:ext cx="6248400" cy="5638799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23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24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8333"/>
            <a:ext cx="4052454" cy="605118"/>
          </a:xfrm>
        </p:spPr>
        <p:txBody>
          <a:bodyPr tIns="0" bIns="0"/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(move higher if title is only one line)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16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7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en-US" sz="1050" dirty="0">
              <a:solidFill>
                <a:srgbClr val="A3202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050" dirty="0">
              <a:solidFill>
                <a:srgbClr val="A3202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050" b="1" smtClean="0">
                <a:solidFill>
                  <a:srgbClr val="FFFFFF"/>
                </a:solidFill>
              </a:rPr>
            </a:fld>
            <a:endParaRPr lang="en-US" sz="105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Logo with Panels"/>
          <p:cNvGrpSpPr/>
          <p:nvPr userDrawn="1"/>
        </p:nvGrpSpPr>
        <p:grpSpPr>
          <a:xfrm>
            <a:off x="770705" y="1"/>
            <a:ext cx="6087294" cy="4842933"/>
            <a:chOff x="1130368" y="0"/>
            <a:chExt cx="8928031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492240" cy="5627914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248400" cy="5627914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3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94690"/>
                <a:endParaRPr lang="en-GB" sz="1365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9966"/>
            <a:ext cx="4052454" cy="906595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(use this layout if subtitle needs three lines and your Title needs two)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3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259773" y="2378616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ver image"/>
          <p:cNvSpPr txBox="1">
            <a:spLocks noChangeAspect="1"/>
          </p:cNvSpPr>
          <p:nvPr userDrawn="1">
            <p:custDataLst>
              <p:tags r:id="rId8"/>
            </p:custDataLst>
          </p:nvPr>
        </p:nvSpPr>
        <p:spPr>
          <a:xfrm>
            <a:off x="1298410" y="2375717"/>
            <a:ext cx="4581770" cy="211791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08280" defTabSz="505460">
              <a:spcAft>
                <a:spcPts val="685"/>
              </a:spcAft>
            </a:pPr>
            <a:endParaRPr lang="en-GB" sz="15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5" y="1464385"/>
            <a:ext cx="6134792" cy="2922718"/>
          </a:xfrm>
        </p:spPr>
        <p:txBody>
          <a:bodyPr tIns="0" bIns="0"/>
          <a:lstStyle>
            <a:lvl5pPr>
              <a:defRPr/>
            </a:lvl5pPr>
            <a:lvl6pPr>
              <a:buAutoNum type="arabicPeriod"/>
              <a:defRPr/>
            </a:lvl6pPr>
            <a:lvl7pPr>
              <a:buAutoNum type="alphaLcPeriod"/>
              <a:defRPr/>
            </a:lvl7pPr>
            <a:lvl8pPr>
              <a:buAutoNum type="romanLcPeriod"/>
              <a:defRPr/>
            </a:lvl8pPr>
          </a:lstStyle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cxnSp>
        <p:nvCxnSpPr>
          <p:cNvPr id="12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5" name="Page Number"/>
          <p:cNvSpPr txBox="1"/>
          <p:nvPr userDrawn="1">
            <p:custDataLst>
              <p:tags r:id="rId3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0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1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18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9" name="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911329" y="4725970"/>
            <a:ext cx="578685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3" y="1464385"/>
            <a:ext cx="3017520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3478877" y="1464385"/>
            <a:ext cx="3017520" cy="2922718"/>
          </a:xfrm>
        </p:spPr>
        <p:txBody>
          <a:bodyPr tIns="0" bIns="0"/>
          <a:lstStyle>
            <a:lvl5pPr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38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9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0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1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42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3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ar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4052454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4520046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5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0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ar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43943" y="1464385"/>
            <a:ext cx="4052454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5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0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3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361603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4"/>
            </p:custDataLst>
          </p:nvPr>
        </p:nvSpPr>
        <p:spPr>
          <a:xfrm>
            <a:off x="3478877" y="1464385"/>
            <a:ext cx="3017520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9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7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9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Executive Summary"/>
          <p:cNvSpPr txBox="1"/>
          <p:nvPr userDrawn="1">
            <p:custDataLst>
              <p:tags r:id="rId9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2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3" name="Presentation 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4" name="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4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  <p:custDataLst>
              <p:tags r:id="rId2"/>
            </p:custDataLst>
          </p:nvPr>
        </p:nvSpPr>
        <p:spPr>
          <a:xfrm>
            <a:off x="361603" y="1464385"/>
            <a:ext cx="3017520" cy="292271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  <p:custDataLst>
              <p:tags r:id="rId3"/>
            </p:custDataLst>
          </p:nvPr>
        </p:nvSpPr>
        <p:spPr>
          <a:xfrm>
            <a:off x="3478877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3478877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9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43942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4"/>
            </p:custDataLst>
          </p:nvPr>
        </p:nvSpPr>
        <p:spPr>
          <a:xfrm>
            <a:off x="4520046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8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Date/Filepath" hidden="1"/>
          <p:cNvSpPr txBox="1"/>
          <p:nvPr userDrawn="1">
            <p:custDataLst>
              <p:tags r:id="rId6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5" name="Draft stamp"/>
          <p:cNvSpPr txBox="1"/>
          <p:nvPr userDrawn="1">
            <p:custDataLst>
              <p:tags r:id="rId7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6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7" name="Page Number"/>
          <p:cNvSpPr txBox="1"/>
          <p:nvPr userDrawn="1">
            <p:custDataLst>
              <p:tags r:id="rId8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Section Footer"/>
          <p:cNvSpPr txBox="1"/>
          <p:nvPr userDrawn="1">
            <p:custDataLst>
              <p:tags r:id="rId9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Executive Summary"/>
          <p:cNvSpPr txBox="1"/>
          <p:nvPr userDrawn="1">
            <p:custDataLst>
              <p:tags r:id="rId10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11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Presentation 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3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9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361603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3478877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361603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3478877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9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6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7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3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8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0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ong Top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361605" y="1464385"/>
            <a:ext cx="6134792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361603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3478877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ong Bottom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361603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3478877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361518" y="2977179"/>
            <a:ext cx="6134792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S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361604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2442319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4520046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361604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2" name="Content Placeholder 6"/>
          <p:cNvSpPr>
            <a:spLocks noGrp="1"/>
          </p:cNvSpPr>
          <p:nvPr>
            <p:ph sz="quarter" idx="28"/>
          </p:nvPr>
        </p:nvSpPr>
        <p:spPr>
          <a:xfrm>
            <a:off x="2442319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4" name="Content Placeholder 7"/>
          <p:cNvSpPr>
            <a:spLocks noGrp="1"/>
          </p:cNvSpPr>
          <p:nvPr>
            <p:ph sz="quarter" idx="29"/>
          </p:nvPr>
        </p:nvSpPr>
        <p:spPr>
          <a:xfrm>
            <a:off x="4520046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21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3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7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9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0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1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0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3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1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4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7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itle Only No Header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ction No.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61605" y="756398"/>
            <a:ext cx="6134792" cy="302559"/>
          </a:xfrm>
        </p:spPr>
        <p:txBody>
          <a:bodyPr wrap="none" tIns="0" bIns="0" anchor="t"/>
          <a:lstStyle>
            <a:lvl1pPr marL="0" indent="0">
              <a:buNone/>
              <a:defRPr sz="2180" b="0" i="0">
                <a:solidFill>
                  <a:schemeClr val="tx1"/>
                </a:solidFill>
                <a:latin typeface="+mj-lt"/>
              </a:defRPr>
            </a:lvl1pPr>
            <a:lvl2pPr marL="34734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9469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3pPr>
            <a:lvl4pPr marL="104203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4pPr>
            <a:lvl5pPr marL="138938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5pPr>
            <a:lvl6pPr marL="173672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6pPr>
            <a:lvl7pPr marL="208407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7pPr>
            <a:lvl8pPr marL="243141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8pPr>
            <a:lvl9pPr marL="277876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edit Section Divider style</a:t>
            </a:r>
            <a:endParaRPr lang="en-GB" noProof="0" dirty="0"/>
          </a:p>
        </p:txBody>
      </p:sp>
      <p:sp>
        <p:nvSpPr>
          <p:cNvPr id="13" name="Section Divider Title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61605" y="1065008"/>
            <a:ext cx="6134792" cy="335798"/>
          </a:xfrm>
        </p:spPr>
        <p:txBody>
          <a:bodyPr wrap="square" tIns="0" bIns="0" anchor="t">
            <a:spAutoFit/>
          </a:bodyPr>
          <a:lstStyle>
            <a:lvl1pPr algn="l">
              <a:defRPr sz="2180" b="1" i="1" cap="none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Section Divider Title</a:t>
            </a:r>
            <a:endParaRPr lang="en-GB" noProof="0" dirty="0"/>
          </a:p>
        </p:txBody>
      </p:sp>
      <p:sp>
        <p:nvSpPr>
          <p:cNvPr id="11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151282"/>
            <a:ext cx="109104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5460"/>
            <a:r>
              <a:rPr lang="en-GB" sz="750" dirty="0">
                <a:solidFill>
                  <a:srgbClr val="000000"/>
                </a:solidFill>
              </a:rPr>
              <a:t>Slide Tags</a:t>
            </a:r>
            <a:endParaRPr lang="en-GB" sz="750" dirty="0">
              <a:solidFill>
                <a:srgbClr val="000000"/>
              </a:solidFill>
            </a:endParaRPr>
          </a:p>
        </p:txBody>
      </p:sp>
      <p:sp>
        <p:nvSpPr>
          <p:cNvPr id="8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9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0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5911329" y="4725970"/>
            <a:ext cx="578685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2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ction No.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61605" y="756398"/>
            <a:ext cx="6134792" cy="302559"/>
          </a:xfrm>
        </p:spPr>
        <p:txBody>
          <a:bodyPr wrap="none" tIns="0" bIns="0" anchor="t"/>
          <a:lstStyle>
            <a:lvl1pPr marL="0" indent="0">
              <a:buNone/>
              <a:defRPr sz="2180" b="0" i="0">
                <a:solidFill>
                  <a:schemeClr val="tx1"/>
                </a:solidFill>
                <a:latin typeface="+mj-lt"/>
              </a:defRPr>
            </a:lvl1pPr>
            <a:lvl2pPr marL="34734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9469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3pPr>
            <a:lvl4pPr marL="104203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4pPr>
            <a:lvl5pPr marL="138938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5pPr>
            <a:lvl6pPr marL="173672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6pPr>
            <a:lvl7pPr marL="208407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7pPr>
            <a:lvl8pPr marL="243141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8pPr>
            <a:lvl9pPr marL="277876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edit Appendix Divider style</a:t>
            </a:r>
            <a:endParaRPr lang="en-GB" noProof="0" dirty="0"/>
          </a:p>
        </p:txBody>
      </p:sp>
      <p:sp>
        <p:nvSpPr>
          <p:cNvPr id="2" name="Appendix Divider Title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61605" y="1065008"/>
            <a:ext cx="6134792" cy="335798"/>
          </a:xfrm>
        </p:spPr>
        <p:txBody>
          <a:bodyPr wrap="square" tIns="0" bIns="0" anchor="t">
            <a:spAutoFit/>
          </a:bodyPr>
          <a:lstStyle>
            <a:lvl1pPr algn="l">
              <a:defRPr sz="2180" b="1" i="1" cap="none" baseline="0">
                <a:latin typeface="+mj-lt"/>
              </a:defRPr>
            </a:lvl1pPr>
          </a:lstStyle>
          <a:p>
            <a:r>
              <a:rPr lang="en-GB" noProof="0" dirty="0"/>
              <a:t>Click to add Appendix Divider Title</a:t>
            </a:r>
            <a:endParaRPr lang="en-GB" noProof="0" dirty="0"/>
          </a:p>
        </p:txBody>
      </p:sp>
      <p:sp>
        <p:nvSpPr>
          <p:cNvPr id="16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151282"/>
            <a:ext cx="109104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5460"/>
            <a:r>
              <a:rPr lang="en-GB" sz="750" dirty="0">
                <a:solidFill>
                  <a:srgbClr val="000000"/>
                </a:solidFill>
              </a:rPr>
              <a:t>Slide Tags</a:t>
            </a:r>
            <a:endParaRPr lang="en-GB" sz="750" dirty="0">
              <a:solidFill>
                <a:srgbClr val="000000"/>
              </a:solidFill>
            </a:endParaRPr>
          </a:p>
        </p:txBody>
      </p:sp>
      <p:sp>
        <p:nvSpPr>
          <p:cNvPr id="9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2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3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4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Logo with Panels"/>
          <p:cNvGrpSpPr/>
          <p:nvPr userDrawn="1"/>
        </p:nvGrpSpPr>
        <p:grpSpPr>
          <a:xfrm>
            <a:off x="770705" y="1"/>
            <a:ext cx="6087294" cy="4842933"/>
            <a:chOff x="1130368" y="0"/>
            <a:chExt cx="8928031" cy="7318210"/>
          </a:xfrm>
        </p:grpSpPr>
        <p:grpSp>
          <p:nvGrpSpPr>
            <p:cNvPr id="5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492240" cy="5627914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248400" cy="5627914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2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94690"/>
                <a:endParaRPr lang="en-GB" sz="1365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8334"/>
            <a:ext cx="4052454" cy="906595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(use this layout if subtitle needs three lines and your Title needs two)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3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34"/>
          <p:cNvSpPr>
            <a:spLocks noGrp="1"/>
          </p:cNvSpPr>
          <p:nvPr>
            <p:ph sz="quarter" idx="10" hasCustomPrompt="1"/>
            <p:custDataLst>
              <p:tags r:id="rId8"/>
            </p:custDataLst>
          </p:nvPr>
        </p:nvSpPr>
        <p:spPr>
          <a:xfrm>
            <a:off x="361603" y="3073999"/>
            <a:ext cx="835430" cy="859267"/>
          </a:xfrm>
        </p:spPr>
        <p:txBody>
          <a:bodyPr/>
          <a:lstStyle>
            <a:lvl1pPr>
              <a:defRPr sz="680" i="1"/>
            </a:lvl1pPr>
          </a:lstStyle>
          <a:p>
            <a:pPr lvl="0"/>
            <a:r>
              <a:rPr lang="en-GB" dirty="0"/>
              <a:t>Click to enter text</a:t>
            </a:r>
            <a:endParaRPr lang="en-GB" dirty="0"/>
          </a:p>
        </p:txBody>
      </p:sp>
      <p:sp>
        <p:nvSpPr>
          <p:cNvPr id="36" name="Cover image"/>
          <p:cNvSpPr txBox="1">
            <a:spLocks noChangeAspect="1"/>
          </p:cNvSpPr>
          <p:nvPr userDrawn="1">
            <p:custDataLst>
              <p:tags r:id="rId9"/>
            </p:custDataLst>
          </p:nvPr>
        </p:nvSpPr>
        <p:spPr>
          <a:xfrm>
            <a:off x="1298410" y="2375717"/>
            <a:ext cx="4581770" cy="211791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08280" defTabSz="505460">
              <a:spcAft>
                <a:spcPts val="685"/>
              </a:spcAft>
            </a:pPr>
            <a:endParaRPr lang="en-GB" sz="15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Logo with Panels"/>
          <p:cNvGrpSpPr/>
          <p:nvPr userDrawn="1"/>
        </p:nvGrpSpPr>
        <p:grpSpPr>
          <a:xfrm>
            <a:off x="770706" y="4230672"/>
            <a:ext cx="830445" cy="612263"/>
            <a:chOff x="3835013" y="2828854"/>
            <a:chExt cx="1217986" cy="925197"/>
          </a:xfrm>
        </p:grpSpPr>
        <p:grpSp>
          <p:nvGrpSpPr>
            <p:cNvPr id="47" name="Logo Panels"/>
            <p:cNvGrpSpPr/>
            <p:nvPr/>
          </p:nvGrpSpPr>
          <p:grpSpPr>
            <a:xfrm>
              <a:off x="4609614" y="2828854"/>
              <a:ext cx="443385" cy="397546"/>
              <a:chOff x="4609614" y="2828854"/>
              <a:chExt cx="443385" cy="397546"/>
            </a:xfrm>
          </p:grpSpPr>
          <p:sp>
            <p:nvSpPr>
              <p:cNvPr id="51" name="Rectangle 1"/>
              <p:cNvSpPr>
                <a:spLocks noChangeArrowheads="1"/>
              </p:cNvSpPr>
              <p:nvPr/>
            </p:nvSpPr>
            <p:spPr bwMode="gray">
              <a:xfrm>
                <a:off x="4609614" y="3112483"/>
                <a:ext cx="443385" cy="113916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2"/>
              <p:cNvSpPr>
                <a:spLocks noChangeArrowheads="1"/>
              </p:cNvSpPr>
              <p:nvPr/>
            </p:nvSpPr>
            <p:spPr bwMode="gray">
              <a:xfrm>
                <a:off x="4609618" y="2873556"/>
                <a:ext cx="269567" cy="35284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3"/>
              <p:cNvSpPr>
                <a:spLocks noChangeArrowheads="1"/>
              </p:cNvSpPr>
              <p:nvPr/>
            </p:nvSpPr>
            <p:spPr bwMode="gray">
              <a:xfrm>
                <a:off x="4609618" y="2828854"/>
                <a:ext cx="224319" cy="397545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4"/>
              <p:cNvSpPr>
                <a:spLocks noChangeArrowheads="1"/>
              </p:cNvSpPr>
              <p:nvPr/>
            </p:nvSpPr>
            <p:spPr bwMode="gray">
              <a:xfrm>
                <a:off x="4609617" y="2873555"/>
                <a:ext cx="224319" cy="35284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5"/>
              <p:cNvSpPr>
                <a:spLocks noChangeArrowheads="1"/>
              </p:cNvSpPr>
              <p:nvPr/>
            </p:nvSpPr>
            <p:spPr bwMode="gray">
              <a:xfrm>
                <a:off x="4609615" y="2944211"/>
                <a:ext cx="383843" cy="282188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"/>
              <p:cNvSpPr>
                <a:spLocks noChangeArrowheads="1"/>
              </p:cNvSpPr>
              <p:nvPr/>
            </p:nvSpPr>
            <p:spPr bwMode="gray">
              <a:xfrm>
                <a:off x="4609616" y="3112483"/>
                <a:ext cx="383842" cy="113916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7"/>
              <p:cNvSpPr>
                <a:spLocks noChangeArrowheads="1"/>
              </p:cNvSpPr>
              <p:nvPr/>
            </p:nvSpPr>
            <p:spPr bwMode="gray">
              <a:xfrm>
                <a:off x="4609616" y="2944211"/>
                <a:ext cx="269570" cy="282188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8"/>
              <p:cNvSpPr>
                <a:spLocks noChangeArrowheads="1"/>
              </p:cNvSpPr>
              <p:nvPr/>
            </p:nvSpPr>
            <p:spPr bwMode="gray">
              <a:xfrm>
                <a:off x="4609616" y="3112483"/>
                <a:ext cx="269569" cy="113916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9"/>
              <p:cNvSpPr/>
              <p:nvPr/>
            </p:nvSpPr>
            <p:spPr bwMode="gray">
              <a:xfrm>
                <a:off x="4609616" y="2944211"/>
                <a:ext cx="224321" cy="282188"/>
              </a:xfrm>
              <a:prstGeom prst="rect">
                <a:avLst/>
              </a:prstGeom>
              <a:solidFill>
                <a:srgbClr val="E04C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10"/>
              <p:cNvSpPr>
                <a:spLocks noChangeArrowheads="1"/>
              </p:cNvSpPr>
              <p:nvPr/>
            </p:nvSpPr>
            <p:spPr bwMode="gray">
              <a:xfrm>
                <a:off x="4609617" y="3112483"/>
                <a:ext cx="224320" cy="113916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11"/>
              <p:cNvSpPr>
                <a:spLocks noChangeArrowheads="1"/>
              </p:cNvSpPr>
              <p:nvPr/>
            </p:nvSpPr>
            <p:spPr bwMode="gray">
              <a:xfrm>
                <a:off x="4609617" y="3052823"/>
                <a:ext cx="141027" cy="173576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12"/>
              <p:cNvSpPr>
                <a:spLocks noChangeArrowheads="1"/>
              </p:cNvSpPr>
              <p:nvPr/>
            </p:nvSpPr>
            <p:spPr bwMode="gray">
              <a:xfrm>
                <a:off x="4609617" y="3112483"/>
                <a:ext cx="141027" cy="113916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8" name="Logo"/>
            <p:cNvGrpSpPr/>
            <p:nvPr/>
          </p:nvGrpSpPr>
          <p:grpSpPr>
            <a:xfrm>
              <a:off x="3835013" y="3226397"/>
              <a:ext cx="905256" cy="527654"/>
              <a:chOff x="3835013" y="3226397"/>
              <a:chExt cx="905256" cy="527654"/>
            </a:xfrm>
          </p:grpSpPr>
          <p:sp>
            <p:nvSpPr>
              <p:cNvPr id="49" name="Rectangle 0"/>
              <p:cNvSpPr>
                <a:spLocks noChangeArrowheads="1"/>
              </p:cNvSpPr>
              <p:nvPr/>
            </p:nvSpPr>
            <p:spPr bwMode="black">
              <a:xfrm>
                <a:off x="4381013" y="3226397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49"/>
              <p:cNvSpPr>
                <a:spLocks noEditPoints="1"/>
              </p:cNvSpPr>
              <p:nvPr/>
            </p:nvSpPr>
            <p:spPr bwMode="black">
              <a:xfrm>
                <a:off x="3835013" y="3412840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cxnSp>
        <p:nvCxnSpPr>
          <p:cNvPr id="72" name="Frame Line"/>
          <p:cNvCxnSpPr/>
          <p:nvPr userDrawn="1"/>
        </p:nvCxnSpPr>
        <p:spPr>
          <a:xfrm flipV="1">
            <a:off x="1298863" y="754907"/>
            <a:ext cx="5192288" cy="102345"/>
          </a:xfrm>
          <a:prstGeom prst="bentConnector3">
            <a:avLst>
              <a:gd name="adj1" fmla="val -3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>
          <a:xfrm>
            <a:off x="1402376" y="1458333"/>
            <a:ext cx="4052454" cy="605118"/>
          </a:xfrm>
        </p:spPr>
        <p:txBody>
          <a:bodyPr tIns="0" bIns="0"/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tx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(move higher if title is only one line)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5" name="Descriptor"/>
          <p:cNvSpPr txBox="1"/>
          <p:nvPr userDrawn="1">
            <p:custDataLst>
              <p:tags r:id="rId7"/>
            </p:custDataLst>
          </p:nvPr>
        </p:nvSpPr>
        <p:spPr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000000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cxnSp>
        <p:nvCxnSpPr>
          <p:cNvPr id="26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Logo with Panels"/>
          <p:cNvGrpSpPr/>
          <p:nvPr userDrawn="1"/>
        </p:nvGrpSpPr>
        <p:grpSpPr>
          <a:xfrm>
            <a:off x="770706" y="1"/>
            <a:ext cx="6087295" cy="4842933"/>
            <a:chOff x="1130368" y="0"/>
            <a:chExt cx="8928032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1" y="0"/>
              <a:ext cx="8153409" cy="6792221"/>
              <a:chOff x="1828799" y="0"/>
              <a:chExt cx="8153409" cy="6792221"/>
            </a:xfrm>
          </p:grpSpPr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799" y="1150143"/>
                <a:ext cx="8153409" cy="5638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0"/>
                <a:ext cx="6248400" cy="679222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50143"/>
                <a:ext cx="6248400" cy="5638799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23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24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8333"/>
            <a:ext cx="4052454" cy="605118"/>
          </a:xfrm>
        </p:spPr>
        <p:txBody>
          <a:bodyPr tIns="0" bIns="0"/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(move higher if title is only one line)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16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7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514350"/>
            <a:ext cx="6057900" cy="685800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  <a:endParaRPr lang="en-GB" noProof="0" dirty="0"/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3314702" y="-2571750"/>
            <a:ext cx="114299" cy="61722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4950" y="4857750"/>
            <a:ext cx="1145286" cy="1143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565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EBD5762-3BDC-484D-9503-7EA6D5A9A8CE}" type="slidenum">
              <a:rPr lang="en-GB" smtClean="0">
                <a:solidFill>
                  <a:srgbClr val="000000"/>
                </a:solidFill>
              </a:rPr>
            </a:fld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Logo with Panels"/>
          <p:cNvGrpSpPr/>
          <p:nvPr userDrawn="1"/>
        </p:nvGrpSpPr>
        <p:grpSpPr>
          <a:xfrm>
            <a:off x="770705" y="1"/>
            <a:ext cx="6087294" cy="4842933"/>
            <a:chOff x="1130368" y="0"/>
            <a:chExt cx="8928031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492240" cy="5627914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248400" cy="5627914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3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94690"/>
                <a:endParaRPr lang="en-GB" sz="1365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9966"/>
            <a:ext cx="4052454" cy="906595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(use this layout if subtitle needs three lines and your Title needs two)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3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259773" y="2378616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ver image"/>
          <p:cNvSpPr txBox="1">
            <a:spLocks noChangeAspect="1"/>
          </p:cNvSpPr>
          <p:nvPr userDrawn="1">
            <p:custDataLst>
              <p:tags r:id="rId8"/>
            </p:custDataLst>
          </p:nvPr>
        </p:nvSpPr>
        <p:spPr>
          <a:xfrm>
            <a:off x="1298410" y="2375717"/>
            <a:ext cx="4581770" cy="211791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08280" defTabSz="505460">
              <a:spcAft>
                <a:spcPts val="685"/>
              </a:spcAft>
            </a:pPr>
            <a:endParaRPr lang="en-GB" sz="15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204787"/>
            <a:ext cx="2256235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204794"/>
            <a:ext cx="383381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076328"/>
            <a:ext cx="2256235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8198-4617-485E-9585-4840B69DBBA6}" type="datetime1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5" y="1464385"/>
            <a:ext cx="6134792" cy="2922718"/>
          </a:xfrm>
        </p:spPr>
        <p:txBody>
          <a:bodyPr tIns="0" bIns="0"/>
          <a:lstStyle>
            <a:lvl5pPr>
              <a:defRPr/>
            </a:lvl5pPr>
            <a:lvl6pPr>
              <a:buAutoNum type="arabicPeriod"/>
              <a:defRPr/>
            </a:lvl6pPr>
            <a:lvl7pPr>
              <a:buAutoNum type="alphaLcPeriod"/>
              <a:defRPr/>
            </a:lvl7pPr>
            <a:lvl8pPr>
              <a:buAutoNum type="romanLcPeriod"/>
              <a:defRPr/>
            </a:lvl8pPr>
          </a:lstStyle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cxnSp>
        <p:nvCxnSpPr>
          <p:cNvPr id="12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ge Number"/>
          <p:cNvSpPr txBox="1"/>
          <p:nvPr userDrawn="1">
            <p:custDataLst>
              <p:tags r:id="rId3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0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8" name="Executive Summary"/>
          <p:cNvSpPr txBox="1"/>
          <p:nvPr userDrawn="1">
            <p:custDataLst>
              <p:tags r:id="rId6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9" name="Disclaimer" hidden="1"/>
          <p:cNvSpPr txBox="1"/>
          <p:nvPr userDrawn="1">
            <p:custDataLst>
              <p:tags r:id="rId7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3" y="1464385"/>
            <a:ext cx="3017520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3478877" y="1464385"/>
            <a:ext cx="3017520" cy="2922718"/>
          </a:xfrm>
        </p:spPr>
        <p:txBody>
          <a:bodyPr tIns="0" bIns="0"/>
          <a:lstStyle>
            <a:lvl5pPr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38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9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0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1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42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3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ar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4052454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4520046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5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0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ar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43943" y="1464385"/>
            <a:ext cx="4052454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6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5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6" name="Page Number"/>
          <p:cNvSpPr txBox="1"/>
          <p:nvPr userDrawn="1">
            <p:custDataLst>
              <p:tags r:id="rId6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Section Footer"/>
          <p:cNvSpPr txBox="1"/>
          <p:nvPr userDrawn="1">
            <p:custDataLst>
              <p:tags r:id="rId7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Executive Summary"/>
          <p:cNvSpPr txBox="1"/>
          <p:nvPr userDrawn="1">
            <p:custDataLst>
              <p:tags r:id="rId8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0" name="Report Date"/>
          <p:cNvSpPr txBox="1"/>
          <p:nvPr userDrawn="1">
            <p:custDataLst>
              <p:tags r:id="rId9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Presentation 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3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361603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4"/>
            </p:custDataLst>
          </p:nvPr>
        </p:nvSpPr>
        <p:spPr>
          <a:xfrm>
            <a:off x="3478877" y="1464385"/>
            <a:ext cx="3017520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9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7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9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Executive Summary"/>
          <p:cNvSpPr txBox="1"/>
          <p:nvPr userDrawn="1">
            <p:custDataLst>
              <p:tags r:id="rId9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2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3" name="Presentation 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4" name="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4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w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  <p:custDataLst>
              <p:tags r:id="rId2"/>
            </p:custDataLst>
          </p:nvPr>
        </p:nvSpPr>
        <p:spPr>
          <a:xfrm>
            <a:off x="361603" y="1464385"/>
            <a:ext cx="3017520" cy="292271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  <p:custDataLst>
              <p:tags r:id="rId3"/>
            </p:custDataLst>
          </p:nvPr>
        </p:nvSpPr>
        <p:spPr>
          <a:xfrm>
            <a:off x="3478877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3478877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9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11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361604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43942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4"/>
            </p:custDataLst>
          </p:nvPr>
        </p:nvSpPr>
        <p:spPr>
          <a:xfrm>
            <a:off x="4520046" y="1464385"/>
            <a:ext cx="1976351" cy="2922718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8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Date/Filepath" hidden="1"/>
          <p:cNvSpPr txBox="1"/>
          <p:nvPr userDrawn="1">
            <p:custDataLst>
              <p:tags r:id="rId6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5" name="Draft stamp"/>
          <p:cNvSpPr txBox="1"/>
          <p:nvPr userDrawn="1">
            <p:custDataLst>
              <p:tags r:id="rId7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6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7" name="Page Number"/>
          <p:cNvSpPr txBox="1"/>
          <p:nvPr userDrawn="1">
            <p:custDataLst>
              <p:tags r:id="rId8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Section Footer"/>
          <p:cNvSpPr txBox="1"/>
          <p:nvPr userDrawn="1">
            <p:custDataLst>
              <p:tags r:id="rId9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Executive Summary"/>
          <p:cNvSpPr txBox="1"/>
          <p:nvPr userDrawn="1">
            <p:custDataLst>
              <p:tags r:id="rId10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11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Presentation Disclaimer" hidden="1"/>
          <p:cNvSpPr txBox="1"/>
          <p:nvPr userDrawn="1">
            <p:custDataLst>
              <p:tags r:id="rId12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isclaimer" hidden="1"/>
          <p:cNvSpPr txBox="1"/>
          <p:nvPr userDrawn="1">
            <p:custDataLst>
              <p:tags r:id="rId13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9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361603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3478877" y="1464385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361603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3478877" y="2977179"/>
            <a:ext cx="3017520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19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6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7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9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3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8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0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ong Top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361605" y="1464385"/>
            <a:ext cx="6134792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361603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3478877" y="2977179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Long Bottom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361603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3478877" y="1464385"/>
            <a:ext cx="3017520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361518" y="2977179"/>
            <a:ext cx="6134792" cy="1409924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  <a:endParaRPr lang="en-GB" dirty="0"/>
          </a:p>
          <a:p>
            <a:pPr lvl="1"/>
            <a:r>
              <a:rPr lang="en-GB" dirty="0"/>
              <a:t>Second level</a:t>
            </a:r>
            <a:endParaRPr lang="en-GB" dirty="0"/>
          </a:p>
          <a:p>
            <a:pPr lvl="2"/>
            <a:r>
              <a:rPr lang="en-GB" dirty="0"/>
              <a:t>Third level</a:t>
            </a:r>
            <a:endParaRPr lang="en-GB" dirty="0"/>
          </a:p>
          <a:p>
            <a:pPr lvl="3"/>
            <a:r>
              <a:rPr lang="en-GB" dirty="0"/>
              <a:t>Fourth level</a:t>
            </a:r>
            <a:endParaRPr lang="en-GB" dirty="0"/>
          </a:p>
          <a:p>
            <a:pPr lvl="4"/>
            <a:r>
              <a:rPr lang="en-GB" dirty="0"/>
              <a:t>Fifth level</a:t>
            </a:r>
            <a:endParaRPr lang="en-GB" dirty="0"/>
          </a:p>
        </p:txBody>
      </p:sp>
      <p:sp>
        <p:nvSpPr>
          <p:cNvPr id="15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1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2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3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4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5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3600451"/>
            <a:ext cx="41148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459581"/>
            <a:ext cx="41148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4025509"/>
            <a:ext cx="41148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100" b="1" smtClean="0">
                <a:solidFill>
                  <a:srgbClr val="FFFFFF"/>
                </a:solidFill>
              </a:rPr>
            </a:fld>
            <a:endParaRPr lang="en-US" sz="2100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S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361604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2442319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4520046" y="1464385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361604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2" name="Content Placeholder 6"/>
          <p:cNvSpPr>
            <a:spLocks noGrp="1"/>
          </p:cNvSpPr>
          <p:nvPr>
            <p:ph sz="quarter" idx="28"/>
          </p:nvPr>
        </p:nvSpPr>
        <p:spPr>
          <a:xfrm>
            <a:off x="2442319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4" name="Content Placeholder 7"/>
          <p:cNvSpPr>
            <a:spLocks noGrp="1"/>
          </p:cNvSpPr>
          <p:nvPr>
            <p:ph sz="quarter" idx="29"/>
          </p:nvPr>
        </p:nvSpPr>
        <p:spPr>
          <a:xfrm>
            <a:off x="4520046" y="2977179"/>
            <a:ext cx="1976351" cy="1409924"/>
          </a:xfrm>
        </p:spPr>
        <p:txBody>
          <a:bodyPr tIns="0" bIns="0"/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21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3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7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9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0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1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2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3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41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0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23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361604" y="562759"/>
            <a:ext cx="3740728" cy="9076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9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2249635" y="353826"/>
            <a:ext cx="4239491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505460"/>
            <a:r>
              <a:rPr lang="en-GB" sz="615" dirty="0">
                <a:solidFill>
                  <a:srgbClr val="000000"/>
                </a:solidFill>
              </a:rPr>
              <a:t>18/08/2016 C:\Users\riteshk935\Desktop\AR Group_GST_Presentation_Final.pptx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1" name="Draft stamp"/>
          <p:cNvSpPr txBox="1"/>
          <p:nvPr userDrawn="1">
            <p:custDataLst>
              <p:tags r:id="rId4"/>
            </p:custDataLst>
          </p:nvPr>
        </p:nvSpPr>
        <p:spPr>
          <a:xfrm>
            <a:off x="6258961" y="532503"/>
            <a:ext cx="227627" cy="12586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r" defTabSz="505460"/>
            <a:r>
              <a:rPr lang="en-GB" sz="820">
                <a:solidFill>
                  <a:srgbClr val="000000"/>
                </a:solidFill>
              </a:rPr>
              <a:t>Final</a:t>
            </a:r>
            <a:endParaRPr lang="en-GB" sz="820" dirty="0">
              <a:solidFill>
                <a:srgbClr val="000000"/>
              </a:solidFill>
            </a:endParaRPr>
          </a:p>
        </p:txBody>
      </p:sp>
      <p:sp>
        <p:nvSpPr>
          <p:cNvPr id="24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5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6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27" name="Executive Summary"/>
          <p:cNvSpPr txBox="1"/>
          <p:nvPr userDrawn="1">
            <p:custDataLst>
              <p:tags r:id="rId7"/>
            </p:custDataLst>
          </p:nvPr>
        </p:nvSpPr>
        <p:spPr>
          <a:xfrm>
            <a:off x="361603" y="4586792"/>
            <a:ext cx="1352897" cy="1410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505460">
              <a:lnSpc>
                <a:spcPts val="1090"/>
              </a:lnSpc>
            </a:pPr>
            <a:endParaRPr lang="en-GB" sz="1090" dirty="0">
              <a:solidFill>
                <a:srgbClr val="000000"/>
              </a:solidFill>
            </a:endParaRPr>
          </a:p>
        </p:txBody>
      </p:sp>
      <p:sp>
        <p:nvSpPr>
          <p:cNvPr id="2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30" name="Presentation Disclaimer" hidden="1"/>
          <p:cNvSpPr txBox="1"/>
          <p:nvPr userDrawn="1">
            <p:custDataLst>
              <p:tags r:id="rId9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Disclaimer" hidden="1"/>
          <p:cNvSpPr txBox="1"/>
          <p:nvPr userDrawn="1">
            <p:custDataLst>
              <p:tags r:id="rId10"/>
            </p:custDataLst>
          </p:nvPr>
        </p:nvSpPr>
        <p:spPr>
          <a:xfrm>
            <a:off x="3478876" y="4812554"/>
            <a:ext cx="2213264" cy="9451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7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ntent: Title Only No Header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ction No.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61605" y="756398"/>
            <a:ext cx="6134792" cy="302559"/>
          </a:xfrm>
        </p:spPr>
        <p:txBody>
          <a:bodyPr wrap="none" tIns="0" bIns="0" anchor="t"/>
          <a:lstStyle>
            <a:lvl1pPr marL="0" indent="0">
              <a:buNone/>
              <a:defRPr sz="2180" b="0" i="0">
                <a:solidFill>
                  <a:schemeClr val="tx1"/>
                </a:solidFill>
                <a:latin typeface="+mj-lt"/>
              </a:defRPr>
            </a:lvl1pPr>
            <a:lvl2pPr marL="34734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9469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3pPr>
            <a:lvl4pPr marL="104203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4pPr>
            <a:lvl5pPr marL="138938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5pPr>
            <a:lvl6pPr marL="173672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6pPr>
            <a:lvl7pPr marL="208407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7pPr>
            <a:lvl8pPr marL="243141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8pPr>
            <a:lvl9pPr marL="277876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edit Section Divider style</a:t>
            </a:r>
            <a:endParaRPr lang="en-GB" noProof="0" dirty="0"/>
          </a:p>
        </p:txBody>
      </p:sp>
      <p:sp>
        <p:nvSpPr>
          <p:cNvPr id="13" name="Section Divider Title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61605" y="1065008"/>
            <a:ext cx="6134792" cy="335798"/>
          </a:xfrm>
        </p:spPr>
        <p:txBody>
          <a:bodyPr wrap="square" tIns="0" bIns="0" anchor="t">
            <a:spAutoFit/>
          </a:bodyPr>
          <a:lstStyle>
            <a:lvl1pPr algn="l">
              <a:defRPr sz="2180" b="1" i="1" cap="none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Section Divider Title</a:t>
            </a:r>
            <a:endParaRPr lang="en-GB" noProof="0" dirty="0"/>
          </a:p>
        </p:txBody>
      </p:sp>
      <p:sp>
        <p:nvSpPr>
          <p:cNvPr id="11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151282"/>
            <a:ext cx="109104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5460"/>
            <a:r>
              <a:rPr lang="en-GB" sz="750" dirty="0">
                <a:solidFill>
                  <a:srgbClr val="000000"/>
                </a:solidFill>
              </a:rPr>
              <a:t>Slide Tags</a:t>
            </a:r>
            <a:endParaRPr lang="en-GB" sz="750" dirty="0">
              <a:solidFill>
                <a:srgbClr val="000000"/>
              </a:solidFill>
            </a:endParaRPr>
          </a:p>
        </p:txBody>
      </p:sp>
      <p:sp>
        <p:nvSpPr>
          <p:cNvPr id="8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9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0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6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5911329" y="4725970"/>
            <a:ext cx="578685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7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2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ction No.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361605" y="756398"/>
            <a:ext cx="6134792" cy="302559"/>
          </a:xfrm>
        </p:spPr>
        <p:txBody>
          <a:bodyPr wrap="none" tIns="0" bIns="0" anchor="t"/>
          <a:lstStyle>
            <a:lvl1pPr marL="0" indent="0">
              <a:buNone/>
              <a:defRPr sz="2180" b="0" i="0">
                <a:solidFill>
                  <a:schemeClr val="tx1"/>
                </a:solidFill>
                <a:latin typeface="+mj-lt"/>
              </a:defRPr>
            </a:lvl1pPr>
            <a:lvl2pPr marL="34734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94690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3pPr>
            <a:lvl4pPr marL="104203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4pPr>
            <a:lvl5pPr marL="138938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5pPr>
            <a:lvl6pPr marL="173672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6pPr>
            <a:lvl7pPr marL="208407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7pPr>
            <a:lvl8pPr marL="243141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8pPr>
            <a:lvl9pPr marL="277876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edit Appendix Divider style</a:t>
            </a:r>
            <a:endParaRPr lang="en-GB" noProof="0" dirty="0"/>
          </a:p>
        </p:txBody>
      </p:sp>
      <p:sp>
        <p:nvSpPr>
          <p:cNvPr id="2" name="Appendix Divider Title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361605" y="1065008"/>
            <a:ext cx="6134792" cy="335798"/>
          </a:xfrm>
        </p:spPr>
        <p:txBody>
          <a:bodyPr wrap="square" tIns="0" bIns="0" anchor="t">
            <a:spAutoFit/>
          </a:bodyPr>
          <a:lstStyle>
            <a:lvl1pPr algn="l">
              <a:defRPr sz="2180" b="1" i="1" cap="none" baseline="0">
                <a:latin typeface="+mj-lt"/>
              </a:defRPr>
            </a:lvl1pPr>
          </a:lstStyle>
          <a:p>
            <a:r>
              <a:rPr lang="en-GB" noProof="0" dirty="0"/>
              <a:t>Click to add Appendix Divider Title</a:t>
            </a:r>
            <a:endParaRPr lang="en-GB" noProof="0" dirty="0"/>
          </a:p>
        </p:txBody>
      </p:sp>
      <p:sp>
        <p:nvSpPr>
          <p:cNvPr id="16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151282"/>
            <a:ext cx="109104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05460"/>
            <a:r>
              <a:rPr lang="en-GB" sz="750" dirty="0">
                <a:solidFill>
                  <a:srgbClr val="000000"/>
                </a:solidFill>
              </a:rPr>
              <a:t>Slide Tags</a:t>
            </a:r>
            <a:endParaRPr lang="en-GB" sz="750" dirty="0">
              <a:solidFill>
                <a:srgbClr val="000000"/>
              </a:solidFill>
            </a:endParaRPr>
          </a:p>
        </p:txBody>
      </p:sp>
      <p:sp>
        <p:nvSpPr>
          <p:cNvPr id="9" name="PwC Text"/>
          <p:cNvSpPr txBox="1"/>
          <p:nvPr userDrawn="1"/>
        </p:nvSpPr>
        <p:spPr>
          <a:xfrm>
            <a:off x="366733" y="4822790"/>
            <a:ext cx="187037" cy="70913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61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1" name="Page Number"/>
          <p:cNvSpPr txBox="1"/>
          <p:nvPr userDrawn="1">
            <p:custDataLst>
              <p:tags r:id="rId5"/>
            </p:custDataLst>
          </p:nvPr>
        </p:nvSpPr>
        <p:spPr>
          <a:xfrm>
            <a:off x="6270916" y="4822788"/>
            <a:ext cx="218210" cy="7040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2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366474" y="4719959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3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5802324" y="4725970"/>
            <a:ext cx="687689" cy="945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187325" algn="r" defTabSz="505460">
              <a:spcAft>
                <a:spcPts val="615"/>
              </a:spcAft>
            </a:pPr>
            <a:r>
              <a:rPr lang="en-GB" sz="615" dirty="0">
                <a:solidFill>
                  <a:srgbClr val="000000"/>
                </a:solidFill>
              </a:rPr>
              <a:t>18 September 2016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14" name="Presentation Disclaimer" hidden="1"/>
          <p:cNvSpPr txBox="1"/>
          <p:nvPr userDrawn="1">
            <p:custDataLst>
              <p:tags r:id="rId8"/>
            </p:custDataLst>
          </p:nvPr>
        </p:nvSpPr>
        <p:spPr>
          <a:xfrm>
            <a:off x="366474" y="4634951"/>
            <a:ext cx="5505104" cy="9451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endParaRPr lang="en-GB" sz="615" dirty="0">
              <a:solidFill>
                <a:srgbClr val="000000"/>
              </a:solidFill>
            </a:endParaRPr>
          </a:p>
        </p:txBody>
      </p:sp>
      <p:cxnSp>
        <p:nvCxnSpPr>
          <p:cNvPr id="15" name="Frame Line"/>
          <p:cNvCxnSpPr/>
          <p:nvPr userDrawn="1"/>
        </p:nvCxnSpPr>
        <p:spPr>
          <a:xfrm flipV="1">
            <a:off x="259773" y="705971"/>
            <a:ext cx="6234547" cy="114972"/>
          </a:xfrm>
          <a:prstGeom prst="bentConnector3">
            <a:avLst>
              <a:gd name="adj1" fmla="val 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Logo with Panels"/>
          <p:cNvGrpSpPr/>
          <p:nvPr userDrawn="1"/>
        </p:nvGrpSpPr>
        <p:grpSpPr>
          <a:xfrm>
            <a:off x="770705" y="1"/>
            <a:ext cx="6087294" cy="4842933"/>
            <a:chOff x="1130368" y="0"/>
            <a:chExt cx="8928031" cy="7318210"/>
          </a:xfrm>
        </p:grpSpPr>
        <p:grpSp>
          <p:nvGrpSpPr>
            <p:cNvPr id="5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492240" cy="5627914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37665"/>
                <a:ext cx="6248400" cy="5627914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2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94690"/>
                <a:endParaRPr lang="en-GB" sz="1365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8334"/>
            <a:ext cx="4052454" cy="906595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(use this layout if subtitle needs three lines and your Title needs two)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3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34"/>
          <p:cNvSpPr>
            <a:spLocks noGrp="1"/>
          </p:cNvSpPr>
          <p:nvPr>
            <p:ph sz="quarter" idx="10" hasCustomPrompt="1"/>
            <p:custDataLst>
              <p:tags r:id="rId8"/>
            </p:custDataLst>
          </p:nvPr>
        </p:nvSpPr>
        <p:spPr>
          <a:xfrm>
            <a:off x="361603" y="3073999"/>
            <a:ext cx="835430" cy="859267"/>
          </a:xfrm>
        </p:spPr>
        <p:txBody>
          <a:bodyPr/>
          <a:lstStyle>
            <a:lvl1pPr>
              <a:defRPr sz="680" i="1"/>
            </a:lvl1pPr>
          </a:lstStyle>
          <a:p>
            <a:pPr lvl="0"/>
            <a:r>
              <a:rPr lang="en-GB" dirty="0"/>
              <a:t>Click to enter text</a:t>
            </a:r>
            <a:endParaRPr lang="en-GB" dirty="0"/>
          </a:p>
        </p:txBody>
      </p:sp>
      <p:sp>
        <p:nvSpPr>
          <p:cNvPr id="36" name="Cover image"/>
          <p:cNvSpPr txBox="1">
            <a:spLocks noChangeAspect="1"/>
          </p:cNvSpPr>
          <p:nvPr userDrawn="1">
            <p:custDataLst>
              <p:tags r:id="rId9"/>
            </p:custDataLst>
          </p:nvPr>
        </p:nvSpPr>
        <p:spPr>
          <a:xfrm>
            <a:off x="1298410" y="2375717"/>
            <a:ext cx="4581770" cy="211791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208280" defTabSz="505460">
              <a:spcAft>
                <a:spcPts val="685"/>
              </a:spcAft>
            </a:pPr>
            <a:endParaRPr lang="en-GB" sz="1500" dirty="0">
              <a:solidFill>
                <a:srgbClr val="00000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Logo with Panels"/>
          <p:cNvGrpSpPr/>
          <p:nvPr userDrawn="1"/>
        </p:nvGrpSpPr>
        <p:grpSpPr>
          <a:xfrm>
            <a:off x="770706" y="4230672"/>
            <a:ext cx="830445" cy="612263"/>
            <a:chOff x="3835013" y="2828854"/>
            <a:chExt cx="1217986" cy="925197"/>
          </a:xfrm>
        </p:grpSpPr>
        <p:grpSp>
          <p:nvGrpSpPr>
            <p:cNvPr id="47" name="Logo Panels"/>
            <p:cNvGrpSpPr/>
            <p:nvPr/>
          </p:nvGrpSpPr>
          <p:grpSpPr>
            <a:xfrm>
              <a:off x="4609614" y="2828854"/>
              <a:ext cx="443385" cy="397546"/>
              <a:chOff x="4609614" y="2828854"/>
              <a:chExt cx="443385" cy="397546"/>
            </a:xfrm>
          </p:grpSpPr>
          <p:sp>
            <p:nvSpPr>
              <p:cNvPr id="51" name="Rectangle 1"/>
              <p:cNvSpPr>
                <a:spLocks noChangeArrowheads="1"/>
              </p:cNvSpPr>
              <p:nvPr/>
            </p:nvSpPr>
            <p:spPr bwMode="gray">
              <a:xfrm>
                <a:off x="4609614" y="3112483"/>
                <a:ext cx="443385" cy="113916"/>
              </a:xfrm>
              <a:prstGeom prst="rect">
                <a:avLst/>
              </a:prstGeom>
              <a:solidFill>
                <a:srgbClr val="F445F6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2"/>
              <p:cNvSpPr>
                <a:spLocks noChangeArrowheads="1"/>
              </p:cNvSpPr>
              <p:nvPr/>
            </p:nvSpPr>
            <p:spPr bwMode="gray">
              <a:xfrm>
                <a:off x="4609618" y="2873556"/>
                <a:ext cx="269567" cy="352844"/>
              </a:xfrm>
              <a:prstGeom prst="rect">
                <a:avLst/>
              </a:prstGeom>
              <a:solidFill>
                <a:srgbClr val="F6B67F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3"/>
              <p:cNvSpPr>
                <a:spLocks noChangeArrowheads="1"/>
              </p:cNvSpPr>
              <p:nvPr/>
            </p:nvSpPr>
            <p:spPr bwMode="gray">
              <a:xfrm>
                <a:off x="4609618" y="2828854"/>
                <a:ext cx="224319" cy="397545"/>
              </a:xfrm>
              <a:prstGeom prst="rect">
                <a:avLst/>
              </a:prstGeom>
              <a:solidFill>
                <a:srgbClr val="F48F17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4"/>
              <p:cNvSpPr>
                <a:spLocks noChangeArrowheads="1"/>
              </p:cNvSpPr>
              <p:nvPr/>
            </p:nvSpPr>
            <p:spPr bwMode="gray">
              <a:xfrm>
                <a:off x="4609617" y="2873555"/>
                <a:ext cx="224319" cy="352844"/>
              </a:xfrm>
              <a:prstGeom prst="rect">
                <a:avLst/>
              </a:prstGeom>
              <a:solidFill>
                <a:srgbClr val="EB660B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5"/>
              <p:cNvSpPr>
                <a:spLocks noChangeArrowheads="1"/>
              </p:cNvSpPr>
              <p:nvPr/>
            </p:nvSpPr>
            <p:spPr bwMode="gray">
              <a:xfrm>
                <a:off x="4609615" y="2944211"/>
                <a:ext cx="383843" cy="282188"/>
              </a:xfrm>
              <a:prstGeom prst="rect">
                <a:avLst/>
              </a:prstGeom>
              <a:solidFill>
                <a:srgbClr val="F3BF09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"/>
              <p:cNvSpPr>
                <a:spLocks noChangeArrowheads="1"/>
              </p:cNvSpPr>
              <p:nvPr/>
            </p:nvSpPr>
            <p:spPr bwMode="gray">
              <a:xfrm>
                <a:off x="4609616" y="3112483"/>
                <a:ext cx="383842" cy="113916"/>
              </a:xfrm>
              <a:prstGeom prst="rect">
                <a:avLst/>
              </a:prstGeom>
              <a:solidFill>
                <a:srgbClr val="E93409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7"/>
              <p:cNvSpPr>
                <a:spLocks noChangeArrowheads="1"/>
              </p:cNvSpPr>
              <p:nvPr/>
            </p:nvSpPr>
            <p:spPr bwMode="gray">
              <a:xfrm>
                <a:off x="4609616" y="2944211"/>
                <a:ext cx="269570" cy="282188"/>
              </a:xfrm>
              <a:prstGeom prst="rect">
                <a:avLst/>
              </a:prstGeom>
              <a:solidFill>
                <a:srgbClr val="EA880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8"/>
              <p:cNvSpPr>
                <a:spLocks noChangeArrowheads="1"/>
              </p:cNvSpPr>
              <p:nvPr/>
            </p:nvSpPr>
            <p:spPr bwMode="gray">
              <a:xfrm>
                <a:off x="4609616" y="3112483"/>
                <a:ext cx="269569" cy="113916"/>
              </a:xfrm>
              <a:prstGeom prst="rect">
                <a:avLst/>
              </a:prstGeom>
              <a:solidFill>
                <a:srgbClr val="E02504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9"/>
              <p:cNvSpPr/>
              <p:nvPr/>
            </p:nvSpPr>
            <p:spPr bwMode="gray">
              <a:xfrm>
                <a:off x="4609616" y="2944211"/>
                <a:ext cx="224321" cy="282188"/>
              </a:xfrm>
              <a:prstGeom prst="rect">
                <a:avLst/>
              </a:prstGeom>
              <a:solidFill>
                <a:srgbClr val="E04C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10"/>
              <p:cNvSpPr>
                <a:spLocks noChangeArrowheads="1"/>
              </p:cNvSpPr>
              <p:nvPr/>
            </p:nvSpPr>
            <p:spPr bwMode="gray">
              <a:xfrm>
                <a:off x="4609617" y="3112483"/>
                <a:ext cx="224320" cy="113916"/>
              </a:xfrm>
              <a:prstGeom prst="rect">
                <a:avLst/>
              </a:prstGeom>
              <a:solidFill>
                <a:srgbClr val="D614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11"/>
              <p:cNvSpPr>
                <a:spLocks noChangeArrowheads="1"/>
              </p:cNvSpPr>
              <p:nvPr/>
            </p:nvSpPr>
            <p:spPr bwMode="gray">
              <a:xfrm>
                <a:off x="4609617" y="3052823"/>
                <a:ext cx="141027" cy="173576"/>
              </a:xfrm>
              <a:prstGeom prst="rect">
                <a:avLst/>
              </a:prstGeom>
              <a:solidFill>
                <a:srgbClr val="C93C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12"/>
              <p:cNvSpPr>
                <a:spLocks noChangeArrowheads="1"/>
              </p:cNvSpPr>
              <p:nvPr/>
            </p:nvSpPr>
            <p:spPr bwMode="gray">
              <a:xfrm>
                <a:off x="4609617" y="3112483"/>
                <a:ext cx="141027" cy="113916"/>
              </a:xfrm>
              <a:prstGeom prst="rect">
                <a:avLst/>
              </a:prstGeom>
              <a:solidFill>
                <a:srgbClr val="C01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8" name="Logo"/>
            <p:cNvGrpSpPr/>
            <p:nvPr/>
          </p:nvGrpSpPr>
          <p:grpSpPr>
            <a:xfrm>
              <a:off x="3835013" y="3226397"/>
              <a:ext cx="905256" cy="527654"/>
              <a:chOff x="3835013" y="3226397"/>
              <a:chExt cx="905256" cy="527654"/>
            </a:xfrm>
          </p:grpSpPr>
          <p:sp>
            <p:nvSpPr>
              <p:cNvPr id="49" name="Rectangle 0"/>
              <p:cNvSpPr>
                <a:spLocks noChangeArrowheads="1"/>
              </p:cNvSpPr>
              <p:nvPr/>
            </p:nvSpPr>
            <p:spPr bwMode="black">
              <a:xfrm>
                <a:off x="4381013" y="3226397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Freeform 49"/>
              <p:cNvSpPr>
                <a:spLocks noEditPoints="1"/>
              </p:cNvSpPr>
              <p:nvPr/>
            </p:nvSpPr>
            <p:spPr bwMode="black">
              <a:xfrm>
                <a:off x="3835013" y="3412840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cxnSp>
        <p:nvCxnSpPr>
          <p:cNvPr id="72" name="Frame Line"/>
          <p:cNvCxnSpPr/>
          <p:nvPr userDrawn="1"/>
        </p:nvCxnSpPr>
        <p:spPr>
          <a:xfrm flipV="1">
            <a:off x="1298863" y="754907"/>
            <a:ext cx="5192288" cy="102345"/>
          </a:xfrm>
          <a:prstGeom prst="bentConnector3">
            <a:avLst>
              <a:gd name="adj1" fmla="val -30"/>
            </a:avLst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>
          <a:xfrm>
            <a:off x="1402376" y="1458333"/>
            <a:ext cx="4052454" cy="605118"/>
          </a:xfrm>
        </p:spPr>
        <p:txBody>
          <a:bodyPr tIns="0" bIns="0"/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tx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(move higher if title is only one line)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31" name="Report Date"/>
          <p:cNvSpPr txBox="1"/>
          <p:nvPr userDrawn="1">
            <p:custDataLst>
              <p:tags r:id="rId6"/>
            </p:custDataLst>
          </p:nvPr>
        </p:nvSpPr>
        <p:spPr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5" name="Descriptor"/>
          <p:cNvSpPr txBox="1"/>
          <p:nvPr userDrawn="1">
            <p:custDataLst>
              <p:tags r:id="rId7"/>
            </p:custDataLst>
          </p:nvPr>
        </p:nvSpPr>
        <p:spPr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000000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cxnSp>
        <p:nvCxnSpPr>
          <p:cNvPr id="26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Logo with Panels"/>
          <p:cNvGrpSpPr/>
          <p:nvPr userDrawn="1"/>
        </p:nvGrpSpPr>
        <p:grpSpPr>
          <a:xfrm>
            <a:off x="770706" y="1"/>
            <a:ext cx="6087295" cy="4842933"/>
            <a:chOff x="1130368" y="0"/>
            <a:chExt cx="8928032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1" y="0"/>
              <a:ext cx="8153409" cy="6792221"/>
              <a:chOff x="1828799" y="0"/>
              <a:chExt cx="8153409" cy="6792221"/>
            </a:xfrm>
          </p:grpSpPr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799" y="1150143"/>
                <a:ext cx="8153409" cy="5638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0"/>
                <a:ext cx="6248400" cy="6792221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150143"/>
                <a:ext cx="6248400" cy="5638799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0" tIns="0" rIns="0" bIns="0" numCol="1" anchor="t" anchorCtr="0" compatLnSpc="1"/>
              <a:lstStyle/>
              <a:p>
                <a:pPr defTabSz="505460"/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23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Freeform 24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23570">
                  <a:defRPr/>
                </a:pPr>
                <a:endParaRPr lang="en-GB" sz="123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Report Subtitle"/>
          <p:cNvSpPr>
            <a:spLocks noGrp="1"/>
          </p:cNvSpPr>
          <p:nvPr userDrawn="1">
            <p:ph type="subTitle" idx="1" hasCustomPrompt="1"/>
            <p:custDataLst>
              <p:tags r:id="rId2"/>
            </p:custDataLst>
          </p:nvPr>
        </p:nvSpPr>
        <p:spPr bwMode="white">
          <a:xfrm>
            <a:off x="1402376" y="1458333"/>
            <a:ext cx="4052454" cy="605118"/>
          </a:xfrm>
        </p:spPr>
        <p:txBody>
          <a:bodyPr tIns="0" bIns="0"/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2180" baseline="0">
                <a:solidFill>
                  <a:schemeClr val="bg1"/>
                </a:solidFill>
                <a:latin typeface="+mj-lt"/>
              </a:defRPr>
            </a:lvl1pPr>
            <a:lvl2pPr marL="3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2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9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4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1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 (move higher if title is only one line)</a:t>
            </a:r>
            <a:endParaRPr lang="en-GB" noProof="0" dirty="0"/>
          </a:p>
        </p:txBody>
      </p:sp>
      <p:sp>
        <p:nvSpPr>
          <p:cNvPr id="2" name="Report Title"/>
          <p:cNvSpPr>
            <a:spLocks noGrp="1"/>
          </p:cNvSpPr>
          <p:nvPr userDrawn="1">
            <p:ph type="ctrTitle" hasCustomPrompt="1"/>
            <p:custDataLst>
              <p:tags r:id="rId3"/>
            </p:custDataLst>
          </p:nvPr>
        </p:nvSpPr>
        <p:spPr bwMode="white">
          <a:xfrm>
            <a:off x="1402376" y="834510"/>
            <a:ext cx="4052454" cy="60511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6946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18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  <a:endParaRPr lang="en-GB" noProof="0" dirty="0"/>
          </a:p>
        </p:txBody>
      </p:sp>
      <p:sp>
        <p:nvSpPr>
          <p:cNvPr id="43" name="Confidentiality stamp"/>
          <p:cNvSpPr txBox="1"/>
          <p:nvPr userDrawn="1">
            <p:custDataLst>
              <p:tags r:id="rId4"/>
            </p:custDataLst>
          </p:nvPr>
        </p:nvSpPr>
        <p:spPr>
          <a:xfrm>
            <a:off x="361603" y="2468881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2" name="Draft stamp"/>
          <p:cNvSpPr txBox="1"/>
          <p:nvPr userDrawn="1">
            <p:custDataLst>
              <p:tags r:id="rId5"/>
            </p:custDataLst>
          </p:nvPr>
        </p:nvSpPr>
        <p:spPr>
          <a:xfrm>
            <a:off x="361604" y="2674621"/>
            <a:ext cx="935182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defTabSz="505460"/>
            <a:r>
              <a:rPr lang="en-GB" sz="680" b="1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en-GB" sz="680" b="1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21" name="Report Date"/>
          <p:cNvSpPr txBox="1"/>
          <p:nvPr userDrawn="1">
            <p:custDataLst>
              <p:tags r:id="rId6"/>
            </p:custDataLst>
          </p:nvPr>
        </p:nvSpPr>
        <p:spPr bwMode="white">
          <a:xfrm>
            <a:off x="361603" y="2874310"/>
            <a:ext cx="835430" cy="104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505460"/>
            <a:r>
              <a:rPr lang="en-GB" sz="680" i="1" dirty="0">
                <a:solidFill>
                  <a:srgbClr val="00000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  </a:t>
            </a:r>
            <a:endParaRPr lang="en-GB" sz="680" i="1" dirty="0">
              <a:solidFill>
                <a:srgbClr val="00000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</p:txBody>
      </p:sp>
      <p:sp>
        <p:nvSpPr>
          <p:cNvPr id="16" name="Descriptor"/>
          <p:cNvSpPr txBox="1"/>
          <p:nvPr userDrawn="1">
            <p:custDataLst>
              <p:tags r:id="rId7"/>
            </p:custDataLst>
          </p:nvPr>
        </p:nvSpPr>
        <p:spPr bwMode="white">
          <a:xfrm>
            <a:off x="1402773" y="556709"/>
            <a:ext cx="48090" cy="10496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defTabSz="505460"/>
            <a:r>
              <a:rPr lang="en-GB" sz="680" dirty="0">
                <a:solidFill>
                  <a:srgbClr val="FFFFFF"/>
                </a:solidFill>
                <a:cs typeface="Arial" panose="020B0604020202020204" pitchFamily="34" charset="0"/>
              </a:rPr>
              <a:t>  </a:t>
            </a:r>
            <a:endParaRPr lang="en-GB" sz="680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7" name="Frame Line"/>
          <p:cNvCxnSpPr/>
          <p:nvPr userDrawn="1"/>
        </p:nvCxnSpPr>
        <p:spPr>
          <a:xfrm flipV="1">
            <a:off x="259773" y="2378113"/>
            <a:ext cx="935182" cy="102429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514350"/>
            <a:ext cx="6057900" cy="685800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  <a:endParaRPr lang="en-GB" noProof="0" dirty="0"/>
          </a:p>
        </p:txBody>
      </p:sp>
      <p:cxnSp>
        <p:nvCxnSpPr>
          <p:cNvPr id="10" name="Shape 9"/>
          <p:cNvCxnSpPr/>
          <p:nvPr/>
        </p:nvCxnSpPr>
        <p:spPr>
          <a:xfrm rot="5400000" flipH="1" flipV="1">
            <a:off x="3314702" y="-2571750"/>
            <a:ext cx="114299" cy="617220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4950" y="4857750"/>
            <a:ext cx="1145286" cy="1143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565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EBD5762-3BDC-484D-9503-7EA6D5A9A8CE}" type="slidenum">
              <a:rPr lang="en-GB" smtClean="0">
                <a:solidFill>
                  <a:srgbClr val="000000"/>
                </a:solidFill>
              </a:rPr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PwCFirm"/>
          <p:cNvSpPr txBox="1"/>
          <p:nvPr userDrawn="1"/>
        </p:nvSpPr>
        <p:spPr>
          <a:xfrm>
            <a:off x="400051" y="4857752"/>
            <a:ext cx="1943100" cy="114301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pPr defTabSz="505460"/>
            <a:r>
              <a:rPr lang="en-GB" sz="565" dirty="0">
                <a:solidFill>
                  <a:srgbClr val="000000"/>
                </a:solidFill>
                <a:cs typeface="Arial" panose="020B0604020202020204" pitchFamily="34" charset="0"/>
              </a:rPr>
              <a:t>PwC</a:t>
            </a:r>
            <a:endParaRPr lang="en-GB" sz="565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7.xml"/><Relationship Id="rId23" Type="http://schemas.openxmlformats.org/officeDocument/2006/relationships/theme" Target="../theme/theme2.xml"/><Relationship Id="rId22" Type="http://schemas.openxmlformats.org/officeDocument/2006/relationships/tags" Target="../tags/tag158.xml"/><Relationship Id="rId21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3" Type="http://schemas.openxmlformats.org/officeDocument/2006/relationships/theme" Target="../theme/theme3.xml"/><Relationship Id="rId22" Type="http://schemas.openxmlformats.org/officeDocument/2006/relationships/tags" Target="../tags/tag318.xml"/><Relationship Id="rId21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55.xml"/><Relationship Id="rId2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9.xml"/><Relationship Id="rId24" Type="http://schemas.openxmlformats.org/officeDocument/2006/relationships/theme" Target="../theme/theme4.xml"/><Relationship Id="rId23" Type="http://schemas.openxmlformats.org/officeDocument/2006/relationships/tags" Target="../tags/tag478.xml"/><Relationship Id="rId22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77.xml"/><Relationship Id="rId20" Type="http://schemas.openxmlformats.org/officeDocument/2006/relationships/slideLayout" Target="../slideLayouts/slideLayout76.xml"/><Relationship Id="rId2" Type="http://schemas.openxmlformats.org/officeDocument/2006/relationships/slideLayout" Target="../slideLayouts/slideLayout58.xml"/><Relationship Id="rId19" Type="http://schemas.openxmlformats.org/officeDocument/2006/relationships/slideLayout" Target="../slideLayouts/slideLayout75.xml"/><Relationship Id="rId18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3.xml"/><Relationship Id="rId16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7.xml"/><Relationship Id="rId8" Type="http://schemas.openxmlformats.org/officeDocument/2006/relationships/slideLayout" Target="../slideLayouts/slideLayout86.xml"/><Relationship Id="rId7" Type="http://schemas.openxmlformats.org/officeDocument/2006/relationships/slideLayout" Target="../slideLayouts/slideLayout85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4" Type="http://schemas.openxmlformats.org/officeDocument/2006/relationships/slideLayout" Target="../slideLayouts/slideLayout82.xml"/><Relationship Id="rId3" Type="http://schemas.openxmlformats.org/officeDocument/2006/relationships/slideLayout" Target="../slideLayouts/slideLayout81.xml"/><Relationship Id="rId24" Type="http://schemas.openxmlformats.org/officeDocument/2006/relationships/theme" Target="../theme/theme5.xml"/><Relationship Id="rId23" Type="http://schemas.openxmlformats.org/officeDocument/2006/relationships/tags" Target="../tags/tag636.xml"/><Relationship Id="rId22" Type="http://schemas.openxmlformats.org/officeDocument/2006/relationships/slideLayout" Target="../slideLayouts/slideLayout100.xml"/><Relationship Id="rId21" Type="http://schemas.openxmlformats.org/officeDocument/2006/relationships/slideLayout" Target="../slideLayouts/slideLayout99.xml"/><Relationship Id="rId20" Type="http://schemas.openxmlformats.org/officeDocument/2006/relationships/slideLayout" Target="../slideLayouts/slideLayout98.xml"/><Relationship Id="rId2" Type="http://schemas.openxmlformats.org/officeDocument/2006/relationships/slideLayout" Target="../slideLayouts/slideLayout80.xml"/><Relationship Id="rId19" Type="http://schemas.openxmlformats.org/officeDocument/2006/relationships/slideLayout" Target="../slideLayouts/slideLayout97.xml"/><Relationship Id="rId18" Type="http://schemas.openxmlformats.org/officeDocument/2006/relationships/slideLayout" Target="../slideLayouts/slideLayout96.xml"/><Relationship Id="rId17" Type="http://schemas.openxmlformats.org/officeDocument/2006/relationships/slideLayout" Target="../slideLayouts/slideLayout95.xml"/><Relationship Id="rId16" Type="http://schemas.openxmlformats.org/officeDocument/2006/relationships/slideLayout" Target="../slideLayouts/slideLayout94.xml"/><Relationship Id="rId15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88.xml"/><Relationship Id="rId1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9.xml"/><Relationship Id="rId8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103.xml"/><Relationship Id="rId24" Type="http://schemas.openxmlformats.org/officeDocument/2006/relationships/theme" Target="../theme/theme6.xml"/><Relationship Id="rId23" Type="http://schemas.openxmlformats.org/officeDocument/2006/relationships/tags" Target="../tags/tag794.xml"/><Relationship Id="rId22" Type="http://schemas.openxmlformats.org/officeDocument/2006/relationships/slideLayout" Target="../slideLayouts/slideLayout122.xml"/><Relationship Id="rId21" Type="http://schemas.openxmlformats.org/officeDocument/2006/relationships/slideLayout" Target="../slideLayouts/slideLayout121.xml"/><Relationship Id="rId20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02.xml"/><Relationship Id="rId19" Type="http://schemas.openxmlformats.org/officeDocument/2006/relationships/slideLayout" Target="../slideLayouts/slideLayout119.xml"/><Relationship Id="rId18" Type="http://schemas.openxmlformats.org/officeDocument/2006/relationships/slideLayout" Target="../slideLayouts/slideLayout118.xml"/><Relationship Id="rId17" Type="http://schemas.openxmlformats.org/officeDocument/2006/relationships/slideLayout" Target="../slideLayouts/slideLayout117.xml"/><Relationship Id="rId16" Type="http://schemas.openxmlformats.org/officeDocument/2006/relationships/slideLayout" Target="../slideLayouts/slideLayout116.xml"/><Relationship Id="rId15" Type="http://schemas.openxmlformats.org/officeDocument/2006/relationships/slideLayout" Target="../slideLayouts/slideLayout115.xml"/><Relationship Id="rId14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1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theme" Target="../theme/theme7.xml"/><Relationship Id="rId8" Type="http://schemas.openxmlformats.org/officeDocument/2006/relationships/image" Target="../media/image1.jpeg"/><Relationship Id="rId7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31.xml"/><Relationship Id="rId13" Type="http://schemas.openxmlformats.org/officeDocument/2006/relationships/theme" Target="../theme/theme8.xml"/><Relationship Id="rId12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0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8"/>
            <a:ext cx="6172200" cy="857250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4767264"/>
            <a:ext cx="16002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06EA6-EFEA-4C30-9264-4F9291A5780D}" type="datetime1">
              <a:rPr lang="en-US" smtClean="0"/>
            </a:fld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4767264"/>
            <a:ext cx="21717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4"/>
            <a:ext cx="16002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8F82E0A0-C266-4798-8C8F-B9F91E9DA37E}" type="slidenum">
              <a:rPr lang="en-US" sz="1050" b="1" smtClean="0">
                <a:solidFill>
                  <a:srgbClr val="FFFFFF"/>
                </a:solidFill>
              </a:rPr>
            </a:fld>
            <a:endParaRPr lang="en-US" sz="105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id" hidden="1"/>
          <p:cNvGrpSpPr/>
          <p:nvPr>
            <p:custDataLst>
              <p:tags r:id="rId22"/>
            </p:custDataLst>
          </p:nvPr>
        </p:nvGrpSpPr>
        <p:grpSpPr>
          <a:xfrm>
            <a:off x="361605" y="453838"/>
            <a:ext cx="6134792" cy="4441564"/>
            <a:chOff x="530352" y="685800"/>
            <a:chExt cx="8997696" cy="6711696"/>
          </a:xfrm>
        </p:grpSpPr>
        <p:sp>
          <p:nvSpPr>
            <p:cNvPr id="55" name="Footer block"/>
            <p:cNvSpPr>
              <a:spLocks noChangeArrowheads="1"/>
            </p:cNvSpPr>
            <p:nvPr/>
          </p:nvSpPr>
          <p:spPr bwMode="gray">
            <a:xfrm>
              <a:off x="530352" y="6784848"/>
              <a:ext cx="8988552" cy="612648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63478" tIns="0" rIns="6477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56" name="Title block"/>
            <p:cNvSpPr>
              <a:spLocks noChangeArrowheads="1"/>
            </p:cNvSpPr>
            <p:nvPr/>
          </p:nvSpPr>
          <p:spPr bwMode="gray">
            <a:xfrm>
              <a:off x="530352" y="1143000"/>
              <a:ext cx="8988552" cy="914400"/>
            </a:xfrm>
            <a:prstGeom prst="rect">
              <a:avLst/>
            </a:prstGeom>
            <a:solidFill>
              <a:srgbClr val="FCC3D7">
                <a:alpha val="25000"/>
              </a:srgbClr>
            </a:solidFill>
            <a:ln w="6350" cap="rnd">
              <a:solidFill>
                <a:srgbClr val="FCC3D7"/>
              </a:solidFill>
              <a:prstDash val="sysDot"/>
              <a:miter lim="800000"/>
            </a:ln>
            <a:effectLst/>
          </p:spPr>
          <p:txBody>
            <a:bodyPr wrap="none" lIns="63478" tIns="0" rIns="6477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57" name="Header block"/>
            <p:cNvSpPr>
              <a:spLocks noChangeArrowheads="1"/>
            </p:cNvSpPr>
            <p:nvPr/>
          </p:nvSpPr>
          <p:spPr bwMode="gray">
            <a:xfrm>
              <a:off x="530352" y="685800"/>
              <a:ext cx="8988552" cy="301752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63306" tIns="0" rIns="64600" bIns="0" anchor="ctr"/>
            <a:lstStyle/>
            <a:p>
              <a:pPr algn="ctr" defTabSz="546735">
                <a:buSzPct val="90000"/>
                <a:defRPr/>
              </a:pPr>
              <a:endParaRPr lang="en-GB" sz="955" dirty="0">
                <a:solidFill>
                  <a:srgbClr val="A3202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58" name="Group 600"/>
            <p:cNvGrpSpPr/>
            <p:nvPr userDrawn="1"/>
          </p:nvGrpSpPr>
          <p:grpSpPr>
            <a:xfrm>
              <a:off x="530352" y="6016752"/>
              <a:ext cx="8997696" cy="609600"/>
              <a:chOff x="530352" y="6016752"/>
              <a:chExt cx="8997696" cy="609600"/>
            </a:xfrm>
          </p:grpSpPr>
          <p:sp>
            <p:nvSpPr>
              <p:cNvPr id="94" name="Content block 606"/>
              <p:cNvSpPr>
                <a:spLocks noChangeArrowheads="1"/>
              </p:cNvSpPr>
              <p:nvPr/>
            </p:nvSpPr>
            <p:spPr bwMode="gray">
              <a:xfrm>
                <a:off x="8156448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Content block 605"/>
              <p:cNvSpPr>
                <a:spLocks noChangeArrowheads="1"/>
              </p:cNvSpPr>
              <p:nvPr/>
            </p:nvSpPr>
            <p:spPr bwMode="gray">
              <a:xfrm>
                <a:off x="6629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Content block 604"/>
              <p:cNvSpPr>
                <a:spLocks noChangeArrowheads="1"/>
              </p:cNvSpPr>
              <p:nvPr/>
            </p:nvSpPr>
            <p:spPr bwMode="gray">
              <a:xfrm>
                <a:off x="5102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Content block 603"/>
              <p:cNvSpPr>
                <a:spLocks noChangeArrowheads="1"/>
              </p:cNvSpPr>
              <p:nvPr/>
            </p:nvSpPr>
            <p:spPr bwMode="gray">
              <a:xfrm>
                <a:off x="358474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Content block 602"/>
              <p:cNvSpPr>
                <a:spLocks noChangeArrowheads="1"/>
              </p:cNvSpPr>
              <p:nvPr/>
            </p:nvSpPr>
            <p:spPr bwMode="gray">
              <a:xfrm>
                <a:off x="2057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Content block 601"/>
              <p:cNvSpPr>
                <a:spLocks noChangeArrowheads="1"/>
              </p:cNvSpPr>
              <p:nvPr/>
            </p:nvSpPr>
            <p:spPr bwMode="gray">
              <a:xfrm>
                <a:off x="530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9" name="Group 500"/>
            <p:cNvGrpSpPr/>
            <p:nvPr userDrawn="1"/>
          </p:nvGrpSpPr>
          <p:grpSpPr>
            <a:xfrm>
              <a:off x="530352" y="5257800"/>
              <a:ext cx="8997696" cy="609600"/>
              <a:chOff x="530352" y="5257800"/>
              <a:chExt cx="8997696" cy="609600"/>
            </a:xfrm>
          </p:grpSpPr>
          <p:sp>
            <p:nvSpPr>
              <p:cNvPr id="88" name="Content block 506"/>
              <p:cNvSpPr>
                <a:spLocks noChangeArrowheads="1"/>
              </p:cNvSpPr>
              <p:nvPr/>
            </p:nvSpPr>
            <p:spPr bwMode="gray">
              <a:xfrm>
                <a:off x="8156448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Content block 505"/>
              <p:cNvSpPr>
                <a:spLocks noChangeArrowheads="1"/>
              </p:cNvSpPr>
              <p:nvPr/>
            </p:nvSpPr>
            <p:spPr bwMode="gray">
              <a:xfrm>
                <a:off x="6629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Content block 504"/>
              <p:cNvSpPr>
                <a:spLocks noChangeArrowheads="1"/>
              </p:cNvSpPr>
              <p:nvPr/>
            </p:nvSpPr>
            <p:spPr bwMode="gray">
              <a:xfrm>
                <a:off x="5102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Content block 503"/>
              <p:cNvSpPr>
                <a:spLocks noChangeArrowheads="1"/>
              </p:cNvSpPr>
              <p:nvPr/>
            </p:nvSpPr>
            <p:spPr bwMode="gray">
              <a:xfrm>
                <a:off x="358474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Content block 502"/>
              <p:cNvSpPr>
                <a:spLocks noChangeArrowheads="1"/>
              </p:cNvSpPr>
              <p:nvPr/>
            </p:nvSpPr>
            <p:spPr bwMode="gray">
              <a:xfrm>
                <a:off x="2057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Content block 501"/>
              <p:cNvSpPr>
                <a:spLocks noChangeArrowheads="1"/>
              </p:cNvSpPr>
              <p:nvPr/>
            </p:nvSpPr>
            <p:spPr bwMode="gray">
              <a:xfrm>
                <a:off x="530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0" name="Group 400"/>
            <p:cNvGrpSpPr/>
            <p:nvPr userDrawn="1"/>
          </p:nvGrpSpPr>
          <p:grpSpPr>
            <a:xfrm>
              <a:off x="530352" y="4498848"/>
              <a:ext cx="8997696" cy="609600"/>
              <a:chOff x="530352" y="4498848"/>
              <a:chExt cx="8997696" cy="609600"/>
            </a:xfrm>
          </p:grpSpPr>
          <p:sp>
            <p:nvSpPr>
              <p:cNvPr id="82" name="Content block 406"/>
              <p:cNvSpPr>
                <a:spLocks noChangeArrowheads="1"/>
              </p:cNvSpPr>
              <p:nvPr/>
            </p:nvSpPr>
            <p:spPr bwMode="gray">
              <a:xfrm>
                <a:off x="8156448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Content block 405"/>
              <p:cNvSpPr>
                <a:spLocks noChangeArrowheads="1"/>
              </p:cNvSpPr>
              <p:nvPr/>
            </p:nvSpPr>
            <p:spPr bwMode="gray">
              <a:xfrm>
                <a:off x="6629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Content block 404"/>
              <p:cNvSpPr>
                <a:spLocks noChangeArrowheads="1"/>
              </p:cNvSpPr>
              <p:nvPr/>
            </p:nvSpPr>
            <p:spPr bwMode="gray">
              <a:xfrm>
                <a:off x="5102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Content block 403"/>
              <p:cNvSpPr>
                <a:spLocks noChangeArrowheads="1"/>
              </p:cNvSpPr>
              <p:nvPr/>
            </p:nvSpPr>
            <p:spPr bwMode="gray">
              <a:xfrm>
                <a:off x="358474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Content block 402"/>
              <p:cNvSpPr>
                <a:spLocks noChangeArrowheads="1"/>
              </p:cNvSpPr>
              <p:nvPr/>
            </p:nvSpPr>
            <p:spPr bwMode="gray">
              <a:xfrm>
                <a:off x="2057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Content block 401"/>
              <p:cNvSpPr>
                <a:spLocks noChangeArrowheads="1"/>
              </p:cNvSpPr>
              <p:nvPr/>
            </p:nvSpPr>
            <p:spPr bwMode="gray">
              <a:xfrm>
                <a:off x="530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1" name="Group 300"/>
            <p:cNvGrpSpPr/>
            <p:nvPr userDrawn="1"/>
          </p:nvGrpSpPr>
          <p:grpSpPr>
            <a:xfrm>
              <a:off x="530352" y="3730752"/>
              <a:ext cx="8997696" cy="609600"/>
              <a:chOff x="530352" y="3730752"/>
              <a:chExt cx="8997696" cy="609600"/>
            </a:xfrm>
          </p:grpSpPr>
          <p:sp>
            <p:nvSpPr>
              <p:cNvPr id="76" name="Content block 306"/>
              <p:cNvSpPr>
                <a:spLocks noChangeArrowheads="1"/>
              </p:cNvSpPr>
              <p:nvPr/>
            </p:nvSpPr>
            <p:spPr bwMode="gray">
              <a:xfrm>
                <a:off x="8156448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Content block 305"/>
              <p:cNvSpPr>
                <a:spLocks noChangeArrowheads="1"/>
              </p:cNvSpPr>
              <p:nvPr/>
            </p:nvSpPr>
            <p:spPr bwMode="gray">
              <a:xfrm>
                <a:off x="6629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Content block 304"/>
              <p:cNvSpPr>
                <a:spLocks noChangeArrowheads="1"/>
              </p:cNvSpPr>
              <p:nvPr/>
            </p:nvSpPr>
            <p:spPr bwMode="gray">
              <a:xfrm>
                <a:off x="5102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Content block 303"/>
              <p:cNvSpPr>
                <a:spLocks noChangeArrowheads="1"/>
              </p:cNvSpPr>
              <p:nvPr/>
            </p:nvSpPr>
            <p:spPr bwMode="gray">
              <a:xfrm>
                <a:off x="358474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Content block 302"/>
              <p:cNvSpPr>
                <a:spLocks noChangeArrowheads="1"/>
              </p:cNvSpPr>
              <p:nvPr/>
            </p:nvSpPr>
            <p:spPr bwMode="gray">
              <a:xfrm>
                <a:off x="2057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Content block 301"/>
              <p:cNvSpPr>
                <a:spLocks noChangeArrowheads="1"/>
              </p:cNvSpPr>
              <p:nvPr/>
            </p:nvSpPr>
            <p:spPr bwMode="gray">
              <a:xfrm>
                <a:off x="530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2" name="Group 200"/>
            <p:cNvGrpSpPr/>
            <p:nvPr userDrawn="1"/>
          </p:nvGrpSpPr>
          <p:grpSpPr>
            <a:xfrm>
              <a:off x="530352" y="2971800"/>
              <a:ext cx="8997696" cy="609600"/>
              <a:chOff x="530352" y="2971800"/>
              <a:chExt cx="8997696" cy="609600"/>
            </a:xfrm>
          </p:grpSpPr>
          <p:sp>
            <p:nvSpPr>
              <p:cNvPr id="70" name="Content block 206"/>
              <p:cNvSpPr>
                <a:spLocks noChangeArrowheads="1"/>
              </p:cNvSpPr>
              <p:nvPr/>
            </p:nvSpPr>
            <p:spPr bwMode="gray">
              <a:xfrm>
                <a:off x="8156448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Content block 205"/>
              <p:cNvSpPr>
                <a:spLocks noChangeArrowheads="1"/>
              </p:cNvSpPr>
              <p:nvPr/>
            </p:nvSpPr>
            <p:spPr bwMode="gray">
              <a:xfrm>
                <a:off x="6629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Content block 204"/>
              <p:cNvSpPr>
                <a:spLocks noChangeArrowheads="1"/>
              </p:cNvSpPr>
              <p:nvPr/>
            </p:nvSpPr>
            <p:spPr bwMode="gray">
              <a:xfrm>
                <a:off x="5102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Content block 203"/>
              <p:cNvSpPr>
                <a:spLocks noChangeArrowheads="1"/>
              </p:cNvSpPr>
              <p:nvPr/>
            </p:nvSpPr>
            <p:spPr bwMode="gray">
              <a:xfrm>
                <a:off x="358474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Content block 202"/>
              <p:cNvSpPr>
                <a:spLocks noChangeArrowheads="1"/>
              </p:cNvSpPr>
              <p:nvPr/>
            </p:nvSpPr>
            <p:spPr bwMode="gray">
              <a:xfrm>
                <a:off x="2057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Content block 201"/>
              <p:cNvSpPr>
                <a:spLocks noChangeArrowheads="1"/>
              </p:cNvSpPr>
              <p:nvPr/>
            </p:nvSpPr>
            <p:spPr bwMode="gray">
              <a:xfrm>
                <a:off x="530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3" name="Group 100"/>
            <p:cNvGrpSpPr/>
            <p:nvPr userDrawn="1"/>
          </p:nvGrpSpPr>
          <p:grpSpPr>
            <a:xfrm>
              <a:off x="530352" y="2212848"/>
              <a:ext cx="8997696" cy="609600"/>
              <a:chOff x="530352" y="2212848"/>
              <a:chExt cx="8997696" cy="609600"/>
            </a:xfrm>
          </p:grpSpPr>
          <p:sp>
            <p:nvSpPr>
              <p:cNvPr id="64" name="Content block 106"/>
              <p:cNvSpPr>
                <a:spLocks noChangeArrowheads="1"/>
              </p:cNvSpPr>
              <p:nvPr/>
            </p:nvSpPr>
            <p:spPr bwMode="gray">
              <a:xfrm>
                <a:off x="8156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Content block 105"/>
              <p:cNvSpPr>
                <a:spLocks noChangeArrowheads="1"/>
              </p:cNvSpPr>
              <p:nvPr/>
            </p:nvSpPr>
            <p:spPr bwMode="gray">
              <a:xfrm>
                <a:off x="6629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Content block 104"/>
              <p:cNvSpPr>
                <a:spLocks noChangeArrowheads="1"/>
              </p:cNvSpPr>
              <p:nvPr/>
            </p:nvSpPr>
            <p:spPr bwMode="gray">
              <a:xfrm>
                <a:off x="5102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Content block 103"/>
              <p:cNvSpPr>
                <a:spLocks noChangeArrowheads="1"/>
              </p:cNvSpPr>
              <p:nvPr/>
            </p:nvSpPr>
            <p:spPr bwMode="gray">
              <a:xfrm>
                <a:off x="3584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Content block 102"/>
              <p:cNvSpPr>
                <a:spLocks noChangeArrowheads="1"/>
              </p:cNvSpPr>
              <p:nvPr/>
            </p:nvSpPr>
            <p:spPr bwMode="gray">
              <a:xfrm>
                <a:off x="2057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Content block 101"/>
              <p:cNvSpPr>
                <a:spLocks noChangeArrowheads="1"/>
              </p:cNvSpPr>
              <p:nvPr/>
            </p:nvSpPr>
            <p:spPr bwMode="gray">
              <a:xfrm>
                <a:off x="530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05" y="756397"/>
            <a:ext cx="6134792" cy="6051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05" y="1464385"/>
            <a:ext cx="6134792" cy="29227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240" y="4689662"/>
            <a:ext cx="114092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05" y="4689662"/>
            <a:ext cx="394023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9240" y="4792532"/>
            <a:ext cx="114092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fld id="{4D5A39AF-FEF5-47AB-AA80-4C0BD4A8B092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</p:sldLayoutIdLst>
  <p:hf hdr="0" ftr="0" dt="0"/>
  <p:txStyles>
    <p:titleStyle>
      <a:lvl1pPr algn="l" defTabSz="694690" rtl="0" eaLnBrk="1" latinLnBrk="0" hangingPunct="1">
        <a:spcBef>
          <a:spcPct val="0"/>
        </a:spcBef>
        <a:buNone/>
        <a:defRPr sz="123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Wingdings" panose="05000000000000000000" pitchFamily="2" charset="2"/>
        <a:buNone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160020" marR="0" indent="-15557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Times New Roman" panose="02020603050405020304" pitchFamily="18" charset="0"/>
        <a:buChar char="•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324485" marR="0" indent="-154940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Arial" panose="020B0604020202020204" pitchFamily="34" charset="0"/>
        <a:buChar char="-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467360" marR="0" indent="-16192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Georgia" panose="02040502050405020303" pitchFamily="18" charset="0"/>
        <a:buChar char="◦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623570" marR="0" indent="-15557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Georgia" panose="02040502050405020303" pitchFamily="18" charset="0"/>
        <a:buChar char="›"/>
        <a:defRPr sz="750" kern="1200" baseline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161925" indent="-16192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arabi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6pPr>
      <a:lvl7pPr marL="324485" indent="-15557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alphaL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7pPr>
      <a:lvl8pPr marL="465455" indent="-15557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romanL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8pPr>
      <a:lvl9pPr marL="0" indent="0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Arial" panose="020B0604020202020204" pitchFamily="34" charset="0"/>
        <a:buNone/>
        <a:defRPr lang="en-GB" sz="750" b="1" kern="1200" baseline="0" noProof="0" dirty="0" smtClean="0">
          <a:solidFill>
            <a:schemeClr val="tx2"/>
          </a:solidFill>
          <a:latin typeface="Georgia" panose="02040502050405020303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1pPr>
      <a:lvl2pPr marL="34734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2pPr>
      <a:lvl3pPr marL="69469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4203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4pPr>
      <a:lvl5pPr marL="138938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5pPr>
      <a:lvl6pPr marL="173672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6pPr>
      <a:lvl7pPr marL="208407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7pPr>
      <a:lvl8pPr marL="243141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8pPr>
      <a:lvl9pPr marL="277876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id" hidden="1"/>
          <p:cNvGrpSpPr/>
          <p:nvPr>
            <p:custDataLst>
              <p:tags r:id="rId22"/>
            </p:custDataLst>
          </p:nvPr>
        </p:nvGrpSpPr>
        <p:grpSpPr>
          <a:xfrm>
            <a:off x="361605" y="453838"/>
            <a:ext cx="6134792" cy="4441564"/>
            <a:chOff x="530352" y="685800"/>
            <a:chExt cx="8997696" cy="6711696"/>
          </a:xfrm>
        </p:grpSpPr>
        <p:sp>
          <p:nvSpPr>
            <p:cNvPr id="55" name="Footer block"/>
            <p:cNvSpPr>
              <a:spLocks noChangeArrowheads="1"/>
            </p:cNvSpPr>
            <p:nvPr/>
          </p:nvSpPr>
          <p:spPr bwMode="gray">
            <a:xfrm>
              <a:off x="530352" y="6784848"/>
              <a:ext cx="8988552" cy="612648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63478" tIns="0" rIns="6477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56" name="Title block"/>
            <p:cNvSpPr>
              <a:spLocks noChangeArrowheads="1"/>
            </p:cNvSpPr>
            <p:nvPr/>
          </p:nvSpPr>
          <p:spPr bwMode="gray">
            <a:xfrm>
              <a:off x="530352" y="1143000"/>
              <a:ext cx="8988552" cy="914400"/>
            </a:xfrm>
            <a:prstGeom prst="rect">
              <a:avLst/>
            </a:prstGeom>
            <a:solidFill>
              <a:srgbClr val="FCC3D7">
                <a:alpha val="25000"/>
              </a:srgbClr>
            </a:solidFill>
            <a:ln w="6350" cap="rnd">
              <a:solidFill>
                <a:srgbClr val="FCC3D7"/>
              </a:solidFill>
              <a:prstDash val="sysDot"/>
              <a:miter lim="800000"/>
            </a:ln>
            <a:effectLst/>
          </p:spPr>
          <p:txBody>
            <a:bodyPr wrap="none" lIns="63478" tIns="0" rIns="6477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57" name="Header block"/>
            <p:cNvSpPr>
              <a:spLocks noChangeArrowheads="1"/>
            </p:cNvSpPr>
            <p:nvPr/>
          </p:nvSpPr>
          <p:spPr bwMode="gray">
            <a:xfrm>
              <a:off x="530352" y="685800"/>
              <a:ext cx="8988552" cy="301752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63306" tIns="0" rIns="64600" bIns="0" anchor="ctr"/>
            <a:lstStyle/>
            <a:p>
              <a:pPr algn="ctr" defTabSz="546735">
                <a:buSzPct val="90000"/>
                <a:defRPr/>
              </a:pPr>
              <a:endParaRPr lang="en-GB" sz="955" dirty="0">
                <a:solidFill>
                  <a:srgbClr val="A3202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58" name="Group 600"/>
            <p:cNvGrpSpPr/>
            <p:nvPr userDrawn="1"/>
          </p:nvGrpSpPr>
          <p:grpSpPr>
            <a:xfrm>
              <a:off x="530352" y="6016752"/>
              <a:ext cx="8997696" cy="609600"/>
              <a:chOff x="530352" y="6016752"/>
              <a:chExt cx="8997696" cy="609600"/>
            </a:xfrm>
          </p:grpSpPr>
          <p:sp>
            <p:nvSpPr>
              <p:cNvPr id="94" name="Content block 606"/>
              <p:cNvSpPr>
                <a:spLocks noChangeArrowheads="1"/>
              </p:cNvSpPr>
              <p:nvPr/>
            </p:nvSpPr>
            <p:spPr bwMode="gray">
              <a:xfrm>
                <a:off x="8156448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Content block 605"/>
              <p:cNvSpPr>
                <a:spLocks noChangeArrowheads="1"/>
              </p:cNvSpPr>
              <p:nvPr/>
            </p:nvSpPr>
            <p:spPr bwMode="gray">
              <a:xfrm>
                <a:off x="6629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Content block 604"/>
              <p:cNvSpPr>
                <a:spLocks noChangeArrowheads="1"/>
              </p:cNvSpPr>
              <p:nvPr/>
            </p:nvSpPr>
            <p:spPr bwMode="gray">
              <a:xfrm>
                <a:off x="5102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Content block 603"/>
              <p:cNvSpPr>
                <a:spLocks noChangeArrowheads="1"/>
              </p:cNvSpPr>
              <p:nvPr/>
            </p:nvSpPr>
            <p:spPr bwMode="gray">
              <a:xfrm>
                <a:off x="358474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Content block 602"/>
              <p:cNvSpPr>
                <a:spLocks noChangeArrowheads="1"/>
              </p:cNvSpPr>
              <p:nvPr/>
            </p:nvSpPr>
            <p:spPr bwMode="gray">
              <a:xfrm>
                <a:off x="2057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Content block 601"/>
              <p:cNvSpPr>
                <a:spLocks noChangeArrowheads="1"/>
              </p:cNvSpPr>
              <p:nvPr/>
            </p:nvSpPr>
            <p:spPr bwMode="gray">
              <a:xfrm>
                <a:off x="530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9" name="Group 500"/>
            <p:cNvGrpSpPr/>
            <p:nvPr userDrawn="1"/>
          </p:nvGrpSpPr>
          <p:grpSpPr>
            <a:xfrm>
              <a:off x="530352" y="5257800"/>
              <a:ext cx="8997696" cy="609600"/>
              <a:chOff x="530352" y="5257800"/>
              <a:chExt cx="8997696" cy="609600"/>
            </a:xfrm>
          </p:grpSpPr>
          <p:sp>
            <p:nvSpPr>
              <p:cNvPr id="88" name="Content block 506"/>
              <p:cNvSpPr>
                <a:spLocks noChangeArrowheads="1"/>
              </p:cNvSpPr>
              <p:nvPr/>
            </p:nvSpPr>
            <p:spPr bwMode="gray">
              <a:xfrm>
                <a:off x="8156448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Content block 505"/>
              <p:cNvSpPr>
                <a:spLocks noChangeArrowheads="1"/>
              </p:cNvSpPr>
              <p:nvPr/>
            </p:nvSpPr>
            <p:spPr bwMode="gray">
              <a:xfrm>
                <a:off x="6629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Content block 504"/>
              <p:cNvSpPr>
                <a:spLocks noChangeArrowheads="1"/>
              </p:cNvSpPr>
              <p:nvPr/>
            </p:nvSpPr>
            <p:spPr bwMode="gray">
              <a:xfrm>
                <a:off x="5102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Content block 503"/>
              <p:cNvSpPr>
                <a:spLocks noChangeArrowheads="1"/>
              </p:cNvSpPr>
              <p:nvPr/>
            </p:nvSpPr>
            <p:spPr bwMode="gray">
              <a:xfrm>
                <a:off x="358474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Content block 502"/>
              <p:cNvSpPr>
                <a:spLocks noChangeArrowheads="1"/>
              </p:cNvSpPr>
              <p:nvPr/>
            </p:nvSpPr>
            <p:spPr bwMode="gray">
              <a:xfrm>
                <a:off x="2057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Content block 501"/>
              <p:cNvSpPr>
                <a:spLocks noChangeArrowheads="1"/>
              </p:cNvSpPr>
              <p:nvPr/>
            </p:nvSpPr>
            <p:spPr bwMode="gray">
              <a:xfrm>
                <a:off x="530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0" name="Group 400"/>
            <p:cNvGrpSpPr/>
            <p:nvPr userDrawn="1"/>
          </p:nvGrpSpPr>
          <p:grpSpPr>
            <a:xfrm>
              <a:off x="530352" y="4498848"/>
              <a:ext cx="8997696" cy="609600"/>
              <a:chOff x="530352" y="4498848"/>
              <a:chExt cx="8997696" cy="609600"/>
            </a:xfrm>
          </p:grpSpPr>
          <p:sp>
            <p:nvSpPr>
              <p:cNvPr id="82" name="Content block 406"/>
              <p:cNvSpPr>
                <a:spLocks noChangeArrowheads="1"/>
              </p:cNvSpPr>
              <p:nvPr/>
            </p:nvSpPr>
            <p:spPr bwMode="gray">
              <a:xfrm>
                <a:off x="8156448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Content block 405"/>
              <p:cNvSpPr>
                <a:spLocks noChangeArrowheads="1"/>
              </p:cNvSpPr>
              <p:nvPr/>
            </p:nvSpPr>
            <p:spPr bwMode="gray">
              <a:xfrm>
                <a:off x="6629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Content block 404"/>
              <p:cNvSpPr>
                <a:spLocks noChangeArrowheads="1"/>
              </p:cNvSpPr>
              <p:nvPr/>
            </p:nvSpPr>
            <p:spPr bwMode="gray">
              <a:xfrm>
                <a:off x="5102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Content block 403"/>
              <p:cNvSpPr>
                <a:spLocks noChangeArrowheads="1"/>
              </p:cNvSpPr>
              <p:nvPr/>
            </p:nvSpPr>
            <p:spPr bwMode="gray">
              <a:xfrm>
                <a:off x="358474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Content block 402"/>
              <p:cNvSpPr>
                <a:spLocks noChangeArrowheads="1"/>
              </p:cNvSpPr>
              <p:nvPr/>
            </p:nvSpPr>
            <p:spPr bwMode="gray">
              <a:xfrm>
                <a:off x="2057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Content block 401"/>
              <p:cNvSpPr>
                <a:spLocks noChangeArrowheads="1"/>
              </p:cNvSpPr>
              <p:nvPr/>
            </p:nvSpPr>
            <p:spPr bwMode="gray">
              <a:xfrm>
                <a:off x="530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1" name="Group 300"/>
            <p:cNvGrpSpPr/>
            <p:nvPr userDrawn="1"/>
          </p:nvGrpSpPr>
          <p:grpSpPr>
            <a:xfrm>
              <a:off x="530352" y="3730752"/>
              <a:ext cx="8997696" cy="609600"/>
              <a:chOff x="530352" y="3730752"/>
              <a:chExt cx="8997696" cy="609600"/>
            </a:xfrm>
          </p:grpSpPr>
          <p:sp>
            <p:nvSpPr>
              <p:cNvPr id="76" name="Content block 306"/>
              <p:cNvSpPr>
                <a:spLocks noChangeArrowheads="1"/>
              </p:cNvSpPr>
              <p:nvPr/>
            </p:nvSpPr>
            <p:spPr bwMode="gray">
              <a:xfrm>
                <a:off x="8156448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Content block 305"/>
              <p:cNvSpPr>
                <a:spLocks noChangeArrowheads="1"/>
              </p:cNvSpPr>
              <p:nvPr/>
            </p:nvSpPr>
            <p:spPr bwMode="gray">
              <a:xfrm>
                <a:off x="6629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Content block 304"/>
              <p:cNvSpPr>
                <a:spLocks noChangeArrowheads="1"/>
              </p:cNvSpPr>
              <p:nvPr/>
            </p:nvSpPr>
            <p:spPr bwMode="gray">
              <a:xfrm>
                <a:off x="5102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Content block 303"/>
              <p:cNvSpPr>
                <a:spLocks noChangeArrowheads="1"/>
              </p:cNvSpPr>
              <p:nvPr/>
            </p:nvSpPr>
            <p:spPr bwMode="gray">
              <a:xfrm>
                <a:off x="358474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Content block 302"/>
              <p:cNvSpPr>
                <a:spLocks noChangeArrowheads="1"/>
              </p:cNvSpPr>
              <p:nvPr/>
            </p:nvSpPr>
            <p:spPr bwMode="gray">
              <a:xfrm>
                <a:off x="2057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Content block 301"/>
              <p:cNvSpPr>
                <a:spLocks noChangeArrowheads="1"/>
              </p:cNvSpPr>
              <p:nvPr/>
            </p:nvSpPr>
            <p:spPr bwMode="gray">
              <a:xfrm>
                <a:off x="530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2" name="Group 200"/>
            <p:cNvGrpSpPr/>
            <p:nvPr userDrawn="1"/>
          </p:nvGrpSpPr>
          <p:grpSpPr>
            <a:xfrm>
              <a:off x="530352" y="2971800"/>
              <a:ext cx="8997696" cy="609600"/>
              <a:chOff x="530352" y="2971800"/>
              <a:chExt cx="8997696" cy="609600"/>
            </a:xfrm>
          </p:grpSpPr>
          <p:sp>
            <p:nvSpPr>
              <p:cNvPr id="70" name="Content block 206"/>
              <p:cNvSpPr>
                <a:spLocks noChangeArrowheads="1"/>
              </p:cNvSpPr>
              <p:nvPr/>
            </p:nvSpPr>
            <p:spPr bwMode="gray">
              <a:xfrm>
                <a:off x="8156448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Content block 205"/>
              <p:cNvSpPr>
                <a:spLocks noChangeArrowheads="1"/>
              </p:cNvSpPr>
              <p:nvPr/>
            </p:nvSpPr>
            <p:spPr bwMode="gray">
              <a:xfrm>
                <a:off x="6629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Content block 204"/>
              <p:cNvSpPr>
                <a:spLocks noChangeArrowheads="1"/>
              </p:cNvSpPr>
              <p:nvPr/>
            </p:nvSpPr>
            <p:spPr bwMode="gray">
              <a:xfrm>
                <a:off x="5102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Content block 203"/>
              <p:cNvSpPr>
                <a:spLocks noChangeArrowheads="1"/>
              </p:cNvSpPr>
              <p:nvPr/>
            </p:nvSpPr>
            <p:spPr bwMode="gray">
              <a:xfrm>
                <a:off x="358474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Content block 202"/>
              <p:cNvSpPr>
                <a:spLocks noChangeArrowheads="1"/>
              </p:cNvSpPr>
              <p:nvPr/>
            </p:nvSpPr>
            <p:spPr bwMode="gray">
              <a:xfrm>
                <a:off x="2057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Content block 201"/>
              <p:cNvSpPr>
                <a:spLocks noChangeArrowheads="1"/>
              </p:cNvSpPr>
              <p:nvPr/>
            </p:nvSpPr>
            <p:spPr bwMode="gray">
              <a:xfrm>
                <a:off x="530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3" name="Group 100"/>
            <p:cNvGrpSpPr/>
            <p:nvPr userDrawn="1"/>
          </p:nvGrpSpPr>
          <p:grpSpPr>
            <a:xfrm>
              <a:off x="530352" y="2212848"/>
              <a:ext cx="8997696" cy="609600"/>
              <a:chOff x="530352" y="2212848"/>
              <a:chExt cx="8997696" cy="609600"/>
            </a:xfrm>
          </p:grpSpPr>
          <p:sp>
            <p:nvSpPr>
              <p:cNvPr id="64" name="Content block 106"/>
              <p:cNvSpPr>
                <a:spLocks noChangeArrowheads="1"/>
              </p:cNvSpPr>
              <p:nvPr/>
            </p:nvSpPr>
            <p:spPr bwMode="gray">
              <a:xfrm>
                <a:off x="8156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Content block 105"/>
              <p:cNvSpPr>
                <a:spLocks noChangeArrowheads="1"/>
              </p:cNvSpPr>
              <p:nvPr/>
            </p:nvSpPr>
            <p:spPr bwMode="gray">
              <a:xfrm>
                <a:off x="6629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Content block 104"/>
              <p:cNvSpPr>
                <a:spLocks noChangeArrowheads="1"/>
              </p:cNvSpPr>
              <p:nvPr/>
            </p:nvSpPr>
            <p:spPr bwMode="gray">
              <a:xfrm>
                <a:off x="5102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Content block 103"/>
              <p:cNvSpPr>
                <a:spLocks noChangeArrowheads="1"/>
              </p:cNvSpPr>
              <p:nvPr/>
            </p:nvSpPr>
            <p:spPr bwMode="gray">
              <a:xfrm>
                <a:off x="3584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Content block 102"/>
              <p:cNvSpPr>
                <a:spLocks noChangeArrowheads="1"/>
              </p:cNvSpPr>
              <p:nvPr/>
            </p:nvSpPr>
            <p:spPr bwMode="gray">
              <a:xfrm>
                <a:off x="2057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Content block 101"/>
              <p:cNvSpPr>
                <a:spLocks noChangeArrowheads="1"/>
              </p:cNvSpPr>
              <p:nvPr/>
            </p:nvSpPr>
            <p:spPr bwMode="gray">
              <a:xfrm>
                <a:off x="530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05" y="756397"/>
            <a:ext cx="6134792" cy="6051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05" y="1464385"/>
            <a:ext cx="6134792" cy="29227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240" y="4689662"/>
            <a:ext cx="114092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05" y="4689662"/>
            <a:ext cx="394023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9240" y="4792532"/>
            <a:ext cx="114092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fld id="{4D5A39AF-FEF5-47AB-AA80-4C0BD4A8B092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</p:sldLayoutIdLst>
  <p:hf hdr="0" ftr="0" dt="0"/>
  <p:txStyles>
    <p:titleStyle>
      <a:lvl1pPr algn="l" defTabSz="694690" rtl="0" eaLnBrk="1" latinLnBrk="0" hangingPunct="1">
        <a:spcBef>
          <a:spcPct val="0"/>
        </a:spcBef>
        <a:buNone/>
        <a:defRPr sz="123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Wingdings" panose="05000000000000000000" pitchFamily="2" charset="2"/>
        <a:buNone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160020" marR="0" indent="-15557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Times New Roman" panose="02020603050405020304" pitchFamily="18" charset="0"/>
        <a:buChar char="•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324485" marR="0" indent="-154940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Arial" panose="020B0604020202020204" pitchFamily="34" charset="0"/>
        <a:buChar char="-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467360" marR="0" indent="-16192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Georgia" panose="02040502050405020303" pitchFamily="18" charset="0"/>
        <a:buChar char="◦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623570" marR="0" indent="-15557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Georgia" panose="02040502050405020303" pitchFamily="18" charset="0"/>
        <a:buChar char="›"/>
        <a:defRPr sz="750" kern="1200" baseline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161925" indent="-16192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arabi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6pPr>
      <a:lvl7pPr marL="324485" indent="-15557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alphaL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7pPr>
      <a:lvl8pPr marL="465455" indent="-15557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romanL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8pPr>
      <a:lvl9pPr marL="0" indent="0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Arial" panose="020B0604020202020204" pitchFamily="34" charset="0"/>
        <a:buNone/>
        <a:defRPr lang="en-GB" sz="750" b="1" kern="1200" baseline="0" noProof="0" dirty="0" smtClean="0">
          <a:solidFill>
            <a:schemeClr val="tx2"/>
          </a:solidFill>
          <a:latin typeface="Georgia" panose="02040502050405020303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1pPr>
      <a:lvl2pPr marL="34734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2pPr>
      <a:lvl3pPr marL="69469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4203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4pPr>
      <a:lvl5pPr marL="138938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5pPr>
      <a:lvl6pPr marL="173672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6pPr>
      <a:lvl7pPr marL="208407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7pPr>
      <a:lvl8pPr marL="243141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8pPr>
      <a:lvl9pPr marL="277876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id" hidden="1"/>
          <p:cNvGrpSpPr/>
          <p:nvPr>
            <p:custDataLst>
              <p:tags r:id="rId23"/>
            </p:custDataLst>
          </p:nvPr>
        </p:nvGrpSpPr>
        <p:grpSpPr>
          <a:xfrm>
            <a:off x="361605" y="453838"/>
            <a:ext cx="6134792" cy="4441564"/>
            <a:chOff x="530352" y="685800"/>
            <a:chExt cx="8997696" cy="6711696"/>
          </a:xfrm>
        </p:grpSpPr>
        <p:sp>
          <p:nvSpPr>
            <p:cNvPr id="55" name="Footer block"/>
            <p:cNvSpPr>
              <a:spLocks noChangeArrowheads="1"/>
            </p:cNvSpPr>
            <p:nvPr/>
          </p:nvSpPr>
          <p:spPr bwMode="gray">
            <a:xfrm>
              <a:off x="530352" y="6784848"/>
              <a:ext cx="8988552" cy="612648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63478" tIns="0" rIns="6477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56" name="Title block"/>
            <p:cNvSpPr>
              <a:spLocks noChangeArrowheads="1"/>
            </p:cNvSpPr>
            <p:nvPr/>
          </p:nvSpPr>
          <p:spPr bwMode="gray">
            <a:xfrm>
              <a:off x="530352" y="1143000"/>
              <a:ext cx="8988552" cy="914400"/>
            </a:xfrm>
            <a:prstGeom prst="rect">
              <a:avLst/>
            </a:prstGeom>
            <a:solidFill>
              <a:srgbClr val="FCC3D7">
                <a:alpha val="25000"/>
              </a:srgbClr>
            </a:solidFill>
            <a:ln w="6350" cap="rnd">
              <a:solidFill>
                <a:srgbClr val="FCC3D7"/>
              </a:solidFill>
              <a:prstDash val="sysDot"/>
              <a:miter lim="800000"/>
            </a:ln>
            <a:effectLst/>
          </p:spPr>
          <p:txBody>
            <a:bodyPr wrap="none" lIns="63478" tIns="0" rIns="6477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57" name="Header block"/>
            <p:cNvSpPr>
              <a:spLocks noChangeArrowheads="1"/>
            </p:cNvSpPr>
            <p:nvPr/>
          </p:nvSpPr>
          <p:spPr bwMode="gray">
            <a:xfrm>
              <a:off x="530352" y="685800"/>
              <a:ext cx="8988552" cy="301752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63306" tIns="0" rIns="64600" bIns="0" anchor="ctr"/>
            <a:lstStyle/>
            <a:p>
              <a:pPr algn="ctr" defTabSz="546735">
                <a:buSzPct val="90000"/>
                <a:defRPr/>
              </a:pPr>
              <a:endParaRPr lang="en-GB" sz="955" dirty="0">
                <a:solidFill>
                  <a:srgbClr val="A3202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58" name="Group 600"/>
            <p:cNvGrpSpPr/>
            <p:nvPr userDrawn="1"/>
          </p:nvGrpSpPr>
          <p:grpSpPr>
            <a:xfrm>
              <a:off x="530352" y="6016752"/>
              <a:ext cx="8997696" cy="609600"/>
              <a:chOff x="530352" y="6016752"/>
              <a:chExt cx="8997696" cy="609600"/>
            </a:xfrm>
          </p:grpSpPr>
          <p:sp>
            <p:nvSpPr>
              <p:cNvPr id="94" name="Content block 606"/>
              <p:cNvSpPr>
                <a:spLocks noChangeArrowheads="1"/>
              </p:cNvSpPr>
              <p:nvPr/>
            </p:nvSpPr>
            <p:spPr bwMode="gray">
              <a:xfrm>
                <a:off x="8156448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Content block 605"/>
              <p:cNvSpPr>
                <a:spLocks noChangeArrowheads="1"/>
              </p:cNvSpPr>
              <p:nvPr/>
            </p:nvSpPr>
            <p:spPr bwMode="gray">
              <a:xfrm>
                <a:off x="6629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Content block 604"/>
              <p:cNvSpPr>
                <a:spLocks noChangeArrowheads="1"/>
              </p:cNvSpPr>
              <p:nvPr/>
            </p:nvSpPr>
            <p:spPr bwMode="gray">
              <a:xfrm>
                <a:off x="5102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Content block 603"/>
              <p:cNvSpPr>
                <a:spLocks noChangeArrowheads="1"/>
              </p:cNvSpPr>
              <p:nvPr/>
            </p:nvSpPr>
            <p:spPr bwMode="gray">
              <a:xfrm>
                <a:off x="358474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Content block 602"/>
              <p:cNvSpPr>
                <a:spLocks noChangeArrowheads="1"/>
              </p:cNvSpPr>
              <p:nvPr/>
            </p:nvSpPr>
            <p:spPr bwMode="gray">
              <a:xfrm>
                <a:off x="2057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Content block 601"/>
              <p:cNvSpPr>
                <a:spLocks noChangeArrowheads="1"/>
              </p:cNvSpPr>
              <p:nvPr/>
            </p:nvSpPr>
            <p:spPr bwMode="gray">
              <a:xfrm>
                <a:off x="530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9" name="Group 500"/>
            <p:cNvGrpSpPr/>
            <p:nvPr userDrawn="1"/>
          </p:nvGrpSpPr>
          <p:grpSpPr>
            <a:xfrm>
              <a:off x="530352" y="5257800"/>
              <a:ext cx="8997696" cy="609600"/>
              <a:chOff x="530352" y="5257800"/>
              <a:chExt cx="8997696" cy="609600"/>
            </a:xfrm>
          </p:grpSpPr>
          <p:sp>
            <p:nvSpPr>
              <p:cNvPr id="88" name="Content block 506"/>
              <p:cNvSpPr>
                <a:spLocks noChangeArrowheads="1"/>
              </p:cNvSpPr>
              <p:nvPr/>
            </p:nvSpPr>
            <p:spPr bwMode="gray">
              <a:xfrm>
                <a:off x="8156448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Content block 505"/>
              <p:cNvSpPr>
                <a:spLocks noChangeArrowheads="1"/>
              </p:cNvSpPr>
              <p:nvPr/>
            </p:nvSpPr>
            <p:spPr bwMode="gray">
              <a:xfrm>
                <a:off x="6629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Content block 504"/>
              <p:cNvSpPr>
                <a:spLocks noChangeArrowheads="1"/>
              </p:cNvSpPr>
              <p:nvPr/>
            </p:nvSpPr>
            <p:spPr bwMode="gray">
              <a:xfrm>
                <a:off x="5102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Content block 503"/>
              <p:cNvSpPr>
                <a:spLocks noChangeArrowheads="1"/>
              </p:cNvSpPr>
              <p:nvPr/>
            </p:nvSpPr>
            <p:spPr bwMode="gray">
              <a:xfrm>
                <a:off x="358474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Content block 502"/>
              <p:cNvSpPr>
                <a:spLocks noChangeArrowheads="1"/>
              </p:cNvSpPr>
              <p:nvPr/>
            </p:nvSpPr>
            <p:spPr bwMode="gray">
              <a:xfrm>
                <a:off x="2057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Content block 501"/>
              <p:cNvSpPr>
                <a:spLocks noChangeArrowheads="1"/>
              </p:cNvSpPr>
              <p:nvPr/>
            </p:nvSpPr>
            <p:spPr bwMode="gray">
              <a:xfrm>
                <a:off x="530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0" name="Group 400"/>
            <p:cNvGrpSpPr/>
            <p:nvPr userDrawn="1"/>
          </p:nvGrpSpPr>
          <p:grpSpPr>
            <a:xfrm>
              <a:off x="530352" y="4498848"/>
              <a:ext cx="8997696" cy="609600"/>
              <a:chOff x="530352" y="4498848"/>
              <a:chExt cx="8997696" cy="609600"/>
            </a:xfrm>
          </p:grpSpPr>
          <p:sp>
            <p:nvSpPr>
              <p:cNvPr id="82" name="Content block 406"/>
              <p:cNvSpPr>
                <a:spLocks noChangeArrowheads="1"/>
              </p:cNvSpPr>
              <p:nvPr/>
            </p:nvSpPr>
            <p:spPr bwMode="gray">
              <a:xfrm>
                <a:off x="8156448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Content block 405"/>
              <p:cNvSpPr>
                <a:spLocks noChangeArrowheads="1"/>
              </p:cNvSpPr>
              <p:nvPr/>
            </p:nvSpPr>
            <p:spPr bwMode="gray">
              <a:xfrm>
                <a:off x="6629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Content block 404"/>
              <p:cNvSpPr>
                <a:spLocks noChangeArrowheads="1"/>
              </p:cNvSpPr>
              <p:nvPr/>
            </p:nvSpPr>
            <p:spPr bwMode="gray">
              <a:xfrm>
                <a:off x="5102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Content block 403"/>
              <p:cNvSpPr>
                <a:spLocks noChangeArrowheads="1"/>
              </p:cNvSpPr>
              <p:nvPr/>
            </p:nvSpPr>
            <p:spPr bwMode="gray">
              <a:xfrm>
                <a:off x="358474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Content block 402"/>
              <p:cNvSpPr>
                <a:spLocks noChangeArrowheads="1"/>
              </p:cNvSpPr>
              <p:nvPr/>
            </p:nvSpPr>
            <p:spPr bwMode="gray">
              <a:xfrm>
                <a:off x="2057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Content block 401"/>
              <p:cNvSpPr>
                <a:spLocks noChangeArrowheads="1"/>
              </p:cNvSpPr>
              <p:nvPr/>
            </p:nvSpPr>
            <p:spPr bwMode="gray">
              <a:xfrm>
                <a:off x="530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1" name="Group 300"/>
            <p:cNvGrpSpPr/>
            <p:nvPr userDrawn="1"/>
          </p:nvGrpSpPr>
          <p:grpSpPr>
            <a:xfrm>
              <a:off x="530352" y="3730752"/>
              <a:ext cx="8997696" cy="609600"/>
              <a:chOff x="530352" y="3730752"/>
              <a:chExt cx="8997696" cy="609600"/>
            </a:xfrm>
          </p:grpSpPr>
          <p:sp>
            <p:nvSpPr>
              <p:cNvPr id="76" name="Content block 306"/>
              <p:cNvSpPr>
                <a:spLocks noChangeArrowheads="1"/>
              </p:cNvSpPr>
              <p:nvPr/>
            </p:nvSpPr>
            <p:spPr bwMode="gray">
              <a:xfrm>
                <a:off x="8156448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Content block 305"/>
              <p:cNvSpPr>
                <a:spLocks noChangeArrowheads="1"/>
              </p:cNvSpPr>
              <p:nvPr/>
            </p:nvSpPr>
            <p:spPr bwMode="gray">
              <a:xfrm>
                <a:off x="6629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Content block 304"/>
              <p:cNvSpPr>
                <a:spLocks noChangeArrowheads="1"/>
              </p:cNvSpPr>
              <p:nvPr/>
            </p:nvSpPr>
            <p:spPr bwMode="gray">
              <a:xfrm>
                <a:off x="5102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Content block 303"/>
              <p:cNvSpPr>
                <a:spLocks noChangeArrowheads="1"/>
              </p:cNvSpPr>
              <p:nvPr/>
            </p:nvSpPr>
            <p:spPr bwMode="gray">
              <a:xfrm>
                <a:off x="358474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Content block 302"/>
              <p:cNvSpPr>
                <a:spLocks noChangeArrowheads="1"/>
              </p:cNvSpPr>
              <p:nvPr/>
            </p:nvSpPr>
            <p:spPr bwMode="gray">
              <a:xfrm>
                <a:off x="2057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Content block 301"/>
              <p:cNvSpPr>
                <a:spLocks noChangeArrowheads="1"/>
              </p:cNvSpPr>
              <p:nvPr/>
            </p:nvSpPr>
            <p:spPr bwMode="gray">
              <a:xfrm>
                <a:off x="530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2" name="Group 200"/>
            <p:cNvGrpSpPr/>
            <p:nvPr userDrawn="1"/>
          </p:nvGrpSpPr>
          <p:grpSpPr>
            <a:xfrm>
              <a:off x="530352" y="2971800"/>
              <a:ext cx="8997696" cy="609600"/>
              <a:chOff x="530352" y="2971800"/>
              <a:chExt cx="8997696" cy="609600"/>
            </a:xfrm>
          </p:grpSpPr>
          <p:sp>
            <p:nvSpPr>
              <p:cNvPr id="70" name="Content block 206"/>
              <p:cNvSpPr>
                <a:spLocks noChangeArrowheads="1"/>
              </p:cNvSpPr>
              <p:nvPr/>
            </p:nvSpPr>
            <p:spPr bwMode="gray">
              <a:xfrm>
                <a:off x="8156448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Content block 205"/>
              <p:cNvSpPr>
                <a:spLocks noChangeArrowheads="1"/>
              </p:cNvSpPr>
              <p:nvPr/>
            </p:nvSpPr>
            <p:spPr bwMode="gray">
              <a:xfrm>
                <a:off x="6629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Content block 204"/>
              <p:cNvSpPr>
                <a:spLocks noChangeArrowheads="1"/>
              </p:cNvSpPr>
              <p:nvPr/>
            </p:nvSpPr>
            <p:spPr bwMode="gray">
              <a:xfrm>
                <a:off x="5102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Content block 203"/>
              <p:cNvSpPr>
                <a:spLocks noChangeArrowheads="1"/>
              </p:cNvSpPr>
              <p:nvPr/>
            </p:nvSpPr>
            <p:spPr bwMode="gray">
              <a:xfrm>
                <a:off x="358474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Content block 202"/>
              <p:cNvSpPr>
                <a:spLocks noChangeArrowheads="1"/>
              </p:cNvSpPr>
              <p:nvPr/>
            </p:nvSpPr>
            <p:spPr bwMode="gray">
              <a:xfrm>
                <a:off x="2057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Content block 201"/>
              <p:cNvSpPr>
                <a:spLocks noChangeArrowheads="1"/>
              </p:cNvSpPr>
              <p:nvPr/>
            </p:nvSpPr>
            <p:spPr bwMode="gray">
              <a:xfrm>
                <a:off x="530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3" name="Group 100"/>
            <p:cNvGrpSpPr/>
            <p:nvPr userDrawn="1"/>
          </p:nvGrpSpPr>
          <p:grpSpPr>
            <a:xfrm>
              <a:off x="530352" y="2212848"/>
              <a:ext cx="8997696" cy="609600"/>
              <a:chOff x="530352" y="2212848"/>
              <a:chExt cx="8997696" cy="609600"/>
            </a:xfrm>
          </p:grpSpPr>
          <p:sp>
            <p:nvSpPr>
              <p:cNvPr id="64" name="Content block 106"/>
              <p:cNvSpPr>
                <a:spLocks noChangeArrowheads="1"/>
              </p:cNvSpPr>
              <p:nvPr/>
            </p:nvSpPr>
            <p:spPr bwMode="gray">
              <a:xfrm>
                <a:off x="8156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Content block 105"/>
              <p:cNvSpPr>
                <a:spLocks noChangeArrowheads="1"/>
              </p:cNvSpPr>
              <p:nvPr/>
            </p:nvSpPr>
            <p:spPr bwMode="gray">
              <a:xfrm>
                <a:off x="6629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Content block 104"/>
              <p:cNvSpPr>
                <a:spLocks noChangeArrowheads="1"/>
              </p:cNvSpPr>
              <p:nvPr/>
            </p:nvSpPr>
            <p:spPr bwMode="gray">
              <a:xfrm>
                <a:off x="5102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Content block 103"/>
              <p:cNvSpPr>
                <a:spLocks noChangeArrowheads="1"/>
              </p:cNvSpPr>
              <p:nvPr/>
            </p:nvSpPr>
            <p:spPr bwMode="gray">
              <a:xfrm>
                <a:off x="3584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Content block 102"/>
              <p:cNvSpPr>
                <a:spLocks noChangeArrowheads="1"/>
              </p:cNvSpPr>
              <p:nvPr/>
            </p:nvSpPr>
            <p:spPr bwMode="gray">
              <a:xfrm>
                <a:off x="2057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Content block 101"/>
              <p:cNvSpPr>
                <a:spLocks noChangeArrowheads="1"/>
              </p:cNvSpPr>
              <p:nvPr/>
            </p:nvSpPr>
            <p:spPr bwMode="gray">
              <a:xfrm>
                <a:off x="530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05" y="756397"/>
            <a:ext cx="6134792" cy="6051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05" y="1464385"/>
            <a:ext cx="6134792" cy="29227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240" y="4689662"/>
            <a:ext cx="114092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05" y="4689662"/>
            <a:ext cx="394023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9240" y="4792532"/>
            <a:ext cx="114092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fld id="{4D5A39AF-FEF5-47AB-AA80-4C0BD4A8B092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  <p:sldLayoutId id="2147483727" r:id="rId20"/>
    <p:sldLayoutId id="2147483728" r:id="rId21"/>
    <p:sldLayoutId id="2147483729" r:id="rId22"/>
  </p:sldLayoutIdLst>
  <p:hf hdr="0" ftr="0" dt="0"/>
  <p:txStyles>
    <p:titleStyle>
      <a:lvl1pPr algn="l" defTabSz="694690" rtl="0" eaLnBrk="1" latinLnBrk="0" hangingPunct="1">
        <a:spcBef>
          <a:spcPct val="0"/>
        </a:spcBef>
        <a:buNone/>
        <a:defRPr sz="123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Wingdings" panose="05000000000000000000" pitchFamily="2" charset="2"/>
        <a:buNone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160020" marR="0" indent="-15557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Times New Roman" panose="02020603050405020304" pitchFamily="18" charset="0"/>
        <a:buChar char="•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324485" marR="0" indent="-154940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Arial" panose="020B0604020202020204" pitchFamily="34" charset="0"/>
        <a:buChar char="-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467360" marR="0" indent="-16192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Georgia" panose="02040502050405020303" pitchFamily="18" charset="0"/>
        <a:buChar char="◦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623570" marR="0" indent="-15557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Georgia" panose="02040502050405020303" pitchFamily="18" charset="0"/>
        <a:buChar char="›"/>
        <a:defRPr sz="750" kern="1200" baseline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161925" indent="-16192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arabi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6pPr>
      <a:lvl7pPr marL="324485" indent="-15557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alphaL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7pPr>
      <a:lvl8pPr marL="465455" indent="-15557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romanL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8pPr>
      <a:lvl9pPr marL="0" indent="0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Arial" panose="020B0604020202020204" pitchFamily="34" charset="0"/>
        <a:buNone/>
        <a:defRPr lang="en-GB" sz="750" b="1" kern="1200" baseline="0" noProof="0" dirty="0" smtClean="0">
          <a:solidFill>
            <a:schemeClr val="tx2"/>
          </a:solidFill>
          <a:latin typeface="Georgia" panose="02040502050405020303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1pPr>
      <a:lvl2pPr marL="34734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2pPr>
      <a:lvl3pPr marL="69469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4203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4pPr>
      <a:lvl5pPr marL="138938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5pPr>
      <a:lvl6pPr marL="173672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6pPr>
      <a:lvl7pPr marL="208407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7pPr>
      <a:lvl8pPr marL="243141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8pPr>
      <a:lvl9pPr marL="277876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id" hidden="1"/>
          <p:cNvGrpSpPr/>
          <p:nvPr>
            <p:custDataLst>
              <p:tags r:id="rId23"/>
            </p:custDataLst>
          </p:nvPr>
        </p:nvGrpSpPr>
        <p:grpSpPr>
          <a:xfrm>
            <a:off x="361605" y="453838"/>
            <a:ext cx="6134792" cy="4441564"/>
            <a:chOff x="530352" y="685800"/>
            <a:chExt cx="8997696" cy="6711696"/>
          </a:xfrm>
        </p:grpSpPr>
        <p:sp>
          <p:nvSpPr>
            <p:cNvPr id="55" name="Footer block"/>
            <p:cNvSpPr>
              <a:spLocks noChangeArrowheads="1"/>
            </p:cNvSpPr>
            <p:nvPr/>
          </p:nvSpPr>
          <p:spPr bwMode="gray">
            <a:xfrm>
              <a:off x="530352" y="6784848"/>
              <a:ext cx="8988552" cy="612648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63478" tIns="0" rIns="6477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56" name="Title block"/>
            <p:cNvSpPr>
              <a:spLocks noChangeArrowheads="1"/>
            </p:cNvSpPr>
            <p:nvPr/>
          </p:nvSpPr>
          <p:spPr bwMode="gray">
            <a:xfrm>
              <a:off x="530352" y="1143000"/>
              <a:ext cx="8988552" cy="914400"/>
            </a:xfrm>
            <a:prstGeom prst="rect">
              <a:avLst/>
            </a:prstGeom>
            <a:solidFill>
              <a:srgbClr val="FCC3D7">
                <a:alpha val="25000"/>
              </a:srgbClr>
            </a:solidFill>
            <a:ln w="6350" cap="rnd">
              <a:solidFill>
                <a:srgbClr val="FCC3D7"/>
              </a:solidFill>
              <a:prstDash val="sysDot"/>
              <a:miter lim="800000"/>
            </a:ln>
            <a:effectLst/>
          </p:spPr>
          <p:txBody>
            <a:bodyPr wrap="none" lIns="63478" tIns="0" rIns="6477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57" name="Header block"/>
            <p:cNvSpPr>
              <a:spLocks noChangeArrowheads="1"/>
            </p:cNvSpPr>
            <p:nvPr/>
          </p:nvSpPr>
          <p:spPr bwMode="gray">
            <a:xfrm>
              <a:off x="530352" y="685800"/>
              <a:ext cx="8988552" cy="301752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63306" tIns="0" rIns="64600" bIns="0" anchor="ctr"/>
            <a:lstStyle/>
            <a:p>
              <a:pPr algn="ctr" defTabSz="546735">
                <a:buSzPct val="90000"/>
                <a:defRPr/>
              </a:pPr>
              <a:endParaRPr lang="en-GB" sz="955" dirty="0">
                <a:solidFill>
                  <a:srgbClr val="A3202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58" name="Group 600"/>
            <p:cNvGrpSpPr/>
            <p:nvPr userDrawn="1"/>
          </p:nvGrpSpPr>
          <p:grpSpPr>
            <a:xfrm>
              <a:off x="530352" y="6016752"/>
              <a:ext cx="8997696" cy="609600"/>
              <a:chOff x="530352" y="6016752"/>
              <a:chExt cx="8997696" cy="609600"/>
            </a:xfrm>
          </p:grpSpPr>
          <p:sp>
            <p:nvSpPr>
              <p:cNvPr id="94" name="Content block 606"/>
              <p:cNvSpPr>
                <a:spLocks noChangeArrowheads="1"/>
              </p:cNvSpPr>
              <p:nvPr/>
            </p:nvSpPr>
            <p:spPr bwMode="gray">
              <a:xfrm>
                <a:off x="8156448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Content block 605"/>
              <p:cNvSpPr>
                <a:spLocks noChangeArrowheads="1"/>
              </p:cNvSpPr>
              <p:nvPr/>
            </p:nvSpPr>
            <p:spPr bwMode="gray">
              <a:xfrm>
                <a:off x="6629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Content block 604"/>
              <p:cNvSpPr>
                <a:spLocks noChangeArrowheads="1"/>
              </p:cNvSpPr>
              <p:nvPr/>
            </p:nvSpPr>
            <p:spPr bwMode="gray">
              <a:xfrm>
                <a:off x="5102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Content block 603"/>
              <p:cNvSpPr>
                <a:spLocks noChangeArrowheads="1"/>
              </p:cNvSpPr>
              <p:nvPr/>
            </p:nvSpPr>
            <p:spPr bwMode="gray">
              <a:xfrm>
                <a:off x="358474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Content block 602"/>
              <p:cNvSpPr>
                <a:spLocks noChangeArrowheads="1"/>
              </p:cNvSpPr>
              <p:nvPr/>
            </p:nvSpPr>
            <p:spPr bwMode="gray">
              <a:xfrm>
                <a:off x="2057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Content block 601"/>
              <p:cNvSpPr>
                <a:spLocks noChangeArrowheads="1"/>
              </p:cNvSpPr>
              <p:nvPr/>
            </p:nvSpPr>
            <p:spPr bwMode="gray">
              <a:xfrm>
                <a:off x="530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9" name="Group 500"/>
            <p:cNvGrpSpPr/>
            <p:nvPr userDrawn="1"/>
          </p:nvGrpSpPr>
          <p:grpSpPr>
            <a:xfrm>
              <a:off x="530352" y="5257800"/>
              <a:ext cx="8997696" cy="609600"/>
              <a:chOff x="530352" y="5257800"/>
              <a:chExt cx="8997696" cy="609600"/>
            </a:xfrm>
          </p:grpSpPr>
          <p:sp>
            <p:nvSpPr>
              <p:cNvPr id="88" name="Content block 506"/>
              <p:cNvSpPr>
                <a:spLocks noChangeArrowheads="1"/>
              </p:cNvSpPr>
              <p:nvPr/>
            </p:nvSpPr>
            <p:spPr bwMode="gray">
              <a:xfrm>
                <a:off x="8156448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Content block 505"/>
              <p:cNvSpPr>
                <a:spLocks noChangeArrowheads="1"/>
              </p:cNvSpPr>
              <p:nvPr/>
            </p:nvSpPr>
            <p:spPr bwMode="gray">
              <a:xfrm>
                <a:off x="6629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Content block 504"/>
              <p:cNvSpPr>
                <a:spLocks noChangeArrowheads="1"/>
              </p:cNvSpPr>
              <p:nvPr/>
            </p:nvSpPr>
            <p:spPr bwMode="gray">
              <a:xfrm>
                <a:off x="5102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Content block 503"/>
              <p:cNvSpPr>
                <a:spLocks noChangeArrowheads="1"/>
              </p:cNvSpPr>
              <p:nvPr/>
            </p:nvSpPr>
            <p:spPr bwMode="gray">
              <a:xfrm>
                <a:off x="358474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Content block 502"/>
              <p:cNvSpPr>
                <a:spLocks noChangeArrowheads="1"/>
              </p:cNvSpPr>
              <p:nvPr/>
            </p:nvSpPr>
            <p:spPr bwMode="gray">
              <a:xfrm>
                <a:off x="2057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Content block 501"/>
              <p:cNvSpPr>
                <a:spLocks noChangeArrowheads="1"/>
              </p:cNvSpPr>
              <p:nvPr/>
            </p:nvSpPr>
            <p:spPr bwMode="gray">
              <a:xfrm>
                <a:off x="530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0" name="Group 400"/>
            <p:cNvGrpSpPr/>
            <p:nvPr userDrawn="1"/>
          </p:nvGrpSpPr>
          <p:grpSpPr>
            <a:xfrm>
              <a:off x="530352" y="4498848"/>
              <a:ext cx="8997696" cy="609600"/>
              <a:chOff x="530352" y="4498848"/>
              <a:chExt cx="8997696" cy="609600"/>
            </a:xfrm>
          </p:grpSpPr>
          <p:sp>
            <p:nvSpPr>
              <p:cNvPr id="82" name="Content block 406"/>
              <p:cNvSpPr>
                <a:spLocks noChangeArrowheads="1"/>
              </p:cNvSpPr>
              <p:nvPr/>
            </p:nvSpPr>
            <p:spPr bwMode="gray">
              <a:xfrm>
                <a:off x="8156448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Content block 405"/>
              <p:cNvSpPr>
                <a:spLocks noChangeArrowheads="1"/>
              </p:cNvSpPr>
              <p:nvPr/>
            </p:nvSpPr>
            <p:spPr bwMode="gray">
              <a:xfrm>
                <a:off x="6629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Content block 404"/>
              <p:cNvSpPr>
                <a:spLocks noChangeArrowheads="1"/>
              </p:cNvSpPr>
              <p:nvPr/>
            </p:nvSpPr>
            <p:spPr bwMode="gray">
              <a:xfrm>
                <a:off x="5102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Content block 403"/>
              <p:cNvSpPr>
                <a:spLocks noChangeArrowheads="1"/>
              </p:cNvSpPr>
              <p:nvPr/>
            </p:nvSpPr>
            <p:spPr bwMode="gray">
              <a:xfrm>
                <a:off x="358474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Content block 402"/>
              <p:cNvSpPr>
                <a:spLocks noChangeArrowheads="1"/>
              </p:cNvSpPr>
              <p:nvPr/>
            </p:nvSpPr>
            <p:spPr bwMode="gray">
              <a:xfrm>
                <a:off x="2057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Content block 401"/>
              <p:cNvSpPr>
                <a:spLocks noChangeArrowheads="1"/>
              </p:cNvSpPr>
              <p:nvPr/>
            </p:nvSpPr>
            <p:spPr bwMode="gray">
              <a:xfrm>
                <a:off x="530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1" name="Group 300"/>
            <p:cNvGrpSpPr/>
            <p:nvPr userDrawn="1"/>
          </p:nvGrpSpPr>
          <p:grpSpPr>
            <a:xfrm>
              <a:off x="530352" y="3730752"/>
              <a:ext cx="8997696" cy="609600"/>
              <a:chOff x="530352" y="3730752"/>
              <a:chExt cx="8997696" cy="609600"/>
            </a:xfrm>
          </p:grpSpPr>
          <p:sp>
            <p:nvSpPr>
              <p:cNvPr id="76" name="Content block 306"/>
              <p:cNvSpPr>
                <a:spLocks noChangeArrowheads="1"/>
              </p:cNvSpPr>
              <p:nvPr/>
            </p:nvSpPr>
            <p:spPr bwMode="gray">
              <a:xfrm>
                <a:off x="8156448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Content block 305"/>
              <p:cNvSpPr>
                <a:spLocks noChangeArrowheads="1"/>
              </p:cNvSpPr>
              <p:nvPr/>
            </p:nvSpPr>
            <p:spPr bwMode="gray">
              <a:xfrm>
                <a:off x="6629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Content block 304"/>
              <p:cNvSpPr>
                <a:spLocks noChangeArrowheads="1"/>
              </p:cNvSpPr>
              <p:nvPr/>
            </p:nvSpPr>
            <p:spPr bwMode="gray">
              <a:xfrm>
                <a:off x="5102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Content block 303"/>
              <p:cNvSpPr>
                <a:spLocks noChangeArrowheads="1"/>
              </p:cNvSpPr>
              <p:nvPr/>
            </p:nvSpPr>
            <p:spPr bwMode="gray">
              <a:xfrm>
                <a:off x="358474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Content block 302"/>
              <p:cNvSpPr>
                <a:spLocks noChangeArrowheads="1"/>
              </p:cNvSpPr>
              <p:nvPr/>
            </p:nvSpPr>
            <p:spPr bwMode="gray">
              <a:xfrm>
                <a:off x="2057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Content block 301"/>
              <p:cNvSpPr>
                <a:spLocks noChangeArrowheads="1"/>
              </p:cNvSpPr>
              <p:nvPr/>
            </p:nvSpPr>
            <p:spPr bwMode="gray">
              <a:xfrm>
                <a:off x="530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2" name="Group 200"/>
            <p:cNvGrpSpPr/>
            <p:nvPr userDrawn="1"/>
          </p:nvGrpSpPr>
          <p:grpSpPr>
            <a:xfrm>
              <a:off x="530352" y="2971800"/>
              <a:ext cx="8997696" cy="609600"/>
              <a:chOff x="530352" y="2971800"/>
              <a:chExt cx="8997696" cy="609600"/>
            </a:xfrm>
          </p:grpSpPr>
          <p:sp>
            <p:nvSpPr>
              <p:cNvPr id="70" name="Content block 206"/>
              <p:cNvSpPr>
                <a:spLocks noChangeArrowheads="1"/>
              </p:cNvSpPr>
              <p:nvPr/>
            </p:nvSpPr>
            <p:spPr bwMode="gray">
              <a:xfrm>
                <a:off x="8156448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Content block 205"/>
              <p:cNvSpPr>
                <a:spLocks noChangeArrowheads="1"/>
              </p:cNvSpPr>
              <p:nvPr/>
            </p:nvSpPr>
            <p:spPr bwMode="gray">
              <a:xfrm>
                <a:off x="6629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Content block 204"/>
              <p:cNvSpPr>
                <a:spLocks noChangeArrowheads="1"/>
              </p:cNvSpPr>
              <p:nvPr/>
            </p:nvSpPr>
            <p:spPr bwMode="gray">
              <a:xfrm>
                <a:off x="5102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Content block 203"/>
              <p:cNvSpPr>
                <a:spLocks noChangeArrowheads="1"/>
              </p:cNvSpPr>
              <p:nvPr/>
            </p:nvSpPr>
            <p:spPr bwMode="gray">
              <a:xfrm>
                <a:off x="358474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Content block 202"/>
              <p:cNvSpPr>
                <a:spLocks noChangeArrowheads="1"/>
              </p:cNvSpPr>
              <p:nvPr/>
            </p:nvSpPr>
            <p:spPr bwMode="gray">
              <a:xfrm>
                <a:off x="2057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Content block 201"/>
              <p:cNvSpPr>
                <a:spLocks noChangeArrowheads="1"/>
              </p:cNvSpPr>
              <p:nvPr/>
            </p:nvSpPr>
            <p:spPr bwMode="gray">
              <a:xfrm>
                <a:off x="530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3" name="Group 100"/>
            <p:cNvGrpSpPr/>
            <p:nvPr userDrawn="1"/>
          </p:nvGrpSpPr>
          <p:grpSpPr>
            <a:xfrm>
              <a:off x="530352" y="2212848"/>
              <a:ext cx="8997696" cy="609600"/>
              <a:chOff x="530352" y="2212848"/>
              <a:chExt cx="8997696" cy="609600"/>
            </a:xfrm>
          </p:grpSpPr>
          <p:sp>
            <p:nvSpPr>
              <p:cNvPr id="64" name="Content block 106"/>
              <p:cNvSpPr>
                <a:spLocks noChangeArrowheads="1"/>
              </p:cNvSpPr>
              <p:nvPr/>
            </p:nvSpPr>
            <p:spPr bwMode="gray">
              <a:xfrm>
                <a:off x="8156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Content block 105"/>
              <p:cNvSpPr>
                <a:spLocks noChangeArrowheads="1"/>
              </p:cNvSpPr>
              <p:nvPr/>
            </p:nvSpPr>
            <p:spPr bwMode="gray">
              <a:xfrm>
                <a:off x="6629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Content block 104"/>
              <p:cNvSpPr>
                <a:spLocks noChangeArrowheads="1"/>
              </p:cNvSpPr>
              <p:nvPr/>
            </p:nvSpPr>
            <p:spPr bwMode="gray">
              <a:xfrm>
                <a:off x="5102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Content block 103"/>
              <p:cNvSpPr>
                <a:spLocks noChangeArrowheads="1"/>
              </p:cNvSpPr>
              <p:nvPr/>
            </p:nvSpPr>
            <p:spPr bwMode="gray">
              <a:xfrm>
                <a:off x="3584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Content block 102"/>
              <p:cNvSpPr>
                <a:spLocks noChangeArrowheads="1"/>
              </p:cNvSpPr>
              <p:nvPr/>
            </p:nvSpPr>
            <p:spPr bwMode="gray">
              <a:xfrm>
                <a:off x="2057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Content block 101"/>
              <p:cNvSpPr>
                <a:spLocks noChangeArrowheads="1"/>
              </p:cNvSpPr>
              <p:nvPr/>
            </p:nvSpPr>
            <p:spPr bwMode="gray">
              <a:xfrm>
                <a:off x="530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05" y="756397"/>
            <a:ext cx="6134792" cy="6051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05" y="1464385"/>
            <a:ext cx="6134792" cy="29227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240" y="4689662"/>
            <a:ext cx="114092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05" y="4689662"/>
            <a:ext cx="394023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9240" y="4792532"/>
            <a:ext cx="114092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fld id="{4D5A39AF-FEF5-47AB-AA80-4C0BD4A8B092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  <p:sldLayoutId id="2147483749" r:id="rId19"/>
    <p:sldLayoutId id="2147483750" r:id="rId20"/>
    <p:sldLayoutId id="2147483751" r:id="rId21"/>
    <p:sldLayoutId id="2147483752" r:id="rId22"/>
  </p:sldLayoutIdLst>
  <p:hf hdr="0" ftr="0" dt="0"/>
  <p:txStyles>
    <p:titleStyle>
      <a:lvl1pPr algn="l" defTabSz="694690" rtl="0" eaLnBrk="1" latinLnBrk="0" hangingPunct="1">
        <a:spcBef>
          <a:spcPct val="0"/>
        </a:spcBef>
        <a:buNone/>
        <a:defRPr sz="123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Wingdings" panose="05000000000000000000" pitchFamily="2" charset="2"/>
        <a:buNone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160020" marR="0" indent="-15557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Times New Roman" panose="02020603050405020304" pitchFamily="18" charset="0"/>
        <a:buChar char="•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324485" marR="0" indent="-154940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Arial" panose="020B0604020202020204" pitchFamily="34" charset="0"/>
        <a:buChar char="-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467360" marR="0" indent="-16192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Georgia" panose="02040502050405020303" pitchFamily="18" charset="0"/>
        <a:buChar char="◦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623570" marR="0" indent="-15557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Georgia" panose="02040502050405020303" pitchFamily="18" charset="0"/>
        <a:buChar char="›"/>
        <a:defRPr sz="750" kern="1200" baseline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161925" indent="-16192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arabi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6pPr>
      <a:lvl7pPr marL="324485" indent="-15557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alphaL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7pPr>
      <a:lvl8pPr marL="465455" indent="-15557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romanL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8pPr>
      <a:lvl9pPr marL="0" indent="0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Arial" panose="020B0604020202020204" pitchFamily="34" charset="0"/>
        <a:buNone/>
        <a:defRPr lang="en-GB" sz="750" b="1" kern="1200" baseline="0" noProof="0" dirty="0" smtClean="0">
          <a:solidFill>
            <a:schemeClr val="tx2"/>
          </a:solidFill>
          <a:latin typeface="Georgia" panose="02040502050405020303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1pPr>
      <a:lvl2pPr marL="34734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2pPr>
      <a:lvl3pPr marL="69469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4203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4pPr>
      <a:lvl5pPr marL="138938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5pPr>
      <a:lvl6pPr marL="173672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6pPr>
      <a:lvl7pPr marL="208407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7pPr>
      <a:lvl8pPr marL="243141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8pPr>
      <a:lvl9pPr marL="277876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id" hidden="1"/>
          <p:cNvGrpSpPr/>
          <p:nvPr>
            <p:custDataLst>
              <p:tags r:id="rId23"/>
            </p:custDataLst>
          </p:nvPr>
        </p:nvGrpSpPr>
        <p:grpSpPr>
          <a:xfrm>
            <a:off x="361605" y="453838"/>
            <a:ext cx="6134792" cy="4441564"/>
            <a:chOff x="530352" y="685800"/>
            <a:chExt cx="8997696" cy="6711696"/>
          </a:xfrm>
        </p:grpSpPr>
        <p:sp>
          <p:nvSpPr>
            <p:cNvPr id="55" name="Footer block"/>
            <p:cNvSpPr>
              <a:spLocks noChangeArrowheads="1"/>
            </p:cNvSpPr>
            <p:nvPr/>
          </p:nvSpPr>
          <p:spPr bwMode="gray">
            <a:xfrm>
              <a:off x="530352" y="6784848"/>
              <a:ext cx="8988552" cy="612648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63478" tIns="0" rIns="6477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56" name="Title block"/>
            <p:cNvSpPr>
              <a:spLocks noChangeArrowheads="1"/>
            </p:cNvSpPr>
            <p:nvPr/>
          </p:nvSpPr>
          <p:spPr bwMode="gray">
            <a:xfrm>
              <a:off x="530352" y="1143000"/>
              <a:ext cx="8988552" cy="914400"/>
            </a:xfrm>
            <a:prstGeom prst="rect">
              <a:avLst/>
            </a:prstGeom>
            <a:solidFill>
              <a:srgbClr val="FCC3D7">
                <a:alpha val="25000"/>
              </a:srgbClr>
            </a:solidFill>
            <a:ln w="6350" cap="rnd">
              <a:solidFill>
                <a:srgbClr val="FCC3D7"/>
              </a:solidFill>
              <a:prstDash val="sysDot"/>
              <a:miter lim="800000"/>
            </a:ln>
            <a:effectLst/>
          </p:spPr>
          <p:txBody>
            <a:bodyPr wrap="none" lIns="63478" tIns="0" rIns="6477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57" name="Header block"/>
            <p:cNvSpPr>
              <a:spLocks noChangeArrowheads="1"/>
            </p:cNvSpPr>
            <p:nvPr/>
          </p:nvSpPr>
          <p:spPr bwMode="gray">
            <a:xfrm>
              <a:off x="530352" y="685800"/>
              <a:ext cx="8988552" cy="301752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63306" tIns="0" rIns="64600" bIns="0" anchor="ctr"/>
            <a:lstStyle/>
            <a:p>
              <a:pPr algn="ctr" defTabSz="546735">
                <a:buSzPct val="90000"/>
                <a:defRPr/>
              </a:pPr>
              <a:endParaRPr lang="en-GB" sz="955" dirty="0">
                <a:solidFill>
                  <a:srgbClr val="A3202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58" name="Group 600"/>
            <p:cNvGrpSpPr/>
            <p:nvPr userDrawn="1"/>
          </p:nvGrpSpPr>
          <p:grpSpPr>
            <a:xfrm>
              <a:off x="530352" y="6016752"/>
              <a:ext cx="8997696" cy="609600"/>
              <a:chOff x="530352" y="6016752"/>
              <a:chExt cx="8997696" cy="609600"/>
            </a:xfrm>
          </p:grpSpPr>
          <p:sp>
            <p:nvSpPr>
              <p:cNvPr id="94" name="Content block 606"/>
              <p:cNvSpPr>
                <a:spLocks noChangeArrowheads="1"/>
              </p:cNvSpPr>
              <p:nvPr/>
            </p:nvSpPr>
            <p:spPr bwMode="gray">
              <a:xfrm>
                <a:off x="8156448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Content block 605"/>
              <p:cNvSpPr>
                <a:spLocks noChangeArrowheads="1"/>
              </p:cNvSpPr>
              <p:nvPr/>
            </p:nvSpPr>
            <p:spPr bwMode="gray">
              <a:xfrm>
                <a:off x="6629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Content block 604"/>
              <p:cNvSpPr>
                <a:spLocks noChangeArrowheads="1"/>
              </p:cNvSpPr>
              <p:nvPr/>
            </p:nvSpPr>
            <p:spPr bwMode="gray">
              <a:xfrm>
                <a:off x="5102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Content block 603"/>
              <p:cNvSpPr>
                <a:spLocks noChangeArrowheads="1"/>
              </p:cNvSpPr>
              <p:nvPr/>
            </p:nvSpPr>
            <p:spPr bwMode="gray">
              <a:xfrm>
                <a:off x="358474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Content block 602"/>
              <p:cNvSpPr>
                <a:spLocks noChangeArrowheads="1"/>
              </p:cNvSpPr>
              <p:nvPr/>
            </p:nvSpPr>
            <p:spPr bwMode="gray">
              <a:xfrm>
                <a:off x="2057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Content block 601"/>
              <p:cNvSpPr>
                <a:spLocks noChangeArrowheads="1"/>
              </p:cNvSpPr>
              <p:nvPr/>
            </p:nvSpPr>
            <p:spPr bwMode="gray">
              <a:xfrm>
                <a:off x="530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9" name="Group 500"/>
            <p:cNvGrpSpPr/>
            <p:nvPr userDrawn="1"/>
          </p:nvGrpSpPr>
          <p:grpSpPr>
            <a:xfrm>
              <a:off x="530352" y="5257800"/>
              <a:ext cx="8997696" cy="609600"/>
              <a:chOff x="530352" y="5257800"/>
              <a:chExt cx="8997696" cy="609600"/>
            </a:xfrm>
          </p:grpSpPr>
          <p:sp>
            <p:nvSpPr>
              <p:cNvPr id="88" name="Content block 506"/>
              <p:cNvSpPr>
                <a:spLocks noChangeArrowheads="1"/>
              </p:cNvSpPr>
              <p:nvPr/>
            </p:nvSpPr>
            <p:spPr bwMode="gray">
              <a:xfrm>
                <a:off x="8156448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Content block 505"/>
              <p:cNvSpPr>
                <a:spLocks noChangeArrowheads="1"/>
              </p:cNvSpPr>
              <p:nvPr/>
            </p:nvSpPr>
            <p:spPr bwMode="gray">
              <a:xfrm>
                <a:off x="6629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Content block 504"/>
              <p:cNvSpPr>
                <a:spLocks noChangeArrowheads="1"/>
              </p:cNvSpPr>
              <p:nvPr/>
            </p:nvSpPr>
            <p:spPr bwMode="gray">
              <a:xfrm>
                <a:off x="5102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Content block 503"/>
              <p:cNvSpPr>
                <a:spLocks noChangeArrowheads="1"/>
              </p:cNvSpPr>
              <p:nvPr/>
            </p:nvSpPr>
            <p:spPr bwMode="gray">
              <a:xfrm>
                <a:off x="358474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Content block 502"/>
              <p:cNvSpPr>
                <a:spLocks noChangeArrowheads="1"/>
              </p:cNvSpPr>
              <p:nvPr/>
            </p:nvSpPr>
            <p:spPr bwMode="gray">
              <a:xfrm>
                <a:off x="2057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Content block 501"/>
              <p:cNvSpPr>
                <a:spLocks noChangeArrowheads="1"/>
              </p:cNvSpPr>
              <p:nvPr/>
            </p:nvSpPr>
            <p:spPr bwMode="gray">
              <a:xfrm>
                <a:off x="530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0" name="Group 400"/>
            <p:cNvGrpSpPr/>
            <p:nvPr userDrawn="1"/>
          </p:nvGrpSpPr>
          <p:grpSpPr>
            <a:xfrm>
              <a:off x="530352" y="4498848"/>
              <a:ext cx="8997696" cy="609600"/>
              <a:chOff x="530352" y="4498848"/>
              <a:chExt cx="8997696" cy="609600"/>
            </a:xfrm>
          </p:grpSpPr>
          <p:sp>
            <p:nvSpPr>
              <p:cNvPr id="82" name="Content block 406"/>
              <p:cNvSpPr>
                <a:spLocks noChangeArrowheads="1"/>
              </p:cNvSpPr>
              <p:nvPr/>
            </p:nvSpPr>
            <p:spPr bwMode="gray">
              <a:xfrm>
                <a:off x="8156448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Content block 405"/>
              <p:cNvSpPr>
                <a:spLocks noChangeArrowheads="1"/>
              </p:cNvSpPr>
              <p:nvPr/>
            </p:nvSpPr>
            <p:spPr bwMode="gray">
              <a:xfrm>
                <a:off x="6629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Content block 404"/>
              <p:cNvSpPr>
                <a:spLocks noChangeArrowheads="1"/>
              </p:cNvSpPr>
              <p:nvPr/>
            </p:nvSpPr>
            <p:spPr bwMode="gray">
              <a:xfrm>
                <a:off x="5102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Content block 403"/>
              <p:cNvSpPr>
                <a:spLocks noChangeArrowheads="1"/>
              </p:cNvSpPr>
              <p:nvPr/>
            </p:nvSpPr>
            <p:spPr bwMode="gray">
              <a:xfrm>
                <a:off x="358474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Content block 402"/>
              <p:cNvSpPr>
                <a:spLocks noChangeArrowheads="1"/>
              </p:cNvSpPr>
              <p:nvPr/>
            </p:nvSpPr>
            <p:spPr bwMode="gray">
              <a:xfrm>
                <a:off x="2057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Content block 401"/>
              <p:cNvSpPr>
                <a:spLocks noChangeArrowheads="1"/>
              </p:cNvSpPr>
              <p:nvPr/>
            </p:nvSpPr>
            <p:spPr bwMode="gray">
              <a:xfrm>
                <a:off x="530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1" name="Group 300"/>
            <p:cNvGrpSpPr/>
            <p:nvPr userDrawn="1"/>
          </p:nvGrpSpPr>
          <p:grpSpPr>
            <a:xfrm>
              <a:off x="530352" y="3730752"/>
              <a:ext cx="8997696" cy="609600"/>
              <a:chOff x="530352" y="3730752"/>
              <a:chExt cx="8997696" cy="609600"/>
            </a:xfrm>
          </p:grpSpPr>
          <p:sp>
            <p:nvSpPr>
              <p:cNvPr id="76" name="Content block 306"/>
              <p:cNvSpPr>
                <a:spLocks noChangeArrowheads="1"/>
              </p:cNvSpPr>
              <p:nvPr/>
            </p:nvSpPr>
            <p:spPr bwMode="gray">
              <a:xfrm>
                <a:off x="8156448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Content block 305"/>
              <p:cNvSpPr>
                <a:spLocks noChangeArrowheads="1"/>
              </p:cNvSpPr>
              <p:nvPr/>
            </p:nvSpPr>
            <p:spPr bwMode="gray">
              <a:xfrm>
                <a:off x="6629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Content block 304"/>
              <p:cNvSpPr>
                <a:spLocks noChangeArrowheads="1"/>
              </p:cNvSpPr>
              <p:nvPr/>
            </p:nvSpPr>
            <p:spPr bwMode="gray">
              <a:xfrm>
                <a:off x="5102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Content block 303"/>
              <p:cNvSpPr>
                <a:spLocks noChangeArrowheads="1"/>
              </p:cNvSpPr>
              <p:nvPr/>
            </p:nvSpPr>
            <p:spPr bwMode="gray">
              <a:xfrm>
                <a:off x="358474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Content block 302"/>
              <p:cNvSpPr>
                <a:spLocks noChangeArrowheads="1"/>
              </p:cNvSpPr>
              <p:nvPr/>
            </p:nvSpPr>
            <p:spPr bwMode="gray">
              <a:xfrm>
                <a:off x="2057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Content block 301"/>
              <p:cNvSpPr>
                <a:spLocks noChangeArrowheads="1"/>
              </p:cNvSpPr>
              <p:nvPr/>
            </p:nvSpPr>
            <p:spPr bwMode="gray">
              <a:xfrm>
                <a:off x="530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2" name="Group 200"/>
            <p:cNvGrpSpPr/>
            <p:nvPr userDrawn="1"/>
          </p:nvGrpSpPr>
          <p:grpSpPr>
            <a:xfrm>
              <a:off x="530352" y="2971800"/>
              <a:ext cx="8997696" cy="609600"/>
              <a:chOff x="530352" y="2971800"/>
              <a:chExt cx="8997696" cy="609600"/>
            </a:xfrm>
          </p:grpSpPr>
          <p:sp>
            <p:nvSpPr>
              <p:cNvPr id="70" name="Content block 206"/>
              <p:cNvSpPr>
                <a:spLocks noChangeArrowheads="1"/>
              </p:cNvSpPr>
              <p:nvPr/>
            </p:nvSpPr>
            <p:spPr bwMode="gray">
              <a:xfrm>
                <a:off x="8156448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Content block 205"/>
              <p:cNvSpPr>
                <a:spLocks noChangeArrowheads="1"/>
              </p:cNvSpPr>
              <p:nvPr/>
            </p:nvSpPr>
            <p:spPr bwMode="gray">
              <a:xfrm>
                <a:off x="6629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Content block 204"/>
              <p:cNvSpPr>
                <a:spLocks noChangeArrowheads="1"/>
              </p:cNvSpPr>
              <p:nvPr/>
            </p:nvSpPr>
            <p:spPr bwMode="gray">
              <a:xfrm>
                <a:off x="5102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Content block 203"/>
              <p:cNvSpPr>
                <a:spLocks noChangeArrowheads="1"/>
              </p:cNvSpPr>
              <p:nvPr/>
            </p:nvSpPr>
            <p:spPr bwMode="gray">
              <a:xfrm>
                <a:off x="358474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Content block 202"/>
              <p:cNvSpPr>
                <a:spLocks noChangeArrowheads="1"/>
              </p:cNvSpPr>
              <p:nvPr/>
            </p:nvSpPr>
            <p:spPr bwMode="gray">
              <a:xfrm>
                <a:off x="2057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Content block 201"/>
              <p:cNvSpPr>
                <a:spLocks noChangeArrowheads="1"/>
              </p:cNvSpPr>
              <p:nvPr/>
            </p:nvSpPr>
            <p:spPr bwMode="gray">
              <a:xfrm>
                <a:off x="530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3" name="Group 100"/>
            <p:cNvGrpSpPr/>
            <p:nvPr userDrawn="1"/>
          </p:nvGrpSpPr>
          <p:grpSpPr>
            <a:xfrm>
              <a:off x="530352" y="2212848"/>
              <a:ext cx="8997696" cy="609600"/>
              <a:chOff x="530352" y="2212848"/>
              <a:chExt cx="8997696" cy="609600"/>
            </a:xfrm>
          </p:grpSpPr>
          <p:sp>
            <p:nvSpPr>
              <p:cNvPr id="64" name="Content block 106"/>
              <p:cNvSpPr>
                <a:spLocks noChangeArrowheads="1"/>
              </p:cNvSpPr>
              <p:nvPr/>
            </p:nvSpPr>
            <p:spPr bwMode="gray">
              <a:xfrm>
                <a:off x="8156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Content block 105"/>
              <p:cNvSpPr>
                <a:spLocks noChangeArrowheads="1"/>
              </p:cNvSpPr>
              <p:nvPr/>
            </p:nvSpPr>
            <p:spPr bwMode="gray">
              <a:xfrm>
                <a:off x="6629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Content block 104"/>
              <p:cNvSpPr>
                <a:spLocks noChangeArrowheads="1"/>
              </p:cNvSpPr>
              <p:nvPr/>
            </p:nvSpPr>
            <p:spPr bwMode="gray">
              <a:xfrm>
                <a:off x="5102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Content block 103"/>
              <p:cNvSpPr>
                <a:spLocks noChangeArrowheads="1"/>
              </p:cNvSpPr>
              <p:nvPr/>
            </p:nvSpPr>
            <p:spPr bwMode="gray">
              <a:xfrm>
                <a:off x="3584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Content block 102"/>
              <p:cNvSpPr>
                <a:spLocks noChangeArrowheads="1"/>
              </p:cNvSpPr>
              <p:nvPr/>
            </p:nvSpPr>
            <p:spPr bwMode="gray">
              <a:xfrm>
                <a:off x="2057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Content block 101"/>
              <p:cNvSpPr>
                <a:spLocks noChangeArrowheads="1"/>
              </p:cNvSpPr>
              <p:nvPr/>
            </p:nvSpPr>
            <p:spPr bwMode="gray">
              <a:xfrm>
                <a:off x="530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63478" tIns="0" rIns="6477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05" y="756397"/>
            <a:ext cx="6134792" cy="6051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05" y="1464385"/>
            <a:ext cx="6134792" cy="29227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  <a:endParaRPr lang="en-GB" noProof="0" dirty="0"/>
          </a:p>
          <a:p>
            <a:pPr lvl="2"/>
            <a:r>
              <a:rPr lang="en-GB" noProof="0" dirty="0"/>
              <a:t>Third level</a:t>
            </a:r>
            <a:endParaRPr lang="en-GB" noProof="0" dirty="0"/>
          </a:p>
          <a:p>
            <a:pPr lvl="3"/>
            <a:r>
              <a:rPr lang="en-GB" noProof="0" dirty="0"/>
              <a:t>Fourth level</a:t>
            </a:r>
            <a:endParaRPr lang="en-GB" noProof="0" dirty="0"/>
          </a:p>
          <a:p>
            <a:pPr lvl="4"/>
            <a:r>
              <a:rPr lang="en-GB" noProof="0" dirty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240" y="4689662"/>
            <a:ext cx="114092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05" y="4689662"/>
            <a:ext cx="394023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9240" y="4792532"/>
            <a:ext cx="1140922" cy="102870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68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505460"/>
            <a:fld id="{4D5A39AF-FEF5-47AB-AA80-4C0BD4A8B092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</a:fld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  <p:sldLayoutId id="2147483771" r:id="rId18"/>
    <p:sldLayoutId id="2147483772" r:id="rId19"/>
    <p:sldLayoutId id="2147483773" r:id="rId20"/>
    <p:sldLayoutId id="2147483774" r:id="rId21"/>
    <p:sldLayoutId id="2147483775" r:id="rId22"/>
  </p:sldLayoutIdLst>
  <p:hf hdr="0" ftr="0" dt="0"/>
  <p:txStyles>
    <p:titleStyle>
      <a:lvl1pPr algn="l" defTabSz="694690" rtl="0" eaLnBrk="1" latinLnBrk="0" hangingPunct="1">
        <a:spcBef>
          <a:spcPct val="0"/>
        </a:spcBef>
        <a:buNone/>
        <a:defRPr sz="123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Wingdings" panose="05000000000000000000" pitchFamily="2" charset="2"/>
        <a:buNone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160020" marR="0" indent="-15557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Times New Roman" panose="02020603050405020304" pitchFamily="18" charset="0"/>
        <a:buChar char="•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324485" marR="0" indent="-154940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Arial" panose="020B0604020202020204" pitchFamily="34" charset="0"/>
        <a:buChar char="-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467360" marR="0" indent="-16192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Georgia" panose="02040502050405020303" pitchFamily="18" charset="0"/>
        <a:buChar char="◦"/>
        <a:defRPr sz="75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623570" marR="0" indent="-155575" algn="l" defTabSz="694690" rtl="0" eaLnBrk="1" fontAlgn="base" latinLnBrk="0" hangingPunct="1">
        <a:lnSpc>
          <a:spcPct val="100000"/>
        </a:lnSpc>
        <a:spcBef>
          <a:spcPts val="0"/>
        </a:spcBef>
        <a:spcAft>
          <a:spcPts val="410"/>
        </a:spcAft>
        <a:buClr>
          <a:srgbClr val="000000"/>
        </a:buClr>
        <a:buSzTx/>
        <a:buFont typeface="Georgia" panose="02040502050405020303" pitchFamily="18" charset="0"/>
        <a:buChar char="›"/>
        <a:defRPr sz="750" kern="1200" baseline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161925" indent="-16192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arabi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6pPr>
      <a:lvl7pPr marL="324485" indent="-15557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alphaL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7pPr>
      <a:lvl8pPr marL="465455" indent="-155575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+mj-lt"/>
        <a:buAutoNum type="romanLcPeriod"/>
        <a:defRPr lang="en-GB" sz="750" kern="1200" baseline="0" noProof="0" dirty="0" smtClean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8pPr>
      <a:lvl9pPr marL="0" indent="0" algn="l" defTabSz="694690" rtl="0" eaLnBrk="1" latinLnBrk="0" hangingPunct="1">
        <a:lnSpc>
          <a:spcPct val="100000"/>
        </a:lnSpc>
        <a:spcBef>
          <a:spcPts val="0"/>
        </a:spcBef>
        <a:spcAft>
          <a:spcPts val="410"/>
        </a:spcAft>
        <a:buFont typeface="Arial" panose="020B0604020202020204" pitchFamily="34" charset="0"/>
        <a:buNone/>
        <a:defRPr lang="en-GB" sz="750" b="1" kern="1200" baseline="0" noProof="0" dirty="0" smtClean="0">
          <a:solidFill>
            <a:schemeClr val="tx2"/>
          </a:solidFill>
          <a:latin typeface="Georgia" panose="02040502050405020303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1pPr>
      <a:lvl2pPr marL="34734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2pPr>
      <a:lvl3pPr marL="69469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4203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4pPr>
      <a:lvl5pPr marL="138938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5pPr>
      <a:lvl6pPr marL="173672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6pPr>
      <a:lvl7pPr marL="208407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7pPr>
      <a:lvl8pPr marL="2431415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8pPr>
      <a:lvl9pPr marL="2778760" algn="l" defTabSz="694690" rtl="0" eaLnBrk="1" latinLnBrk="0" hangingPunct="1">
        <a:defRPr sz="13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6858000" cy="514349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356" y="618490"/>
            <a:ext cx="6749287" cy="488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1">
                <a:solidFill>
                  <a:schemeClr val="tx1"/>
                </a:solidFill>
                <a:latin typeface="Georgia" panose="02040502050405020303"/>
                <a:cs typeface="Georgia" panose="02040502050405020303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6296" y="1809369"/>
            <a:ext cx="3215004" cy="2131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1720" y="4783455"/>
            <a:ext cx="219456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4783455"/>
            <a:ext cx="157734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37760" y="4783455"/>
            <a:ext cx="157734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4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3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BC431-DCDD-469E-9E88-D3B52C900816}" type="datetimeFigureOut">
              <a:rPr lang="en-IN" smtClean="0"/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3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3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04B03-F147-42A5-BBCC-3D9ED56AC217}" type="slidenum">
              <a:rPr lang="en-IN" smtClean="0"/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905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</p:sldLayoutIdLst>
  <p:txStyles>
    <p:titleStyle>
      <a:lvl1pPr algn="ctr" defTabSz="685800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806.xml"/><Relationship Id="rId4" Type="http://schemas.openxmlformats.org/officeDocument/2006/relationships/tags" Target="../tags/tag805.xml"/><Relationship Id="rId3" Type="http://schemas.openxmlformats.org/officeDocument/2006/relationships/tags" Target="../tags/tag804.xml"/><Relationship Id="rId2" Type="http://schemas.openxmlformats.org/officeDocument/2006/relationships/tags" Target="../tags/tag803.xml"/><Relationship Id="rId1" Type="http://schemas.openxmlformats.org/officeDocument/2006/relationships/tags" Target="../tags/tag80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0" Type="http://schemas.openxmlformats.org/officeDocument/2006/relationships/slideLayout" Target="../slideLayouts/slideLayout124.xml"/><Relationship Id="rId3" Type="http://schemas.openxmlformats.org/officeDocument/2006/relationships/image" Target="../media/image6.png"/><Relationship Id="rId29" Type="http://schemas.openxmlformats.org/officeDocument/2006/relationships/image" Target="../media/image32.png"/><Relationship Id="rId28" Type="http://schemas.openxmlformats.org/officeDocument/2006/relationships/image" Target="../media/image31.png"/><Relationship Id="rId27" Type="http://schemas.openxmlformats.org/officeDocument/2006/relationships/image" Target="../media/image30.png"/><Relationship Id="rId26" Type="http://schemas.openxmlformats.org/officeDocument/2006/relationships/image" Target="../media/image29.png"/><Relationship Id="rId25" Type="http://schemas.openxmlformats.org/officeDocument/2006/relationships/image" Target="../media/image28.png"/><Relationship Id="rId24" Type="http://schemas.openxmlformats.org/officeDocument/2006/relationships/image" Target="../media/image27.png"/><Relationship Id="rId23" Type="http://schemas.openxmlformats.org/officeDocument/2006/relationships/image" Target="../media/image26.png"/><Relationship Id="rId22" Type="http://schemas.openxmlformats.org/officeDocument/2006/relationships/image" Target="../media/image25.png"/><Relationship Id="rId21" Type="http://schemas.openxmlformats.org/officeDocument/2006/relationships/image" Target="../media/image24.png"/><Relationship Id="rId20" Type="http://schemas.openxmlformats.org/officeDocument/2006/relationships/image" Target="../media/image23.png"/><Relationship Id="rId2" Type="http://schemas.openxmlformats.org/officeDocument/2006/relationships/image" Target="../media/image5.png"/><Relationship Id="rId19" Type="http://schemas.openxmlformats.org/officeDocument/2006/relationships/image" Target="../media/image22.png"/><Relationship Id="rId18" Type="http://schemas.microsoft.com/office/2007/relationships/hdphoto" Target="../media/image21.wdp"/><Relationship Id="rId17" Type="http://schemas.openxmlformats.org/officeDocument/2006/relationships/image" Target="../media/image20.png"/><Relationship Id="rId16" Type="http://schemas.openxmlformats.org/officeDocument/2006/relationships/image" Target="../media/image19.png"/><Relationship Id="rId15" Type="http://schemas.openxmlformats.org/officeDocument/2006/relationships/image" Target="../media/image18.png"/><Relationship Id="rId14" Type="http://schemas.openxmlformats.org/officeDocument/2006/relationships/image" Target="../media/image17.png"/><Relationship Id="rId13" Type="http://schemas.openxmlformats.org/officeDocument/2006/relationships/image" Target="../media/image16.png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-934" y="1212948"/>
            <a:ext cx="6858934" cy="809383"/>
          </a:xfrm>
          <a:solidFill>
            <a:srgbClr val="002060"/>
          </a:solidFill>
        </p:spPr>
        <p:txBody>
          <a:bodyPr>
            <a:normAutofit/>
          </a:bodyPr>
          <a:lstStyle/>
          <a:p>
            <a:pPr lvl="0" algn="ctr"/>
            <a:r>
              <a:rPr lang="en-US" altLang="ko-KR" sz="4200" dirty="0">
                <a:solidFill>
                  <a:schemeClr val="bg1"/>
                </a:solidFill>
                <a:ea typeface="Malgun Gothic" panose="020B0503020000020004" pitchFamily="50" charset="-127"/>
              </a:rPr>
              <a:t>GST Returns Animation</a:t>
            </a:r>
            <a:endParaRPr lang="en-US" altLang="ko-KR" sz="4200" dirty="0">
              <a:solidFill>
                <a:schemeClr val="bg1"/>
              </a:solidFill>
              <a:ea typeface="Malgun Gothic" panose="020B0503020000020004" pitchFamily="50" charset="-127"/>
            </a:endParaRPr>
          </a:p>
        </p:txBody>
      </p:sp>
      <p:sp>
        <p:nvSpPr>
          <p:cNvPr id="5" name="Subtitle 2"/>
          <p:cNvSpPr txBox="1"/>
          <p:nvPr/>
        </p:nvSpPr>
        <p:spPr>
          <a:xfrm>
            <a:off x="-934" y="2571750"/>
            <a:ext cx="6858000" cy="1404158"/>
          </a:xfrm>
          <a:prstGeom prst="rect">
            <a:avLst/>
          </a:prstGeom>
          <a:solidFill>
            <a:srgbClr val="002060"/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385445">
              <a:buNone/>
              <a:defRPr/>
            </a:pPr>
            <a:r>
              <a:rPr lang="en-US" sz="1800" b="1" dirty="0">
                <a:solidFill>
                  <a:prstClr val="white"/>
                </a:solidFill>
                <a:latin typeface="Arial" panose="020B0604020202020204"/>
              </a:rPr>
              <a:t>Rohit Kumar Singh – Founder</a:t>
            </a:r>
            <a:endParaRPr lang="en-US" sz="1800" b="1" dirty="0">
              <a:solidFill>
                <a:prstClr val="white"/>
              </a:solidFill>
              <a:latin typeface="Arial" panose="020B0604020202020204"/>
            </a:endParaRPr>
          </a:p>
          <a:p>
            <a:pPr marL="0" indent="0" algn="ctr" defTabSz="385445">
              <a:buNone/>
              <a:defRPr/>
            </a:pPr>
            <a:r>
              <a:rPr lang="en-US" sz="1800" b="1" dirty="0">
                <a:solidFill>
                  <a:prstClr val="white"/>
                </a:solidFill>
                <a:latin typeface="Arial" panose="020B0604020202020204"/>
              </a:rPr>
              <a:t>ACA, ACMA, FCS, LLB, DISA (ICAI)</a:t>
            </a:r>
            <a:endParaRPr lang="en-US" sz="1800" b="1" dirty="0">
              <a:solidFill>
                <a:prstClr val="white"/>
              </a:solidFill>
              <a:latin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1"/>
            </p:custDataLst>
          </p:nvPr>
        </p:nvGrpSpPr>
        <p:grpSpPr>
          <a:xfrm>
            <a:off x="361603" y="389659"/>
            <a:ext cx="6134793" cy="4576157"/>
            <a:chOff x="530352" y="685800"/>
            <a:chExt cx="8997696" cy="6711696"/>
          </a:xfrm>
        </p:grpSpPr>
        <p:sp>
          <p:nvSpPr>
            <p:cNvPr id="5" name="Footer block" hidden="1"/>
            <p:cNvSpPr>
              <a:spLocks noChangeArrowheads="1"/>
            </p:cNvSpPr>
            <p:nvPr/>
          </p:nvSpPr>
          <p:spPr bwMode="gray">
            <a:xfrm>
              <a:off x="530352" y="6784848"/>
              <a:ext cx="8988552" cy="612648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43280" tIns="0" rIns="4416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6" name="Title block" hidden="1"/>
            <p:cNvSpPr>
              <a:spLocks noChangeArrowheads="1"/>
            </p:cNvSpPr>
            <p:nvPr/>
          </p:nvSpPr>
          <p:spPr bwMode="gray">
            <a:xfrm>
              <a:off x="530352" y="1143000"/>
              <a:ext cx="8988552" cy="914400"/>
            </a:xfrm>
            <a:prstGeom prst="rect">
              <a:avLst/>
            </a:prstGeom>
            <a:solidFill>
              <a:srgbClr val="FCC3D7">
                <a:alpha val="25000"/>
              </a:srgbClr>
            </a:solidFill>
            <a:ln w="6350" cap="rnd">
              <a:solidFill>
                <a:srgbClr val="FCC3D7"/>
              </a:solidFill>
              <a:prstDash val="sysDot"/>
              <a:miter lim="800000"/>
            </a:ln>
            <a:effectLst/>
          </p:spPr>
          <p:txBody>
            <a:bodyPr wrap="none" lIns="43280" tIns="0" rIns="44167" bIns="0" anchor="ctr"/>
            <a:lstStyle/>
            <a:p>
              <a:pPr algn="ctr" defTabSz="622300">
                <a:defRPr/>
              </a:pPr>
              <a:endParaRPr lang="en-GB" sz="750" dirty="0">
                <a:solidFill>
                  <a:srgbClr val="000000"/>
                </a:solidFill>
              </a:endParaRPr>
            </a:p>
          </p:txBody>
        </p:sp>
        <p:sp>
          <p:nvSpPr>
            <p:cNvPr id="7" name="Header block" hidden="1"/>
            <p:cNvSpPr>
              <a:spLocks noChangeArrowheads="1"/>
            </p:cNvSpPr>
            <p:nvPr/>
          </p:nvSpPr>
          <p:spPr bwMode="gray">
            <a:xfrm>
              <a:off x="530352" y="685800"/>
              <a:ext cx="8988552" cy="301752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</a:ln>
            <a:effectLst/>
          </p:spPr>
          <p:txBody>
            <a:bodyPr wrap="none" lIns="43163" tIns="0" rIns="44045" bIns="0" anchor="ctr"/>
            <a:lstStyle/>
            <a:p>
              <a:pPr algn="ctr" defTabSz="546735">
                <a:buSzPct val="90000"/>
                <a:defRPr/>
              </a:pPr>
              <a:endParaRPr lang="en-GB" sz="955" dirty="0">
                <a:solidFill>
                  <a:srgbClr val="A32020"/>
                </a:solidFill>
                <a:cs typeface="Arial" panose="020B0604020202020204" pitchFamily="34" charset="0"/>
              </a:endParaRPr>
            </a:p>
          </p:txBody>
        </p:sp>
        <p:grpSp>
          <p:nvGrpSpPr>
            <p:cNvPr id="8" name="Group 600" hidden="1"/>
            <p:cNvGrpSpPr/>
            <p:nvPr/>
          </p:nvGrpSpPr>
          <p:grpSpPr>
            <a:xfrm>
              <a:off x="530352" y="6016752"/>
              <a:ext cx="8997696" cy="609600"/>
              <a:chOff x="530352" y="6016752"/>
              <a:chExt cx="8997696" cy="609600"/>
            </a:xfrm>
          </p:grpSpPr>
          <p:sp>
            <p:nvSpPr>
              <p:cNvPr id="44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Content block 605" hidden="1"/>
              <p:cNvSpPr>
                <a:spLocks noChangeArrowheads="1"/>
              </p:cNvSpPr>
              <p:nvPr/>
            </p:nvSpPr>
            <p:spPr bwMode="gray">
              <a:xfrm>
                <a:off x="6629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2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474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7400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0352" y="6016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" name="Group 500" hidden="1"/>
            <p:cNvGrpSpPr/>
            <p:nvPr/>
          </p:nvGrpSpPr>
          <p:grpSpPr>
            <a:xfrm>
              <a:off x="530352" y="5257800"/>
              <a:ext cx="8997696" cy="609600"/>
              <a:chOff x="530352" y="5257800"/>
              <a:chExt cx="8997696" cy="609600"/>
            </a:xfrm>
          </p:grpSpPr>
          <p:sp>
            <p:nvSpPr>
              <p:cNvPr id="38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Content block 505" hidden="1"/>
              <p:cNvSpPr>
                <a:spLocks noChangeArrowheads="1"/>
              </p:cNvSpPr>
              <p:nvPr/>
            </p:nvSpPr>
            <p:spPr bwMode="gray">
              <a:xfrm>
                <a:off x="6629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2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474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7400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0352" y="5257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" name="Group 400" hidden="1"/>
            <p:cNvGrpSpPr/>
            <p:nvPr/>
          </p:nvGrpSpPr>
          <p:grpSpPr>
            <a:xfrm>
              <a:off x="530352" y="4498848"/>
              <a:ext cx="8997696" cy="609600"/>
              <a:chOff x="530352" y="4498848"/>
              <a:chExt cx="8997696" cy="609600"/>
            </a:xfrm>
          </p:grpSpPr>
          <p:sp>
            <p:nvSpPr>
              <p:cNvPr id="32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Content block 405" hidden="1"/>
              <p:cNvSpPr>
                <a:spLocks noChangeArrowheads="1"/>
              </p:cNvSpPr>
              <p:nvPr/>
            </p:nvSpPr>
            <p:spPr bwMode="gray">
              <a:xfrm>
                <a:off x="6629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2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474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7400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0352" y="4498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Group 300" hidden="1"/>
            <p:cNvGrpSpPr/>
            <p:nvPr/>
          </p:nvGrpSpPr>
          <p:grpSpPr>
            <a:xfrm>
              <a:off x="530352" y="3730752"/>
              <a:ext cx="8997696" cy="609600"/>
              <a:chOff x="530352" y="3730752"/>
              <a:chExt cx="8997696" cy="609600"/>
            </a:xfrm>
          </p:grpSpPr>
          <p:sp>
            <p:nvSpPr>
              <p:cNvPr id="26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Content block 305" hidden="1"/>
              <p:cNvSpPr>
                <a:spLocks noChangeArrowheads="1"/>
              </p:cNvSpPr>
              <p:nvPr/>
            </p:nvSpPr>
            <p:spPr bwMode="gray">
              <a:xfrm>
                <a:off x="6629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2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474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7400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0352" y="3730752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" name="Group 200" hidden="1"/>
            <p:cNvGrpSpPr/>
            <p:nvPr/>
          </p:nvGrpSpPr>
          <p:grpSpPr>
            <a:xfrm>
              <a:off x="530352" y="2971800"/>
              <a:ext cx="8997696" cy="609600"/>
              <a:chOff x="530352" y="2971800"/>
              <a:chExt cx="8997696" cy="609600"/>
            </a:xfrm>
          </p:grpSpPr>
          <p:sp>
            <p:nvSpPr>
              <p:cNvPr id="20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Content block 205" hidden="1"/>
              <p:cNvSpPr>
                <a:spLocks noChangeArrowheads="1"/>
              </p:cNvSpPr>
              <p:nvPr/>
            </p:nvSpPr>
            <p:spPr bwMode="gray">
              <a:xfrm>
                <a:off x="6629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2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474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7400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Content block 201" hidden="1"/>
              <p:cNvSpPr>
                <a:spLocks noChangeArrowheads="1"/>
              </p:cNvSpPr>
              <p:nvPr/>
            </p:nvSpPr>
            <p:spPr bwMode="gray">
              <a:xfrm>
                <a:off x="530352" y="2971800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3" name="Group 100" hidden="1"/>
            <p:cNvGrpSpPr/>
            <p:nvPr/>
          </p:nvGrpSpPr>
          <p:grpSpPr>
            <a:xfrm>
              <a:off x="530352" y="2212848"/>
              <a:ext cx="8997696" cy="609600"/>
              <a:chOff x="530352" y="2212848"/>
              <a:chExt cx="8997696" cy="609600"/>
            </a:xfrm>
          </p:grpSpPr>
          <p:sp>
            <p:nvSpPr>
              <p:cNvPr id="14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Content block 105" hidden="1"/>
              <p:cNvSpPr>
                <a:spLocks noChangeArrowheads="1"/>
              </p:cNvSpPr>
              <p:nvPr/>
            </p:nvSpPr>
            <p:spPr bwMode="gray">
              <a:xfrm>
                <a:off x="6629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2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4448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7400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Content block 101" hidden="1"/>
              <p:cNvSpPr>
                <a:spLocks noChangeArrowheads="1"/>
              </p:cNvSpPr>
              <p:nvPr/>
            </p:nvSpPr>
            <p:spPr bwMode="gray">
              <a:xfrm>
                <a:off x="530352" y="2212848"/>
                <a:ext cx="1371600" cy="6096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</a:ln>
              <a:effectLst/>
            </p:spPr>
            <p:txBody>
              <a:bodyPr wrap="none" lIns="43280" tIns="0" rIns="44167" bIns="0" anchor="ctr"/>
              <a:lstStyle/>
              <a:p>
                <a:pPr algn="ctr" defTabSz="622300">
                  <a:defRPr/>
                </a:pPr>
                <a:endParaRPr lang="en-GB" sz="750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" name="Titl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914400" y="1733550"/>
            <a:ext cx="4189517" cy="1015663"/>
          </a:xfr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Georgia" panose="02040502050405020303" pitchFamily="18" charset="0"/>
              </a:rPr>
              <a:t>Section 1</a:t>
            </a:r>
            <a:br>
              <a:rPr lang="en-GB" b="1" dirty="0">
                <a:solidFill>
                  <a:schemeClr val="tx2"/>
                </a:solidFill>
              </a:rPr>
            </a:br>
            <a:r>
              <a:rPr lang="en-GB" b="1" dirty="0">
                <a:solidFill>
                  <a:schemeClr val="tx2"/>
                </a:solidFill>
              </a:rPr>
              <a:t>Returns Overview</a:t>
            </a:r>
            <a:endParaRPr lang="en-GB" sz="2250" b="1" dirty="0">
              <a:solidFill>
                <a:schemeClr val="tx2"/>
              </a:solidFill>
              <a:latin typeface="Georgia" panose="02040502050405020303" pitchFamily="18" charset="0"/>
            </a:endParaRPr>
          </a:p>
        </p:txBody>
      </p:sp>
      <p:sp>
        <p:nvSpPr>
          <p:cNvPr id="50" name="Page Number"/>
          <p:cNvSpPr txBox="1"/>
          <p:nvPr>
            <p:custDataLst>
              <p:tags r:id="rId3"/>
            </p:custDataLst>
          </p:nvPr>
        </p:nvSpPr>
        <p:spPr>
          <a:xfrm>
            <a:off x="6270918" y="5533939"/>
            <a:ext cx="218209" cy="725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505460">
              <a:lnSpc>
                <a:spcPts val="680"/>
              </a:lnSpc>
            </a:pPr>
            <a:r>
              <a:rPr lang="en-GB" sz="615" dirty="0">
                <a:solidFill>
                  <a:srgbClr val="000000"/>
                </a:solidFill>
              </a:rPr>
              <a:t>6</a:t>
            </a:r>
            <a:endParaRPr lang="en-GB" sz="615" dirty="0">
              <a:solidFill>
                <a:srgbClr val="000000"/>
              </a:solidFill>
            </a:endParaRPr>
          </a:p>
        </p:txBody>
      </p:sp>
      <p:sp>
        <p:nvSpPr>
          <p:cNvPr id="51" name="Section Footer"/>
          <p:cNvSpPr txBox="1"/>
          <p:nvPr>
            <p:custDataLst>
              <p:tags r:id="rId4"/>
            </p:custDataLst>
          </p:nvPr>
        </p:nvSpPr>
        <p:spPr>
          <a:xfrm>
            <a:off x="366474" y="5430857"/>
            <a:ext cx="3011286" cy="9451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505460"/>
            <a:r>
              <a:rPr lang="en-GB" sz="615" dirty="0">
                <a:solidFill>
                  <a:srgbClr val="000000"/>
                </a:solidFill>
              </a:rPr>
              <a:t>AR Group • Preparing for GST</a:t>
            </a:r>
            <a:endParaRPr lang="en-GB" sz="615" dirty="0">
              <a:solidFill>
                <a:srgbClr val="000000"/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 113"/>
          <p:cNvSpPr/>
          <p:nvPr/>
        </p:nvSpPr>
        <p:spPr>
          <a:xfrm>
            <a:off x="444254" y="739697"/>
            <a:ext cx="5446277" cy="1076732"/>
          </a:xfrm>
          <a:prstGeom prst="rect">
            <a:avLst/>
          </a:prstGeom>
          <a:solidFill>
            <a:srgbClr val="DEEB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1065223" y="460550"/>
            <a:ext cx="340542" cy="1110375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IN" sz="1015" b="1" dirty="0">
                <a:solidFill>
                  <a:prstClr val="black"/>
                </a:solidFill>
              </a:rPr>
              <a:t>Ratna Steels Portal</a:t>
            </a:r>
            <a:endParaRPr lang="en-IN" sz="1015" b="1" dirty="0">
              <a:solidFill>
                <a:prstClr val="black"/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 rot="16200000">
            <a:off x="4885353" y="434165"/>
            <a:ext cx="496418" cy="1164041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IN" sz="1015" b="1" dirty="0">
                <a:solidFill>
                  <a:prstClr val="black"/>
                </a:solidFill>
              </a:rPr>
              <a:t>Super Cars Ltd Portal</a:t>
            </a:r>
            <a:endParaRPr lang="en-IN" sz="1015" b="1" dirty="0">
              <a:solidFill>
                <a:prstClr val="black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93849" y="2573434"/>
            <a:ext cx="1333997" cy="56240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849" y="2568389"/>
            <a:ext cx="1333997" cy="56240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848" y="2572218"/>
            <a:ext cx="1333997" cy="56240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3848" y="2573430"/>
            <a:ext cx="1333997" cy="562405"/>
          </a:xfrm>
          <a:prstGeom prst="rect">
            <a:avLst/>
          </a:prstGeom>
        </p:spPr>
      </p:pic>
      <p:grpSp>
        <p:nvGrpSpPr>
          <p:cNvPr id="89" name="Group 88"/>
          <p:cNvGrpSpPr/>
          <p:nvPr/>
        </p:nvGrpSpPr>
        <p:grpSpPr>
          <a:xfrm>
            <a:off x="1482830" y="2313811"/>
            <a:ext cx="1215278" cy="856585"/>
            <a:chOff x="3451413" y="1568808"/>
            <a:chExt cx="2160494" cy="1522818"/>
          </a:xfrm>
        </p:grpSpPr>
        <p:sp>
          <p:nvSpPr>
            <p:cNvPr id="90" name="Rectangle 89"/>
            <p:cNvSpPr/>
            <p:nvPr/>
          </p:nvSpPr>
          <p:spPr>
            <a:xfrm>
              <a:off x="3451413" y="1568808"/>
              <a:ext cx="2160494" cy="152281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514634" y="1570972"/>
              <a:ext cx="2097273" cy="718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15" b="1" dirty="0">
                  <a:solidFill>
                    <a:prstClr val="black"/>
                  </a:solidFill>
                </a:rPr>
                <a:t>Ratna Steels GSTR-1</a:t>
              </a:r>
              <a:endParaRPr lang="en-IN" sz="1015" b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88" name="Picture 8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3695" y="2299923"/>
            <a:ext cx="1244835" cy="877900"/>
          </a:xfrm>
          <a:prstGeom prst="rect">
            <a:avLst/>
          </a:prstGeom>
        </p:spPr>
      </p:pic>
      <p:grpSp>
        <p:nvGrpSpPr>
          <p:cNvPr id="92" name="Group 91"/>
          <p:cNvGrpSpPr/>
          <p:nvPr/>
        </p:nvGrpSpPr>
        <p:grpSpPr>
          <a:xfrm>
            <a:off x="60512" y="1316031"/>
            <a:ext cx="1375516" cy="1256187"/>
            <a:chOff x="107576" y="1196610"/>
            <a:chExt cx="2445362" cy="2233222"/>
          </a:xfrm>
        </p:grpSpPr>
        <p:sp>
          <p:nvSpPr>
            <p:cNvPr id="70" name="Rectangle 69"/>
            <p:cNvSpPr/>
            <p:nvPr/>
          </p:nvSpPr>
          <p:spPr>
            <a:xfrm>
              <a:off x="107576" y="1265946"/>
              <a:ext cx="2410906" cy="216388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42031" y="1196610"/>
              <a:ext cx="2410907" cy="902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prstClr val="black"/>
                  </a:solidFill>
                </a:rPr>
                <a:t>Ratna Steels</a:t>
              </a:r>
              <a:endParaRPr lang="en-US" sz="900" b="1" dirty="0">
                <a:solidFill>
                  <a:prstClr val="black"/>
                </a:solidFill>
              </a:endParaRPr>
            </a:p>
            <a:p>
              <a:pPr algn="ctr"/>
              <a:r>
                <a:rPr lang="en-US" sz="900" b="1" dirty="0">
                  <a:solidFill>
                    <a:prstClr val="black"/>
                  </a:solidFill>
                </a:rPr>
                <a:t>Outward Supplies Register </a:t>
              </a:r>
              <a:endParaRPr lang="en-IN" sz="900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889808" y="2558889"/>
            <a:ext cx="821733" cy="737281"/>
            <a:chOff x="-372880" y="4554032"/>
            <a:chExt cx="1797805" cy="131072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1190" y="4554032"/>
              <a:ext cx="1225581" cy="941965"/>
            </a:xfrm>
            <a:prstGeom prst="rect">
              <a:avLst/>
            </a:prstGeom>
          </p:spPr>
        </p:pic>
        <p:sp>
          <p:nvSpPr>
            <p:cNvPr id="6" name="Rounded Rectangle 5"/>
            <p:cNvSpPr/>
            <p:nvPr/>
          </p:nvSpPr>
          <p:spPr>
            <a:xfrm>
              <a:off x="-372880" y="5554301"/>
              <a:ext cx="1797805" cy="310452"/>
            </a:xfrm>
            <a:prstGeom prst="round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800" b="1" dirty="0">
                  <a:solidFill>
                    <a:prstClr val="white"/>
                  </a:solidFill>
                </a:rPr>
                <a:t>Super Cars Ltd </a:t>
              </a:r>
              <a:endParaRPr lang="en-IN" sz="8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 flipH="1">
            <a:off x="404168" y="2545969"/>
            <a:ext cx="773771" cy="737281"/>
            <a:chOff x="1311770" y="4540051"/>
            <a:chExt cx="1228262" cy="1310721"/>
          </a:xfrm>
        </p:grpSpPr>
        <p:sp>
          <p:nvSpPr>
            <p:cNvPr id="8" name="Rounded Rectangle 7"/>
            <p:cNvSpPr/>
            <p:nvPr/>
          </p:nvSpPr>
          <p:spPr>
            <a:xfrm>
              <a:off x="1311770" y="5537658"/>
              <a:ext cx="1164631" cy="313114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prstClr val="white"/>
                  </a:solidFill>
                </a:rPr>
                <a:t>Ratna steels</a:t>
              </a:r>
              <a:endParaRPr lang="en-IN" sz="800" b="1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1771" y="4540051"/>
              <a:ext cx="1228261" cy="996571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 flipH="1">
            <a:off x="5518120" y="2542335"/>
            <a:ext cx="988158" cy="737281"/>
            <a:chOff x="663033" y="3359376"/>
            <a:chExt cx="1534191" cy="135687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77406" y="3359376"/>
              <a:ext cx="1066280" cy="1050956"/>
            </a:xfrm>
            <a:prstGeom prst="rect">
              <a:avLst/>
            </a:prstGeom>
          </p:spPr>
        </p:pic>
        <p:sp>
          <p:nvSpPr>
            <p:cNvPr id="12" name="Rounded Rectangle 11"/>
            <p:cNvSpPr/>
            <p:nvPr/>
          </p:nvSpPr>
          <p:spPr>
            <a:xfrm>
              <a:off x="663033" y="4391038"/>
              <a:ext cx="1534191" cy="325212"/>
            </a:xfrm>
            <a:prstGeom prst="round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800" b="1" dirty="0">
                  <a:solidFill>
                    <a:prstClr val="white"/>
                  </a:solidFill>
                </a:rPr>
                <a:t>Rev Automobiles</a:t>
              </a:r>
              <a:endParaRPr lang="en-IN" sz="8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145189" y="3322251"/>
            <a:ext cx="6505713" cy="1097153"/>
          </a:xfrm>
          <a:prstGeom prst="roundRect">
            <a:avLst/>
          </a:prstGeom>
          <a:solidFill>
            <a:srgbClr val="DEEB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50649" y="3300504"/>
            <a:ext cx="2040974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b="1" dirty="0">
                <a:solidFill>
                  <a:prstClr val="black"/>
                </a:solidFill>
              </a:rPr>
              <a:t>Books of Super Cars Ltd for July</a:t>
            </a:r>
            <a:endParaRPr lang="en-IN" sz="1125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277" y="3283250"/>
            <a:ext cx="1816901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5" b="1" dirty="0">
                <a:solidFill>
                  <a:prstClr val="black"/>
                </a:solidFill>
              </a:rPr>
              <a:t>Inward Supplies Register </a:t>
            </a:r>
            <a:endParaRPr lang="en-IN" sz="1015" b="1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7499" y="3296169"/>
            <a:ext cx="181535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5" b="1" dirty="0">
                <a:solidFill>
                  <a:prstClr val="black"/>
                </a:solidFill>
              </a:rPr>
              <a:t>Outward Supplies Register </a:t>
            </a:r>
            <a:endParaRPr lang="en-IN" sz="1015" b="1" dirty="0">
              <a:solidFill>
                <a:prstClr val="black"/>
              </a:solidFill>
            </a:endParaRPr>
          </a:p>
        </p:txBody>
      </p:sp>
      <p:graphicFrame>
        <p:nvGraphicFramePr>
          <p:cNvPr id="42" name="Table 41"/>
          <p:cNvGraphicFramePr>
            <a:graphicFrameLocks noGrp="1"/>
          </p:cNvGraphicFramePr>
          <p:nvPr/>
        </p:nvGraphicFramePr>
        <p:xfrm>
          <a:off x="369368" y="3459959"/>
          <a:ext cx="1293918" cy="264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No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Qty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Amt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GST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/>
        </p:nvGraphicFramePr>
        <p:xfrm>
          <a:off x="370607" y="4236311"/>
          <a:ext cx="1293918" cy="264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240030">
                <a:tc>
                  <a:txBody>
                    <a:bodyPr/>
                    <a:lstStyle/>
                    <a:p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Tot</a:t>
                      </a:r>
                      <a:r>
                        <a:rPr lang="en-IN" sz="600" b="1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IN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225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2,25,000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40,500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4" name="Table 63"/>
          <p:cNvGraphicFramePr>
            <a:graphicFrameLocks noGrp="1"/>
          </p:cNvGraphicFramePr>
          <p:nvPr/>
        </p:nvGraphicFramePr>
        <p:xfrm>
          <a:off x="5140650" y="3463745"/>
          <a:ext cx="1293918" cy="26479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ctr"/>
                      <a:r>
                        <a:rPr lang="en-IN" sz="700" dirty="0"/>
                        <a:t>No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dirty="0"/>
                        <a:t>Qty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dirty="0"/>
                        <a:t>Amt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dirty="0"/>
                        <a:t>GST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69" name="Table 68"/>
          <p:cNvGraphicFramePr>
            <a:graphicFrameLocks noGrp="1"/>
          </p:cNvGraphicFramePr>
          <p:nvPr/>
        </p:nvGraphicFramePr>
        <p:xfrm>
          <a:off x="5146716" y="4238778"/>
          <a:ext cx="1293918" cy="264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240030">
                <a:tc>
                  <a:txBody>
                    <a:bodyPr/>
                    <a:lstStyle/>
                    <a:p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Tot</a:t>
                      </a:r>
                      <a:r>
                        <a:rPr lang="en-IN" sz="600" b="1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IN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215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2,36,500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42,570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/>
        </p:nvGraphicFramePr>
        <p:xfrm>
          <a:off x="104795" y="1622982"/>
          <a:ext cx="1293918" cy="264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No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Qty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Amt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GST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76" name="Table 75"/>
          <p:cNvGraphicFramePr>
            <a:graphicFrameLocks noGrp="1"/>
          </p:cNvGraphicFramePr>
          <p:nvPr/>
        </p:nvGraphicFramePr>
        <p:xfrm>
          <a:off x="100677" y="2399334"/>
          <a:ext cx="1293918" cy="264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240030">
                <a:tc>
                  <a:txBody>
                    <a:bodyPr/>
                    <a:lstStyle/>
                    <a:p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Tot</a:t>
                      </a:r>
                      <a:r>
                        <a:rPr lang="en-IN" sz="600" b="1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IN" sz="6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225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2,25,000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40,500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1674" y="2531727"/>
            <a:ext cx="1333997" cy="56240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05104" y="2531726"/>
            <a:ext cx="1330567" cy="56240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01674" y="2527461"/>
            <a:ext cx="1333997" cy="562405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92345" y="2534138"/>
            <a:ext cx="1333997" cy="562405"/>
          </a:xfrm>
          <a:prstGeom prst="rect">
            <a:avLst/>
          </a:prstGeom>
        </p:spPr>
      </p:pic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370016" y="3623354"/>
          <a:ext cx="1293918" cy="26479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6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1,00,000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18,000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72" name="Table 71"/>
          <p:cNvGraphicFramePr>
            <a:graphicFrameLocks noGrp="1"/>
          </p:cNvGraphicFramePr>
          <p:nvPr/>
        </p:nvGraphicFramePr>
        <p:xfrm>
          <a:off x="102284" y="1783048"/>
          <a:ext cx="1293918" cy="26479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6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1,00,000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18,000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73" name="Table 72"/>
          <p:cNvGraphicFramePr>
            <a:graphicFrameLocks noGrp="1"/>
          </p:cNvGraphicFramePr>
          <p:nvPr/>
        </p:nvGraphicFramePr>
        <p:xfrm>
          <a:off x="101237" y="1943724"/>
          <a:ext cx="1293918" cy="1583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7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50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50,000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9,000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/>
        </p:nvGraphicFramePr>
        <p:xfrm>
          <a:off x="373553" y="3784360"/>
          <a:ext cx="1293918" cy="1583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7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50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50,000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9,000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74" name="Table 73"/>
          <p:cNvGraphicFramePr>
            <a:graphicFrameLocks noGrp="1"/>
          </p:cNvGraphicFramePr>
          <p:nvPr/>
        </p:nvGraphicFramePr>
        <p:xfrm>
          <a:off x="102285" y="2102258"/>
          <a:ext cx="1293918" cy="1583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8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25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25,000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4,500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371456" y="3958663"/>
          <a:ext cx="1293918" cy="1583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8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25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25,000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4,500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/>
        </p:nvGraphicFramePr>
        <p:xfrm>
          <a:off x="371456" y="4097663"/>
          <a:ext cx="1293918" cy="1583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50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50,000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9,000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75" name="Table 74"/>
          <p:cNvGraphicFramePr>
            <a:graphicFrameLocks noGrp="1"/>
          </p:cNvGraphicFramePr>
          <p:nvPr/>
        </p:nvGraphicFramePr>
        <p:xfrm>
          <a:off x="101526" y="2260686"/>
          <a:ext cx="1293918" cy="1583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50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50,000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9,000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5148414" y="3628405"/>
          <a:ext cx="1293918" cy="15835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80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88,000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15,840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68" name="Table 67"/>
          <p:cNvGraphicFramePr>
            <a:graphicFrameLocks noGrp="1"/>
          </p:cNvGraphicFramePr>
          <p:nvPr/>
        </p:nvGraphicFramePr>
        <p:xfrm>
          <a:off x="5148414" y="4107108"/>
          <a:ext cx="1293918" cy="15835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4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45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49,500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8,910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/>
        </p:nvGraphicFramePr>
        <p:xfrm>
          <a:off x="5148415" y="3791368"/>
          <a:ext cx="1293918" cy="15835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2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60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66,000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11,880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67" name="Table 66"/>
          <p:cNvGraphicFramePr>
            <a:graphicFrameLocks noGrp="1"/>
          </p:cNvGraphicFramePr>
          <p:nvPr/>
        </p:nvGraphicFramePr>
        <p:xfrm>
          <a:off x="5148414" y="3949238"/>
          <a:ext cx="1293918" cy="15835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3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30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33,000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5,940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pSp>
        <p:nvGrpSpPr>
          <p:cNvPr id="93" name="Group 92"/>
          <p:cNvGrpSpPr/>
          <p:nvPr/>
        </p:nvGrpSpPr>
        <p:grpSpPr>
          <a:xfrm>
            <a:off x="6217941" y="1946007"/>
            <a:ext cx="576673" cy="513292"/>
            <a:chOff x="395536" y="5949280"/>
            <a:chExt cx="864096" cy="701534"/>
          </a:xfrm>
        </p:grpSpPr>
        <p:sp>
          <p:nvSpPr>
            <p:cNvPr id="94" name="Rounded Rectangle 93"/>
            <p:cNvSpPr/>
            <p:nvPr/>
          </p:nvSpPr>
          <p:spPr>
            <a:xfrm>
              <a:off x="395536" y="5949280"/>
              <a:ext cx="864096" cy="57606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95536" y="5949280"/>
              <a:ext cx="86409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125" b="1" dirty="0">
                  <a:solidFill>
                    <a:prstClr val="white"/>
                  </a:solidFill>
                </a:rPr>
                <a:t>Aug</a:t>
              </a:r>
              <a:endParaRPr lang="en-IN" sz="1350" b="1" dirty="0">
                <a:solidFill>
                  <a:prstClr val="white"/>
                </a:solidFill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489254" y="602128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1115616" y="60344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08220" y="6193358"/>
              <a:ext cx="580644" cy="457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575" b="1" dirty="0">
                  <a:solidFill>
                    <a:prstClr val="black"/>
                  </a:solidFill>
                </a:rPr>
                <a:t>10</a:t>
              </a:r>
              <a:endParaRPr lang="en-IN" sz="1575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877245" y="2125355"/>
            <a:ext cx="1286224" cy="1033102"/>
            <a:chOff x="3451413" y="1568808"/>
            <a:chExt cx="2160494" cy="1522818"/>
          </a:xfrm>
        </p:grpSpPr>
        <p:sp>
          <p:nvSpPr>
            <p:cNvPr id="104" name="Rectangle 103"/>
            <p:cNvSpPr/>
            <p:nvPr/>
          </p:nvSpPr>
          <p:spPr>
            <a:xfrm>
              <a:off x="3451413" y="1568808"/>
              <a:ext cx="2160494" cy="152281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514634" y="1570970"/>
              <a:ext cx="2097273" cy="569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55" b="1" dirty="0">
                  <a:solidFill>
                    <a:prstClr val="black"/>
                  </a:solidFill>
                </a:rPr>
                <a:t>Super Cars Ltd GSTR-1</a:t>
              </a:r>
              <a:endParaRPr lang="en-IN" sz="955" b="1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06" name="Table 105"/>
          <p:cNvGraphicFramePr>
            <a:graphicFrameLocks noGrp="1"/>
          </p:cNvGraphicFramePr>
          <p:nvPr/>
        </p:nvGraphicFramePr>
        <p:xfrm>
          <a:off x="5148412" y="3610034"/>
          <a:ext cx="1293918" cy="15835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80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88,000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15,840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107" name="Table 106"/>
          <p:cNvGraphicFramePr>
            <a:graphicFrameLocks noGrp="1"/>
          </p:cNvGraphicFramePr>
          <p:nvPr/>
        </p:nvGraphicFramePr>
        <p:xfrm>
          <a:off x="5148412" y="4088736"/>
          <a:ext cx="1293918" cy="15835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4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45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49,500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8,910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108" name="Table 107"/>
          <p:cNvGraphicFramePr>
            <a:graphicFrameLocks noGrp="1"/>
          </p:cNvGraphicFramePr>
          <p:nvPr/>
        </p:nvGraphicFramePr>
        <p:xfrm>
          <a:off x="5148413" y="3772996"/>
          <a:ext cx="1293918" cy="15835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2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60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66,000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11,880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aphicFrame>
        <p:nvGraphicFramePr>
          <p:cNvPr id="109" name="Table 108"/>
          <p:cNvGraphicFramePr>
            <a:graphicFrameLocks noGrp="1"/>
          </p:cNvGraphicFramePr>
          <p:nvPr/>
        </p:nvGraphicFramePr>
        <p:xfrm>
          <a:off x="5148412" y="3930866"/>
          <a:ext cx="1293918" cy="15835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3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30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33,000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5,940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pic>
        <p:nvPicPr>
          <p:cNvPr id="111" name="Picture 1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65361" y="2117223"/>
            <a:ext cx="1309992" cy="104936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20357" y="844256"/>
            <a:ext cx="1299704" cy="867612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2" t="16926" r="9089" b="16852"/>
          <a:stretch>
            <a:fillRect/>
          </a:stretch>
        </p:blipFill>
        <p:spPr>
          <a:xfrm>
            <a:off x="2106113" y="683678"/>
            <a:ext cx="2405343" cy="1233919"/>
          </a:xfrm>
          <a:prstGeom prst="rect">
            <a:avLst/>
          </a:prstGeom>
        </p:spPr>
      </p:pic>
      <p:grpSp>
        <p:nvGrpSpPr>
          <p:cNvPr id="77" name="Group 76"/>
          <p:cNvGrpSpPr/>
          <p:nvPr/>
        </p:nvGrpSpPr>
        <p:grpSpPr>
          <a:xfrm>
            <a:off x="6218788" y="1950974"/>
            <a:ext cx="576673" cy="513292"/>
            <a:chOff x="395536" y="5949280"/>
            <a:chExt cx="864096" cy="701534"/>
          </a:xfrm>
        </p:grpSpPr>
        <p:sp>
          <p:nvSpPr>
            <p:cNvPr id="79" name="Rounded Rectangle 78"/>
            <p:cNvSpPr/>
            <p:nvPr/>
          </p:nvSpPr>
          <p:spPr>
            <a:xfrm>
              <a:off x="395536" y="5949280"/>
              <a:ext cx="864096" cy="57606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95536" y="5949280"/>
              <a:ext cx="86409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125" b="1" dirty="0">
                  <a:solidFill>
                    <a:prstClr val="white"/>
                  </a:solidFill>
                </a:rPr>
                <a:t>Aug</a:t>
              </a:r>
              <a:endParaRPr lang="en-IN" sz="1350" b="1" dirty="0">
                <a:solidFill>
                  <a:prstClr val="white"/>
                </a:solidFill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489254" y="602128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1115616" y="60344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08220" y="6193358"/>
              <a:ext cx="580644" cy="457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575" b="1" dirty="0">
                  <a:solidFill>
                    <a:prstClr val="black"/>
                  </a:solidFill>
                </a:rPr>
                <a:t>11</a:t>
              </a:r>
              <a:endParaRPr lang="en-IN" sz="1575" b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28530" y="3494073"/>
            <a:ext cx="1299704" cy="871041"/>
          </a:xfrm>
          <a:prstGeom prst="rect">
            <a:avLst/>
          </a:prstGeom>
        </p:spPr>
      </p:pic>
      <p:sp>
        <p:nvSpPr>
          <p:cNvPr id="100" name="Half Frame 99"/>
          <p:cNvSpPr/>
          <p:nvPr/>
        </p:nvSpPr>
        <p:spPr>
          <a:xfrm rot="13335925">
            <a:off x="3936112" y="3811899"/>
            <a:ext cx="88359" cy="172068"/>
          </a:xfrm>
          <a:prstGeom prst="halfFrame">
            <a:avLst/>
          </a:prstGeom>
          <a:solidFill>
            <a:srgbClr val="14EA1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black"/>
              </a:solidFill>
            </a:endParaRPr>
          </a:p>
        </p:txBody>
      </p:sp>
      <p:sp>
        <p:nvSpPr>
          <p:cNvPr id="101" name="Half Frame 100"/>
          <p:cNvSpPr/>
          <p:nvPr/>
        </p:nvSpPr>
        <p:spPr>
          <a:xfrm rot="13335925">
            <a:off x="3928910" y="3992602"/>
            <a:ext cx="88359" cy="172068"/>
          </a:xfrm>
          <a:prstGeom prst="halfFrame">
            <a:avLst/>
          </a:prstGeom>
          <a:solidFill>
            <a:srgbClr val="14EA1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black"/>
              </a:solidFill>
            </a:endParaRPr>
          </a:p>
        </p:txBody>
      </p:sp>
      <p:sp>
        <p:nvSpPr>
          <p:cNvPr id="102" name="Half Frame 101"/>
          <p:cNvSpPr/>
          <p:nvPr/>
        </p:nvSpPr>
        <p:spPr>
          <a:xfrm rot="13335925">
            <a:off x="3923829" y="4140219"/>
            <a:ext cx="88359" cy="172068"/>
          </a:xfrm>
          <a:prstGeom prst="halfFrame">
            <a:avLst/>
          </a:prstGeom>
          <a:solidFill>
            <a:srgbClr val="14EA1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black"/>
              </a:solidFill>
            </a:endParaRPr>
          </a:p>
        </p:txBody>
      </p:sp>
      <p:sp>
        <p:nvSpPr>
          <p:cNvPr id="110" name="Half Frame 109"/>
          <p:cNvSpPr/>
          <p:nvPr/>
        </p:nvSpPr>
        <p:spPr>
          <a:xfrm rot="13335925">
            <a:off x="1663977" y="3723518"/>
            <a:ext cx="88359" cy="172068"/>
          </a:xfrm>
          <a:prstGeom prst="halfFrame">
            <a:avLst/>
          </a:prstGeom>
          <a:solidFill>
            <a:srgbClr val="14EA1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black"/>
              </a:solidFill>
            </a:endParaRPr>
          </a:p>
        </p:txBody>
      </p:sp>
      <p:sp>
        <p:nvSpPr>
          <p:cNvPr id="113" name="Half Frame 112"/>
          <p:cNvSpPr/>
          <p:nvPr/>
        </p:nvSpPr>
        <p:spPr>
          <a:xfrm rot="13335925">
            <a:off x="1677147" y="3899132"/>
            <a:ext cx="88359" cy="172068"/>
          </a:xfrm>
          <a:prstGeom prst="halfFrame">
            <a:avLst/>
          </a:prstGeom>
          <a:solidFill>
            <a:srgbClr val="14EA1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black"/>
              </a:solidFill>
            </a:endParaRPr>
          </a:p>
        </p:txBody>
      </p:sp>
      <p:sp>
        <p:nvSpPr>
          <p:cNvPr id="118" name="Half Frame 117"/>
          <p:cNvSpPr/>
          <p:nvPr/>
        </p:nvSpPr>
        <p:spPr>
          <a:xfrm rot="13335925">
            <a:off x="1672065" y="4062026"/>
            <a:ext cx="88359" cy="172068"/>
          </a:xfrm>
          <a:prstGeom prst="halfFrame">
            <a:avLst/>
          </a:prstGeom>
          <a:solidFill>
            <a:srgbClr val="14EA1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black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>
                        <a14:foregroundMark x1="52500" y1="72103" x2="52500" y2="7210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19392" y="3519579"/>
            <a:ext cx="224238" cy="326547"/>
          </a:xfrm>
          <a:prstGeom prst="rect">
            <a:avLst/>
          </a:prstGeom>
        </p:spPr>
      </p:pic>
      <p:graphicFrame>
        <p:nvGraphicFramePr>
          <p:cNvPr id="120" name="Table 119"/>
          <p:cNvGraphicFramePr>
            <a:graphicFrameLocks noGrp="1"/>
          </p:cNvGraphicFramePr>
          <p:nvPr/>
        </p:nvGraphicFramePr>
        <p:xfrm>
          <a:off x="373614" y="3621718"/>
          <a:ext cx="1293918" cy="26479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IN" sz="700" b="1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IN" sz="700" b="1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rgbClr val="FF0000"/>
                          </a:solidFill>
                        </a:rPr>
                        <a:t>1,00,000</a:t>
                      </a:r>
                      <a:endParaRPr lang="en-IN" sz="700" b="1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rgbClr val="FF0000"/>
                          </a:solidFill>
                        </a:rPr>
                        <a:t>18,000</a:t>
                      </a:r>
                      <a:endParaRPr lang="en-IN" sz="700" b="1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720442" y="3460678"/>
            <a:ext cx="1279128" cy="963632"/>
          </a:xfrm>
          <a:prstGeom prst="rect">
            <a:avLst/>
          </a:prstGeom>
        </p:spPr>
      </p:pic>
      <p:graphicFrame>
        <p:nvGraphicFramePr>
          <p:cNvPr id="85" name="Table 84"/>
          <p:cNvGraphicFramePr>
            <a:graphicFrameLocks noGrp="1"/>
          </p:cNvGraphicFramePr>
          <p:nvPr/>
        </p:nvGraphicFramePr>
        <p:xfrm>
          <a:off x="2764812" y="4242482"/>
          <a:ext cx="1156470" cy="15811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3787"/>
                <a:gridCol w="456765"/>
                <a:gridCol w="375918"/>
              </a:tblGrid>
              <a:tr h="154305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IN" sz="700" b="1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rgbClr val="FF0000"/>
                          </a:solidFill>
                        </a:rPr>
                        <a:t>1,00,000</a:t>
                      </a:r>
                      <a:endParaRPr lang="en-IN" sz="700" b="1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rgbClr val="FF0000"/>
                          </a:solidFill>
                        </a:rPr>
                        <a:t>18,000</a:t>
                      </a:r>
                      <a:endParaRPr lang="en-IN" sz="700" b="1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pic>
        <p:nvPicPr>
          <p:cNvPr id="21" name="Picture 20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707262" y="3455147"/>
            <a:ext cx="1279128" cy="963632"/>
          </a:xfrm>
          <a:prstGeom prst="rect">
            <a:avLst/>
          </a:prstGeom>
        </p:spPr>
      </p:pic>
      <p:grpSp>
        <p:nvGrpSpPr>
          <p:cNvPr id="124" name="Group 123"/>
          <p:cNvGrpSpPr/>
          <p:nvPr/>
        </p:nvGrpSpPr>
        <p:grpSpPr>
          <a:xfrm>
            <a:off x="6217941" y="1954930"/>
            <a:ext cx="576673" cy="513292"/>
            <a:chOff x="395536" y="5949280"/>
            <a:chExt cx="864096" cy="701534"/>
          </a:xfrm>
        </p:grpSpPr>
        <p:sp>
          <p:nvSpPr>
            <p:cNvPr id="125" name="Rounded Rectangle 124"/>
            <p:cNvSpPr/>
            <p:nvPr/>
          </p:nvSpPr>
          <p:spPr>
            <a:xfrm>
              <a:off x="395536" y="5949280"/>
              <a:ext cx="864096" cy="57606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395536" y="5949280"/>
              <a:ext cx="86409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125" b="1" dirty="0">
                  <a:solidFill>
                    <a:prstClr val="white"/>
                  </a:solidFill>
                </a:rPr>
                <a:t>Aug</a:t>
              </a:r>
              <a:endParaRPr lang="en-IN" sz="1350" b="1" dirty="0">
                <a:solidFill>
                  <a:prstClr val="white"/>
                </a:solidFill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489254" y="602128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1115616" y="60344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608220" y="6193358"/>
              <a:ext cx="580644" cy="457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575" b="1" dirty="0">
                  <a:solidFill>
                    <a:prstClr val="black"/>
                  </a:solidFill>
                </a:rPr>
                <a:t>15</a:t>
              </a:r>
              <a:endParaRPr lang="en-IN" sz="1575" b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507399" y="754460"/>
            <a:ext cx="1279128" cy="963632"/>
          </a:xfrm>
          <a:prstGeom prst="rect">
            <a:avLst/>
          </a:prstGeom>
        </p:spPr>
      </p:pic>
      <p:grpSp>
        <p:nvGrpSpPr>
          <p:cNvPr id="136" name="Group 135"/>
          <p:cNvGrpSpPr/>
          <p:nvPr/>
        </p:nvGrpSpPr>
        <p:grpSpPr>
          <a:xfrm>
            <a:off x="583184" y="783399"/>
            <a:ext cx="1198956" cy="856585"/>
            <a:chOff x="3442142" y="1568808"/>
            <a:chExt cx="2182751" cy="152281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37" name="Rectangle 136"/>
            <p:cNvSpPr/>
            <p:nvPr/>
          </p:nvSpPr>
          <p:spPr>
            <a:xfrm>
              <a:off x="3442142" y="1568808"/>
              <a:ext cx="2160494" cy="152281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443482" y="1599075"/>
              <a:ext cx="2181411" cy="687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955" b="1" dirty="0">
                  <a:solidFill>
                    <a:prstClr val="black"/>
                  </a:solidFill>
                </a:rPr>
                <a:t>Ratna Steels GSTR-1A</a:t>
              </a:r>
              <a:endParaRPr lang="en-IN" sz="955" b="1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32" name="Table 131"/>
          <p:cNvGraphicFramePr>
            <a:graphicFrameLocks noGrp="1"/>
          </p:cNvGraphicFramePr>
          <p:nvPr/>
        </p:nvGraphicFramePr>
        <p:xfrm>
          <a:off x="4550815" y="1525157"/>
          <a:ext cx="1169895" cy="158116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327401"/>
                <a:gridCol w="452529"/>
                <a:gridCol w="389965"/>
              </a:tblGrid>
              <a:tr h="154305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6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1,00,000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18,000</a:t>
                      </a:r>
                      <a:endParaRPr lang="en-IN" sz="700" b="1" dirty="0"/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grpSp>
        <p:nvGrpSpPr>
          <p:cNvPr id="119" name="Group 118"/>
          <p:cNvGrpSpPr/>
          <p:nvPr/>
        </p:nvGrpSpPr>
        <p:grpSpPr>
          <a:xfrm>
            <a:off x="2464806" y="819964"/>
            <a:ext cx="1649994" cy="598546"/>
            <a:chOff x="3988615" y="206096"/>
            <a:chExt cx="2737341" cy="1064082"/>
          </a:xfrm>
        </p:grpSpPr>
        <p:sp>
          <p:nvSpPr>
            <p:cNvPr id="121" name="Rounded Rectangle 120"/>
            <p:cNvSpPr/>
            <p:nvPr/>
          </p:nvSpPr>
          <p:spPr>
            <a:xfrm>
              <a:off x="3988615" y="206096"/>
              <a:ext cx="2737341" cy="1064082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pic>
          <p:nvPicPr>
            <p:cNvPr id="122" name="Picture 121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4043782" y="253788"/>
              <a:ext cx="2658086" cy="1016390"/>
            </a:xfrm>
            <a:prstGeom prst="rect">
              <a:avLst/>
            </a:prstGeom>
          </p:spPr>
        </p:pic>
      </p:grp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587792" y="976769"/>
          <a:ext cx="1177516" cy="158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709"/>
                <a:gridCol w="439613"/>
                <a:gridCol w="397194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In.No</a:t>
                      </a:r>
                      <a:endParaRPr lang="en-IN" sz="700" b="1" dirty="0"/>
                    </a:p>
                  </a:txBody>
                  <a:tcPr marL="51435" marR="51435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Amt</a:t>
                      </a:r>
                      <a:endParaRPr lang="en-IN" sz="700" b="1" dirty="0"/>
                    </a:p>
                  </a:txBody>
                  <a:tcPr marL="51435" marR="51435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/>
                        <a:t>GST</a:t>
                      </a:r>
                      <a:endParaRPr lang="en-IN" sz="700" b="1" dirty="0"/>
                    </a:p>
                  </a:txBody>
                  <a:tcPr marL="51435" marR="51435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" name="Picture 2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69186" y="1155148"/>
            <a:ext cx="1227688" cy="770225"/>
          </a:xfrm>
          <a:prstGeom prst="rect">
            <a:avLst/>
          </a:prstGeom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1703" y="1798456"/>
            <a:ext cx="1021866" cy="792044"/>
          </a:xfrm>
          <a:prstGeom prst="rect">
            <a:avLst/>
          </a:prstGeom>
        </p:spPr>
      </p:pic>
      <p:grpSp>
        <p:nvGrpSpPr>
          <p:cNvPr id="142" name="Group 141"/>
          <p:cNvGrpSpPr/>
          <p:nvPr/>
        </p:nvGrpSpPr>
        <p:grpSpPr>
          <a:xfrm>
            <a:off x="127485" y="2026051"/>
            <a:ext cx="351956" cy="178134"/>
            <a:chOff x="2228324" y="3681770"/>
            <a:chExt cx="625700" cy="316683"/>
          </a:xfrm>
        </p:grpSpPr>
        <p:sp>
          <p:nvSpPr>
            <p:cNvPr id="143" name="Rectangle 142"/>
            <p:cNvSpPr/>
            <p:nvPr/>
          </p:nvSpPr>
          <p:spPr>
            <a:xfrm flipV="1">
              <a:off x="2526603" y="3815088"/>
              <a:ext cx="32742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2228324" y="3681770"/>
              <a:ext cx="316683" cy="316683"/>
              <a:chOff x="2228324" y="3681770"/>
              <a:chExt cx="316683" cy="316683"/>
            </a:xfrm>
            <a:scene3d>
              <a:camera prst="perspectiveRelaxed">
                <a:rot lat="20668629" lon="178441" rev="198152"/>
              </a:camera>
              <a:lightRig rig="threePt" dir="t"/>
            </a:scene3d>
          </p:grpSpPr>
          <p:sp>
            <p:nvSpPr>
              <p:cNvPr id="146" name="Oval 145"/>
              <p:cNvSpPr/>
              <p:nvPr/>
            </p:nvSpPr>
            <p:spPr>
              <a:xfrm>
                <a:off x="2244985" y="3701306"/>
                <a:ext cx="288094" cy="288094"/>
              </a:xfrm>
              <a:prstGeom prst="ellipse">
                <a:avLst/>
              </a:prstGeom>
              <a:solidFill>
                <a:srgbClr val="D9D9D9">
                  <a:alpha val="32941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5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2228324" y="3681770"/>
                <a:ext cx="316683" cy="31668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5" dirty="0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497273" y="2312247"/>
            <a:ext cx="1227688" cy="864183"/>
          </a:xfrm>
          <a:prstGeom prst="rect">
            <a:avLst/>
          </a:prstGeom>
        </p:spPr>
      </p:pic>
      <p:graphicFrame>
        <p:nvGraphicFramePr>
          <p:cNvPr id="34" name="Table 33"/>
          <p:cNvGraphicFramePr>
            <a:graphicFrameLocks noGrp="1"/>
          </p:cNvGraphicFramePr>
          <p:nvPr/>
        </p:nvGraphicFramePr>
        <p:xfrm>
          <a:off x="1521165" y="2683274"/>
          <a:ext cx="1169895" cy="158116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327401"/>
                <a:gridCol w="452529"/>
                <a:gridCol w="389965"/>
              </a:tblGrid>
              <a:tr h="154305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1,00,000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18,000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8" name="Half Frame 147"/>
          <p:cNvSpPr/>
          <p:nvPr/>
        </p:nvSpPr>
        <p:spPr>
          <a:xfrm rot="13335925">
            <a:off x="2753586" y="2633512"/>
            <a:ext cx="88359" cy="172068"/>
          </a:xfrm>
          <a:prstGeom prst="halfFrame">
            <a:avLst/>
          </a:prstGeom>
          <a:solidFill>
            <a:srgbClr val="14EA1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black"/>
              </a:solidFill>
            </a:endParaRPr>
          </a:p>
        </p:txBody>
      </p:sp>
      <p:sp>
        <p:nvSpPr>
          <p:cNvPr id="149" name="Half Frame 148"/>
          <p:cNvSpPr/>
          <p:nvPr/>
        </p:nvSpPr>
        <p:spPr>
          <a:xfrm rot="13335925">
            <a:off x="1042581" y="2003718"/>
            <a:ext cx="88359" cy="172068"/>
          </a:xfrm>
          <a:prstGeom prst="halfFrame">
            <a:avLst/>
          </a:prstGeom>
          <a:solidFill>
            <a:srgbClr val="14EA1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black"/>
              </a:solidFill>
            </a:endParaRPr>
          </a:p>
        </p:txBody>
      </p:sp>
      <p:grpSp>
        <p:nvGrpSpPr>
          <p:cNvPr id="156" name="Group 155"/>
          <p:cNvGrpSpPr/>
          <p:nvPr/>
        </p:nvGrpSpPr>
        <p:grpSpPr>
          <a:xfrm>
            <a:off x="6220211" y="1959172"/>
            <a:ext cx="576673" cy="513292"/>
            <a:chOff x="395536" y="5949280"/>
            <a:chExt cx="864096" cy="701534"/>
          </a:xfrm>
        </p:grpSpPr>
        <p:sp>
          <p:nvSpPr>
            <p:cNvPr id="157" name="Rounded Rectangle 156"/>
            <p:cNvSpPr/>
            <p:nvPr/>
          </p:nvSpPr>
          <p:spPr>
            <a:xfrm>
              <a:off x="395536" y="5949280"/>
              <a:ext cx="864096" cy="57606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395536" y="5949280"/>
              <a:ext cx="86409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125" b="1" dirty="0">
                  <a:solidFill>
                    <a:prstClr val="white"/>
                  </a:solidFill>
                </a:rPr>
                <a:t>Aug</a:t>
              </a:r>
              <a:endParaRPr lang="en-IN" sz="1350" b="1" dirty="0">
                <a:solidFill>
                  <a:prstClr val="white"/>
                </a:solidFill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489254" y="602128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1115616" y="60344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08220" y="6193358"/>
              <a:ext cx="580644" cy="457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575" b="1" dirty="0">
                  <a:solidFill>
                    <a:prstClr val="black"/>
                  </a:solidFill>
                </a:rPr>
                <a:t>16</a:t>
              </a:r>
              <a:endParaRPr lang="en-IN" sz="1575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6217941" y="1950468"/>
            <a:ext cx="576673" cy="513292"/>
            <a:chOff x="395536" y="5949280"/>
            <a:chExt cx="864096" cy="701534"/>
          </a:xfrm>
        </p:grpSpPr>
        <p:sp>
          <p:nvSpPr>
            <p:cNvPr id="163" name="Rounded Rectangle 162"/>
            <p:cNvSpPr/>
            <p:nvPr/>
          </p:nvSpPr>
          <p:spPr>
            <a:xfrm>
              <a:off x="395536" y="5949280"/>
              <a:ext cx="864096" cy="57606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395536" y="5949280"/>
              <a:ext cx="86409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125" b="1" dirty="0">
                  <a:solidFill>
                    <a:prstClr val="white"/>
                  </a:solidFill>
                </a:rPr>
                <a:t>Aug</a:t>
              </a:r>
              <a:endParaRPr lang="en-IN" sz="1350" b="1" dirty="0">
                <a:solidFill>
                  <a:prstClr val="white"/>
                </a:solidFill>
              </a:endParaRPr>
            </a:p>
          </p:txBody>
        </p:sp>
        <p:sp>
          <p:nvSpPr>
            <p:cNvPr id="165" name="Oval 164"/>
            <p:cNvSpPr/>
            <p:nvPr/>
          </p:nvSpPr>
          <p:spPr>
            <a:xfrm>
              <a:off x="489254" y="602128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66" name="Oval 165"/>
            <p:cNvSpPr/>
            <p:nvPr/>
          </p:nvSpPr>
          <p:spPr>
            <a:xfrm>
              <a:off x="1115616" y="60344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08220" y="6193358"/>
              <a:ext cx="580644" cy="457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575" b="1" dirty="0">
                  <a:solidFill>
                    <a:prstClr val="black"/>
                  </a:solidFill>
                </a:rPr>
                <a:t>21</a:t>
              </a:r>
              <a:endParaRPr lang="en-IN" sz="1575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450650" y="823535"/>
            <a:ext cx="1697404" cy="607299"/>
            <a:chOff x="5137435" y="120775"/>
            <a:chExt cx="2737341" cy="1079642"/>
          </a:xfrm>
        </p:grpSpPr>
        <p:sp>
          <p:nvSpPr>
            <p:cNvPr id="169" name="Rounded Rectangle 168"/>
            <p:cNvSpPr/>
            <p:nvPr/>
          </p:nvSpPr>
          <p:spPr>
            <a:xfrm>
              <a:off x="5137435" y="120775"/>
              <a:ext cx="2737341" cy="1064082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pic>
          <p:nvPicPr>
            <p:cNvPr id="170" name="Picture 169"/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5177062" y="151814"/>
              <a:ext cx="2658086" cy="1048603"/>
            </a:xfrm>
            <a:prstGeom prst="rect">
              <a:avLst/>
            </a:prstGeom>
          </p:spPr>
        </p:pic>
      </p:grpSp>
      <p:grpSp>
        <p:nvGrpSpPr>
          <p:cNvPr id="171" name="Group 170"/>
          <p:cNvGrpSpPr/>
          <p:nvPr/>
        </p:nvGrpSpPr>
        <p:grpSpPr>
          <a:xfrm>
            <a:off x="2469131" y="3701963"/>
            <a:ext cx="1697404" cy="607299"/>
            <a:chOff x="5137435" y="120775"/>
            <a:chExt cx="2737341" cy="1079642"/>
          </a:xfrm>
        </p:grpSpPr>
        <p:sp>
          <p:nvSpPr>
            <p:cNvPr id="172" name="Rounded Rectangle 171"/>
            <p:cNvSpPr/>
            <p:nvPr/>
          </p:nvSpPr>
          <p:spPr>
            <a:xfrm>
              <a:off x="5137435" y="120775"/>
              <a:ext cx="2737341" cy="1064082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pic>
          <p:nvPicPr>
            <p:cNvPr id="173" name="Picture 172"/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5177062" y="151814"/>
              <a:ext cx="2658086" cy="1048603"/>
            </a:xfrm>
            <a:prstGeom prst="rect">
              <a:avLst/>
            </a:prstGeom>
          </p:spPr>
        </p:pic>
      </p:grpSp>
      <p:sp>
        <p:nvSpPr>
          <p:cNvPr id="175" name="Half Frame 174"/>
          <p:cNvSpPr/>
          <p:nvPr/>
        </p:nvSpPr>
        <p:spPr>
          <a:xfrm rot="13335925">
            <a:off x="1655944" y="4188490"/>
            <a:ext cx="88359" cy="172068"/>
          </a:xfrm>
          <a:prstGeom prst="halfFrame">
            <a:avLst/>
          </a:prstGeom>
          <a:solidFill>
            <a:srgbClr val="14EA1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black"/>
              </a:solidFill>
            </a:endParaRPr>
          </a:p>
        </p:txBody>
      </p:sp>
      <p:sp>
        <p:nvSpPr>
          <p:cNvPr id="176" name="Half Frame 175"/>
          <p:cNvSpPr/>
          <p:nvPr/>
        </p:nvSpPr>
        <p:spPr>
          <a:xfrm rot="13335925">
            <a:off x="3805479" y="3992513"/>
            <a:ext cx="88359" cy="172068"/>
          </a:xfrm>
          <a:prstGeom prst="halfFrame">
            <a:avLst/>
          </a:prstGeom>
          <a:solidFill>
            <a:srgbClr val="14EA1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black"/>
              </a:solidFill>
            </a:endParaRPr>
          </a:p>
        </p:txBody>
      </p:sp>
      <p:graphicFrame>
        <p:nvGraphicFramePr>
          <p:cNvPr id="177" name="Table 176"/>
          <p:cNvGraphicFramePr>
            <a:graphicFrameLocks noGrp="1"/>
          </p:cNvGraphicFramePr>
          <p:nvPr/>
        </p:nvGraphicFramePr>
        <p:xfrm>
          <a:off x="370244" y="3626125"/>
          <a:ext cx="1293918" cy="26479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662"/>
                <a:gridCol w="234259"/>
                <a:gridCol w="412498"/>
                <a:gridCol w="412499"/>
              </a:tblGrid>
              <a:tr h="158350"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1,00,000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sz="700" b="1" dirty="0">
                          <a:solidFill>
                            <a:schemeClr val="tx1"/>
                          </a:solidFill>
                        </a:rPr>
                        <a:t>18,000</a:t>
                      </a:r>
                      <a:endParaRPr lang="en-IN" sz="700" b="1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/>
                </a:tc>
              </a:tr>
            </a:tbl>
          </a:graphicData>
        </a:graphic>
      </p:graphicFrame>
      <p:sp>
        <p:nvSpPr>
          <p:cNvPr id="174" name="Half Frame 173"/>
          <p:cNvSpPr/>
          <p:nvPr/>
        </p:nvSpPr>
        <p:spPr>
          <a:xfrm rot="13335925">
            <a:off x="1663133" y="3574996"/>
            <a:ext cx="88359" cy="172068"/>
          </a:xfrm>
          <a:prstGeom prst="halfFrame">
            <a:avLst/>
          </a:prstGeom>
          <a:solidFill>
            <a:srgbClr val="14EA1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black"/>
              </a:solidFill>
            </a:endParaRPr>
          </a:p>
        </p:txBody>
      </p:sp>
      <p:grpSp>
        <p:nvGrpSpPr>
          <p:cNvPr id="178" name="Group 177"/>
          <p:cNvGrpSpPr/>
          <p:nvPr/>
        </p:nvGrpSpPr>
        <p:grpSpPr>
          <a:xfrm>
            <a:off x="3621010" y="2344137"/>
            <a:ext cx="1697404" cy="613041"/>
            <a:chOff x="8989382" y="828907"/>
            <a:chExt cx="3017607" cy="1089851"/>
          </a:xfrm>
        </p:grpSpPr>
        <p:sp>
          <p:nvSpPr>
            <p:cNvPr id="179" name="Rounded Rectangle 178"/>
            <p:cNvSpPr/>
            <p:nvPr/>
          </p:nvSpPr>
          <p:spPr>
            <a:xfrm>
              <a:off x="8989382" y="828907"/>
              <a:ext cx="3017607" cy="1064082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pic>
          <p:nvPicPr>
            <p:cNvPr id="180" name="Picture 179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9075531" y="870155"/>
              <a:ext cx="2858884" cy="1048603"/>
            </a:xfrm>
            <a:prstGeom prst="rect">
              <a:avLst/>
            </a:prstGeom>
          </p:spPr>
        </p:pic>
      </p:grpSp>
      <p:grpSp>
        <p:nvGrpSpPr>
          <p:cNvPr id="181" name="Group 180"/>
          <p:cNvGrpSpPr/>
          <p:nvPr/>
        </p:nvGrpSpPr>
        <p:grpSpPr>
          <a:xfrm>
            <a:off x="1078372" y="2357049"/>
            <a:ext cx="1697404" cy="606060"/>
            <a:chOff x="5196602" y="1274217"/>
            <a:chExt cx="3017607" cy="1077440"/>
          </a:xfrm>
        </p:grpSpPr>
        <p:sp>
          <p:nvSpPr>
            <p:cNvPr id="182" name="Rounded Rectangle 181"/>
            <p:cNvSpPr/>
            <p:nvPr/>
          </p:nvSpPr>
          <p:spPr>
            <a:xfrm>
              <a:off x="5196602" y="1274217"/>
              <a:ext cx="3017607" cy="1064082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pic>
          <p:nvPicPr>
            <p:cNvPr id="183" name="Picture 182"/>
            <p:cNvPicPr>
              <a:picLocks noChangeAspect="1"/>
            </p:cNvPicPr>
            <p:nvPr/>
          </p:nvPicPr>
          <p:blipFill>
            <a:blip r:embed="rId27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281865" y="1303054"/>
              <a:ext cx="2847079" cy="1048603"/>
            </a:xfrm>
            <a:prstGeom prst="rect">
              <a:avLst/>
            </a:prstGeom>
          </p:spPr>
        </p:pic>
      </p:grpSp>
      <p:sp>
        <p:nvSpPr>
          <p:cNvPr id="37" name="Rectangle 36"/>
          <p:cNvSpPr/>
          <p:nvPr/>
        </p:nvSpPr>
        <p:spPr>
          <a:xfrm>
            <a:off x="5904529" y="1316031"/>
            <a:ext cx="940097" cy="5785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15" dirty="0">
              <a:solidFill>
                <a:prstClr val="white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435586" y="2431376"/>
            <a:ext cx="898476" cy="673106"/>
            <a:chOff x="10520659" y="1037821"/>
            <a:chExt cx="1597290" cy="1196634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10520659" y="1037821"/>
              <a:ext cx="1597290" cy="993734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0710376" y="1793194"/>
              <a:ext cx="1362229" cy="441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15" b="1" dirty="0">
                  <a:solidFill>
                    <a:srgbClr val="1F497D">
                      <a:lumMod val="50000"/>
                    </a:srgbClr>
                  </a:solidFill>
                </a:rPr>
                <a:t>Payment</a:t>
              </a:r>
              <a:endParaRPr lang="en-IN" sz="1015" b="1" dirty="0"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986217" y="2442219"/>
            <a:ext cx="898476" cy="673106"/>
            <a:chOff x="10520659" y="1037821"/>
            <a:chExt cx="1597290" cy="1196634"/>
          </a:xfrm>
        </p:grpSpPr>
        <p:pic>
          <p:nvPicPr>
            <p:cNvPr id="150" name="Picture 149"/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10520659" y="1037821"/>
              <a:ext cx="1597290" cy="993734"/>
            </a:xfrm>
            <a:prstGeom prst="rect">
              <a:avLst/>
            </a:prstGeom>
          </p:spPr>
        </p:pic>
        <p:sp>
          <p:nvSpPr>
            <p:cNvPr id="151" name="TextBox 150"/>
            <p:cNvSpPr txBox="1"/>
            <p:nvPr/>
          </p:nvSpPr>
          <p:spPr>
            <a:xfrm>
              <a:off x="10710376" y="1793194"/>
              <a:ext cx="1362229" cy="441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15" b="1" dirty="0">
                  <a:solidFill>
                    <a:srgbClr val="1F497D">
                      <a:lumMod val="50000"/>
                    </a:srgbClr>
                  </a:solidFill>
                </a:rPr>
                <a:t>Payment</a:t>
              </a:r>
              <a:endParaRPr lang="en-IN" sz="1015" b="1" dirty="0">
                <a:solidFill>
                  <a:srgbClr val="1F497D">
                    <a:lumMod val="50000"/>
                  </a:srgbClr>
                </a:solidFill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6225604" y="1950468"/>
            <a:ext cx="576673" cy="513292"/>
            <a:chOff x="395536" y="5949280"/>
            <a:chExt cx="864096" cy="701534"/>
          </a:xfrm>
        </p:grpSpPr>
        <p:sp>
          <p:nvSpPr>
            <p:cNvPr id="153" name="Rounded Rectangle 152"/>
            <p:cNvSpPr/>
            <p:nvPr/>
          </p:nvSpPr>
          <p:spPr>
            <a:xfrm>
              <a:off x="395536" y="5949280"/>
              <a:ext cx="864096" cy="57606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395536" y="5949280"/>
              <a:ext cx="864096" cy="28803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1125" b="1" dirty="0">
                  <a:solidFill>
                    <a:prstClr val="white"/>
                  </a:solidFill>
                </a:rPr>
                <a:t>Aug</a:t>
              </a:r>
              <a:endParaRPr lang="en-IN" sz="1350" b="1" dirty="0">
                <a:solidFill>
                  <a:prstClr val="white"/>
                </a:solidFill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489254" y="602128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84" name="Oval 183"/>
            <p:cNvSpPr/>
            <p:nvPr/>
          </p:nvSpPr>
          <p:spPr>
            <a:xfrm>
              <a:off x="1115616" y="6034448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608220" y="6193358"/>
              <a:ext cx="580644" cy="457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575" b="1" dirty="0">
                  <a:solidFill>
                    <a:prstClr val="black"/>
                  </a:solidFill>
                </a:rPr>
                <a:t>20</a:t>
              </a:r>
              <a:endParaRPr lang="en-IN" sz="1575" b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2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168" y="1814198"/>
            <a:ext cx="5528080" cy="294250"/>
          </a:xfrm>
          <a:prstGeom prst="rect">
            <a:avLst/>
          </a:prstGeom>
        </p:spPr>
      </p:pic>
      <p:grpSp>
        <p:nvGrpSpPr>
          <p:cNvPr id="186" name="Group 185"/>
          <p:cNvGrpSpPr/>
          <p:nvPr/>
        </p:nvGrpSpPr>
        <p:grpSpPr>
          <a:xfrm>
            <a:off x="441759" y="3595609"/>
            <a:ext cx="351956" cy="178134"/>
            <a:chOff x="2228324" y="3681770"/>
            <a:chExt cx="625700" cy="316683"/>
          </a:xfrm>
        </p:grpSpPr>
        <p:sp>
          <p:nvSpPr>
            <p:cNvPr id="187" name="Rectangle 186"/>
            <p:cNvSpPr/>
            <p:nvPr/>
          </p:nvSpPr>
          <p:spPr>
            <a:xfrm flipV="1">
              <a:off x="2526603" y="3815088"/>
              <a:ext cx="327421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015" dirty="0">
                <a:solidFill>
                  <a:prstClr val="white"/>
                </a:solidFill>
              </a:endParaRPr>
            </a:p>
          </p:txBody>
        </p:sp>
        <p:grpSp>
          <p:nvGrpSpPr>
            <p:cNvPr id="188" name="Group 187"/>
            <p:cNvGrpSpPr/>
            <p:nvPr/>
          </p:nvGrpSpPr>
          <p:grpSpPr>
            <a:xfrm>
              <a:off x="2228324" y="3681770"/>
              <a:ext cx="316683" cy="316683"/>
              <a:chOff x="2228324" y="3681770"/>
              <a:chExt cx="316683" cy="316683"/>
            </a:xfrm>
            <a:scene3d>
              <a:camera prst="perspectiveRelaxed">
                <a:rot lat="20668629" lon="178441" rev="198152"/>
              </a:camera>
              <a:lightRig rig="threePt" dir="t"/>
            </a:scene3d>
          </p:grpSpPr>
          <p:sp>
            <p:nvSpPr>
              <p:cNvPr id="189" name="Oval 188"/>
              <p:cNvSpPr/>
              <p:nvPr/>
            </p:nvSpPr>
            <p:spPr>
              <a:xfrm>
                <a:off x="2244985" y="3701306"/>
                <a:ext cx="288094" cy="288094"/>
              </a:xfrm>
              <a:prstGeom prst="ellipse">
                <a:avLst/>
              </a:prstGeom>
              <a:solidFill>
                <a:srgbClr val="D9D9D9">
                  <a:alpha val="32941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5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90" name="Oval 189"/>
              <p:cNvSpPr/>
              <p:nvPr/>
            </p:nvSpPr>
            <p:spPr>
              <a:xfrm>
                <a:off x="2228324" y="3681770"/>
                <a:ext cx="316683" cy="31668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5" dirty="0">
                  <a:solidFill>
                    <a:prstClr val="white"/>
                  </a:solidFill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91 -0.00208 L 2.5E-6 3.7037E-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51 -0.17524 L 3.125E-6 1.85185E-6 " pathEditMode="fixed" rAng="0" ptsTypes="AA">
                                      <p:cBhvr>
                                        <p:cTn id="3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89" y="8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967 0.30093 L -2.08333E-7 -1.11111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20" y="-1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396 0.00185 L -0.00313 -7.40741E-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943 -0.21921 L 1.25E-6 -1.85185E-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45" y="1088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993 0.2618 L 4.79167E-6 3.7037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77" y="-1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33 -0.00301 L -0.00313 0.00254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4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89 -0.27176 L 2.5E-6 -0.00509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45" y="1333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89 0.21852 L 4.79167E-6 1.11111E-6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38" y="-10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9 -0.00347 L -0.00156 3.7037E-7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89 -0.3 L -4.16667E-6 -2.59259E-6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49" y="15069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23 0.17894 L 3.54167E-6 2.25514E-17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59" y="-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341 0.00486 L -4.58333E-6 -1.11111E-6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057 -0.18773 L -4.79167E-6 -7.40741E-7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38 0.00046 L -0.00156 0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135 -0.23032 L -3.95833E-6 -2.22222E-6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0" y="1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76 -0.00046 L -0.00234 -2.59259E-6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64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13 -0.27361 L -2.08333E-7 4.07407E-6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42" y="13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33 -0.00115 L 0.00078 -4.44444E-6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5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13 -0.3169 L -2.08333E-7 -1.48148E-6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42" y="1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1.11111E-6 L 0.20547 0.17592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91" y="8796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-2.59259E-6 L 0.19844 0.16991 " pathEditMode="relative" rAng="0" ptsTypes="AA">
                                      <p:cBhvr>
                                        <p:cTn id="19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8495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3 -0.00324 L 0.19727 0.17315 " pathEditMode="relative" rAng="0" ptsTypes="AA">
                                      <p:cBhvr>
                                        <p:cTn id="19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9" y="8819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000"/>
                            </p:stCondLst>
                            <p:childTnLst>
                              <p:par>
                                <p:cTn id="2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33333E-6 L -0.18463 -0.30231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32" y="-15116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44444E-6 L -0.18372 -0.30601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93" y="-15301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81481E-6 L -0.18372 -0.29653 " pathEditMode="relative" rAng="0" ptsTypes="AA">
                                      <p:cBhvr>
                                        <p:cTn id="248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93" y="-14838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2.59259E-6 L -0.18372 -0.27963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93" y="-1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2000"/>
                            </p:stCondLst>
                            <p:childTnLst>
                              <p:par>
                                <p:cTn id="2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0.15768 -0.13982 " pathEditMode="relative" rAng="0" ptsTypes="AA">
                                      <p:cBhvr>
                                        <p:cTn id="287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78" y="-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2000"/>
                            </p:stCondLst>
                            <p:childTnLst>
                              <p:par>
                                <p:cTn id="289" presetID="64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15768 -0.13981 L -0.13489 -0.39584 " pathEditMode="relative" rAng="0" ptsTypes="AA">
                                      <p:cBhvr>
                                        <p:cTn id="29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45" y="-128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0.18984 -0.07894 " pathEditMode="relative" rAng="0" ptsTypes="AA">
                                      <p:cBhvr>
                                        <p:cTn id="294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3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2000"/>
                            </p:stCondLst>
                            <p:childTnLst>
                              <p:par>
                                <p:cTn id="296" presetID="64" presetClass="path" presetSubtype="0" accel="50000" decel="5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9427 -0.08287 L 0.09558 -0.35811 " pathEditMode="relative" rAng="0" ptsTypes="AA">
                                      <p:cBhvr>
                                        <p:cTn id="297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92" y="-1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489 -0.39584 L 0.16068 -0.39607 " pathEditMode="relative" rAng="0" ptsTypes="AA">
                                      <p:cBhvr>
                                        <p:cTn id="301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79" y="-23"/>
                                    </p:animMotion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607 -0.01458 L -4.58333E-6 -4.44444E-6 " pathEditMode="relative" rAng="0" ptsTypes="AA">
                                      <p:cBhvr>
                                        <p:cTn id="3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45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48148E-6 L -0.26433 0.21389 " pathEditMode="relative" rAng="0" ptsTypes="AA">
                                      <p:cBhvr>
                                        <p:cTn id="3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0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2000"/>
                            </p:stCondLst>
                            <p:childTnLst>
                              <p:par>
                                <p:cTn id="32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628 0.21273 L -0.0948 0.35347 " pathEditMode="relative" rAng="0" ptsTypes="AA">
                                      <p:cBhvr>
                                        <p:cTn id="32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68" y="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000"/>
                            </p:stCondLst>
                            <p:childTnLst>
                              <p:par>
                                <p:cTn id="32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06 0.35116 L -0.26263 0.68403 " pathEditMode="relative" rAng="0" ptsTypes="AA">
                                      <p:cBhvr>
                                        <p:cTn id="3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85" y="1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3 0.00393 L -3.125E-6 0.12384 " pathEditMode="relative" rAng="0" ptsTypes="AA">
                                      <p:cBhvr>
                                        <p:cTn id="342" dur="3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12384 L 0.14766 0.12638 " pathEditMode="relative" rAng="0" ptsTypes="AA">
                                      <p:cBhvr>
                                        <p:cTn id="345" dur="3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83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6000"/>
                            </p:stCondLst>
                            <p:childTnLst>
                              <p:par>
                                <p:cTn id="3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6000"/>
                            </p:stCondLst>
                            <p:childTnLst>
                              <p:par>
                                <p:cTn id="3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8703 L 0.15352 0.09282 " pathEditMode="relative" rAng="0" ptsTypes="AA">
                                      <p:cBhvr>
                                        <p:cTn id="359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69" y="278"/>
                                    </p:animMotion>
                                  </p:childTnLst>
                                </p:cTn>
                              </p:par>
                              <p:par>
                                <p:cTn id="3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2" fill="hold">
                            <p:stCondLst>
                              <p:cond delay="2000"/>
                            </p:stCondLst>
                            <p:childTnLst>
                              <p:par>
                                <p:cTn id="36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4421 L 0.15495 0.04421 " pathEditMode="relative" rAng="0" ptsTypes="AA">
                                      <p:cBhvr>
                                        <p:cTn id="377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277 L 0.14766 0.00277 " pathEditMode="relative" rAng="0" ptsTypes="AA">
                                      <p:cBhvr>
                                        <p:cTn id="393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0"/>
                            </p:stCondLst>
                            <p:childTnLst>
                              <p:par>
                                <p:cTn id="4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03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4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919 -0.15995 L 1.875E-6 -1.11111E-6 " pathEditMode="relative" rAng="0" ptsTypes="AA">
                                      <p:cBhvr>
                                        <p:cTn id="424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1" y="8079"/>
                                    </p:animMotion>
                                  </p:childTnLst>
                                </p:cTn>
                              </p:par>
                              <p:par>
                                <p:cTn id="425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8" fill="hold">
                      <p:stCondLst>
                        <p:cond delay="indefinite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1" fill="hold">
                      <p:stCondLst>
                        <p:cond delay="indefinite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6 L 0.17044 -0.33842 " pathEditMode="relative" rAng="0" ptsTypes="AA">
                                      <p:cBhvr>
                                        <p:cTn id="45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16" y="-16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5" fill="hold">
                            <p:stCondLst>
                              <p:cond delay="2000"/>
                            </p:stCondLst>
                            <p:childTnLst>
                              <p:par>
                                <p:cTn id="456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018 -0.33935 L -0.02383 -0.45301 " pathEditMode="relative" rAng="0" ptsTypes="AA">
                                      <p:cBhvr>
                                        <p:cTn id="45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01" y="-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8" fill="hold">
                            <p:stCondLst>
                              <p:cond delay="4000"/>
                            </p:stCondLst>
                            <p:childTnLst>
                              <p:par>
                                <p:cTn id="45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83 -0.45301 L 0.26289 -0.69814 " pathEditMode="relative" rAng="0" ptsTypes="AA">
                                      <p:cBhvr>
                                        <p:cTn id="46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36" y="-1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1" fill="hold">
                      <p:stCondLst>
                        <p:cond delay="indefinite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6" dur="2000" fill="hold"/>
                                        <p:tgtEl>
                                          <p:spTgt spid="1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7" fill="hold">
                      <p:stCondLst>
                        <p:cond delay="indefinite"/>
                      </p:stCondLst>
                      <p:childTnLst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3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5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6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8" fill="hold">
                      <p:stCondLst>
                        <p:cond delay="indefinite"/>
                      </p:stCondLst>
                      <p:childTnLst>
                        <p:par>
                          <p:cTn id="479" fill="hold">
                            <p:stCondLst>
                              <p:cond delay="0"/>
                            </p:stCondLst>
                            <p:childTnLst>
                              <p:par>
                                <p:cTn id="48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1" dur="indefinite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2" dur="indefinite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1.11111E-6 L -0.57656 -0.10116 " pathEditMode="relative" rAng="0" ptsTypes="AA">
                                      <p:cBhvr>
                                        <p:cTn id="491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45" y="-5301"/>
                                    </p:animMotion>
                                  </p:childTnLst>
                                </p:cTn>
                              </p:par>
                              <p:par>
                                <p:cTn id="492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5" fill="hold">
                            <p:stCondLst>
                              <p:cond delay="0"/>
                            </p:stCondLst>
                            <p:childTnLst>
                              <p:par>
                                <p:cTn id="50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8" fill="hold">
                      <p:stCondLst>
                        <p:cond delay="indefinite"/>
                      </p:stCondLst>
                      <p:childTnLst>
                        <p:par>
                          <p:cTn id="509" fill="hold">
                            <p:stCondLst>
                              <p:cond delay="0"/>
                            </p:stCondLst>
                            <p:childTnLst>
                              <p:par>
                                <p:cTn id="5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1.11111E-6 L 0.29244 0.25602 " pathEditMode="relative" rAng="0" ptsTypes="AA">
                                      <p:cBhvr>
                                        <p:cTn id="51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22" y="1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2" fill="hold">
                            <p:stCondLst>
                              <p:cond delay="2000"/>
                            </p:stCondLst>
                            <p:childTnLst>
                              <p:par>
                                <p:cTn id="5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244 0.25602 L 0.13476 0.39583 " pathEditMode="relative" rAng="0" ptsTypes="AA">
                                      <p:cBhvr>
                                        <p:cTn id="5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91" y="6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5" fill="hold">
                            <p:stCondLst>
                              <p:cond delay="4000"/>
                            </p:stCondLst>
                            <p:childTnLst>
                              <p:par>
                                <p:cTn id="5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8" fill="hold">
                      <p:stCondLst>
                        <p:cond delay="indefinite"/>
                      </p:stCondLst>
                      <p:childTnLst>
                        <p:par>
                          <p:cTn id="519" fill="hold">
                            <p:stCondLst>
                              <p:cond delay="0"/>
                            </p:stCondLst>
                            <p:childTnLst>
                              <p:par>
                                <p:cTn id="5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3" fill="hold">
                      <p:stCondLst>
                        <p:cond delay="indefinite"/>
                      </p:stCondLst>
                      <p:childTnLst>
                        <p:par>
                          <p:cTn id="524" fill="hold">
                            <p:stCondLst>
                              <p:cond delay="0"/>
                            </p:stCondLst>
                            <p:childTnLst>
                              <p:par>
                                <p:cTn id="5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0"/>
                            </p:stCondLst>
                            <p:childTnLst>
                              <p:par>
                                <p:cTn id="528" presetID="42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-8.33333E-7 0.08218 " pathEditMode="relative" rAng="0" ptsTypes="AA">
                                      <p:cBhvr>
                                        <p:cTn id="529" dur="3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0" fill="hold">
                            <p:stCondLst>
                              <p:cond delay="3000"/>
                            </p:stCondLst>
                            <p:childTnLst>
                              <p:par>
                                <p:cTn id="53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4.07407E-6 L 0.10352 -1.48148E-6 " pathEditMode="relative" rAng="0" ptsTypes="AA">
                                      <p:cBhvr>
                                        <p:cTn id="532" dur="3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8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3" fill="hold">
                      <p:stCondLst>
                        <p:cond delay="indefinite"/>
                      </p:stCondLst>
                      <p:childTnLst>
                        <p:par>
                          <p:cTn id="534" fill="hold">
                            <p:stCondLst>
                              <p:cond delay="0"/>
                            </p:stCondLst>
                            <p:childTnLst>
                              <p:par>
                                <p:cTn id="5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0" fill="hold">
                            <p:stCondLst>
                              <p:cond delay="0"/>
                            </p:stCondLst>
                            <p:childTnLst>
                              <p:par>
                                <p:cTn id="5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00"/>
                            </p:stCondLst>
                            <p:childTnLst>
                              <p:par>
                                <p:cTn id="5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7" fill="hold">
                            <p:stCondLst>
                              <p:cond delay="500"/>
                            </p:stCondLst>
                            <p:childTnLst>
                              <p:par>
                                <p:cTn id="548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9" dur="indefinite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0" dur="indefinite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1" fill="hold">
                      <p:stCondLst>
                        <p:cond delay="indefinite"/>
                      </p:stCondLst>
                      <p:childTnLst>
                        <p:par>
                          <p:cTn id="552" fill="hold">
                            <p:stCondLst>
                              <p:cond delay="0"/>
                            </p:stCondLst>
                            <p:childTnLst>
                              <p:par>
                                <p:cTn id="5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9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1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2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4" fill="hold">
                      <p:stCondLst>
                        <p:cond delay="indefinite"/>
                      </p:stCondLst>
                      <p:childTnLst>
                        <p:par>
                          <p:cTn id="575" fill="hold">
                            <p:stCondLst>
                              <p:cond delay="0"/>
                            </p:stCondLst>
                            <p:childTnLst>
                              <p:par>
                                <p:cTn id="5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187 -0.3956 L -1.66667E-6 1.11111E-6 " pathEditMode="relative" rAng="0" ptsTypes="AA">
                                      <p:cBhvr>
                                        <p:cTn id="579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55" y="19769"/>
                                    </p:animMotion>
                                  </p:childTnLst>
                                </p:cTn>
                              </p:par>
                              <p:par>
                                <p:cTn id="5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039 -0.39676 L 1.25E-6 1.11111E-6 " pathEditMode="relative" rAng="0" ptsTypes="AA">
                                      <p:cBhvr>
                                        <p:cTn id="583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52" y="19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4" fill="hold">
                      <p:stCondLst>
                        <p:cond delay="indefinite"/>
                      </p:stCondLst>
                      <p:childTnLst>
                        <p:par>
                          <p:cTn id="585" fill="hold">
                            <p:stCondLst>
                              <p:cond delay="0"/>
                            </p:stCondLst>
                            <p:childTnLst>
                              <p:par>
                                <p:cTn id="58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L 0.18385 -0.11945 " pathEditMode="relative" rAng="0" ptsTypes="AA">
                                      <p:cBhvr>
                                        <p:cTn id="587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76" y="-6968"/>
                                    </p:animMotion>
                                  </p:childTnLst>
                                </p:cTn>
                              </p:par>
                              <p:par>
                                <p:cTn id="58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3.7037E-7 L -0.18685 -0.1169 " pathEditMode="relative" rAng="0" ptsTypes="AA">
                                      <p:cBhvr>
                                        <p:cTn id="589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16" y="-6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0" fill="hold">
                      <p:stCondLst>
                        <p:cond delay="indefinite"/>
                      </p:stCondLst>
                      <p:childTnLst>
                        <p:par>
                          <p:cTn id="591" fill="hold">
                            <p:stCondLst>
                              <p:cond delay="0"/>
                            </p:stCondLst>
                            <p:childTnLst>
                              <p:par>
                                <p:cTn id="5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0"/>
                            </p:stCondLst>
                            <p:childTnLst>
                              <p:par>
                                <p:cTn id="59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44444E-6 L 0.2586 -0.44352 " pathEditMode="relative" rAng="0" ptsTypes="AA">
                                      <p:cBhvr>
                                        <p:cTn id="598" dur="3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56" y="-22222"/>
                                    </p:animMotion>
                                  </p:childTnLst>
                                </p:cTn>
                              </p:par>
                              <p:par>
                                <p:cTn id="59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11111E-6 L -0.08855 -0.44143 " pathEditMode="relative" rAng="0" ptsTypes="AA">
                                      <p:cBhvr>
                                        <p:cTn id="600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14" y="-22060"/>
                                    </p:animMotion>
                                  </p:childTnLst>
                                </p:cTn>
                              </p:par>
                              <p:par>
                                <p:cTn id="601" presetID="64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1974 -0.14213 L 0.20039 -0.39561 " pathEditMode="relative" rAng="0" ptsTypes="AA">
                                      <p:cBhvr>
                                        <p:cTn id="602" dur="3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12685"/>
                                    </p:animMotion>
                                  </p:childTnLst>
                                </p:cTn>
                              </p:par>
                              <p:par>
                                <p:cTn id="603" presetID="64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17487 -0.13981 L -0.17187 -0.39329 " pathEditMode="relative" rAng="0" ptsTypes="AA">
                                      <p:cBhvr>
                                        <p:cTn id="604" dur="3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1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5" fill="hold">
                      <p:stCondLst>
                        <p:cond delay="indefinite"/>
                      </p:stCondLst>
                      <p:childTnLst>
                        <p:par>
                          <p:cTn id="606" fill="hold">
                            <p:stCondLst>
                              <p:cond delay="0"/>
                            </p:stCondLst>
                            <p:childTnLst>
                              <p:par>
                                <p:cTn id="6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1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2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2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4" fill="hold">
                      <p:stCondLst>
                        <p:cond delay="indefinite"/>
                      </p:stCondLst>
                      <p:childTnLst>
                        <p:par>
                          <p:cTn id="625" fill="hold">
                            <p:stCondLst>
                              <p:cond delay="0"/>
                            </p:stCondLst>
                            <p:childTnLst>
                              <p:par>
                                <p:cTn id="6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9" dur="20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2" fill="hold">
                            <p:stCondLst>
                              <p:cond delay="0"/>
                            </p:stCondLst>
                            <p:childTnLst>
                              <p:par>
                                <p:cTn id="6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34" dur="2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5" fill="hold">
                            <p:stCondLst>
                              <p:cond delay="2000"/>
                            </p:stCondLst>
                            <p:childTnLst>
                              <p:par>
                                <p:cTn id="63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974 -2.96296E-6 L 0.00665 0.25185 " pathEditMode="relative" rAng="0" ptsTypes="AA">
                                      <p:cBhvr>
                                        <p:cTn id="637" dur="2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18" y="9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8" fill="hold">
                            <p:stCondLst>
                              <p:cond delay="4000"/>
                            </p:stCondLst>
                            <p:childTnLst>
                              <p:par>
                                <p:cTn id="63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25047 L 0.17812 0.39259 " pathEditMode="relative" rAng="0" ptsTypes="AA">
                                      <p:cBhvr>
                                        <p:cTn id="640" dur="2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88" y="9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1" fill="hold">
                            <p:stCondLst>
                              <p:cond delay="6000"/>
                            </p:stCondLst>
                            <p:childTnLst>
                              <p:par>
                                <p:cTn id="64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86 0.39283 L 0.00703 0.72824 " pathEditMode="relative" rAng="0" ptsTypes="AA">
                                      <p:cBhvr>
                                        <p:cTn id="643" dur="2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67" y="1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8000"/>
                            </p:stCondLst>
                            <p:childTnLst>
                              <p:par>
                                <p:cTn id="6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7" fill="hold">
                      <p:stCondLst>
                        <p:cond delay="indefinite"/>
                      </p:stCondLst>
                      <p:childTnLst>
                        <p:par>
                          <p:cTn id="648" fill="hold">
                            <p:stCondLst>
                              <p:cond delay="0"/>
                            </p:stCondLst>
                            <p:childTnLst>
                              <p:par>
                                <p:cTn id="649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2" fill="hold">
                            <p:stCondLst>
                              <p:cond delay="500"/>
                            </p:stCondLst>
                            <p:childTnLst>
                              <p:par>
                                <p:cTn id="653" presetID="2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6" fill="hold">
                            <p:stCondLst>
                              <p:cond delay="1000"/>
                            </p:stCondLst>
                            <p:childTnLst>
                              <p:par>
                                <p:cTn id="657" presetID="2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7" fill="hold">
                      <p:stCondLst>
                        <p:cond delay="indefinite"/>
                      </p:stCondLst>
                      <p:childTnLst>
                        <p:par>
                          <p:cTn id="668" fill="hold">
                            <p:stCondLst>
                              <p:cond delay="0"/>
                            </p:stCondLst>
                            <p:childTnLst>
                              <p:par>
                                <p:cTn id="6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35" grpId="0"/>
      <p:bldP spid="191" grpId="0"/>
      <p:bldP spid="13" grpId="0" animBg="1"/>
      <p:bldP spid="14" grpId="0"/>
      <p:bldP spid="15" grpId="0"/>
      <p:bldP spid="16" grpId="0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10" grpId="0" animBg="1"/>
      <p:bldP spid="110" grpId="1" animBg="1"/>
      <p:bldP spid="110" grpId="2" animBg="1"/>
      <p:bldP spid="113" grpId="0" animBg="1"/>
      <p:bldP spid="113" grpId="1" animBg="1"/>
      <p:bldP spid="113" grpId="2" animBg="1"/>
      <p:bldP spid="118" grpId="0" animBg="1"/>
      <p:bldP spid="118" grpId="1" animBg="1"/>
      <p:bldP spid="118" grpId="2" animBg="1"/>
      <p:bldP spid="148" grpId="0" animBg="1"/>
      <p:bldP spid="148" grpId="1" animBg="1"/>
      <p:bldP spid="149" grpId="0" animBg="1"/>
      <p:bldP spid="149" grpId="1" animBg="1"/>
      <p:bldP spid="175" grpId="0" animBg="1"/>
      <p:bldP spid="176" grpId="0" animBg="1"/>
      <p:bldP spid="17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ko-KR" sz="1350" dirty="0">
                <a:solidFill>
                  <a:srgbClr val="C00000"/>
                </a:solidFill>
              </a:rPr>
              <a:t>Thanks for your Patience and Time</a:t>
            </a:r>
            <a:endParaRPr lang="en-US" altLang="ko-KR" sz="135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SMARTWRITE" val="{@Subtitle}"/>
  <p:tag name="SMARTREAD" val="{@Subtitle}"/>
</p:tagLst>
</file>

<file path=ppt/tags/tag10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100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101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102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103.xml><?xml version="1.0" encoding="utf-8"?>
<p:tagLst xmlns:p="http://schemas.openxmlformats.org/presentationml/2006/main">
  <p:tag name="SMARTLOCKSHAPE" val="Yes"/>
  <p:tag name="SMARTWRITE" val="{@Report date}"/>
</p:tagLst>
</file>

<file path=ppt/tags/tag104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05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106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107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0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10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11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11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11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112.xml><?xml version="1.0" encoding="utf-8"?>
<p:tagLst xmlns:p="http://schemas.openxmlformats.org/presentationml/2006/main">
  <p:tag name="SMARTLOCKSHAPE" val="Yes"/>
  <p:tag name="SMARTWRITE" val="{@Report date}"/>
</p:tagLst>
</file>

<file path=ppt/tags/tag11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1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115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116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17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118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119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12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120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121.xml><?xml version="1.0" encoding="utf-8"?>
<p:tagLst xmlns:p="http://schemas.openxmlformats.org/presentationml/2006/main">
  <p:tag name="SMARTLOCKSHAPE" val="Yes"/>
  <p:tag name="SMARTWRITE" val="{@Report date}"/>
</p:tagLst>
</file>

<file path=ppt/tags/tag122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23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124.xml><?xml version="1.0" encoding="utf-8"?>
<p:tagLst xmlns:p="http://schemas.openxmlformats.org/presentationml/2006/main">
  <p:tag name="SMARTWRITE" val="{SmartDividertext} {SmartDividernumber}"/>
  <p:tag name="SMARTSHAPETYPE" val="DividerHeader"/>
</p:tagLst>
</file>

<file path=ppt/tags/tag125.xml><?xml version="1.0" encoding="utf-8"?>
<p:tagLst xmlns:p="http://schemas.openxmlformats.org/presentationml/2006/main">
  <p:tag name="SMARTREAD" val="{Smart Divider title}"/>
  <p:tag name="SMARTWRITE" val="{Smart Divider title}"/>
</p:tagLst>
</file>

<file path=ppt/tags/tag126.xml><?xml version="1.0" encoding="utf-8"?>
<p:tagLst xmlns:p="http://schemas.openxmlformats.org/presentationml/2006/main">
  <p:tag name="SMARTSLIDETYPE" val="Divider"/>
  <p:tag name="SMARTDIVIDERLEVEL" val="0"/>
  <p:tag name="SMARTDIVIDERTYPE" val="Section"/>
  <p:tag name="SHOW EXECUTIVE SUMMARY" val="No"/>
</p:tagLst>
</file>

<file path=ppt/tags/tag12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128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129.xml><?xml version="1.0" encoding="utf-8"?>
<p:tagLst xmlns:p="http://schemas.openxmlformats.org/presentationml/2006/main">
  <p:tag name="SMARTLOCKSHAPE" val="Yes"/>
  <p:tag name="SMARTWRITE" val="{@Report date}"/>
</p:tagLst>
</file>

<file path=ppt/tags/tag13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130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31.xml><?xml version="1.0" encoding="utf-8"?>
<p:tagLst xmlns:p="http://schemas.openxmlformats.org/presentationml/2006/main">
  <p:tag name="SMARTWRITE" val="{SmartDividertext} {SmartDividernumber}"/>
  <p:tag name="SMARTSHAPETYPE" val="DividerHeader"/>
</p:tagLst>
</file>

<file path=ppt/tags/tag132.xml><?xml version="1.0" encoding="utf-8"?>
<p:tagLst xmlns:p="http://schemas.openxmlformats.org/presentationml/2006/main">
  <p:tag name="SMARTREAD" val="{Smart Divider title}"/>
  <p:tag name="SMARTWRITE" val="{Smart Divider title}"/>
</p:tagLst>
</file>

<file path=ppt/tags/tag133.xml><?xml version="1.0" encoding="utf-8"?>
<p:tagLst xmlns:p="http://schemas.openxmlformats.org/presentationml/2006/main">
  <p:tag name="SMARTSLIDETYPE" val="Divider"/>
  <p:tag name="SMARTDIVIDERLEVEL" val="0"/>
  <p:tag name="SHOW EXECUTIVE SUMMARY" val="No"/>
  <p:tag name="SMARTDIVIDERTYPE" val="Appendix"/>
</p:tagLst>
</file>

<file path=ppt/tags/tag134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135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136.xml><?xml version="1.0" encoding="utf-8"?>
<p:tagLst xmlns:p="http://schemas.openxmlformats.org/presentationml/2006/main">
  <p:tag name="SMARTLOCKSHAPE" val="Yes"/>
  <p:tag name="SMARTWRITE" val="{@Report date}"/>
</p:tagLst>
</file>

<file path=ppt/tags/tag137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38.xml><?xml version="1.0" encoding="utf-8"?>
<p:tagLst xmlns:p="http://schemas.openxmlformats.org/presentationml/2006/main">
  <p:tag name="SMARTWRITE" val="{@Subtitle}"/>
  <p:tag name="SMARTREAD" val="{@Subtitle}"/>
</p:tagLst>
</file>

<file path=ppt/tags/tag139.xml><?xml version="1.0" encoding="utf-8"?>
<p:tagLst xmlns:p="http://schemas.openxmlformats.org/presentationml/2006/main">
  <p:tag name="SMARTWRITE" val="{@Title}"/>
  <p:tag name="SMARTREAD" val="{@Title}"/>
</p:tagLst>
</file>

<file path=ppt/tags/tag14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40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Large Title and Subtitle v.2"/>
</p:tagLst>
</file>

<file path=ppt/tags/tag141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Large Title and Subtitle v.2"/>
</p:tagLst>
</file>

<file path=ppt/tags/tag142.xml><?xml version="1.0" encoding="utf-8"?>
<p:tagLst xmlns:p="http://schemas.openxmlformats.org/presentationml/2006/main">
  <p:tag name="SMARTWRITE" val="{@Report date}"/>
  <p:tag name="SMARTREAD" val="{@Report date}"/>
  <p:tag name="SMARTOBJECT" val="Report date Large Title and Subtitle v.2"/>
</p:tagLst>
</file>

<file path=ppt/tags/tag143.xml><?xml version="1.0" encoding="utf-8"?>
<p:tagLst xmlns:p="http://schemas.openxmlformats.org/presentationml/2006/main">
  <p:tag name="SMARTOBJECT" val="Descriptor Large Title and Subtitle v.2"/>
  <p:tag name="SMARTREAD" val="{@BusinessUnitCoverText}"/>
  <p:tag name="SMARTWRITE" val="{@BusinessUnitCoverText}"/>
</p:tagLst>
</file>

<file path=ppt/tags/tag144.xml><?xml version="1.0" encoding="utf-8"?>
<p:tagLst xmlns:p="http://schemas.openxmlformats.org/presentationml/2006/main">
  <p:tag name="SMARTOBJECT" val="Cover Content"/>
</p:tagLst>
</file>

<file path=ppt/tags/tag145.xml><?xml version="1.0" encoding="utf-8"?>
<p:tagLst xmlns:p="http://schemas.openxmlformats.org/presentationml/2006/main">
  <p:tag name="SMARTSHAPETYPE" val="Front Cover Image"/>
</p:tagLst>
</file>

<file path=ppt/tags/tag146.xml><?xml version="1.0" encoding="utf-8"?>
<p:tagLst xmlns:p="http://schemas.openxmlformats.org/presentationml/2006/main">
  <p:tag name="SMARTWRITE" val="{@Subtitle}"/>
  <p:tag name="SMARTREAD" val="{@Subtitle}"/>
</p:tagLst>
</file>

<file path=ppt/tags/tag147.xml><?xml version="1.0" encoding="utf-8"?>
<p:tagLst xmlns:p="http://schemas.openxmlformats.org/presentationml/2006/main">
  <p:tag name="SMARTWRITE" val="{@Title}"/>
  <p:tag name="SMARTREAD" val="{@Title}"/>
</p:tagLst>
</file>

<file path=ppt/tags/tag148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Fixed Logo v.2"/>
</p:tagLst>
</file>

<file path=ppt/tags/tag149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Fixed Logo v.2"/>
</p:tagLst>
</file>

<file path=ppt/tags/tag15.xml><?xml version="1.0" encoding="utf-8"?>
<p:tagLst xmlns:p="http://schemas.openxmlformats.org/presentationml/2006/main">
  <p:tag name="FULLLENGTH" val="True"/>
</p:tagLst>
</file>

<file path=ppt/tags/tag150.xml><?xml version="1.0" encoding="utf-8"?>
<p:tagLst xmlns:p="http://schemas.openxmlformats.org/presentationml/2006/main">
  <p:tag name="SMARTWRITE" val="{@Report date}"/>
  <p:tag name="SMARTREAD" val="{@Report date}"/>
  <p:tag name="SMARTOBJECT" val="Report date Fixed Logo v.2"/>
</p:tagLst>
</file>

<file path=ppt/tags/tag151.xml><?xml version="1.0" encoding="utf-8"?>
<p:tagLst xmlns:p="http://schemas.openxmlformats.org/presentationml/2006/main">
  <p:tag name="SMARTOBJECT" val="Descriptor Fixed Logo v.2"/>
  <p:tag name="SMARTREAD" val="{@BusinessUnitCoverText}"/>
  <p:tag name="SMARTWRITE" val="{@BusinessUnitCoverText}"/>
</p:tagLst>
</file>

<file path=ppt/tags/tag152.xml><?xml version="1.0" encoding="utf-8"?>
<p:tagLst xmlns:p="http://schemas.openxmlformats.org/presentationml/2006/main">
  <p:tag name="SMARTWRITE" val="{@Subtitle}"/>
  <p:tag name="SMARTREAD" val="{@Subtitle}"/>
</p:tagLst>
</file>

<file path=ppt/tags/tag153.xml><?xml version="1.0" encoding="utf-8"?>
<p:tagLst xmlns:p="http://schemas.openxmlformats.org/presentationml/2006/main">
  <p:tag name="SMARTWRITE" val="{@Title}"/>
  <p:tag name="SMARTREAD" val="{@Title}"/>
</p:tagLst>
</file>

<file path=ppt/tags/tag154.xml><?xml version="1.0" encoding="utf-8"?>
<p:tagLst xmlns:p="http://schemas.openxmlformats.org/presentationml/2006/main">
  <p:tag name="SMARTISVISIBLE" val="{@Show Draft stamp} = Yes"/>
  <p:tag name="SMARTOBJECT" val="Confidentiality stamp Colour v.2"/>
  <p:tag name="SMARTREAD" val="{@Confidentiality stamp}"/>
  <p:tag name="SMARTWRITE" val="{@Confidentiality stamp}"/>
</p:tagLst>
</file>

<file path=ppt/tags/tag155.xml><?xml version="1.0" encoding="utf-8"?>
<p:tagLst xmlns:p="http://schemas.openxmlformats.org/presentationml/2006/main">
  <p:tag name="SMARTISVISIBLE" val="{@Show Draft stamp} = Yes"/>
  <p:tag name="SMARTOBJECT" val="Draft stamp Colour v.2"/>
  <p:tag name="SMARTREAD" val="{@Draft stamp}"/>
  <p:tag name="SMARTWRITE" val="{@Draft stamp}"/>
</p:tagLst>
</file>

<file path=ppt/tags/tag156.xml><?xml version="1.0" encoding="utf-8"?>
<p:tagLst xmlns:p="http://schemas.openxmlformats.org/presentationml/2006/main">
  <p:tag name="SMARTWRITE" val="{@Report date}"/>
  <p:tag name="SMARTOBJECT" val="Report date Colour v.2"/>
  <p:tag name="SMARTREAD" val="{@Report date}"/>
</p:tagLst>
</file>

<file path=ppt/tags/tag157.xml><?xml version="1.0" encoding="utf-8"?>
<p:tagLst xmlns:p="http://schemas.openxmlformats.org/presentationml/2006/main">
  <p:tag name="SMARTOBJECT" val="Descriptor Colour v.2"/>
  <p:tag name="SMARTREAD" val="{@BusinessUnitCoverText}"/>
  <p:tag name="SMARTWRITE" val="{@BusinessUnitCoverText}"/>
</p:tagLst>
</file>

<file path=ppt/tags/tag158.xml><?xml version="1.0" encoding="utf-8"?>
<p:tagLst xmlns:p="http://schemas.openxmlformats.org/presentationml/2006/main">
  <p:tag name="SMARTLOCKSHAPE" val="Yes"/>
  <p:tag name="SMARTISVISIBLE" val="{@GridOn}=Yes"/>
  <p:tag name="SMARTOBJECT" val="grid"/>
  <p:tag name="SMARTGRID" val="Yes"/>
</p:tagLst>
</file>

<file path=ppt/tags/tag159.xml><?xml version="1.0" encoding="utf-8"?>
<p:tagLst xmlns:p="http://schemas.openxmlformats.org/presentationml/2006/main">
  <p:tag name="SMARTWRITE" val="{@Subtitle}"/>
  <p:tag name="SMARTREAD" val="{@Subtitle}"/>
</p:tagLst>
</file>

<file path=ppt/tags/tag16.xml><?xml version="1.0" encoding="utf-8"?>
<p:tagLst xmlns:p="http://schemas.openxmlformats.org/presentationml/2006/main">
  <p:tag name="FULLLENGTH" val="True"/>
</p:tagLst>
</file>

<file path=ppt/tags/tag160.xml><?xml version="1.0" encoding="utf-8"?>
<p:tagLst xmlns:p="http://schemas.openxmlformats.org/presentationml/2006/main">
  <p:tag name="SMARTWRITE" val="{@Title}"/>
  <p:tag name="SMARTREAD" val="{@Title}"/>
</p:tagLst>
</file>

<file path=ppt/tags/tag161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Large Title and Subtitle v.2"/>
</p:tagLst>
</file>

<file path=ppt/tags/tag162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Large Title and Subtitle v.2"/>
</p:tagLst>
</file>

<file path=ppt/tags/tag163.xml><?xml version="1.0" encoding="utf-8"?>
<p:tagLst xmlns:p="http://schemas.openxmlformats.org/presentationml/2006/main">
  <p:tag name="SMARTWRITE" val="{@Report date}"/>
  <p:tag name="SMARTREAD" val="{@Report date}"/>
  <p:tag name="SMARTOBJECT" val="Report date Large Title and Subtitle v.2"/>
</p:tagLst>
</file>

<file path=ppt/tags/tag164.xml><?xml version="1.0" encoding="utf-8"?>
<p:tagLst xmlns:p="http://schemas.openxmlformats.org/presentationml/2006/main">
  <p:tag name="SMARTOBJECT" val="Descriptor Large Title and Subtitle v.2"/>
  <p:tag name="SMARTREAD" val="{@BusinessUnitCoverText}"/>
  <p:tag name="SMARTWRITE" val="{@BusinessUnitCoverText}"/>
</p:tagLst>
</file>

<file path=ppt/tags/tag165.xml><?xml version="1.0" encoding="utf-8"?>
<p:tagLst xmlns:p="http://schemas.openxmlformats.org/presentationml/2006/main">
  <p:tag name="SMARTSHAPETYPE" val="Front Cover Image"/>
</p:tagLst>
</file>

<file path=ppt/tags/tag166.xml><?xml version="1.0" encoding="utf-8"?>
<p:tagLst xmlns:p="http://schemas.openxmlformats.org/presentationml/2006/main">
  <p:tag name="FULLLENGTH" val="True"/>
</p:tagLst>
</file>

<file path=ppt/tags/tag16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168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169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1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170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17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172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173.xml><?xml version="1.0" encoding="utf-8"?>
<p:tagLst xmlns:p="http://schemas.openxmlformats.org/presentationml/2006/main">
  <p:tag name="SMARTLOCKSHAPE" val="Yes"/>
  <p:tag name="SMARTWRITE" val="{@Report date}"/>
</p:tagLst>
</file>

<file path=ppt/tags/tag174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75.xml><?xml version="1.0" encoding="utf-8"?>
<p:tagLst xmlns:p="http://schemas.openxmlformats.org/presentationml/2006/main">
  <p:tag name="FULLLENGTH" val="True"/>
</p:tagLst>
</file>

<file path=ppt/tags/tag176.xml><?xml version="1.0" encoding="utf-8"?>
<p:tagLst xmlns:p="http://schemas.openxmlformats.org/presentationml/2006/main">
  <p:tag name="FULLLENGTH" val="True"/>
</p:tagLst>
</file>

<file path=ppt/tags/tag17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17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17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1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18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18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182.xml><?xml version="1.0" encoding="utf-8"?>
<p:tagLst xmlns:p="http://schemas.openxmlformats.org/presentationml/2006/main">
  <p:tag name="SMARTLOCKSHAPE" val="Yes"/>
  <p:tag name="SMARTWRITE" val="{@Report date}"/>
</p:tagLst>
</file>

<file path=ppt/tags/tag18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8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185.xml><?xml version="1.0" encoding="utf-8"?>
<p:tagLst xmlns:p="http://schemas.openxmlformats.org/presentationml/2006/main">
  <p:tag name="FULLLENGTH" val="True"/>
</p:tagLst>
</file>

<file path=ppt/tags/tag186.xml><?xml version="1.0" encoding="utf-8"?>
<p:tagLst xmlns:p="http://schemas.openxmlformats.org/presentationml/2006/main">
  <p:tag name="FULLLENGTH" val="True"/>
</p:tagLst>
</file>

<file path=ppt/tags/tag18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18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18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1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19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19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192.xml><?xml version="1.0" encoding="utf-8"?>
<p:tagLst xmlns:p="http://schemas.openxmlformats.org/presentationml/2006/main">
  <p:tag name="SMARTLOCKSHAPE" val="Yes"/>
  <p:tag name="SMARTWRITE" val="{@Report date}"/>
</p:tagLst>
</file>

<file path=ppt/tags/tag19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9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195.xml><?xml version="1.0" encoding="utf-8"?>
<p:tagLst xmlns:p="http://schemas.openxmlformats.org/presentationml/2006/main">
  <p:tag name="FULLLENGTH" val="True"/>
</p:tagLst>
</file>

<file path=ppt/tags/tag196.xml><?xml version="1.0" encoding="utf-8"?>
<p:tagLst xmlns:p="http://schemas.openxmlformats.org/presentationml/2006/main">
  <p:tag name="FULLLENGTH" val="True"/>
</p:tagLst>
</file>

<file path=ppt/tags/tag19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19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19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.xml><?xml version="1.0" encoding="utf-8"?>
<p:tagLst xmlns:p="http://schemas.openxmlformats.org/presentationml/2006/main">
  <p:tag name="SMARTWRITE" val="{@Title}"/>
  <p:tag name="SMARTREAD" val="{@Title}"/>
</p:tagLst>
</file>

<file path=ppt/tags/tag2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0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0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202.xml><?xml version="1.0" encoding="utf-8"?>
<p:tagLst xmlns:p="http://schemas.openxmlformats.org/presentationml/2006/main">
  <p:tag name="SMARTLOCKSHAPE" val="Yes"/>
  <p:tag name="SMARTWRITE" val="{@Report date}"/>
</p:tagLst>
</file>

<file path=ppt/tags/tag20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0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205.xml><?xml version="1.0" encoding="utf-8"?>
<p:tagLst xmlns:p="http://schemas.openxmlformats.org/presentationml/2006/main">
  <p:tag name="FULLLENGTH" val="True"/>
</p:tagLst>
</file>

<file path=ppt/tags/tag206.xml><?xml version="1.0" encoding="utf-8"?>
<p:tagLst xmlns:p="http://schemas.openxmlformats.org/presentationml/2006/main">
  <p:tag name="FULLLENGTH" val="True"/>
</p:tagLst>
</file>

<file path=ppt/tags/tag207.xml><?xml version="1.0" encoding="utf-8"?>
<p:tagLst xmlns:p="http://schemas.openxmlformats.org/presentationml/2006/main">
  <p:tag name="FULLLENGTH" val="True"/>
</p:tagLst>
</file>

<file path=ppt/tags/tag208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209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2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210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11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12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213.xml><?xml version="1.0" encoding="utf-8"?>
<p:tagLst xmlns:p="http://schemas.openxmlformats.org/presentationml/2006/main">
  <p:tag name="SMARTLOCKSHAPE" val="Yes"/>
  <p:tag name="SMARTWRITE" val="{@Report date}"/>
</p:tagLst>
</file>

<file path=ppt/tags/tag214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15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216.xml><?xml version="1.0" encoding="utf-8"?>
<p:tagLst xmlns:p="http://schemas.openxmlformats.org/presentationml/2006/main">
  <p:tag name="FULLENGTH" val="True"/>
</p:tagLst>
</file>

<file path=ppt/tags/tag217.xml><?xml version="1.0" encoding="utf-8"?>
<p:tagLst xmlns:p="http://schemas.openxmlformats.org/presentationml/2006/main">
  <p:tag name="FULLLENGTH" val="True"/>
</p:tagLst>
</file>

<file path=ppt/tags/tag218.xml><?xml version="1.0" encoding="utf-8"?>
<p:tagLst xmlns:p="http://schemas.openxmlformats.org/presentationml/2006/main">
  <p:tag name="FULLLENGTH" val="True"/>
</p:tagLst>
</file>

<file path=ppt/tags/tag219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22.xml><?xml version="1.0" encoding="utf-8"?>
<p:tagLst xmlns:p="http://schemas.openxmlformats.org/presentationml/2006/main">
  <p:tag name="SMARTLOCKSHAPE" val="Yes"/>
  <p:tag name="SMARTWRITE" val="{@Report date}"/>
</p:tagLst>
</file>

<file path=ppt/tags/tag220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221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22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23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224.xml><?xml version="1.0" encoding="utf-8"?>
<p:tagLst xmlns:p="http://schemas.openxmlformats.org/presentationml/2006/main">
  <p:tag name="SMARTLOCKSHAPE" val="Yes"/>
  <p:tag name="SMARTWRITE" val="{@Report date}"/>
</p:tagLst>
</file>

<file path=ppt/tags/tag225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26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227.xml><?xml version="1.0" encoding="utf-8"?>
<p:tagLst xmlns:p="http://schemas.openxmlformats.org/presentationml/2006/main">
  <p:tag name="FULLLENGTH" val="True"/>
</p:tagLst>
</file>

<file path=ppt/tags/tag228.xml><?xml version="1.0" encoding="utf-8"?>
<p:tagLst xmlns:p="http://schemas.openxmlformats.org/presentationml/2006/main">
  <p:tag name="FULLLENGTH" val="True"/>
</p:tagLst>
</file>

<file path=ppt/tags/tag229.xml><?xml version="1.0" encoding="utf-8"?>
<p:tagLst xmlns:p="http://schemas.openxmlformats.org/presentationml/2006/main">
  <p:tag name="FULLLENGTH" val="True"/>
</p:tagLst>
</file>

<file path=ppt/tags/tag2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30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231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232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233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34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35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236.xml><?xml version="1.0" encoding="utf-8"?>
<p:tagLst xmlns:p="http://schemas.openxmlformats.org/presentationml/2006/main">
  <p:tag name="SMARTLOCKSHAPE" val="Yes"/>
  <p:tag name="SMARTWRITE" val="{@Report date}"/>
</p:tagLst>
</file>

<file path=ppt/tags/tag237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38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239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2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240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241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242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43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44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245.xml><?xml version="1.0" encoding="utf-8"?>
<p:tagLst xmlns:p="http://schemas.openxmlformats.org/presentationml/2006/main">
  <p:tag name="SMARTLOCKSHAPE" val="Yes"/>
  <p:tag name="SMARTWRITE" val="{@Report date}"/>
</p:tagLst>
</file>

<file path=ppt/tags/tag246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47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248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249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25.xml><?xml version="1.0" encoding="utf-8"?>
<p:tagLst xmlns:p="http://schemas.openxmlformats.org/presentationml/2006/main">
  <p:tag name="FULLLENGTH" val="True"/>
</p:tagLst>
</file>

<file path=ppt/tags/tag250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251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52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53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254.xml><?xml version="1.0" encoding="utf-8"?>
<p:tagLst xmlns:p="http://schemas.openxmlformats.org/presentationml/2006/main">
  <p:tag name="SMARTLOCKSHAPE" val="Yes"/>
  <p:tag name="SMARTWRITE" val="{@Report date}"/>
</p:tagLst>
</file>

<file path=ppt/tags/tag255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56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25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258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259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26.xml><?xml version="1.0" encoding="utf-8"?>
<p:tagLst xmlns:p="http://schemas.openxmlformats.org/presentationml/2006/main">
  <p:tag name="FULLLENGTH" val="True"/>
</p:tagLst>
</file>

<file path=ppt/tags/tag260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61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62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263.xml><?xml version="1.0" encoding="utf-8"?>
<p:tagLst xmlns:p="http://schemas.openxmlformats.org/presentationml/2006/main">
  <p:tag name="SMARTLOCKSHAPE" val="Yes"/>
  <p:tag name="SMARTWRITE" val="{@Report date}"/>
</p:tagLst>
</file>

<file path=ppt/tags/tag264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65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266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267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26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26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27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7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272.xml><?xml version="1.0" encoding="utf-8"?>
<p:tagLst xmlns:p="http://schemas.openxmlformats.org/presentationml/2006/main">
  <p:tag name="SMARTLOCKSHAPE" val="Yes"/>
  <p:tag name="SMARTWRITE" val="{@Report date}"/>
</p:tagLst>
</file>

<file path=ppt/tags/tag27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7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275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276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277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278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79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280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281.xml><?xml version="1.0" encoding="utf-8"?>
<p:tagLst xmlns:p="http://schemas.openxmlformats.org/presentationml/2006/main">
  <p:tag name="SMARTLOCKSHAPE" val="Yes"/>
  <p:tag name="SMARTWRITE" val="{@Report date}"/>
</p:tagLst>
</file>

<file path=ppt/tags/tag282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83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284.xml><?xml version="1.0" encoding="utf-8"?>
<p:tagLst xmlns:p="http://schemas.openxmlformats.org/presentationml/2006/main">
  <p:tag name="SMARTWRITE" val="{SmartDividertext} {SmartDividernumber}"/>
  <p:tag name="SMARTSHAPETYPE" val="DividerHeader"/>
</p:tagLst>
</file>

<file path=ppt/tags/tag285.xml><?xml version="1.0" encoding="utf-8"?>
<p:tagLst xmlns:p="http://schemas.openxmlformats.org/presentationml/2006/main">
  <p:tag name="SMARTREAD" val="{Smart Divider title}"/>
  <p:tag name="SMARTWRITE" val="{Smart Divider title}"/>
</p:tagLst>
</file>

<file path=ppt/tags/tag286.xml><?xml version="1.0" encoding="utf-8"?>
<p:tagLst xmlns:p="http://schemas.openxmlformats.org/presentationml/2006/main">
  <p:tag name="SMARTSLIDETYPE" val="Divider"/>
  <p:tag name="SMARTDIVIDERLEVEL" val="0"/>
  <p:tag name="SMARTDIVIDERTYPE" val="Section"/>
  <p:tag name="SHOW EXECUTIVE SUMMARY" val="No"/>
</p:tagLst>
</file>

<file path=ppt/tags/tag28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88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89.xml><?xml version="1.0" encoding="utf-8"?>
<p:tagLst xmlns:p="http://schemas.openxmlformats.org/presentationml/2006/main">
  <p:tag name="SMARTLOCKSHAPE" val="Yes"/>
  <p:tag name="SMARTWRITE" val="{@Report date}"/>
</p:tagLst>
</file>

<file path=ppt/tags/tag2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90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91.xml><?xml version="1.0" encoding="utf-8"?>
<p:tagLst xmlns:p="http://schemas.openxmlformats.org/presentationml/2006/main">
  <p:tag name="SMARTWRITE" val="{SmartDividertext} {SmartDividernumber}"/>
  <p:tag name="SMARTSHAPETYPE" val="DividerHeader"/>
</p:tagLst>
</file>

<file path=ppt/tags/tag292.xml><?xml version="1.0" encoding="utf-8"?>
<p:tagLst xmlns:p="http://schemas.openxmlformats.org/presentationml/2006/main">
  <p:tag name="SMARTREAD" val="{Smart Divider title}"/>
  <p:tag name="SMARTWRITE" val="{Smart Divider title}"/>
</p:tagLst>
</file>

<file path=ppt/tags/tag293.xml><?xml version="1.0" encoding="utf-8"?>
<p:tagLst xmlns:p="http://schemas.openxmlformats.org/presentationml/2006/main">
  <p:tag name="SMARTSLIDETYPE" val="Divider"/>
  <p:tag name="SMARTDIVIDERLEVEL" val="0"/>
  <p:tag name="SHOW EXECUTIVE SUMMARY" val="No"/>
  <p:tag name="SMARTDIVIDERTYPE" val="Appendix"/>
</p:tagLst>
</file>

<file path=ppt/tags/tag294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295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296.xml><?xml version="1.0" encoding="utf-8"?>
<p:tagLst xmlns:p="http://schemas.openxmlformats.org/presentationml/2006/main">
  <p:tag name="SMARTLOCKSHAPE" val="Yes"/>
  <p:tag name="SMARTWRITE" val="{@Report date}"/>
</p:tagLst>
</file>

<file path=ppt/tags/tag297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98.xml><?xml version="1.0" encoding="utf-8"?>
<p:tagLst xmlns:p="http://schemas.openxmlformats.org/presentationml/2006/main">
  <p:tag name="SMARTWRITE" val="{@Subtitle}"/>
  <p:tag name="SMARTREAD" val="{@Subtitle}"/>
</p:tagLst>
</file>

<file path=ppt/tags/tag299.xml><?xml version="1.0" encoding="utf-8"?>
<p:tagLst xmlns:p="http://schemas.openxmlformats.org/presentationml/2006/main">
  <p:tag name="SMARTWRITE" val="{@Title}"/>
  <p:tag name="SMARTREAD" val="{@Title}"/>
</p:tagLst>
</file>

<file path=ppt/tags/tag3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Large Title and Subtitle v.2"/>
</p:tagLst>
</file>

<file path=ppt/tags/tag3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300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Large Title and Subtitle v.2"/>
</p:tagLst>
</file>

<file path=ppt/tags/tag301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Large Title and Subtitle v.2"/>
</p:tagLst>
</file>

<file path=ppt/tags/tag302.xml><?xml version="1.0" encoding="utf-8"?>
<p:tagLst xmlns:p="http://schemas.openxmlformats.org/presentationml/2006/main">
  <p:tag name="SMARTWRITE" val="{@Report date}"/>
  <p:tag name="SMARTREAD" val="{@Report date}"/>
  <p:tag name="SMARTOBJECT" val="Report date Large Title and Subtitle v.2"/>
</p:tagLst>
</file>

<file path=ppt/tags/tag303.xml><?xml version="1.0" encoding="utf-8"?>
<p:tagLst xmlns:p="http://schemas.openxmlformats.org/presentationml/2006/main">
  <p:tag name="SMARTOBJECT" val="Descriptor Large Title and Subtitle v.2"/>
  <p:tag name="SMARTREAD" val="{@BusinessUnitCoverText}"/>
  <p:tag name="SMARTWRITE" val="{@BusinessUnitCoverText}"/>
</p:tagLst>
</file>

<file path=ppt/tags/tag304.xml><?xml version="1.0" encoding="utf-8"?>
<p:tagLst xmlns:p="http://schemas.openxmlformats.org/presentationml/2006/main">
  <p:tag name="SMARTOBJECT" val="Cover Content"/>
</p:tagLst>
</file>

<file path=ppt/tags/tag305.xml><?xml version="1.0" encoding="utf-8"?>
<p:tagLst xmlns:p="http://schemas.openxmlformats.org/presentationml/2006/main">
  <p:tag name="SMARTSHAPETYPE" val="Front Cover Image"/>
</p:tagLst>
</file>

<file path=ppt/tags/tag306.xml><?xml version="1.0" encoding="utf-8"?>
<p:tagLst xmlns:p="http://schemas.openxmlformats.org/presentationml/2006/main">
  <p:tag name="SMARTWRITE" val="{@Subtitle}"/>
  <p:tag name="SMARTREAD" val="{@Subtitle}"/>
</p:tagLst>
</file>

<file path=ppt/tags/tag307.xml><?xml version="1.0" encoding="utf-8"?>
<p:tagLst xmlns:p="http://schemas.openxmlformats.org/presentationml/2006/main">
  <p:tag name="SMARTWRITE" val="{@Title}"/>
  <p:tag name="SMARTREAD" val="{@Title}"/>
</p:tagLst>
</file>

<file path=ppt/tags/tag308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Fixed Logo v.2"/>
</p:tagLst>
</file>

<file path=ppt/tags/tag309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Fixed Logo v.2"/>
</p:tagLst>
</file>

<file path=ppt/tags/tag3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310.xml><?xml version="1.0" encoding="utf-8"?>
<p:tagLst xmlns:p="http://schemas.openxmlformats.org/presentationml/2006/main">
  <p:tag name="SMARTWRITE" val="{@Report date}"/>
  <p:tag name="SMARTREAD" val="{@Report date}"/>
  <p:tag name="SMARTOBJECT" val="Report date Fixed Logo v.2"/>
</p:tagLst>
</file>

<file path=ppt/tags/tag311.xml><?xml version="1.0" encoding="utf-8"?>
<p:tagLst xmlns:p="http://schemas.openxmlformats.org/presentationml/2006/main">
  <p:tag name="SMARTOBJECT" val="Descriptor Fixed Logo v.2"/>
  <p:tag name="SMARTREAD" val="{@BusinessUnitCoverText}"/>
  <p:tag name="SMARTWRITE" val="{@BusinessUnitCoverText}"/>
</p:tagLst>
</file>

<file path=ppt/tags/tag312.xml><?xml version="1.0" encoding="utf-8"?>
<p:tagLst xmlns:p="http://schemas.openxmlformats.org/presentationml/2006/main">
  <p:tag name="SMARTWRITE" val="{@Subtitle}"/>
  <p:tag name="SMARTREAD" val="{@Subtitle}"/>
</p:tagLst>
</file>

<file path=ppt/tags/tag313.xml><?xml version="1.0" encoding="utf-8"?>
<p:tagLst xmlns:p="http://schemas.openxmlformats.org/presentationml/2006/main">
  <p:tag name="SMARTWRITE" val="{@Title}"/>
  <p:tag name="SMARTREAD" val="{@Title}"/>
</p:tagLst>
</file>

<file path=ppt/tags/tag314.xml><?xml version="1.0" encoding="utf-8"?>
<p:tagLst xmlns:p="http://schemas.openxmlformats.org/presentationml/2006/main">
  <p:tag name="SMARTISVISIBLE" val="{@Show Draft stamp} = Yes"/>
  <p:tag name="SMARTOBJECT" val="Confidentiality stamp Colour v.2"/>
  <p:tag name="SMARTREAD" val="{@Confidentiality stamp}"/>
  <p:tag name="SMARTWRITE" val="{@Confidentiality stamp}"/>
</p:tagLst>
</file>

<file path=ppt/tags/tag315.xml><?xml version="1.0" encoding="utf-8"?>
<p:tagLst xmlns:p="http://schemas.openxmlformats.org/presentationml/2006/main">
  <p:tag name="SMARTISVISIBLE" val="{@Show Draft stamp} = Yes"/>
  <p:tag name="SMARTOBJECT" val="Draft stamp Colour v.2"/>
  <p:tag name="SMARTREAD" val="{@Draft stamp}"/>
  <p:tag name="SMARTWRITE" val="{@Draft stamp}"/>
</p:tagLst>
</file>

<file path=ppt/tags/tag316.xml><?xml version="1.0" encoding="utf-8"?>
<p:tagLst xmlns:p="http://schemas.openxmlformats.org/presentationml/2006/main">
  <p:tag name="SMARTWRITE" val="{@Report date}"/>
  <p:tag name="SMARTOBJECT" val="Report date Colour v.2"/>
  <p:tag name="SMARTREAD" val="{@Report date}"/>
</p:tagLst>
</file>

<file path=ppt/tags/tag317.xml><?xml version="1.0" encoding="utf-8"?>
<p:tagLst xmlns:p="http://schemas.openxmlformats.org/presentationml/2006/main">
  <p:tag name="SMARTOBJECT" val="Descriptor Colour v.2"/>
  <p:tag name="SMARTREAD" val="{@BusinessUnitCoverText}"/>
  <p:tag name="SMARTWRITE" val="{@BusinessUnitCoverText}"/>
</p:tagLst>
</file>

<file path=ppt/tags/tag318.xml><?xml version="1.0" encoding="utf-8"?>
<p:tagLst xmlns:p="http://schemas.openxmlformats.org/presentationml/2006/main">
  <p:tag name="SMARTLOCKSHAPE" val="Yes"/>
  <p:tag name="SMARTISVISIBLE" val="{@GridOn}=Yes"/>
  <p:tag name="SMARTOBJECT" val="grid"/>
  <p:tag name="SMARTGRID" val="Yes"/>
</p:tagLst>
</file>

<file path=ppt/tags/tag319.xml><?xml version="1.0" encoding="utf-8"?>
<p:tagLst xmlns:p="http://schemas.openxmlformats.org/presentationml/2006/main">
  <p:tag name="SMARTWRITE" val="{@Subtitle}"/>
  <p:tag name="SMARTREAD" val="{@Subtitle}"/>
</p:tagLst>
</file>

<file path=ppt/tags/tag32.xml><?xml version="1.0" encoding="utf-8"?>
<p:tagLst xmlns:p="http://schemas.openxmlformats.org/presentationml/2006/main">
  <p:tag name="SMARTLOCKSHAPE" val="Yes"/>
  <p:tag name="SMARTWRITE" val="{@Report date}"/>
</p:tagLst>
</file>

<file path=ppt/tags/tag320.xml><?xml version="1.0" encoding="utf-8"?>
<p:tagLst xmlns:p="http://schemas.openxmlformats.org/presentationml/2006/main">
  <p:tag name="SMARTWRITE" val="{@Title}"/>
  <p:tag name="SMARTREAD" val="{@Title}"/>
</p:tagLst>
</file>

<file path=ppt/tags/tag321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Large Title and Subtitle v.2"/>
</p:tagLst>
</file>

<file path=ppt/tags/tag322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Large Title and Subtitle v.2"/>
</p:tagLst>
</file>

<file path=ppt/tags/tag323.xml><?xml version="1.0" encoding="utf-8"?>
<p:tagLst xmlns:p="http://schemas.openxmlformats.org/presentationml/2006/main">
  <p:tag name="SMARTWRITE" val="{@Report date}"/>
  <p:tag name="SMARTREAD" val="{@Report date}"/>
  <p:tag name="SMARTOBJECT" val="Report date Large Title and Subtitle v.2"/>
</p:tagLst>
</file>

<file path=ppt/tags/tag324.xml><?xml version="1.0" encoding="utf-8"?>
<p:tagLst xmlns:p="http://schemas.openxmlformats.org/presentationml/2006/main">
  <p:tag name="SMARTOBJECT" val="Descriptor Large Title and Subtitle v.2"/>
  <p:tag name="SMARTREAD" val="{@BusinessUnitCoverText}"/>
  <p:tag name="SMARTWRITE" val="{@BusinessUnitCoverText}"/>
</p:tagLst>
</file>

<file path=ppt/tags/tag325.xml><?xml version="1.0" encoding="utf-8"?>
<p:tagLst xmlns:p="http://schemas.openxmlformats.org/presentationml/2006/main">
  <p:tag name="SMARTSHAPETYPE" val="Front Cover Image"/>
</p:tagLst>
</file>

<file path=ppt/tags/tag326.xml><?xml version="1.0" encoding="utf-8"?>
<p:tagLst xmlns:p="http://schemas.openxmlformats.org/presentationml/2006/main">
  <p:tag name="FULLLENGTH" val="True"/>
</p:tagLst>
</file>

<file path=ppt/tags/tag32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328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329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3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30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33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332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333.xml><?xml version="1.0" encoding="utf-8"?>
<p:tagLst xmlns:p="http://schemas.openxmlformats.org/presentationml/2006/main">
  <p:tag name="SMARTLOCKSHAPE" val="Yes"/>
  <p:tag name="SMARTWRITE" val="{@Report date}"/>
</p:tagLst>
</file>

<file path=ppt/tags/tag334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35.xml><?xml version="1.0" encoding="utf-8"?>
<p:tagLst xmlns:p="http://schemas.openxmlformats.org/presentationml/2006/main">
  <p:tag name="FULLLENGTH" val="True"/>
</p:tagLst>
</file>

<file path=ppt/tags/tag336.xml><?xml version="1.0" encoding="utf-8"?>
<p:tagLst xmlns:p="http://schemas.openxmlformats.org/presentationml/2006/main">
  <p:tag name="FULLLENGTH" val="True"/>
</p:tagLst>
</file>

<file path=ppt/tags/tag33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33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33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3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34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34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342.xml><?xml version="1.0" encoding="utf-8"?>
<p:tagLst xmlns:p="http://schemas.openxmlformats.org/presentationml/2006/main">
  <p:tag name="SMARTLOCKSHAPE" val="Yes"/>
  <p:tag name="SMARTWRITE" val="{@Report date}"/>
</p:tagLst>
</file>

<file path=ppt/tags/tag34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4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345.xml><?xml version="1.0" encoding="utf-8"?>
<p:tagLst xmlns:p="http://schemas.openxmlformats.org/presentationml/2006/main">
  <p:tag name="FULLLENGTH" val="True"/>
</p:tagLst>
</file>

<file path=ppt/tags/tag346.xml><?xml version="1.0" encoding="utf-8"?>
<p:tagLst xmlns:p="http://schemas.openxmlformats.org/presentationml/2006/main">
  <p:tag name="FULLLENGTH" val="True"/>
</p:tagLst>
</file>

<file path=ppt/tags/tag34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34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34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35.xml><?xml version="1.0" encoding="utf-8"?>
<p:tagLst xmlns:p="http://schemas.openxmlformats.org/presentationml/2006/main">
  <p:tag name="FULLLENGTH" val="True"/>
</p:tagLst>
</file>

<file path=ppt/tags/tag35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35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352.xml><?xml version="1.0" encoding="utf-8"?>
<p:tagLst xmlns:p="http://schemas.openxmlformats.org/presentationml/2006/main">
  <p:tag name="SMARTLOCKSHAPE" val="Yes"/>
  <p:tag name="SMARTWRITE" val="{@Report date}"/>
</p:tagLst>
</file>

<file path=ppt/tags/tag35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5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355.xml><?xml version="1.0" encoding="utf-8"?>
<p:tagLst xmlns:p="http://schemas.openxmlformats.org/presentationml/2006/main">
  <p:tag name="FULLLENGTH" val="True"/>
</p:tagLst>
</file>

<file path=ppt/tags/tag356.xml><?xml version="1.0" encoding="utf-8"?>
<p:tagLst xmlns:p="http://schemas.openxmlformats.org/presentationml/2006/main">
  <p:tag name="FULLLENGTH" val="True"/>
</p:tagLst>
</file>

<file path=ppt/tags/tag35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35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35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36.xml><?xml version="1.0" encoding="utf-8"?>
<p:tagLst xmlns:p="http://schemas.openxmlformats.org/presentationml/2006/main">
  <p:tag name="FULLLENGTH" val="True"/>
</p:tagLst>
</file>

<file path=ppt/tags/tag36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36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362.xml><?xml version="1.0" encoding="utf-8"?>
<p:tagLst xmlns:p="http://schemas.openxmlformats.org/presentationml/2006/main">
  <p:tag name="SMARTLOCKSHAPE" val="Yes"/>
  <p:tag name="SMARTWRITE" val="{@Report date}"/>
</p:tagLst>
</file>

<file path=ppt/tags/tag36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6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365.xml><?xml version="1.0" encoding="utf-8"?>
<p:tagLst xmlns:p="http://schemas.openxmlformats.org/presentationml/2006/main">
  <p:tag name="FULLLENGTH" val="True"/>
</p:tagLst>
</file>

<file path=ppt/tags/tag366.xml><?xml version="1.0" encoding="utf-8"?>
<p:tagLst xmlns:p="http://schemas.openxmlformats.org/presentationml/2006/main">
  <p:tag name="FULLLENGTH" val="True"/>
</p:tagLst>
</file>

<file path=ppt/tags/tag367.xml><?xml version="1.0" encoding="utf-8"?>
<p:tagLst xmlns:p="http://schemas.openxmlformats.org/presentationml/2006/main">
  <p:tag name="FULLLENGTH" val="True"/>
</p:tagLst>
</file>

<file path=ppt/tags/tag368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369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3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370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371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372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373.xml><?xml version="1.0" encoding="utf-8"?>
<p:tagLst xmlns:p="http://schemas.openxmlformats.org/presentationml/2006/main">
  <p:tag name="SMARTLOCKSHAPE" val="Yes"/>
  <p:tag name="SMARTWRITE" val="{@Report date}"/>
</p:tagLst>
</file>

<file path=ppt/tags/tag374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75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376.xml><?xml version="1.0" encoding="utf-8"?>
<p:tagLst xmlns:p="http://schemas.openxmlformats.org/presentationml/2006/main">
  <p:tag name="FULLENGTH" val="True"/>
</p:tagLst>
</file>

<file path=ppt/tags/tag377.xml><?xml version="1.0" encoding="utf-8"?>
<p:tagLst xmlns:p="http://schemas.openxmlformats.org/presentationml/2006/main">
  <p:tag name="FULLLENGTH" val="True"/>
</p:tagLst>
</file>

<file path=ppt/tags/tag378.xml><?xml version="1.0" encoding="utf-8"?>
<p:tagLst xmlns:p="http://schemas.openxmlformats.org/presentationml/2006/main">
  <p:tag name="FULLLENGTH" val="True"/>
</p:tagLst>
</file>

<file path=ppt/tags/tag379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3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380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381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382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383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384.xml><?xml version="1.0" encoding="utf-8"?>
<p:tagLst xmlns:p="http://schemas.openxmlformats.org/presentationml/2006/main">
  <p:tag name="SMARTLOCKSHAPE" val="Yes"/>
  <p:tag name="SMARTWRITE" val="{@Report date}"/>
</p:tagLst>
</file>

<file path=ppt/tags/tag385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86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387.xml><?xml version="1.0" encoding="utf-8"?>
<p:tagLst xmlns:p="http://schemas.openxmlformats.org/presentationml/2006/main">
  <p:tag name="FULLLENGTH" val="True"/>
</p:tagLst>
</file>

<file path=ppt/tags/tag388.xml><?xml version="1.0" encoding="utf-8"?>
<p:tagLst xmlns:p="http://schemas.openxmlformats.org/presentationml/2006/main">
  <p:tag name="FULLLENGTH" val="True"/>
</p:tagLst>
</file>

<file path=ppt/tags/tag389.xml><?xml version="1.0" encoding="utf-8"?>
<p:tagLst xmlns:p="http://schemas.openxmlformats.org/presentationml/2006/main">
  <p:tag name="FULLLENGTH" val="True"/>
</p:tagLst>
</file>

<file path=ppt/tags/tag3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390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391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392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393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394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395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396.xml><?xml version="1.0" encoding="utf-8"?>
<p:tagLst xmlns:p="http://schemas.openxmlformats.org/presentationml/2006/main">
  <p:tag name="SMARTLOCKSHAPE" val="Yes"/>
  <p:tag name="SMARTWRITE" val="{@Report date}"/>
</p:tagLst>
</file>

<file path=ppt/tags/tag397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98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399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4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Large Title and Subtitle v.2"/>
</p:tagLst>
</file>

<file path=ppt/tags/tag4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400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401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402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403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404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405.xml><?xml version="1.0" encoding="utf-8"?>
<p:tagLst xmlns:p="http://schemas.openxmlformats.org/presentationml/2006/main">
  <p:tag name="SMARTLOCKSHAPE" val="Yes"/>
  <p:tag name="SMARTWRITE" val="{@Report date}"/>
</p:tagLst>
</file>

<file path=ppt/tags/tag406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407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408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409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4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410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411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412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413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414.xml><?xml version="1.0" encoding="utf-8"?>
<p:tagLst xmlns:p="http://schemas.openxmlformats.org/presentationml/2006/main">
  <p:tag name="SMARTLOCKSHAPE" val="Yes"/>
  <p:tag name="SMARTWRITE" val="{@Report date}"/>
</p:tagLst>
</file>

<file path=ppt/tags/tag415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416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41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418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419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42.xml><?xml version="1.0" encoding="utf-8"?>
<p:tagLst xmlns:p="http://schemas.openxmlformats.org/presentationml/2006/main">
  <p:tag name="SMARTLOCKSHAPE" val="Yes"/>
  <p:tag name="SMARTWRITE" val="{@Report date}"/>
</p:tagLst>
</file>

<file path=ppt/tags/tag420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421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422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423.xml><?xml version="1.0" encoding="utf-8"?>
<p:tagLst xmlns:p="http://schemas.openxmlformats.org/presentationml/2006/main">
  <p:tag name="SMARTLOCKSHAPE" val="Yes"/>
  <p:tag name="SMARTWRITE" val="{@Report date}"/>
</p:tagLst>
</file>

<file path=ppt/tags/tag424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425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426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427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42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42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4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43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43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432.xml><?xml version="1.0" encoding="utf-8"?>
<p:tagLst xmlns:p="http://schemas.openxmlformats.org/presentationml/2006/main">
  <p:tag name="SMARTLOCKSHAPE" val="Yes"/>
  <p:tag name="SMARTWRITE" val="{@Report date}"/>
</p:tagLst>
</file>

<file path=ppt/tags/tag43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43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435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436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437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438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439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4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440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441.xml><?xml version="1.0" encoding="utf-8"?>
<p:tagLst xmlns:p="http://schemas.openxmlformats.org/presentationml/2006/main">
  <p:tag name="SMARTLOCKSHAPE" val="Yes"/>
  <p:tag name="SMARTWRITE" val="{@Report date}"/>
</p:tagLst>
</file>

<file path=ppt/tags/tag442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443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444.xml><?xml version="1.0" encoding="utf-8"?>
<p:tagLst xmlns:p="http://schemas.openxmlformats.org/presentationml/2006/main">
  <p:tag name="SMARTWRITE" val="{SmartDividertext} {SmartDividernumber}"/>
  <p:tag name="SMARTSHAPETYPE" val="DividerHeader"/>
</p:tagLst>
</file>

<file path=ppt/tags/tag445.xml><?xml version="1.0" encoding="utf-8"?>
<p:tagLst xmlns:p="http://schemas.openxmlformats.org/presentationml/2006/main">
  <p:tag name="SMARTREAD" val="{Smart Divider title}"/>
  <p:tag name="SMARTWRITE" val="{Smart Divider title}"/>
</p:tagLst>
</file>

<file path=ppt/tags/tag446.xml><?xml version="1.0" encoding="utf-8"?>
<p:tagLst xmlns:p="http://schemas.openxmlformats.org/presentationml/2006/main">
  <p:tag name="SMARTSLIDETYPE" val="Divider"/>
  <p:tag name="SMARTDIVIDERLEVEL" val="0"/>
  <p:tag name="SMARTDIVIDERTYPE" val="Section"/>
  <p:tag name="SHOW EXECUTIVE SUMMARY" val="No"/>
</p:tagLst>
</file>

<file path=ppt/tags/tag44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448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449.xml><?xml version="1.0" encoding="utf-8"?>
<p:tagLst xmlns:p="http://schemas.openxmlformats.org/presentationml/2006/main">
  <p:tag name="SMARTLOCKSHAPE" val="Yes"/>
  <p:tag name="SMARTWRITE" val="{@Report date}"/>
</p:tagLst>
</file>

<file path=ppt/tags/tag45.xml><?xml version="1.0" encoding="utf-8"?>
<p:tagLst xmlns:p="http://schemas.openxmlformats.org/presentationml/2006/main">
  <p:tag name="FULLLENGTH" val="True"/>
</p:tagLst>
</file>

<file path=ppt/tags/tag450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451.xml><?xml version="1.0" encoding="utf-8"?>
<p:tagLst xmlns:p="http://schemas.openxmlformats.org/presentationml/2006/main">
  <p:tag name="SMARTWRITE" val="{SmartDividertext} {SmartDividernumber}"/>
  <p:tag name="SMARTSHAPETYPE" val="DividerHeader"/>
</p:tagLst>
</file>

<file path=ppt/tags/tag452.xml><?xml version="1.0" encoding="utf-8"?>
<p:tagLst xmlns:p="http://schemas.openxmlformats.org/presentationml/2006/main">
  <p:tag name="SMARTREAD" val="{Smart Divider title}"/>
  <p:tag name="SMARTWRITE" val="{Smart Divider title}"/>
</p:tagLst>
</file>

<file path=ppt/tags/tag453.xml><?xml version="1.0" encoding="utf-8"?>
<p:tagLst xmlns:p="http://schemas.openxmlformats.org/presentationml/2006/main">
  <p:tag name="SMARTSLIDETYPE" val="Divider"/>
  <p:tag name="SMARTDIVIDERLEVEL" val="0"/>
  <p:tag name="SHOW EXECUTIVE SUMMARY" val="No"/>
  <p:tag name="SMARTDIVIDERTYPE" val="Appendix"/>
</p:tagLst>
</file>

<file path=ppt/tags/tag454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455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456.xml><?xml version="1.0" encoding="utf-8"?>
<p:tagLst xmlns:p="http://schemas.openxmlformats.org/presentationml/2006/main">
  <p:tag name="SMARTLOCKSHAPE" val="Yes"/>
  <p:tag name="SMARTWRITE" val="{@Report date}"/>
</p:tagLst>
</file>

<file path=ppt/tags/tag457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458.xml><?xml version="1.0" encoding="utf-8"?>
<p:tagLst xmlns:p="http://schemas.openxmlformats.org/presentationml/2006/main">
  <p:tag name="SMARTWRITE" val="{@Subtitle}"/>
  <p:tag name="SMARTREAD" val="{@Subtitle}"/>
</p:tagLst>
</file>

<file path=ppt/tags/tag459.xml><?xml version="1.0" encoding="utf-8"?>
<p:tagLst xmlns:p="http://schemas.openxmlformats.org/presentationml/2006/main">
  <p:tag name="SMARTWRITE" val="{@Title}"/>
  <p:tag name="SMARTREAD" val="{@Title}"/>
</p:tagLst>
</file>

<file path=ppt/tags/tag46.xml><?xml version="1.0" encoding="utf-8"?>
<p:tagLst xmlns:p="http://schemas.openxmlformats.org/presentationml/2006/main">
  <p:tag name="FULLLENGTH" val="True"/>
</p:tagLst>
</file>

<file path=ppt/tags/tag460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Large Title and Subtitle v.2"/>
</p:tagLst>
</file>

<file path=ppt/tags/tag461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Large Title and Subtitle v.2"/>
</p:tagLst>
</file>

<file path=ppt/tags/tag462.xml><?xml version="1.0" encoding="utf-8"?>
<p:tagLst xmlns:p="http://schemas.openxmlformats.org/presentationml/2006/main">
  <p:tag name="SMARTWRITE" val="{@Report date}"/>
  <p:tag name="SMARTREAD" val="{@Report date}"/>
  <p:tag name="SMARTOBJECT" val="Report date Large Title and Subtitle v.2"/>
</p:tagLst>
</file>

<file path=ppt/tags/tag463.xml><?xml version="1.0" encoding="utf-8"?>
<p:tagLst xmlns:p="http://schemas.openxmlformats.org/presentationml/2006/main">
  <p:tag name="SMARTOBJECT" val="Descriptor Large Title and Subtitle v.2"/>
  <p:tag name="SMARTREAD" val="{@BusinessUnitCoverText}"/>
  <p:tag name="SMARTWRITE" val="{@BusinessUnitCoverText}"/>
</p:tagLst>
</file>

<file path=ppt/tags/tag464.xml><?xml version="1.0" encoding="utf-8"?>
<p:tagLst xmlns:p="http://schemas.openxmlformats.org/presentationml/2006/main">
  <p:tag name="SMARTOBJECT" val="Cover Content"/>
</p:tagLst>
</file>

<file path=ppt/tags/tag465.xml><?xml version="1.0" encoding="utf-8"?>
<p:tagLst xmlns:p="http://schemas.openxmlformats.org/presentationml/2006/main">
  <p:tag name="SMARTSHAPETYPE" val="Front Cover Image"/>
</p:tagLst>
</file>

<file path=ppt/tags/tag466.xml><?xml version="1.0" encoding="utf-8"?>
<p:tagLst xmlns:p="http://schemas.openxmlformats.org/presentationml/2006/main">
  <p:tag name="SMARTWRITE" val="{@Subtitle}"/>
  <p:tag name="SMARTREAD" val="{@Subtitle}"/>
</p:tagLst>
</file>

<file path=ppt/tags/tag467.xml><?xml version="1.0" encoding="utf-8"?>
<p:tagLst xmlns:p="http://schemas.openxmlformats.org/presentationml/2006/main">
  <p:tag name="SMARTWRITE" val="{@Title}"/>
  <p:tag name="SMARTREAD" val="{@Title}"/>
</p:tagLst>
</file>

<file path=ppt/tags/tag468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Fixed Logo v.2"/>
</p:tagLst>
</file>

<file path=ppt/tags/tag469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Fixed Logo v.2"/>
</p:tagLst>
</file>

<file path=ppt/tags/tag47.xml><?xml version="1.0" encoding="utf-8"?>
<p:tagLst xmlns:p="http://schemas.openxmlformats.org/presentationml/2006/main">
  <p:tag name="FULLLENGTH" val="True"/>
</p:tagLst>
</file>

<file path=ppt/tags/tag470.xml><?xml version="1.0" encoding="utf-8"?>
<p:tagLst xmlns:p="http://schemas.openxmlformats.org/presentationml/2006/main">
  <p:tag name="SMARTWRITE" val="{@Report date}"/>
  <p:tag name="SMARTREAD" val="{@Report date}"/>
  <p:tag name="SMARTOBJECT" val="Report date Fixed Logo v.2"/>
</p:tagLst>
</file>

<file path=ppt/tags/tag471.xml><?xml version="1.0" encoding="utf-8"?>
<p:tagLst xmlns:p="http://schemas.openxmlformats.org/presentationml/2006/main">
  <p:tag name="SMARTOBJECT" val="Descriptor Fixed Logo v.2"/>
  <p:tag name="SMARTREAD" val="{@BusinessUnitCoverText}"/>
  <p:tag name="SMARTWRITE" val="{@BusinessUnitCoverText}"/>
</p:tagLst>
</file>

<file path=ppt/tags/tag472.xml><?xml version="1.0" encoding="utf-8"?>
<p:tagLst xmlns:p="http://schemas.openxmlformats.org/presentationml/2006/main">
  <p:tag name="SMARTWRITE" val="{@Subtitle}"/>
  <p:tag name="SMARTREAD" val="{@Subtitle}"/>
</p:tagLst>
</file>

<file path=ppt/tags/tag473.xml><?xml version="1.0" encoding="utf-8"?>
<p:tagLst xmlns:p="http://schemas.openxmlformats.org/presentationml/2006/main">
  <p:tag name="SMARTWRITE" val="{@Title}"/>
  <p:tag name="SMARTREAD" val="{@Title}"/>
</p:tagLst>
</file>

<file path=ppt/tags/tag474.xml><?xml version="1.0" encoding="utf-8"?>
<p:tagLst xmlns:p="http://schemas.openxmlformats.org/presentationml/2006/main">
  <p:tag name="SMARTISVISIBLE" val="{@Show Draft stamp} = Yes"/>
  <p:tag name="SMARTOBJECT" val="Confidentiality stamp Colour v.2"/>
  <p:tag name="SMARTREAD" val="{@Confidentiality stamp}"/>
  <p:tag name="SMARTWRITE" val="{@Confidentiality stamp}"/>
</p:tagLst>
</file>

<file path=ppt/tags/tag475.xml><?xml version="1.0" encoding="utf-8"?>
<p:tagLst xmlns:p="http://schemas.openxmlformats.org/presentationml/2006/main">
  <p:tag name="SMARTISVISIBLE" val="{@Show Draft stamp} = Yes"/>
  <p:tag name="SMARTOBJECT" val="Draft stamp Colour v.2"/>
  <p:tag name="SMARTREAD" val="{@Draft stamp}"/>
  <p:tag name="SMARTWRITE" val="{@Draft stamp}"/>
</p:tagLst>
</file>

<file path=ppt/tags/tag476.xml><?xml version="1.0" encoding="utf-8"?>
<p:tagLst xmlns:p="http://schemas.openxmlformats.org/presentationml/2006/main">
  <p:tag name="SMARTWRITE" val="{@Report date}"/>
  <p:tag name="SMARTOBJECT" val="Report date Colour v.2"/>
  <p:tag name="SMARTREAD" val="{@Report date}"/>
</p:tagLst>
</file>

<file path=ppt/tags/tag477.xml><?xml version="1.0" encoding="utf-8"?>
<p:tagLst xmlns:p="http://schemas.openxmlformats.org/presentationml/2006/main">
  <p:tag name="SMARTOBJECT" val="Descriptor Colour v.2"/>
  <p:tag name="SMARTREAD" val="{@BusinessUnitCoverText}"/>
  <p:tag name="SMARTWRITE" val="{@BusinessUnitCoverText}"/>
</p:tagLst>
</file>

<file path=ppt/tags/tag478.xml><?xml version="1.0" encoding="utf-8"?>
<p:tagLst xmlns:p="http://schemas.openxmlformats.org/presentationml/2006/main">
  <p:tag name="SMARTLOCKSHAPE" val="Yes"/>
  <p:tag name="SMARTISVISIBLE" val="{@GridOn}=Yes"/>
  <p:tag name="SMARTOBJECT" val="grid"/>
  <p:tag name="SMARTGRID" val="Yes"/>
</p:tagLst>
</file>

<file path=ppt/tags/tag479.xml><?xml version="1.0" encoding="utf-8"?>
<p:tagLst xmlns:p="http://schemas.openxmlformats.org/presentationml/2006/main">
  <p:tag name="SMARTWRITE" val="{@Subtitle}"/>
  <p:tag name="SMARTREAD" val="{@Subtitle}"/>
</p:tagLst>
</file>

<file path=ppt/tags/tag48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480.xml><?xml version="1.0" encoding="utf-8"?>
<p:tagLst xmlns:p="http://schemas.openxmlformats.org/presentationml/2006/main">
  <p:tag name="SMARTWRITE" val="{@Title}"/>
  <p:tag name="SMARTREAD" val="{@Title}"/>
</p:tagLst>
</file>

<file path=ppt/tags/tag481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Large Title and Subtitle v.2"/>
</p:tagLst>
</file>

<file path=ppt/tags/tag482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Large Title and Subtitle v.2"/>
</p:tagLst>
</file>

<file path=ppt/tags/tag483.xml><?xml version="1.0" encoding="utf-8"?>
<p:tagLst xmlns:p="http://schemas.openxmlformats.org/presentationml/2006/main">
  <p:tag name="SMARTWRITE" val="{@Report date}"/>
  <p:tag name="SMARTREAD" val="{@Report date}"/>
  <p:tag name="SMARTOBJECT" val="Report date Large Title and Subtitle v.2"/>
</p:tagLst>
</file>

<file path=ppt/tags/tag484.xml><?xml version="1.0" encoding="utf-8"?>
<p:tagLst xmlns:p="http://schemas.openxmlformats.org/presentationml/2006/main">
  <p:tag name="SMARTOBJECT" val="Descriptor Large Title and Subtitle v.2"/>
  <p:tag name="SMARTREAD" val="{@BusinessUnitCoverText}"/>
  <p:tag name="SMARTWRITE" val="{@BusinessUnitCoverText}"/>
</p:tagLst>
</file>

<file path=ppt/tags/tag485.xml><?xml version="1.0" encoding="utf-8"?>
<p:tagLst xmlns:p="http://schemas.openxmlformats.org/presentationml/2006/main">
  <p:tag name="SMARTSHAPETYPE" val="Front Cover Image"/>
</p:tagLst>
</file>

<file path=ppt/tags/tag486.xml><?xml version="1.0" encoding="utf-8"?>
<p:tagLst xmlns:p="http://schemas.openxmlformats.org/presentationml/2006/main">
  <p:tag name="FULLLENGTH" val="True"/>
</p:tagLst>
</file>

<file path=ppt/tags/tag48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488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489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49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490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491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492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493.xml><?xml version="1.0" encoding="utf-8"?>
<p:tagLst xmlns:p="http://schemas.openxmlformats.org/presentationml/2006/main">
  <p:tag name="FULLLENGTH" val="True"/>
</p:tagLst>
</file>

<file path=ppt/tags/tag494.xml><?xml version="1.0" encoding="utf-8"?>
<p:tagLst xmlns:p="http://schemas.openxmlformats.org/presentationml/2006/main">
  <p:tag name="FULLLENGTH" val="True"/>
</p:tagLst>
</file>

<file path=ppt/tags/tag495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496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49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498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499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.xml><?xml version="1.0" encoding="utf-8"?>
<p:tagLst xmlns:p="http://schemas.openxmlformats.org/presentationml/2006/main">
  <p:tag name="SMARTWRITE" val="{@Report date}"/>
  <p:tag name="SMARTREAD" val="{@Report date}"/>
  <p:tag name="SMARTOBJECT" val="Report date Large Title and Subtitle v.2"/>
</p:tagLst>
</file>

<file path=ppt/tags/tag50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500.xml><?xml version="1.0" encoding="utf-8"?>
<p:tagLst xmlns:p="http://schemas.openxmlformats.org/presentationml/2006/main">
  <p:tag name="SMARTLOCKSHAPE" val="Yes"/>
  <p:tag name="SMARTWRITE" val="{@Report date}"/>
</p:tagLst>
</file>

<file path=ppt/tags/tag501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02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503.xml><?xml version="1.0" encoding="utf-8"?>
<p:tagLst xmlns:p="http://schemas.openxmlformats.org/presentationml/2006/main">
  <p:tag name="FULLLENGTH" val="True"/>
</p:tagLst>
</file>

<file path=ppt/tags/tag504.xml><?xml version="1.0" encoding="utf-8"?>
<p:tagLst xmlns:p="http://schemas.openxmlformats.org/presentationml/2006/main">
  <p:tag name="FULLLENGTH" val="True"/>
</p:tagLst>
</file>

<file path=ppt/tags/tag505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506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50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508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509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1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510.xml><?xml version="1.0" encoding="utf-8"?>
<p:tagLst xmlns:p="http://schemas.openxmlformats.org/presentationml/2006/main">
  <p:tag name="SMARTLOCKSHAPE" val="Yes"/>
  <p:tag name="SMARTWRITE" val="{@Report date}"/>
</p:tagLst>
</file>

<file path=ppt/tags/tag511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12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513.xml><?xml version="1.0" encoding="utf-8"?>
<p:tagLst xmlns:p="http://schemas.openxmlformats.org/presentationml/2006/main">
  <p:tag name="FULLLENGTH" val="True"/>
</p:tagLst>
</file>

<file path=ppt/tags/tag514.xml><?xml version="1.0" encoding="utf-8"?>
<p:tagLst xmlns:p="http://schemas.openxmlformats.org/presentationml/2006/main">
  <p:tag name="FULLLENGTH" val="True"/>
</p:tagLst>
</file>

<file path=ppt/tags/tag515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516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51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518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519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2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20.xml><?xml version="1.0" encoding="utf-8"?>
<p:tagLst xmlns:p="http://schemas.openxmlformats.org/presentationml/2006/main">
  <p:tag name="SMARTLOCKSHAPE" val="Yes"/>
  <p:tag name="SMARTWRITE" val="{@Report date}"/>
</p:tagLst>
</file>

<file path=ppt/tags/tag521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22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523.xml><?xml version="1.0" encoding="utf-8"?>
<p:tagLst xmlns:p="http://schemas.openxmlformats.org/presentationml/2006/main">
  <p:tag name="FULLLENGTH" val="True"/>
</p:tagLst>
</file>

<file path=ppt/tags/tag524.xml><?xml version="1.0" encoding="utf-8"?>
<p:tagLst xmlns:p="http://schemas.openxmlformats.org/presentationml/2006/main">
  <p:tag name="FULLLENGTH" val="True"/>
</p:tagLst>
</file>

<file path=ppt/tags/tag525.xml><?xml version="1.0" encoding="utf-8"?>
<p:tagLst xmlns:p="http://schemas.openxmlformats.org/presentationml/2006/main">
  <p:tag name="FULLLENGTH" val="True"/>
</p:tagLst>
</file>

<file path=ppt/tags/tag526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527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528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529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53.xml><?xml version="1.0" encoding="utf-8"?>
<p:tagLst xmlns:p="http://schemas.openxmlformats.org/presentationml/2006/main">
  <p:tag name="SMARTLOCKSHAPE" val="Yes"/>
  <p:tag name="SMARTWRITE" val="{@Report date}"/>
</p:tagLst>
</file>

<file path=ppt/tags/tag530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31.xml><?xml version="1.0" encoding="utf-8"?>
<p:tagLst xmlns:p="http://schemas.openxmlformats.org/presentationml/2006/main">
  <p:tag name="SMARTLOCKSHAPE" val="Yes"/>
  <p:tag name="SMARTWRITE" val="{@Report date}"/>
</p:tagLst>
</file>

<file path=ppt/tags/tag532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33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534.xml><?xml version="1.0" encoding="utf-8"?>
<p:tagLst xmlns:p="http://schemas.openxmlformats.org/presentationml/2006/main">
  <p:tag name="FULLENGTH" val="True"/>
</p:tagLst>
</file>

<file path=ppt/tags/tag535.xml><?xml version="1.0" encoding="utf-8"?>
<p:tagLst xmlns:p="http://schemas.openxmlformats.org/presentationml/2006/main">
  <p:tag name="FULLLENGTH" val="True"/>
</p:tagLst>
</file>

<file path=ppt/tags/tag536.xml><?xml version="1.0" encoding="utf-8"?>
<p:tagLst xmlns:p="http://schemas.openxmlformats.org/presentationml/2006/main">
  <p:tag name="FULLLENGTH" val="True"/>
</p:tagLst>
</file>

<file path=ppt/tags/tag53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53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53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54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4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54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42.xml><?xml version="1.0" encoding="utf-8"?>
<p:tagLst xmlns:p="http://schemas.openxmlformats.org/presentationml/2006/main">
  <p:tag name="SMARTLOCKSHAPE" val="Yes"/>
  <p:tag name="SMARTWRITE" val="{@Report date}"/>
</p:tagLst>
</file>

<file path=ppt/tags/tag54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4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545.xml><?xml version="1.0" encoding="utf-8"?>
<p:tagLst xmlns:p="http://schemas.openxmlformats.org/presentationml/2006/main">
  <p:tag name="FULLLENGTH" val="True"/>
</p:tagLst>
</file>

<file path=ppt/tags/tag546.xml><?xml version="1.0" encoding="utf-8"?>
<p:tagLst xmlns:p="http://schemas.openxmlformats.org/presentationml/2006/main">
  <p:tag name="FULLLENGTH" val="True"/>
</p:tagLst>
</file>

<file path=ppt/tags/tag547.xml><?xml version="1.0" encoding="utf-8"?>
<p:tagLst xmlns:p="http://schemas.openxmlformats.org/presentationml/2006/main">
  <p:tag name="FULLLENGTH" val="True"/>
</p:tagLst>
</file>

<file path=ppt/tags/tag548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549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55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550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551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552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553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54.xml><?xml version="1.0" encoding="utf-8"?>
<p:tagLst xmlns:p="http://schemas.openxmlformats.org/presentationml/2006/main">
  <p:tag name="SMARTLOCKSHAPE" val="Yes"/>
  <p:tag name="SMARTWRITE" val="{@Report date}"/>
</p:tagLst>
</file>

<file path=ppt/tags/tag555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56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55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558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559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56.xml><?xml version="1.0" encoding="utf-8"?>
<p:tagLst xmlns:p="http://schemas.openxmlformats.org/presentationml/2006/main">
  <p:tag name="FULLENGTH" val="True"/>
</p:tagLst>
</file>

<file path=ppt/tags/tag560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561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562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63.xml><?xml version="1.0" encoding="utf-8"?>
<p:tagLst xmlns:p="http://schemas.openxmlformats.org/presentationml/2006/main">
  <p:tag name="SMARTLOCKSHAPE" val="Yes"/>
  <p:tag name="SMARTWRITE" val="{@Report date}"/>
</p:tagLst>
</file>

<file path=ppt/tags/tag564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65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566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567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56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56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57.xml><?xml version="1.0" encoding="utf-8"?>
<p:tagLst xmlns:p="http://schemas.openxmlformats.org/presentationml/2006/main">
  <p:tag name="FULLLENGTH" val="True"/>
</p:tagLst>
</file>

<file path=ppt/tags/tag57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57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72.xml><?xml version="1.0" encoding="utf-8"?>
<p:tagLst xmlns:p="http://schemas.openxmlformats.org/presentationml/2006/main">
  <p:tag name="SMARTLOCKSHAPE" val="Yes"/>
  <p:tag name="SMARTWRITE" val="{@Report date}"/>
</p:tagLst>
</file>

<file path=ppt/tags/tag57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7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575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576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577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578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579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58.xml><?xml version="1.0" encoding="utf-8"?>
<p:tagLst xmlns:p="http://schemas.openxmlformats.org/presentationml/2006/main">
  <p:tag name="FULLLENGTH" val="True"/>
</p:tagLst>
</file>

<file path=ppt/tags/tag580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81.xml><?xml version="1.0" encoding="utf-8"?>
<p:tagLst xmlns:p="http://schemas.openxmlformats.org/presentationml/2006/main">
  <p:tag name="SMARTLOCKSHAPE" val="Yes"/>
  <p:tag name="SMARTWRITE" val="{@Report date}"/>
</p:tagLst>
</file>

<file path=ppt/tags/tag582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83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584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585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586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58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588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589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9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590.xml><?xml version="1.0" encoding="utf-8"?>
<p:tagLst xmlns:p="http://schemas.openxmlformats.org/presentationml/2006/main">
  <p:tag name="SMARTLOCKSHAPE" val="Yes"/>
  <p:tag name="SMARTWRITE" val="{@Report date}"/>
</p:tagLst>
</file>

<file path=ppt/tags/tag591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92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593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594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595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596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597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598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599.xml><?xml version="1.0" encoding="utf-8"?>
<p:tagLst xmlns:p="http://schemas.openxmlformats.org/presentationml/2006/main">
  <p:tag name="SMARTLOCKSHAPE" val="Yes"/>
  <p:tag name="SMARTWRITE" val="{@Report date}"/>
</p:tagLst>
</file>

<file path=ppt/tags/tag6.xml><?xml version="1.0" encoding="utf-8"?>
<p:tagLst xmlns:p="http://schemas.openxmlformats.org/presentationml/2006/main">
  <p:tag name="SMARTOBJECT" val="Descriptor Large Title and Subtitle v.2"/>
  <p:tag name="SMARTREAD" val="{@BusinessUnitCoverText}"/>
  <p:tag name="SMARTWRITE" val="{@BusinessUnitCoverText}"/>
</p:tagLst>
</file>

<file path=ppt/tags/tag60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600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01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602.xml><?xml version="1.0" encoding="utf-8"?>
<p:tagLst xmlns:p="http://schemas.openxmlformats.org/presentationml/2006/main">
  <p:tag name="SMARTWRITE" val="{SmartDividertext} {SmartDividernumber}"/>
  <p:tag name="SMARTSHAPETYPE" val="DividerHeader"/>
</p:tagLst>
</file>

<file path=ppt/tags/tag603.xml><?xml version="1.0" encoding="utf-8"?>
<p:tagLst xmlns:p="http://schemas.openxmlformats.org/presentationml/2006/main">
  <p:tag name="SMARTREAD" val="{Smart Divider title}"/>
  <p:tag name="SMARTWRITE" val="{Smart Divider title}"/>
</p:tagLst>
</file>

<file path=ppt/tags/tag604.xml><?xml version="1.0" encoding="utf-8"?>
<p:tagLst xmlns:p="http://schemas.openxmlformats.org/presentationml/2006/main">
  <p:tag name="SMARTSLIDETYPE" val="Divider"/>
  <p:tag name="SMARTDIVIDERLEVEL" val="0"/>
  <p:tag name="SMARTDIVIDERTYPE" val="Section"/>
  <p:tag name="SHOW EXECUTIVE SUMMARY" val="No"/>
</p:tagLst>
</file>

<file path=ppt/tags/tag605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606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607.xml><?xml version="1.0" encoding="utf-8"?>
<p:tagLst xmlns:p="http://schemas.openxmlformats.org/presentationml/2006/main">
  <p:tag name="SMARTLOCKSHAPE" val="Yes"/>
  <p:tag name="SMARTWRITE" val="{@Report date}"/>
</p:tagLst>
</file>

<file path=ppt/tags/tag608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09.xml><?xml version="1.0" encoding="utf-8"?>
<p:tagLst xmlns:p="http://schemas.openxmlformats.org/presentationml/2006/main">
  <p:tag name="SMARTWRITE" val="{SmartDividertext} {SmartDividernumber}"/>
  <p:tag name="SMARTSHAPETYPE" val="DividerHeader"/>
</p:tagLst>
</file>

<file path=ppt/tags/tag61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610.xml><?xml version="1.0" encoding="utf-8"?>
<p:tagLst xmlns:p="http://schemas.openxmlformats.org/presentationml/2006/main">
  <p:tag name="SMARTREAD" val="{Smart Divider title}"/>
  <p:tag name="SMARTWRITE" val="{Smart Divider title}"/>
</p:tagLst>
</file>

<file path=ppt/tags/tag611.xml><?xml version="1.0" encoding="utf-8"?>
<p:tagLst xmlns:p="http://schemas.openxmlformats.org/presentationml/2006/main">
  <p:tag name="SMARTSLIDETYPE" val="Divider"/>
  <p:tag name="SMARTDIVIDERLEVEL" val="0"/>
  <p:tag name="SHOW EXECUTIVE SUMMARY" val="No"/>
  <p:tag name="SMARTDIVIDERTYPE" val="Appendix"/>
</p:tagLst>
</file>

<file path=ppt/tags/tag612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613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614.xml><?xml version="1.0" encoding="utf-8"?>
<p:tagLst xmlns:p="http://schemas.openxmlformats.org/presentationml/2006/main">
  <p:tag name="SMARTLOCKSHAPE" val="Yes"/>
  <p:tag name="SMARTWRITE" val="{@Report date}"/>
</p:tagLst>
</file>

<file path=ppt/tags/tag615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16.xml><?xml version="1.0" encoding="utf-8"?>
<p:tagLst xmlns:p="http://schemas.openxmlformats.org/presentationml/2006/main">
  <p:tag name="SMARTWRITE" val="{@Subtitle}"/>
  <p:tag name="SMARTREAD" val="{@Subtitle}"/>
</p:tagLst>
</file>

<file path=ppt/tags/tag617.xml><?xml version="1.0" encoding="utf-8"?>
<p:tagLst xmlns:p="http://schemas.openxmlformats.org/presentationml/2006/main">
  <p:tag name="SMARTWRITE" val="{@Title}"/>
  <p:tag name="SMARTREAD" val="{@Title}"/>
</p:tagLst>
</file>

<file path=ppt/tags/tag618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Large Title and Subtitle v.2"/>
</p:tagLst>
</file>

<file path=ppt/tags/tag619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Large Title and Subtitle v.2"/>
</p:tagLst>
</file>

<file path=ppt/tags/tag62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620.xml><?xml version="1.0" encoding="utf-8"?>
<p:tagLst xmlns:p="http://schemas.openxmlformats.org/presentationml/2006/main">
  <p:tag name="SMARTWRITE" val="{@Report date}"/>
  <p:tag name="SMARTREAD" val="{@Report date}"/>
  <p:tag name="SMARTOBJECT" val="Report date Large Title and Subtitle v.2"/>
</p:tagLst>
</file>

<file path=ppt/tags/tag621.xml><?xml version="1.0" encoding="utf-8"?>
<p:tagLst xmlns:p="http://schemas.openxmlformats.org/presentationml/2006/main">
  <p:tag name="SMARTOBJECT" val="Descriptor Large Title and Subtitle v.2"/>
  <p:tag name="SMARTREAD" val="{@BusinessUnitCoverText}"/>
  <p:tag name="SMARTWRITE" val="{@BusinessUnitCoverText}"/>
</p:tagLst>
</file>

<file path=ppt/tags/tag622.xml><?xml version="1.0" encoding="utf-8"?>
<p:tagLst xmlns:p="http://schemas.openxmlformats.org/presentationml/2006/main">
  <p:tag name="SMARTOBJECT" val="Cover Content"/>
</p:tagLst>
</file>

<file path=ppt/tags/tag623.xml><?xml version="1.0" encoding="utf-8"?>
<p:tagLst xmlns:p="http://schemas.openxmlformats.org/presentationml/2006/main">
  <p:tag name="SMARTSHAPETYPE" val="Front Cover Image"/>
</p:tagLst>
</file>

<file path=ppt/tags/tag624.xml><?xml version="1.0" encoding="utf-8"?>
<p:tagLst xmlns:p="http://schemas.openxmlformats.org/presentationml/2006/main">
  <p:tag name="SMARTWRITE" val="{@Subtitle}"/>
  <p:tag name="SMARTREAD" val="{@Subtitle}"/>
</p:tagLst>
</file>

<file path=ppt/tags/tag625.xml><?xml version="1.0" encoding="utf-8"?>
<p:tagLst xmlns:p="http://schemas.openxmlformats.org/presentationml/2006/main">
  <p:tag name="SMARTWRITE" val="{@Title}"/>
  <p:tag name="SMARTREAD" val="{@Title}"/>
</p:tagLst>
</file>

<file path=ppt/tags/tag626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Fixed Logo v.2"/>
</p:tagLst>
</file>

<file path=ppt/tags/tag627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Fixed Logo v.2"/>
</p:tagLst>
</file>

<file path=ppt/tags/tag628.xml><?xml version="1.0" encoding="utf-8"?>
<p:tagLst xmlns:p="http://schemas.openxmlformats.org/presentationml/2006/main">
  <p:tag name="SMARTWRITE" val="{@Report date}"/>
  <p:tag name="SMARTREAD" val="{@Report date}"/>
  <p:tag name="SMARTOBJECT" val="Report date Fixed Logo v.2"/>
</p:tagLst>
</file>

<file path=ppt/tags/tag629.xml><?xml version="1.0" encoding="utf-8"?>
<p:tagLst xmlns:p="http://schemas.openxmlformats.org/presentationml/2006/main">
  <p:tag name="SMARTOBJECT" val="Descriptor Fixed Logo v.2"/>
  <p:tag name="SMARTREAD" val="{@BusinessUnitCoverText}"/>
  <p:tag name="SMARTWRITE" val="{@BusinessUnitCoverText}"/>
</p:tagLst>
</file>

<file path=ppt/tags/tag63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630.xml><?xml version="1.0" encoding="utf-8"?>
<p:tagLst xmlns:p="http://schemas.openxmlformats.org/presentationml/2006/main">
  <p:tag name="SMARTWRITE" val="{@Subtitle}"/>
  <p:tag name="SMARTREAD" val="{@Subtitle}"/>
</p:tagLst>
</file>

<file path=ppt/tags/tag631.xml><?xml version="1.0" encoding="utf-8"?>
<p:tagLst xmlns:p="http://schemas.openxmlformats.org/presentationml/2006/main">
  <p:tag name="SMARTWRITE" val="{@Title}"/>
  <p:tag name="SMARTREAD" val="{@Title}"/>
</p:tagLst>
</file>

<file path=ppt/tags/tag632.xml><?xml version="1.0" encoding="utf-8"?>
<p:tagLst xmlns:p="http://schemas.openxmlformats.org/presentationml/2006/main">
  <p:tag name="SMARTISVISIBLE" val="{@Show Draft stamp} = Yes"/>
  <p:tag name="SMARTOBJECT" val="Confidentiality stamp Colour v.2"/>
  <p:tag name="SMARTREAD" val="{@Confidentiality stamp}"/>
  <p:tag name="SMARTWRITE" val="{@Confidentiality stamp}"/>
</p:tagLst>
</file>

<file path=ppt/tags/tag633.xml><?xml version="1.0" encoding="utf-8"?>
<p:tagLst xmlns:p="http://schemas.openxmlformats.org/presentationml/2006/main">
  <p:tag name="SMARTISVISIBLE" val="{@Show Draft stamp} = Yes"/>
  <p:tag name="SMARTOBJECT" val="Draft stamp Colour v.2"/>
  <p:tag name="SMARTREAD" val="{@Draft stamp}"/>
  <p:tag name="SMARTWRITE" val="{@Draft stamp}"/>
</p:tagLst>
</file>

<file path=ppt/tags/tag634.xml><?xml version="1.0" encoding="utf-8"?>
<p:tagLst xmlns:p="http://schemas.openxmlformats.org/presentationml/2006/main">
  <p:tag name="SMARTWRITE" val="{@Report date}"/>
  <p:tag name="SMARTOBJECT" val="Report date Colour v.2"/>
  <p:tag name="SMARTREAD" val="{@Report date}"/>
</p:tagLst>
</file>

<file path=ppt/tags/tag635.xml><?xml version="1.0" encoding="utf-8"?>
<p:tagLst xmlns:p="http://schemas.openxmlformats.org/presentationml/2006/main">
  <p:tag name="SMARTOBJECT" val="Descriptor Colour v.2"/>
  <p:tag name="SMARTREAD" val="{@BusinessUnitCoverText}"/>
  <p:tag name="SMARTWRITE" val="{@BusinessUnitCoverText}"/>
</p:tagLst>
</file>

<file path=ppt/tags/tag636.xml><?xml version="1.0" encoding="utf-8"?>
<p:tagLst xmlns:p="http://schemas.openxmlformats.org/presentationml/2006/main">
  <p:tag name="SMARTLOCKSHAPE" val="Yes"/>
  <p:tag name="SMARTISVISIBLE" val="{@GridOn}=Yes"/>
  <p:tag name="SMARTOBJECT" val="grid"/>
  <p:tag name="SMARTGRID" val="Yes"/>
</p:tagLst>
</file>

<file path=ppt/tags/tag637.xml><?xml version="1.0" encoding="utf-8"?>
<p:tagLst xmlns:p="http://schemas.openxmlformats.org/presentationml/2006/main">
  <p:tag name="SMARTWRITE" val="{@Subtitle}"/>
  <p:tag name="SMARTREAD" val="{@Subtitle}"/>
</p:tagLst>
</file>

<file path=ppt/tags/tag638.xml><?xml version="1.0" encoding="utf-8"?>
<p:tagLst xmlns:p="http://schemas.openxmlformats.org/presentationml/2006/main">
  <p:tag name="SMARTWRITE" val="{@Title}"/>
  <p:tag name="SMARTREAD" val="{@Title}"/>
</p:tagLst>
</file>

<file path=ppt/tags/tag639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Large Title and Subtitle v.2"/>
</p:tagLst>
</file>

<file path=ppt/tags/tag64.xml><?xml version="1.0" encoding="utf-8"?>
<p:tagLst xmlns:p="http://schemas.openxmlformats.org/presentationml/2006/main">
  <p:tag name="SMARTLOCKSHAPE" val="Yes"/>
  <p:tag name="SMARTWRITE" val="{@Report date}"/>
</p:tagLst>
</file>

<file path=ppt/tags/tag640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Large Title and Subtitle v.2"/>
</p:tagLst>
</file>

<file path=ppt/tags/tag641.xml><?xml version="1.0" encoding="utf-8"?>
<p:tagLst xmlns:p="http://schemas.openxmlformats.org/presentationml/2006/main">
  <p:tag name="SMARTWRITE" val="{@Report date}"/>
  <p:tag name="SMARTREAD" val="{@Report date}"/>
  <p:tag name="SMARTOBJECT" val="Report date Large Title and Subtitle v.2"/>
</p:tagLst>
</file>

<file path=ppt/tags/tag642.xml><?xml version="1.0" encoding="utf-8"?>
<p:tagLst xmlns:p="http://schemas.openxmlformats.org/presentationml/2006/main">
  <p:tag name="SMARTOBJECT" val="Descriptor Large Title and Subtitle v.2"/>
  <p:tag name="SMARTREAD" val="{@BusinessUnitCoverText}"/>
  <p:tag name="SMARTWRITE" val="{@BusinessUnitCoverText}"/>
</p:tagLst>
</file>

<file path=ppt/tags/tag643.xml><?xml version="1.0" encoding="utf-8"?>
<p:tagLst xmlns:p="http://schemas.openxmlformats.org/presentationml/2006/main">
  <p:tag name="SMARTSHAPETYPE" val="Front Cover Image"/>
</p:tagLst>
</file>

<file path=ppt/tags/tag644.xml><?xml version="1.0" encoding="utf-8"?>
<p:tagLst xmlns:p="http://schemas.openxmlformats.org/presentationml/2006/main">
  <p:tag name="FULLLENGTH" val="True"/>
</p:tagLst>
</file>

<file path=ppt/tags/tag645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646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647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648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649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65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50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51.xml><?xml version="1.0" encoding="utf-8"?>
<p:tagLst xmlns:p="http://schemas.openxmlformats.org/presentationml/2006/main">
  <p:tag name="FULLLENGTH" val="True"/>
</p:tagLst>
</file>

<file path=ppt/tags/tag652.xml><?xml version="1.0" encoding="utf-8"?>
<p:tagLst xmlns:p="http://schemas.openxmlformats.org/presentationml/2006/main">
  <p:tag name="FULLLENGTH" val="True"/>
</p:tagLst>
</file>

<file path=ppt/tags/tag653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654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655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656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657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658.xml><?xml version="1.0" encoding="utf-8"?>
<p:tagLst xmlns:p="http://schemas.openxmlformats.org/presentationml/2006/main">
  <p:tag name="SMARTLOCKSHAPE" val="Yes"/>
  <p:tag name="SMARTWRITE" val="{@Report date}"/>
</p:tagLst>
</file>

<file path=ppt/tags/tag659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6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660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661.xml><?xml version="1.0" encoding="utf-8"?>
<p:tagLst xmlns:p="http://schemas.openxmlformats.org/presentationml/2006/main">
  <p:tag name="FULLLENGTH" val="True"/>
</p:tagLst>
</file>

<file path=ppt/tags/tag662.xml><?xml version="1.0" encoding="utf-8"?>
<p:tagLst xmlns:p="http://schemas.openxmlformats.org/presentationml/2006/main">
  <p:tag name="FULLLENGTH" val="True"/>
</p:tagLst>
</file>

<file path=ppt/tags/tag663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664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665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666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667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668.xml><?xml version="1.0" encoding="utf-8"?>
<p:tagLst xmlns:p="http://schemas.openxmlformats.org/presentationml/2006/main">
  <p:tag name="SMARTLOCKSHAPE" val="Yes"/>
  <p:tag name="SMARTWRITE" val="{@Report date}"/>
</p:tagLst>
</file>

<file path=ppt/tags/tag669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7.xml><?xml version="1.0" encoding="utf-8"?>
<p:tagLst xmlns:p="http://schemas.openxmlformats.org/presentationml/2006/main">
  <p:tag name="FULLLENGTH" val="True"/>
</p:tagLst>
</file>

<file path=ppt/tags/tag670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671.xml><?xml version="1.0" encoding="utf-8"?>
<p:tagLst xmlns:p="http://schemas.openxmlformats.org/presentationml/2006/main">
  <p:tag name="FULLLENGTH" val="True"/>
</p:tagLst>
</file>

<file path=ppt/tags/tag672.xml><?xml version="1.0" encoding="utf-8"?>
<p:tagLst xmlns:p="http://schemas.openxmlformats.org/presentationml/2006/main">
  <p:tag name="FULLLENGTH" val="True"/>
</p:tagLst>
</file>

<file path=ppt/tags/tag673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674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675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676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677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678.xml><?xml version="1.0" encoding="utf-8"?>
<p:tagLst xmlns:p="http://schemas.openxmlformats.org/presentationml/2006/main">
  <p:tag name="SMARTLOCKSHAPE" val="Yes"/>
  <p:tag name="SMARTWRITE" val="{@Report date}"/>
</p:tagLst>
</file>

<file path=ppt/tags/tag679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8.xml><?xml version="1.0" encoding="utf-8"?>
<p:tagLst xmlns:p="http://schemas.openxmlformats.org/presentationml/2006/main">
  <p:tag name="FULLLENGTH" val="True"/>
</p:tagLst>
</file>

<file path=ppt/tags/tag680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681.xml><?xml version="1.0" encoding="utf-8"?>
<p:tagLst xmlns:p="http://schemas.openxmlformats.org/presentationml/2006/main">
  <p:tag name="FULLLENGTH" val="True"/>
</p:tagLst>
</file>

<file path=ppt/tags/tag682.xml><?xml version="1.0" encoding="utf-8"?>
<p:tagLst xmlns:p="http://schemas.openxmlformats.org/presentationml/2006/main">
  <p:tag name="FULLLENGTH" val="True"/>
</p:tagLst>
</file>

<file path=ppt/tags/tag683.xml><?xml version="1.0" encoding="utf-8"?>
<p:tagLst xmlns:p="http://schemas.openxmlformats.org/presentationml/2006/main">
  <p:tag name="FULLLENGTH" val="True"/>
</p:tagLst>
</file>

<file path=ppt/tags/tag684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685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686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687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688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689.xml><?xml version="1.0" encoding="utf-8"?>
<p:tagLst xmlns:p="http://schemas.openxmlformats.org/presentationml/2006/main">
  <p:tag name="SMARTLOCKSHAPE" val="Yes"/>
  <p:tag name="SMARTWRITE" val="{@Report date}"/>
</p:tagLst>
</file>

<file path=ppt/tags/tag69.xml><?xml version="1.0" encoding="utf-8"?>
<p:tagLst xmlns:p="http://schemas.openxmlformats.org/presentationml/2006/main">
  <p:tag name="FULLLENGTH" val="True"/>
</p:tagLst>
</file>

<file path=ppt/tags/tag690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91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692.xml><?xml version="1.0" encoding="utf-8"?>
<p:tagLst xmlns:p="http://schemas.openxmlformats.org/presentationml/2006/main">
  <p:tag name="FULLENGTH" val="True"/>
</p:tagLst>
</file>

<file path=ppt/tags/tag693.xml><?xml version="1.0" encoding="utf-8"?>
<p:tagLst xmlns:p="http://schemas.openxmlformats.org/presentationml/2006/main">
  <p:tag name="FULLLENGTH" val="True"/>
</p:tagLst>
</file>

<file path=ppt/tags/tag694.xml><?xml version="1.0" encoding="utf-8"?>
<p:tagLst xmlns:p="http://schemas.openxmlformats.org/presentationml/2006/main">
  <p:tag name="FULLLENGTH" val="True"/>
</p:tagLst>
</file>

<file path=ppt/tags/tag695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696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69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698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699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7.xml><?xml version="1.0" encoding="utf-8"?>
<p:tagLst xmlns:p="http://schemas.openxmlformats.org/presentationml/2006/main">
  <p:tag name="SMARTSHAPETYPE" val="Front Cover Image"/>
</p:tagLst>
</file>

<file path=ppt/tags/tag70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700.xml><?xml version="1.0" encoding="utf-8"?>
<p:tagLst xmlns:p="http://schemas.openxmlformats.org/presentationml/2006/main">
  <p:tag name="SMARTLOCKSHAPE" val="Yes"/>
  <p:tag name="SMARTWRITE" val="{@Report date}"/>
</p:tagLst>
</file>

<file path=ppt/tags/tag701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702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703.xml><?xml version="1.0" encoding="utf-8"?>
<p:tagLst xmlns:p="http://schemas.openxmlformats.org/presentationml/2006/main">
  <p:tag name="FULLLENGTH" val="True"/>
</p:tagLst>
</file>

<file path=ppt/tags/tag704.xml><?xml version="1.0" encoding="utf-8"?>
<p:tagLst xmlns:p="http://schemas.openxmlformats.org/presentationml/2006/main">
  <p:tag name="FULLLENGTH" val="True"/>
</p:tagLst>
</file>

<file path=ppt/tags/tag705.xml><?xml version="1.0" encoding="utf-8"?>
<p:tagLst xmlns:p="http://schemas.openxmlformats.org/presentationml/2006/main">
  <p:tag name="FULLLENGTH" val="True"/>
</p:tagLst>
</file>

<file path=ppt/tags/tag706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707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08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70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71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10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711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712.xml><?xml version="1.0" encoding="utf-8"?>
<p:tagLst xmlns:p="http://schemas.openxmlformats.org/presentationml/2006/main">
  <p:tag name="SMARTLOCKSHAPE" val="Yes"/>
  <p:tag name="SMARTWRITE" val="{@Report date}"/>
</p:tagLst>
</file>

<file path=ppt/tags/tag71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714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715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716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17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718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719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72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720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721.xml><?xml version="1.0" encoding="utf-8"?>
<p:tagLst xmlns:p="http://schemas.openxmlformats.org/presentationml/2006/main">
  <p:tag name="SMARTLOCKSHAPE" val="Yes"/>
  <p:tag name="SMARTWRITE" val="{@Report date}"/>
</p:tagLst>
</file>

<file path=ppt/tags/tag722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723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724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725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26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727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728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729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73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730.xml><?xml version="1.0" encoding="utf-8"?>
<p:tagLst xmlns:p="http://schemas.openxmlformats.org/presentationml/2006/main">
  <p:tag name="SMARTLOCKSHAPE" val="Yes"/>
  <p:tag name="SMARTWRITE" val="{@Report date}"/>
</p:tagLst>
</file>

<file path=ppt/tags/tag731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732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733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734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35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736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737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738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739.xml><?xml version="1.0" encoding="utf-8"?>
<p:tagLst xmlns:p="http://schemas.openxmlformats.org/presentationml/2006/main">
  <p:tag name="SMARTLOCKSHAPE" val="Yes"/>
  <p:tag name="SMARTWRITE" val="{@Report date}"/>
</p:tagLst>
</file>

<file path=ppt/tags/tag74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740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741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742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743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44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745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746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747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748.xml><?xml version="1.0" encoding="utf-8"?>
<p:tagLst xmlns:p="http://schemas.openxmlformats.org/presentationml/2006/main">
  <p:tag name="SMARTLOCKSHAPE" val="Yes"/>
  <p:tag name="SMARTWRITE" val="{@Report date}"/>
</p:tagLst>
</file>

<file path=ppt/tags/tag749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75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750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751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752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53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754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755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756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757.xml><?xml version="1.0" encoding="utf-8"?>
<p:tagLst xmlns:p="http://schemas.openxmlformats.org/presentationml/2006/main">
  <p:tag name="SMARTLOCKSHAPE" val="Yes"/>
  <p:tag name="SMARTWRITE" val="{@Report date}"/>
</p:tagLst>
</file>

<file path=ppt/tags/tag758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759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76.xml><?xml version="1.0" encoding="utf-8"?>
<p:tagLst xmlns:p="http://schemas.openxmlformats.org/presentationml/2006/main">
  <p:tag name="SMARTLOCKSHAPE" val="Yes"/>
  <p:tag name="SMARTWRITE" val="{@Report date}"/>
</p:tagLst>
</file>

<file path=ppt/tags/tag760.xml><?xml version="1.0" encoding="utf-8"?>
<p:tagLst xmlns:p="http://schemas.openxmlformats.org/presentationml/2006/main">
  <p:tag name="SMARTWRITE" val="{SmartDividertext} {SmartDividernumber}"/>
  <p:tag name="SMARTSHAPETYPE" val="DividerHeader"/>
</p:tagLst>
</file>

<file path=ppt/tags/tag761.xml><?xml version="1.0" encoding="utf-8"?>
<p:tagLst xmlns:p="http://schemas.openxmlformats.org/presentationml/2006/main">
  <p:tag name="SMARTREAD" val="{Smart Divider title}"/>
  <p:tag name="SMARTWRITE" val="{Smart Divider title}"/>
</p:tagLst>
</file>

<file path=ppt/tags/tag762.xml><?xml version="1.0" encoding="utf-8"?>
<p:tagLst xmlns:p="http://schemas.openxmlformats.org/presentationml/2006/main">
  <p:tag name="SMARTSLIDETYPE" val="Divider"/>
  <p:tag name="SMARTDIVIDERLEVEL" val="0"/>
  <p:tag name="SMARTDIVIDERTYPE" val="Section"/>
  <p:tag name="SHOW EXECUTIVE SUMMARY" val="No"/>
</p:tagLst>
</file>

<file path=ppt/tags/tag763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764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765.xml><?xml version="1.0" encoding="utf-8"?>
<p:tagLst xmlns:p="http://schemas.openxmlformats.org/presentationml/2006/main">
  <p:tag name="SMARTLOCKSHAPE" val="Yes"/>
  <p:tag name="SMARTWRITE" val="{@Report date}"/>
</p:tagLst>
</file>

<file path=ppt/tags/tag766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767.xml><?xml version="1.0" encoding="utf-8"?>
<p:tagLst xmlns:p="http://schemas.openxmlformats.org/presentationml/2006/main">
  <p:tag name="SMARTWRITE" val="{SmartDividertext} {SmartDividernumber}"/>
  <p:tag name="SMARTSHAPETYPE" val="DividerHeader"/>
</p:tagLst>
</file>

<file path=ppt/tags/tag768.xml><?xml version="1.0" encoding="utf-8"?>
<p:tagLst xmlns:p="http://schemas.openxmlformats.org/presentationml/2006/main">
  <p:tag name="SMARTREAD" val="{Smart Divider title}"/>
  <p:tag name="SMARTWRITE" val="{Smart Divider title}"/>
</p:tagLst>
</file>

<file path=ppt/tags/tag769.xml><?xml version="1.0" encoding="utf-8"?>
<p:tagLst xmlns:p="http://schemas.openxmlformats.org/presentationml/2006/main">
  <p:tag name="SMARTSLIDETYPE" val="Divider"/>
  <p:tag name="SMARTDIVIDERLEVEL" val="0"/>
  <p:tag name="SHOW EXECUTIVE SUMMARY" val="No"/>
  <p:tag name="SMARTDIVIDERTYPE" val="Appendix"/>
</p:tagLst>
</file>

<file path=ppt/tags/tag77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770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771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772.xml><?xml version="1.0" encoding="utf-8"?>
<p:tagLst xmlns:p="http://schemas.openxmlformats.org/presentationml/2006/main">
  <p:tag name="SMARTLOCKSHAPE" val="Yes"/>
  <p:tag name="SMARTWRITE" val="{@Report date}"/>
</p:tagLst>
</file>

<file path=ppt/tags/tag773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774.xml><?xml version="1.0" encoding="utf-8"?>
<p:tagLst xmlns:p="http://schemas.openxmlformats.org/presentationml/2006/main">
  <p:tag name="SMARTWRITE" val="{@Subtitle}"/>
  <p:tag name="SMARTREAD" val="{@Subtitle}"/>
</p:tagLst>
</file>

<file path=ppt/tags/tag775.xml><?xml version="1.0" encoding="utf-8"?>
<p:tagLst xmlns:p="http://schemas.openxmlformats.org/presentationml/2006/main">
  <p:tag name="SMARTWRITE" val="{@Title}"/>
  <p:tag name="SMARTREAD" val="{@Title}"/>
</p:tagLst>
</file>

<file path=ppt/tags/tag776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Large Title and Subtitle v.2"/>
</p:tagLst>
</file>

<file path=ppt/tags/tag777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Large Title and Subtitle v.2"/>
</p:tagLst>
</file>

<file path=ppt/tags/tag778.xml><?xml version="1.0" encoding="utf-8"?>
<p:tagLst xmlns:p="http://schemas.openxmlformats.org/presentationml/2006/main">
  <p:tag name="SMARTWRITE" val="{@Report date}"/>
  <p:tag name="SMARTREAD" val="{@Report date}"/>
  <p:tag name="SMARTOBJECT" val="Report date Large Title and Subtitle v.2"/>
</p:tagLst>
</file>

<file path=ppt/tags/tag779.xml><?xml version="1.0" encoding="utf-8"?>
<p:tagLst xmlns:p="http://schemas.openxmlformats.org/presentationml/2006/main">
  <p:tag name="SMARTOBJECT" val="Descriptor Large Title and Subtitle v.2"/>
  <p:tag name="SMARTREAD" val="{@BusinessUnitCoverText}"/>
  <p:tag name="SMARTWRITE" val="{@BusinessUnitCoverText}"/>
</p:tagLst>
</file>

<file path=ppt/tags/tag78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780.xml><?xml version="1.0" encoding="utf-8"?>
<p:tagLst xmlns:p="http://schemas.openxmlformats.org/presentationml/2006/main">
  <p:tag name="SMARTOBJECT" val="Cover Content"/>
</p:tagLst>
</file>

<file path=ppt/tags/tag781.xml><?xml version="1.0" encoding="utf-8"?>
<p:tagLst xmlns:p="http://schemas.openxmlformats.org/presentationml/2006/main">
  <p:tag name="SMARTSHAPETYPE" val="Front Cover Image"/>
</p:tagLst>
</file>

<file path=ppt/tags/tag782.xml><?xml version="1.0" encoding="utf-8"?>
<p:tagLst xmlns:p="http://schemas.openxmlformats.org/presentationml/2006/main">
  <p:tag name="SMARTWRITE" val="{@Subtitle}"/>
  <p:tag name="SMARTREAD" val="{@Subtitle}"/>
</p:tagLst>
</file>

<file path=ppt/tags/tag783.xml><?xml version="1.0" encoding="utf-8"?>
<p:tagLst xmlns:p="http://schemas.openxmlformats.org/presentationml/2006/main">
  <p:tag name="SMARTWRITE" val="{@Title}"/>
  <p:tag name="SMARTREAD" val="{@Title}"/>
</p:tagLst>
</file>

<file path=ppt/tags/tag784.xml><?xml version="1.0" encoding="utf-8"?>
<p:tagLst xmlns:p="http://schemas.openxmlformats.org/presentationml/2006/main">
  <p:tag name="SMARTWRITE" val="{@Confidentiality stamp}"/>
  <p:tag name="SMARTREAD" val="{@Confidentiality stamp}"/>
  <p:tag name="SMARTOBJECT" val="Confidentiality stamp Fixed Logo v.2"/>
</p:tagLst>
</file>

<file path=ppt/tags/tag785.xml><?xml version="1.0" encoding="utf-8"?>
<p:tagLst xmlns:p="http://schemas.openxmlformats.org/presentationml/2006/main">
  <p:tag name="SMARTWRITE" val="{@Draft stamp}"/>
  <p:tag name="SMARTISVISIBLE" val="{@Show Draft stamp} = Yes"/>
  <p:tag name="SMARTREAD" val="{@Draft stamp}"/>
  <p:tag name="SMARTOBJECT" val="Draft stamp Fixed Logo v.2"/>
</p:tagLst>
</file>

<file path=ppt/tags/tag786.xml><?xml version="1.0" encoding="utf-8"?>
<p:tagLst xmlns:p="http://schemas.openxmlformats.org/presentationml/2006/main">
  <p:tag name="SMARTWRITE" val="{@Report date}"/>
  <p:tag name="SMARTREAD" val="{@Report date}"/>
  <p:tag name="SMARTOBJECT" val="Report date Fixed Logo v.2"/>
</p:tagLst>
</file>

<file path=ppt/tags/tag787.xml><?xml version="1.0" encoding="utf-8"?>
<p:tagLst xmlns:p="http://schemas.openxmlformats.org/presentationml/2006/main">
  <p:tag name="SMARTOBJECT" val="Descriptor Fixed Logo v.2"/>
  <p:tag name="SMARTREAD" val="{@BusinessUnitCoverText}"/>
  <p:tag name="SMARTWRITE" val="{@BusinessUnitCoverText}"/>
</p:tagLst>
</file>

<file path=ppt/tags/tag788.xml><?xml version="1.0" encoding="utf-8"?>
<p:tagLst xmlns:p="http://schemas.openxmlformats.org/presentationml/2006/main">
  <p:tag name="SMARTWRITE" val="{@Subtitle}"/>
  <p:tag name="SMARTREAD" val="{@Subtitle}"/>
</p:tagLst>
</file>

<file path=ppt/tags/tag789.xml><?xml version="1.0" encoding="utf-8"?>
<p:tagLst xmlns:p="http://schemas.openxmlformats.org/presentationml/2006/main">
  <p:tag name="SMARTWRITE" val="{@Title}"/>
  <p:tag name="SMARTREAD" val="{@Title}"/>
</p:tagLst>
</file>

<file path=ppt/tags/tag79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790.xml><?xml version="1.0" encoding="utf-8"?>
<p:tagLst xmlns:p="http://schemas.openxmlformats.org/presentationml/2006/main">
  <p:tag name="SMARTISVISIBLE" val="{@Show Draft stamp} = Yes"/>
  <p:tag name="SMARTOBJECT" val="Confidentiality stamp Colour v.2"/>
  <p:tag name="SMARTREAD" val="{@Confidentiality stamp}"/>
  <p:tag name="SMARTWRITE" val="{@Confidentiality stamp}"/>
</p:tagLst>
</file>

<file path=ppt/tags/tag791.xml><?xml version="1.0" encoding="utf-8"?>
<p:tagLst xmlns:p="http://schemas.openxmlformats.org/presentationml/2006/main">
  <p:tag name="SMARTISVISIBLE" val="{@Show Draft stamp} = Yes"/>
  <p:tag name="SMARTOBJECT" val="Draft stamp Colour v.2"/>
  <p:tag name="SMARTREAD" val="{@Draft stamp}"/>
  <p:tag name="SMARTWRITE" val="{@Draft stamp}"/>
</p:tagLst>
</file>

<file path=ppt/tags/tag792.xml><?xml version="1.0" encoding="utf-8"?>
<p:tagLst xmlns:p="http://schemas.openxmlformats.org/presentationml/2006/main">
  <p:tag name="SMARTWRITE" val="{@Report date}"/>
  <p:tag name="SMARTOBJECT" val="Report date Colour v.2"/>
  <p:tag name="SMARTREAD" val="{@Report date}"/>
</p:tagLst>
</file>

<file path=ppt/tags/tag793.xml><?xml version="1.0" encoding="utf-8"?>
<p:tagLst xmlns:p="http://schemas.openxmlformats.org/presentationml/2006/main">
  <p:tag name="SMARTOBJECT" val="Descriptor Colour v.2"/>
  <p:tag name="SMARTREAD" val="{@BusinessUnitCoverText}"/>
  <p:tag name="SMARTWRITE" val="{@BusinessUnitCoverText}"/>
</p:tagLst>
</file>

<file path=ppt/tags/tag794.xml><?xml version="1.0" encoding="utf-8"?>
<p:tagLst xmlns:p="http://schemas.openxmlformats.org/presentationml/2006/main">
  <p:tag name="SMARTLOCKSHAPE" val="Yes"/>
  <p:tag name="SMARTISVISIBLE" val="{@GridOn}=Yes"/>
  <p:tag name="SMARTOBJECT" val="grid"/>
  <p:tag name="SMARTGRID" val="Yes"/>
</p:tagLst>
</file>

<file path=ppt/tags/tag795.xml><?xml version="1.0" encoding="utf-8"?>
<p:tagLst xmlns:p="http://schemas.openxmlformats.org/presentationml/2006/main">
  <p:tag name="FULLLENGTH" val="True"/>
</p:tagLst>
</file>

<file path=ppt/tags/tag796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79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798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799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8.xml><?xml version="1.0" encoding="utf-8"?>
<p:tagLst xmlns:p="http://schemas.openxmlformats.org/presentationml/2006/main">
  <p:tag name="FULLLENGTH" val="True"/>
</p:tagLst>
</file>

<file path=ppt/tags/tag80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800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801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802.xml><?xml version="1.0" encoding="utf-8"?>
<p:tagLst xmlns:p="http://schemas.openxmlformats.org/presentationml/2006/main">
  <p:tag name="SMARTLOCKSHAPE" val="Yes"/>
  <p:tag name="SMARTISVISIBLE" val="{@GridOn}=Yes"/>
  <p:tag name="SMARTOBJECT" val="grid"/>
  <p:tag name="SMARTGRID" val="Yes"/>
</p:tagLst>
</file>

<file path=ppt/tags/tag803.xml><?xml version="1.0" encoding="utf-8"?>
<p:tagLst xmlns:p="http://schemas.openxmlformats.org/presentationml/2006/main">
  <p:tag name="SMARTREAD" val="{Smart Divider title}"/>
  <p:tag name="SMARTWRITE" val="{Smart Divider title}"/>
</p:tagLst>
</file>

<file path=ppt/tags/tag804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805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806.xml><?xml version="1.0" encoding="utf-8"?>
<p:tagLst xmlns:p="http://schemas.openxmlformats.org/presentationml/2006/main">
  <p:tag name="SMARTSLIDETYPE" val="Divider"/>
  <p:tag name="SMARTDIVIDERTYPE" val="Section"/>
  <p:tag name="SMARTDIVIDERLEVEL" val="0"/>
  <p:tag name="SHOW EXECUTIVE SUMMARY" val="No"/>
  <p:tag name="UNLOCK SHAPES" val="YES"/>
  <p:tag name="SMART DIVIDER TITLE" val="Model GST Law"/>
  <p:tag name="SMARTDIVIDERTEXT" val="Section"/>
  <p:tag name="SMARTDIVIDERNUMBER" val="2"/>
</p:tagLst>
</file>

<file path=ppt/tags/tag81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82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83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84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85.xml><?xml version="1.0" encoding="utf-8"?>
<p:tagLst xmlns:p="http://schemas.openxmlformats.org/presentationml/2006/main">
  <p:tag name="SMARTLOCKSHAPE" val="Yes"/>
  <p:tag name="SMARTWRITE" val="{@Report date}"/>
</p:tagLst>
</file>

<file path=ppt/tags/tag86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87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88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89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9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90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ags/tag91.xml><?xml version="1.0" encoding="utf-8"?>
<p:tagLst xmlns:p="http://schemas.openxmlformats.org/presentationml/2006/main">
  <p:tag name="SMARTWRITE" val="{!PageNumber}"/>
  <p:tag name="SMARTLOCKSHAPE" val="Yes"/>
  <p:tag name="SMARTOBJECT" val="Page Number v.2"/>
</p:tagLst>
</file>

<file path=ppt/tags/tag92.xml><?xml version="1.0" encoding="utf-8"?>
<p:tagLst xmlns:p="http://schemas.openxmlformats.org/presentationml/2006/main">
  <p:tag name="SMARTLOCKSHAPE" val="Yes"/>
  <p:tag name="SMARTWRITE" val="{@Title} • {@Subtitle}"/>
  <p:tag name="SMARTOBJECT" val="Section Footer v.2"/>
</p:tagLst>
</file>

<file path=ppt/tags/tag93.xml><?xml version="1.0" encoding="utf-8"?>
<p:tagLst xmlns:p="http://schemas.openxmlformats.org/presentationml/2006/main">
  <p:tag name="SMARTWRITE" val="{$Executive Summary}"/>
  <p:tag name="SMARTISVISIBLE" val="{$Show Executive Summary} = Yes"/>
  <p:tag name="SMARTLOCKSHAPE" val="Yes"/>
  <p:tag name="SMARTOBJECT" val="Executive Summary v.2"/>
</p:tagLst>
</file>

<file path=ppt/tags/tag94.xml><?xml version="1.0" encoding="utf-8"?>
<p:tagLst xmlns:p="http://schemas.openxmlformats.org/presentationml/2006/main">
  <p:tag name="SMARTLOCKSHAPE" val="Yes"/>
  <p:tag name="SMARTWRITE" val="{@Report date}"/>
</p:tagLst>
</file>

<file path=ppt/tags/tag95.xml><?xml version="1.0" encoding="utf-8"?>
<p:tagLst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96.xml><?xml version="1.0" encoding="utf-8"?>
<p:tagLst xmlns:p="http://schemas.openxmlformats.org/presentationml/2006/main">
  <p:tag name="SMARTISVISIBLE" val="{SmartShowDisclaimer} = Yes"/>
  <p:tag name="SMARTSHAPETYPE" val="Disclaimer"/>
</p:tagLst>
</file>

<file path=ppt/tags/tag97.xml><?xml version="1.0" encoding="utf-8"?>
<p:tagLst xmlns:p="http://schemas.openxmlformats.org/presentationml/2006/main">
  <p:tag name="SMARTWRITE" val="{$SmartDividertext} {$SmartDividernumber} – {$Smart Divider title}"/>
  <p:tag name="SMARTLOCKSHAPE" val="Yes"/>
  <p:tag name="SMARTISVISIBLE" val="{$SmartDividernumber} !="/>
  <p:tag name="SMARTOBJECT" val="Section Header v.2"/>
</p:tagLst>
</file>

<file path=ppt/tags/tag98.xml><?xml version="1.0" encoding="utf-8"?>
<p:tagLst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99.xml><?xml version="1.0" encoding="utf-8"?>
<p:tagLst xmlns:p="http://schemas.openxmlformats.org/presentationml/2006/main">
  <p:tag name="SMARTISVISIBLE" val="{@Show Draft stamp} = Yes"/>
  <p:tag name="SMARTWRITE" val="{@Draft stamp}"/>
  <p:tag name="SMARTLOCKSHAPE" val="Yes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dvisory India Proposal_Landscape (new brand)">
  <a:themeElements>
    <a:clrScheme name="PwC Burgundy">
      <a:dk1>
        <a:srgbClr val="000000"/>
      </a:dk1>
      <a:lt1>
        <a:srgbClr val="FFFFFF"/>
      </a:lt1>
      <a:dk2>
        <a:srgbClr val="A32020"/>
      </a:dk2>
      <a:lt2>
        <a:srgbClr val="FFFFFF"/>
      </a:lt2>
      <a:accent1>
        <a:srgbClr val="A32020"/>
      </a:accent1>
      <a:accent2>
        <a:srgbClr val="E0301E"/>
      </a:accent2>
      <a:accent3>
        <a:srgbClr val="602320"/>
      </a:accent3>
      <a:accent4>
        <a:srgbClr val="DB536A"/>
      </a:accent4>
      <a:accent5>
        <a:srgbClr val="DC6900"/>
      </a:accent5>
      <a:accent6>
        <a:srgbClr val="FFB600"/>
      </a:accent6>
      <a:hlink>
        <a:srgbClr val="A32020"/>
      </a:hlink>
      <a:folHlink>
        <a:srgbClr val="A3202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C0C0"/>
        </a:solidFill>
        <a:ln w="25400">
          <a:solidFill>
            <a:schemeClr val="accent5"/>
          </a:solidFill>
        </a:ln>
      </a:spPr>
      <a:bodyPr vert="horz" wrap="square" lIns="91440" tIns="45720" rIns="91440" bIns="45720" rtlCol="0" anchor="ctr">
        <a:noAutofit/>
      </a:bodyPr>
      <a:lstStyle>
        <a:defPPr algn="ctr">
          <a:defRPr dirty="0" smtClean="0"/>
        </a:defPPr>
      </a:lstStyle>
    </a:spDef>
    <a:lnDef>
      <a:spPr>
        <a:ln w="12700">
          <a:solidFill>
            <a:srgbClr val="DC69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spAutoFit/>
      </a:bodyPr>
      <a:lstStyle>
        <a:defPPr>
          <a:defRPr noProof="0" dirty="0" smtClean="0">
            <a:solidFill>
              <a:schemeClr val="tx1"/>
            </a:solidFill>
            <a:latin typeface="Georgia" panose="02040502050405020303" pitchFamily="18" charset="0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Advisory India Proposal_Landscape (new brand)">
  <a:themeElements>
    <a:clrScheme name="PwC Burgundy">
      <a:dk1>
        <a:srgbClr val="000000"/>
      </a:dk1>
      <a:lt1>
        <a:srgbClr val="FFFFFF"/>
      </a:lt1>
      <a:dk2>
        <a:srgbClr val="A32020"/>
      </a:dk2>
      <a:lt2>
        <a:srgbClr val="FFFFFF"/>
      </a:lt2>
      <a:accent1>
        <a:srgbClr val="A32020"/>
      </a:accent1>
      <a:accent2>
        <a:srgbClr val="E0301E"/>
      </a:accent2>
      <a:accent3>
        <a:srgbClr val="602320"/>
      </a:accent3>
      <a:accent4>
        <a:srgbClr val="DB536A"/>
      </a:accent4>
      <a:accent5>
        <a:srgbClr val="DC6900"/>
      </a:accent5>
      <a:accent6>
        <a:srgbClr val="FFB600"/>
      </a:accent6>
      <a:hlink>
        <a:srgbClr val="A32020"/>
      </a:hlink>
      <a:folHlink>
        <a:srgbClr val="A3202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C0C0"/>
        </a:solidFill>
        <a:ln w="25400">
          <a:solidFill>
            <a:schemeClr val="accent5"/>
          </a:solidFill>
        </a:ln>
      </a:spPr>
      <a:bodyPr vert="horz" wrap="square" lIns="91440" tIns="45720" rIns="91440" bIns="45720" rtlCol="0" anchor="ctr">
        <a:noAutofit/>
      </a:bodyPr>
      <a:lstStyle>
        <a:defPPr algn="ctr">
          <a:defRPr dirty="0" smtClean="0"/>
        </a:defPPr>
      </a:lstStyle>
    </a:spDef>
    <a:lnDef>
      <a:spPr>
        <a:ln w="12700">
          <a:solidFill>
            <a:srgbClr val="DC69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spAutoFit/>
      </a:bodyPr>
      <a:lstStyle>
        <a:defPPr>
          <a:defRPr noProof="0" dirty="0" smtClean="0">
            <a:solidFill>
              <a:schemeClr val="tx1"/>
            </a:solidFill>
            <a:latin typeface="Georgia" panose="02040502050405020303" pitchFamily="18" charset="0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Advisory India Proposal_Landscape (new brand)">
  <a:themeElements>
    <a:clrScheme name="PwC Burgundy">
      <a:dk1>
        <a:srgbClr val="000000"/>
      </a:dk1>
      <a:lt1>
        <a:srgbClr val="FFFFFF"/>
      </a:lt1>
      <a:dk2>
        <a:srgbClr val="A32020"/>
      </a:dk2>
      <a:lt2>
        <a:srgbClr val="FFFFFF"/>
      </a:lt2>
      <a:accent1>
        <a:srgbClr val="A32020"/>
      </a:accent1>
      <a:accent2>
        <a:srgbClr val="E0301E"/>
      </a:accent2>
      <a:accent3>
        <a:srgbClr val="602320"/>
      </a:accent3>
      <a:accent4>
        <a:srgbClr val="DB536A"/>
      </a:accent4>
      <a:accent5>
        <a:srgbClr val="DC6900"/>
      </a:accent5>
      <a:accent6>
        <a:srgbClr val="FFB600"/>
      </a:accent6>
      <a:hlink>
        <a:srgbClr val="A32020"/>
      </a:hlink>
      <a:folHlink>
        <a:srgbClr val="A3202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C0C0"/>
        </a:solidFill>
        <a:ln w="25400">
          <a:solidFill>
            <a:schemeClr val="accent5"/>
          </a:solidFill>
        </a:ln>
      </a:spPr>
      <a:bodyPr vert="horz" wrap="square" lIns="91440" tIns="45720" rIns="91440" bIns="45720" rtlCol="0" anchor="ctr">
        <a:noAutofit/>
      </a:bodyPr>
      <a:lstStyle>
        <a:defPPr algn="ctr">
          <a:defRPr dirty="0" smtClean="0"/>
        </a:defPPr>
      </a:lstStyle>
    </a:spDef>
    <a:lnDef>
      <a:spPr>
        <a:ln w="12700">
          <a:solidFill>
            <a:srgbClr val="DC69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spAutoFit/>
      </a:bodyPr>
      <a:lstStyle>
        <a:defPPr>
          <a:defRPr noProof="0" dirty="0" smtClean="0">
            <a:solidFill>
              <a:schemeClr val="tx1"/>
            </a:solidFill>
            <a:latin typeface="Georgia" panose="02040502050405020303" pitchFamily="18" charset="0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Advisory India Proposal_Landscape (new brand)">
  <a:themeElements>
    <a:clrScheme name="PwC Burgundy">
      <a:dk1>
        <a:srgbClr val="000000"/>
      </a:dk1>
      <a:lt1>
        <a:srgbClr val="FFFFFF"/>
      </a:lt1>
      <a:dk2>
        <a:srgbClr val="A32020"/>
      </a:dk2>
      <a:lt2>
        <a:srgbClr val="FFFFFF"/>
      </a:lt2>
      <a:accent1>
        <a:srgbClr val="A32020"/>
      </a:accent1>
      <a:accent2>
        <a:srgbClr val="E0301E"/>
      </a:accent2>
      <a:accent3>
        <a:srgbClr val="602320"/>
      </a:accent3>
      <a:accent4>
        <a:srgbClr val="DB536A"/>
      </a:accent4>
      <a:accent5>
        <a:srgbClr val="DC6900"/>
      </a:accent5>
      <a:accent6>
        <a:srgbClr val="FFB600"/>
      </a:accent6>
      <a:hlink>
        <a:srgbClr val="A32020"/>
      </a:hlink>
      <a:folHlink>
        <a:srgbClr val="A3202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C0C0"/>
        </a:solidFill>
        <a:ln w="25400">
          <a:solidFill>
            <a:schemeClr val="accent5"/>
          </a:solidFill>
        </a:ln>
      </a:spPr>
      <a:bodyPr vert="horz" wrap="square" lIns="91440" tIns="45720" rIns="91440" bIns="45720" rtlCol="0" anchor="ctr">
        <a:noAutofit/>
      </a:bodyPr>
      <a:lstStyle>
        <a:defPPr algn="ctr">
          <a:defRPr dirty="0" smtClean="0"/>
        </a:defPPr>
      </a:lstStyle>
    </a:spDef>
    <a:lnDef>
      <a:spPr>
        <a:ln w="12700">
          <a:solidFill>
            <a:srgbClr val="DC69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spAutoFit/>
      </a:bodyPr>
      <a:lstStyle>
        <a:defPPr>
          <a:defRPr noProof="0" dirty="0" smtClean="0">
            <a:solidFill>
              <a:schemeClr val="tx1"/>
            </a:solidFill>
            <a:latin typeface="Georgia" panose="02040502050405020303" pitchFamily="18" charset="0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Advisory India Proposal_Landscape (new brand)">
  <a:themeElements>
    <a:clrScheme name="PwC Burgundy">
      <a:dk1>
        <a:srgbClr val="000000"/>
      </a:dk1>
      <a:lt1>
        <a:srgbClr val="FFFFFF"/>
      </a:lt1>
      <a:dk2>
        <a:srgbClr val="A32020"/>
      </a:dk2>
      <a:lt2>
        <a:srgbClr val="FFFFFF"/>
      </a:lt2>
      <a:accent1>
        <a:srgbClr val="A32020"/>
      </a:accent1>
      <a:accent2>
        <a:srgbClr val="E0301E"/>
      </a:accent2>
      <a:accent3>
        <a:srgbClr val="602320"/>
      </a:accent3>
      <a:accent4>
        <a:srgbClr val="DB536A"/>
      </a:accent4>
      <a:accent5>
        <a:srgbClr val="DC6900"/>
      </a:accent5>
      <a:accent6>
        <a:srgbClr val="FFB600"/>
      </a:accent6>
      <a:hlink>
        <a:srgbClr val="A32020"/>
      </a:hlink>
      <a:folHlink>
        <a:srgbClr val="A3202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C0C0"/>
        </a:solidFill>
        <a:ln w="25400">
          <a:solidFill>
            <a:schemeClr val="accent5"/>
          </a:solidFill>
        </a:ln>
      </a:spPr>
      <a:bodyPr vert="horz" wrap="square" lIns="91440" tIns="45720" rIns="91440" bIns="45720" rtlCol="0" anchor="ctr">
        <a:noAutofit/>
      </a:bodyPr>
      <a:lstStyle>
        <a:defPPr algn="ctr">
          <a:defRPr dirty="0" smtClean="0"/>
        </a:defPPr>
      </a:lstStyle>
    </a:spDef>
    <a:lnDef>
      <a:spPr>
        <a:ln w="12700">
          <a:solidFill>
            <a:srgbClr val="DC69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spAutoFit/>
      </a:bodyPr>
      <a:lstStyle>
        <a:defPPr>
          <a:defRPr noProof="0" dirty="0" smtClean="0">
            <a:solidFill>
              <a:schemeClr val="tx1"/>
            </a:solidFill>
            <a:latin typeface="Georgia" panose="02040502050405020303" pitchFamily="18" charset="0"/>
            <a:cs typeface="Arial" panose="020B0604020202020204" pitchFamily="34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ver and End Slide Master">
  <a:themeElements>
    <a:clrScheme name="ALLPPT-COLOR-A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494B"/>
      </a:accent1>
      <a:accent2>
        <a:srgbClr val="3F3F3F"/>
      </a:accent2>
      <a:accent3>
        <a:srgbClr val="EB494B"/>
      </a:accent3>
      <a:accent4>
        <a:srgbClr val="3F3F3F"/>
      </a:accent4>
      <a:accent5>
        <a:srgbClr val="EB494B"/>
      </a:accent5>
      <a:accent6>
        <a:srgbClr val="3F3F3F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910</Words>
  <Application>WPS Presentation</Application>
  <PresentationFormat>Custom</PresentationFormat>
  <Paragraphs>284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9</vt:i4>
      </vt:variant>
      <vt:variant>
        <vt:lpstr>幻灯片标题</vt:lpstr>
      </vt:variant>
      <vt:variant>
        <vt:i4>4</vt:i4>
      </vt:variant>
    </vt:vector>
  </HeadingPairs>
  <TitlesOfParts>
    <vt:vector size="25" baseType="lpstr">
      <vt:lpstr>Arial</vt:lpstr>
      <vt:lpstr>SimSun</vt:lpstr>
      <vt:lpstr>Wingdings</vt:lpstr>
      <vt:lpstr>Georgia</vt:lpstr>
      <vt:lpstr>Times New Roman</vt:lpstr>
      <vt:lpstr>Georgia</vt:lpstr>
      <vt:lpstr>Malgun Gothic</vt:lpstr>
      <vt:lpstr>Arial</vt:lpstr>
      <vt:lpstr>Calibri Light</vt:lpstr>
      <vt:lpstr>Microsoft YaHei</vt:lpstr>
      <vt:lpstr>Arial Unicode MS</vt:lpstr>
      <vt:lpstr>Calibri</vt:lpstr>
      <vt:lpstr>Office Theme</vt:lpstr>
      <vt:lpstr>Advisory India Proposal_Landscape (new brand)</vt:lpstr>
      <vt:lpstr>1_Advisory India Proposal_Landscape (new brand)</vt:lpstr>
      <vt:lpstr>2_Advisory India Proposal_Landscape (new brand)</vt:lpstr>
      <vt:lpstr>3_Advisory India Proposal_Landscape (new brand)</vt:lpstr>
      <vt:lpstr>6_Advisory India Proposal_Landscape (new brand)</vt:lpstr>
      <vt:lpstr>5_Office Theme</vt:lpstr>
      <vt:lpstr>3_Office Theme</vt:lpstr>
      <vt:lpstr>Cover and End Slide Master</vt:lpstr>
      <vt:lpstr>PowerPoint 演示文稿</vt:lpstr>
      <vt:lpstr>Section 1 Returns Overview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Tinku Ghosh Das</cp:lastModifiedBy>
  <cp:revision>2</cp:revision>
  <dcterms:created xsi:type="dcterms:W3CDTF">2017-05-18T07:17:00Z</dcterms:created>
  <dcterms:modified xsi:type="dcterms:W3CDTF">2024-04-15T09:03:32Z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  <property fmtid="{D5CDD505-2E9C-101B-9397-08002B2CF9AE}" pid="4" name="ICV">
    <vt:lpwstr>621D0C21112E4DB2AB7FE505EAAFBEE9_13</vt:lpwstr>
  </property>
  <property fmtid="{D5CDD505-2E9C-101B-9397-08002B2CF9AE}" pid="5" name="KSOProductBuildVer">
    <vt:lpwstr>1033-12.2.0.13538</vt:lpwstr>
  </property>
</Properties>
</file>