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355" r:id="rId5"/>
    <p:sldId id="356" r:id="rId6"/>
    <p:sldId id="283" r:id="rId7"/>
    <p:sldId id="354" r:id="rId8"/>
    <p:sldId id="358" r:id="rId9"/>
    <p:sldId id="3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7F750-F64C-4F29-AA73-1413BC458F7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1DB0B22-6D85-4AD1-9836-AB9EB573AC4E}">
      <dgm:prSet phldrT="[Text]"/>
      <dgm:spPr/>
      <dgm:t>
        <a:bodyPr/>
        <a:lstStyle/>
        <a:p>
          <a:r>
            <a:rPr lang="en-US" dirty="0"/>
            <a:t>AY 24-25</a:t>
          </a:r>
          <a:endParaRPr lang="en-IN" dirty="0"/>
        </a:p>
      </dgm:t>
    </dgm:pt>
    <dgm:pt modelId="{5D7186A6-A070-47BB-AD29-659B2374C890}" type="parTrans" cxnId="{93DCC5DD-4CB7-4068-9B55-3295EA44EDC6}">
      <dgm:prSet/>
      <dgm:spPr/>
      <dgm:t>
        <a:bodyPr/>
        <a:lstStyle/>
        <a:p>
          <a:endParaRPr lang="en-IN"/>
        </a:p>
      </dgm:t>
    </dgm:pt>
    <dgm:pt modelId="{9AAF737A-EE12-40AA-8E15-09B48E9DC960}" type="sibTrans" cxnId="{93DCC5DD-4CB7-4068-9B55-3295EA44EDC6}">
      <dgm:prSet/>
      <dgm:spPr/>
      <dgm:t>
        <a:bodyPr/>
        <a:lstStyle/>
        <a:p>
          <a:endParaRPr lang="en-IN"/>
        </a:p>
      </dgm:t>
    </dgm:pt>
    <dgm:pt modelId="{A69067D4-5CD4-44A5-86E3-38AA84A39BD4}">
      <dgm:prSet phldrT="[Text]" custT="1"/>
      <dgm:spPr/>
      <dgm:t>
        <a:bodyPr/>
        <a:lstStyle/>
        <a:p>
          <a:r>
            <a:rPr lang="en-US" sz="2100" dirty="0"/>
            <a:t>RS. 25,000</a:t>
          </a:r>
          <a:endParaRPr lang="en-IN" sz="2100" dirty="0"/>
        </a:p>
      </dgm:t>
    </dgm:pt>
    <dgm:pt modelId="{2E801CE2-0B48-49B1-91E1-EC29500F477C}" type="parTrans" cxnId="{5B8EB6EE-07AA-4895-AB5C-ED7FC462FB89}">
      <dgm:prSet/>
      <dgm:spPr/>
      <dgm:t>
        <a:bodyPr/>
        <a:lstStyle/>
        <a:p>
          <a:endParaRPr lang="en-IN"/>
        </a:p>
      </dgm:t>
    </dgm:pt>
    <dgm:pt modelId="{E79FC1AC-4DF6-4A14-B076-350A6EA520C5}" type="sibTrans" cxnId="{5B8EB6EE-07AA-4895-AB5C-ED7FC462FB89}">
      <dgm:prSet/>
      <dgm:spPr/>
      <dgm:t>
        <a:bodyPr/>
        <a:lstStyle/>
        <a:p>
          <a:endParaRPr lang="en-IN"/>
        </a:p>
      </dgm:t>
    </dgm:pt>
    <dgm:pt modelId="{632152E4-771D-40BF-BF64-166E4B418DF6}">
      <dgm:prSet phldrT="[Text]" custT="1"/>
      <dgm:spPr/>
      <dgm:t>
        <a:bodyPr/>
        <a:lstStyle/>
        <a:p>
          <a:r>
            <a:rPr lang="en-US" sz="2100" dirty="0"/>
            <a:t>112,111A,</a:t>
          </a:r>
        </a:p>
        <a:p>
          <a:r>
            <a:rPr lang="en-US" sz="2100" dirty="0">
              <a:solidFill>
                <a:srgbClr val="00B050"/>
              </a:solidFill>
            </a:rPr>
            <a:t>112A</a:t>
          </a:r>
          <a:r>
            <a:rPr lang="en-US" sz="2100" dirty="0"/>
            <a:t> etc.</a:t>
          </a:r>
          <a:endParaRPr lang="en-IN" sz="2100" dirty="0"/>
        </a:p>
      </dgm:t>
    </dgm:pt>
    <dgm:pt modelId="{62DF114B-8D57-4D05-9A94-ED558640C7FD}" type="parTrans" cxnId="{D70C5116-D3A8-4773-8DA6-05258F56E4F3}">
      <dgm:prSet/>
      <dgm:spPr/>
      <dgm:t>
        <a:bodyPr/>
        <a:lstStyle/>
        <a:p>
          <a:endParaRPr lang="en-IN"/>
        </a:p>
      </dgm:t>
    </dgm:pt>
    <dgm:pt modelId="{13A9D627-0068-4374-B7FD-5056F5F1F6E7}" type="sibTrans" cxnId="{D70C5116-D3A8-4773-8DA6-05258F56E4F3}">
      <dgm:prSet/>
      <dgm:spPr/>
      <dgm:t>
        <a:bodyPr/>
        <a:lstStyle/>
        <a:p>
          <a:endParaRPr lang="en-IN"/>
        </a:p>
      </dgm:t>
    </dgm:pt>
    <dgm:pt modelId="{8950CEEC-B989-454C-9FB0-52D68AD87DDF}">
      <dgm:prSet phldrT="[Text]"/>
      <dgm:spPr/>
      <dgm:t>
        <a:bodyPr/>
        <a:lstStyle/>
        <a:p>
          <a:r>
            <a:rPr lang="en-US" dirty="0"/>
            <a:t>AY 25-26</a:t>
          </a:r>
          <a:endParaRPr lang="en-IN" dirty="0"/>
        </a:p>
      </dgm:t>
    </dgm:pt>
    <dgm:pt modelId="{C09FA37C-F125-4C82-8C3A-BE27EB41AA8E}" type="parTrans" cxnId="{9AB33109-5440-4E9D-8450-5B0983FE7DDA}">
      <dgm:prSet/>
      <dgm:spPr/>
      <dgm:t>
        <a:bodyPr/>
        <a:lstStyle/>
        <a:p>
          <a:endParaRPr lang="en-IN"/>
        </a:p>
      </dgm:t>
    </dgm:pt>
    <dgm:pt modelId="{2834A432-BBD8-4907-8FB7-33F16DE921E0}" type="sibTrans" cxnId="{9AB33109-5440-4E9D-8450-5B0983FE7DDA}">
      <dgm:prSet/>
      <dgm:spPr/>
      <dgm:t>
        <a:bodyPr/>
        <a:lstStyle/>
        <a:p>
          <a:endParaRPr lang="en-IN"/>
        </a:p>
      </dgm:t>
    </dgm:pt>
    <dgm:pt modelId="{C8E858FE-E60B-4A99-8C6D-C4997F9BB8A2}">
      <dgm:prSet phldrT="[Text]" custT="1"/>
      <dgm:spPr/>
      <dgm:t>
        <a:bodyPr/>
        <a:lstStyle/>
        <a:p>
          <a:r>
            <a:rPr lang="en-US" sz="2100" dirty="0"/>
            <a:t>RS.20,000 OR 25,000</a:t>
          </a:r>
          <a:endParaRPr lang="en-IN" sz="2100" dirty="0"/>
        </a:p>
      </dgm:t>
    </dgm:pt>
    <dgm:pt modelId="{B07F84BA-4CA8-42A7-A2EB-B9F642B6BEBF}" type="parTrans" cxnId="{951BBFAE-E184-4549-A9D4-17E1E827D8F6}">
      <dgm:prSet/>
      <dgm:spPr/>
      <dgm:t>
        <a:bodyPr/>
        <a:lstStyle/>
        <a:p>
          <a:endParaRPr lang="en-IN"/>
        </a:p>
      </dgm:t>
    </dgm:pt>
    <dgm:pt modelId="{EDAFB7DC-B914-43CE-98DB-664AD3BFE7A6}" type="sibTrans" cxnId="{951BBFAE-E184-4549-A9D4-17E1E827D8F6}">
      <dgm:prSet/>
      <dgm:spPr/>
      <dgm:t>
        <a:bodyPr/>
        <a:lstStyle/>
        <a:p>
          <a:endParaRPr lang="en-IN"/>
        </a:p>
      </dgm:t>
    </dgm:pt>
    <dgm:pt modelId="{EEFFD0EE-028E-46B3-BE06-A15706CA3EF9}">
      <dgm:prSet phldrT="[Text]" custT="1"/>
      <dgm:spPr/>
      <dgm:t>
        <a:bodyPr/>
        <a:lstStyle/>
        <a:p>
          <a:r>
            <a:rPr lang="en-US" sz="2100" dirty="0"/>
            <a:t>112,111A,</a:t>
          </a:r>
        </a:p>
        <a:p>
          <a:r>
            <a:rPr lang="en-US" sz="2100" dirty="0">
              <a:solidFill>
                <a:srgbClr val="00B050"/>
              </a:solidFill>
            </a:rPr>
            <a:t>112A</a:t>
          </a:r>
          <a:r>
            <a:rPr lang="en-US" sz="2100" dirty="0"/>
            <a:t> </a:t>
          </a:r>
          <a:r>
            <a:rPr lang="en-US" sz="2100" dirty="0" err="1"/>
            <a:t>etc</a:t>
          </a:r>
          <a:endParaRPr lang="en-IN" sz="2100" dirty="0"/>
        </a:p>
      </dgm:t>
    </dgm:pt>
    <dgm:pt modelId="{13D5EA7A-9AC1-4B76-8ED9-39A58691E6A6}" type="parTrans" cxnId="{CD5DAF60-2FEF-49F1-8104-9E850CF58F6B}">
      <dgm:prSet/>
      <dgm:spPr/>
      <dgm:t>
        <a:bodyPr/>
        <a:lstStyle/>
        <a:p>
          <a:endParaRPr lang="en-IN"/>
        </a:p>
      </dgm:t>
    </dgm:pt>
    <dgm:pt modelId="{0D6C6EBE-F98F-4CCA-BEF9-C71F5E0A668D}" type="sibTrans" cxnId="{CD5DAF60-2FEF-49F1-8104-9E850CF58F6B}">
      <dgm:prSet/>
      <dgm:spPr/>
      <dgm:t>
        <a:bodyPr/>
        <a:lstStyle/>
        <a:p>
          <a:endParaRPr lang="en-IN"/>
        </a:p>
      </dgm:t>
    </dgm:pt>
    <dgm:pt modelId="{504CCADE-FBFB-4853-A12D-3D3D2B65E691}">
      <dgm:prSet phldrT="[Text]"/>
      <dgm:spPr/>
      <dgm:t>
        <a:bodyPr/>
        <a:lstStyle/>
        <a:p>
          <a:r>
            <a:rPr lang="en-US" dirty="0"/>
            <a:t>AY 26-27</a:t>
          </a:r>
          <a:endParaRPr lang="en-IN" dirty="0"/>
        </a:p>
      </dgm:t>
    </dgm:pt>
    <dgm:pt modelId="{0695460F-D15D-416B-8D74-3CB07162310D}" type="parTrans" cxnId="{F823DDEF-9EEF-4203-9A6C-87E7083ED591}">
      <dgm:prSet/>
      <dgm:spPr/>
      <dgm:t>
        <a:bodyPr/>
        <a:lstStyle/>
        <a:p>
          <a:endParaRPr lang="en-IN"/>
        </a:p>
      </dgm:t>
    </dgm:pt>
    <dgm:pt modelId="{4C4A2DED-4AE4-47B6-8F5C-FA098E9278EA}" type="sibTrans" cxnId="{F823DDEF-9EEF-4203-9A6C-87E7083ED591}">
      <dgm:prSet/>
      <dgm:spPr/>
      <dgm:t>
        <a:bodyPr/>
        <a:lstStyle/>
        <a:p>
          <a:endParaRPr lang="en-IN"/>
        </a:p>
      </dgm:t>
    </dgm:pt>
    <dgm:pt modelId="{CA9F2B5A-CAAF-4431-95FF-7F6DB41147EC}">
      <dgm:prSet phldrT="[Text]" custT="1"/>
      <dgm:spPr/>
      <dgm:t>
        <a:bodyPr/>
        <a:lstStyle/>
        <a:p>
          <a:r>
            <a:rPr lang="en-US" sz="2100" dirty="0"/>
            <a:t>RS.60,000</a:t>
          </a:r>
          <a:endParaRPr lang="en-IN" sz="2100" dirty="0"/>
        </a:p>
      </dgm:t>
    </dgm:pt>
    <dgm:pt modelId="{47C3A140-4F76-4EC5-9288-E401EB0C600B}" type="parTrans" cxnId="{43A690CA-94F2-4A93-8EF1-D2ACD3BBC2B1}">
      <dgm:prSet/>
      <dgm:spPr/>
      <dgm:t>
        <a:bodyPr/>
        <a:lstStyle/>
        <a:p>
          <a:endParaRPr lang="en-IN"/>
        </a:p>
      </dgm:t>
    </dgm:pt>
    <dgm:pt modelId="{139F9DA6-0123-4A35-A0B6-C891362CD84E}" type="sibTrans" cxnId="{43A690CA-94F2-4A93-8EF1-D2ACD3BBC2B1}">
      <dgm:prSet/>
      <dgm:spPr/>
      <dgm:t>
        <a:bodyPr/>
        <a:lstStyle/>
        <a:p>
          <a:endParaRPr lang="en-IN"/>
        </a:p>
      </dgm:t>
    </dgm:pt>
    <dgm:pt modelId="{969343B3-B795-4B0E-9E5B-06BF3F247405}">
      <dgm:prSet phldrT="[Text]" custT="1"/>
      <dgm:spPr/>
      <dgm:t>
        <a:bodyPr/>
        <a:lstStyle/>
        <a:p>
          <a:r>
            <a:rPr lang="en-US" sz="2100" dirty="0"/>
            <a:t>Proviso to 87A</a:t>
          </a:r>
          <a:endParaRPr lang="en-IN" sz="2100" dirty="0"/>
        </a:p>
      </dgm:t>
    </dgm:pt>
    <dgm:pt modelId="{9DAE3E55-1989-44F4-A605-78602BC56815}" type="parTrans" cxnId="{D5719B19-8094-4047-87FE-18137EBAE8AE}">
      <dgm:prSet/>
      <dgm:spPr/>
      <dgm:t>
        <a:bodyPr/>
        <a:lstStyle/>
        <a:p>
          <a:endParaRPr lang="en-IN"/>
        </a:p>
      </dgm:t>
    </dgm:pt>
    <dgm:pt modelId="{872E1C9D-3AC7-43B7-85CC-9DC5F90FE757}" type="sibTrans" cxnId="{D5719B19-8094-4047-87FE-18137EBAE8AE}">
      <dgm:prSet/>
      <dgm:spPr/>
      <dgm:t>
        <a:bodyPr/>
        <a:lstStyle/>
        <a:p>
          <a:endParaRPr lang="en-IN"/>
        </a:p>
      </dgm:t>
    </dgm:pt>
    <dgm:pt modelId="{2DFE6B57-B355-45F0-811B-3A753A770F05}">
      <dgm:prSet phldrT="[Text]"/>
      <dgm:spPr/>
      <dgm:t>
        <a:bodyPr/>
        <a:lstStyle/>
        <a:p>
          <a:r>
            <a:rPr lang="en-US" dirty="0"/>
            <a:t>ITB 2025</a:t>
          </a:r>
          <a:endParaRPr lang="en-IN" dirty="0"/>
        </a:p>
      </dgm:t>
    </dgm:pt>
    <dgm:pt modelId="{0E2EA11B-8C1E-4C48-B461-101EA7FDA94A}" type="parTrans" cxnId="{A5B1A960-9C8F-4FA3-BED4-AD3BF396D4C7}">
      <dgm:prSet/>
      <dgm:spPr/>
      <dgm:t>
        <a:bodyPr/>
        <a:lstStyle/>
        <a:p>
          <a:endParaRPr lang="en-IN"/>
        </a:p>
      </dgm:t>
    </dgm:pt>
    <dgm:pt modelId="{E8EACEC7-E599-4354-B69F-E9588CD030A2}" type="sibTrans" cxnId="{A5B1A960-9C8F-4FA3-BED4-AD3BF396D4C7}">
      <dgm:prSet/>
      <dgm:spPr/>
      <dgm:t>
        <a:bodyPr/>
        <a:lstStyle/>
        <a:p>
          <a:endParaRPr lang="en-IN"/>
        </a:p>
      </dgm:t>
    </dgm:pt>
    <dgm:pt modelId="{6594AF2A-3DD0-4F54-BAB5-073A4B681867}">
      <dgm:prSet phldrT="[Text]"/>
      <dgm:spPr/>
      <dgm:t>
        <a:bodyPr/>
        <a:lstStyle/>
        <a:p>
          <a:r>
            <a:rPr lang="en-US" dirty="0"/>
            <a:t>RS.60,000</a:t>
          </a:r>
          <a:endParaRPr lang="en-IN" dirty="0"/>
        </a:p>
      </dgm:t>
    </dgm:pt>
    <dgm:pt modelId="{43E60C50-9FE4-441E-96DE-B25BC450AA6C}" type="parTrans" cxnId="{262877C5-41BF-48DF-AA9A-7CB5EC882D8C}">
      <dgm:prSet/>
      <dgm:spPr/>
      <dgm:t>
        <a:bodyPr/>
        <a:lstStyle/>
        <a:p>
          <a:endParaRPr lang="en-IN"/>
        </a:p>
      </dgm:t>
    </dgm:pt>
    <dgm:pt modelId="{B16A0FB2-E219-42E8-9609-A4F6D7967AA8}" type="sibTrans" cxnId="{262877C5-41BF-48DF-AA9A-7CB5EC882D8C}">
      <dgm:prSet/>
      <dgm:spPr/>
      <dgm:t>
        <a:bodyPr/>
        <a:lstStyle/>
        <a:p>
          <a:endParaRPr lang="en-IN"/>
        </a:p>
      </dgm:t>
    </dgm:pt>
    <dgm:pt modelId="{8AEB2651-96F0-44AE-938A-F2B9693AFC38}">
      <dgm:prSet phldrT="[Text]"/>
      <dgm:spPr/>
      <dgm:t>
        <a:bodyPr/>
        <a:lstStyle/>
        <a:p>
          <a:r>
            <a:rPr lang="en-US" dirty="0"/>
            <a:t>BUDGET MEMORANDUM</a:t>
          </a:r>
          <a:endParaRPr lang="en-IN" dirty="0"/>
        </a:p>
      </dgm:t>
    </dgm:pt>
    <dgm:pt modelId="{0AF24953-629C-4986-9FA5-2A879B3EA823}" type="parTrans" cxnId="{0F2ECFC0-40C9-4C7B-8085-D5EBCB035F10}">
      <dgm:prSet/>
      <dgm:spPr/>
      <dgm:t>
        <a:bodyPr/>
        <a:lstStyle/>
        <a:p>
          <a:endParaRPr lang="en-IN"/>
        </a:p>
      </dgm:t>
    </dgm:pt>
    <dgm:pt modelId="{F742C35B-F510-45CD-9A68-13F57F042EEB}" type="sibTrans" cxnId="{0F2ECFC0-40C9-4C7B-8085-D5EBCB035F10}">
      <dgm:prSet/>
      <dgm:spPr/>
      <dgm:t>
        <a:bodyPr/>
        <a:lstStyle/>
        <a:p>
          <a:endParaRPr lang="en-IN"/>
        </a:p>
      </dgm:t>
    </dgm:pt>
    <dgm:pt modelId="{AD89B26A-BDC1-4C7B-93C6-73B88116E94A}" type="pres">
      <dgm:prSet presAssocID="{F937F750-F64C-4F29-AA73-1413BC458F78}" presName="theList" presStyleCnt="0">
        <dgm:presLayoutVars>
          <dgm:dir/>
          <dgm:animLvl val="lvl"/>
          <dgm:resizeHandles val="exact"/>
        </dgm:presLayoutVars>
      </dgm:prSet>
      <dgm:spPr/>
    </dgm:pt>
    <dgm:pt modelId="{0391E117-364D-4EF6-ACCA-195BDB7427EC}" type="pres">
      <dgm:prSet presAssocID="{11DB0B22-6D85-4AD1-9836-AB9EB573AC4E}" presName="compNode" presStyleCnt="0"/>
      <dgm:spPr/>
    </dgm:pt>
    <dgm:pt modelId="{C9929015-F5E0-4E81-A0AB-556B0E9532CB}" type="pres">
      <dgm:prSet presAssocID="{11DB0B22-6D85-4AD1-9836-AB9EB573AC4E}" presName="aNode" presStyleLbl="bgShp" presStyleIdx="0" presStyleCnt="4"/>
      <dgm:spPr/>
    </dgm:pt>
    <dgm:pt modelId="{CBED670B-BC56-4076-A3D9-DB30DE12B85A}" type="pres">
      <dgm:prSet presAssocID="{11DB0B22-6D85-4AD1-9836-AB9EB573AC4E}" presName="textNode" presStyleLbl="bgShp" presStyleIdx="0" presStyleCnt="4"/>
      <dgm:spPr/>
    </dgm:pt>
    <dgm:pt modelId="{65DC48D1-8B32-46A4-9A31-1A7120F63945}" type="pres">
      <dgm:prSet presAssocID="{11DB0B22-6D85-4AD1-9836-AB9EB573AC4E}" presName="compChildNode" presStyleCnt="0"/>
      <dgm:spPr/>
    </dgm:pt>
    <dgm:pt modelId="{693FA734-7B28-415D-B637-523B64253686}" type="pres">
      <dgm:prSet presAssocID="{11DB0B22-6D85-4AD1-9836-AB9EB573AC4E}" presName="theInnerList" presStyleCnt="0"/>
      <dgm:spPr/>
    </dgm:pt>
    <dgm:pt modelId="{AE1BCB1F-D866-4C8E-8D48-71D13353C0B7}" type="pres">
      <dgm:prSet presAssocID="{A69067D4-5CD4-44A5-86E3-38AA84A39BD4}" presName="childNode" presStyleLbl="node1" presStyleIdx="0" presStyleCnt="8">
        <dgm:presLayoutVars>
          <dgm:bulletEnabled val="1"/>
        </dgm:presLayoutVars>
      </dgm:prSet>
      <dgm:spPr/>
    </dgm:pt>
    <dgm:pt modelId="{2AC17DED-8FC1-43A5-9431-80EF15B1D3B4}" type="pres">
      <dgm:prSet presAssocID="{A69067D4-5CD4-44A5-86E3-38AA84A39BD4}" presName="aSpace2" presStyleCnt="0"/>
      <dgm:spPr/>
    </dgm:pt>
    <dgm:pt modelId="{58FBD609-C36E-4B05-A5DF-30E080B10D29}" type="pres">
      <dgm:prSet presAssocID="{632152E4-771D-40BF-BF64-166E4B418DF6}" presName="childNode" presStyleLbl="node1" presStyleIdx="1" presStyleCnt="8">
        <dgm:presLayoutVars>
          <dgm:bulletEnabled val="1"/>
        </dgm:presLayoutVars>
      </dgm:prSet>
      <dgm:spPr/>
    </dgm:pt>
    <dgm:pt modelId="{DACB4A79-2C3E-4407-B6A2-20DCE6875246}" type="pres">
      <dgm:prSet presAssocID="{11DB0B22-6D85-4AD1-9836-AB9EB573AC4E}" presName="aSpace" presStyleCnt="0"/>
      <dgm:spPr/>
    </dgm:pt>
    <dgm:pt modelId="{DFD436B7-F98D-43FE-A405-257E9E900A1B}" type="pres">
      <dgm:prSet presAssocID="{8950CEEC-B989-454C-9FB0-52D68AD87DDF}" presName="compNode" presStyleCnt="0"/>
      <dgm:spPr/>
    </dgm:pt>
    <dgm:pt modelId="{86F22F10-244F-420A-BAB4-B2FBBB5B3784}" type="pres">
      <dgm:prSet presAssocID="{8950CEEC-B989-454C-9FB0-52D68AD87DDF}" presName="aNode" presStyleLbl="bgShp" presStyleIdx="1" presStyleCnt="4"/>
      <dgm:spPr/>
    </dgm:pt>
    <dgm:pt modelId="{327652DB-92D4-453F-95C4-E6981E341CFD}" type="pres">
      <dgm:prSet presAssocID="{8950CEEC-B989-454C-9FB0-52D68AD87DDF}" presName="textNode" presStyleLbl="bgShp" presStyleIdx="1" presStyleCnt="4"/>
      <dgm:spPr/>
    </dgm:pt>
    <dgm:pt modelId="{0A941616-2D3C-42FA-AB4B-25C1BEBE47B7}" type="pres">
      <dgm:prSet presAssocID="{8950CEEC-B989-454C-9FB0-52D68AD87DDF}" presName="compChildNode" presStyleCnt="0"/>
      <dgm:spPr/>
    </dgm:pt>
    <dgm:pt modelId="{A479B367-7499-4DDD-A70E-6BC7653A2B52}" type="pres">
      <dgm:prSet presAssocID="{8950CEEC-B989-454C-9FB0-52D68AD87DDF}" presName="theInnerList" presStyleCnt="0"/>
      <dgm:spPr/>
    </dgm:pt>
    <dgm:pt modelId="{FF01155A-2940-4D36-894E-FE7D6AC9C0B6}" type="pres">
      <dgm:prSet presAssocID="{C8E858FE-E60B-4A99-8C6D-C4997F9BB8A2}" presName="childNode" presStyleLbl="node1" presStyleIdx="2" presStyleCnt="8">
        <dgm:presLayoutVars>
          <dgm:bulletEnabled val="1"/>
        </dgm:presLayoutVars>
      </dgm:prSet>
      <dgm:spPr/>
    </dgm:pt>
    <dgm:pt modelId="{24317C17-C2D7-457C-A99F-569630D62CBB}" type="pres">
      <dgm:prSet presAssocID="{C8E858FE-E60B-4A99-8C6D-C4997F9BB8A2}" presName="aSpace2" presStyleCnt="0"/>
      <dgm:spPr/>
    </dgm:pt>
    <dgm:pt modelId="{1005A0F5-8B38-4DAD-8E53-17C51BBB8338}" type="pres">
      <dgm:prSet presAssocID="{EEFFD0EE-028E-46B3-BE06-A15706CA3EF9}" presName="childNode" presStyleLbl="node1" presStyleIdx="3" presStyleCnt="8">
        <dgm:presLayoutVars>
          <dgm:bulletEnabled val="1"/>
        </dgm:presLayoutVars>
      </dgm:prSet>
      <dgm:spPr/>
    </dgm:pt>
    <dgm:pt modelId="{64357FF4-EB08-495D-BADC-759149470F3C}" type="pres">
      <dgm:prSet presAssocID="{8950CEEC-B989-454C-9FB0-52D68AD87DDF}" presName="aSpace" presStyleCnt="0"/>
      <dgm:spPr/>
    </dgm:pt>
    <dgm:pt modelId="{B9D96ABF-B92F-4CC6-95F3-2A7A5893FA41}" type="pres">
      <dgm:prSet presAssocID="{504CCADE-FBFB-4853-A12D-3D3D2B65E691}" presName="compNode" presStyleCnt="0"/>
      <dgm:spPr/>
    </dgm:pt>
    <dgm:pt modelId="{70280799-0903-4E4B-A719-745314D47D88}" type="pres">
      <dgm:prSet presAssocID="{504CCADE-FBFB-4853-A12D-3D3D2B65E691}" presName="aNode" presStyleLbl="bgShp" presStyleIdx="2" presStyleCnt="4"/>
      <dgm:spPr/>
    </dgm:pt>
    <dgm:pt modelId="{253DDAFF-3597-47F2-A342-6A0EA85DD202}" type="pres">
      <dgm:prSet presAssocID="{504CCADE-FBFB-4853-A12D-3D3D2B65E691}" presName="textNode" presStyleLbl="bgShp" presStyleIdx="2" presStyleCnt="4"/>
      <dgm:spPr/>
    </dgm:pt>
    <dgm:pt modelId="{C5025E9B-1FAD-499E-9A9F-F71BCD10EFF4}" type="pres">
      <dgm:prSet presAssocID="{504CCADE-FBFB-4853-A12D-3D3D2B65E691}" presName="compChildNode" presStyleCnt="0"/>
      <dgm:spPr/>
    </dgm:pt>
    <dgm:pt modelId="{B2BE6D0F-E463-4EC5-883B-882337DDA787}" type="pres">
      <dgm:prSet presAssocID="{504CCADE-FBFB-4853-A12D-3D3D2B65E691}" presName="theInnerList" presStyleCnt="0"/>
      <dgm:spPr/>
    </dgm:pt>
    <dgm:pt modelId="{11391C05-339D-474D-A37E-865780896A53}" type="pres">
      <dgm:prSet presAssocID="{CA9F2B5A-CAAF-4431-95FF-7F6DB41147EC}" presName="childNode" presStyleLbl="node1" presStyleIdx="4" presStyleCnt="8" custScaleX="94556" custScaleY="310513">
        <dgm:presLayoutVars>
          <dgm:bulletEnabled val="1"/>
        </dgm:presLayoutVars>
      </dgm:prSet>
      <dgm:spPr/>
    </dgm:pt>
    <dgm:pt modelId="{3E132787-1038-45A8-B8CD-BC8E5B226CDF}" type="pres">
      <dgm:prSet presAssocID="{CA9F2B5A-CAAF-4431-95FF-7F6DB41147EC}" presName="aSpace2" presStyleCnt="0"/>
      <dgm:spPr/>
    </dgm:pt>
    <dgm:pt modelId="{54A7081D-1F1C-48E5-AC19-6E27D6D4D904}" type="pres">
      <dgm:prSet presAssocID="{969343B3-B795-4B0E-9E5B-06BF3F247405}" presName="childNode" presStyleLbl="node1" presStyleIdx="5" presStyleCnt="8" custScaleX="107842" custScaleY="388080" custLinFactY="131952" custLinFactNeighborX="-2555" custLinFactNeighborY="200000">
        <dgm:presLayoutVars>
          <dgm:bulletEnabled val="1"/>
        </dgm:presLayoutVars>
      </dgm:prSet>
      <dgm:spPr/>
    </dgm:pt>
    <dgm:pt modelId="{308A5E6E-22C1-446F-92D7-7E4652E52C92}" type="pres">
      <dgm:prSet presAssocID="{969343B3-B795-4B0E-9E5B-06BF3F247405}" presName="aSpace2" presStyleCnt="0"/>
      <dgm:spPr/>
    </dgm:pt>
    <dgm:pt modelId="{A72873C7-D035-4BF7-9629-3492E7E511A5}" type="pres">
      <dgm:prSet presAssocID="{6594AF2A-3DD0-4F54-BAB5-073A4B681867}" presName="childNode" presStyleLbl="node1" presStyleIdx="6" presStyleCnt="8" custLinFactX="40527" custLinFactY="-174543" custLinFactNeighborX="100000" custLinFactNeighborY="-200000">
        <dgm:presLayoutVars>
          <dgm:bulletEnabled val="1"/>
        </dgm:presLayoutVars>
      </dgm:prSet>
      <dgm:spPr/>
    </dgm:pt>
    <dgm:pt modelId="{88D55D19-0F41-41F9-906B-7324604B5740}" type="pres">
      <dgm:prSet presAssocID="{6594AF2A-3DD0-4F54-BAB5-073A4B681867}" presName="aSpace2" presStyleCnt="0"/>
      <dgm:spPr/>
    </dgm:pt>
    <dgm:pt modelId="{D23F0E2F-754E-47E2-AE1E-D9F52330A47A}" type="pres">
      <dgm:prSet presAssocID="{8AEB2651-96F0-44AE-938A-F2B9693AFC38}" presName="childNode" presStyleLbl="node1" presStyleIdx="7" presStyleCnt="8" custLinFactX="40527" custLinFactY="-174543" custLinFactNeighborX="100000" custLinFactNeighborY="-200000">
        <dgm:presLayoutVars>
          <dgm:bulletEnabled val="1"/>
        </dgm:presLayoutVars>
      </dgm:prSet>
      <dgm:spPr/>
    </dgm:pt>
    <dgm:pt modelId="{311C4AB6-3829-4ECD-9DB9-ABB827E251EB}" type="pres">
      <dgm:prSet presAssocID="{504CCADE-FBFB-4853-A12D-3D3D2B65E691}" presName="aSpace" presStyleCnt="0"/>
      <dgm:spPr/>
    </dgm:pt>
    <dgm:pt modelId="{143E1F9D-7B93-4416-919E-07EC8A29B8DF}" type="pres">
      <dgm:prSet presAssocID="{2DFE6B57-B355-45F0-811B-3A753A770F05}" presName="compNode" presStyleCnt="0"/>
      <dgm:spPr/>
    </dgm:pt>
    <dgm:pt modelId="{66EC7A83-A7AD-4D78-B695-71652E400697}" type="pres">
      <dgm:prSet presAssocID="{2DFE6B57-B355-45F0-811B-3A753A770F05}" presName="aNode" presStyleLbl="bgShp" presStyleIdx="3" presStyleCnt="4"/>
      <dgm:spPr/>
    </dgm:pt>
    <dgm:pt modelId="{028DCE3E-78E2-47BD-AF07-9ACCE22DE6A5}" type="pres">
      <dgm:prSet presAssocID="{2DFE6B57-B355-45F0-811B-3A753A770F05}" presName="textNode" presStyleLbl="bgShp" presStyleIdx="3" presStyleCnt="4"/>
      <dgm:spPr/>
    </dgm:pt>
    <dgm:pt modelId="{4F8DA91A-B447-49AE-9369-A8F1E03D837A}" type="pres">
      <dgm:prSet presAssocID="{2DFE6B57-B355-45F0-811B-3A753A770F05}" presName="compChildNode" presStyleCnt="0"/>
      <dgm:spPr/>
    </dgm:pt>
    <dgm:pt modelId="{127BBF71-4327-4602-95EB-AF7C1FEE1946}" type="pres">
      <dgm:prSet presAssocID="{2DFE6B57-B355-45F0-811B-3A753A770F05}" presName="theInnerList" presStyleCnt="0"/>
      <dgm:spPr/>
    </dgm:pt>
  </dgm:ptLst>
  <dgm:cxnLst>
    <dgm:cxn modelId="{9AB33109-5440-4E9D-8450-5B0983FE7DDA}" srcId="{F937F750-F64C-4F29-AA73-1413BC458F78}" destId="{8950CEEC-B989-454C-9FB0-52D68AD87DDF}" srcOrd="1" destOrd="0" parTransId="{C09FA37C-F125-4C82-8C3A-BE27EB41AA8E}" sibTransId="{2834A432-BBD8-4907-8FB7-33F16DE921E0}"/>
    <dgm:cxn modelId="{6DDBED0A-E0C1-4808-B3E9-5AF97C2ECE88}" type="presOf" srcId="{504CCADE-FBFB-4853-A12D-3D3D2B65E691}" destId="{70280799-0903-4E4B-A719-745314D47D88}" srcOrd="0" destOrd="0" presId="urn:microsoft.com/office/officeart/2005/8/layout/lProcess2"/>
    <dgm:cxn modelId="{D70C5116-D3A8-4773-8DA6-05258F56E4F3}" srcId="{11DB0B22-6D85-4AD1-9836-AB9EB573AC4E}" destId="{632152E4-771D-40BF-BF64-166E4B418DF6}" srcOrd="1" destOrd="0" parTransId="{62DF114B-8D57-4D05-9A94-ED558640C7FD}" sibTransId="{13A9D627-0068-4374-B7FD-5056F5F1F6E7}"/>
    <dgm:cxn modelId="{D5719B19-8094-4047-87FE-18137EBAE8AE}" srcId="{504CCADE-FBFB-4853-A12D-3D3D2B65E691}" destId="{969343B3-B795-4B0E-9E5B-06BF3F247405}" srcOrd="1" destOrd="0" parTransId="{9DAE3E55-1989-44F4-A605-78602BC56815}" sibTransId="{872E1C9D-3AC7-43B7-85CC-9DC5F90FE757}"/>
    <dgm:cxn modelId="{9F889523-A760-4537-90C0-14803D9FF15B}" type="presOf" srcId="{8AEB2651-96F0-44AE-938A-F2B9693AFC38}" destId="{D23F0E2F-754E-47E2-AE1E-D9F52330A47A}" srcOrd="0" destOrd="0" presId="urn:microsoft.com/office/officeart/2005/8/layout/lProcess2"/>
    <dgm:cxn modelId="{2982A72E-C64C-4CF7-A116-E52358916023}" type="presOf" srcId="{504CCADE-FBFB-4853-A12D-3D3D2B65E691}" destId="{253DDAFF-3597-47F2-A342-6A0EA85DD202}" srcOrd="1" destOrd="0" presId="urn:microsoft.com/office/officeart/2005/8/layout/lProcess2"/>
    <dgm:cxn modelId="{55DC8E3E-8ED2-4D72-8ECB-E42ED7155434}" type="presOf" srcId="{969343B3-B795-4B0E-9E5B-06BF3F247405}" destId="{54A7081D-1F1C-48E5-AC19-6E27D6D4D904}" srcOrd="0" destOrd="0" presId="urn:microsoft.com/office/officeart/2005/8/layout/lProcess2"/>
    <dgm:cxn modelId="{A5B1A960-9C8F-4FA3-BED4-AD3BF396D4C7}" srcId="{F937F750-F64C-4F29-AA73-1413BC458F78}" destId="{2DFE6B57-B355-45F0-811B-3A753A770F05}" srcOrd="3" destOrd="0" parTransId="{0E2EA11B-8C1E-4C48-B461-101EA7FDA94A}" sibTransId="{E8EACEC7-E599-4354-B69F-E9588CD030A2}"/>
    <dgm:cxn modelId="{CD5DAF60-2FEF-49F1-8104-9E850CF58F6B}" srcId="{8950CEEC-B989-454C-9FB0-52D68AD87DDF}" destId="{EEFFD0EE-028E-46B3-BE06-A15706CA3EF9}" srcOrd="1" destOrd="0" parTransId="{13D5EA7A-9AC1-4B76-8ED9-39A58691E6A6}" sibTransId="{0D6C6EBE-F98F-4CCA-BEF9-C71F5E0A668D}"/>
    <dgm:cxn modelId="{14026C4B-B084-4F46-8C63-6AAD7B3F31EC}" type="presOf" srcId="{CA9F2B5A-CAAF-4431-95FF-7F6DB41147EC}" destId="{11391C05-339D-474D-A37E-865780896A53}" srcOrd="0" destOrd="0" presId="urn:microsoft.com/office/officeart/2005/8/layout/lProcess2"/>
    <dgm:cxn modelId="{3BA2DF76-7C76-48C8-B914-44CE60552AB9}" type="presOf" srcId="{8950CEEC-B989-454C-9FB0-52D68AD87DDF}" destId="{327652DB-92D4-453F-95C4-E6981E341CFD}" srcOrd="1" destOrd="0" presId="urn:microsoft.com/office/officeart/2005/8/layout/lProcess2"/>
    <dgm:cxn modelId="{E36C5F84-707E-4523-97AA-B7A2D46250C7}" type="presOf" srcId="{8950CEEC-B989-454C-9FB0-52D68AD87DDF}" destId="{86F22F10-244F-420A-BAB4-B2FBBB5B3784}" srcOrd="0" destOrd="0" presId="urn:microsoft.com/office/officeart/2005/8/layout/lProcess2"/>
    <dgm:cxn modelId="{9CA05398-D634-4478-8D05-490015F37289}" type="presOf" srcId="{6594AF2A-3DD0-4F54-BAB5-073A4B681867}" destId="{A72873C7-D035-4BF7-9629-3492E7E511A5}" srcOrd="0" destOrd="0" presId="urn:microsoft.com/office/officeart/2005/8/layout/lProcess2"/>
    <dgm:cxn modelId="{1222C39D-1DD2-43C3-A95B-6DE11F361599}" type="presOf" srcId="{2DFE6B57-B355-45F0-811B-3A753A770F05}" destId="{66EC7A83-A7AD-4D78-B695-71652E400697}" srcOrd="0" destOrd="0" presId="urn:microsoft.com/office/officeart/2005/8/layout/lProcess2"/>
    <dgm:cxn modelId="{7E0FB1A7-9396-498E-98C2-83C8A28C59F7}" type="presOf" srcId="{2DFE6B57-B355-45F0-811B-3A753A770F05}" destId="{028DCE3E-78E2-47BD-AF07-9ACCE22DE6A5}" srcOrd="1" destOrd="0" presId="urn:microsoft.com/office/officeart/2005/8/layout/lProcess2"/>
    <dgm:cxn modelId="{8A1BA2AE-F311-40A6-8538-8405D5EA2155}" type="presOf" srcId="{11DB0B22-6D85-4AD1-9836-AB9EB573AC4E}" destId="{CBED670B-BC56-4076-A3D9-DB30DE12B85A}" srcOrd="1" destOrd="0" presId="urn:microsoft.com/office/officeart/2005/8/layout/lProcess2"/>
    <dgm:cxn modelId="{951BBFAE-E184-4549-A9D4-17E1E827D8F6}" srcId="{8950CEEC-B989-454C-9FB0-52D68AD87DDF}" destId="{C8E858FE-E60B-4A99-8C6D-C4997F9BB8A2}" srcOrd="0" destOrd="0" parTransId="{B07F84BA-4CA8-42A7-A2EB-B9F642B6BEBF}" sibTransId="{EDAFB7DC-B914-43CE-98DB-664AD3BFE7A6}"/>
    <dgm:cxn modelId="{0F2ECFC0-40C9-4C7B-8085-D5EBCB035F10}" srcId="{504CCADE-FBFB-4853-A12D-3D3D2B65E691}" destId="{8AEB2651-96F0-44AE-938A-F2B9693AFC38}" srcOrd="3" destOrd="0" parTransId="{0AF24953-629C-4986-9FA5-2A879B3EA823}" sibTransId="{F742C35B-F510-45CD-9A68-13F57F042EEB}"/>
    <dgm:cxn modelId="{262877C5-41BF-48DF-AA9A-7CB5EC882D8C}" srcId="{504CCADE-FBFB-4853-A12D-3D3D2B65E691}" destId="{6594AF2A-3DD0-4F54-BAB5-073A4B681867}" srcOrd="2" destOrd="0" parTransId="{43E60C50-9FE4-441E-96DE-B25BC450AA6C}" sibTransId="{B16A0FB2-E219-42E8-9609-A4F6D7967AA8}"/>
    <dgm:cxn modelId="{2BCE0EC7-C382-4E87-AB08-0629073DC402}" type="presOf" srcId="{632152E4-771D-40BF-BF64-166E4B418DF6}" destId="{58FBD609-C36E-4B05-A5DF-30E080B10D29}" srcOrd="0" destOrd="0" presId="urn:microsoft.com/office/officeart/2005/8/layout/lProcess2"/>
    <dgm:cxn modelId="{43A690CA-94F2-4A93-8EF1-D2ACD3BBC2B1}" srcId="{504CCADE-FBFB-4853-A12D-3D3D2B65E691}" destId="{CA9F2B5A-CAAF-4431-95FF-7F6DB41147EC}" srcOrd="0" destOrd="0" parTransId="{47C3A140-4F76-4EC5-9288-E401EB0C600B}" sibTransId="{139F9DA6-0123-4A35-A0B6-C891362CD84E}"/>
    <dgm:cxn modelId="{22E691CA-D4DF-4D82-85C2-4181371C7E46}" type="presOf" srcId="{11DB0B22-6D85-4AD1-9836-AB9EB573AC4E}" destId="{C9929015-F5E0-4E81-A0AB-556B0E9532CB}" srcOrd="0" destOrd="0" presId="urn:microsoft.com/office/officeart/2005/8/layout/lProcess2"/>
    <dgm:cxn modelId="{842133CC-E2D4-43FE-9111-D467F1A8038B}" type="presOf" srcId="{C8E858FE-E60B-4A99-8C6D-C4997F9BB8A2}" destId="{FF01155A-2940-4D36-894E-FE7D6AC9C0B6}" srcOrd="0" destOrd="0" presId="urn:microsoft.com/office/officeart/2005/8/layout/lProcess2"/>
    <dgm:cxn modelId="{5B8EB6EE-07AA-4895-AB5C-ED7FC462FB89}" srcId="{11DB0B22-6D85-4AD1-9836-AB9EB573AC4E}" destId="{A69067D4-5CD4-44A5-86E3-38AA84A39BD4}" srcOrd="0" destOrd="0" parTransId="{2E801CE2-0B48-49B1-91E1-EC29500F477C}" sibTransId="{E79FC1AC-4DF6-4A14-B076-350A6EA520C5}"/>
    <dgm:cxn modelId="{F823DDEF-9EEF-4203-9A6C-87E7083ED591}" srcId="{F937F750-F64C-4F29-AA73-1413BC458F78}" destId="{504CCADE-FBFB-4853-A12D-3D3D2B65E691}" srcOrd="2" destOrd="0" parTransId="{0695460F-D15D-416B-8D74-3CB07162310D}" sibTransId="{4C4A2DED-4AE4-47B6-8F5C-FA098E9278EA}"/>
    <dgm:cxn modelId="{56D390D4-C80E-48A9-B2E3-8CCF2318E1EE}" type="presOf" srcId="{EEFFD0EE-028E-46B3-BE06-A15706CA3EF9}" destId="{1005A0F5-8B38-4DAD-8E53-17C51BBB8338}" srcOrd="0" destOrd="0" presId="urn:microsoft.com/office/officeart/2005/8/layout/lProcess2"/>
    <dgm:cxn modelId="{854ACDFB-B051-475A-A27F-6F60CB7E9D10}" type="presOf" srcId="{A69067D4-5CD4-44A5-86E3-38AA84A39BD4}" destId="{AE1BCB1F-D866-4C8E-8D48-71D13353C0B7}" srcOrd="0" destOrd="0" presId="urn:microsoft.com/office/officeart/2005/8/layout/lProcess2"/>
    <dgm:cxn modelId="{93DCC5DD-4CB7-4068-9B55-3295EA44EDC6}" srcId="{F937F750-F64C-4F29-AA73-1413BC458F78}" destId="{11DB0B22-6D85-4AD1-9836-AB9EB573AC4E}" srcOrd="0" destOrd="0" parTransId="{5D7186A6-A070-47BB-AD29-659B2374C890}" sibTransId="{9AAF737A-EE12-40AA-8E15-09B48E9DC960}"/>
    <dgm:cxn modelId="{79F4639F-FE42-4ECF-ABC3-BA390290B8B4}" type="presOf" srcId="{F937F750-F64C-4F29-AA73-1413BC458F78}" destId="{AD89B26A-BDC1-4C7B-93C6-73B88116E94A}" srcOrd="0" destOrd="0" presId="urn:microsoft.com/office/officeart/2005/8/layout/lProcess2"/>
    <dgm:cxn modelId="{47A159AA-2540-42A6-A75D-080F83977C0E}" type="presParOf" srcId="{AD89B26A-BDC1-4C7B-93C6-73B88116E94A}" destId="{0391E117-364D-4EF6-ACCA-195BDB7427EC}" srcOrd="0" destOrd="0" presId="urn:microsoft.com/office/officeart/2005/8/layout/lProcess2"/>
    <dgm:cxn modelId="{0BD408A2-F579-4E4C-9D80-9ED521BABE29}" type="presParOf" srcId="{0391E117-364D-4EF6-ACCA-195BDB7427EC}" destId="{C9929015-F5E0-4E81-A0AB-556B0E9532CB}" srcOrd="0" destOrd="0" presId="urn:microsoft.com/office/officeart/2005/8/layout/lProcess2"/>
    <dgm:cxn modelId="{CCE89170-7A0E-4A2F-A369-0B5D24EB6A4F}" type="presParOf" srcId="{0391E117-364D-4EF6-ACCA-195BDB7427EC}" destId="{CBED670B-BC56-4076-A3D9-DB30DE12B85A}" srcOrd="1" destOrd="0" presId="urn:microsoft.com/office/officeart/2005/8/layout/lProcess2"/>
    <dgm:cxn modelId="{7D8D42BC-1190-4EB2-8D76-C2E43832A8F0}" type="presParOf" srcId="{0391E117-364D-4EF6-ACCA-195BDB7427EC}" destId="{65DC48D1-8B32-46A4-9A31-1A7120F63945}" srcOrd="2" destOrd="0" presId="urn:microsoft.com/office/officeart/2005/8/layout/lProcess2"/>
    <dgm:cxn modelId="{CA3B0BDA-2A2A-4B3A-B401-351F20705C3E}" type="presParOf" srcId="{65DC48D1-8B32-46A4-9A31-1A7120F63945}" destId="{693FA734-7B28-415D-B637-523B64253686}" srcOrd="0" destOrd="0" presId="urn:microsoft.com/office/officeart/2005/8/layout/lProcess2"/>
    <dgm:cxn modelId="{AD3A64D6-1DDC-400C-A4DA-127E9FF33E54}" type="presParOf" srcId="{693FA734-7B28-415D-B637-523B64253686}" destId="{AE1BCB1F-D866-4C8E-8D48-71D13353C0B7}" srcOrd="0" destOrd="0" presId="urn:microsoft.com/office/officeart/2005/8/layout/lProcess2"/>
    <dgm:cxn modelId="{C0472C64-70F8-43F5-8C3E-0119DCC03260}" type="presParOf" srcId="{693FA734-7B28-415D-B637-523B64253686}" destId="{2AC17DED-8FC1-43A5-9431-80EF15B1D3B4}" srcOrd="1" destOrd="0" presId="urn:microsoft.com/office/officeart/2005/8/layout/lProcess2"/>
    <dgm:cxn modelId="{66D38D4A-6C2B-42C4-A31D-C6875D67D0F3}" type="presParOf" srcId="{693FA734-7B28-415D-B637-523B64253686}" destId="{58FBD609-C36E-4B05-A5DF-30E080B10D29}" srcOrd="2" destOrd="0" presId="urn:microsoft.com/office/officeart/2005/8/layout/lProcess2"/>
    <dgm:cxn modelId="{C4E6E09F-3681-4358-9105-9084B330B164}" type="presParOf" srcId="{AD89B26A-BDC1-4C7B-93C6-73B88116E94A}" destId="{DACB4A79-2C3E-4407-B6A2-20DCE6875246}" srcOrd="1" destOrd="0" presId="urn:microsoft.com/office/officeart/2005/8/layout/lProcess2"/>
    <dgm:cxn modelId="{FE97534B-8646-4413-A380-B863E4FFF24C}" type="presParOf" srcId="{AD89B26A-BDC1-4C7B-93C6-73B88116E94A}" destId="{DFD436B7-F98D-43FE-A405-257E9E900A1B}" srcOrd="2" destOrd="0" presId="urn:microsoft.com/office/officeart/2005/8/layout/lProcess2"/>
    <dgm:cxn modelId="{11E0875E-AC7B-4BFC-8726-ECE58A99CBB3}" type="presParOf" srcId="{DFD436B7-F98D-43FE-A405-257E9E900A1B}" destId="{86F22F10-244F-420A-BAB4-B2FBBB5B3784}" srcOrd="0" destOrd="0" presId="urn:microsoft.com/office/officeart/2005/8/layout/lProcess2"/>
    <dgm:cxn modelId="{260DBB5D-F82A-4BA5-89D9-1F59313738F7}" type="presParOf" srcId="{DFD436B7-F98D-43FE-A405-257E9E900A1B}" destId="{327652DB-92D4-453F-95C4-E6981E341CFD}" srcOrd="1" destOrd="0" presId="urn:microsoft.com/office/officeart/2005/8/layout/lProcess2"/>
    <dgm:cxn modelId="{20773613-8FD3-4E8E-8989-03B66BC6BB5F}" type="presParOf" srcId="{DFD436B7-F98D-43FE-A405-257E9E900A1B}" destId="{0A941616-2D3C-42FA-AB4B-25C1BEBE47B7}" srcOrd="2" destOrd="0" presId="urn:microsoft.com/office/officeart/2005/8/layout/lProcess2"/>
    <dgm:cxn modelId="{DDD8C9D2-0444-41DE-AF24-F002CBA4A1C8}" type="presParOf" srcId="{0A941616-2D3C-42FA-AB4B-25C1BEBE47B7}" destId="{A479B367-7499-4DDD-A70E-6BC7653A2B52}" srcOrd="0" destOrd="0" presId="urn:microsoft.com/office/officeart/2005/8/layout/lProcess2"/>
    <dgm:cxn modelId="{CDEE1413-63BA-4E08-8243-26E465C68244}" type="presParOf" srcId="{A479B367-7499-4DDD-A70E-6BC7653A2B52}" destId="{FF01155A-2940-4D36-894E-FE7D6AC9C0B6}" srcOrd="0" destOrd="0" presId="urn:microsoft.com/office/officeart/2005/8/layout/lProcess2"/>
    <dgm:cxn modelId="{74B906AD-0CEF-465F-AA92-CF57768A1F01}" type="presParOf" srcId="{A479B367-7499-4DDD-A70E-6BC7653A2B52}" destId="{24317C17-C2D7-457C-A99F-569630D62CBB}" srcOrd="1" destOrd="0" presId="urn:microsoft.com/office/officeart/2005/8/layout/lProcess2"/>
    <dgm:cxn modelId="{14B522E8-8EA6-4365-9A35-6AABDB8CE7C3}" type="presParOf" srcId="{A479B367-7499-4DDD-A70E-6BC7653A2B52}" destId="{1005A0F5-8B38-4DAD-8E53-17C51BBB8338}" srcOrd="2" destOrd="0" presId="urn:microsoft.com/office/officeart/2005/8/layout/lProcess2"/>
    <dgm:cxn modelId="{C37CEBDE-CD65-4E4F-94E6-04A477002D37}" type="presParOf" srcId="{AD89B26A-BDC1-4C7B-93C6-73B88116E94A}" destId="{64357FF4-EB08-495D-BADC-759149470F3C}" srcOrd="3" destOrd="0" presId="urn:microsoft.com/office/officeart/2005/8/layout/lProcess2"/>
    <dgm:cxn modelId="{E9F72F52-A849-4649-A8C4-2E7902D67FB3}" type="presParOf" srcId="{AD89B26A-BDC1-4C7B-93C6-73B88116E94A}" destId="{B9D96ABF-B92F-4CC6-95F3-2A7A5893FA41}" srcOrd="4" destOrd="0" presId="urn:microsoft.com/office/officeart/2005/8/layout/lProcess2"/>
    <dgm:cxn modelId="{49A6479E-7B11-475D-941E-4EA4B335D0BB}" type="presParOf" srcId="{B9D96ABF-B92F-4CC6-95F3-2A7A5893FA41}" destId="{70280799-0903-4E4B-A719-745314D47D88}" srcOrd="0" destOrd="0" presId="urn:microsoft.com/office/officeart/2005/8/layout/lProcess2"/>
    <dgm:cxn modelId="{6EE59258-BD62-44F2-B133-F7C09C4BC31A}" type="presParOf" srcId="{B9D96ABF-B92F-4CC6-95F3-2A7A5893FA41}" destId="{253DDAFF-3597-47F2-A342-6A0EA85DD202}" srcOrd="1" destOrd="0" presId="urn:microsoft.com/office/officeart/2005/8/layout/lProcess2"/>
    <dgm:cxn modelId="{2B5135B9-813B-408B-99D7-A6828702CF41}" type="presParOf" srcId="{B9D96ABF-B92F-4CC6-95F3-2A7A5893FA41}" destId="{C5025E9B-1FAD-499E-9A9F-F71BCD10EFF4}" srcOrd="2" destOrd="0" presId="urn:microsoft.com/office/officeart/2005/8/layout/lProcess2"/>
    <dgm:cxn modelId="{83CB8BFC-EC92-4D22-A4E0-FDD16862469B}" type="presParOf" srcId="{C5025E9B-1FAD-499E-9A9F-F71BCD10EFF4}" destId="{B2BE6D0F-E463-4EC5-883B-882337DDA787}" srcOrd="0" destOrd="0" presId="urn:microsoft.com/office/officeart/2005/8/layout/lProcess2"/>
    <dgm:cxn modelId="{6CC63C00-7124-4529-87E7-70678D83517D}" type="presParOf" srcId="{B2BE6D0F-E463-4EC5-883B-882337DDA787}" destId="{11391C05-339D-474D-A37E-865780896A53}" srcOrd="0" destOrd="0" presId="urn:microsoft.com/office/officeart/2005/8/layout/lProcess2"/>
    <dgm:cxn modelId="{995A2582-CF5F-4085-9500-EC919B4C3FDD}" type="presParOf" srcId="{B2BE6D0F-E463-4EC5-883B-882337DDA787}" destId="{3E132787-1038-45A8-B8CD-BC8E5B226CDF}" srcOrd="1" destOrd="0" presId="urn:microsoft.com/office/officeart/2005/8/layout/lProcess2"/>
    <dgm:cxn modelId="{21DDF5E3-DB1C-4A36-865C-BEAC314B5DF7}" type="presParOf" srcId="{B2BE6D0F-E463-4EC5-883B-882337DDA787}" destId="{54A7081D-1F1C-48E5-AC19-6E27D6D4D904}" srcOrd="2" destOrd="0" presId="urn:microsoft.com/office/officeart/2005/8/layout/lProcess2"/>
    <dgm:cxn modelId="{B97AC21E-5CEA-437F-8DB2-88E19EE4F23C}" type="presParOf" srcId="{B2BE6D0F-E463-4EC5-883B-882337DDA787}" destId="{308A5E6E-22C1-446F-92D7-7E4652E52C92}" srcOrd="3" destOrd="0" presId="urn:microsoft.com/office/officeart/2005/8/layout/lProcess2"/>
    <dgm:cxn modelId="{78236D3D-567C-4899-97ED-59B2DB6C211D}" type="presParOf" srcId="{B2BE6D0F-E463-4EC5-883B-882337DDA787}" destId="{A72873C7-D035-4BF7-9629-3492E7E511A5}" srcOrd="4" destOrd="0" presId="urn:microsoft.com/office/officeart/2005/8/layout/lProcess2"/>
    <dgm:cxn modelId="{B8D8D14E-7EDD-4BF2-8C5B-DDB95B492357}" type="presParOf" srcId="{B2BE6D0F-E463-4EC5-883B-882337DDA787}" destId="{88D55D19-0F41-41F9-906B-7324604B5740}" srcOrd="5" destOrd="0" presId="urn:microsoft.com/office/officeart/2005/8/layout/lProcess2"/>
    <dgm:cxn modelId="{EEE4B771-9A84-49AE-8CD7-3671E60CE887}" type="presParOf" srcId="{B2BE6D0F-E463-4EC5-883B-882337DDA787}" destId="{D23F0E2F-754E-47E2-AE1E-D9F52330A47A}" srcOrd="6" destOrd="0" presId="urn:microsoft.com/office/officeart/2005/8/layout/lProcess2"/>
    <dgm:cxn modelId="{851026E0-DEE1-4463-98B2-74EF35B9D700}" type="presParOf" srcId="{AD89B26A-BDC1-4C7B-93C6-73B88116E94A}" destId="{311C4AB6-3829-4ECD-9DB9-ABB827E251EB}" srcOrd="5" destOrd="0" presId="urn:microsoft.com/office/officeart/2005/8/layout/lProcess2"/>
    <dgm:cxn modelId="{679E3C19-2B93-47BA-9058-53E40B892861}" type="presParOf" srcId="{AD89B26A-BDC1-4C7B-93C6-73B88116E94A}" destId="{143E1F9D-7B93-4416-919E-07EC8A29B8DF}" srcOrd="6" destOrd="0" presId="urn:microsoft.com/office/officeart/2005/8/layout/lProcess2"/>
    <dgm:cxn modelId="{BCA2418D-DD5A-41A5-8626-61DB2CEAE3EF}" type="presParOf" srcId="{143E1F9D-7B93-4416-919E-07EC8A29B8DF}" destId="{66EC7A83-A7AD-4D78-B695-71652E400697}" srcOrd="0" destOrd="0" presId="urn:microsoft.com/office/officeart/2005/8/layout/lProcess2"/>
    <dgm:cxn modelId="{1F47B810-B90E-410F-A7A0-39B554A6F69C}" type="presParOf" srcId="{143E1F9D-7B93-4416-919E-07EC8A29B8DF}" destId="{028DCE3E-78E2-47BD-AF07-9ACCE22DE6A5}" srcOrd="1" destOrd="0" presId="urn:microsoft.com/office/officeart/2005/8/layout/lProcess2"/>
    <dgm:cxn modelId="{C39546E7-30AB-48BF-9421-B6D7CFED8E8D}" type="presParOf" srcId="{143E1F9D-7B93-4416-919E-07EC8A29B8DF}" destId="{4F8DA91A-B447-49AE-9369-A8F1E03D837A}" srcOrd="2" destOrd="0" presId="urn:microsoft.com/office/officeart/2005/8/layout/lProcess2"/>
    <dgm:cxn modelId="{2DB2A26C-412A-41D7-A192-7B51FE2F82F3}" type="presParOf" srcId="{4F8DA91A-B447-49AE-9369-A8F1E03D837A}" destId="{127BBF71-4327-4602-95EB-AF7C1FEE194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29015-F5E0-4E81-A0AB-556B0E9532CB}">
      <dsp:nvSpPr>
        <dsp:cNvPr id="0" name=""/>
        <dsp:cNvSpPr/>
      </dsp:nvSpPr>
      <dsp:spPr>
        <a:xfrm>
          <a:off x="2561" y="0"/>
          <a:ext cx="2513220" cy="40646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AY 24-25</a:t>
          </a:r>
          <a:endParaRPr lang="en-IN" sz="4400" kern="1200" dirty="0"/>
        </a:p>
      </dsp:txBody>
      <dsp:txXfrm>
        <a:off x="2561" y="0"/>
        <a:ext cx="2513220" cy="1219397"/>
      </dsp:txXfrm>
    </dsp:sp>
    <dsp:sp modelId="{AE1BCB1F-D866-4C8E-8D48-71D13353C0B7}">
      <dsp:nvSpPr>
        <dsp:cNvPr id="0" name=""/>
        <dsp:cNvSpPr/>
      </dsp:nvSpPr>
      <dsp:spPr>
        <a:xfrm>
          <a:off x="253883" y="1220588"/>
          <a:ext cx="2010576" cy="122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RS. 25,000</a:t>
          </a:r>
          <a:endParaRPr lang="en-IN" sz="2100" kern="1200" dirty="0"/>
        </a:p>
      </dsp:txBody>
      <dsp:txXfrm>
        <a:off x="289778" y="1256483"/>
        <a:ext cx="1938786" cy="1153760"/>
      </dsp:txXfrm>
    </dsp:sp>
    <dsp:sp modelId="{58FBD609-C36E-4B05-A5DF-30E080B10D29}">
      <dsp:nvSpPr>
        <dsp:cNvPr id="0" name=""/>
        <dsp:cNvSpPr/>
      </dsp:nvSpPr>
      <dsp:spPr>
        <a:xfrm>
          <a:off x="253883" y="2634684"/>
          <a:ext cx="2010576" cy="122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112,111A,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B050"/>
              </a:solidFill>
            </a:rPr>
            <a:t>112A</a:t>
          </a:r>
          <a:r>
            <a:rPr lang="en-US" sz="2100" kern="1200" dirty="0"/>
            <a:t> etc.</a:t>
          </a:r>
          <a:endParaRPr lang="en-IN" sz="2100" kern="1200" dirty="0"/>
        </a:p>
      </dsp:txBody>
      <dsp:txXfrm>
        <a:off x="289778" y="2670579"/>
        <a:ext cx="1938786" cy="1153760"/>
      </dsp:txXfrm>
    </dsp:sp>
    <dsp:sp modelId="{86F22F10-244F-420A-BAB4-B2FBBB5B3784}">
      <dsp:nvSpPr>
        <dsp:cNvPr id="0" name=""/>
        <dsp:cNvSpPr/>
      </dsp:nvSpPr>
      <dsp:spPr>
        <a:xfrm>
          <a:off x="2704273" y="0"/>
          <a:ext cx="2513220" cy="40646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AY 25-26</a:t>
          </a:r>
          <a:endParaRPr lang="en-IN" sz="4400" kern="1200" dirty="0"/>
        </a:p>
      </dsp:txBody>
      <dsp:txXfrm>
        <a:off x="2704273" y="0"/>
        <a:ext cx="2513220" cy="1219397"/>
      </dsp:txXfrm>
    </dsp:sp>
    <dsp:sp modelId="{FF01155A-2940-4D36-894E-FE7D6AC9C0B6}">
      <dsp:nvSpPr>
        <dsp:cNvPr id="0" name=""/>
        <dsp:cNvSpPr/>
      </dsp:nvSpPr>
      <dsp:spPr>
        <a:xfrm>
          <a:off x="2955595" y="1220588"/>
          <a:ext cx="2010576" cy="122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RS.20,000 OR 25,000</a:t>
          </a:r>
          <a:endParaRPr lang="en-IN" sz="2100" kern="1200" dirty="0"/>
        </a:p>
      </dsp:txBody>
      <dsp:txXfrm>
        <a:off x="2991490" y="1256483"/>
        <a:ext cx="1938786" cy="1153760"/>
      </dsp:txXfrm>
    </dsp:sp>
    <dsp:sp modelId="{1005A0F5-8B38-4DAD-8E53-17C51BBB8338}">
      <dsp:nvSpPr>
        <dsp:cNvPr id="0" name=""/>
        <dsp:cNvSpPr/>
      </dsp:nvSpPr>
      <dsp:spPr>
        <a:xfrm>
          <a:off x="2955595" y="2634684"/>
          <a:ext cx="2010576" cy="122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112,111A,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B050"/>
              </a:solidFill>
            </a:rPr>
            <a:t>112A</a:t>
          </a:r>
          <a:r>
            <a:rPr lang="en-US" sz="2100" kern="1200" dirty="0"/>
            <a:t> </a:t>
          </a:r>
          <a:r>
            <a:rPr lang="en-US" sz="2100" kern="1200" dirty="0" err="1"/>
            <a:t>etc</a:t>
          </a:r>
          <a:endParaRPr lang="en-IN" sz="2100" kern="1200" dirty="0"/>
        </a:p>
      </dsp:txBody>
      <dsp:txXfrm>
        <a:off x="2991490" y="2670579"/>
        <a:ext cx="1938786" cy="1153760"/>
      </dsp:txXfrm>
    </dsp:sp>
    <dsp:sp modelId="{70280799-0903-4E4B-A719-745314D47D88}">
      <dsp:nvSpPr>
        <dsp:cNvPr id="0" name=""/>
        <dsp:cNvSpPr/>
      </dsp:nvSpPr>
      <dsp:spPr>
        <a:xfrm>
          <a:off x="5405985" y="0"/>
          <a:ext cx="2513220" cy="40646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AY 26-27</a:t>
          </a:r>
          <a:endParaRPr lang="en-IN" sz="4400" kern="1200" dirty="0"/>
        </a:p>
      </dsp:txBody>
      <dsp:txXfrm>
        <a:off x="5405985" y="0"/>
        <a:ext cx="2513220" cy="1219397"/>
      </dsp:txXfrm>
    </dsp:sp>
    <dsp:sp modelId="{11391C05-339D-474D-A37E-865780896A53}">
      <dsp:nvSpPr>
        <dsp:cNvPr id="0" name=""/>
        <dsp:cNvSpPr/>
      </dsp:nvSpPr>
      <dsp:spPr>
        <a:xfrm>
          <a:off x="5712035" y="1219566"/>
          <a:ext cx="1901120" cy="868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RS.60,000</a:t>
          </a:r>
          <a:endParaRPr lang="en-IN" sz="2100" kern="1200" dirty="0"/>
        </a:p>
      </dsp:txBody>
      <dsp:txXfrm>
        <a:off x="5737465" y="1244996"/>
        <a:ext cx="1850260" cy="817393"/>
      </dsp:txXfrm>
    </dsp:sp>
    <dsp:sp modelId="{54A7081D-1F1C-48E5-AC19-6E27D6D4D904}">
      <dsp:nvSpPr>
        <dsp:cNvPr id="0" name=""/>
        <dsp:cNvSpPr/>
      </dsp:nvSpPr>
      <dsp:spPr>
        <a:xfrm>
          <a:off x="5527102" y="2585837"/>
          <a:ext cx="2168245" cy="1085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Proviso to 87A</a:t>
          </a:r>
          <a:endParaRPr lang="en-IN" sz="2100" kern="1200" dirty="0"/>
        </a:p>
      </dsp:txBody>
      <dsp:txXfrm>
        <a:off x="5558885" y="2617620"/>
        <a:ext cx="2104679" cy="1021579"/>
      </dsp:txXfrm>
    </dsp:sp>
    <dsp:sp modelId="{A72873C7-D035-4BF7-9629-3492E7E511A5}">
      <dsp:nvSpPr>
        <dsp:cNvPr id="0" name=""/>
        <dsp:cNvSpPr/>
      </dsp:nvSpPr>
      <dsp:spPr>
        <a:xfrm>
          <a:off x="8482710" y="2684909"/>
          <a:ext cx="2010576" cy="279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RS.60,000</a:t>
          </a:r>
          <a:endParaRPr lang="en-IN" sz="1400" kern="1200" dirty="0"/>
        </a:p>
      </dsp:txBody>
      <dsp:txXfrm>
        <a:off x="8490900" y="2693099"/>
        <a:ext cx="1994196" cy="263238"/>
      </dsp:txXfrm>
    </dsp:sp>
    <dsp:sp modelId="{D23F0E2F-754E-47E2-AE1E-D9F52330A47A}">
      <dsp:nvSpPr>
        <dsp:cNvPr id="0" name=""/>
        <dsp:cNvSpPr/>
      </dsp:nvSpPr>
      <dsp:spPr>
        <a:xfrm>
          <a:off x="8482710" y="3007546"/>
          <a:ext cx="2010576" cy="279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BUDGET MEMORANDUM</a:t>
          </a:r>
          <a:endParaRPr lang="en-IN" sz="1400" kern="1200" dirty="0"/>
        </a:p>
      </dsp:txBody>
      <dsp:txXfrm>
        <a:off x="8490900" y="3015736"/>
        <a:ext cx="1994196" cy="263238"/>
      </dsp:txXfrm>
    </dsp:sp>
    <dsp:sp modelId="{66EC7A83-A7AD-4D78-B695-71652E400697}">
      <dsp:nvSpPr>
        <dsp:cNvPr id="0" name=""/>
        <dsp:cNvSpPr/>
      </dsp:nvSpPr>
      <dsp:spPr>
        <a:xfrm>
          <a:off x="8107697" y="0"/>
          <a:ext cx="2513220" cy="40646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ITB 2025</a:t>
          </a:r>
          <a:endParaRPr lang="en-IN" sz="4400" kern="1200" dirty="0"/>
        </a:p>
      </dsp:txBody>
      <dsp:txXfrm>
        <a:off x="8107697" y="0"/>
        <a:ext cx="2513220" cy="1219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570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06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15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197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7296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8405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865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4002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A832-E7A9-4187-8723-502D9CD1C21F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E44-C7C0-40B9-9F50-05A715DDAB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833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302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675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94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361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425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271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9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052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63656-DE40-4EAE-B0E6-555A74812F95}" type="datetimeFigureOut">
              <a:rPr lang="en-IN" smtClean="0"/>
              <a:t>26-07-2025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3C8F42-6878-4CF3-9E8F-B95D2305C4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624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tax.in/s/house-property" TargetMode="External"/><Relationship Id="rId7" Type="http://schemas.openxmlformats.org/officeDocument/2006/relationships/hyperlink" Target="https://cleartax.in/s/taxes-on-lottery-puzzles-game-shows" TargetMode="External"/><Relationship Id="rId2" Type="http://schemas.openxmlformats.org/officeDocument/2006/relationships/hyperlink" Target="https://cleartax.in/s/huf-hindu-undivided-famil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eartax.in/s/long-term-capital-gains-ltcg-tax" TargetMode="External"/><Relationship Id="rId5" Type="http://schemas.openxmlformats.org/officeDocument/2006/relationships/hyperlink" Target="https://cleartax.in/s/capital-gain-tax-on-sale-of-property-shares-gold" TargetMode="External"/><Relationship Id="rId4" Type="http://schemas.openxmlformats.org/officeDocument/2006/relationships/hyperlink" Target="https://cleartax.in/s/capital-gains-incom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tax.in/s/what-is-form-16" TargetMode="External"/><Relationship Id="rId2" Type="http://schemas.openxmlformats.org/officeDocument/2006/relationships/hyperlink" Target="https://cleartax.in/s/80c-80-deductions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76C72-C8C0-40A7-BBC6-B2961C61D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5460"/>
            <a:ext cx="7766936" cy="1646302"/>
          </a:xfrm>
        </p:spPr>
        <p:txBody>
          <a:bodyPr/>
          <a:lstStyle/>
          <a:p>
            <a:r>
              <a:rPr lang="en-US" dirty="0"/>
              <a:t>ITR 2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EE8BB-501F-435C-BE15-A67136007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468" y="4033553"/>
            <a:ext cx="9144000" cy="1655762"/>
          </a:xfrm>
        </p:spPr>
        <p:txBody>
          <a:bodyPr/>
          <a:lstStyle/>
          <a:p>
            <a:r>
              <a:rPr lang="en-US" dirty="0"/>
              <a:t>CMA AJITH SIVADAS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344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C871-4038-43BD-BCE2-6BA25DA89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672149" cy="6232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Who is Eligible to file ITR-2 for AY 2025-26?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E004-8D1A-4D96-9C21-8107CDE3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53" y="1387011"/>
            <a:ext cx="9261338" cy="504461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900" dirty="0"/>
              <a:t>ITR-2 form is for individuals and </a:t>
            </a:r>
            <a:r>
              <a:rPr lang="en-US" sz="1900" dirty="0">
                <a:hlinkClick r:id="rId2"/>
              </a:rPr>
              <a:t>HUF</a:t>
            </a:r>
            <a:r>
              <a:rPr lang="en-US" sz="1900" dirty="0"/>
              <a:t> receiving income other than income from ‘Profits and Gains from Business or Profession’. Thus, individuals with income from the following sources are eligible to file Form ITR-2:</a:t>
            </a:r>
          </a:p>
          <a:p>
            <a:pPr algn="just"/>
            <a:r>
              <a:rPr lang="en-US" sz="1900" dirty="0"/>
              <a:t>Income from salary/pension</a:t>
            </a:r>
          </a:p>
          <a:p>
            <a:pPr algn="just"/>
            <a:r>
              <a:rPr lang="en-US" sz="1900" dirty="0"/>
              <a:t>Income from </a:t>
            </a:r>
            <a:r>
              <a:rPr lang="en-US" sz="1900" b="1" dirty="0">
                <a:hlinkClick r:id="rId3"/>
              </a:rPr>
              <a:t>house property</a:t>
            </a:r>
            <a:r>
              <a:rPr lang="en-US" sz="1900" dirty="0"/>
              <a:t> (income can be from more than one house property)</a:t>
            </a:r>
          </a:p>
          <a:p>
            <a:pPr algn="just"/>
            <a:r>
              <a:rPr lang="en-US" sz="1900" dirty="0"/>
              <a:t>Income from </a:t>
            </a:r>
            <a:r>
              <a:rPr lang="en-US" sz="1900" b="1" dirty="0">
                <a:hlinkClick r:id="rId4"/>
              </a:rPr>
              <a:t>capital gains</a:t>
            </a:r>
            <a:r>
              <a:rPr lang="en-US" sz="1900" dirty="0"/>
              <a:t>/loss on sale of investments/</a:t>
            </a:r>
            <a:r>
              <a:rPr lang="en-US" sz="1900" dirty="0">
                <a:hlinkClick r:id="rId5"/>
              </a:rPr>
              <a:t>property</a:t>
            </a:r>
            <a:r>
              <a:rPr lang="en-US" sz="1900" dirty="0"/>
              <a:t> (both short-term and </a:t>
            </a:r>
            <a:r>
              <a:rPr lang="en-US" sz="1900" dirty="0">
                <a:hlinkClick r:id="rId6"/>
              </a:rPr>
              <a:t>long-term</a:t>
            </a:r>
            <a:r>
              <a:rPr lang="en-US" sz="1900" dirty="0"/>
              <a:t>)</a:t>
            </a:r>
          </a:p>
          <a:p>
            <a:pPr algn="just"/>
            <a:r>
              <a:rPr lang="en-US" sz="1900" dirty="0"/>
              <a:t>Income from other sources (including winning from </a:t>
            </a:r>
            <a:r>
              <a:rPr lang="en-US" sz="1900" dirty="0">
                <a:hlinkClick r:id="rId7"/>
              </a:rPr>
              <a:t>lottery</a:t>
            </a:r>
            <a:r>
              <a:rPr lang="en-US" sz="1900" dirty="0"/>
              <a:t>, bets on racehorses and other legal means of gambling)</a:t>
            </a:r>
          </a:p>
          <a:p>
            <a:pPr algn="just"/>
            <a:r>
              <a:rPr lang="en-US" sz="1900" dirty="0"/>
              <a:t>Agricultural income of more than Rs 5,000</a:t>
            </a:r>
          </a:p>
          <a:p>
            <a:pPr algn="just"/>
            <a:r>
              <a:rPr lang="en-US" sz="1900" dirty="0"/>
              <a:t>Resident not ordinarily resident and a non-resident</a:t>
            </a:r>
          </a:p>
          <a:p>
            <a:r>
              <a:rPr lang="en-US" dirty="0"/>
              <a:t>The total income from the above sources may exceed Rs 50 lakh.</a:t>
            </a:r>
          </a:p>
          <a:p>
            <a:r>
              <a:rPr lang="en-US" dirty="0"/>
              <a:t>Further, if you are a Director of any company and an individual who has invested in unlisted equity shares of a company, you must file returns in ITR-2.</a:t>
            </a:r>
          </a:p>
          <a:p>
            <a:pPr algn="just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7054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04CD-10DE-4361-8112-D003B25CE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Who Cannot file ITR-2 for AY 2025-26?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BDEE9-292D-41A5-A14E-B6CB10F13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/>
              <a:t>Any individual or HUF having income from business or profession.</a:t>
            </a:r>
          </a:p>
          <a:p>
            <a:pPr marL="0" indent="0" algn="just">
              <a:buNone/>
            </a:pPr>
            <a:endParaRPr lang="en-US" sz="2200" dirty="0"/>
          </a:p>
          <a:p>
            <a:pPr algn="just"/>
            <a:r>
              <a:rPr lang="en-US" sz="2200" dirty="0"/>
              <a:t>Note - Taxpayers eligible to file ITR-1 can also file ITR-2. However, it is advisable to file using ITR-1 as long as they meet the eligibility criteria.</a:t>
            </a:r>
          </a:p>
          <a:p>
            <a:pPr algn="just"/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13487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270FC-0CF2-460B-92E4-89968E970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Capital Gains Split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B3E8B-ADCC-4EA0-9CC5-801B1C61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 gains must be split based on transfer date: </a:t>
            </a:r>
            <a:r>
              <a:rPr lang="en-US" b="1" dirty="0"/>
              <a:t>before or after 23rd July 2024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694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BC24E-4ED0-4738-BD6C-FBB0D0AB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Buyback Loss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75EEE-06A7-46E1-9BCB-BD27A49D7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From 1st October 2024, capital losses on share buybacks are allowed if the related dividend income is reported under "Income from Other Sources."</a:t>
            </a:r>
          </a:p>
          <a:p>
            <a:pPr algn="just"/>
            <a:r>
              <a:rPr lang="en-US" dirty="0"/>
              <a:t>A new field has been added to the Capital Gains Schedule in ITR forms to report such buy-back losses, ensuring compliance with the amended provisions.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005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62A9F-45E4-49AA-A6CC-A185859A1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968" y="845776"/>
            <a:ext cx="10364451" cy="1596177"/>
          </a:xfrm>
        </p:spPr>
        <p:txBody>
          <a:bodyPr/>
          <a:lstStyle/>
          <a:p>
            <a:r>
              <a:rPr lang="en-US" dirty="0"/>
              <a:t>CAPITAL GAINS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55C7AE-152A-4FC7-8179-109C215F623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83" y="1777429"/>
            <a:ext cx="10674842" cy="4828428"/>
          </a:xfrm>
        </p:spPr>
      </p:pic>
    </p:spTree>
    <p:extLst>
      <p:ext uri="{BB962C8B-B14F-4D97-AF65-F5344CB8AC3E}">
        <p14:creationId xmlns:p14="http://schemas.microsoft.com/office/powerpoint/2010/main" val="118992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4A1A-602F-42AD-B6A0-33A2AF607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97277"/>
            <a:ext cx="10364451" cy="1596177"/>
          </a:xfrm>
        </p:spPr>
        <p:txBody>
          <a:bodyPr>
            <a:normAutofit/>
          </a:bodyPr>
          <a:lstStyle/>
          <a:p>
            <a:r>
              <a:rPr lang="en-US" sz="4200" b="1" dirty="0"/>
              <a:t>87 A – REBATE – DEFAULT REGIME - INDIVIDUAL</a:t>
            </a:r>
            <a:endParaRPr lang="en-IN" sz="4200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30447E3-E41C-4D70-9232-80800E68DF7C}"/>
              </a:ext>
            </a:extLst>
          </p:cNvPr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914399" y="2366963"/>
          <a:ext cx="10623479" cy="406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306C27-992E-4D8A-9A36-6DD19C1BC976}"/>
              </a:ext>
            </a:extLst>
          </p:cNvPr>
          <p:cNvSpPr txBox="1"/>
          <p:nvPr/>
        </p:nvSpPr>
        <p:spPr>
          <a:xfrm>
            <a:off x="9205645" y="3667875"/>
            <a:ext cx="20719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CLAUSE </a:t>
            </a:r>
          </a:p>
          <a:p>
            <a:endParaRPr lang="en-US" sz="2200" dirty="0"/>
          </a:p>
          <a:p>
            <a:r>
              <a:rPr lang="en-US" sz="2200" dirty="0"/>
              <a:t>156 - Relief</a:t>
            </a:r>
          </a:p>
          <a:p>
            <a:endParaRPr lang="en-US" sz="2200" dirty="0"/>
          </a:p>
          <a:p>
            <a:r>
              <a:rPr lang="en-US" sz="2200" dirty="0"/>
              <a:t>156 (2) (b) – Marginal relief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41590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77FC8-FDEB-4629-9C40-3154CA7B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Assets &amp; Liabilities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D05E5-9EBD-42CD-8127-BED2195980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Reporting required only if </a:t>
            </a:r>
            <a:r>
              <a:rPr lang="en-US" b="1" dirty="0"/>
              <a:t>total income exceeds ₹1 crore</a:t>
            </a:r>
            <a:r>
              <a:rPr lang="en-US" dirty="0"/>
              <a:t> (raised from previous limit).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179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A3B8-F9EA-498F-8D89-94237570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65" y="25000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Documents do I Need to File ITR-2? 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39674-B591-4E48-8E2D-6F2DB89D2C8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8500" y="1212351"/>
            <a:ext cx="10315253" cy="56456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you have a salary income, you need Form 16 issued by your employer.</a:t>
            </a:r>
          </a:p>
          <a:p>
            <a:r>
              <a:rPr lang="en-US" dirty="0"/>
              <a:t>If you have earned interest on fixed deposits or saving bank account and TDS has been deducted on the same, you need TDS certificates i.e., Form 16A issued by </a:t>
            </a:r>
            <a:r>
              <a:rPr lang="en-US" dirty="0" err="1"/>
              <a:t>Deductors</a:t>
            </a:r>
            <a:r>
              <a:rPr lang="en-US" dirty="0"/>
              <a:t>.</a:t>
            </a:r>
          </a:p>
          <a:p>
            <a:r>
              <a:rPr lang="en-US" dirty="0"/>
              <a:t>You will need Form 26AS to verify TDS on salary as well as TDS other than salary. Form 26AS could be downloaded from the e-filing portal.</a:t>
            </a:r>
          </a:p>
          <a:p>
            <a:r>
              <a:rPr lang="en-US" dirty="0"/>
              <a:t>If you are living in rented premises, you need rent paid receipts for the calculation of HRA (in case you have not submitted the same to your employer).</a:t>
            </a:r>
          </a:p>
          <a:p>
            <a:r>
              <a:rPr lang="en-US" dirty="0"/>
              <a:t>If you have any capital gains transactions in shares, you will need a summary or profit / loss statement of capital gain transactions of shares or securities during a year, if any, for computation of capital gain.</a:t>
            </a:r>
          </a:p>
          <a:p>
            <a:r>
              <a:rPr lang="en-US" dirty="0"/>
              <a:t>You will need your bank passbook, Fixed Deposit Receipts (FDRs) to calculate amount of interest income.</a:t>
            </a:r>
          </a:p>
          <a:p>
            <a:r>
              <a:rPr lang="en-US" dirty="0"/>
              <a:t>If you have received rent from your rented house property, then you will need your tenant / local tax payment/interest on borrowed capital details (if any) to calculate income from house property.</a:t>
            </a:r>
          </a:p>
          <a:p>
            <a:r>
              <a:rPr lang="en-US" dirty="0"/>
              <a:t>In case you want to claim any loss incurred during the current year, then you will need the relevant documents exhibiting the loss.</a:t>
            </a:r>
          </a:p>
          <a:p>
            <a:r>
              <a:rPr lang="en-US" dirty="0"/>
              <a:t>In case you wish to claim the previous year’s loss, you will need a copy of ITR-V pertaining to the previous year, disclosing the said loss.</a:t>
            </a:r>
          </a:p>
          <a:p>
            <a:r>
              <a:rPr lang="en-US" dirty="0"/>
              <a:t>You will also need documents or proofs for claiming tax saving </a:t>
            </a:r>
            <a:r>
              <a:rPr lang="en-US" dirty="0">
                <a:hlinkClick r:id="rId2"/>
              </a:rPr>
              <a:t>deductions u/s 80C</a:t>
            </a:r>
            <a:r>
              <a:rPr lang="en-US" dirty="0"/>
              <a:t>, 80D, 80G, and 80GG such as life and health insurance receipts, donation receipts, rent receipts, receipts for tuition fees etc., if the same were not considered in your </a:t>
            </a:r>
            <a:r>
              <a:rPr lang="en-US" dirty="0">
                <a:hlinkClick r:id="rId3"/>
              </a:rPr>
              <a:t>Form 16</a:t>
            </a:r>
            <a:r>
              <a:rPr lang="en-US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48649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718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ITR 2</vt:lpstr>
      <vt:lpstr>Who is Eligible to file ITR-2 for AY 2025-26? </vt:lpstr>
      <vt:lpstr>Who Cannot file ITR-2 for AY 2025-26? </vt:lpstr>
      <vt:lpstr>Capital Gains Split</vt:lpstr>
      <vt:lpstr>Buyback Loss Reporting</vt:lpstr>
      <vt:lpstr>CAPITAL GAINS</vt:lpstr>
      <vt:lpstr>87 A – REBATE – DEFAULT REGIME - INDIVIDUAL</vt:lpstr>
      <vt:lpstr>Assets &amp; Liabilities Threshold</vt:lpstr>
      <vt:lpstr>What Documents do I Need to File ITR-2?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 2</dc:title>
  <dc:creator>DELL</dc:creator>
  <cp:lastModifiedBy>DELL</cp:lastModifiedBy>
  <cp:revision>2</cp:revision>
  <dcterms:created xsi:type="dcterms:W3CDTF">2025-07-26T13:00:26Z</dcterms:created>
  <dcterms:modified xsi:type="dcterms:W3CDTF">2025-07-26T13:14:17Z</dcterms:modified>
</cp:coreProperties>
</file>