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9" r:id="rId1"/>
  </p:sldMasterIdLst>
  <p:sldIdLst>
    <p:sldId id="256" r:id="rId2"/>
    <p:sldId id="257" r:id="rId3"/>
    <p:sldId id="306" r:id="rId4"/>
    <p:sldId id="398" r:id="rId5"/>
    <p:sldId id="403" r:id="rId6"/>
    <p:sldId id="424" r:id="rId7"/>
    <p:sldId id="427" r:id="rId8"/>
    <p:sldId id="428" r:id="rId9"/>
    <p:sldId id="401" r:id="rId10"/>
    <p:sldId id="429" r:id="rId11"/>
    <p:sldId id="399" r:id="rId12"/>
    <p:sldId id="396" r:id="rId13"/>
    <p:sldId id="260" r:id="rId14"/>
    <p:sldId id="433" r:id="rId15"/>
    <p:sldId id="434" r:id="rId16"/>
    <p:sldId id="435" r:id="rId17"/>
    <p:sldId id="436" r:id="rId18"/>
    <p:sldId id="437" r:id="rId19"/>
    <p:sldId id="438" r:id="rId20"/>
    <p:sldId id="439" r:id="rId21"/>
    <p:sldId id="440" r:id="rId22"/>
    <p:sldId id="430" r:id="rId23"/>
    <p:sldId id="431" r:id="rId24"/>
    <p:sldId id="432" r:id="rId25"/>
    <p:sldId id="441" r:id="rId26"/>
    <p:sldId id="442" r:id="rId27"/>
    <p:sldId id="404" r:id="rId28"/>
    <p:sldId id="400" r:id="rId29"/>
    <p:sldId id="443" r:id="rId30"/>
    <p:sldId id="444" r:id="rId31"/>
    <p:sldId id="445" r:id="rId32"/>
    <p:sldId id="446" r:id="rId33"/>
    <p:sldId id="447" r:id="rId34"/>
    <p:sldId id="448" r:id="rId35"/>
    <p:sldId id="449" r:id="rId36"/>
    <p:sldId id="450" r:id="rId37"/>
    <p:sldId id="451" r:id="rId38"/>
    <p:sldId id="452" r:id="rId39"/>
    <p:sldId id="453" r:id="rId40"/>
    <p:sldId id="454" r:id="rId41"/>
    <p:sldId id="455" r:id="rId42"/>
    <p:sldId id="261" r:id="rId43"/>
    <p:sldId id="262" r:id="rId44"/>
    <p:sldId id="263" r:id="rId45"/>
    <p:sldId id="264" r:id="rId46"/>
    <p:sldId id="265" r:id="rId47"/>
    <p:sldId id="266" r:id="rId48"/>
    <p:sldId id="406" r:id="rId49"/>
    <p:sldId id="267" r:id="rId50"/>
    <p:sldId id="268" r:id="rId51"/>
    <p:sldId id="270" r:id="rId52"/>
    <p:sldId id="271" r:id="rId53"/>
    <p:sldId id="272" r:id="rId54"/>
    <p:sldId id="273" r:id="rId55"/>
    <p:sldId id="274" r:id="rId56"/>
    <p:sldId id="275" r:id="rId57"/>
    <p:sldId id="276" r:id="rId58"/>
    <p:sldId id="277" r:id="rId59"/>
    <p:sldId id="278" r:id="rId60"/>
    <p:sldId id="279" r:id="rId61"/>
    <p:sldId id="280" r:id="rId62"/>
    <p:sldId id="281" r:id="rId63"/>
    <p:sldId id="282" r:id="rId64"/>
    <p:sldId id="283" r:id="rId65"/>
    <p:sldId id="284" r:id="rId66"/>
    <p:sldId id="285" r:id="rId67"/>
    <p:sldId id="286" r:id="rId68"/>
    <p:sldId id="287" r:id="rId69"/>
    <p:sldId id="288" r:id="rId70"/>
    <p:sldId id="289" r:id="rId71"/>
    <p:sldId id="290" r:id="rId72"/>
    <p:sldId id="291" r:id="rId73"/>
    <p:sldId id="292" r:id="rId74"/>
    <p:sldId id="293" r:id="rId75"/>
    <p:sldId id="294" r:id="rId76"/>
    <p:sldId id="295" r:id="rId77"/>
    <p:sldId id="296" r:id="rId78"/>
    <p:sldId id="297" r:id="rId79"/>
    <p:sldId id="408" r:id="rId80"/>
    <p:sldId id="456" r:id="rId81"/>
    <p:sldId id="423" r:id="rId82"/>
  </p:sldIdLst>
  <p:sldSz cx="10693400" cy="7562850"/>
  <p:notesSz cx="10693400" cy="75628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1308" y="5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slide" Target="slides/slide8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A7AAD0-3101-4934-B9DD-29D260DD17B6}" type="doc">
      <dgm:prSet loTypeId="urn:microsoft.com/office/officeart/2005/8/layout/vList3" loCatId="list" qsTypeId="urn:microsoft.com/office/officeart/2005/8/quickstyle/simple1" qsCatId="simple" csTypeId="urn:microsoft.com/office/officeart/2005/8/colors/accent1_2" csCatId="accent1" phldr="1"/>
      <dgm:spPr/>
    </dgm:pt>
    <dgm:pt modelId="{D188222C-64B0-4E00-BA11-199371F0EFE4}">
      <dgm:prSet phldrT="[Text]"/>
      <dgm:spPr/>
      <dgm:t>
        <a:bodyPr/>
        <a:lstStyle/>
        <a:p>
          <a:r>
            <a:rPr lang="en-GB" dirty="0"/>
            <a:t>TRUST</a:t>
          </a:r>
          <a:endParaRPr lang="en-IN" dirty="0"/>
        </a:p>
      </dgm:t>
    </dgm:pt>
    <dgm:pt modelId="{8DEBB4C9-A616-479F-A3A4-228D8E9A86EE}" type="parTrans" cxnId="{9CB52A81-17E4-4FD8-B812-538802A19A63}">
      <dgm:prSet/>
      <dgm:spPr/>
      <dgm:t>
        <a:bodyPr/>
        <a:lstStyle/>
        <a:p>
          <a:endParaRPr lang="en-IN"/>
        </a:p>
      </dgm:t>
    </dgm:pt>
    <dgm:pt modelId="{3B97B342-7594-4BF4-A0C9-EFDA3F5542A6}" type="sibTrans" cxnId="{9CB52A81-17E4-4FD8-B812-538802A19A63}">
      <dgm:prSet/>
      <dgm:spPr/>
      <dgm:t>
        <a:bodyPr/>
        <a:lstStyle/>
        <a:p>
          <a:endParaRPr lang="en-IN"/>
        </a:p>
      </dgm:t>
    </dgm:pt>
    <dgm:pt modelId="{DE93FC4E-D0C4-41D1-B998-0036EB75C63A}">
      <dgm:prSet phldrT="[Text]"/>
      <dgm:spPr/>
      <dgm:t>
        <a:bodyPr/>
        <a:lstStyle/>
        <a:p>
          <a:r>
            <a:rPr lang="en-GB" dirty="0"/>
            <a:t>SOCIETIES</a:t>
          </a:r>
          <a:endParaRPr lang="en-IN" dirty="0"/>
        </a:p>
      </dgm:t>
    </dgm:pt>
    <dgm:pt modelId="{E341CBBD-A6DD-402D-A928-66F41E572E2F}" type="parTrans" cxnId="{679557D9-E498-4143-80AC-A15C349FA467}">
      <dgm:prSet/>
      <dgm:spPr/>
      <dgm:t>
        <a:bodyPr/>
        <a:lstStyle/>
        <a:p>
          <a:endParaRPr lang="en-IN"/>
        </a:p>
      </dgm:t>
    </dgm:pt>
    <dgm:pt modelId="{4EE420BC-5DE5-4718-8CD3-FF959EFECA7C}" type="sibTrans" cxnId="{679557D9-E498-4143-80AC-A15C349FA467}">
      <dgm:prSet/>
      <dgm:spPr/>
      <dgm:t>
        <a:bodyPr/>
        <a:lstStyle/>
        <a:p>
          <a:endParaRPr lang="en-IN"/>
        </a:p>
      </dgm:t>
    </dgm:pt>
    <dgm:pt modelId="{D4314DB4-3BF1-4BE7-A39E-E542B73F3282}">
      <dgm:prSet phldrT="[Text]"/>
      <dgm:spPr/>
      <dgm:t>
        <a:bodyPr/>
        <a:lstStyle/>
        <a:p>
          <a:r>
            <a:rPr lang="en-GB" dirty="0"/>
            <a:t>SECTION 8 COMPANIES</a:t>
          </a:r>
          <a:endParaRPr lang="en-IN" dirty="0"/>
        </a:p>
      </dgm:t>
    </dgm:pt>
    <dgm:pt modelId="{D187E7F0-30E6-4BF8-8943-AA68C9580EB2}" type="parTrans" cxnId="{C33BC7E3-A5A0-45D8-85FF-5F5E8992307C}">
      <dgm:prSet/>
      <dgm:spPr/>
      <dgm:t>
        <a:bodyPr/>
        <a:lstStyle/>
        <a:p>
          <a:endParaRPr lang="en-IN"/>
        </a:p>
      </dgm:t>
    </dgm:pt>
    <dgm:pt modelId="{7B55E3D7-5C0E-49FD-9244-1D3AAEB23107}" type="sibTrans" cxnId="{C33BC7E3-A5A0-45D8-85FF-5F5E8992307C}">
      <dgm:prSet/>
      <dgm:spPr/>
      <dgm:t>
        <a:bodyPr/>
        <a:lstStyle/>
        <a:p>
          <a:endParaRPr lang="en-IN"/>
        </a:p>
      </dgm:t>
    </dgm:pt>
    <dgm:pt modelId="{C961C4B9-96E8-4F2A-A123-F4A3829AA4A8}">
      <dgm:prSet phldrT="[Text]"/>
      <dgm:spPr/>
      <dgm:t>
        <a:bodyPr/>
        <a:lstStyle/>
        <a:p>
          <a:r>
            <a:rPr lang="en-GB" dirty="0"/>
            <a:t>HINDU MATH</a:t>
          </a:r>
          <a:endParaRPr lang="en-IN" dirty="0"/>
        </a:p>
      </dgm:t>
    </dgm:pt>
    <dgm:pt modelId="{173B0560-62FB-44B2-A8CD-E704202F8992}" type="parTrans" cxnId="{7647040D-8236-46C9-B66A-43139BB2F518}">
      <dgm:prSet/>
      <dgm:spPr/>
      <dgm:t>
        <a:bodyPr/>
        <a:lstStyle/>
        <a:p>
          <a:endParaRPr lang="en-IN"/>
        </a:p>
      </dgm:t>
    </dgm:pt>
    <dgm:pt modelId="{4254B11F-9F7F-4676-BE85-736ABA188F51}" type="sibTrans" cxnId="{7647040D-8236-46C9-B66A-43139BB2F518}">
      <dgm:prSet/>
      <dgm:spPr/>
      <dgm:t>
        <a:bodyPr/>
        <a:lstStyle/>
        <a:p>
          <a:endParaRPr lang="en-IN"/>
        </a:p>
      </dgm:t>
    </dgm:pt>
    <dgm:pt modelId="{B00A762D-EB4D-4EA2-BF23-45CDB45EE36D}">
      <dgm:prSet phldrT="[Text]"/>
      <dgm:spPr/>
      <dgm:t>
        <a:bodyPr/>
        <a:lstStyle/>
        <a:p>
          <a:r>
            <a:rPr lang="en-GB" dirty="0"/>
            <a:t>WAKF BOARD</a:t>
          </a:r>
          <a:endParaRPr lang="en-IN" dirty="0"/>
        </a:p>
      </dgm:t>
    </dgm:pt>
    <dgm:pt modelId="{4C7D2E29-118E-4E2D-9709-120F029DAD38}" type="parTrans" cxnId="{B30FA945-0457-4247-A07F-B5732502F801}">
      <dgm:prSet/>
      <dgm:spPr/>
      <dgm:t>
        <a:bodyPr/>
        <a:lstStyle/>
        <a:p>
          <a:endParaRPr lang="en-IN"/>
        </a:p>
      </dgm:t>
    </dgm:pt>
    <dgm:pt modelId="{2E0A3BE9-4AD7-4AE1-88B6-379483B288BE}" type="sibTrans" cxnId="{B30FA945-0457-4247-A07F-B5732502F801}">
      <dgm:prSet/>
      <dgm:spPr/>
      <dgm:t>
        <a:bodyPr/>
        <a:lstStyle/>
        <a:p>
          <a:endParaRPr lang="en-IN"/>
        </a:p>
      </dgm:t>
    </dgm:pt>
    <dgm:pt modelId="{099F004C-8CB8-46B6-9D11-F12D463D8A9B}" type="pres">
      <dgm:prSet presAssocID="{08A7AAD0-3101-4934-B9DD-29D260DD17B6}" presName="linearFlow" presStyleCnt="0">
        <dgm:presLayoutVars>
          <dgm:dir/>
          <dgm:resizeHandles val="exact"/>
        </dgm:presLayoutVars>
      </dgm:prSet>
      <dgm:spPr/>
    </dgm:pt>
    <dgm:pt modelId="{C783FB45-3BB1-4282-8855-ABBF4194FC68}" type="pres">
      <dgm:prSet presAssocID="{D188222C-64B0-4E00-BA11-199371F0EFE4}" presName="composite" presStyleCnt="0"/>
      <dgm:spPr/>
    </dgm:pt>
    <dgm:pt modelId="{C73BDD14-571A-40DD-BEBE-BEFA2A972C35}" type="pres">
      <dgm:prSet presAssocID="{D188222C-64B0-4E00-BA11-199371F0EFE4}" presName="imgShp" presStyleLbl="fgImgPlace1" presStyleIdx="0" presStyleCnt="5"/>
      <dgm:spPr/>
    </dgm:pt>
    <dgm:pt modelId="{D8DBE897-037D-4EEB-A019-9E1F62E815F4}" type="pres">
      <dgm:prSet presAssocID="{D188222C-64B0-4E00-BA11-199371F0EFE4}" presName="txShp" presStyleLbl="node1" presStyleIdx="0" presStyleCnt="5">
        <dgm:presLayoutVars>
          <dgm:bulletEnabled val="1"/>
        </dgm:presLayoutVars>
      </dgm:prSet>
      <dgm:spPr/>
    </dgm:pt>
    <dgm:pt modelId="{76338C49-B579-4778-8930-3112CFB8532E}" type="pres">
      <dgm:prSet presAssocID="{3B97B342-7594-4BF4-A0C9-EFDA3F5542A6}" presName="spacing" presStyleCnt="0"/>
      <dgm:spPr/>
    </dgm:pt>
    <dgm:pt modelId="{8EC629CD-0D72-40A0-B550-818E3F321278}" type="pres">
      <dgm:prSet presAssocID="{DE93FC4E-D0C4-41D1-B998-0036EB75C63A}" presName="composite" presStyleCnt="0"/>
      <dgm:spPr/>
    </dgm:pt>
    <dgm:pt modelId="{F01AE26B-C8C6-4906-A2EB-35A54B70516F}" type="pres">
      <dgm:prSet presAssocID="{DE93FC4E-D0C4-41D1-B998-0036EB75C63A}" presName="imgShp" presStyleLbl="fgImgPlace1" presStyleIdx="1" presStyleCnt="5"/>
      <dgm:spPr/>
    </dgm:pt>
    <dgm:pt modelId="{7706BB1F-595B-4D8B-8FAD-DC53E4EBEED3}" type="pres">
      <dgm:prSet presAssocID="{DE93FC4E-D0C4-41D1-B998-0036EB75C63A}" presName="txShp" presStyleLbl="node1" presStyleIdx="1" presStyleCnt="5">
        <dgm:presLayoutVars>
          <dgm:bulletEnabled val="1"/>
        </dgm:presLayoutVars>
      </dgm:prSet>
      <dgm:spPr/>
    </dgm:pt>
    <dgm:pt modelId="{4BB0D8BA-3407-4D8D-AA3C-362B9D5F2D72}" type="pres">
      <dgm:prSet presAssocID="{4EE420BC-5DE5-4718-8CD3-FF959EFECA7C}" presName="spacing" presStyleCnt="0"/>
      <dgm:spPr/>
    </dgm:pt>
    <dgm:pt modelId="{F6261CDA-24EE-4BE3-ABBE-9C7B334387BE}" type="pres">
      <dgm:prSet presAssocID="{D4314DB4-3BF1-4BE7-A39E-E542B73F3282}" presName="composite" presStyleCnt="0"/>
      <dgm:spPr/>
    </dgm:pt>
    <dgm:pt modelId="{57CEAD0A-0C30-4B64-B754-64D255985BE6}" type="pres">
      <dgm:prSet presAssocID="{D4314DB4-3BF1-4BE7-A39E-E542B73F3282}" presName="imgShp" presStyleLbl="fgImgPlace1" presStyleIdx="2" presStyleCnt="5"/>
      <dgm:spPr/>
    </dgm:pt>
    <dgm:pt modelId="{81CD9378-9131-4FB3-AE19-4A9D77C9B7EB}" type="pres">
      <dgm:prSet presAssocID="{D4314DB4-3BF1-4BE7-A39E-E542B73F3282}" presName="txShp" presStyleLbl="node1" presStyleIdx="2" presStyleCnt="5">
        <dgm:presLayoutVars>
          <dgm:bulletEnabled val="1"/>
        </dgm:presLayoutVars>
      </dgm:prSet>
      <dgm:spPr/>
    </dgm:pt>
    <dgm:pt modelId="{C5768397-53E8-4E17-A103-2A2C3081BA1C}" type="pres">
      <dgm:prSet presAssocID="{7B55E3D7-5C0E-49FD-9244-1D3AAEB23107}" presName="spacing" presStyleCnt="0"/>
      <dgm:spPr/>
    </dgm:pt>
    <dgm:pt modelId="{D9270347-E861-4E5E-82D7-4234F215FF40}" type="pres">
      <dgm:prSet presAssocID="{C961C4B9-96E8-4F2A-A123-F4A3829AA4A8}" presName="composite" presStyleCnt="0"/>
      <dgm:spPr/>
    </dgm:pt>
    <dgm:pt modelId="{51CE5E0B-FCEA-4C8B-8B66-D9584CD02C7D}" type="pres">
      <dgm:prSet presAssocID="{C961C4B9-96E8-4F2A-A123-F4A3829AA4A8}" presName="imgShp" presStyleLbl="fgImgPlace1" presStyleIdx="3" presStyleCnt="5"/>
      <dgm:spPr/>
    </dgm:pt>
    <dgm:pt modelId="{48FD10DF-22EB-4B79-95F1-BDC535B614A1}" type="pres">
      <dgm:prSet presAssocID="{C961C4B9-96E8-4F2A-A123-F4A3829AA4A8}" presName="txShp" presStyleLbl="node1" presStyleIdx="3" presStyleCnt="5">
        <dgm:presLayoutVars>
          <dgm:bulletEnabled val="1"/>
        </dgm:presLayoutVars>
      </dgm:prSet>
      <dgm:spPr/>
    </dgm:pt>
    <dgm:pt modelId="{70D2EAD5-96A4-46FF-9566-CC782E71BF4A}" type="pres">
      <dgm:prSet presAssocID="{4254B11F-9F7F-4676-BE85-736ABA188F51}" presName="spacing" presStyleCnt="0"/>
      <dgm:spPr/>
    </dgm:pt>
    <dgm:pt modelId="{C488A7BF-9450-41DB-B529-346BBD7E5640}" type="pres">
      <dgm:prSet presAssocID="{B00A762D-EB4D-4EA2-BF23-45CDB45EE36D}" presName="composite" presStyleCnt="0"/>
      <dgm:spPr/>
    </dgm:pt>
    <dgm:pt modelId="{80909176-916D-448E-AA4C-F91AC48B4530}" type="pres">
      <dgm:prSet presAssocID="{B00A762D-EB4D-4EA2-BF23-45CDB45EE36D}" presName="imgShp" presStyleLbl="fgImgPlace1" presStyleIdx="4" presStyleCnt="5"/>
      <dgm:spPr/>
    </dgm:pt>
    <dgm:pt modelId="{E0DC8D14-292F-4998-B9BF-0A074B235301}" type="pres">
      <dgm:prSet presAssocID="{B00A762D-EB4D-4EA2-BF23-45CDB45EE36D}" presName="txShp" presStyleLbl="node1" presStyleIdx="4" presStyleCnt="5">
        <dgm:presLayoutVars>
          <dgm:bulletEnabled val="1"/>
        </dgm:presLayoutVars>
      </dgm:prSet>
      <dgm:spPr/>
    </dgm:pt>
  </dgm:ptLst>
  <dgm:cxnLst>
    <dgm:cxn modelId="{10C5AF03-57F3-49CA-ABEA-B6FF073767A8}" type="presOf" srcId="{08A7AAD0-3101-4934-B9DD-29D260DD17B6}" destId="{099F004C-8CB8-46B6-9D11-F12D463D8A9B}" srcOrd="0" destOrd="0" presId="urn:microsoft.com/office/officeart/2005/8/layout/vList3"/>
    <dgm:cxn modelId="{7647040D-8236-46C9-B66A-43139BB2F518}" srcId="{08A7AAD0-3101-4934-B9DD-29D260DD17B6}" destId="{C961C4B9-96E8-4F2A-A123-F4A3829AA4A8}" srcOrd="3" destOrd="0" parTransId="{173B0560-62FB-44B2-A8CD-E704202F8992}" sibTransId="{4254B11F-9F7F-4676-BE85-736ABA188F51}"/>
    <dgm:cxn modelId="{B30FA945-0457-4247-A07F-B5732502F801}" srcId="{08A7AAD0-3101-4934-B9DD-29D260DD17B6}" destId="{B00A762D-EB4D-4EA2-BF23-45CDB45EE36D}" srcOrd="4" destOrd="0" parTransId="{4C7D2E29-118E-4E2D-9709-120F029DAD38}" sibTransId="{2E0A3BE9-4AD7-4AE1-88B6-379483B288BE}"/>
    <dgm:cxn modelId="{08508147-4750-4ADA-A1C0-7C64B0F3B75B}" type="presOf" srcId="{D188222C-64B0-4E00-BA11-199371F0EFE4}" destId="{D8DBE897-037D-4EEB-A019-9E1F62E815F4}" srcOrd="0" destOrd="0" presId="urn:microsoft.com/office/officeart/2005/8/layout/vList3"/>
    <dgm:cxn modelId="{99B97972-3809-4E1A-9C7D-568B9139B930}" type="presOf" srcId="{C961C4B9-96E8-4F2A-A123-F4A3829AA4A8}" destId="{48FD10DF-22EB-4B79-95F1-BDC535B614A1}" srcOrd="0" destOrd="0" presId="urn:microsoft.com/office/officeart/2005/8/layout/vList3"/>
    <dgm:cxn modelId="{9CB52A81-17E4-4FD8-B812-538802A19A63}" srcId="{08A7AAD0-3101-4934-B9DD-29D260DD17B6}" destId="{D188222C-64B0-4E00-BA11-199371F0EFE4}" srcOrd="0" destOrd="0" parTransId="{8DEBB4C9-A616-479F-A3A4-228D8E9A86EE}" sibTransId="{3B97B342-7594-4BF4-A0C9-EFDA3F5542A6}"/>
    <dgm:cxn modelId="{00D6DAC8-3365-4C77-8DDA-04B6E1933F5F}" type="presOf" srcId="{DE93FC4E-D0C4-41D1-B998-0036EB75C63A}" destId="{7706BB1F-595B-4D8B-8FAD-DC53E4EBEED3}" srcOrd="0" destOrd="0" presId="urn:microsoft.com/office/officeart/2005/8/layout/vList3"/>
    <dgm:cxn modelId="{4B4C60CA-BBFA-4DFE-BEA8-40FCDED52D69}" type="presOf" srcId="{B00A762D-EB4D-4EA2-BF23-45CDB45EE36D}" destId="{E0DC8D14-292F-4998-B9BF-0A074B235301}" srcOrd="0" destOrd="0" presId="urn:microsoft.com/office/officeart/2005/8/layout/vList3"/>
    <dgm:cxn modelId="{679557D9-E498-4143-80AC-A15C349FA467}" srcId="{08A7AAD0-3101-4934-B9DD-29D260DD17B6}" destId="{DE93FC4E-D0C4-41D1-B998-0036EB75C63A}" srcOrd="1" destOrd="0" parTransId="{E341CBBD-A6DD-402D-A928-66F41E572E2F}" sibTransId="{4EE420BC-5DE5-4718-8CD3-FF959EFECA7C}"/>
    <dgm:cxn modelId="{C33BC7E3-A5A0-45D8-85FF-5F5E8992307C}" srcId="{08A7AAD0-3101-4934-B9DD-29D260DD17B6}" destId="{D4314DB4-3BF1-4BE7-A39E-E542B73F3282}" srcOrd="2" destOrd="0" parTransId="{D187E7F0-30E6-4BF8-8943-AA68C9580EB2}" sibTransId="{7B55E3D7-5C0E-49FD-9244-1D3AAEB23107}"/>
    <dgm:cxn modelId="{00A908F0-AFF2-44FD-BEAF-80FF1E4F8999}" type="presOf" srcId="{D4314DB4-3BF1-4BE7-A39E-E542B73F3282}" destId="{81CD9378-9131-4FB3-AE19-4A9D77C9B7EB}" srcOrd="0" destOrd="0" presId="urn:microsoft.com/office/officeart/2005/8/layout/vList3"/>
    <dgm:cxn modelId="{3AE38E9B-0F81-4148-AC03-77070E4DF6D1}" type="presParOf" srcId="{099F004C-8CB8-46B6-9D11-F12D463D8A9B}" destId="{C783FB45-3BB1-4282-8855-ABBF4194FC68}" srcOrd="0" destOrd="0" presId="urn:microsoft.com/office/officeart/2005/8/layout/vList3"/>
    <dgm:cxn modelId="{2C91C3AF-C40C-413E-B370-76B9EE9FC38E}" type="presParOf" srcId="{C783FB45-3BB1-4282-8855-ABBF4194FC68}" destId="{C73BDD14-571A-40DD-BEBE-BEFA2A972C35}" srcOrd="0" destOrd="0" presId="urn:microsoft.com/office/officeart/2005/8/layout/vList3"/>
    <dgm:cxn modelId="{F6238F60-F3A8-4246-A4AA-3BBD79B92AFB}" type="presParOf" srcId="{C783FB45-3BB1-4282-8855-ABBF4194FC68}" destId="{D8DBE897-037D-4EEB-A019-9E1F62E815F4}" srcOrd="1" destOrd="0" presId="urn:microsoft.com/office/officeart/2005/8/layout/vList3"/>
    <dgm:cxn modelId="{A3A0021F-6A7C-4A36-976E-ECD6023D19EE}" type="presParOf" srcId="{099F004C-8CB8-46B6-9D11-F12D463D8A9B}" destId="{76338C49-B579-4778-8930-3112CFB8532E}" srcOrd="1" destOrd="0" presId="urn:microsoft.com/office/officeart/2005/8/layout/vList3"/>
    <dgm:cxn modelId="{3DA57BAD-D5EB-4628-B6FA-162D1DB31794}" type="presParOf" srcId="{099F004C-8CB8-46B6-9D11-F12D463D8A9B}" destId="{8EC629CD-0D72-40A0-B550-818E3F321278}" srcOrd="2" destOrd="0" presId="urn:microsoft.com/office/officeart/2005/8/layout/vList3"/>
    <dgm:cxn modelId="{E92852CB-95BE-4E64-940E-95C8A7FCD184}" type="presParOf" srcId="{8EC629CD-0D72-40A0-B550-818E3F321278}" destId="{F01AE26B-C8C6-4906-A2EB-35A54B70516F}" srcOrd="0" destOrd="0" presId="urn:microsoft.com/office/officeart/2005/8/layout/vList3"/>
    <dgm:cxn modelId="{B691C0F6-F37E-4692-926A-C88E08194FE8}" type="presParOf" srcId="{8EC629CD-0D72-40A0-B550-818E3F321278}" destId="{7706BB1F-595B-4D8B-8FAD-DC53E4EBEED3}" srcOrd="1" destOrd="0" presId="urn:microsoft.com/office/officeart/2005/8/layout/vList3"/>
    <dgm:cxn modelId="{4DFF2D8D-1E30-4E25-823A-5550E767E371}" type="presParOf" srcId="{099F004C-8CB8-46B6-9D11-F12D463D8A9B}" destId="{4BB0D8BA-3407-4D8D-AA3C-362B9D5F2D72}" srcOrd="3" destOrd="0" presId="urn:microsoft.com/office/officeart/2005/8/layout/vList3"/>
    <dgm:cxn modelId="{3BAC6D00-22F4-4B59-B671-92CBC323F3BF}" type="presParOf" srcId="{099F004C-8CB8-46B6-9D11-F12D463D8A9B}" destId="{F6261CDA-24EE-4BE3-ABBE-9C7B334387BE}" srcOrd="4" destOrd="0" presId="urn:microsoft.com/office/officeart/2005/8/layout/vList3"/>
    <dgm:cxn modelId="{69A3ED91-3DCD-4E76-AA0E-BE0AE860BD9E}" type="presParOf" srcId="{F6261CDA-24EE-4BE3-ABBE-9C7B334387BE}" destId="{57CEAD0A-0C30-4B64-B754-64D255985BE6}" srcOrd="0" destOrd="0" presId="urn:microsoft.com/office/officeart/2005/8/layout/vList3"/>
    <dgm:cxn modelId="{D755348F-5AEB-4B6E-8178-8608DEAD385B}" type="presParOf" srcId="{F6261CDA-24EE-4BE3-ABBE-9C7B334387BE}" destId="{81CD9378-9131-4FB3-AE19-4A9D77C9B7EB}" srcOrd="1" destOrd="0" presId="urn:microsoft.com/office/officeart/2005/8/layout/vList3"/>
    <dgm:cxn modelId="{BDC548E0-27AD-4308-9CCE-BA87AD466B45}" type="presParOf" srcId="{099F004C-8CB8-46B6-9D11-F12D463D8A9B}" destId="{C5768397-53E8-4E17-A103-2A2C3081BA1C}" srcOrd="5" destOrd="0" presId="urn:microsoft.com/office/officeart/2005/8/layout/vList3"/>
    <dgm:cxn modelId="{69798A10-64DE-469C-B715-EB612B57FCE3}" type="presParOf" srcId="{099F004C-8CB8-46B6-9D11-F12D463D8A9B}" destId="{D9270347-E861-4E5E-82D7-4234F215FF40}" srcOrd="6" destOrd="0" presId="urn:microsoft.com/office/officeart/2005/8/layout/vList3"/>
    <dgm:cxn modelId="{BDA175FA-211F-4E51-BE48-4EAAF676D1CA}" type="presParOf" srcId="{D9270347-E861-4E5E-82D7-4234F215FF40}" destId="{51CE5E0B-FCEA-4C8B-8B66-D9584CD02C7D}" srcOrd="0" destOrd="0" presId="urn:microsoft.com/office/officeart/2005/8/layout/vList3"/>
    <dgm:cxn modelId="{0A16795D-648C-4643-B373-73C7C8A7EAE6}" type="presParOf" srcId="{D9270347-E861-4E5E-82D7-4234F215FF40}" destId="{48FD10DF-22EB-4B79-95F1-BDC535B614A1}" srcOrd="1" destOrd="0" presId="urn:microsoft.com/office/officeart/2005/8/layout/vList3"/>
    <dgm:cxn modelId="{D6FE57D2-2AB1-4607-B3FC-C9275F846696}" type="presParOf" srcId="{099F004C-8CB8-46B6-9D11-F12D463D8A9B}" destId="{70D2EAD5-96A4-46FF-9566-CC782E71BF4A}" srcOrd="7" destOrd="0" presId="urn:microsoft.com/office/officeart/2005/8/layout/vList3"/>
    <dgm:cxn modelId="{25DBFAA9-7202-42FC-867E-7B98F8F884F2}" type="presParOf" srcId="{099F004C-8CB8-46B6-9D11-F12D463D8A9B}" destId="{C488A7BF-9450-41DB-B529-346BBD7E5640}" srcOrd="8" destOrd="0" presId="urn:microsoft.com/office/officeart/2005/8/layout/vList3"/>
    <dgm:cxn modelId="{0675DC07-C1AA-4D92-A3D8-9994A9D015ED}" type="presParOf" srcId="{C488A7BF-9450-41DB-B529-346BBD7E5640}" destId="{80909176-916D-448E-AA4C-F91AC48B4530}" srcOrd="0" destOrd="0" presId="urn:microsoft.com/office/officeart/2005/8/layout/vList3"/>
    <dgm:cxn modelId="{338BBC8E-8FE6-4001-B56A-FFA6C7548D66}" type="presParOf" srcId="{C488A7BF-9450-41DB-B529-346BBD7E5640}" destId="{E0DC8D14-292F-4998-B9BF-0A074B23530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DBE897-037D-4EEB-A019-9E1F62E815F4}">
      <dsp:nvSpPr>
        <dsp:cNvPr id="0" name=""/>
        <dsp:cNvSpPr/>
      </dsp:nvSpPr>
      <dsp:spPr>
        <a:xfrm rot="10800000">
          <a:off x="1935562" y="1855"/>
          <a:ext cx="6840291" cy="850528"/>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5060" tIns="148590" rIns="277368" bIns="148590" numCol="1" spcCol="1270" anchor="ctr" anchorCtr="0">
          <a:noAutofit/>
        </a:bodyPr>
        <a:lstStyle/>
        <a:p>
          <a:pPr marL="0" lvl="0" indent="0" algn="ctr" defTabSz="1733550">
            <a:lnSpc>
              <a:spcPct val="90000"/>
            </a:lnSpc>
            <a:spcBef>
              <a:spcPct val="0"/>
            </a:spcBef>
            <a:spcAft>
              <a:spcPct val="35000"/>
            </a:spcAft>
            <a:buNone/>
          </a:pPr>
          <a:r>
            <a:rPr lang="en-GB" sz="3900" kern="1200" dirty="0"/>
            <a:t>TRUST</a:t>
          </a:r>
          <a:endParaRPr lang="en-IN" sz="3900" kern="1200" dirty="0"/>
        </a:p>
      </dsp:txBody>
      <dsp:txXfrm rot="10800000">
        <a:off x="2148194" y="1855"/>
        <a:ext cx="6627659" cy="850528"/>
      </dsp:txXfrm>
    </dsp:sp>
    <dsp:sp modelId="{C73BDD14-571A-40DD-BEBE-BEFA2A972C35}">
      <dsp:nvSpPr>
        <dsp:cNvPr id="0" name=""/>
        <dsp:cNvSpPr/>
      </dsp:nvSpPr>
      <dsp:spPr>
        <a:xfrm>
          <a:off x="1510298" y="1855"/>
          <a:ext cx="850528" cy="850528"/>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06BB1F-595B-4D8B-8FAD-DC53E4EBEED3}">
      <dsp:nvSpPr>
        <dsp:cNvPr id="0" name=""/>
        <dsp:cNvSpPr/>
      </dsp:nvSpPr>
      <dsp:spPr>
        <a:xfrm rot="10800000">
          <a:off x="1935562" y="1106273"/>
          <a:ext cx="6840291" cy="850528"/>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5060" tIns="148590" rIns="277368" bIns="148590" numCol="1" spcCol="1270" anchor="ctr" anchorCtr="0">
          <a:noAutofit/>
        </a:bodyPr>
        <a:lstStyle/>
        <a:p>
          <a:pPr marL="0" lvl="0" indent="0" algn="ctr" defTabSz="1733550">
            <a:lnSpc>
              <a:spcPct val="90000"/>
            </a:lnSpc>
            <a:spcBef>
              <a:spcPct val="0"/>
            </a:spcBef>
            <a:spcAft>
              <a:spcPct val="35000"/>
            </a:spcAft>
            <a:buNone/>
          </a:pPr>
          <a:r>
            <a:rPr lang="en-GB" sz="3900" kern="1200" dirty="0"/>
            <a:t>SOCIETIES</a:t>
          </a:r>
          <a:endParaRPr lang="en-IN" sz="3900" kern="1200" dirty="0"/>
        </a:p>
      </dsp:txBody>
      <dsp:txXfrm rot="10800000">
        <a:off x="2148194" y="1106273"/>
        <a:ext cx="6627659" cy="850528"/>
      </dsp:txXfrm>
    </dsp:sp>
    <dsp:sp modelId="{F01AE26B-C8C6-4906-A2EB-35A54B70516F}">
      <dsp:nvSpPr>
        <dsp:cNvPr id="0" name=""/>
        <dsp:cNvSpPr/>
      </dsp:nvSpPr>
      <dsp:spPr>
        <a:xfrm>
          <a:off x="1510298" y="1106273"/>
          <a:ext cx="850528" cy="850528"/>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CD9378-9131-4FB3-AE19-4A9D77C9B7EB}">
      <dsp:nvSpPr>
        <dsp:cNvPr id="0" name=""/>
        <dsp:cNvSpPr/>
      </dsp:nvSpPr>
      <dsp:spPr>
        <a:xfrm rot="10800000">
          <a:off x="1935562" y="2210691"/>
          <a:ext cx="6840291" cy="850528"/>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5060" tIns="148590" rIns="277368" bIns="148590" numCol="1" spcCol="1270" anchor="ctr" anchorCtr="0">
          <a:noAutofit/>
        </a:bodyPr>
        <a:lstStyle/>
        <a:p>
          <a:pPr marL="0" lvl="0" indent="0" algn="ctr" defTabSz="1733550">
            <a:lnSpc>
              <a:spcPct val="90000"/>
            </a:lnSpc>
            <a:spcBef>
              <a:spcPct val="0"/>
            </a:spcBef>
            <a:spcAft>
              <a:spcPct val="35000"/>
            </a:spcAft>
            <a:buNone/>
          </a:pPr>
          <a:r>
            <a:rPr lang="en-GB" sz="3900" kern="1200" dirty="0"/>
            <a:t>SECTION 8 COMPANIES</a:t>
          </a:r>
          <a:endParaRPr lang="en-IN" sz="3900" kern="1200" dirty="0"/>
        </a:p>
      </dsp:txBody>
      <dsp:txXfrm rot="10800000">
        <a:off x="2148194" y="2210691"/>
        <a:ext cx="6627659" cy="850528"/>
      </dsp:txXfrm>
    </dsp:sp>
    <dsp:sp modelId="{57CEAD0A-0C30-4B64-B754-64D255985BE6}">
      <dsp:nvSpPr>
        <dsp:cNvPr id="0" name=""/>
        <dsp:cNvSpPr/>
      </dsp:nvSpPr>
      <dsp:spPr>
        <a:xfrm>
          <a:off x="1510298" y="2210691"/>
          <a:ext cx="850528" cy="850528"/>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FD10DF-22EB-4B79-95F1-BDC535B614A1}">
      <dsp:nvSpPr>
        <dsp:cNvPr id="0" name=""/>
        <dsp:cNvSpPr/>
      </dsp:nvSpPr>
      <dsp:spPr>
        <a:xfrm rot="10800000">
          <a:off x="1935562" y="3315109"/>
          <a:ext cx="6840291" cy="850528"/>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5060" tIns="148590" rIns="277368" bIns="148590" numCol="1" spcCol="1270" anchor="ctr" anchorCtr="0">
          <a:noAutofit/>
        </a:bodyPr>
        <a:lstStyle/>
        <a:p>
          <a:pPr marL="0" lvl="0" indent="0" algn="ctr" defTabSz="1733550">
            <a:lnSpc>
              <a:spcPct val="90000"/>
            </a:lnSpc>
            <a:spcBef>
              <a:spcPct val="0"/>
            </a:spcBef>
            <a:spcAft>
              <a:spcPct val="35000"/>
            </a:spcAft>
            <a:buNone/>
          </a:pPr>
          <a:r>
            <a:rPr lang="en-GB" sz="3900" kern="1200" dirty="0"/>
            <a:t>HINDU MATH</a:t>
          </a:r>
          <a:endParaRPr lang="en-IN" sz="3900" kern="1200" dirty="0"/>
        </a:p>
      </dsp:txBody>
      <dsp:txXfrm rot="10800000">
        <a:off x="2148194" y="3315109"/>
        <a:ext cx="6627659" cy="850528"/>
      </dsp:txXfrm>
    </dsp:sp>
    <dsp:sp modelId="{51CE5E0B-FCEA-4C8B-8B66-D9584CD02C7D}">
      <dsp:nvSpPr>
        <dsp:cNvPr id="0" name=""/>
        <dsp:cNvSpPr/>
      </dsp:nvSpPr>
      <dsp:spPr>
        <a:xfrm>
          <a:off x="1510298" y="3315109"/>
          <a:ext cx="850528" cy="850528"/>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DC8D14-292F-4998-B9BF-0A074B235301}">
      <dsp:nvSpPr>
        <dsp:cNvPr id="0" name=""/>
        <dsp:cNvSpPr/>
      </dsp:nvSpPr>
      <dsp:spPr>
        <a:xfrm rot="10800000">
          <a:off x="1935562" y="4419527"/>
          <a:ext cx="6840291" cy="850528"/>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5060" tIns="148590" rIns="277368" bIns="148590" numCol="1" spcCol="1270" anchor="ctr" anchorCtr="0">
          <a:noAutofit/>
        </a:bodyPr>
        <a:lstStyle/>
        <a:p>
          <a:pPr marL="0" lvl="0" indent="0" algn="ctr" defTabSz="1733550">
            <a:lnSpc>
              <a:spcPct val="90000"/>
            </a:lnSpc>
            <a:spcBef>
              <a:spcPct val="0"/>
            </a:spcBef>
            <a:spcAft>
              <a:spcPct val="35000"/>
            </a:spcAft>
            <a:buNone/>
          </a:pPr>
          <a:r>
            <a:rPr lang="en-GB" sz="3900" kern="1200" dirty="0"/>
            <a:t>WAKF BOARD</a:t>
          </a:r>
          <a:endParaRPr lang="en-IN" sz="3900" kern="1200" dirty="0"/>
        </a:p>
      </dsp:txBody>
      <dsp:txXfrm rot="10800000">
        <a:off x="2148194" y="4419527"/>
        <a:ext cx="6627659" cy="850528"/>
      </dsp:txXfrm>
    </dsp:sp>
    <dsp:sp modelId="{80909176-916D-448E-AA4C-F91AC48B4530}">
      <dsp:nvSpPr>
        <dsp:cNvPr id="0" name=""/>
        <dsp:cNvSpPr/>
      </dsp:nvSpPr>
      <dsp:spPr>
        <a:xfrm>
          <a:off x="1510298" y="4419527"/>
          <a:ext cx="850528" cy="850528"/>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1548" y="2773046"/>
            <a:ext cx="7718861" cy="2495345"/>
          </a:xfrm>
        </p:spPr>
        <p:txBody>
          <a:bodyPr anchor="b">
            <a:normAutofit/>
          </a:bodyPr>
          <a:lstStyle>
            <a:lvl1pPr>
              <a:defRPr sz="5955"/>
            </a:lvl1pPr>
          </a:lstStyle>
          <a:p>
            <a:r>
              <a:rPr lang="en-US"/>
              <a:t>Click to edit Master title style</a:t>
            </a:r>
            <a:endParaRPr lang="en-US" dirty="0"/>
          </a:p>
        </p:txBody>
      </p:sp>
      <p:sp>
        <p:nvSpPr>
          <p:cNvPr id="3" name="Subtitle 2"/>
          <p:cNvSpPr>
            <a:spLocks noGrp="1"/>
          </p:cNvSpPr>
          <p:nvPr>
            <p:ph type="subTitle" idx="1"/>
          </p:nvPr>
        </p:nvSpPr>
        <p:spPr>
          <a:xfrm>
            <a:off x="2271548" y="5268389"/>
            <a:ext cx="7718861" cy="1242040"/>
          </a:xfrm>
        </p:spPr>
        <p:txBody>
          <a:bodyPr anchor="t"/>
          <a:lstStyle>
            <a:lvl1pPr marL="0" indent="0" algn="l">
              <a:buNone/>
              <a:defRPr>
                <a:solidFill>
                  <a:schemeClr val="tx1">
                    <a:lumMod val="65000"/>
                    <a:lumOff val="35000"/>
                  </a:schemeClr>
                </a:solidFill>
              </a:defRPr>
            </a:lvl1pPr>
            <a:lvl2pPr marL="504200" indent="0" algn="ctr">
              <a:buNone/>
              <a:defRPr>
                <a:solidFill>
                  <a:schemeClr val="tx1">
                    <a:tint val="75000"/>
                  </a:schemeClr>
                </a:solidFill>
              </a:defRPr>
            </a:lvl2pPr>
            <a:lvl3pPr marL="1008400" indent="0" algn="ctr">
              <a:buNone/>
              <a:defRPr>
                <a:solidFill>
                  <a:schemeClr val="tx1">
                    <a:tint val="75000"/>
                  </a:schemeClr>
                </a:solidFill>
              </a:defRPr>
            </a:lvl3pPr>
            <a:lvl4pPr marL="1512600" indent="0" algn="ctr">
              <a:buNone/>
              <a:defRPr>
                <a:solidFill>
                  <a:schemeClr val="tx1">
                    <a:tint val="75000"/>
                  </a:schemeClr>
                </a:solidFill>
              </a:defRPr>
            </a:lvl4pPr>
            <a:lvl5pPr marL="2016801" indent="0" algn="ctr">
              <a:buNone/>
              <a:defRPr>
                <a:solidFill>
                  <a:schemeClr val="tx1">
                    <a:tint val="75000"/>
                  </a:schemeClr>
                </a:solidFill>
              </a:defRPr>
            </a:lvl5pPr>
            <a:lvl6pPr marL="2521001" indent="0" algn="ctr">
              <a:buNone/>
              <a:defRPr>
                <a:solidFill>
                  <a:schemeClr val="tx1">
                    <a:tint val="75000"/>
                  </a:schemeClr>
                </a:solidFill>
              </a:defRPr>
            </a:lvl6pPr>
            <a:lvl7pPr marL="3025201" indent="0" algn="ctr">
              <a:buNone/>
              <a:defRPr>
                <a:solidFill>
                  <a:schemeClr val="tx1">
                    <a:tint val="75000"/>
                  </a:schemeClr>
                </a:solidFill>
              </a:defRPr>
            </a:lvl7pPr>
            <a:lvl8pPr marL="3529401" indent="0" algn="ctr">
              <a:buNone/>
              <a:defRPr>
                <a:solidFill>
                  <a:schemeClr val="tx1">
                    <a:tint val="75000"/>
                  </a:schemeClr>
                </a:solidFill>
              </a:defRPr>
            </a:lvl8pPr>
            <a:lvl9pPr marL="4033601"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10/6/2024</a:t>
            </a:fld>
            <a:endParaRPr lang="en-US"/>
          </a:p>
        </p:txBody>
      </p:sp>
      <p:sp>
        <p:nvSpPr>
          <p:cNvPr id="5" name="Footer Placeholder 4"/>
          <p:cNvSpPr>
            <a:spLocks noGrp="1"/>
          </p:cNvSpPr>
          <p:nvPr>
            <p:ph type="ftr" sz="quarter" idx="11"/>
          </p:nvPr>
        </p:nvSpPr>
        <p:spPr/>
        <p:txBody>
          <a:bodyPr/>
          <a:lstStyle/>
          <a:p>
            <a:endParaRPr lang="en-IN"/>
          </a:p>
        </p:txBody>
      </p:sp>
      <p:sp>
        <p:nvSpPr>
          <p:cNvPr id="9" name="Freeform 8"/>
          <p:cNvSpPr/>
          <p:nvPr/>
        </p:nvSpPr>
        <p:spPr bwMode="auto">
          <a:xfrm>
            <a:off x="-37093" y="4765277"/>
            <a:ext cx="1631928" cy="86213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95066" y="4995078"/>
            <a:ext cx="684099" cy="402652"/>
          </a:xfrm>
        </p:spPr>
        <p:txBody>
          <a:body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Tree>
    <p:extLst>
      <p:ext uri="{BB962C8B-B14F-4D97-AF65-F5344CB8AC3E}">
        <p14:creationId xmlns:p14="http://schemas.microsoft.com/office/powerpoint/2010/main" val="367107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271547" y="672254"/>
            <a:ext cx="7708960" cy="3437402"/>
          </a:xfrm>
        </p:spPr>
        <p:txBody>
          <a:bodyPr anchor="ctr">
            <a:normAutofit/>
          </a:bodyPr>
          <a:lstStyle>
            <a:lvl1pPr algn="l">
              <a:defRPr sz="5293" b="0" cap="none"/>
            </a:lvl1pPr>
          </a:lstStyle>
          <a:p>
            <a:r>
              <a:rPr lang="en-US"/>
              <a:t>Click to edit Master title style</a:t>
            </a:r>
            <a:endParaRPr lang="en-US" dirty="0"/>
          </a:p>
        </p:txBody>
      </p:sp>
      <p:sp>
        <p:nvSpPr>
          <p:cNvPr id="3" name="Text Placeholder 2"/>
          <p:cNvSpPr>
            <a:spLocks noGrp="1"/>
          </p:cNvSpPr>
          <p:nvPr>
            <p:ph type="body" idx="1"/>
          </p:nvPr>
        </p:nvSpPr>
        <p:spPr>
          <a:xfrm>
            <a:off x="2271547" y="4801545"/>
            <a:ext cx="7708960" cy="1715772"/>
          </a:xfrm>
        </p:spPr>
        <p:txBody>
          <a:bodyPr anchor="ctr">
            <a:normAutofit/>
          </a:bodyPr>
          <a:lstStyle>
            <a:lvl1pPr marL="0" indent="0" algn="l">
              <a:buNone/>
              <a:defRPr sz="1985">
                <a:solidFill>
                  <a:schemeClr val="tx1">
                    <a:lumMod val="65000"/>
                    <a:lumOff val="35000"/>
                  </a:schemeClr>
                </a:solidFill>
              </a:defRPr>
            </a:lvl1pPr>
            <a:lvl2pPr marL="504200" indent="0">
              <a:buNone/>
              <a:defRPr sz="1985">
                <a:solidFill>
                  <a:schemeClr val="tx1">
                    <a:tint val="75000"/>
                  </a:schemeClr>
                </a:solidFill>
              </a:defRPr>
            </a:lvl2pPr>
            <a:lvl3pPr marL="1008400" indent="0">
              <a:buNone/>
              <a:defRPr sz="1764">
                <a:solidFill>
                  <a:schemeClr val="tx1">
                    <a:tint val="75000"/>
                  </a:schemeClr>
                </a:solidFill>
              </a:defRPr>
            </a:lvl3pPr>
            <a:lvl4pPr marL="1512600" indent="0">
              <a:buNone/>
              <a:defRPr sz="1544">
                <a:solidFill>
                  <a:schemeClr val="tx1">
                    <a:tint val="75000"/>
                  </a:schemeClr>
                </a:solidFill>
              </a:defRPr>
            </a:lvl4pPr>
            <a:lvl5pPr marL="2016801" indent="0">
              <a:buNone/>
              <a:defRPr sz="1544">
                <a:solidFill>
                  <a:schemeClr val="tx1">
                    <a:tint val="75000"/>
                  </a:schemeClr>
                </a:solidFill>
              </a:defRPr>
            </a:lvl5pPr>
            <a:lvl6pPr marL="2521001" indent="0">
              <a:buNone/>
              <a:defRPr sz="1544">
                <a:solidFill>
                  <a:schemeClr val="tx1">
                    <a:tint val="75000"/>
                  </a:schemeClr>
                </a:solidFill>
              </a:defRPr>
            </a:lvl6pPr>
            <a:lvl7pPr marL="3025201" indent="0">
              <a:buNone/>
              <a:defRPr sz="1544">
                <a:solidFill>
                  <a:schemeClr val="tx1">
                    <a:tint val="75000"/>
                  </a:schemeClr>
                </a:solidFill>
              </a:defRPr>
            </a:lvl7pPr>
            <a:lvl8pPr marL="3529401" indent="0">
              <a:buNone/>
              <a:defRPr sz="1544">
                <a:solidFill>
                  <a:schemeClr val="tx1">
                    <a:tint val="75000"/>
                  </a:schemeClr>
                </a:solidFill>
              </a:defRPr>
            </a:lvl8pPr>
            <a:lvl9pPr marL="4033601" indent="0">
              <a:buNone/>
              <a:defRPr sz="15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10/6/2024</a:t>
            </a:fld>
            <a:endParaRPr lang="en-US"/>
          </a:p>
        </p:txBody>
      </p:sp>
      <p:sp>
        <p:nvSpPr>
          <p:cNvPr id="5" name="Footer Placeholder 4"/>
          <p:cNvSpPr>
            <a:spLocks noGrp="1"/>
          </p:cNvSpPr>
          <p:nvPr>
            <p:ph type="ftr" sz="quarter" idx="11"/>
          </p:nvPr>
        </p:nvSpPr>
        <p:spPr/>
        <p:txBody>
          <a:bodyPr/>
          <a:lstStyle/>
          <a:p>
            <a:endParaRPr lang="en-IN"/>
          </a:p>
        </p:txBody>
      </p:sp>
      <p:sp>
        <p:nvSpPr>
          <p:cNvPr id="10" name="Freeform 11"/>
          <p:cNvSpPr/>
          <p:nvPr/>
        </p:nvSpPr>
        <p:spPr bwMode="auto">
          <a:xfrm flipV="1">
            <a:off x="68" y="3491976"/>
            <a:ext cx="1588522"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97853" y="3577566"/>
            <a:ext cx="684099" cy="402652"/>
          </a:xfrm>
        </p:spPr>
        <p:txBody>
          <a:body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Tree>
    <p:extLst>
      <p:ext uri="{BB962C8B-B14F-4D97-AF65-F5344CB8AC3E}">
        <p14:creationId xmlns:p14="http://schemas.microsoft.com/office/powerpoint/2010/main" val="1251307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58889" y="672254"/>
            <a:ext cx="7144823" cy="3193203"/>
          </a:xfrm>
        </p:spPr>
        <p:txBody>
          <a:bodyPr anchor="ctr">
            <a:normAutofit/>
          </a:bodyPr>
          <a:lstStyle>
            <a:lvl1pPr algn="l">
              <a:defRPr sz="5293"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825345" y="3865457"/>
            <a:ext cx="6611908" cy="420158"/>
          </a:xfrm>
        </p:spPr>
        <p:txBody>
          <a:bodyPr anchor="ctr">
            <a:noAutofit/>
          </a:bodyPr>
          <a:lstStyle>
            <a:lvl1pPr marL="0" indent="0">
              <a:buFontTx/>
              <a:buNone/>
              <a:defRPr sz="1764">
                <a:solidFill>
                  <a:schemeClr val="tx1">
                    <a:lumMod val="50000"/>
                    <a:lumOff val="50000"/>
                  </a:schemeClr>
                </a:solidFill>
              </a:defRPr>
            </a:lvl1pPr>
            <a:lvl2pPr marL="504200" indent="0">
              <a:buFontTx/>
              <a:buNone/>
              <a:defRPr/>
            </a:lvl2pPr>
            <a:lvl3pPr marL="1008400" indent="0">
              <a:buFontTx/>
              <a:buNone/>
              <a:defRPr/>
            </a:lvl3pPr>
            <a:lvl4pPr marL="1512600" indent="0">
              <a:buFontTx/>
              <a:buNone/>
              <a:defRPr/>
            </a:lvl4pPr>
            <a:lvl5pPr marL="2016801" indent="0">
              <a:buFontTx/>
              <a:buNone/>
              <a:defRPr/>
            </a:lvl5pPr>
          </a:lstStyle>
          <a:p>
            <a:pPr lvl="0"/>
            <a:r>
              <a:rPr lang="en-US"/>
              <a:t>Click to edit Master text styles</a:t>
            </a:r>
          </a:p>
        </p:txBody>
      </p:sp>
      <p:sp>
        <p:nvSpPr>
          <p:cNvPr id="3" name="Text Placeholder 2"/>
          <p:cNvSpPr>
            <a:spLocks noGrp="1"/>
          </p:cNvSpPr>
          <p:nvPr>
            <p:ph type="body" idx="1"/>
          </p:nvPr>
        </p:nvSpPr>
        <p:spPr>
          <a:xfrm>
            <a:off x="2271547" y="4801545"/>
            <a:ext cx="7708960" cy="1715772"/>
          </a:xfrm>
        </p:spPr>
        <p:txBody>
          <a:bodyPr anchor="ctr">
            <a:normAutofit/>
          </a:bodyPr>
          <a:lstStyle>
            <a:lvl1pPr marL="0" indent="0" algn="l">
              <a:buNone/>
              <a:defRPr sz="1985">
                <a:solidFill>
                  <a:schemeClr val="tx1">
                    <a:lumMod val="65000"/>
                    <a:lumOff val="35000"/>
                  </a:schemeClr>
                </a:solidFill>
              </a:defRPr>
            </a:lvl1pPr>
            <a:lvl2pPr marL="504200" indent="0">
              <a:buNone/>
              <a:defRPr sz="1985">
                <a:solidFill>
                  <a:schemeClr val="tx1">
                    <a:tint val="75000"/>
                  </a:schemeClr>
                </a:solidFill>
              </a:defRPr>
            </a:lvl2pPr>
            <a:lvl3pPr marL="1008400" indent="0">
              <a:buNone/>
              <a:defRPr sz="1764">
                <a:solidFill>
                  <a:schemeClr val="tx1">
                    <a:tint val="75000"/>
                  </a:schemeClr>
                </a:solidFill>
              </a:defRPr>
            </a:lvl3pPr>
            <a:lvl4pPr marL="1512600" indent="0">
              <a:buNone/>
              <a:defRPr sz="1544">
                <a:solidFill>
                  <a:schemeClr val="tx1">
                    <a:tint val="75000"/>
                  </a:schemeClr>
                </a:solidFill>
              </a:defRPr>
            </a:lvl4pPr>
            <a:lvl5pPr marL="2016801" indent="0">
              <a:buNone/>
              <a:defRPr sz="1544">
                <a:solidFill>
                  <a:schemeClr val="tx1">
                    <a:tint val="75000"/>
                  </a:schemeClr>
                </a:solidFill>
              </a:defRPr>
            </a:lvl5pPr>
            <a:lvl6pPr marL="2521001" indent="0">
              <a:buNone/>
              <a:defRPr sz="1544">
                <a:solidFill>
                  <a:schemeClr val="tx1">
                    <a:tint val="75000"/>
                  </a:schemeClr>
                </a:solidFill>
              </a:defRPr>
            </a:lvl6pPr>
            <a:lvl7pPr marL="3025201" indent="0">
              <a:buNone/>
              <a:defRPr sz="1544">
                <a:solidFill>
                  <a:schemeClr val="tx1">
                    <a:tint val="75000"/>
                  </a:schemeClr>
                </a:solidFill>
              </a:defRPr>
            </a:lvl7pPr>
            <a:lvl8pPr marL="3529401" indent="0">
              <a:buNone/>
              <a:defRPr sz="1544">
                <a:solidFill>
                  <a:schemeClr val="tx1">
                    <a:tint val="75000"/>
                  </a:schemeClr>
                </a:solidFill>
              </a:defRPr>
            </a:lvl8pPr>
            <a:lvl9pPr marL="4033601" indent="0">
              <a:buNone/>
              <a:defRPr sz="15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10/6/2024</a:t>
            </a:fld>
            <a:endParaRPr lang="en-US"/>
          </a:p>
        </p:txBody>
      </p:sp>
      <p:sp>
        <p:nvSpPr>
          <p:cNvPr id="5" name="Footer Placeholder 4"/>
          <p:cNvSpPr>
            <a:spLocks noGrp="1"/>
          </p:cNvSpPr>
          <p:nvPr>
            <p:ph type="ftr" sz="quarter" idx="11"/>
          </p:nvPr>
        </p:nvSpPr>
        <p:spPr/>
        <p:txBody>
          <a:bodyPr/>
          <a:lstStyle/>
          <a:p>
            <a:endParaRPr lang="en-IN"/>
          </a:p>
        </p:txBody>
      </p:sp>
      <p:sp>
        <p:nvSpPr>
          <p:cNvPr id="19" name="Freeform 11"/>
          <p:cNvSpPr/>
          <p:nvPr/>
        </p:nvSpPr>
        <p:spPr bwMode="auto">
          <a:xfrm flipV="1">
            <a:off x="68" y="3491976"/>
            <a:ext cx="1588522"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97853" y="3577566"/>
            <a:ext cx="684099" cy="402652"/>
          </a:xfrm>
        </p:spPr>
        <p:txBody>
          <a:body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
        <p:nvSpPr>
          <p:cNvPr id="14" name="TextBox 13"/>
          <p:cNvSpPr txBox="1"/>
          <p:nvPr/>
        </p:nvSpPr>
        <p:spPr>
          <a:xfrm>
            <a:off x="2114726" y="714606"/>
            <a:ext cx="534809" cy="644878"/>
          </a:xfrm>
          <a:prstGeom prst="rect">
            <a:avLst/>
          </a:prstGeom>
        </p:spPr>
        <p:txBody>
          <a:bodyPr vert="horz" lIns="100838" tIns="50419" rIns="100838" bIns="50419" rtlCol="0" anchor="ctr">
            <a:noAutofit/>
          </a:bodyPr>
          <a:lstStyle/>
          <a:p>
            <a:pPr lvl="0"/>
            <a:r>
              <a:rPr lang="en-US" sz="8822" baseline="0" dirty="0">
                <a:ln w="3175" cmpd="sng">
                  <a:noFill/>
                </a:ln>
                <a:solidFill>
                  <a:schemeClr val="accent1"/>
                </a:solidFill>
                <a:effectLst/>
                <a:latin typeface="Arial"/>
              </a:rPr>
              <a:t>“</a:t>
            </a:r>
          </a:p>
        </p:txBody>
      </p:sp>
      <p:sp>
        <p:nvSpPr>
          <p:cNvPr id="15" name="TextBox 14"/>
          <p:cNvSpPr txBox="1"/>
          <p:nvPr/>
        </p:nvSpPr>
        <p:spPr>
          <a:xfrm>
            <a:off x="9553816" y="3203907"/>
            <a:ext cx="534809" cy="644878"/>
          </a:xfrm>
          <a:prstGeom prst="rect">
            <a:avLst/>
          </a:prstGeom>
        </p:spPr>
        <p:txBody>
          <a:bodyPr vert="horz" lIns="100838" tIns="50419" rIns="100838" bIns="50419" rtlCol="0" anchor="ctr">
            <a:noAutofit/>
          </a:bodyPr>
          <a:lstStyle/>
          <a:p>
            <a:pPr lvl="0"/>
            <a:r>
              <a:rPr lang="en-US" sz="8822"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45498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271547" y="2689015"/>
            <a:ext cx="7708960" cy="3004899"/>
          </a:xfrm>
        </p:spPr>
        <p:txBody>
          <a:bodyPr anchor="b">
            <a:normAutofit/>
          </a:bodyPr>
          <a:lstStyle>
            <a:lvl1pPr algn="l">
              <a:defRPr sz="5293" b="0"/>
            </a:lvl1pPr>
          </a:lstStyle>
          <a:p>
            <a:r>
              <a:rPr lang="en-US"/>
              <a:t>Click to edit Master title style</a:t>
            </a:r>
            <a:endParaRPr lang="en-US" dirty="0"/>
          </a:p>
        </p:txBody>
      </p:sp>
      <p:sp>
        <p:nvSpPr>
          <p:cNvPr id="4" name="Text Placeholder 3"/>
          <p:cNvSpPr>
            <a:spLocks noGrp="1"/>
          </p:cNvSpPr>
          <p:nvPr>
            <p:ph type="body" sz="half" idx="2"/>
          </p:nvPr>
        </p:nvSpPr>
        <p:spPr>
          <a:xfrm>
            <a:off x="2271547" y="5714153"/>
            <a:ext cx="7708960" cy="804611"/>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10/6/2024</a:t>
            </a:fld>
            <a:endParaRPr lang="en-US"/>
          </a:p>
        </p:txBody>
      </p:sp>
      <p:sp>
        <p:nvSpPr>
          <p:cNvPr id="6" name="Footer Placeholder 5"/>
          <p:cNvSpPr>
            <a:spLocks noGrp="1"/>
          </p:cNvSpPr>
          <p:nvPr>
            <p:ph type="ftr" sz="quarter" idx="11"/>
          </p:nvPr>
        </p:nvSpPr>
        <p:spPr/>
        <p:txBody>
          <a:bodyPr/>
          <a:lstStyle/>
          <a:p>
            <a:endParaRPr lang="en-IN"/>
          </a:p>
        </p:txBody>
      </p:sp>
      <p:sp>
        <p:nvSpPr>
          <p:cNvPr id="11" name="Freeform 11"/>
          <p:cNvSpPr/>
          <p:nvPr/>
        </p:nvSpPr>
        <p:spPr bwMode="auto">
          <a:xfrm flipV="1">
            <a:off x="68" y="5415367"/>
            <a:ext cx="1588522"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97853" y="5495239"/>
            <a:ext cx="684099" cy="402652"/>
          </a:xfrm>
        </p:spPr>
        <p:txBody>
          <a:body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Tree>
    <p:extLst>
      <p:ext uri="{BB962C8B-B14F-4D97-AF65-F5344CB8AC3E}">
        <p14:creationId xmlns:p14="http://schemas.microsoft.com/office/powerpoint/2010/main" val="947212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558889" y="672254"/>
            <a:ext cx="7144823" cy="3193203"/>
          </a:xfrm>
        </p:spPr>
        <p:txBody>
          <a:bodyPr anchor="ctr">
            <a:normAutofit/>
          </a:bodyPr>
          <a:lstStyle>
            <a:lvl1pPr algn="l">
              <a:defRPr sz="5293"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271546" y="4789805"/>
            <a:ext cx="7821586" cy="924348"/>
          </a:xfrm>
        </p:spPr>
        <p:txBody>
          <a:bodyPr anchor="b">
            <a:noAutofit/>
          </a:bodyPr>
          <a:lstStyle>
            <a:lvl1pPr marL="0" indent="0">
              <a:buFontTx/>
              <a:buNone/>
              <a:defRPr sz="2647">
                <a:solidFill>
                  <a:schemeClr val="accent1"/>
                </a:solidFill>
              </a:defRPr>
            </a:lvl1pPr>
            <a:lvl2pPr marL="504200" indent="0">
              <a:buFontTx/>
              <a:buNone/>
              <a:defRPr/>
            </a:lvl2pPr>
            <a:lvl3pPr marL="1008400" indent="0">
              <a:buFontTx/>
              <a:buNone/>
              <a:defRPr/>
            </a:lvl3pPr>
            <a:lvl4pPr marL="1512600" indent="0">
              <a:buFontTx/>
              <a:buNone/>
              <a:defRPr/>
            </a:lvl4pPr>
            <a:lvl5pPr marL="2016801"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271546" y="5714153"/>
            <a:ext cx="7821586" cy="804611"/>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10/6/2024</a:t>
            </a:fld>
            <a:endParaRPr lang="en-US"/>
          </a:p>
        </p:txBody>
      </p:sp>
      <p:sp>
        <p:nvSpPr>
          <p:cNvPr id="6" name="Footer Placeholder 5"/>
          <p:cNvSpPr>
            <a:spLocks noGrp="1"/>
          </p:cNvSpPr>
          <p:nvPr>
            <p:ph type="ftr" sz="quarter" idx="11"/>
          </p:nvPr>
        </p:nvSpPr>
        <p:spPr/>
        <p:txBody>
          <a:bodyPr/>
          <a:lstStyle/>
          <a:p>
            <a:endParaRPr lang="en-IN"/>
          </a:p>
        </p:txBody>
      </p:sp>
      <p:sp>
        <p:nvSpPr>
          <p:cNvPr id="20" name="Freeform 11"/>
          <p:cNvSpPr/>
          <p:nvPr/>
        </p:nvSpPr>
        <p:spPr bwMode="auto">
          <a:xfrm flipV="1">
            <a:off x="68" y="5415367"/>
            <a:ext cx="1588522"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97853" y="5495239"/>
            <a:ext cx="684099" cy="402652"/>
          </a:xfrm>
        </p:spPr>
        <p:txBody>
          <a:body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
        <p:nvSpPr>
          <p:cNvPr id="11" name="TextBox 10"/>
          <p:cNvSpPr txBox="1"/>
          <p:nvPr/>
        </p:nvSpPr>
        <p:spPr>
          <a:xfrm>
            <a:off x="2114726" y="714606"/>
            <a:ext cx="534809" cy="644878"/>
          </a:xfrm>
          <a:prstGeom prst="rect">
            <a:avLst/>
          </a:prstGeom>
        </p:spPr>
        <p:txBody>
          <a:bodyPr vert="horz" lIns="100838" tIns="50419" rIns="100838" bIns="50419" rtlCol="0" anchor="ctr">
            <a:noAutofit/>
          </a:bodyPr>
          <a:lstStyle/>
          <a:p>
            <a:pPr lvl="0"/>
            <a:r>
              <a:rPr lang="en-US" sz="8822" baseline="0" dirty="0">
                <a:ln w="3175" cmpd="sng">
                  <a:noFill/>
                </a:ln>
                <a:solidFill>
                  <a:schemeClr val="accent1"/>
                </a:solidFill>
                <a:effectLst/>
                <a:latin typeface="Arial"/>
              </a:rPr>
              <a:t>“</a:t>
            </a:r>
          </a:p>
        </p:txBody>
      </p:sp>
      <p:sp>
        <p:nvSpPr>
          <p:cNvPr id="12" name="TextBox 11"/>
          <p:cNvSpPr txBox="1"/>
          <p:nvPr/>
        </p:nvSpPr>
        <p:spPr>
          <a:xfrm>
            <a:off x="9553816" y="3203907"/>
            <a:ext cx="534809" cy="644878"/>
          </a:xfrm>
          <a:prstGeom prst="rect">
            <a:avLst/>
          </a:prstGeom>
        </p:spPr>
        <p:txBody>
          <a:bodyPr vert="horz" lIns="100838" tIns="50419" rIns="100838" bIns="50419" rtlCol="0" anchor="ctr">
            <a:noAutofit/>
          </a:bodyPr>
          <a:lstStyle/>
          <a:p>
            <a:pPr lvl="0"/>
            <a:r>
              <a:rPr lang="en-US" sz="8822"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99531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271548" y="691891"/>
            <a:ext cx="7708959" cy="3176022"/>
          </a:xfrm>
        </p:spPr>
        <p:txBody>
          <a:bodyPr anchor="ctr">
            <a:normAutofit/>
          </a:bodyPr>
          <a:lstStyle>
            <a:lvl1pPr algn="l">
              <a:defRPr sz="5293" b="0"/>
            </a:lvl1pPr>
          </a:lstStyle>
          <a:p>
            <a:r>
              <a:rPr lang="en-US"/>
              <a:t>Click to edit Master title style</a:t>
            </a:r>
            <a:endParaRPr lang="en-US" dirty="0"/>
          </a:p>
        </p:txBody>
      </p:sp>
      <p:sp>
        <p:nvSpPr>
          <p:cNvPr id="21" name="Text Placeholder 9"/>
          <p:cNvSpPr>
            <a:spLocks noGrp="1"/>
          </p:cNvSpPr>
          <p:nvPr>
            <p:ph type="body" sz="quarter" idx="13"/>
          </p:nvPr>
        </p:nvSpPr>
        <p:spPr>
          <a:xfrm>
            <a:off x="2271547" y="4789805"/>
            <a:ext cx="7708960" cy="924348"/>
          </a:xfrm>
        </p:spPr>
        <p:txBody>
          <a:bodyPr anchor="b">
            <a:noAutofit/>
          </a:bodyPr>
          <a:lstStyle>
            <a:lvl1pPr marL="0" indent="0">
              <a:buFontTx/>
              <a:buNone/>
              <a:defRPr sz="2647">
                <a:solidFill>
                  <a:schemeClr val="accent1"/>
                </a:solidFill>
              </a:defRPr>
            </a:lvl1pPr>
            <a:lvl2pPr marL="504200" indent="0">
              <a:buFontTx/>
              <a:buNone/>
              <a:defRPr/>
            </a:lvl2pPr>
            <a:lvl3pPr marL="1008400" indent="0">
              <a:buFontTx/>
              <a:buNone/>
              <a:defRPr/>
            </a:lvl3pPr>
            <a:lvl4pPr marL="1512600" indent="0">
              <a:buFontTx/>
              <a:buNone/>
              <a:defRPr/>
            </a:lvl4pPr>
            <a:lvl5pPr marL="2016801"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271547" y="5714153"/>
            <a:ext cx="7708960" cy="804611"/>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10/6/2024</a:t>
            </a:fld>
            <a:endParaRPr lang="en-US"/>
          </a:p>
        </p:txBody>
      </p:sp>
      <p:sp>
        <p:nvSpPr>
          <p:cNvPr id="6" name="Footer Placeholder 5"/>
          <p:cNvSpPr>
            <a:spLocks noGrp="1"/>
          </p:cNvSpPr>
          <p:nvPr>
            <p:ph type="ftr" sz="quarter" idx="11"/>
          </p:nvPr>
        </p:nvSpPr>
        <p:spPr/>
        <p:txBody>
          <a:bodyPr/>
          <a:lstStyle/>
          <a:p>
            <a:endParaRPr lang="en-IN"/>
          </a:p>
        </p:txBody>
      </p:sp>
      <p:sp>
        <p:nvSpPr>
          <p:cNvPr id="10" name="Freeform 11"/>
          <p:cNvSpPr/>
          <p:nvPr/>
        </p:nvSpPr>
        <p:spPr bwMode="auto">
          <a:xfrm flipV="1">
            <a:off x="68" y="5415367"/>
            <a:ext cx="1588522"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97853" y="5495239"/>
            <a:ext cx="684099" cy="402652"/>
          </a:xfrm>
        </p:spPr>
        <p:txBody>
          <a:body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Tree>
    <p:extLst>
      <p:ext uri="{BB962C8B-B14F-4D97-AF65-F5344CB8AC3E}">
        <p14:creationId xmlns:p14="http://schemas.microsoft.com/office/powerpoint/2010/main" val="3606184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10/6/2024</a:t>
            </a:fld>
            <a:endParaRPr lang="en-US"/>
          </a:p>
        </p:txBody>
      </p:sp>
      <p:sp>
        <p:nvSpPr>
          <p:cNvPr id="5" name="Footer Placeholder 4"/>
          <p:cNvSpPr>
            <a:spLocks noGrp="1"/>
          </p:cNvSpPr>
          <p:nvPr>
            <p:ph type="ftr" sz="quarter" idx="11"/>
          </p:nvPr>
        </p:nvSpPr>
        <p:spPr/>
        <p:txBody>
          <a:bodyPr/>
          <a:lstStyle/>
          <a:p>
            <a:endParaRPr lang="en-IN"/>
          </a:p>
        </p:txBody>
      </p:sp>
      <p:sp>
        <p:nvSpPr>
          <p:cNvPr id="10" name="Freeform 11"/>
          <p:cNvSpPr/>
          <p:nvPr/>
        </p:nvSpPr>
        <p:spPr bwMode="auto">
          <a:xfrm flipV="1">
            <a:off x="68" y="784289"/>
            <a:ext cx="1588522"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Tree>
    <p:extLst>
      <p:ext uri="{BB962C8B-B14F-4D97-AF65-F5344CB8AC3E}">
        <p14:creationId xmlns:p14="http://schemas.microsoft.com/office/powerpoint/2010/main" val="1954429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44065" y="691890"/>
            <a:ext cx="1936754" cy="5826876"/>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271548" y="691890"/>
            <a:ext cx="5515507" cy="58268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10/6/2024</a:t>
            </a:fld>
            <a:endParaRPr lang="en-US"/>
          </a:p>
        </p:txBody>
      </p:sp>
      <p:sp>
        <p:nvSpPr>
          <p:cNvPr id="5" name="Footer Placeholder 4"/>
          <p:cNvSpPr>
            <a:spLocks noGrp="1"/>
          </p:cNvSpPr>
          <p:nvPr>
            <p:ph type="ftr" sz="quarter" idx="11"/>
          </p:nvPr>
        </p:nvSpPr>
        <p:spPr/>
        <p:txBody>
          <a:bodyPr/>
          <a:lstStyle/>
          <a:p>
            <a:endParaRPr lang="en-IN"/>
          </a:p>
        </p:txBody>
      </p:sp>
      <p:sp>
        <p:nvSpPr>
          <p:cNvPr id="10" name="Freeform 11"/>
          <p:cNvSpPr/>
          <p:nvPr/>
        </p:nvSpPr>
        <p:spPr bwMode="auto">
          <a:xfrm flipV="1">
            <a:off x="68" y="784289"/>
            <a:ext cx="1588522"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Tree>
    <p:extLst>
      <p:ext uri="{BB962C8B-B14F-4D97-AF65-F5344CB8AC3E}">
        <p14:creationId xmlns:p14="http://schemas.microsoft.com/office/powerpoint/2010/main" val="2055214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IMAGES LAYOUT">
    <p:spTree>
      <p:nvGrpSpPr>
        <p:cNvPr id="1" name=""/>
        <p:cNvGrpSpPr/>
        <p:nvPr/>
      </p:nvGrpSpPr>
      <p:grpSpPr>
        <a:xfrm>
          <a:off x="0" y="0"/>
          <a:ext cx="0" cy="0"/>
          <a:chOff x="0" y="0"/>
          <a:chExt cx="0" cy="0"/>
        </a:xfrm>
      </p:grpSpPr>
      <p:sp>
        <p:nvSpPr>
          <p:cNvPr id="5" name="Rectangle 4"/>
          <p:cNvSpPr/>
          <p:nvPr userDrawn="1"/>
        </p:nvSpPr>
        <p:spPr>
          <a:xfrm>
            <a:off x="0" y="1799329"/>
            <a:ext cx="10693400" cy="36040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9" dirty="0"/>
          </a:p>
        </p:txBody>
      </p:sp>
      <p:sp>
        <p:nvSpPr>
          <p:cNvPr id="4" name="그림 개체 틀 2"/>
          <p:cNvSpPr>
            <a:spLocks noGrp="1"/>
          </p:cNvSpPr>
          <p:nvPr>
            <p:ph type="pic" sz="quarter" idx="16" hasCustomPrompt="1"/>
          </p:nvPr>
        </p:nvSpPr>
        <p:spPr>
          <a:xfrm>
            <a:off x="4812233" y="2639520"/>
            <a:ext cx="1652105" cy="162032"/>
          </a:xfrm>
          <a:prstGeom prst="rect">
            <a:avLst/>
          </a:prstGeom>
          <a:solidFill>
            <a:schemeClr val="bg1">
              <a:lumMod val="95000"/>
            </a:schemeClr>
          </a:solidFill>
        </p:spPr>
        <p:txBody>
          <a:bodyPr anchor="ctr"/>
          <a:lstStyle>
            <a:lvl1pPr marL="0" indent="0" algn="ctr">
              <a:buNone/>
              <a:defRPr sz="1053">
                <a:solidFill>
                  <a:schemeClr val="tx1">
                    <a:lumMod val="75000"/>
                    <a:lumOff val="25000"/>
                  </a:schemeClr>
                </a:solidFill>
              </a:defRPr>
            </a:lvl1pPr>
          </a:lstStyle>
          <a:p>
            <a:r>
              <a:rPr lang="en-US" altLang="ko-KR" dirty="0"/>
              <a:t>Place Your Picture Here</a:t>
            </a:r>
            <a:endParaRPr lang="ko-KR" altLang="en-US" dirty="0"/>
          </a:p>
        </p:txBody>
      </p:sp>
      <p:sp>
        <p:nvSpPr>
          <p:cNvPr id="7" name="그림 개체 틀 2"/>
          <p:cNvSpPr>
            <a:spLocks noGrp="1"/>
          </p:cNvSpPr>
          <p:nvPr>
            <p:ph type="pic" sz="quarter" idx="17" hasCustomPrompt="1"/>
          </p:nvPr>
        </p:nvSpPr>
        <p:spPr>
          <a:xfrm>
            <a:off x="6615188" y="2639520"/>
            <a:ext cx="1652105" cy="162032"/>
          </a:xfrm>
          <a:prstGeom prst="rect">
            <a:avLst/>
          </a:prstGeom>
          <a:solidFill>
            <a:schemeClr val="bg1">
              <a:lumMod val="95000"/>
            </a:schemeClr>
          </a:solidFill>
        </p:spPr>
        <p:txBody>
          <a:bodyPr anchor="ctr"/>
          <a:lstStyle>
            <a:lvl1pPr marL="0" indent="0" algn="ctr">
              <a:buNone/>
              <a:defRPr sz="1053">
                <a:solidFill>
                  <a:schemeClr val="tx1">
                    <a:lumMod val="75000"/>
                    <a:lumOff val="25000"/>
                  </a:schemeClr>
                </a:solidFill>
              </a:defRPr>
            </a:lvl1pPr>
          </a:lstStyle>
          <a:p>
            <a:r>
              <a:rPr lang="en-US" altLang="ko-KR" dirty="0"/>
              <a:t>Place Your Picture Here</a:t>
            </a:r>
            <a:endParaRPr lang="ko-KR" altLang="en-US" dirty="0"/>
          </a:p>
        </p:txBody>
      </p:sp>
      <p:sp>
        <p:nvSpPr>
          <p:cNvPr id="8" name="그림 개체 틀 2"/>
          <p:cNvSpPr>
            <a:spLocks noGrp="1"/>
          </p:cNvSpPr>
          <p:nvPr>
            <p:ph type="pic" sz="quarter" idx="18" hasCustomPrompt="1"/>
          </p:nvPr>
        </p:nvSpPr>
        <p:spPr>
          <a:xfrm>
            <a:off x="8418144" y="2639520"/>
            <a:ext cx="1652105" cy="162032"/>
          </a:xfrm>
          <a:prstGeom prst="rect">
            <a:avLst/>
          </a:prstGeom>
          <a:solidFill>
            <a:schemeClr val="bg1">
              <a:lumMod val="95000"/>
            </a:schemeClr>
          </a:solidFill>
        </p:spPr>
        <p:txBody>
          <a:bodyPr anchor="ctr"/>
          <a:lstStyle>
            <a:lvl1pPr marL="0" indent="0" algn="ctr">
              <a:buNone/>
              <a:defRPr sz="1053">
                <a:solidFill>
                  <a:schemeClr val="tx1">
                    <a:lumMod val="75000"/>
                    <a:lumOff val="25000"/>
                  </a:schemeClr>
                </a:solidFill>
              </a:defRPr>
            </a:lvl1pPr>
          </a:lstStyle>
          <a:p>
            <a:r>
              <a:rPr lang="en-US" altLang="ko-KR" dirty="0"/>
              <a:t>Place Your Picture Here</a:t>
            </a:r>
            <a:endParaRPr lang="ko-KR" altLang="en-US" dirty="0"/>
          </a:p>
        </p:txBody>
      </p:sp>
      <p:sp>
        <p:nvSpPr>
          <p:cNvPr id="9" name="그림 개체 틀 2"/>
          <p:cNvSpPr>
            <a:spLocks noGrp="1"/>
          </p:cNvSpPr>
          <p:nvPr>
            <p:ph type="pic" sz="quarter" idx="19" hasCustomPrompt="1"/>
          </p:nvPr>
        </p:nvSpPr>
        <p:spPr>
          <a:xfrm>
            <a:off x="4812233" y="4363646"/>
            <a:ext cx="1652105" cy="162032"/>
          </a:xfrm>
          <a:prstGeom prst="rect">
            <a:avLst/>
          </a:prstGeom>
          <a:solidFill>
            <a:schemeClr val="bg1">
              <a:lumMod val="95000"/>
            </a:schemeClr>
          </a:solidFill>
        </p:spPr>
        <p:txBody>
          <a:bodyPr anchor="ctr"/>
          <a:lstStyle>
            <a:lvl1pPr marL="0" indent="0" algn="ctr">
              <a:buNone/>
              <a:defRPr sz="1053">
                <a:solidFill>
                  <a:schemeClr val="tx1">
                    <a:lumMod val="75000"/>
                    <a:lumOff val="25000"/>
                  </a:schemeClr>
                </a:solidFill>
              </a:defRPr>
            </a:lvl1pPr>
          </a:lstStyle>
          <a:p>
            <a:r>
              <a:rPr lang="en-US" altLang="ko-KR" dirty="0"/>
              <a:t>Place Your Picture Here</a:t>
            </a:r>
            <a:endParaRPr lang="ko-KR" altLang="en-US" dirty="0"/>
          </a:p>
        </p:txBody>
      </p:sp>
      <p:sp>
        <p:nvSpPr>
          <p:cNvPr id="10" name="그림 개체 틀 2"/>
          <p:cNvSpPr>
            <a:spLocks noGrp="1"/>
          </p:cNvSpPr>
          <p:nvPr>
            <p:ph type="pic" sz="quarter" idx="20" hasCustomPrompt="1"/>
          </p:nvPr>
        </p:nvSpPr>
        <p:spPr>
          <a:xfrm>
            <a:off x="6615188" y="4363646"/>
            <a:ext cx="1652105" cy="162032"/>
          </a:xfrm>
          <a:prstGeom prst="rect">
            <a:avLst/>
          </a:prstGeom>
          <a:solidFill>
            <a:schemeClr val="bg1">
              <a:lumMod val="95000"/>
            </a:schemeClr>
          </a:solidFill>
        </p:spPr>
        <p:txBody>
          <a:bodyPr anchor="ctr"/>
          <a:lstStyle>
            <a:lvl1pPr marL="0" indent="0" algn="ctr">
              <a:buNone/>
              <a:defRPr sz="1053">
                <a:solidFill>
                  <a:schemeClr val="tx1">
                    <a:lumMod val="75000"/>
                    <a:lumOff val="25000"/>
                  </a:schemeClr>
                </a:solidFill>
              </a:defRPr>
            </a:lvl1pPr>
          </a:lstStyle>
          <a:p>
            <a:r>
              <a:rPr lang="en-US" altLang="ko-KR" dirty="0"/>
              <a:t>Place Your Picture Here</a:t>
            </a:r>
            <a:endParaRPr lang="ko-KR" altLang="en-US" dirty="0"/>
          </a:p>
        </p:txBody>
      </p:sp>
      <p:sp>
        <p:nvSpPr>
          <p:cNvPr id="11" name="그림 개체 틀 2"/>
          <p:cNvSpPr>
            <a:spLocks noGrp="1"/>
          </p:cNvSpPr>
          <p:nvPr>
            <p:ph type="pic" sz="quarter" idx="21" hasCustomPrompt="1"/>
          </p:nvPr>
        </p:nvSpPr>
        <p:spPr>
          <a:xfrm>
            <a:off x="8418144" y="4363646"/>
            <a:ext cx="1652105" cy="162032"/>
          </a:xfrm>
          <a:prstGeom prst="rect">
            <a:avLst/>
          </a:prstGeom>
          <a:solidFill>
            <a:schemeClr val="bg1">
              <a:lumMod val="95000"/>
            </a:schemeClr>
          </a:solidFill>
        </p:spPr>
        <p:txBody>
          <a:bodyPr anchor="ctr"/>
          <a:lstStyle>
            <a:lvl1pPr marL="0" indent="0" algn="ctr">
              <a:buNone/>
              <a:defRPr sz="1053"/>
            </a:lvl1pPr>
          </a:lstStyle>
          <a:p>
            <a:r>
              <a:rPr lang="en-US" altLang="ko-KR" dirty="0"/>
              <a:t>Place Your Picture Here</a:t>
            </a:r>
            <a:endParaRPr lang="ko-KR" altLang="en-US" dirty="0"/>
          </a:p>
        </p:txBody>
      </p:sp>
      <p:sp>
        <p:nvSpPr>
          <p:cNvPr id="17" name="Rectangle 16"/>
          <p:cNvSpPr/>
          <p:nvPr userDrawn="1"/>
        </p:nvSpPr>
        <p:spPr>
          <a:xfrm>
            <a:off x="0" y="5498526"/>
            <a:ext cx="10693400" cy="19501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9" dirty="0"/>
          </a:p>
        </p:txBody>
      </p:sp>
      <p:sp>
        <p:nvSpPr>
          <p:cNvPr id="19" name="Text Placeholder 9">
            <a:extLst>
              <a:ext uri="{FF2B5EF4-FFF2-40B4-BE49-F238E27FC236}">
                <a16:creationId xmlns:a16="http://schemas.microsoft.com/office/drawing/2014/main" id="{078458F6-F039-4D39-8487-A2DC48D55446}"/>
              </a:ext>
            </a:extLst>
          </p:cNvPr>
          <p:cNvSpPr>
            <a:spLocks noGrp="1"/>
          </p:cNvSpPr>
          <p:nvPr>
            <p:ph type="body" sz="quarter" idx="10" hasCustomPrompt="1"/>
          </p:nvPr>
        </p:nvSpPr>
        <p:spPr>
          <a:xfrm>
            <a:off x="1" y="351725"/>
            <a:ext cx="10434419" cy="728789"/>
          </a:xfrm>
          <a:prstGeom prst="rect">
            <a:avLst/>
          </a:prstGeom>
        </p:spPr>
        <p:txBody>
          <a:bodyPr anchor="ctr"/>
          <a:lstStyle>
            <a:lvl1pPr marL="0" indent="0" algn="ctr">
              <a:buNone/>
              <a:defRPr sz="4736"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285817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83762" y="409351"/>
            <a:ext cx="10150658" cy="728789"/>
          </a:xfrm>
          <a:prstGeom prst="rect">
            <a:avLst/>
          </a:prstGeom>
        </p:spPr>
        <p:txBody>
          <a:bodyPr anchor="ctr"/>
          <a:lstStyle>
            <a:lvl1pPr marL="0" indent="0" algn="ctr">
              <a:buNone/>
              <a:defRPr sz="4736"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9" name="Freeform: Shape 8">
            <a:extLst>
              <a:ext uri="{FF2B5EF4-FFF2-40B4-BE49-F238E27FC236}">
                <a16:creationId xmlns:a16="http://schemas.microsoft.com/office/drawing/2014/main" id="{D1DE2E88-6A87-4923-A695-C08C6C89DECA}"/>
              </a:ext>
            </a:extLst>
          </p:cNvPr>
          <p:cNvSpPr/>
          <p:nvPr userDrawn="1"/>
        </p:nvSpPr>
        <p:spPr>
          <a:xfrm>
            <a:off x="152289" y="0"/>
            <a:ext cx="826406" cy="1745961"/>
          </a:xfrm>
          <a:custGeom>
            <a:avLst/>
            <a:gdLst>
              <a:gd name="connsiteX0" fmla="*/ 238907 w 561676"/>
              <a:gd name="connsiteY0" fmla="*/ 482 h 943801"/>
              <a:gd name="connsiteX1" fmla="*/ 358608 w 561676"/>
              <a:gd name="connsiteY1" fmla="*/ 22 h 943801"/>
              <a:gd name="connsiteX2" fmla="*/ 390836 w 561676"/>
              <a:gd name="connsiteY2" fmla="*/ 22581 h 943801"/>
              <a:gd name="connsiteX3" fmla="*/ 563022 w 561676"/>
              <a:gd name="connsiteY3" fmla="*/ 488036 h 943801"/>
              <a:gd name="connsiteX4" fmla="*/ 540923 w 561676"/>
              <a:gd name="connsiteY4" fmla="*/ 517501 h 943801"/>
              <a:gd name="connsiteX5" fmla="*/ 319015 w 561676"/>
              <a:gd name="connsiteY5" fmla="*/ 517501 h 943801"/>
              <a:gd name="connsiteX6" fmla="*/ 295075 w 561676"/>
              <a:gd name="connsiteY6" fmla="*/ 551109 h 943801"/>
              <a:gd name="connsiteX7" fmla="*/ 434573 w 561676"/>
              <a:gd name="connsiteY7" fmla="*/ 912056 h 943801"/>
              <a:gd name="connsiteX8" fmla="*/ 437796 w 561676"/>
              <a:gd name="connsiteY8" fmla="*/ 920343 h 943801"/>
              <a:gd name="connsiteX9" fmla="*/ 431811 w 561676"/>
              <a:gd name="connsiteY9" fmla="*/ 944743 h 943801"/>
              <a:gd name="connsiteX10" fmla="*/ 408331 w 561676"/>
              <a:gd name="connsiteY10" fmla="*/ 935996 h 943801"/>
              <a:gd name="connsiteX11" fmla="*/ 288169 w 561676"/>
              <a:gd name="connsiteY11" fmla="*/ 771176 h 943801"/>
              <a:gd name="connsiteX12" fmla="*/ 10553 w 561676"/>
              <a:gd name="connsiteY12" fmla="*/ 389973 h 943801"/>
              <a:gd name="connsiteX13" fmla="*/ 2266 w 561676"/>
              <a:gd name="connsiteY13" fmla="*/ 361428 h 943801"/>
              <a:gd name="connsiteX14" fmla="*/ 28969 w 561676"/>
              <a:gd name="connsiteY14" fmla="*/ 352681 h 943801"/>
              <a:gd name="connsiteX15" fmla="*/ 185502 w 561676"/>
              <a:gd name="connsiteY15" fmla="*/ 352681 h 943801"/>
              <a:gd name="connsiteX16" fmla="*/ 208061 w 561676"/>
              <a:gd name="connsiteY16" fmla="*/ 319993 h 943801"/>
              <a:gd name="connsiteX17" fmla="*/ 97567 w 561676"/>
              <a:gd name="connsiteY17" fmla="*/ 34551 h 943801"/>
              <a:gd name="connsiteX18" fmla="*/ 120587 w 561676"/>
              <a:gd name="connsiteY18" fmla="*/ 482 h 943801"/>
              <a:gd name="connsiteX19" fmla="*/ 238907 w 561676"/>
              <a:gd name="connsiteY19" fmla="*/ 482 h 94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1676" h="943801">
                <a:moveTo>
                  <a:pt x="238907" y="482"/>
                </a:moveTo>
                <a:cubicBezTo>
                  <a:pt x="278961" y="482"/>
                  <a:pt x="318555" y="1403"/>
                  <a:pt x="358608" y="22"/>
                </a:cubicBezTo>
                <a:cubicBezTo>
                  <a:pt x="376103" y="-439"/>
                  <a:pt x="384851" y="6467"/>
                  <a:pt x="390836" y="22581"/>
                </a:cubicBezTo>
                <a:cubicBezTo>
                  <a:pt x="447924" y="178193"/>
                  <a:pt x="505473" y="333344"/>
                  <a:pt x="563022" y="488036"/>
                </a:cubicBezTo>
                <a:cubicBezTo>
                  <a:pt x="570388" y="508293"/>
                  <a:pt x="563943" y="517501"/>
                  <a:pt x="540923" y="517501"/>
                </a:cubicBezTo>
                <a:cubicBezTo>
                  <a:pt x="466800" y="517501"/>
                  <a:pt x="393138" y="517501"/>
                  <a:pt x="319015" y="517501"/>
                </a:cubicBezTo>
                <a:cubicBezTo>
                  <a:pt x="290010" y="517501"/>
                  <a:pt x="284946" y="524407"/>
                  <a:pt x="295075" y="551109"/>
                </a:cubicBezTo>
                <a:cubicBezTo>
                  <a:pt x="341574" y="671271"/>
                  <a:pt x="388074" y="791894"/>
                  <a:pt x="434573" y="912056"/>
                </a:cubicBezTo>
                <a:cubicBezTo>
                  <a:pt x="435494" y="914818"/>
                  <a:pt x="436875" y="917580"/>
                  <a:pt x="437796" y="920343"/>
                </a:cubicBezTo>
                <a:cubicBezTo>
                  <a:pt x="441018" y="930011"/>
                  <a:pt x="442400" y="939219"/>
                  <a:pt x="431811" y="944743"/>
                </a:cubicBezTo>
                <a:cubicBezTo>
                  <a:pt x="421222" y="950268"/>
                  <a:pt x="414316" y="944283"/>
                  <a:pt x="408331" y="935996"/>
                </a:cubicBezTo>
                <a:cubicBezTo>
                  <a:pt x="368277" y="880749"/>
                  <a:pt x="328223" y="825963"/>
                  <a:pt x="288169" y="771176"/>
                </a:cubicBezTo>
                <a:cubicBezTo>
                  <a:pt x="195630" y="644108"/>
                  <a:pt x="103092" y="517040"/>
                  <a:pt x="10553" y="389973"/>
                </a:cubicBezTo>
                <a:cubicBezTo>
                  <a:pt x="4568" y="381685"/>
                  <a:pt x="-4179" y="373398"/>
                  <a:pt x="2266" y="361428"/>
                </a:cubicBezTo>
                <a:cubicBezTo>
                  <a:pt x="8251" y="350839"/>
                  <a:pt x="19301" y="352681"/>
                  <a:pt x="28969" y="352681"/>
                </a:cubicBezTo>
                <a:cubicBezTo>
                  <a:pt x="80993" y="352681"/>
                  <a:pt x="133477" y="352681"/>
                  <a:pt x="185502" y="352681"/>
                </a:cubicBezTo>
                <a:cubicBezTo>
                  <a:pt x="211744" y="352681"/>
                  <a:pt x="217269" y="344394"/>
                  <a:pt x="208061" y="319993"/>
                </a:cubicBezTo>
                <a:cubicBezTo>
                  <a:pt x="171230" y="224692"/>
                  <a:pt x="134398" y="129391"/>
                  <a:pt x="97567" y="34551"/>
                </a:cubicBezTo>
                <a:cubicBezTo>
                  <a:pt x="86978" y="7388"/>
                  <a:pt x="91582" y="482"/>
                  <a:pt x="120587" y="482"/>
                </a:cubicBezTo>
                <a:cubicBezTo>
                  <a:pt x="160180" y="482"/>
                  <a:pt x="199313" y="482"/>
                  <a:pt x="238907" y="482"/>
                </a:cubicBezTo>
                <a:close/>
              </a:path>
            </a:pathLst>
          </a:custGeom>
          <a:solidFill>
            <a:schemeClr val="accent4">
              <a:lumMod val="20000"/>
              <a:lumOff val="80000"/>
            </a:schemeClr>
          </a:solidFill>
          <a:ln w="4596" cap="flat">
            <a:noFill/>
            <a:prstDash val="solid"/>
            <a:miter/>
          </a:ln>
        </p:spPr>
        <p:txBody>
          <a:bodyPr rtlCol="0" anchor="ctr"/>
          <a:lstStyle/>
          <a:p>
            <a:endParaRPr lang="en-US" sz="1579"/>
          </a:p>
        </p:txBody>
      </p:sp>
      <p:sp>
        <p:nvSpPr>
          <p:cNvPr id="10" name="Freeform: Shape 9">
            <a:extLst>
              <a:ext uri="{FF2B5EF4-FFF2-40B4-BE49-F238E27FC236}">
                <a16:creationId xmlns:a16="http://schemas.microsoft.com/office/drawing/2014/main" id="{5115276D-F3BF-43F2-930C-943D3CCC450E}"/>
              </a:ext>
            </a:extLst>
          </p:cNvPr>
          <p:cNvSpPr/>
          <p:nvPr userDrawn="1"/>
        </p:nvSpPr>
        <p:spPr>
          <a:xfrm>
            <a:off x="1110168" y="0"/>
            <a:ext cx="475702" cy="1005023"/>
          </a:xfrm>
          <a:custGeom>
            <a:avLst/>
            <a:gdLst>
              <a:gd name="connsiteX0" fmla="*/ 238907 w 561676"/>
              <a:gd name="connsiteY0" fmla="*/ 482 h 943801"/>
              <a:gd name="connsiteX1" fmla="*/ 358608 w 561676"/>
              <a:gd name="connsiteY1" fmla="*/ 22 h 943801"/>
              <a:gd name="connsiteX2" fmla="*/ 390836 w 561676"/>
              <a:gd name="connsiteY2" fmla="*/ 22581 h 943801"/>
              <a:gd name="connsiteX3" fmla="*/ 563022 w 561676"/>
              <a:gd name="connsiteY3" fmla="*/ 488036 h 943801"/>
              <a:gd name="connsiteX4" fmla="*/ 540923 w 561676"/>
              <a:gd name="connsiteY4" fmla="*/ 517501 h 943801"/>
              <a:gd name="connsiteX5" fmla="*/ 319015 w 561676"/>
              <a:gd name="connsiteY5" fmla="*/ 517501 h 943801"/>
              <a:gd name="connsiteX6" fmla="*/ 295075 w 561676"/>
              <a:gd name="connsiteY6" fmla="*/ 551109 h 943801"/>
              <a:gd name="connsiteX7" fmla="*/ 434573 w 561676"/>
              <a:gd name="connsiteY7" fmla="*/ 912056 h 943801"/>
              <a:gd name="connsiteX8" fmla="*/ 437796 w 561676"/>
              <a:gd name="connsiteY8" fmla="*/ 920343 h 943801"/>
              <a:gd name="connsiteX9" fmla="*/ 431811 w 561676"/>
              <a:gd name="connsiteY9" fmla="*/ 944743 h 943801"/>
              <a:gd name="connsiteX10" fmla="*/ 408331 w 561676"/>
              <a:gd name="connsiteY10" fmla="*/ 935996 h 943801"/>
              <a:gd name="connsiteX11" fmla="*/ 288169 w 561676"/>
              <a:gd name="connsiteY11" fmla="*/ 771176 h 943801"/>
              <a:gd name="connsiteX12" fmla="*/ 10553 w 561676"/>
              <a:gd name="connsiteY12" fmla="*/ 389973 h 943801"/>
              <a:gd name="connsiteX13" fmla="*/ 2266 w 561676"/>
              <a:gd name="connsiteY13" fmla="*/ 361428 h 943801"/>
              <a:gd name="connsiteX14" fmla="*/ 28969 w 561676"/>
              <a:gd name="connsiteY14" fmla="*/ 352681 h 943801"/>
              <a:gd name="connsiteX15" fmla="*/ 185502 w 561676"/>
              <a:gd name="connsiteY15" fmla="*/ 352681 h 943801"/>
              <a:gd name="connsiteX16" fmla="*/ 208061 w 561676"/>
              <a:gd name="connsiteY16" fmla="*/ 319993 h 943801"/>
              <a:gd name="connsiteX17" fmla="*/ 97567 w 561676"/>
              <a:gd name="connsiteY17" fmla="*/ 34551 h 943801"/>
              <a:gd name="connsiteX18" fmla="*/ 120587 w 561676"/>
              <a:gd name="connsiteY18" fmla="*/ 482 h 943801"/>
              <a:gd name="connsiteX19" fmla="*/ 238907 w 561676"/>
              <a:gd name="connsiteY19" fmla="*/ 482 h 94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1676" h="943801">
                <a:moveTo>
                  <a:pt x="238907" y="482"/>
                </a:moveTo>
                <a:cubicBezTo>
                  <a:pt x="278961" y="482"/>
                  <a:pt x="318555" y="1403"/>
                  <a:pt x="358608" y="22"/>
                </a:cubicBezTo>
                <a:cubicBezTo>
                  <a:pt x="376103" y="-439"/>
                  <a:pt x="384851" y="6467"/>
                  <a:pt x="390836" y="22581"/>
                </a:cubicBezTo>
                <a:cubicBezTo>
                  <a:pt x="447924" y="178193"/>
                  <a:pt x="505473" y="333344"/>
                  <a:pt x="563022" y="488036"/>
                </a:cubicBezTo>
                <a:cubicBezTo>
                  <a:pt x="570388" y="508293"/>
                  <a:pt x="563943" y="517501"/>
                  <a:pt x="540923" y="517501"/>
                </a:cubicBezTo>
                <a:cubicBezTo>
                  <a:pt x="466800" y="517501"/>
                  <a:pt x="393138" y="517501"/>
                  <a:pt x="319015" y="517501"/>
                </a:cubicBezTo>
                <a:cubicBezTo>
                  <a:pt x="290010" y="517501"/>
                  <a:pt x="284946" y="524407"/>
                  <a:pt x="295075" y="551109"/>
                </a:cubicBezTo>
                <a:cubicBezTo>
                  <a:pt x="341574" y="671271"/>
                  <a:pt x="388074" y="791894"/>
                  <a:pt x="434573" y="912056"/>
                </a:cubicBezTo>
                <a:cubicBezTo>
                  <a:pt x="435494" y="914818"/>
                  <a:pt x="436875" y="917580"/>
                  <a:pt x="437796" y="920343"/>
                </a:cubicBezTo>
                <a:cubicBezTo>
                  <a:pt x="441018" y="930011"/>
                  <a:pt x="442400" y="939219"/>
                  <a:pt x="431811" y="944743"/>
                </a:cubicBezTo>
                <a:cubicBezTo>
                  <a:pt x="421222" y="950268"/>
                  <a:pt x="414316" y="944283"/>
                  <a:pt x="408331" y="935996"/>
                </a:cubicBezTo>
                <a:cubicBezTo>
                  <a:pt x="368277" y="880749"/>
                  <a:pt x="328223" y="825963"/>
                  <a:pt x="288169" y="771176"/>
                </a:cubicBezTo>
                <a:cubicBezTo>
                  <a:pt x="195630" y="644108"/>
                  <a:pt x="103092" y="517040"/>
                  <a:pt x="10553" y="389973"/>
                </a:cubicBezTo>
                <a:cubicBezTo>
                  <a:pt x="4568" y="381685"/>
                  <a:pt x="-4179" y="373398"/>
                  <a:pt x="2266" y="361428"/>
                </a:cubicBezTo>
                <a:cubicBezTo>
                  <a:pt x="8251" y="350839"/>
                  <a:pt x="19301" y="352681"/>
                  <a:pt x="28969" y="352681"/>
                </a:cubicBezTo>
                <a:cubicBezTo>
                  <a:pt x="80993" y="352681"/>
                  <a:pt x="133477" y="352681"/>
                  <a:pt x="185502" y="352681"/>
                </a:cubicBezTo>
                <a:cubicBezTo>
                  <a:pt x="211744" y="352681"/>
                  <a:pt x="217269" y="344394"/>
                  <a:pt x="208061" y="319993"/>
                </a:cubicBezTo>
                <a:cubicBezTo>
                  <a:pt x="171230" y="224692"/>
                  <a:pt x="134398" y="129391"/>
                  <a:pt x="97567" y="34551"/>
                </a:cubicBezTo>
                <a:cubicBezTo>
                  <a:pt x="86978" y="7388"/>
                  <a:pt x="91582" y="482"/>
                  <a:pt x="120587" y="482"/>
                </a:cubicBezTo>
                <a:cubicBezTo>
                  <a:pt x="160180" y="482"/>
                  <a:pt x="199313" y="482"/>
                  <a:pt x="238907" y="482"/>
                </a:cubicBezTo>
                <a:close/>
              </a:path>
            </a:pathLst>
          </a:custGeom>
          <a:solidFill>
            <a:schemeClr val="accent4">
              <a:lumMod val="20000"/>
              <a:lumOff val="80000"/>
            </a:schemeClr>
          </a:solidFill>
          <a:ln w="4596" cap="flat">
            <a:noFill/>
            <a:prstDash val="solid"/>
            <a:miter/>
          </a:ln>
        </p:spPr>
        <p:txBody>
          <a:bodyPr rtlCol="0" anchor="ctr"/>
          <a:lstStyle/>
          <a:p>
            <a:endParaRPr lang="en-US" sz="1579"/>
          </a:p>
        </p:txBody>
      </p:sp>
    </p:spTree>
    <p:extLst>
      <p:ext uri="{BB962C8B-B14F-4D97-AF65-F5344CB8AC3E}">
        <p14:creationId xmlns:p14="http://schemas.microsoft.com/office/powerpoint/2010/main" val="3127999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83762" y="401602"/>
            <a:ext cx="10150658" cy="728789"/>
          </a:xfrm>
          <a:prstGeom prst="rect">
            <a:avLst/>
          </a:prstGeom>
        </p:spPr>
        <p:txBody>
          <a:bodyPr anchor="ctr"/>
          <a:lstStyle>
            <a:lvl1pPr marL="0" indent="0" algn="ctr">
              <a:buNone/>
              <a:defRPr sz="4736"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72590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74805" y="688255"/>
            <a:ext cx="7705702" cy="1412537"/>
          </a:xfrm>
        </p:spPr>
        <p:txBody>
          <a:bodyPr/>
          <a:lstStyle/>
          <a:p>
            <a:r>
              <a:rPr lang="en-US"/>
              <a:t>Click to edit Master title style</a:t>
            </a:r>
            <a:endParaRPr lang="en-US" dirty="0"/>
          </a:p>
        </p:txBody>
      </p:sp>
      <p:sp>
        <p:nvSpPr>
          <p:cNvPr id="3" name="Content Placeholder 2"/>
          <p:cNvSpPr>
            <a:spLocks noGrp="1"/>
          </p:cNvSpPr>
          <p:nvPr>
            <p:ph idx="1"/>
          </p:nvPr>
        </p:nvSpPr>
        <p:spPr>
          <a:xfrm>
            <a:off x="2271547" y="2352886"/>
            <a:ext cx="7708960" cy="41658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10/6/2024</a:t>
            </a:fld>
            <a:endParaRPr lang="en-US"/>
          </a:p>
        </p:txBody>
      </p:sp>
      <p:sp>
        <p:nvSpPr>
          <p:cNvPr id="5" name="Footer Placeholder 4"/>
          <p:cNvSpPr>
            <a:spLocks noGrp="1"/>
          </p:cNvSpPr>
          <p:nvPr>
            <p:ph type="ftr" sz="quarter" idx="11"/>
          </p:nvPr>
        </p:nvSpPr>
        <p:spPr/>
        <p:txBody>
          <a:bodyPr/>
          <a:lstStyle/>
          <a:p>
            <a:endParaRPr lang="en-IN"/>
          </a:p>
        </p:txBody>
      </p:sp>
      <p:sp>
        <p:nvSpPr>
          <p:cNvPr id="10" name="Freeform 11"/>
          <p:cNvSpPr/>
          <p:nvPr/>
        </p:nvSpPr>
        <p:spPr bwMode="auto">
          <a:xfrm flipV="1">
            <a:off x="68" y="784289"/>
            <a:ext cx="1588522"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Tree>
    <p:extLst>
      <p:ext uri="{BB962C8B-B14F-4D97-AF65-F5344CB8AC3E}">
        <p14:creationId xmlns:p14="http://schemas.microsoft.com/office/powerpoint/2010/main" val="143292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71547" y="2287781"/>
            <a:ext cx="7708960" cy="1619760"/>
          </a:xfrm>
        </p:spPr>
        <p:txBody>
          <a:bodyPr anchor="b"/>
          <a:lstStyle>
            <a:lvl1pPr algn="l">
              <a:defRPr sz="4411" b="0" cap="none"/>
            </a:lvl1pPr>
          </a:lstStyle>
          <a:p>
            <a:r>
              <a:rPr lang="en-US"/>
              <a:t>Click to edit Master title style</a:t>
            </a:r>
            <a:endParaRPr lang="en-US" dirty="0"/>
          </a:p>
        </p:txBody>
      </p:sp>
      <p:sp>
        <p:nvSpPr>
          <p:cNvPr id="3" name="Text Placeholder 2"/>
          <p:cNvSpPr>
            <a:spLocks noGrp="1"/>
          </p:cNvSpPr>
          <p:nvPr>
            <p:ph type="body" idx="1"/>
          </p:nvPr>
        </p:nvSpPr>
        <p:spPr>
          <a:xfrm>
            <a:off x="2271547" y="3949488"/>
            <a:ext cx="7708960" cy="948830"/>
          </a:xfrm>
        </p:spPr>
        <p:txBody>
          <a:bodyPr anchor="t"/>
          <a:lstStyle>
            <a:lvl1pPr marL="0" indent="0" algn="l">
              <a:buNone/>
              <a:defRPr sz="2206">
                <a:solidFill>
                  <a:schemeClr val="tx1">
                    <a:lumMod val="65000"/>
                    <a:lumOff val="35000"/>
                  </a:schemeClr>
                </a:solidFill>
              </a:defRPr>
            </a:lvl1pPr>
            <a:lvl2pPr marL="504200" indent="0">
              <a:buNone/>
              <a:defRPr sz="1985">
                <a:solidFill>
                  <a:schemeClr val="tx1">
                    <a:tint val="75000"/>
                  </a:schemeClr>
                </a:solidFill>
              </a:defRPr>
            </a:lvl2pPr>
            <a:lvl3pPr marL="1008400" indent="0">
              <a:buNone/>
              <a:defRPr sz="1764">
                <a:solidFill>
                  <a:schemeClr val="tx1">
                    <a:tint val="75000"/>
                  </a:schemeClr>
                </a:solidFill>
              </a:defRPr>
            </a:lvl3pPr>
            <a:lvl4pPr marL="1512600" indent="0">
              <a:buNone/>
              <a:defRPr sz="1544">
                <a:solidFill>
                  <a:schemeClr val="tx1">
                    <a:tint val="75000"/>
                  </a:schemeClr>
                </a:solidFill>
              </a:defRPr>
            </a:lvl4pPr>
            <a:lvl5pPr marL="2016801" indent="0">
              <a:buNone/>
              <a:defRPr sz="1544">
                <a:solidFill>
                  <a:schemeClr val="tx1">
                    <a:tint val="75000"/>
                  </a:schemeClr>
                </a:solidFill>
              </a:defRPr>
            </a:lvl5pPr>
            <a:lvl6pPr marL="2521001" indent="0">
              <a:buNone/>
              <a:defRPr sz="1544">
                <a:solidFill>
                  <a:schemeClr val="tx1">
                    <a:tint val="75000"/>
                  </a:schemeClr>
                </a:solidFill>
              </a:defRPr>
            </a:lvl6pPr>
            <a:lvl7pPr marL="3025201" indent="0">
              <a:buNone/>
              <a:defRPr sz="1544">
                <a:solidFill>
                  <a:schemeClr val="tx1">
                    <a:tint val="75000"/>
                  </a:schemeClr>
                </a:solidFill>
              </a:defRPr>
            </a:lvl7pPr>
            <a:lvl8pPr marL="3529401" indent="0">
              <a:buNone/>
              <a:defRPr sz="1544">
                <a:solidFill>
                  <a:schemeClr val="tx1">
                    <a:tint val="75000"/>
                  </a:schemeClr>
                </a:solidFill>
              </a:defRPr>
            </a:lvl8pPr>
            <a:lvl9pPr marL="4033601" indent="0">
              <a:buNone/>
              <a:defRPr sz="15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10/6/2024</a:t>
            </a:fld>
            <a:endParaRPr lang="en-US"/>
          </a:p>
        </p:txBody>
      </p:sp>
      <p:sp>
        <p:nvSpPr>
          <p:cNvPr id="5" name="Footer Placeholder 4"/>
          <p:cNvSpPr>
            <a:spLocks noGrp="1"/>
          </p:cNvSpPr>
          <p:nvPr>
            <p:ph type="ftr" sz="quarter" idx="11"/>
          </p:nvPr>
        </p:nvSpPr>
        <p:spPr/>
        <p:txBody>
          <a:bodyPr/>
          <a:lstStyle/>
          <a:p>
            <a:endParaRPr lang="en-IN"/>
          </a:p>
        </p:txBody>
      </p:sp>
      <p:sp>
        <p:nvSpPr>
          <p:cNvPr id="11" name="Freeform 11"/>
          <p:cNvSpPr/>
          <p:nvPr/>
        </p:nvSpPr>
        <p:spPr bwMode="auto">
          <a:xfrm flipV="1">
            <a:off x="68" y="3491976"/>
            <a:ext cx="1588522"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97853" y="3577566"/>
            <a:ext cx="684099" cy="402652"/>
          </a:xfrm>
        </p:spPr>
        <p:txBody>
          <a:body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Tree>
    <p:extLst>
      <p:ext uri="{BB962C8B-B14F-4D97-AF65-F5344CB8AC3E}">
        <p14:creationId xmlns:p14="http://schemas.microsoft.com/office/powerpoint/2010/main" val="2188853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71548" y="2356312"/>
            <a:ext cx="3739335" cy="415460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41684" y="2356312"/>
            <a:ext cx="3738823" cy="415460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10/6/2024</a:t>
            </a:fld>
            <a:endParaRPr lang="en-US"/>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68" y="784289"/>
            <a:ext cx="1588522"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97853" y="868750"/>
            <a:ext cx="684099" cy="402652"/>
          </a:xfrm>
        </p:spPr>
        <p:txBody>
          <a:body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Tree>
    <p:extLst>
      <p:ext uri="{BB962C8B-B14F-4D97-AF65-F5344CB8AC3E}">
        <p14:creationId xmlns:p14="http://schemas.microsoft.com/office/powerpoint/2010/main" val="3382637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649203" y="2455474"/>
            <a:ext cx="3361680" cy="635489"/>
          </a:xfrm>
        </p:spPr>
        <p:txBody>
          <a:bodyPr anchor="b">
            <a:noAutofit/>
          </a:bodyPr>
          <a:lstStyle>
            <a:lvl1pPr marL="0" indent="0">
              <a:buNone/>
              <a:defRPr sz="2647" b="0"/>
            </a:lvl1pPr>
            <a:lvl2pPr marL="504200" indent="0">
              <a:buNone/>
              <a:defRPr sz="2206" b="1"/>
            </a:lvl2pPr>
            <a:lvl3pPr marL="1008400" indent="0">
              <a:buNone/>
              <a:defRPr sz="1985" b="1"/>
            </a:lvl3pPr>
            <a:lvl4pPr marL="1512600" indent="0">
              <a:buNone/>
              <a:defRPr sz="1764" b="1"/>
            </a:lvl4pPr>
            <a:lvl5pPr marL="2016801" indent="0">
              <a:buNone/>
              <a:defRPr sz="1764" b="1"/>
            </a:lvl5pPr>
            <a:lvl6pPr marL="2521001" indent="0">
              <a:buNone/>
              <a:defRPr sz="1764" b="1"/>
            </a:lvl6pPr>
            <a:lvl7pPr marL="3025201" indent="0">
              <a:buNone/>
              <a:defRPr sz="1764" b="1"/>
            </a:lvl7pPr>
            <a:lvl8pPr marL="3529401" indent="0">
              <a:buNone/>
              <a:defRPr sz="1764" b="1"/>
            </a:lvl8pPr>
            <a:lvl9pPr marL="4033601" indent="0">
              <a:buNone/>
              <a:defRPr sz="1764" b="1"/>
            </a:lvl9pPr>
          </a:lstStyle>
          <a:p>
            <a:pPr lvl="0"/>
            <a:r>
              <a:rPr lang="en-US"/>
              <a:t>Click to edit Master text styles</a:t>
            </a:r>
          </a:p>
        </p:txBody>
      </p:sp>
      <p:sp>
        <p:nvSpPr>
          <p:cNvPr id="4" name="Content Placeholder 3"/>
          <p:cNvSpPr>
            <a:spLocks noGrp="1"/>
          </p:cNvSpPr>
          <p:nvPr>
            <p:ph sz="half" idx="2"/>
          </p:nvPr>
        </p:nvSpPr>
        <p:spPr>
          <a:xfrm>
            <a:off x="2271546" y="3090963"/>
            <a:ext cx="3739336" cy="34249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14559" y="2451914"/>
            <a:ext cx="3360093" cy="635489"/>
          </a:xfrm>
        </p:spPr>
        <p:txBody>
          <a:bodyPr anchor="b">
            <a:noAutofit/>
          </a:bodyPr>
          <a:lstStyle>
            <a:lvl1pPr marL="0" indent="0">
              <a:buNone/>
              <a:defRPr sz="2647" b="0"/>
            </a:lvl1pPr>
            <a:lvl2pPr marL="504200" indent="0">
              <a:buNone/>
              <a:defRPr sz="2206" b="1"/>
            </a:lvl2pPr>
            <a:lvl3pPr marL="1008400" indent="0">
              <a:buNone/>
              <a:defRPr sz="1985" b="1"/>
            </a:lvl3pPr>
            <a:lvl4pPr marL="1512600" indent="0">
              <a:buNone/>
              <a:defRPr sz="1764" b="1"/>
            </a:lvl4pPr>
            <a:lvl5pPr marL="2016801" indent="0">
              <a:buNone/>
              <a:defRPr sz="1764" b="1"/>
            </a:lvl5pPr>
            <a:lvl6pPr marL="2521001" indent="0">
              <a:buNone/>
              <a:defRPr sz="1764" b="1"/>
            </a:lvl6pPr>
            <a:lvl7pPr marL="3025201" indent="0">
              <a:buNone/>
              <a:defRPr sz="1764" b="1"/>
            </a:lvl7pPr>
            <a:lvl8pPr marL="3529401" indent="0">
              <a:buNone/>
              <a:defRPr sz="1764" b="1"/>
            </a:lvl8pPr>
            <a:lvl9pPr marL="4033601" indent="0">
              <a:buNone/>
              <a:defRPr sz="1764" b="1"/>
            </a:lvl9pPr>
          </a:lstStyle>
          <a:p>
            <a:pPr lvl="0"/>
            <a:r>
              <a:rPr lang="en-US"/>
              <a:t>Click to edit Master text styles</a:t>
            </a:r>
          </a:p>
        </p:txBody>
      </p:sp>
      <p:sp>
        <p:nvSpPr>
          <p:cNvPr id="6" name="Content Placeholder 5"/>
          <p:cNvSpPr>
            <a:spLocks noGrp="1"/>
          </p:cNvSpPr>
          <p:nvPr>
            <p:ph sz="quarter" idx="4"/>
          </p:nvPr>
        </p:nvSpPr>
        <p:spPr>
          <a:xfrm>
            <a:off x="6237483" y="3087404"/>
            <a:ext cx="3737170" cy="34249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10/6/2024</a:t>
            </a:fld>
            <a:endParaRPr lang="en-US"/>
          </a:p>
        </p:txBody>
      </p:sp>
      <p:sp>
        <p:nvSpPr>
          <p:cNvPr id="8" name="Footer Placeholder 7"/>
          <p:cNvSpPr>
            <a:spLocks noGrp="1"/>
          </p:cNvSpPr>
          <p:nvPr>
            <p:ph type="ftr" sz="quarter" idx="11"/>
          </p:nvPr>
        </p:nvSpPr>
        <p:spPr/>
        <p:txBody>
          <a:bodyPr/>
          <a:lstStyle/>
          <a:p>
            <a:endParaRPr lang="en-IN"/>
          </a:p>
        </p:txBody>
      </p:sp>
      <p:sp>
        <p:nvSpPr>
          <p:cNvPr id="11" name="Freeform 11"/>
          <p:cNvSpPr/>
          <p:nvPr/>
        </p:nvSpPr>
        <p:spPr bwMode="auto">
          <a:xfrm flipV="1">
            <a:off x="68" y="784289"/>
            <a:ext cx="1588522"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97853" y="868750"/>
            <a:ext cx="684099" cy="402652"/>
          </a:xfrm>
        </p:spPr>
        <p:txBody>
          <a:body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Tree>
    <p:extLst>
      <p:ext uri="{BB962C8B-B14F-4D97-AF65-F5344CB8AC3E}">
        <p14:creationId xmlns:p14="http://schemas.microsoft.com/office/powerpoint/2010/main" val="3677718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74804" y="688255"/>
            <a:ext cx="7705703" cy="141253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10/6/2024</a:t>
            </a:fld>
            <a:endParaRPr lang="en-US"/>
          </a:p>
        </p:txBody>
      </p:sp>
      <p:sp>
        <p:nvSpPr>
          <p:cNvPr id="4" name="Footer Placeholder 3"/>
          <p:cNvSpPr>
            <a:spLocks noGrp="1"/>
          </p:cNvSpPr>
          <p:nvPr>
            <p:ph type="ftr" sz="quarter" idx="11"/>
          </p:nvPr>
        </p:nvSpPr>
        <p:spPr/>
        <p:txBody>
          <a:bodyPr/>
          <a:lstStyle/>
          <a:p>
            <a:endParaRPr lang="en-IN"/>
          </a:p>
        </p:txBody>
      </p:sp>
      <p:sp>
        <p:nvSpPr>
          <p:cNvPr id="8" name="Freeform 11"/>
          <p:cNvSpPr/>
          <p:nvPr/>
        </p:nvSpPr>
        <p:spPr bwMode="auto">
          <a:xfrm flipV="1">
            <a:off x="68" y="784289"/>
            <a:ext cx="1588522"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Tree>
    <p:extLst>
      <p:ext uri="{BB962C8B-B14F-4D97-AF65-F5344CB8AC3E}">
        <p14:creationId xmlns:p14="http://schemas.microsoft.com/office/powerpoint/2010/main" val="2721658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10/6/2024</a:t>
            </a:fld>
            <a:endParaRPr lang="en-US"/>
          </a:p>
        </p:txBody>
      </p:sp>
      <p:sp>
        <p:nvSpPr>
          <p:cNvPr id="3" name="Footer Placeholder 2"/>
          <p:cNvSpPr>
            <a:spLocks noGrp="1"/>
          </p:cNvSpPr>
          <p:nvPr>
            <p:ph type="ftr" sz="quarter" idx="11"/>
          </p:nvPr>
        </p:nvSpPr>
        <p:spPr/>
        <p:txBody>
          <a:bodyPr/>
          <a:lstStyle/>
          <a:p>
            <a:endParaRPr lang="en-IN"/>
          </a:p>
        </p:txBody>
      </p:sp>
      <p:sp>
        <p:nvSpPr>
          <p:cNvPr id="6" name="Freeform 11"/>
          <p:cNvSpPr/>
          <p:nvPr/>
        </p:nvSpPr>
        <p:spPr bwMode="auto">
          <a:xfrm flipV="1">
            <a:off x="68" y="784289"/>
            <a:ext cx="1588522"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Tree>
    <p:extLst>
      <p:ext uri="{BB962C8B-B14F-4D97-AF65-F5344CB8AC3E}">
        <p14:creationId xmlns:p14="http://schemas.microsoft.com/office/powerpoint/2010/main" val="3017383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71547" y="491936"/>
            <a:ext cx="3075152" cy="1076655"/>
          </a:xfrm>
        </p:spPr>
        <p:txBody>
          <a:bodyPr anchor="b"/>
          <a:lstStyle>
            <a:lvl1pPr algn="l">
              <a:defRPr sz="2206" b="0"/>
            </a:lvl1pPr>
          </a:lstStyle>
          <a:p>
            <a:r>
              <a:rPr lang="en-US"/>
              <a:t>Click to edit Master title style</a:t>
            </a:r>
            <a:endParaRPr lang="en-US" dirty="0"/>
          </a:p>
        </p:txBody>
      </p:sp>
      <p:sp>
        <p:nvSpPr>
          <p:cNvPr id="3" name="Content Placeholder 2"/>
          <p:cNvSpPr>
            <a:spLocks noGrp="1"/>
          </p:cNvSpPr>
          <p:nvPr>
            <p:ph idx="1"/>
          </p:nvPr>
        </p:nvSpPr>
        <p:spPr>
          <a:xfrm>
            <a:off x="5547253" y="491938"/>
            <a:ext cx="4433254" cy="5971501"/>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71547" y="1762915"/>
            <a:ext cx="3075152" cy="4700520"/>
          </a:xfrm>
        </p:spPr>
        <p:txBody>
          <a:bodyPr/>
          <a:lstStyle>
            <a:lvl1pPr marL="0" indent="0">
              <a:buNone/>
              <a:defRPr sz="1544"/>
            </a:lvl1pPr>
            <a:lvl2pPr marL="504200" indent="0">
              <a:buNone/>
              <a:defRPr sz="1323"/>
            </a:lvl2pPr>
            <a:lvl3pPr marL="1008400" indent="0">
              <a:buNone/>
              <a:defRPr sz="1103"/>
            </a:lvl3pPr>
            <a:lvl4pPr marL="1512600" indent="0">
              <a:buNone/>
              <a:defRPr sz="993"/>
            </a:lvl4pPr>
            <a:lvl5pPr marL="2016801" indent="0">
              <a:buNone/>
              <a:defRPr sz="993"/>
            </a:lvl5pPr>
            <a:lvl6pPr marL="2521001" indent="0">
              <a:buNone/>
              <a:defRPr sz="993"/>
            </a:lvl6pPr>
            <a:lvl7pPr marL="3025201" indent="0">
              <a:buNone/>
              <a:defRPr sz="993"/>
            </a:lvl7pPr>
            <a:lvl8pPr marL="3529401" indent="0">
              <a:buNone/>
              <a:defRPr sz="993"/>
            </a:lvl8pPr>
            <a:lvl9pPr marL="4033601" indent="0">
              <a:buNone/>
              <a:defRPr sz="993"/>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10/6/2024</a:t>
            </a:fld>
            <a:endParaRPr lang="en-US"/>
          </a:p>
        </p:txBody>
      </p:sp>
      <p:sp>
        <p:nvSpPr>
          <p:cNvPr id="6" name="Footer Placeholder 5"/>
          <p:cNvSpPr>
            <a:spLocks noGrp="1"/>
          </p:cNvSpPr>
          <p:nvPr>
            <p:ph type="ftr" sz="quarter" idx="11"/>
          </p:nvPr>
        </p:nvSpPr>
        <p:spPr/>
        <p:txBody>
          <a:bodyPr/>
          <a:lstStyle/>
          <a:p>
            <a:endParaRPr lang="en-IN"/>
          </a:p>
        </p:txBody>
      </p:sp>
      <p:sp>
        <p:nvSpPr>
          <p:cNvPr id="10" name="Freeform 11"/>
          <p:cNvSpPr/>
          <p:nvPr/>
        </p:nvSpPr>
        <p:spPr bwMode="auto">
          <a:xfrm flipV="1">
            <a:off x="68" y="784289"/>
            <a:ext cx="1588522"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Tree>
    <p:extLst>
      <p:ext uri="{BB962C8B-B14F-4D97-AF65-F5344CB8AC3E}">
        <p14:creationId xmlns:p14="http://schemas.microsoft.com/office/powerpoint/2010/main" val="488062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71547" y="5293995"/>
            <a:ext cx="7708960" cy="624986"/>
          </a:xfrm>
        </p:spPr>
        <p:txBody>
          <a:bodyPr anchor="b">
            <a:normAutofit/>
          </a:bodyPr>
          <a:lstStyle>
            <a:lvl1pPr algn="l">
              <a:defRPr sz="2647"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271547" y="700225"/>
            <a:ext cx="7708960" cy="4251175"/>
          </a:xfrm>
        </p:spPr>
        <p:txBody>
          <a:bodyPr anchor="t">
            <a:normAutofit/>
          </a:bodyPr>
          <a:lstStyle>
            <a:lvl1pPr marL="0" indent="0" algn="ctr">
              <a:buNone/>
              <a:defRPr sz="1764"/>
            </a:lvl1pPr>
            <a:lvl2pPr marL="504200" indent="0">
              <a:buNone/>
              <a:defRPr sz="1764"/>
            </a:lvl2pPr>
            <a:lvl3pPr marL="1008400" indent="0">
              <a:buNone/>
              <a:defRPr sz="1764"/>
            </a:lvl3pPr>
            <a:lvl4pPr marL="1512600" indent="0">
              <a:buNone/>
              <a:defRPr sz="1764"/>
            </a:lvl4pPr>
            <a:lvl5pPr marL="2016801" indent="0">
              <a:buNone/>
              <a:defRPr sz="1764"/>
            </a:lvl5pPr>
            <a:lvl6pPr marL="2521001" indent="0">
              <a:buNone/>
              <a:defRPr sz="1764"/>
            </a:lvl6pPr>
            <a:lvl7pPr marL="3025201" indent="0">
              <a:buNone/>
              <a:defRPr sz="1764"/>
            </a:lvl7pPr>
            <a:lvl8pPr marL="3529401" indent="0">
              <a:buNone/>
              <a:defRPr sz="1764"/>
            </a:lvl8pPr>
            <a:lvl9pPr marL="4033601" indent="0">
              <a:buNone/>
              <a:defRPr sz="1764"/>
            </a:lvl9pPr>
          </a:lstStyle>
          <a:p>
            <a:r>
              <a:rPr lang="en-US"/>
              <a:t>Click icon to add picture</a:t>
            </a:r>
            <a:endParaRPr lang="en-US" dirty="0"/>
          </a:p>
        </p:txBody>
      </p:sp>
      <p:sp>
        <p:nvSpPr>
          <p:cNvPr id="4" name="Text Placeholder 3"/>
          <p:cNvSpPr>
            <a:spLocks noGrp="1"/>
          </p:cNvSpPr>
          <p:nvPr>
            <p:ph type="body" sz="half" idx="2"/>
          </p:nvPr>
        </p:nvSpPr>
        <p:spPr>
          <a:xfrm>
            <a:off x="2271547" y="5918981"/>
            <a:ext cx="7708960" cy="544455"/>
          </a:xfrm>
        </p:spPr>
        <p:txBody>
          <a:bodyPr>
            <a:normAutofit/>
          </a:bodyPr>
          <a:lstStyle>
            <a:lvl1pPr marL="0" indent="0">
              <a:buNone/>
              <a:defRPr sz="1323"/>
            </a:lvl1pPr>
            <a:lvl2pPr marL="504200" indent="0">
              <a:buNone/>
              <a:defRPr sz="1323"/>
            </a:lvl2pPr>
            <a:lvl3pPr marL="1008400" indent="0">
              <a:buNone/>
              <a:defRPr sz="1103"/>
            </a:lvl3pPr>
            <a:lvl4pPr marL="1512600" indent="0">
              <a:buNone/>
              <a:defRPr sz="993"/>
            </a:lvl4pPr>
            <a:lvl5pPr marL="2016801" indent="0">
              <a:buNone/>
              <a:defRPr sz="993"/>
            </a:lvl5pPr>
            <a:lvl6pPr marL="2521001" indent="0">
              <a:buNone/>
              <a:defRPr sz="993"/>
            </a:lvl6pPr>
            <a:lvl7pPr marL="3025201" indent="0">
              <a:buNone/>
              <a:defRPr sz="993"/>
            </a:lvl7pPr>
            <a:lvl8pPr marL="3529401" indent="0">
              <a:buNone/>
              <a:defRPr sz="993"/>
            </a:lvl8pPr>
            <a:lvl9pPr marL="4033601" indent="0">
              <a:buNone/>
              <a:defRPr sz="993"/>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10/6/2024</a:t>
            </a:fld>
            <a:endParaRPr lang="en-US"/>
          </a:p>
        </p:txBody>
      </p:sp>
      <p:sp>
        <p:nvSpPr>
          <p:cNvPr id="6" name="Footer Placeholder 5"/>
          <p:cNvSpPr>
            <a:spLocks noGrp="1"/>
          </p:cNvSpPr>
          <p:nvPr>
            <p:ph type="ftr" sz="quarter" idx="11"/>
          </p:nvPr>
        </p:nvSpPr>
        <p:spPr/>
        <p:txBody>
          <a:bodyPr/>
          <a:lstStyle/>
          <a:p>
            <a:endParaRPr lang="en-IN"/>
          </a:p>
        </p:txBody>
      </p:sp>
      <p:sp>
        <p:nvSpPr>
          <p:cNvPr id="10" name="Freeform 11"/>
          <p:cNvSpPr/>
          <p:nvPr/>
        </p:nvSpPr>
        <p:spPr bwMode="auto">
          <a:xfrm flipV="1">
            <a:off x="68" y="5415367"/>
            <a:ext cx="1588522"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97853" y="5495239"/>
            <a:ext cx="684099" cy="402652"/>
          </a:xfrm>
        </p:spPr>
        <p:txBody>
          <a:body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Tree>
    <p:extLst>
      <p:ext uri="{BB962C8B-B14F-4D97-AF65-F5344CB8AC3E}">
        <p14:creationId xmlns:p14="http://schemas.microsoft.com/office/powerpoint/2010/main" val="2045829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52095"/>
            <a:ext cx="2316903" cy="7320931"/>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3881" y="314"/>
            <a:ext cx="2283074" cy="7557301"/>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213868" cy="75628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274804" y="688255"/>
            <a:ext cx="7705703" cy="141253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271547" y="2352887"/>
            <a:ext cx="7708960" cy="4285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089390" y="6765641"/>
            <a:ext cx="896239" cy="408216"/>
          </a:xfrm>
          <a:prstGeom prst="rect">
            <a:avLst/>
          </a:prstGeom>
        </p:spPr>
        <p:txBody>
          <a:bodyPr vert="horz" lIns="91440" tIns="45720" rIns="91440" bIns="45720" rtlCol="0" anchor="ctr"/>
          <a:lstStyle>
            <a:lvl1pPr algn="r">
              <a:defRPr sz="993">
                <a:solidFill>
                  <a:schemeClr val="tx1">
                    <a:tint val="75000"/>
                  </a:schemeClr>
                </a:solidFill>
              </a:defRPr>
            </a:lvl1pPr>
          </a:lstStyle>
          <a:p>
            <a:fld id="{1D8BD707-D9CF-40AE-B4C6-C98DA3205C09}" type="datetimeFigureOut">
              <a:rPr lang="en-US" smtClean="0"/>
              <a:t>10/6/2024</a:t>
            </a:fld>
            <a:endParaRPr lang="en-US"/>
          </a:p>
        </p:txBody>
      </p:sp>
      <p:sp>
        <p:nvSpPr>
          <p:cNvPr id="5" name="Footer Placeholder 4"/>
          <p:cNvSpPr>
            <a:spLocks noGrp="1"/>
          </p:cNvSpPr>
          <p:nvPr>
            <p:ph type="ftr" sz="quarter" idx="3"/>
          </p:nvPr>
        </p:nvSpPr>
        <p:spPr>
          <a:xfrm>
            <a:off x="2271546" y="6766434"/>
            <a:ext cx="6685115" cy="402652"/>
          </a:xfrm>
          <a:prstGeom prst="rect">
            <a:avLst/>
          </a:prstGeom>
        </p:spPr>
        <p:txBody>
          <a:bodyPr vert="horz" lIns="91440" tIns="45720" rIns="91440" bIns="45720" rtlCol="0" anchor="ctr"/>
          <a:lstStyle>
            <a:lvl1pPr algn="l">
              <a:defRPr sz="993">
                <a:solidFill>
                  <a:schemeClr val="tx1">
                    <a:tint val="75000"/>
                  </a:schemeClr>
                </a:solidFill>
              </a:defRPr>
            </a:lvl1pPr>
          </a:lstStyle>
          <a:p>
            <a:endParaRPr lang="en-IN"/>
          </a:p>
        </p:txBody>
      </p:sp>
      <p:sp>
        <p:nvSpPr>
          <p:cNvPr id="6" name="Slide Number Placeholder 5"/>
          <p:cNvSpPr>
            <a:spLocks noGrp="1"/>
          </p:cNvSpPr>
          <p:nvPr>
            <p:ph type="sldNum" sz="quarter" idx="4"/>
          </p:nvPr>
        </p:nvSpPr>
        <p:spPr bwMode="gray">
          <a:xfrm>
            <a:off x="597853" y="868750"/>
            <a:ext cx="684099" cy="402652"/>
          </a:xfrm>
          <a:prstGeom prst="rect">
            <a:avLst/>
          </a:prstGeom>
        </p:spPr>
        <p:txBody>
          <a:bodyPr vert="horz" lIns="91440" tIns="45720" rIns="91440" bIns="45720" rtlCol="0" anchor="ctr"/>
          <a:lstStyle>
            <a:lvl1pPr algn="r">
              <a:defRPr sz="2206">
                <a:solidFill>
                  <a:srgbClr val="FEFFFF"/>
                </a:solidFill>
              </a:defRPr>
            </a:lvl1pPr>
          </a:lstStyle>
          <a:p>
            <a:pPr marL="55244">
              <a:lnSpc>
                <a:spcPts val="1350"/>
              </a:lnSpc>
            </a:pPr>
            <a:r>
              <a:rPr lang="en-IN" spc="10">
                <a:solidFill>
                  <a:srgbClr val="949494"/>
                </a:solidFill>
              </a:rPr>
              <a:t>1</a:t>
            </a:r>
            <a:fld id="{81D60167-4931-47E6-BA6A-407CBD079E47}" type="slidenum">
              <a:rPr spc="10" smtClean="0">
                <a:solidFill>
                  <a:srgbClr val="949494"/>
                </a:solidFill>
              </a:rPr>
              <a:t>‹#›</a:t>
            </a:fld>
            <a:endParaRPr spc="10" dirty="0">
              <a:solidFill>
                <a:srgbClr val="949494"/>
              </a:solidFill>
            </a:endParaRPr>
          </a:p>
        </p:txBody>
      </p:sp>
    </p:spTree>
    <p:extLst>
      <p:ext uri="{BB962C8B-B14F-4D97-AF65-F5344CB8AC3E}">
        <p14:creationId xmlns:p14="http://schemas.microsoft.com/office/powerpoint/2010/main" val="203714550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Lst>
  <p:txStyles>
    <p:titleStyle>
      <a:lvl1pPr algn="l" defTabSz="504200" rtl="0" eaLnBrk="1" latinLnBrk="0" hangingPunct="1">
        <a:spcBef>
          <a:spcPct val="0"/>
        </a:spcBef>
        <a:buNone/>
        <a:defRPr sz="397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78150" indent="-378150" algn="l" defTabSz="504200" rtl="0" eaLnBrk="1" latinLnBrk="0" hangingPunct="1">
        <a:spcBef>
          <a:spcPts val="1103"/>
        </a:spcBef>
        <a:spcAft>
          <a:spcPts val="0"/>
        </a:spcAft>
        <a:buClr>
          <a:schemeClr val="accent1"/>
        </a:buClr>
        <a:buFont typeface="Wingdings 3" charset="2"/>
        <a:buChar char=""/>
        <a:defRPr sz="1985" kern="1200">
          <a:solidFill>
            <a:schemeClr val="tx1">
              <a:lumMod val="75000"/>
              <a:lumOff val="25000"/>
            </a:schemeClr>
          </a:solidFill>
          <a:latin typeface="+mn-lt"/>
          <a:ea typeface="+mn-ea"/>
          <a:cs typeface="+mn-cs"/>
        </a:defRPr>
      </a:lvl1pPr>
      <a:lvl2pPr marL="819325" indent="-315125" algn="l" defTabSz="504200" rtl="0" eaLnBrk="1" latinLnBrk="0" hangingPunct="1">
        <a:spcBef>
          <a:spcPts val="1103"/>
        </a:spcBef>
        <a:spcAft>
          <a:spcPts val="0"/>
        </a:spcAft>
        <a:buClr>
          <a:schemeClr val="accent1"/>
        </a:buClr>
        <a:buFont typeface="Wingdings 3" charset="2"/>
        <a:buChar char=""/>
        <a:defRPr sz="1764" kern="1200">
          <a:solidFill>
            <a:schemeClr val="tx1">
              <a:lumMod val="75000"/>
              <a:lumOff val="25000"/>
            </a:schemeClr>
          </a:solidFill>
          <a:latin typeface="+mn-lt"/>
          <a:ea typeface="+mn-ea"/>
          <a:cs typeface="+mn-cs"/>
        </a:defRPr>
      </a:lvl2pPr>
      <a:lvl3pPr marL="1260500" indent="-252100" algn="l" defTabSz="504200" rtl="0" eaLnBrk="1" latinLnBrk="0" hangingPunct="1">
        <a:spcBef>
          <a:spcPts val="1103"/>
        </a:spcBef>
        <a:spcAft>
          <a:spcPts val="0"/>
        </a:spcAft>
        <a:buClr>
          <a:schemeClr val="accent1"/>
        </a:buClr>
        <a:buFont typeface="Wingdings 3" charset="2"/>
        <a:buChar char=""/>
        <a:defRPr sz="1544" kern="1200">
          <a:solidFill>
            <a:schemeClr val="tx1">
              <a:lumMod val="75000"/>
              <a:lumOff val="25000"/>
            </a:schemeClr>
          </a:solidFill>
          <a:latin typeface="+mn-lt"/>
          <a:ea typeface="+mn-ea"/>
          <a:cs typeface="+mn-cs"/>
        </a:defRPr>
      </a:lvl3pPr>
      <a:lvl4pPr marL="1764701" indent="-252100" algn="l" defTabSz="504200" rtl="0" eaLnBrk="1" latinLnBrk="0" hangingPunct="1">
        <a:spcBef>
          <a:spcPts val="1103"/>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4pPr>
      <a:lvl5pPr marL="2268901" indent="-252100" algn="l" defTabSz="504200" rtl="0" eaLnBrk="1" latinLnBrk="0" hangingPunct="1">
        <a:spcBef>
          <a:spcPts val="1103"/>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5pPr>
      <a:lvl6pPr marL="2773101" indent="-252100" algn="l" defTabSz="504200" rtl="0" eaLnBrk="1" latinLnBrk="0" hangingPunct="1">
        <a:spcBef>
          <a:spcPts val="1103"/>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6pPr>
      <a:lvl7pPr marL="3277301" indent="-252100" algn="l" defTabSz="504200" rtl="0" eaLnBrk="1" latinLnBrk="0" hangingPunct="1">
        <a:spcBef>
          <a:spcPts val="1103"/>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7pPr>
      <a:lvl8pPr marL="3781501" indent="-252100" algn="l" defTabSz="504200" rtl="0" eaLnBrk="1" latinLnBrk="0" hangingPunct="1">
        <a:spcBef>
          <a:spcPts val="1103"/>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8pPr>
      <a:lvl9pPr marL="4285701" indent="-252100" algn="l" defTabSz="504200" rtl="0" eaLnBrk="1" latinLnBrk="0" hangingPunct="1">
        <a:spcBef>
          <a:spcPts val="1103"/>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9pPr>
    </p:bodyStyle>
    <p:otherStyle>
      <a:defPPr>
        <a:defRPr lang="en-US"/>
      </a:defPPr>
      <a:lvl1pPr marL="0" algn="l" defTabSz="504200" rtl="0" eaLnBrk="1" latinLnBrk="0" hangingPunct="1">
        <a:defRPr sz="1985" kern="1200">
          <a:solidFill>
            <a:schemeClr val="tx1"/>
          </a:solidFill>
          <a:latin typeface="+mn-lt"/>
          <a:ea typeface="+mn-ea"/>
          <a:cs typeface="+mn-cs"/>
        </a:defRPr>
      </a:lvl1pPr>
      <a:lvl2pPr marL="504200" algn="l" defTabSz="504200" rtl="0" eaLnBrk="1" latinLnBrk="0" hangingPunct="1">
        <a:defRPr sz="1985" kern="1200">
          <a:solidFill>
            <a:schemeClr val="tx1"/>
          </a:solidFill>
          <a:latin typeface="+mn-lt"/>
          <a:ea typeface="+mn-ea"/>
          <a:cs typeface="+mn-cs"/>
        </a:defRPr>
      </a:lvl2pPr>
      <a:lvl3pPr marL="1008400" algn="l" defTabSz="504200" rtl="0" eaLnBrk="1" latinLnBrk="0" hangingPunct="1">
        <a:defRPr sz="1985" kern="1200">
          <a:solidFill>
            <a:schemeClr val="tx1"/>
          </a:solidFill>
          <a:latin typeface="+mn-lt"/>
          <a:ea typeface="+mn-ea"/>
          <a:cs typeface="+mn-cs"/>
        </a:defRPr>
      </a:lvl3pPr>
      <a:lvl4pPr marL="1512600" algn="l" defTabSz="504200" rtl="0" eaLnBrk="1" latinLnBrk="0" hangingPunct="1">
        <a:defRPr sz="1985" kern="1200">
          <a:solidFill>
            <a:schemeClr val="tx1"/>
          </a:solidFill>
          <a:latin typeface="+mn-lt"/>
          <a:ea typeface="+mn-ea"/>
          <a:cs typeface="+mn-cs"/>
        </a:defRPr>
      </a:lvl4pPr>
      <a:lvl5pPr marL="2016801" algn="l" defTabSz="504200" rtl="0" eaLnBrk="1" latinLnBrk="0" hangingPunct="1">
        <a:defRPr sz="1985" kern="1200">
          <a:solidFill>
            <a:schemeClr val="tx1"/>
          </a:solidFill>
          <a:latin typeface="+mn-lt"/>
          <a:ea typeface="+mn-ea"/>
          <a:cs typeface="+mn-cs"/>
        </a:defRPr>
      </a:lvl5pPr>
      <a:lvl6pPr marL="2521001" algn="l" defTabSz="504200" rtl="0" eaLnBrk="1" latinLnBrk="0" hangingPunct="1">
        <a:defRPr sz="1985" kern="1200">
          <a:solidFill>
            <a:schemeClr val="tx1"/>
          </a:solidFill>
          <a:latin typeface="+mn-lt"/>
          <a:ea typeface="+mn-ea"/>
          <a:cs typeface="+mn-cs"/>
        </a:defRPr>
      </a:lvl6pPr>
      <a:lvl7pPr marL="3025201" algn="l" defTabSz="504200" rtl="0" eaLnBrk="1" latinLnBrk="0" hangingPunct="1">
        <a:defRPr sz="1985" kern="1200">
          <a:solidFill>
            <a:schemeClr val="tx1"/>
          </a:solidFill>
          <a:latin typeface="+mn-lt"/>
          <a:ea typeface="+mn-ea"/>
          <a:cs typeface="+mn-cs"/>
        </a:defRPr>
      </a:lvl7pPr>
      <a:lvl8pPr marL="3529401" algn="l" defTabSz="504200" rtl="0" eaLnBrk="1" latinLnBrk="0" hangingPunct="1">
        <a:defRPr sz="1985" kern="1200">
          <a:solidFill>
            <a:schemeClr val="tx1"/>
          </a:solidFill>
          <a:latin typeface="+mn-lt"/>
          <a:ea typeface="+mn-ea"/>
          <a:cs typeface="+mn-cs"/>
        </a:defRPr>
      </a:lvl8pPr>
      <a:lvl9pPr marL="4033601" algn="l" defTabSz="504200" rtl="0" eaLnBrk="1" latinLnBrk="0" hangingPunct="1">
        <a:defRPr sz="19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idx="1"/>
          </p:nvPr>
        </p:nvSpPr>
        <p:spPr>
          <a:xfrm>
            <a:off x="698500" y="1735357"/>
            <a:ext cx="9102328" cy="1144845"/>
          </a:xfrm>
          <a:prstGeom prst="rect">
            <a:avLst/>
          </a:prstGeom>
        </p:spPr>
        <p:txBody>
          <a:bodyPr vert="horz" wrap="square" lIns="0" tIns="600373" rIns="0" bIns="0" rtlCol="0">
            <a:spAutoFit/>
          </a:bodyPr>
          <a:lstStyle/>
          <a:p>
            <a:pPr marL="1270" marR="5080" indent="0" algn="ctr">
              <a:lnSpc>
                <a:spcPts val="4190"/>
              </a:lnSpc>
              <a:spcBef>
                <a:spcPts val="240"/>
              </a:spcBef>
              <a:buNone/>
            </a:pPr>
            <a:r>
              <a:rPr lang="en-GB" sz="3500" spc="10" dirty="0">
                <a:solidFill>
                  <a:srgbClr val="001F60"/>
                </a:solidFill>
                <a:latin typeface="Bodoni MT" panose="02070603080606020203" pitchFamily="18" charset="0"/>
              </a:rPr>
              <a:t>CHARITABLE INSTITUTIONS AND ITR 7</a:t>
            </a:r>
            <a:endParaRPr sz="3500" dirty="0">
              <a:latin typeface="Bodoni MT" panose="02070603080606020203" pitchFamily="18" charset="0"/>
            </a:endParaRPr>
          </a:p>
        </p:txBody>
      </p:sp>
      <p:sp>
        <p:nvSpPr>
          <p:cNvPr id="3" name="object 3"/>
          <p:cNvSpPr txBox="1"/>
          <p:nvPr/>
        </p:nvSpPr>
        <p:spPr>
          <a:xfrm>
            <a:off x="2677098" y="4824393"/>
            <a:ext cx="6403402" cy="732893"/>
          </a:xfrm>
          <a:prstGeom prst="rect">
            <a:avLst/>
          </a:prstGeom>
        </p:spPr>
        <p:txBody>
          <a:bodyPr vert="horz" wrap="square" lIns="0" tIns="67945" rIns="0" bIns="0" rtlCol="0">
            <a:spAutoFit/>
          </a:bodyPr>
          <a:lstStyle/>
          <a:p>
            <a:pPr marL="8255" algn="r">
              <a:lnSpc>
                <a:spcPct val="100000"/>
              </a:lnSpc>
              <a:spcBef>
                <a:spcPts val="535"/>
              </a:spcBef>
            </a:pPr>
            <a:r>
              <a:rPr lang="en-GB" sz="1950" b="1" spc="15" dirty="0">
                <a:solidFill>
                  <a:srgbClr val="BF0000"/>
                </a:solidFill>
                <a:latin typeface="Garamond" panose="02020404030301010803" pitchFamily="18" charset="0"/>
                <a:cs typeface="Calibri"/>
              </a:rPr>
              <a:t>CMA AJITH SIVADAS</a:t>
            </a:r>
          </a:p>
          <a:p>
            <a:pPr marL="8255" algn="r">
              <a:lnSpc>
                <a:spcPct val="100000"/>
              </a:lnSpc>
              <a:spcBef>
                <a:spcPts val="535"/>
              </a:spcBef>
            </a:pPr>
            <a:endParaRPr sz="1950" dirty="0">
              <a:latin typeface="Garamond" panose="02020404030301010803" pitchFamily="18" charset="0"/>
              <a:cs typeface="Calibri"/>
            </a:endParaRPr>
          </a:p>
        </p:txBody>
      </p:sp>
      <p:sp>
        <p:nvSpPr>
          <p:cNvPr id="4" name="object 4"/>
          <p:cNvSpPr txBox="1"/>
          <p:nvPr/>
        </p:nvSpPr>
        <p:spPr>
          <a:xfrm>
            <a:off x="9579826" y="7118884"/>
            <a:ext cx="161290" cy="193040"/>
          </a:xfrm>
          <a:prstGeom prst="rect">
            <a:avLst/>
          </a:prstGeom>
        </p:spPr>
        <p:txBody>
          <a:bodyPr vert="horz" wrap="square" lIns="0" tIns="0" rIns="0" bIns="0" rtlCol="0">
            <a:spAutoFit/>
          </a:bodyPr>
          <a:lstStyle/>
          <a:p>
            <a:pPr marL="38100">
              <a:lnSpc>
                <a:spcPts val="1350"/>
              </a:lnSpc>
            </a:pPr>
            <a:fld id="{81D60167-4931-47E6-BA6A-407CBD079E47}" type="slidenum">
              <a:rPr sz="1300" spc="10" dirty="0">
                <a:solidFill>
                  <a:srgbClr val="878787"/>
                </a:solidFill>
                <a:latin typeface="Calibri"/>
                <a:cs typeface="Calibri"/>
              </a:rPr>
              <a:t>1</a:t>
            </a:fld>
            <a:endParaRPr sz="130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49895C6-3C19-9196-17E4-189440A9C3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2931" y="1104146"/>
            <a:ext cx="9610469" cy="5354557"/>
          </a:xfrm>
        </p:spPr>
      </p:pic>
    </p:spTree>
    <p:extLst>
      <p:ext uri="{BB962C8B-B14F-4D97-AF65-F5344CB8AC3E}">
        <p14:creationId xmlns:p14="http://schemas.microsoft.com/office/powerpoint/2010/main" val="767844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r>
              <a:rPr lang="en-US" dirty="0"/>
              <a:t>SEC 12 AB REGISTERED ENTITIES</a:t>
            </a:r>
          </a:p>
        </p:txBody>
      </p:sp>
      <p:sp>
        <p:nvSpPr>
          <p:cNvPr id="3" name="Hexagon 2">
            <a:extLst>
              <a:ext uri="{FF2B5EF4-FFF2-40B4-BE49-F238E27FC236}">
                <a16:creationId xmlns:a16="http://schemas.microsoft.com/office/drawing/2014/main" id="{FF2CA78C-D259-4B8A-901A-4EAB5269B096}"/>
              </a:ext>
            </a:extLst>
          </p:cNvPr>
          <p:cNvSpPr/>
          <p:nvPr/>
        </p:nvSpPr>
        <p:spPr>
          <a:xfrm>
            <a:off x="834675" y="3838589"/>
            <a:ext cx="1823012" cy="505147"/>
          </a:xfrm>
          <a:prstGeom prst="hexagon">
            <a:avLst/>
          </a:prstGeom>
          <a:solidFill>
            <a:schemeClr val="bg1"/>
          </a:solid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28">
              <a:solidFill>
                <a:schemeClr val="tx1">
                  <a:lumMod val="65000"/>
                  <a:lumOff val="35000"/>
                </a:schemeClr>
              </a:solidFill>
            </a:endParaRPr>
          </a:p>
        </p:txBody>
      </p:sp>
      <p:sp>
        <p:nvSpPr>
          <p:cNvPr id="4" name="직사각형 113">
            <a:extLst>
              <a:ext uri="{FF2B5EF4-FFF2-40B4-BE49-F238E27FC236}">
                <a16:creationId xmlns:a16="http://schemas.microsoft.com/office/drawing/2014/main" id="{D22737A6-6AF4-435C-99CF-206052D5600D}"/>
              </a:ext>
            </a:extLst>
          </p:cNvPr>
          <p:cNvSpPr>
            <a:spLocks noChangeArrowheads="1"/>
          </p:cNvSpPr>
          <p:nvPr/>
        </p:nvSpPr>
        <p:spPr bwMode="auto">
          <a:xfrm>
            <a:off x="1111351" y="3956191"/>
            <a:ext cx="1148253" cy="281295"/>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228" b="1" dirty="0">
                <a:solidFill>
                  <a:schemeClr val="tx1">
                    <a:lumMod val="75000"/>
                    <a:lumOff val="25000"/>
                  </a:schemeClr>
                </a:solidFill>
                <a:cs typeface="Arial" charset="0"/>
              </a:rPr>
              <a:t>Registration</a:t>
            </a:r>
            <a:endParaRPr lang="ko-KR" altLang="en-US" sz="1228" dirty="0">
              <a:solidFill>
                <a:schemeClr val="tx1">
                  <a:lumMod val="75000"/>
                  <a:lumOff val="25000"/>
                </a:schemeClr>
              </a:solidFill>
            </a:endParaRPr>
          </a:p>
        </p:txBody>
      </p:sp>
      <p:sp>
        <p:nvSpPr>
          <p:cNvPr id="5" name="Hexagon 4">
            <a:extLst>
              <a:ext uri="{FF2B5EF4-FFF2-40B4-BE49-F238E27FC236}">
                <a16:creationId xmlns:a16="http://schemas.microsoft.com/office/drawing/2014/main" id="{E35B238C-F6E8-4386-8D0B-6AFE492384F0}"/>
              </a:ext>
            </a:extLst>
          </p:cNvPr>
          <p:cNvSpPr/>
          <p:nvPr/>
        </p:nvSpPr>
        <p:spPr>
          <a:xfrm>
            <a:off x="2632668" y="4148214"/>
            <a:ext cx="1823012" cy="505147"/>
          </a:xfrm>
          <a:prstGeom prst="hexagon">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28">
              <a:solidFill>
                <a:schemeClr val="tx1">
                  <a:lumMod val="75000"/>
                  <a:lumOff val="25000"/>
                </a:schemeClr>
              </a:solidFill>
            </a:endParaRPr>
          </a:p>
        </p:txBody>
      </p:sp>
      <p:sp>
        <p:nvSpPr>
          <p:cNvPr id="6" name="직사각형 113">
            <a:extLst>
              <a:ext uri="{FF2B5EF4-FFF2-40B4-BE49-F238E27FC236}">
                <a16:creationId xmlns:a16="http://schemas.microsoft.com/office/drawing/2014/main" id="{5483856E-9F8A-4532-B692-F7A67F6192E7}"/>
              </a:ext>
            </a:extLst>
          </p:cNvPr>
          <p:cNvSpPr>
            <a:spLocks noChangeArrowheads="1"/>
          </p:cNvSpPr>
          <p:nvPr/>
        </p:nvSpPr>
        <p:spPr bwMode="auto">
          <a:xfrm>
            <a:off x="3030754" y="4265816"/>
            <a:ext cx="1026843" cy="281295"/>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228" b="1" i="1" u="sng" dirty="0">
                <a:solidFill>
                  <a:schemeClr val="tx1">
                    <a:lumMod val="65000"/>
                    <a:lumOff val="35000"/>
                  </a:schemeClr>
                </a:solidFill>
                <a:cs typeface="Arial" charset="0"/>
              </a:rPr>
              <a:t>Apply</a:t>
            </a:r>
            <a:r>
              <a:rPr lang="en-US" altLang="ko-KR" sz="1228" b="1" dirty="0">
                <a:solidFill>
                  <a:schemeClr val="tx1">
                    <a:lumMod val="65000"/>
                    <a:lumOff val="35000"/>
                  </a:schemeClr>
                </a:solidFill>
                <a:cs typeface="Arial" charset="0"/>
              </a:rPr>
              <a:t> 85%</a:t>
            </a:r>
            <a:endParaRPr lang="ko-KR" altLang="en-US" sz="1228" dirty="0">
              <a:solidFill>
                <a:schemeClr val="tx1">
                  <a:lumMod val="65000"/>
                  <a:lumOff val="35000"/>
                </a:schemeClr>
              </a:solidFill>
            </a:endParaRPr>
          </a:p>
        </p:txBody>
      </p:sp>
      <p:sp>
        <p:nvSpPr>
          <p:cNvPr id="7" name="Hexagon 6">
            <a:extLst>
              <a:ext uri="{FF2B5EF4-FFF2-40B4-BE49-F238E27FC236}">
                <a16:creationId xmlns:a16="http://schemas.microsoft.com/office/drawing/2014/main" id="{BE031CCB-F304-4383-837B-94C07715C6E8}"/>
              </a:ext>
            </a:extLst>
          </p:cNvPr>
          <p:cNvSpPr/>
          <p:nvPr/>
        </p:nvSpPr>
        <p:spPr>
          <a:xfrm>
            <a:off x="4430660" y="3838589"/>
            <a:ext cx="1823012" cy="505147"/>
          </a:xfrm>
          <a:prstGeom prst="hexagon">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28">
              <a:solidFill>
                <a:schemeClr val="tx1">
                  <a:lumMod val="65000"/>
                  <a:lumOff val="35000"/>
                </a:schemeClr>
              </a:solidFill>
            </a:endParaRPr>
          </a:p>
        </p:txBody>
      </p:sp>
      <p:sp>
        <p:nvSpPr>
          <p:cNvPr id="8" name="직사각형 113">
            <a:extLst>
              <a:ext uri="{FF2B5EF4-FFF2-40B4-BE49-F238E27FC236}">
                <a16:creationId xmlns:a16="http://schemas.microsoft.com/office/drawing/2014/main" id="{3538BFC5-3E1C-4C00-AB05-2E556CC7B7ED}"/>
              </a:ext>
            </a:extLst>
          </p:cNvPr>
          <p:cNvSpPr>
            <a:spLocks noChangeArrowheads="1"/>
          </p:cNvSpPr>
          <p:nvPr/>
        </p:nvSpPr>
        <p:spPr bwMode="auto">
          <a:xfrm>
            <a:off x="4812033" y="3956191"/>
            <a:ext cx="1215418" cy="281295"/>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228" b="1" dirty="0">
                <a:solidFill>
                  <a:schemeClr val="tx1">
                    <a:lumMod val="75000"/>
                    <a:lumOff val="25000"/>
                  </a:schemeClr>
                </a:solidFill>
                <a:cs typeface="Arial" charset="0"/>
              </a:rPr>
              <a:t>Balance 15%</a:t>
            </a:r>
            <a:endParaRPr lang="ko-KR" altLang="en-US" sz="1228" dirty="0">
              <a:solidFill>
                <a:schemeClr val="tx1">
                  <a:lumMod val="75000"/>
                  <a:lumOff val="25000"/>
                </a:schemeClr>
              </a:solidFill>
            </a:endParaRPr>
          </a:p>
        </p:txBody>
      </p:sp>
      <p:sp>
        <p:nvSpPr>
          <p:cNvPr id="9" name="Hexagon 8">
            <a:extLst>
              <a:ext uri="{FF2B5EF4-FFF2-40B4-BE49-F238E27FC236}">
                <a16:creationId xmlns:a16="http://schemas.microsoft.com/office/drawing/2014/main" id="{4B7E8230-73DB-44E3-97E9-0A5EAD0ED57D}"/>
              </a:ext>
            </a:extLst>
          </p:cNvPr>
          <p:cNvSpPr/>
          <p:nvPr/>
        </p:nvSpPr>
        <p:spPr>
          <a:xfrm>
            <a:off x="8026648" y="3838589"/>
            <a:ext cx="1823012" cy="505147"/>
          </a:xfrm>
          <a:prstGeom prst="hexagon">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28">
              <a:solidFill>
                <a:schemeClr val="tx1">
                  <a:lumMod val="65000"/>
                  <a:lumOff val="35000"/>
                </a:schemeClr>
              </a:solidFill>
            </a:endParaRPr>
          </a:p>
        </p:txBody>
      </p:sp>
      <p:sp>
        <p:nvSpPr>
          <p:cNvPr id="10" name="직사각형 113">
            <a:extLst>
              <a:ext uri="{FF2B5EF4-FFF2-40B4-BE49-F238E27FC236}">
                <a16:creationId xmlns:a16="http://schemas.microsoft.com/office/drawing/2014/main" id="{B59EBC2A-7815-44DF-96C7-B9423E5A0FB4}"/>
              </a:ext>
            </a:extLst>
          </p:cNvPr>
          <p:cNvSpPr>
            <a:spLocks noChangeArrowheads="1"/>
          </p:cNvSpPr>
          <p:nvPr/>
        </p:nvSpPr>
        <p:spPr bwMode="auto">
          <a:xfrm>
            <a:off x="8342729" y="3854865"/>
            <a:ext cx="1248210" cy="281295"/>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228" b="1" dirty="0">
                <a:solidFill>
                  <a:schemeClr val="tx1">
                    <a:lumMod val="75000"/>
                    <a:lumOff val="25000"/>
                  </a:schemeClr>
                </a:solidFill>
                <a:cs typeface="Arial" charset="0"/>
              </a:rPr>
              <a:t>Deemed apply</a:t>
            </a:r>
            <a:endParaRPr lang="ko-KR" altLang="en-US" sz="1228" dirty="0">
              <a:solidFill>
                <a:schemeClr val="tx1">
                  <a:lumMod val="75000"/>
                  <a:lumOff val="25000"/>
                </a:schemeClr>
              </a:solidFill>
            </a:endParaRPr>
          </a:p>
        </p:txBody>
      </p:sp>
      <p:sp>
        <p:nvSpPr>
          <p:cNvPr id="12" name="TextBox 11">
            <a:extLst>
              <a:ext uri="{FF2B5EF4-FFF2-40B4-BE49-F238E27FC236}">
                <a16:creationId xmlns:a16="http://schemas.microsoft.com/office/drawing/2014/main" id="{4C8502FC-878D-455E-ACB1-5488411E1038}"/>
              </a:ext>
            </a:extLst>
          </p:cNvPr>
          <p:cNvSpPr txBox="1"/>
          <p:nvPr/>
        </p:nvSpPr>
        <p:spPr>
          <a:xfrm>
            <a:off x="1275786" y="2139504"/>
            <a:ext cx="1508317" cy="1509772"/>
          </a:xfrm>
          <a:prstGeom prst="rect">
            <a:avLst/>
          </a:prstGeom>
          <a:noFill/>
        </p:spPr>
        <p:txBody>
          <a:bodyPr wrap="square" rtlCol="0">
            <a:spAutoFit/>
          </a:bodyPr>
          <a:lstStyle/>
          <a:p>
            <a:r>
              <a:rPr lang="en-US" altLang="ko-KR" sz="1316" b="1" dirty="0">
                <a:solidFill>
                  <a:schemeClr val="tx1">
                    <a:lumMod val="75000"/>
                    <a:lumOff val="25000"/>
                  </a:schemeClr>
                </a:solidFill>
                <a:latin typeface="Garamond" pitchFamily="18" charset="0"/>
                <a:cs typeface="Arial" pitchFamily="34" charset="0"/>
              </a:rPr>
              <a:t>Register under Income Tax:</a:t>
            </a:r>
          </a:p>
          <a:p>
            <a:endParaRPr lang="en-US" altLang="ko-KR" sz="1316" b="1" dirty="0">
              <a:solidFill>
                <a:schemeClr val="tx1">
                  <a:lumMod val="75000"/>
                  <a:lumOff val="25000"/>
                </a:schemeClr>
              </a:solidFill>
              <a:latin typeface="Garamond" pitchFamily="18" charset="0"/>
              <a:cs typeface="Arial" pitchFamily="34" charset="0"/>
            </a:endParaRPr>
          </a:p>
          <a:p>
            <a:r>
              <a:rPr lang="en-US" altLang="ko-KR" sz="1316" b="1" dirty="0">
                <a:solidFill>
                  <a:schemeClr val="tx1">
                    <a:lumMod val="75000"/>
                    <a:lumOff val="25000"/>
                  </a:schemeClr>
                </a:solidFill>
                <a:latin typeface="Garamond" pitchFamily="18" charset="0"/>
                <a:cs typeface="Arial" pitchFamily="34" charset="0"/>
              </a:rPr>
              <a:t>To have a control over the trust by income tax department.</a:t>
            </a:r>
            <a:endParaRPr lang="ko-KR" altLang="en-US" sz="1316" b="1" dirty="0">
              <a:solidFill>
                <a:schemeClr val="tx1">
                  <a:lumMod val="75000"/>
                  <a:lumOff val="25000"/>
                </a:schemeClr>
              </a:solidFill>
              <a:latin typeface="Garamond" pitchFamily="18" charset="0"/>
              <a:cs typeface="Arial" pitchFamily="34" charset="0"/>
            </a:endParaRPr>
          </a:p>
        </p:txBody>
      </p:sp>
      <p:sp>
        <p:nvSpPr>
          <p:cNvPr id="15" name="TextBox 14">
            <a:extLst>
              <a:ext uri="{FF2B5EF4-FFF2-40B4-BE49-F238E27FC236}">
                <a16:creationId xmlns:a16="http://schemas.microsoft.com/office/drawing/2014/main" id="{ECC2EC98-2FF0-428B-87E8-EB4F26CE85E2}"/>
              </a:ext>
            </a:extLst>
          </p:cNvPr>
          <p:cNvSpPr txBox="1"/>
          <p:nvPr/>
        </p:nvSpPr>
        <p:spPr>
          <a:xfrm>
            <a:off x="4856811" y="2128046"/>
            <a:ext cx="1238290" cy="1712264"/>
          </a:xfrm>
          <a:prstGeom prst="rect">
            <a:avLst/>
          </a:prstGeom>
          <a:noFill/>
        </p:spPr>
        <p:txBody>
          <a:bodyPr wrap="square" rtlCol="0">
            <a:spAutoFit/>
          </a:bodyPr>
          <a:lstStyle/>
          <a:p>
            <a:r>
              <a:rPr lang="en-US" altLang="ko-KR" sz="1316" b="1" dirty="0">
                <a:solidFill>
                  <a:schemeClr val="tx1">
                    <a:lumMod val="75000"/>
                    <a:lumOff val="25000"/>
                  </a:schemeClr>
                </a:solidFill>
                <a:latin typeface="Garamond" pitchFamily="18" charset="0"/>
                <a:cs typeface="Arial" pitchFamily="34" charset="0"/>
              </a:rPr>
              <a:t>Need not apply balance 15%, </a:t>
            </a:r>
          </a:p>
          <a:p>
            <a:endParaRPr lang="en-US" altLang="ko-KR" sz="1316" b="1" dirty="0">
              <a:solidFill>
                <a:schemeClr val="tx1">
                  <a:lumMod val="75000"/>
                  <a:lumOff val="25000"/>
                </a:schemeClr>
              </a:solidFill>
              <a:latin typeface="Garamond" pitchFamily="18" charset="0"/>
              <a:cs typeface="Arial" pitchFamily="34" charset="0"/>
            </a:endParaRPr>
          </a:p>
          <a:p>
            <a:r>
              <a:rPr lang="en-US" altLang="ko-KR" sz="1316" b="1" dirty="0">
                <a:solidFill>
                  <a:schemeClr val="tx1">
                    <a:lumMod val="75000"/>
                    <a:lumOff val="25000"/>
                  </a:schemeClr>
                </a:solidFill>
                <a:latin typeface="Garamond" pitchFamily="18" charset="0"/>
                <a:cs typeface="Arial" pitchFamily="34" charset="0"/>
              </a:rPr>
              <a:t>as it can be reserved  without time limit.</a:t>
            </a:r>
            <a:endParaRPr lang="ko-KR" altLang="en-US" sz="1316" b="1" dirty="0">
              <a:solidFill>
                <a:schemeClr val="tx1">
                  <a:lumMod val="75000"/>
                  <a:lumOff val="25000"/>
                </a:schemeClr>
              </a:solidFill>
              <a:latin typeface="Garamond" pitchFamily="18" charset="0"/>
              <a:cs typeface="Arial" pitchFamily="34" charset="0"/>
            </a:endParaRPr>
          </a:p>
        </p:txBody>
      </p:sp>
      <p:sp>
        <p:nvSpPr>
          <p:cNvPr id="18" name="TextBox 17">
            <a:extLst>
              <a:ext uri="{FF2B5EF4-FFF2-40B4-BE49-F238E27FC236}">
                <a16:creationId xmlns:a16="http://schemas.microsoft.com/office/drawing/2014/main" id="{530E11C1-DC53-4D8D-BA74-276D4A024380}"/>
              </a:ext>
            </a:extLst>
          </p:cNvPr>
          <p:cNvSpPr txBox="1"/>
          <p:nvPr/>
        </p:nvSpPr>
        <p:spPr>
          <a:xfrm>
            <a:off x="8483665" y="2093674"/>
            <a:ext cx="1685443" cy="1712264"/>
          </a:xfrm>
          <a:prstGeom prst="rect">
            <a:avLst/>
          </a:prstGeom>
          <a:noFill/>
        </p:spPr>
        <p:txBody>
          <a:bodyPr wrap="square" rtlCol="0">
            <a:spAutoFit/>
          </a:bodyPr>
          <a:lstStyle/>
          <a:p>
            <a:r>
              <a:rPr lang="en-US" altLang="ko-KR" sz="1316" b="1" dirty="0">
                <a:solidFill>
                  <a:schemeClr val="tx1">
                    <a:lumMod val="75000"/>
                    <a:lumOff val="25000"/>
                  </a:schemeClr>
                </a:solidFill>
                <a:latin typeface="Garamond" pitchFamily="18" charset="0"/>
                <a:cs typeface="Arial" pitchFamily="34" charset="0"/>
              </a:rPr>
              <a:t>If </a:t>
            </a:r>
            <a:r>
              <a:rPr lang="en-US" altLang="ko-KR" sz="1316" b="1" i="1" u="sng" dirty="0">
                <a:solidFill>
                  <a:schemeClr val="tx1">
                    <a:lumMod val="75000"/>
                    <a:lumOff val="25000"/>
                  </a:schemeClr>
                </a:solidFill>
                <a:latin typeface="Garamond" pitchFamily="18" charset="0"/>
                <a:cs typeface="Arial" pitchFamily="34" charset="0"/>
              </a:rPr>
              <a:t>income</a:t>
            </a:r>
            <a:r>
              <a:rPr lang="en-US" altLang="ko-KR" sz="1316" b="1" dirty="0">
                <a:solidFill>
                  <a:schemeClr val="tx1">
                    <a:lumMod val="75000"/>
                    <a:lumOff val="25000"/>
                  </a:schemeClr>
                </a:solidFill>
                <a:latin typeface="Garamond" pitchFamily="18" charset="0"/>
                <a:cs typeface="Arial" pitchFamily="34" charset="0"/>
              </a:rPr>
              <a:t> not received or due to other reasons not applied,</a:t>
            </a:r>
          </a:p>
          <a:p>
            <a:endParaRPr lang="en-US" altLang="ko-KR" sz="1316" b="1" dirty="0">
              <a:solidFill>
                <a:schemeClr val="tx1">
                  <a:lumMod val="75000"/>
                  <a:lumOff val="25000"/>
                </a:schemeClr>
              </a:solidFill>
              <a:latin typeface="Garamond" pitchFamily="18" charset="0"/>
              <a:cs typeface="Arial" pitchFamily="34" charset="0"/>
            </a:endParaRPr>
          </a:p>
          <a:p>
            <a:r>
              <a:rPr lang="en-US" altLang="ko-KR" sz="1316" b="1" dirty="0">
                <a:solidFill>
                  <a:schemeClr val="tx1">
                    <a:lumMod val="75000"/>
                    <a:lumOff val="25000"/>
                  </a:schemeClr>
                </a:solidFill>
                <a:latin typeface="Garamond" pitchFamily="18" charset="0"/>
                <a:cs typeface="Arial" pitchFamily="34" charset="0"/>
              </a:rPr>
              <a:t>Inform this in Form 9A before 139(1)- </a:t>
            </a:r>
            <a:r>
              <a:rPr lang="en-US" altLang="ko-KR" sz="1316" b="1" i="1" dirty="0">
                <a:solidFill>
                  <a:schemeClr val="tx1">
                    <a:lumMod val="75000"/>
                    <a:lumOff val="25000"/>
                  </a:schemeClr>
                </a:solidFill>
                <a:latin typeface="Garamond" pitchFamily="18" charset="0"/>
                <a:cs typeface="Arial" pitchFamily="34" charset="0"/>
              </a:rPr>
              <a:t> </a:t>
            </a:r>
            <a:r>
              <a:rPr lang="en-US" altLang="ko-KR" sz="1316" b="1" i="1" dirty="0">
                <a:solidFill>
                  <a:srgbClr val="FF0000"/>
                </a:solidFill>
                <a:latin typeface="Garamond" pitchFamily="18" charset="0"/>
                <a:cs typeface="Arial" pitchFamily="34" charset="0"/>
              </a:rPr>
              <a:t>2 months prior</a:t>
            </a:r>
            <a:endParaRPr lang="ko-KR" altLang="en-US" sz="1316" b="1" dirty="0">
              <a:solidFill>
                <a:srgbClr val="FF0000"/>
              </a:solidFill>
              <a:latin typeface="Garamond" pitchFamily="18" charset="0"/>
              <a:cs typeface="Arial" pitchFamily="34" charset="0"/>
            </a:endParaRPr>
          </a:p>
        </p:txBody>
      </p:sp>
      <p:sp>
        <p:nvSpPr>
          <p:cNvPr id="21" name="TextBox 20">
            <a:extLst>
              <a:ext uri="{FF2B5EF4-FFF2-40B4-BE49-F238E27FC236}">
                <a16:creationId xmlns:a16="http://schemas.microsoft.com/office/drawing/2014/main" id="{3700E070-F3F7-4C45-8A12-E325889663EC}"/>
              </a:ext>
            </a:extLst>
          </p:cNvPr>
          <p:cNvSpPr txBox="1"/>
          <p:nvPr/>
        </p:nvSpPr>
        <p:spPr>
          <a:xfrm>
            <a:off x="3077755" y="5033606"/>
            <a:ext cx="1352905" cy="1712264"/>
          </a:xfrm>
          <a:prstGeom prst="rect">
            <a:avLst/>
          </a:prstGeom>
          <a:noFill/>
        </p:spPr>
        <p:txBody>
          <a:bodyPr wrap="square" rtlCol="0">
            <a:spAutoFit/>
          </a:bodyPr>
          <a:lstStyle/>
          <a:p>
            <a:r>
              <a:rPr lang="en-US" altLang="ko-KR" sz="1316" b="1" dirty="0">
                <a:solidFill>
                  <a:schemeClr val="tx1">
                    <a:lumMod val="75000"/>
                    <a:lumOff val="25000"/>
                  </a:schemeClr>
                </a:solidFill>
                <a:latin typeface="Garamond" pitchFamily="18" charset="0"/>
                <a:cs typeface="Arial" pitchFamily="34" charset="0"/>
              </a:rPr>
              <a:t>Spent at least 85% of </a:t>
            </a:r>
            <a:r>
              <a:rPr lang="en-US" altLang="ko-KR" sz="1316" b="1" i="1" u="sng" dirty="0">
                <a:solidFill>
                  <a:schemeClr val="tx1">
                    <a:lumMod val="75000"/>
                    <a:lumOff val="25000"/>
                  </a:schemeClr>
                </a:solidFill>
                <a:latin typeface="Garamond" pitchFamily="18" charset="0"/>
                <a:cs typeface="Arial" pitchFamily="34" charset="0"/>
              </a:rPr>
              <a:t>Income:</a:t>
            </a:r>
          </a:p>
          <a:p>
            <a:endParaRPr lang="en-US" altLang="ko-KR" sz="1316" b="1" dirty="0">
              <a:solidFill>
                <a:schemeClr val="tx1">
                  <a:lumMod val="75000"/>
                  <a:lumOff val="25000"/>
                </a:schemeClr>
              </a:solidFill>
              <a:latin typeface="Garamond" pitchFamily="18" charset="0"/>
              <a:cs typeface="Arial" pitchFamily="34" charset="0"/>
            </a:endParaRPr>
          </a:p>
          <a:p>
            <a:r>
              <a:rPr lang="en-US" altLang="ko-KR" sz="1316" b="1" dirty="0">
                <a:solidFill>
                  <a:schemeClr val="tx1">
                    <a:lumMod val="75000"/>
                    <a:lumOff val="25000"/>
                  </a:schemeClr>
                </a:solidFill>
                <a:latin typeface="Garamond" pitchFamily="18" charset="0"/>
                <a:cs typeface="Arial" pitchFamily="34" charset="0"/>
              </a:rPr>
              <a:t>Wholly and exclusively for the purpose </a:t>
            </a:r>
            <a:r>
              <a:rPr lang="en-US" altLang="ko-KR" sz="1316" b="1" u="sng" dirty="0">
                <a:solidFill>
                  <a:srgbClr val="FF0000"/>
                </a:solidFill>
                <a:latin typeface="Garamond" pitchFamily="18" charset="0"/>
                <a:cs typeface="Arial" pitchFamily="34" charset="0"/>
              </a:rPr>
              <a:t>in India</a:t>
            </a:r>
            <a:r>
              <a:rPr lang="en-US" altLang="ko-KR" sz="1316" b="1" u="sng" dirty="0">
                <a:solidFill>
                  <a:schemeClr val="tx1">
                    <a:lumMod val="75000"/>
                    <a:lumOff val="25000"/>
                  </a:schemeClr>
                </a:solidFill>
                <a:latin typeface="Garamond" pitchFamily="18" charset="0"/>
                <a:cs typeface="Arial" pitchFamily="34" charset="0"/>
              </a:rPr>
              <a:t> in the same year</a:t>
            </a:r>
            <a:r>
              <a:rPr lang="en-US" altLang="ko-KR" sz="1316" b="1" dirty="0">
                <a:solidFill>
                  <a:schemeClr val="tx1">
                    <a:lumMod val="75000"/>
                    <a:lumOff val="25000"/>
                  </a:schemeClr>
                </a:solidFill>
                <a:latin typeface="Garamond" pitchFamily="18" charset="0"/>
                <a:cs typeface="Arial" pitchFamily="34" charset="0"/>
              </a:rPr>
              <a:t>.</a:t>
            </a:r>
            <a:endParaRPr lang="ko-KR" altLang="en-US" sz="1316" b="1" dirty="0">
              <a:solidFill>
                <a:schemeClr val="tx1">
                  <a:lumMod val="75000"/>
                  <a:lumOff val="25000"/>
                </a:schemeClr>
              </a:solidFill>
              <a:latin typeface="Garamond" pitchFamily="18" charset="0"/>
              <a:cs typeface="Arial" pitchFamily="34" charset="0"/>
            </a:endParaRPr>
          </a:p>
        </p:txBody>
      </p:sp>
      <p:sp>
        <p:nvSpPr>
          <p:cNvPr id="24" name="TextBox 23">
            <a:extLst>
              <a:ext uri="{FF2B5EF4-FFF2-40B4-BE49-F238E27FC236}">
                <a16:creationId xmlns:a16="http://schemas.microsoft.com/office/drawing/2014/main" id="{7655780F-98B7-481A-8667-E8DD970EE7B0}"/>
              </a:ext>
            </a:extLst>
          </p:cNvPr>
          <p:cNvSpPr txBox="1"/>
          <p:nvPr/>
        </p:nvSpPr>
        <p:spPr>
          <a:xfrm>
            <a:off x="6690468" y="4891761"/>
            <a:ext cx="1559316" cy="2117246"/>
          </a:xfrm>
          <a:prstGeom prst="rect">
            <a:avLst/>
          </a:prstGeom>
          <a:noFill/>
        </p:spPr>
        <p:txBody>
          <a:bodyPr wrap="square" rtlCol="0">
            <a:spAutoFit/>
          </a:bodyPr>
          <a:lstStyle/>
          <a:p>
            <a:r>
              <a:rPr lang="en-US" altLang="ko-KR" sz="1316" b="1" dirty="0">
                <a:solidFill>
                  <a:schemeClr val="tx1">
                    <a:lumMod val="75000"/>
                    <a:lumOff val="25000"/>
                  </a:schemeClr>
                </a:solidFill>
                <a:latin typeface="Garamond" pitchFamily="18" charset="0"/>
                <a:cs typeface="Arial" pitchFamily="34" charset="0"/>
              </a:rPr>
              <a:t>Invest the amount in modes of 11(5);</a:t>
            </a:r>
          </a:p>
          <a:p>
            <a:endParaRPr lang="en-US" altLang="ko-KR" sz="1316" b="1" dirty="0">
              <a:solidFill>
                <a:schemeClr val="tx1">
                  <a:lumMod val="75000"/>
                  <a:lumOff val="25000"/>
                </a:schemeClr>
              </a:solidFill>
              <a:latin typeface="Garamond" pitchFamily="18" charset="0"/>
              <a:cs typeface="Arial" pitchFamily="34" charset="0"/>
            </a:endParaRPr>
          </a:p>
          <a:p>
            <a:r>
              <a:rPr lang="en-US" altLang="ko-KR" sz="1316" b="1" dirty="0">
                <a:solidFill>
                  <a:schemeClr val="tx1">
                    <a:lumMod val="75000"/>
                    <a:lumOff val="25000"/>
                  </a:schemeClr>
                </a:solidFill>
                <a:latin typeface="Garamond" pitchFamily="18" charset="0"/>
                <a:cs typeface="Arial" pitchFamily="34" charset="0"/>
              </a:rPr>
              <a:t>Inform % not applied to IT using Form 10 before 139(1),</a:t>
            </a:r>
            <a:r>
              <a:rPr lang="en-US" altLang="ko-KR" sz="1316" b="1" dirty="0">
                <a:solidFill>
                  <a:srgbClr val="FF0000"/>
                </a:solidFill>
                <a:latin typeface="Garamond" pitchFamily="18" charset="0"/>
                <a:cs typeface="Arial" pitchFamily="34" charset="0"/>
              </a:rPr>
              <a:t> 2 months prior, Purpose &amp; period </a:t>
            </a:r>
            <a:r>
              <a:rPr lang="en-US" altLang="ko-KR" sz="1316" b="1" dirty="0" err="1">
                <a:solidFill>
                  <a:srgbClr val="FF0000"/>
                </a:solidFill>
                <a:latin typeface="Garamond" pitchFamily="18" charset="0"/>
                <a:cs typeface="Arial" pitchFamily="34" charset="0"/>
              </a:rPr>
              <a:t>upto</a:t>
            </a:r>
            <a:r>
              <a:rPr lang="en-US" altLang="ko-KR" sz="1316" b="1" dirty="0">
                <a:solidFill>
                  <a:srgbClr val="FF0000"/>
                </a:solidFill>
                <a:latin typeface="Garamond" pitchFamily="18" charset="0"/>
                <a:cs typeface="Arial" pitchFamily="34" charset="0"/>
              </a:rPr>
              <a:t> 5 yrs.</a:t>
            </a:r>
          </a:p>
          <a:p>
            <a:endParaRPr lang="ko-KR" altLang="en-US" sz="1316" b="1" dirty="0">
              <a:solidFill>
                <a:schemeClr val="tx1">
                  <a:lumMod val="75000"/>
                  <a:lumOff val="25000"/>
                </a:schemeClr>
              </a:solidFill>
              <a:latin typeface="Garamond" pitchFamily="18" charset="0"/>
              <a:cs typeface="Arial" pitchFamily="34" charset="0"/>
            </a:endParaRPr>
          </a:p>
        </p:txBody>
      </p:sp>
      <p:sp>
        <p:nvSpPr>
          <p:cNvPr id="26" name="Rectangle 25">
            <a:extLst>
              <a:ext uri="{FF2B5EF4-FFF2-40B4-BE49-F238E27FC236}">
                <a16:creationId xmlns:a16="http://schemas.microsoft.com/office/drawing/2014/main" id="{F3EC968B-FA38-4CA9-BC7C-7BB633C2EC37}"/>
              </a:ext>
            </a:extLst>
          </p:cNvPr>
          <p:cNvSpPr/>
          <p:nvPr/>
        </p:nvSpPr>
        <p:spPr>
          <a:xfrm rot="18900000">
            <a:off x="867367" y="2208994"/>
            <a:ext cx="378942" cy="3789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368"/>
          </a:p>
        </p:txBody>
      </p:sp>
      <p:sp>
        <p:nvSpPr>
          <p:cNvPr id="27" name="TextBox 26">
            <a:extLst>
              <a:ext uri="{FF2B5EF4-FFF2-40B4-BE49-F238E27FC236}">
                <a16:creationId xmlns:a16="http://schemas.microsoft.com/office/drawing/2014/main" id="{E8C70D0A-0A24-4FD4-8AFB-249C5E25FA49}"/>
              </a:ext>
            </a:extLst>
          </p:cNvPr>
          <p:cNvSpPr txBox="1"/>
          <p:nvPr/>
        </p:nvSpPr>
        <p:spPr>
          <a:xfrm>
            <a:off x="871778" y="2160072"/>
            <a:ext cx="370120" cy="308226"/>
          </a:xfrm>
          <a:prstGeom prst="rect">
            <a:avLst/>
          </a:prstGeom>
          <a:noFill/>
        </p:spPr>
        <p:txBody>
          <a:bodyPr wrap="square" rtlCol="0">
            <a:spAutoFit/>
          </a:bodyPr>
          <a:lstStyle/>
          <a:p>
            <a:pPr algn="ctr"/>
            <a:r>
              <a:rPr lang="en-US" altLang="ko-KR" sz="1403" b="1" dirty="0">
                <a:solidFill>
                  <a:schemeClr val="bg1"/>
                </a:solidFill>
                <a:cs typeface="Calibri" pitchFamily="34" charset="0"/>
              </a:rPr>
              <a:t>01</a:t>
            </a:r>
            <a:endParaRPr lang="ko-KR" altLang="en-US" sz="1403" b="1" dirty="0">
              <a:solidFill>
                <a:schemeClr val="bg1"/>
              </a:solidFill>
              <a:cs typeface="Calibri" pitchFamily="34" charset="0"/>
            </a:endParaRPr>
          </a:p>
        </p:txBody>
      </p:sp>
      <p:sp>
        <p:nvSpPr>
          <p:cNvPr id="28" name="Rectangle 27">
            <a:extLst>
              <a:ext uri="{FF2B5EF4-FFF2-40B4-BE49-F238E27FC236}">
                <a16:creationId xmlns:a16="http://schemas.microsoft.com/office/drawing/2014/main" id="{C93685FA-6823-49C0-B299-DB7E3C86AF9E}"/>
              </a:ext>
            </a:extLst>
          </p:cNvPr>
          <p:cNvSpPr/>
          <p:nvPr/>
        </p:nvSpPr>
        <p:spPr>
          <a:xfrm rot="18900000">
            <a:off x="4444484" y="2208994"/>
            <a:ext cx="378942" cy="3789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368"/>
          </a:p>
        </p:txBody>
      </p:sp>
      <p:sp>
        <p:nvSpPr>
          <p:cNvPr id="29" name="TextBox 28">
            <a:extLst>
              <a:ext uri="{FF2B5EF4-FFF2-40B4-BE49-F238E27FC236}">
                <a16:creationId xmlns:a16="http://schemas.microsoft.com/office/drawing/2014/main" id="{0260874C-B5C0-48B8-B0B4-7325A7533CB8}"/>
              </a:ext>
            </a:extLst>
          </p:cNvPr>
          <p:cNvSpPr txBox="1"/>
          <p:nvPr/>
        </p:nvSpPr>
        <p:spPr>
          <a:xfrm>
            <a:off x="4423618" y="2147243"/>
            <a:ext cx="370120" cy="308226"/>
          </a:xfrm>
          <a:prstGeom prst="rect">
            <a:avLst/>
          </a:prstGeom>
          <a:noFill/>
        </p:spPr>
        <p:txBody>
          <a:bodyPr wrap="square" rtlCol="0">
            <a:spAutoFit/>
          </a:bodyPr>
          <a:lstStyle/>
          <a:p>
            <a:pPr algn="ctr"/>
            <a:r>
              <a:rPr lang="en-US" altLang="ko-KR" sz="1403" b="1" dirty="0">
                <a:solidFill>
                  <a:schemeClr val="bg1"/>
                </a:solidFill>
                <a:cs typeface="Calibri" pitchFamily="34" charset="0"/>
              </a:rPr>
              <a:t>03</a:t>
            </a:r>
            <a:endParaRPr lang="ko-KR" altLang="en-US" sz="1403" b="1" dirty="0">
              <a:solidFill>
                <a:schemeClr val="bg1"/>
              </a:solidFill>
              <a:cs typeface="Calibri" pitchFamily="34" charset="0"/>
            </a:endParaRPr>
          </a:p>
        </p:txBody>
      </p:sp>
      <p:sp>
        <p:nvSpPr>
          <p:cNvPr id="30" name="Rectangle 29">
            <a:extLst>
              <a:ext uri="{FF2B5EF4-FFF2-40B4-BE49-F238E27FC236}">
                <a16:creationId xmlns:a16="http://schemas.microsoft.com/office/drawing/2014/main" id="{02CFC12D-ED99-4F64-BBF9-D51482F00A06}"/>
              </a:ext>
            </a:extLst>
          </p:cNvPr>
          <p:cNvSpPr/>
          <p:nvPr/>
        </p:nvSpPr>
        <p:spPr>
          <a:xfrm rot="18900000">
            <a:off x="8021601" y="2208994"/>
            <a:ext cx="378942" cy="378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368" dirty="0"/>
          </a:p>
        </p:txBody>
      </p:sp>
      <p:sp>
        <p:nvSpPr>
          <p:cNvPr id="31" name="TextBox 30">
            <a:extLst>
              <a:ext uri="{FF2B5EF4-FFF2-40B4-BE49-F238E27FC236}">
                <a16:creationId xmlns:a16="http://schemas.microsoft.com/office/drawing/2014/main" id="{2266065D-4B96-4FDB-9686-C94A010E9AF7}"/>
              </a:ext>
            </a:extLst>
          </p:cNvPr>
          <p:cNvSpPr txBox="1"/>
          <p:nvPr/>
        </p:nvSpPr>
        <p:spPr>
          <a:xfrm>
            <a:off x="8026012" y="2179439"/>
            <a:ext cx="370120" cy="308226"/>
          </a:xfrm>
          <a:prstGeom prst="rect">
            <a:avLst/>
          </a:prstGeom>
          <a:noFill/>
        </p:spPr>
        <p:txBody>
          <a:bodyPr wrap="square" rtlCol="0">
            <a:spAutoFit/>
          </a:bodyPr>
          <a:lstStyle/>
          <a:p>
            <a:pPr algn="ctr"/>
            <a:r>
              <a:rPr lang="en-US" altLang="ko-KR" sz="1403" b="1" dirty="0">
                <a:solidFill>
                  <a:schemeClr val="bg1"/>
                </a:solidFill>
                <a:cs typeface="Calibri" pitchFamily="34" charset="0"/>
              </a:rPr>
              <a:t>05</a:t>
            </a:r>
            <a:endParaRPr lang="ko-KR" altLang="en-US" sz="1403" b="1" dirty="0">
              <a:solidFill>
                <a:schemeClr val="bg1"/>
              </a:solidFill>
              <a:cs typeface="Calibri" pitchFamily="34" charset="0"/>
            </a:endParaRPr>
          </a:p>
        </p:txBody>
      </p:sp>
      <p:sp>
        <p:nvSpPr>
          <p:cNvPr id="32" name="Rectangle 31">
            <a:extLst>
              <a:ext uri="{FF2B5EF4-FFF2-40B4-BE49-F238E27FC236}">
                <a16:creationId xmlns:a16="http://schemas.microsoft.com/office/drawing/2014/main" id="{691A8937-0CEF-42F0-8574-12A5984B0DBD}"/>
              </a:ext>
            </a:extLst>
          </p:cNvPr>
          <p:cNvSpPr/>
          <p:nvPr/>
        </p:nvSpPr>
        <p:spPr>
          <a:xfrm rot="18900000">
            <a:off x="2655925" y="4954672"/>
            <a:ext cx="378942" cy="37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368"/>
          </a:p>
        </p:txBody>
      </p:sp>
      <p:sp>
        <p:nvSpPr>
          <p:cNvPr id="33" name="TextBox 32">
            <a:extLst>
              <a:ext uri="{FF2B5EF4-FFF2-40B4-BE49-F238E27FC236}">
                <a16:creationId xmlns:a16="http://schemas.microsoft.com/office/drawing/2014/main" id="{FE48F016-378C-43C6-96BF-6392E8AD71BB}"/>
              </a:ext>
            </a:extLst>
          </p:cNvPr>
          <p:cNvSpPr txBox="1"/>
          <p:nvPr/>
        </p:nvSpPr>
        <p:spPr>
          <a:xfrm>
            <a:off x="2660336" y="4884168"/>
            <a:ext cx="370120" cy="308226"/>
          </a:xfrm>
          <a:prstGeom prst="rect">
            <a:avLst/>
          </a:prstGeom>
          <a:noFill/>
        </p:spPr>
        <p:txBody>
          <a:bodyPr wrap="square" rtlCol="0">
            <a:spAutoFit/>
          </a:bodyPr>
          <a:lstStyle/>
          <a:p>
            <a:pPr algn="ctr"/>
            <a:r>
              <a:rPr lang="en-US" altLang="ko-KR" sz="1403" b="1" dirty="0">
                <a:solidFill>
                  <a:schemeClr val="bg1"/>
                </a:solidFill>
                <a:cs typeface="Calibri" pitchFamily="34" charset="0"/>
              </a:rPr>
              <a:t>02</a:t>
            </a:r>
            <a:endParaRPr lang="ko-KR" altLang="en-US" sz="1403" b="1" dirty="0">
              <a:solidFill>
                <a:schemeClr val="bg1"/>
              </a:solidFill>
              <a:cs typeface="Calibri" pitchFamily="34" charset="0"/>
            </a:endParaRPr>
          </a:p>
        </p:txBody>
      </p:sp>
      <p:sp>
        <p:nvSpPr>
          <p:cNvPr id="34" name="Rectangle 33">
            <a:extLst>
              <a:ext uri="{FF2B5EF4-FFF2-40B4-BE49-F238E27FC236}">
                <a16:creationId xmlns:a16="http://schemas.microsoft.com/office/drawing/2014/main" id="{6CF2FF5E-016C-4AA6-8EB0-3388D220357E}"/>
              </a:ext>
            </a:extLst>
          </p:cNvPr>
          <p:cNvSpPr/>
          <p:nvPr/>
        </p:nvSpPr>
        <p:spPr>
          <a:xfrm rot="18900000">
            <a:off x="6233043" y="4954672"/>
            <a:ext cx="378942" cy="3789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368"/>
          </a:p>
        </p:txBody>
      </p:sp>
      <p:sp>
        <p:nvSpPr>
          <p:cNvPr id="35" name="TextBox 34">
            <a:extLst>
              <a:ext uri="{FF2B5EF4-FFF2-40B4-BE49-F238E27FC236}">
                <a16:creationId xmlns:a16="http://schemas.microsoft.com/office/drawing/2014/main" id="{9E6DC162-5E4A-4238-8B45-A4E3DB883D0B}"/>
              </a:ext>
            </a:extLst>
          </p:cNvPr>
          <p:cNvSpPr txBox="1"/>
          <p:nvPr/>
        </p:nvSpPr>
        <p:spPr>
          <a:xfrm>
            <a:off x="6275386" y="4876190"/>
            <a:ext cx="370120" cy="308226"/>
          </a:xfrm>
          <a:prstGeom prst="rect">
            <a:avLst/>
          </a:prstGeom>
          <a:noFill/>
        </p:spPr>
        <p:txBody>
          <a:bodyPr wrap="square" rtlCol="0">
            <a:spAutoFit/>
          </a:bodyPr>
          <a:lstStyle/>
          <a:p>
            <a:pPr algn="ctr"/>
            <a:r>
              <a:rPr lang="en-US" altLang="ko-KR" sz="1403" b="1" dirty="0">
                <a:solidFill>
                  <a:schemeClr val="bg1"/>
                </a:solidFill>
                <a:cs typeface="Calibri" pitchFamily="34" charset="0"/>
              </a:rPr>
              <a:t>04</a:t>
            </a:r>
            <a:endParaRPr lang="ko-KR" altLang="en-US" sz="1403" b="1" dirty="0">
              <a:solidFill>
                <a:schemeClr val="bg1"/>
              </a:solidFill>
              <a:cs typeface="Calibri" pitchFamily="34" charset="0"/>
            </a:endParaRPr>
          </a:p>
        </p:txBody>
      </p:sp>
      <p:sp>
        <p:nvSpPr>
          <p:cNvPr id="36" name="Hexagon 35">
            <a:extLst>
              <a:ext uri="{FF2B5EF4-FFF2-40B4-BE49-F238E27FC236}">
                <a16:creationId xmlns:a16="http://schemas.microsoft.com/office/drawing/2014/main" id="{853A920D-5B15-4D27-B620-0E7A82771E90}"/>
              </a:ext>
            </a:extLst>
          </p:cNvPr>
          <p:cNvSpPr/>
          <p:nvPr/>
        </p:nvSpPr>
        <p:spPr>
          <a:xfrm>
            <a:off x="6228653" y="4148214"/>
            <a:ext cx="1823012" cy="505147"/>
          </a:xfrm>
          <a:prstGeom prst="hexagon">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28">
              <a:solidFill>
                <a:schemeClr val="tx1">
                  <a:lumMod val="65000"/>
                  <a:lumOff val="35000"/>
                </a:schemeClr>
              </a:solidFill>
            </a:endParaRPr>
          </a:p>
        </p:txBody>
      </p:sp>
      <p:sp>
        <p:nvSpPr>
          <p:cNvPr id="37" name="직사각형 113">
            <a:extLst>
              <a:ext uri="{FF2B5EF4-FFF2-40B4-BE49-F238E27FC236}">
                <a16:creationId xmlns:a16="http://schemas.microsoft.com/office/drawing/2014/main" id="{25D4083C-E957-4A98-983C-FC762F36BA27}"/>
              </a:ext>
            </a:extLst>
          </p:cNvPr>
          <p:cNvSpPr>
            <a:spLocks noChangeArrowheads="1"/>
          </p:cNvSpPr>
          <p:nvPr/>
        </p:nvSpPr>
        <p:spPr bwMode="auto">
          <a:xfrm>
            <a:off x="6370212" y="4265816"/>
            <a:ext cx="1535266" cy="281295"/>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228" b="1" dirty="0">
                <a:solidFill>
                  <a:schemeClr val="tx1">
                    <a:lumMod val="75000"/>
                    <a:lumOff val="25000"/>
                  </a:schemeClr>
                </a:solidFill>
                <a:cs typeface="Arial" charset="0"/>
              </a:rPr>
              <a:t>If 85% not </a:t>
            </a:r>
            <a:r>
              <a:rPr lang="en-US" altLang="ko-KR" sz="1228" b="1" i="1" u="sng" dirty="0">
                <a:solidFill>
                  <a:schemeClr val="tx1">
                    <a:lumMod val="75000"/>
                    <a:lumOff val="25000"/>
                  </a:schemeClr>
                </a:solidFill>
                <a:cs typeface="Arial" charset="0"/>
              </a:rPr>
              <a:t>applied</a:t>
            </a:r>
            <a:endParaRPr lang="ko-KR" altLang="en-US" sz="1228" i="1" u="sng" dirty="0">
              <a:solidFill>
                <a:schemeClr val="tx1">
                  <a:lumMod val="75000"/>
                  <a:lumOff val="25000"/>
                </a:schemeClr>
              </a:solidFill>
            </a:endParaRPr>
          </a:p>
        </p:txBody>
      </p:sp>
    </p:spTree>
    <p:extLst>
      <p:ext uri="{BB962C8B-B14F-4D97-AF65-F5344CB8AC3E}">
        <p14:creationId xmlns:p14="http://schemas.microsoft.com/office/powerpoint/2010/main" val="1557309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EB07005-BB4B-421A-B0C1-70363D246957}"/>
              </a:ext>
            </a:extLst>
          </p:cNvPr>
          <p:cNvSpPr>
            <a:spLocks noGrp="1"/>
          </p:cNvSpPr>
          <p:nvPr>
            <p:ph type="pic" sz="quarter" idx="16"/>
          </p:nvPr>
        </p:nvSpPr>
        <p:spPr/>
        <p:txBody>
          <a:bodyPr>
            <a:normAutofit fontScale="47500" lnSpcReduction="20000"/>
          </a:bodyPr>
          <a:lstStyle/>
          <a:p>
            <a:endParaRPr lang="en-IN"/>
          </a:p>
        </p:txBody>
      </p:sp>
      <p:sp>
        <p:nvSpPr>
          <p:cNvPr id="6" name="Picture Placeholder 5">
            <a:extLst>
              <a:ext uri="{FF2B5EF4-FFF2-40B4-BE49-F238E27FC236}">
                <a16:creationId xmlns:a16="http://schemas.microsoft.com/office/drawing/2014/main" id="{9F402475-6463-4069-AFFA-E402889669A3}"/>
              </a:ext>
            </a:extLst>
          </p:cNvPr>
          <p:cNvSpPr>
            <a:spLocks noGrp="1"/>
          </p:cNvSpPr>
          <p:nvPr>
            <p:ph type="pic" sz="quarter" idx="17"/>
          </p:nvPr>
        </p:nvSpPr>
        <p:spPr/>
        <p:txBody>
          <a:bodyPr>
            <a:normAutofit fontScale="47500" lnSpcReduction="20000"/>
          </a:bodyPr>
          <a:lstStyle/>
          <a:p>
            <a:endParaRPr lang="en-IN"/>
          </a:p>
        </p:txBody>
      </p:sp>
      <p:sp>
        <p:nvSpPr>
          <p:cNvPr id="8" name="Picture Placeholder 7">
            <a:extLst>
              <a:ext uri="{FF2B5EF4-FFF2-40B4-BE49-F238E27FC236}">
                <a16:creationId xmlns:a16="http://schemas.microsoft.com/office/drawing/2014/main" id="{6CC42421-2ECE-4DB6-BF63-3D80AE919561}"/>
              </a:ext>
            </a:extLst>
          </p:cNvPr>
          <p:cNvSpPr>
            <a:spLocks noGrp="1"/>
          </p:cNvSpPr>
          <p:nvPr>
            <p:ph type="pic" sz="quarter" idx="18"/>
          </p:nvPr>
        </p:nvSpPr>
        <p:spPr/>
        <p:txBody>
          <a:bodyPr>
            <a:normAutofit fontScale="47500" lnSpcReduction="20000"/>
          </a:bodyPr>
          <a:lstStyle/>
          <a:p>
            <a:endParaRPr lang="en-IN"/>
          </a:p>
        </p:txBody>
      </p:sp>
      <p:sp>
        <p:nvSpPr>
          <p:cNvPr id="14" name="Picture Placeholder 13">
            <a:extLst>
              <a:ext uri="{FF2B5EF4-FFF2-40B4-BE49-F238E27FC236}">
                <a16:creationId xmlns:a16="http://schemas.microsoft.com/office/drawing/2014/main" id="{6EED9C34-5ADA-445A-BB27-E5B9861F944D}"/>
              </a:ext>
            </a:extLst>
          </p:cNvPr>
          <p:cNvSpPr>
            <a:spLocks noGrp="1"/>
          </p:cNvSpPr>
          <p:nvPr>
            <p:ph type="pic" sz="quarter" idx="19"/>
          </p:nvPr>
        </p:nvSpPr>
        <p:spPr/>
        <p:txBody>
          <a:bodyPr>
            <a:normAutofit fontScale="47500" lnSpcReduction="20000"/>
          </a:bodyPr>
          <a:lstStyle/>
          <a:p>
            <a:endParaRPr lang="en-IN"/>
          </a:p>
        </p:txBody>
      </p:sp>
      <p:sp>
        <p:nvSpPr>
          <p:cNvPr id="12" name="Picture Placeholder 11">
            <a:extLst>
              <a:ext uri="{FF2B5EF4-FFF2-40B4-BE49-F238E27FC236}">
                <a16:creationId xmlns:a16="http://schemas.microsoft.com/office/drawing/2014/main" id="{5D75F6E6-C172-4402-B42E-6A101351C37E}"/>
              </a:ext>
            </a:extLst>
          </p:cNvPr>
          <p:cNvSpPr>
            <a:spLocks noGrp="1"/>
          </p:cNvSpPr>
          <p:nvPr>
            <p:ph type="pic" sz="quarter" idx="20"/>
          </p:nvPr>
        </p:nvSpPr>
        <p:spPr/>
        <p:txBody>
          <a:bodyPr>
            <a:normAutofit fontScale="47500" lnSpcReduction="20000"/>
          </a:bodyPr>
          <a:lstStyle/>
          <a:p>
            <a:endParaRPr lang="en-IN"/>
          </a:p>
        </p:txBody>
      </p:sp>
      <p:sp>
        <p:nvSpPr>
          <p:cNvPr id="10" name="Picture Placeholder 9">
            <a:extLst>
              <a:ext uri="{FF2B5EF4-FFF2-40B4-BE49-F238E27FC236}">
                <a16:creationId xmlns:a16="http://schemas.microsoft.com/office/drawing/2014/main" id="{55ACD96C-138F-4D03-A7C5-DD2EC9B39E74}"/>
              </a:ext>
            </a:extLst>
          </p:cNvPr>
          <p:cNvSpPr>
            <a:spLocks noGrp="1"/>
          </p:cNvSpPr>
          <p:nvPr>
            <p:ph type="pic" sz="quarter" idx="21"/>
          </p:nvPr>
        </p:nvSpPr>
        <p:spPr/>
        <p:txBody>
          <a:bodyPr>
            <a:normAutofit fontScale="47500" lnSpcReduction="20000"/>
          </a:bodyPr>
          <a:lstStyle/>
          <a:p>
            <a:endParaRPr lang="en-IN"/>
          </a:p>
        </p:txBody>
      </p:sp>
      <p:sp>
        <p:nvSpPr>
          <p:cNvPr id="3" name="텍스트 개체 틀 2">
            <a:extLst>
              <a:ext uri="{FF2B5EF4-FFF2-40B4-BE49-F238E27FC236}">
                <a16:creationId xmlns:a16="http://schemas.microsoft.com/office/drawing/2014/main" id="{5F66D37B-AECF-438B-BB16-9CF857F31251}"/>
              </a:ext>
            </a:extLst>
          </p:cNvPr>
          <p:cNvSpPr>
            <a:spLocks noGrp="1"/>
          </p:cNvSpPr>
          <p:nvPr>
            <p:ph type="body" sz="quarter" idx="10"/>
          </p:nvPr>
        </p:nvSpPr>
        <p:spPr>
          <a:xfrm>
            <a:off x="126031" y="1025852"/>
            <a:ext cx="10434419" cy="635225"/>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a:noAutofit/>
          </a:bodyPr>
          <a:lstStyle/>
          <a:p>
            <a:r>
              <a:rPr lang="en-US" altLang="ko-KR" dirty="0">
                <a:solidFill>
                  <a:schemeClr val="tx1">
                    <a:lumMod val="75000"/>
                    <a:lumOff val="25000"/>
                  </a:schemeClr>
                </a:solidFill>
                <a:latin typeface="Garamond" pitchFamily="18" charset="0"/>
              </a:rPr>
              <a:t>Charitable Purpose - Sec 2(15)</a:t>
            </a:r>
            <a:endParaRPr lang="ko-KR" altLang="en-US" dirty="0">
              <a:latin typeface="Garamond" pitchFamily="18" charset="0"/>
            </a:endParaRPr>
          </a:p>
        </p:txBody>
      </p:sp>
      <p:sp>
        <p:nvSpPr>
          <p:cNvPr id="34" name="Diamond 33"/>
          <p:cNvSpPr/>
          <p:nvPr/>
        </p:nvSpPr>
        <p:spPr>
          <a:xfrm>
            <a:off x="101429" y="5173473"/>
            <a:ext cx="588139" cy="588139"/>
          </a:xfrm>
          <a:prstGeom prst="diamond">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9" dirty="0">
              <a:latin typeface="Garamond" pitchFamily="18" charset="0"/>
            </a:endParaRPr>
          </a:p>
        </p:txBody>
      </p:sp>
      <p:sp>
        <p:nvSpPr>
          <p:cNvPr id="41" name="직사각형 40">
            <a:extLst>
              <a:ext uri="{FF2B5EF4-FFF2-40B4-BE49-F238E27FC236}">
                <a16:creationId xmlns:a16="http://schemas.microsoft.com/office/drawing/2014/main" id="{B62C102A-D5CB-4277-B6DF-A8B35A6F43E9}"/>
              </a:ext>
            </a:extLst>
          </p:cNvPr>
          <p:cNvSpPr/>
          <p:nvPr/>
        </p:nvSpPr>
        <p:spPr>
          <a:xfrm>
            <a:off x="8415055" y="2329498"/>
            <a:ext cx="2278345" cy="2656818"/>
          </a:xfrm>
          <a:prstGeom prst="rect">
            <a:avLst/>
          </a:prstGeom>
          <a:solidFill>
            <a:schemeClr val="accent1"/>
          </a:solidFill>
        </p:spPr>
        <p:style>
          <a:lnRef idx="2">
            <a:schemeClr val="dk1"/>
          </a:lnRef>
          <a:fillRef idx="1">
            <a:schemeClr val="lt1"/>
          </a:fillRef>
          <a:effectRef idx="0">
            <a:schemeClr val="dk1"/>
          </a:effectRef>
          <a:fontRef idx="minor">
            <a:schemeClr val="dk1"/>
          </a:fontRef>
        </p:style>
        <p:txBody>
          <a:bodyPr wrap="square">
            <a:spAutoFit/>
          </a:bodyPr>
          <a:lstStyle/>
          <a:p>
            <a:r>
              <a:rPr lang="en-US" altLang="ko-KR" sz="3333" dirty="0">
                <a:solidFill>
                  <a:schemeClr val="tx1"/>
                </a:solidFill>
                <a:latin typeface="Garamond" pitchFamily="18" charset="0"/>
              </a:rPr>
              <a:t>Any other object of General Public Utility</a:t>
            </a:r>
          </a:p>
        </p:txBody>
      </p:sp>
      <p:grpSp>
        <p:nvGrpSpPr>
          <p:cNvPr id="2" name="Group 24">
            <a:extLst>
              <a:ext uri="{FF2B5EF4-FFF2-40B4-BE49-F238E27FC236}">
                <a16:creationId xmlns:a16="http://schemas.microsoft.com/office/drawing/2014/main" id="{60DFF3F4-DD2D-4C24-8541-2EAC94E6EBD1}"/>
              </a:ext>
            </a:extLst>
          </p:cNvPr>
          <p:cNvGrpSpPr/>
          <p:nvPr/>
        </p:nvGrpSpPr>
        <p:grpSpPr>
          <a:xfrm>
            <a:off x="725128" y="5801042"/>
            <a:ext cx="9601146" cy="1494735"/>
            <a:chOff x="323528" y="4149083"/>
            <a:chExt cx="1568463" cy="2555403"/>
          </a:xfrm>
        </p:grpSpPr>
        <p:sp>
          <p:nvSpPr>
            <p:cNvPr id="51" name="TextBox 50">
              <a:extLst>
                <a:ext uri="{FF2B5EF4-FFF2-40B4-BE49-F238E27FC236}">
                  <a16:creationId xmlns:a16="http://schemas.microsoft.com/office/drawing/2014/main" id="{C9A02A3E-FF3C-4D21-890E-15ED9EB8BFF8}"/>
                </a:ext>
              </a:extLst>
            </p:cNvPr>
            <p:cNvSpPr txBox="1"/>
            <p:nvPr/>
          </p:nvSpPr>
          <p:spPr>
            <a:xfrm>
              <a:off x="323529" y="4308522"/>
              <a:ext cx="1568462" cy="2395964"/>
            </a:xfrm>
            <a:prstGeom prst="rect">
              <a:avLst/>
            </a:prstGeom>
            <a:noFill/>
          </p:spPr>
          <p:txBody>
            <a:bodyPr wrap="square" rtlCol="0">
              <a:spAutoFit/>
            </a:bodyPr>
            <a:lstStyle/>
            <a:p>
              <a:endParaRPr lang="en-US" altLang="ko-KR" sz="1053" dirty="0">
                <a:latin typeface="Garamond" pitchFamily="18" charset="0"/>
                <a:cs typeface="Arial" pitchFamily="34" charset="0"/>
              </a:endParaRPr>
            </a:p>
            <a:p>
              <a:r>
                <a:rPr lang="en-US" altLang="ko-KR" sz="1491" b="1" dirty="0">
                  <a:latin typeface="Garamond" pitchFamily="18" charset="0"/>
                  <a:cs typeface="Arial" pitchFamily="34" charset="0"/>
                </a:rPr>
                <a:t>It may include any activity in the nature of trade, commerce or business, but:</a:t>
              </a:r>
            </a:p>
            <a:p>
              <a:endParaRPr lang="en-US" altLang="ko-KR" sz="1491" b="1" dirty="0">
                <a:latin typeface="Garamond" pitchFamily="18" charset="0"/>
                <a:cs typeface="Arial" pitchFamily="34" charset="0"/>
              </a:endParaRPr>
            </a:p>
            <a:p>
              <a:r>
                <a:rPr lang="en-US" altLang="ko-KR" sz="1491" b="1" dirty="0">
                  <a:latin typeface="Garamond" pitchFamily="18" charset="0"/>
                  <a:cs typeface="Arial" pitchFamily="34" charset="0"/>
                </a:rPr>
                <a:t>	$)   The activity carried out in the course of the charitable purpose other than GPU</a:t>
              </a:r>
            </a:p>
            <a:p>
              <a:endParaRPr lang="en-US" altLang="ko-KR" sz="1491" b="1" dirty="0">
                <a:latin typeface="Garamond" pitchFamily="18" charset="0"/>
                <a:cs typeface="Arial" pitchFamily="34" charset="0"/>
              </a:endParaRPr>
            </a:p>
            <a:p>
              <a:r>
                <a:rPr lang="en-US" altLang="ko-KR" sz="1491" b="1" dirty="0">
                  <a:latin typeface="Garamond" pitchFamily="18" charset="0"/>
                  <a:cs typeface="Arial" pitchFamily="34" charset="0"/>
                </a:rPr>
                <a:t>	$)    Receipts from such activity shall not exceed 20% of total receipts.</a:t>
              </a:r>
            </a:p>
          </p:txBody>
        </p:sp>
        <p:sp>
          <p:nvSpPr>
            <p:cNvPr id="52" name="TextBox 51">
              <a:extLst>
                <a:ext uri="{FF2B5EF4-FFF2-40B4-BE49-F238E27FC236}">
                  <a16:creationId xmlns:a16="http://schemas.microsoft.com/office/drawing/2014/main" id="{80E29E08-7842-4DAE-8002-FDC141EDCD06}"/>
                </a:ext>
              </a:extLst>
            </p:cNvPr>
            <p:cNvSpPr txBox="1"/>
            <p:nvPr/>
          </p:nvSpPr>
          <p:spPr>
            <a:xfrm>
              <a:off x="323528" y="4149083"/>
              <a:ext cx="1568462" cy="573312"/>
            </a:xfrm>
            <a:prstGeom prst="rect">
              <a:avLst/>
            </a:prstGeom>
            <a:noFill/>
          </p:spPr>
          <p:txBody>
            <a:bodyPr wrap="square" rtlCol="0">
              <a:spAutoFit/>
            </a:bodyPr>
            <a:lstStyle/>
            <a:p>
              <a:r>
                <a:rPr lang="en-US" altLang="ko-KR" sz="1579" b="1" i="1" u="sng" dirty="0">
                  <a:latin typeface="Garamond" pitchFamily="18" charset="0"/>
                  <a:cs typeface="Arial" pitchFamily="34" charset="0"/>
                </a:rPr>
                <a:t>Any other object of general public utility</a:t>
              </a:r>
              <a:endParaRPr lang="ko-KR" altLang="en-US" sz="1579" b="1" i="1" u="sng" dirty="0">
                <a:latin typeface="Garamond" pitchFamily="18" charset="0"/>
                <a:cs typeface="Arial" pitchFamily="34" charset="0"/>
              </a:endParaRPr>
            </a:p>
          </p:txBody>
        </p:sp>
      </p:grpSp>
      <p:sp>
        <p:nvSpPr>
          <p:cNvPr id="30" name="Rectangle 16">
            <a:extLst>
              <a:ext uri="{FF2B5EF4-FFF2-40B4-BE49-F238E27FC236}">
                <a16:creationId xmlns:a16="http://schemas.microsoft.com/office/drawing/2014/main" id="{EEFD7711-BDAC-41D9-BBC6-92A6CA0B40BD}"/>
              </a:ext>
            </a:extLst>
          </p:cNvPr>
          <p:cNvSpPr/>
          <p:nvPr/>
        </p:nvSpPr>
        <p:spPr>
          <a:xfrm rot="2700000">
            <a:off x="255899" y="5365775"/>
            <a:ext cx="279568" cy="3941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9">
              <a:latin typeface="Garamond" pitchFamily="18" charset="0"/>
            </a:endParaRPr>
          </a:p>
        </p:txBody>
      </p:sp>
      <p:sp>
        <p:nvSpPr>
          <p:cNvPr id="26" name="Rectangle 25"/>
          <p:cNvSpPr/>
          <p:nvPr/>
        </p:nvSpPr>
        <p:spPr>
          <a:xfrm>
            <a:off x="2978856" y="2332088"/>
            <a:ext cx="1672753" cy="121446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79" b="1" dirty="0">
                <a:solidFill>
                  <a:schemeClr val="tx1"/>
                </a:solidFill>
                <a:latin typeface="Garamond" pitchFamily="18" charset="0"/>
              </a:rPr>
              <a:t>RELIEF OF  POOR</a:t>
            </a:r>
          </a:p>
        </p:txBody>
      </p:sp>
      <p:sp>
        <p:nvSpPr>
          <p:cNvPr id="27" name="Rectangle 26"/>
          <p:cNvSpPr/>
          <p:nvPr/>
        </p:nvSpPr>
        <p:spPr>
          <a:xfrm>
            <a:off x="4785295" y="2328267"/>
            <a:ext cx="1672753" cy="121446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79" b="1" dirty="0">
                <a:solidFill>
                  <a:schemeClr val="tx1"/>
                </a:solidFill>
                <a:latin typeface="Garamond" pitchFamily="18" charset="0"/>
              </a:rPr>
              <a:t>MEDICAL RELIEF</a:t>
            </a:r>
          </a:p>
        </p:txBody>
      </p:sp>
      <p:sp>
        <p:nvSpPr>
          <p:cNvPr id="31" name="Rectangle 30"/>
          <p:cNvSpPr/>
          <p:nvPr/>
        </p:nvSpPr>
        <p:spPr>
          <a:xfrm>
            <a:off x="6553527" y="2347361"/>
            <a:ext cx="1810239" cy="121446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79" b="1" dirty="0">
                <a:solidFill>
                  <a:schemeClr val="tx1"/>
                </a:solidFill>
                <a:latin typeface="Garamond" pitchFamily="18" charset="0"/>
              </a:rPr>
              <a:t>PRESERVATION OF </a:t>
            </a:r>
          </a:p>
          <a:p>
            <a:pPr algn="ctr"/>
            <a:r>
              <a:rPr lang="en-US" sz="1579" b="1" dirty="0">
                <a:solidFill>
                  <a:schemeClr val="tx1"/>
                </a:solidFill>
                <a:latin typeface="Garamond" pitchFamily="18" charset="0"/>
              </a:rPr>
              <a:t>ENVIRONMENT</a:t>
            </a:r>
          </a:p>
        </p:txBody>
      </p:sp>
      <p:sp>
        <p:nvSpPr>
          <p:cNvPr id="32" name="Rectangle 31"/>
          <p:cNvSpPr/>
          <p:nvPr/>
        </p:nvSpPr>
        <p:spPr>
          <a:xfrm>
            <a:off x="2986493" y="3703148"/>
            <a:ext cx="1672753" cy="121446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79" b="1" dirty="0">
                <a:solidFill>
                  <a:schemeClr val="tx1"/>
                </a:solidFill>
                <a:latin typeface="Garamond" pitchFamily="18" charset="0"/>
              </a:rPr>
              <a:t>EDUCATION</a:t>
            </a:r>
          </a:p>
        </p:txBody>
      </p:sp>
      <p:sp>
        <p:nvSpPr>
          <p:cNvPr id="33" name="Rectangle 32"/>
          <p:cNvSpPr/>
          <p:nvPr/>
        </p:nvSpPr>
        <p:spPr>
          <a:xfrm>
            <a:off x="4804389" y="3722242"/>
            <a:ext cx="1672753" cy="121446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79" b="1" dirty="0">
                <a:solidFill>
                  <a:schemeClr val="tx1"/>
                </a:solidFill>
                <a:latin typeface="Garamond" pitchFamily="18" charset="0"/>
              </a:rPr>
              <a:t>YOGA</a:t>
            </a:r>
          </a:p>
        </p:txBody>
      </p:sp>
      <p:sp>
        <p:nvSpPr>
          <p:cNvPr id="35" name="Rectangle 34"/>
          <p:cNvSpPr/>
          <p:nvPr/>
        </p:nvSpPr>
        <p:spPr>
          <a:xfrm>
            <a:off x="6576441" y="3695507"/>
            <a:ext cx="1787325" cy="121446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79" b="1" dirty="0">
                <a:solidFill>
                  <a:schemeClr val="tx1"/>
                </a:solidFill>
                <a:latin typeface="Garamond" pitchFamily="18" charset="0"/>
              </a:rPr>
              <a:t>PRESERVATION OF </a:t>
            </a:r>
          </a:p>
          <a:p>
            <a:pPr algn="ctr"/>
            <a:r>
              <a:rPr lang="en-US" sz="1579" b="1" dirty="0">
                <a:solidFill>
                  <a:schemeClr val="tx1"/>
                </a:solidFill>
                <a:latin typeface="Garamond" pitchFamily="18" charset="0"/>
              </a:rPr>
              <a:t>MONUMENTS</a:t>
            </a:r>
          </a:p>
        </p:txBody>
      </p:sp>
      <p:sp>
        <p:nvSpPr>
          <p:cNvPr id="36" name="Oval 35"/>
          <p:cNvSpPr/>
          <p:nvPr/>
        </p:nvSpPr>
        <p:spPr>
          <a:xfrm>
            <a:off x="355174" y="2652890"/>
            <a:ext cx="2119584" cy="19248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79" dirty="0"/>
              <a:t>Add a photo</a:t>
            </a:r>
          </a:p>
        </p:txBody>
      </p:sp>
      <p:pic>
        <p:nvPicPr>
          <p:cNvPr id="2050" name="Picture 2" descr="G:\Pendrive\Pendrive\Teaching and articles - New Chapter in Life\Seminar\Students Seminar\Images\Charity sign and image.png"/>
          <p:cNvPicPr>
            <a:picLocks noChangeAspect="1" noChangeArrowheads="1"/>
          </p:cNvPicPr>
          <p:nvPr/>
        </p:nvPicPr>
        <p:blipFill>
          <a:blip r:embed="rId2" cstate="print"/>
          <a:srcRect/>
          <a:stretch>
            <a:fillRect/>
          </a:stretch>
        </p:blipFill>
        <p:spPr bwMode="auto">
          <a:xfrm>
            <a:off x="252058" y="2395311"/>
            <a:ext cx="2337272" cy="2406015"/>
          </a:xfrm>
          <a:prstGeom prst="ellipse">
            <a:avLst/>
          </a:prstGeom>
          <a:ln>
            <a:noFill/>
          </a:ln>
          <a:effectLst>
            <a:softEdge rad="112500"/>
          </a:effectLst>
        </p:spPr>
        <p:style>
          <a:lnRef idx="1">
            <a:schemeClr val="accent2"/>
          </a:lnRef>
          <a:fillRef idx="3">
            <a:schemeClr val="accent2"/>
          </a:fillRef>
          <a:effectRef idx="2">
            <a:schemeClr val="accent2"/>
          </a:effectRef>
          <a:fontRef idx="minor">
            <a:schemeClr val="lt1"/>
          </a:fontRef>
        </p:style>
      </p:pic>
    </p:spTree>
    <p:extLst>
      <p:ext uri="{BB962C8B-B14F-4D97-AF65-F5344CB8AC3E}">
        <p14:creationId xmlns:p14="http://schemas.microsoft.com/office/powerpoint/2010/main" val="2642821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605226" y="7076974"/>
            <a:ext cx="110489" cy="226695"/>
          </a:xfrm>
          <a:prstGeom prst="rect">
            <a:avLst/>
          </a:prstGeom>
        </p:spPr>
        <p:txBody>
          <a:bodyPr vert="horz" wrap="square" lIns="0" tIns="15240" rIns="0" bIns="0" rtlCol="0">
            <a:spAutoFit/>
          </a:bodyPr>
          <a:lstStyle/>
          <a:p>
            <a:pPr marL="12700">
              <a:lnSpc>
                <a:spcPct val="100000"/>
              </a:lnSpc>
              <a:spcBef>
                <a:spcPts val="120"/>
              </a:spcBef>
            </a:pPr>
            <a:r>
              <a:rPr sz="1300" spc="10" dirty="0">
                <a:solidFill>
                  <a:srgbClr val="878787"/>
                </a:solidFill>
                <a:latin typeface="Calibri"/>
                <a:cs typeface="Calibri"/>
              </a:rPr>
              <a:t>5</a:t>
            </a:r>
            <a:endParaRPr sz="1300">
              <a:latin typeface="Calibri"/>
              <a:cs typeface="Calibri"/>
            </a:endParaRPr>
          </a:p>
        </p:txBody>
      </p:sp>
      <p:sp>
        <p:nvSpPr>
          <p:cNvPr id="3" name="object 3"/>
          <p:cNvSpPr txBox="1">
            <a:spLocks noGrp="1"/>
          </p:cNvSpPr>
          <p:nvPr>
            <p:ph type="title"/>
          </p:nvPr>
        </p:nvSpPr>
        <p:spPr>
          <a:xfrm>
            <a:off x="534911" y="266902"/>
            <a:ext cx="9070315" cy="945027"/>
          </a:xfrm>
          <a:prstGeom prst="rect">
            <a:avLst/>
          </a:prstGeom>
        </p:spPr>
        <p:txBody>
          <a:bodyPr vert="horz" wrap="square" lIns="0" tIns="10795" rIns="0" bIns="0" rtlCol="0">
            <a:spAutoFit/>
          </a:bodyPr>
          <a:lstStyle/>
          <a:p>
            <a:pPr marL="12700" marR="5080" indent="517525">
              <a:lnSpc>
                <a:spcPct val="101299"/>
              </a:lnSpc>
              <a:spcBef>
                <a:spcPts val="85"/>
              </a:spcBef>
            </a:pPr>
            <a:r>
              <a:rPr sz="3050" spc="10" dirty="0">
                <a:latin typeface="Garamond" panose="02020404030301010803" pitchFamily="18" charset="0"/>
              </a:rPr>
              <a:t>Overview - Object </a:t>
            </a:r>
            <a:r>
              <a:rPr sz="3050" spc="15" dirty="0">
                <a:latin typeface="Garamond" panose="02020404030301010803" pitchFamily="18" charset="0"/>
              </a:rPr>
              <a:t>of </a:t>
            </a:r>
            <a:r>
              <a:rPr sz="3050" spc="5" dirty="0">
                <a:latin typeface="Garamond" panose="02020404030301010803" pitchFamily="18" charset="0"/>
              </a:rPr>
              <a:t>general </a:t>
            </a:r>
            <a:r>
              <a:rPr sz="3050" spc="10" dirty="0">
                <a:latin typeface="Garamond" panose="02020404030301010803" pitchFamily="18" charset="0"/>
              </a:rPr>
              <a:t>public utility not </a:t>
            </a:r>
            <a:r>
              <a:rPr sz="3050" spc="20" dirty="0">
                <a:latin typeface="Garamond" panose="02020404030301010803" pitchFamily="18" charset="0"/>
              </a:rPr>
              <a:t>to </a:t>
            </a:r>
            <a:r>
              <a:rPr sz="3050" spc="25" dirty="0">
                <a:latin typeface="Garamond" panose="02020404030301010803" pitchFamily="18" charset="0"/>
              </a:rPr>
              <a:t> </a:t>
            </a:r>
            <a:r>
              <a:rPr sz="3050" spc="10" dirty="0">
                <a:latin typeface="Garamond" panose="02020404030301010803" pitchFamily="18" charset="0"/>
              </a:rPr>
              <a:t>comprise</a:t>
            </a:r>
            <a:r>
              <a:rPr sz="3050" spc="-45" dirty="0">
                <a:latin typeface="Garamond" panose="02020404030301010803" pitchFamily="18" charset="0"/>
              </a:rPr>
              <a:t> </a:t>
            </a:r>
            <a:r>
              <a:rPr sz="3050" spc="10" dirty="0">
                <a:latin typeface="Garamond" panose="02020404030301010803" pitchFamily="18" charset="0"/>
              </a:rPr>
              <a:t>receipts</a:t>
            </a:r>
            <a:r>
              <a:rPr sz="3050" dirty="0">
                <a:latin typeface="Garamond" panose="02020404030301010803" pitchFamily="18" charset="0"/>
              </a:rPr>
              <a:t> </a:t>
            </a:r>
            <a:r>
              <a:rPr sz="3050" spc="5" dirty="0">
                <a:latin typeface="Garamond" panose="02020404030301010803" pitchFamily="18" charset="0"/>
              </a:rPr>
              <a:t>from</a:t>
            </a:r>
            <a:r>
              <a:rPr sz="3050" spc="15" dirty="0">
                <a:latin typeface="Garamond" panose="02020404030301010803" pitchFamily="18" charset="0"/>
              </a:rPr>
              <a:t> </a:t>
            </a:r>
            <a:r>
              <a:rPr sz="3050" spc="5" dirty="0">
                <a:latin typeface="Garamond" panose="02020404030301010803" pitchFamily="18" charset="0"/>
              </a:rPr>
              <a:t>trade, </a:t>
            </a:r>
            <a:r>
              <a:rPr sz="3050" spc="10" dirty="0">
                <a:latin typeface="Garamond" panose="02020404030301010803" pitchFamily="18" charset="0"/>
              </a:rPr>
              <a:t>commerce,</a:t>
            </a:r>
            <a:r>
              <a:rPr sz="3050" spc="5" dirty="0">
                <a:latin typeface="Garamond" panose="02020404030301010803" pitchFamily="18" charset="0"/>
              </a:rPr>
              <a:t> </a:t>
            </a:r>
            <a:r>
              <a:rPr sz="3050" spc="10" dirty="0">
                <a:latin typeface="Garamond" panose="02020404030301010803" pitchFamily="18" charset="0"/>
              </a:rPr>
              <a:t>business</a:t>
            </a:r>
            <a:r>
              <a:rPr sz="3050" spc="-60" dirty="0">
                <a:latin typeface="Garamond" panose="02020404030301010803" pitchFamily="18" charset="0"/>
              </a:rPr>
              <a:t> </a:t>
            </a:r>
            <a:r>
              <a:rPr sz="3050" spc="10" dirty="0">
                <a:latin typeface="Garamond" panose="02020404030301010803" pitchFamily="18" charset="0"/>
              </a:rPr>
              <a:t>etc</a:t>
            </a:r>
            <a:r>
              <a:rPr sz="3050" spc="10" dirty="0"/>
              <a:t>.</a:t>
            </a:r>
            <a:endParaRPr sz="3050" dirty="0"/>
          </a:p>
        </p:txBody>
      </p:sp>
      <p:sp>
        <p:nvSpPr>
          <p:cNvPr id="4" name="object 4"/>
          <p:cNvSpPr txBox="1"/>
          <p:nvPr/>
        </p:nvSpPr>
        <p:spPr>
          <a:xfrm>
            <a:off x="947499" y="1349812"/>
            <a:ext cx="8764905" cy="5709896"/>
          </a:xfrm>
          <a:prstGeom prst="rect">
            <a:avLst/>
          </a:prstGeom>
        </p:spPr>
        <p:txBody>
          <a:bodyPr vert="horz" wrap="square" lIns="0" tIns="99060" rIns="0" bIns="0" rtlCol="0">
            <a:spAutoFit/>
          </a:bodyPr>
          <a:lstStyle/>
          <a:p>
            <a:pPr marL="334010" marR="5080" indent="-321945">
              <a:lnSpc>
                <a:spcPts val="2870"/>
              </a:lnSpc>
              <a:spcBef>
                <a:spcPts val="780"/>
              </a:spcBef>
              <a:buFont typeface="Arial MT"/>
              <a:buChar char="•"/>
              <a:tabLst>
                <a:tab pos="334010" algn="l"/>
                <a:tab pos="334645" algn="l"/>
              </a:tabLst>
            </a:pPr>
            <a:r>
              <a:rPr sz="2950" spc="-5" dirty="0">
                <a:latin typeface="Garamond" panose="02020404030301010803" pitchFamily="18" charset="0"/>
                <a:cs typeface="Calibri"/>
              </a:rPr>
              <a:t>There</a:t>
            </a:r>
            <a:r>
              <a:rPr sz="2950" spc="50" dirty="0">
                <a:latin typeface="Garamond" panose="02020404030301010803" pitchFamily="18" charset="0"/>
                <a:cs typeface="Calibri"/>
              </a:rPr>
              <a:t> </a:t>
            </a:r>
            <a:r>
              <a:rPr sz="2950" spc="5" dirty="0">
                <a:latin typeface="Garamond" panose="02020404030301010803" pitchFamily="18" charset="0"/>
                <a:cs typeface="Calibri"/>
              </a:rPr>
              <a:t>is</a:t>
            </a:r>
            <a:r>
              <a:rPr sz="2950" spc="-20" dirty="0">
                <a:latin typeface="Garamond" panose="02020404030301010803" pitchFamily="18" charset="0"/>
                <a:cs typeface="Calibri"/>
              </a:rPr>
              <a:t> </a:t>
            </a:r>
            <a:r>
              <a:rPr sz="2950" spc="15" dirty="0">
                <a:latin typeface="Garamond" panose="02020404030301010803" pitchFamily="18" charset="0"/>
                <a:cs typeface="Calibri"/>
              </a:rPr>
              <a:t>no</a:t>
            </a:r>
            <a:r>
              <a:rPr sz="2950" spc="25" dirty="0">
                <a:latin typeface="Garamond" panose="02020404030301010803" pitchFamily="18" charset="0"/>
                <a:cs typeface="Calibri"/>
              </a:rPr>
              <a:t> </a:t>
            </a:r>
            <a:r>
              <a:rPr sz="2950" spc="-10" dirty="0">
                <a:latin typeface="Garamond" panose="02020404030301010803" pitchFamily="18" charset="0"/>
                <a:cs typeface="Calibri"/>
              </a:rPr>
              <a:t>total</a:t>
            </a:r>
            <a:r>
              <a:rPr sz="2950" spc="-15" dirty="0">
                <a:latin typeface="Garamond" panose="02020404030301010803" pitchFamily="18" charset="0"/>
                <a:cs typeface="Calibri"/>
              </a:rPr>
              <a:t> </a:t>
            </a:r>
            <a:r>
              <a:rPr sz="2950" spc="-5" dirty="0">
                <a:latin typeface="Garamond" panose="02020404030301010803" pitchFamily="18" charset="0"/>
                <a:cs typeface="Calibri"/>
              </a:rPr>
              <a:t>embargo</a:t>
            </a:r>
            <a:r>
              <a:rPr sz="2950" spc="55" dirty="0">
                <a:latin typeface="Garamond" panose="02020404030301010803" pitchFamily="18" charset="0"/>
                <a:cs typeface="Calibri"/>
              </a:rPr>
              <a:t> </a:t>
            </a:r>
            <a:r>
              <a:rPr sz="2950" spc="15" dirty="0">
                <a:latin typeface="Garamond" panose="02020404030301010803" pitchFamily="18" charset="0"/>
                <a:cs typeface="Calibri"/>
              </a:rPr>
              <a:t>on</a:t>
            </a:r>
            <a:r>
              <a:rPr sz="2950" spc="30" dirty="0">
                <a:latin typeface="Garamond" panose="02020404030301010803" pitchFamily="18" charset="0"/>
                <a:cs typeface="Calibri"/>
              </a:rPr>
              <a:t> </a:t>
            </a:r>
            <a:r>
              <a:rPr sz="2950" dirty="0">
                <a:latin typeface="Garamond" panose="02020404030301010803" pitchFamily="18" charset="0"/>
                <a:cs typeface="Calibri"/>
              </a:rPr>
              <a:t>commercial</a:t>
            </a:r>
            <a:r>
              <a:rPr sz="2950" spc="80" dirty="0">
                <a:latin typeface="Garamond" panose="02020404030301010803" pitchFamily="18" charset="0"/>
                <a:cs typeface="Calibri"/>
              </a:rPr>
              <a:t> </a:t>
            </a:r>
            <a:r>
              <a:rPr sz="2950" dirty="0">
                <a:latin typeface="Garamond" panose="02020404030301010803" pitchFamily="18" charset="0"/>
                <a:cs typeface="Calibri"/>
              </a:rPr>
              <a:t>receipts. </a:t>
            </a:r>
            <a:r>
              <a:rPr sz="2950" spc="5" dirty="0">
                <a:latin typeface="Garamond" panose="02020404030301010803" pitchFamily="18" charset="0"/>
                <a:cs typeface="Calibri"/>
              </a:rPr>
              <a:t> </a:t>
            </a:r>
            <a:r>
              <a:rPr sz="2950" spc="-5" dirty="0">
                <a:latin typeface="Garamond" panose="02020404030301010803" pitchFamily="18" charset="0"/>
                <a:cs typeface="Calibri"/>
              </a:rPr>
              <a:t>Receipts</a:t>
            </a:r>
            <a:r>
              <a:rPr sz="2950" spc="-50" dirty="0">
                <a:latin typeface="Garamond" panose="02020404030301010803" pitchFamily="18" charset="0"/>
                <a:cs typeface="Calibri"/>
              </a:rPr>
              <a:t> </a:t>
            </a:r>
            <a:r>
              <a:rPr sz="2950" dirty="0">
                <a:latin typeface="Garamond" panose="02020404030301010803" pitchFamily="18" charset="0"/>
                <a:cs typeface="Calibri"/>
              </a:rPr>
              <a:t>from</a:t>
            </a:r>
            <a:r>
              <a:rPr sz="2950" spc="55" dirty="0">
                <a:latin typeface="Garamond" panose="02020404030301010803" pitchFamily="18" charset="0"/>
                <a:cs typeface="Calibri"/>
              </a:rPr>
              <a:t> </a:t>
            </a:r>
            <a:r>
              <a:rPr sz="2950" dirty="0">
                <a:latin typeface="Garamond" panose="02020404030301010803" pitchFamily="18" charset="0"/>
                <a:cs typeface="Calibri"/>
              </a:rPr>
              <a:t>these </a:t>
            </a:r>
            <a:r>
              <a:rPr sz="2950" spc="5" dirty="0">
                <a:latin typeface="Garamond" panose="02020404030301010803" pitchFamily="18" charset="0"/>
                <a:cs typeface="Calibri"/>
              </a:rPr>
              <a:t>activities</a:t>
            </a:r>
            <a:r>
              <a:rPr sz="2950" spc="75" dirty="0">
                <a:latin typeface="Garamond" panose="02020404030301010803" pitchFamily="18" charset="0"/>
                <a:cs typeface="Calibri"/>
              </a:rPr>
              <a:t> </a:t>
            </a:r>
            <a:r>
              <a:rPr sz="2950" spc="15" dirty="0">
                <a:latin typeface="Garamond" panose="02020404030301010803" pitchFamily="18" charset="0"/>
                <a:cs typeface="Calibri"/>
              </a:rPr>
              <a:t>up</a:t>
            </a:r>
            <a:r>
              <a:rPr sz="2950" spc="5" dirty="0">
                <a:latin typeface="Garamond" panose="02020404030301010803" pitchFamily="18" charset="0"/>
                <a:cs typeface="Calibri"/>
              </a:rPr>
              <a:t> </a:t>
            </a:r>
            <a:r>
              <a:rPr sz="2950" dirty="0">
                <a:latin typeface="Garamond" panose="02020404030301010803" pitchFamily="18" charset="0"/>
                <a:cs typeface="Calibri"/>
              </a:rPr>
              <a:t>to </a:t>
            </a:r>
            <a:r>
              <a:rPr sz="2950" spc="10" dirty="0">
                <a:latin typeface="Garamond" panose="02020404030301010803" pitchFamily="18" charset="0"/>
                <a:cs typeface="Calibri"/>
              </a:rPr>
              <a:t>the</a:t>
            </a:r>
            <a:r>
              <a:rPr sz="2950" dirty="0">
                <a:latin typeface="Garamond" panose="02020404030301010803" pitchFamily="18" charset="0"/>
                <a:cs typeface="Calibri"/>
              </a:rPr>
              <a:t> following</a:t>
            </a:r>
            <a:r>
              <a:rPr sz="2950" spc="20" dirty="0">
                <a:latin typeface="Garamond" panose="02020404030301010803" pitchFamily="18" charset="0"/>
                <a:cs typeface="Calibri"/>
              </a:rPr>
              <a:t> </a:t>
            </a:r>
            <a:r>
              <a:rPr sz="2950" spc="10" dirty="0">
                <a:latin typeface="Garamond" panose="02020404030301010803" pitchFamily="18" charset="0"/>
                <a:cs typeface="Calibri"/>
              </a:rPr>
              <a:t>limits </a:t>
            </a:r>
            <a:r>
              <a:rPr sz="2950" spc="-650" dirty="0">
                <a:latin typeface="Garamond" panose="02020404030301010803" pitchFamily="18" charset="0"/>
                <a:cs typeface="Calibri"/>
              </a:rPr>
              <a:t> </a:t>
            </a:r>
            <a:r>
              <a:rPr sz="2950" spc="-10" dirty="0">
                <a:latin typeface="Garamond" panose="02020404030301010803" pitchFamily="18" charset="0"/>
                <a:cs typeface="Calibri"/>
              </a:rPr>
              <a:t>are</a:t>
            </a:r>
            <a:r>
              <a:rPr sz="2950" spc="15" dirty="0">
                <a:latin typeface="Garamond" panose="02020404030301010803" pitchFamily="18" charset="0"/>
                <a:cs typeface="Calibri"/>
              </a:rPr>
              <a:t> </a:t>
            </a:r>
            <a:r>
              <a:rPr sz="2950" dirty="0">
                <a:latin typeface="Garamond" panose="02020404030301010803" pitchFamily="18" charset="0"/>
                <a:cs typeface="Calibri"/>
              </a:rPr>
              <a:t>acceptable</a:t>
            </a:r>
          </a:p>
          <a:p>
            <a:pPr marL="774065" lvl="1" indent="-334010">
              <a:lnSpc>
                <a:spcPts val="3055"/>
              </a:lnSpc>
              <a:buFont typeface="Arial MT"/>
              <a:buChar char="–"/>
              <a:tabLst>
                <a:tab pos="774065" algn="l"/>
                <a:tab pos="774700" algn="l"/>
              </a:tabLst>
            </a:pPr>
            <a:r>
              <a:rPr sz="2600" spc="-95" dirty="0">
                <a:latin typeface="Garamond" panose="02020404030301010803" pitchFamily="18" charset="0"/>
                <a:cs typeface="Calibri"/>
              </a:rPr>
              <a:t>AY</a:t>
            </a:r>
            <a:r>
              <a:rPr sz="2600" spc="15" dirty="0">
                <a:latin typeface="Garamond" panose="02020404030301010803" pitchFamily="18" charset="0"/>
                <a:cs typeface="Calibri"/>
              </a:rPr>
              <a:t> </a:t>
            </a:r>
            <a:r>
              <a:rPr sz="2600" dirty="0">
                <a:latin typeface="Garamond" panose="02020404030301010803" pitchFamily="18" charset="0"/>
                <a:cs typeface="Calibri"/>
              </a:rPr>
              <a:t>2009-10</a:t>
            </a:r>
            <a:r>
              <a:rPr sz="2600" spc="15" dirty="0">
                <a:latin typeface="Garamond" panose="02020404030301010803" pitchFamily="18" charset="0"/>
                <a:cs typeface="Calibri"/>
              </a:rPr>
              <a:t> </a:t>
            </a:r>
            <a:r>
              <a:rPr sz="2600" spc="-15" dirty="0">
                <a:latin typeface="Garamond" panose="02020404030301010803" pitchFamily="18" charset="0"/>
                <a:cs typeface="Calibri"/>
              </a:rPr>
              <a:t>to</a:t>
            </a:r>
            <a:r>
              <a:rPr sz="2600" spc="15" dirty="0">
                <a:latin typeface="Garamond" panose="02020404030301010803" pitchFamily="18" charset="0"/>
                <a:cs typeface="Calibri"/>
              </a:rPr>
              <a:t> </a:t>
            </a:r>
            <a:r>
              <a:rPr sz="2600" spc="-15" dirty="0">
                <a:latin typeface="Garamond" panose="02020404030301010803" pitchFamily="18" charset="0"/>
                <a:cs typeface="Calibri"/>
              </a:rPr>
              <a:t>2011-12:</a:t>
            </a:r>
            <a:r>
              <a:rPr sz="2600" spc="65" dirty="0">
                <a:latin typeface="Garamond" panose="02020404030301010803" pitchFamily="18" charset="0"/>
                <a:cs typeface="Calibri"/>
              </a:rPr>
              <a:t> </a:t>
            </a:r>
            <a:r>
              <a:rPr sz="2600" dirty="0">
                <a:latin typeface="Garamond" panose="02020404030301010803" pitchFamily="18" charset="0"/>
                <a:cs typeface="Calibri"/>
              </a:rPr>
              <a:t>up</a:t>
            </a:r>
            <a:r>
              <a:rPr sz="2600" spc="20" dirty="0">
                <a:latin typeface="Garamond" panose="02020404030301010803" pitchFamily="18" charset="0"/>
                <a:cs typeface="Calibri"/>
              </a:rPr>
              <a:t> </a:t>
            </a:r>
            <a:r>
              <a:rPr sz="2600" spc="-15" dirty="0">
                <a:latin typeface="Garamond" panose="02020404030301010803" pitchFamily="18" charset="0"/>
                <a:cs typeface="Calibri"/>
              </a:rPr>
              <a:t>to</a:t>
            </a:r>
            <a:r>
              <a:rPr sz="2600" spc="15" dirty="0">
                <a:latin typeface="Garamond" panose="02020404030301010803" pitchFamily="18" charset="0"/>
                <a:cs typeface="Calibri"/>
              </a:rPr>
              <a:t> </a:t>
            </a:r>
            <a:r>
              <a:rPr sz="2600" spc="-10" dirty="0">
                <a:latin typeface="Garamond" panose="02020404030301010803" pitchFamily="18" charset="0"/>
                <a:cs typeface="Calibri"/>
              </a:rPr>
              <a:t>Rs.</a:t>
            </a:r>
            <a:r>
              <a:rPr sz="2600" spc="25" dirty="0">
                <a:latin typeface="Garamond" panose="02020404030301010803" pitchFamily="18" charset="0"/>
                <a:cs typeface="Calibri"/>
              </a:rPr>
              <a:t> </a:t>
            </a:r>
            <a:r>
              <a:rPr sz="2600" spc="-5" dirty="0">
                <a:latin typeface="Garamond" panose="02020404030301010803" pitchFamily="18" charset="0"/>
                <a:cs typeface="Calibri"/>
              </a:rPr>
              <a:t>10</a:t>
            </a:r>
            <a:r>
              <a:rPr sz="2600" spc="15" dirty="0">
                <a:latin typeface="Garamond" panose="02020404030301010803" pitchFamily="18" charset="0"/>
                <a:cs typeface="Calibri"/>
              </a:rPr>
              <a:t> </a:t>
            </a:r>
            <a:r>
              <a:rPr sz="2600" spc="-10" dirty="0">
                <a:latin typeface="Garamond" panose="02020404030301010803" pitchFamily="18" charset="0"/>
                <a:cs typeface="Calibri"/>
              </a:rPr>
              <a:t>lakhs/year</a:t>
            </a:r>
            <a:endParaRPr sz="2600" dirty="0">
              <a:latin typeface="Garamond" panose="02020404030301010803" pitchFamily="18" charset="0"/>
              <a:cs typeface="Calibri"/>
            </a:endParaRPr>
          </a:p>
          <a:p>
            <a:pPr marL="774065" lvl="1" indent="-334010">
              <a:lnSpc>
                <a:spcPts val="3085"/>
              </a:lnSpc>
              <a:buFont typeface="Arial MT"/>
              <a:buChar char="–"/>
              <a:tabLst>
                <a:tab pos="774065" algn="l"/>
                <a:tab pos="774700" algn="l"/>
              </a:tabLst>
            </a:pPr>
            <a:r>
              <a:rPr sz="2600" spc="-95" dirty="0">
                <a:latin typeface="Garamond" panose="02020404030301010803" pitchFamily="18" charset="0"/>
                <a:cs typeface="Calibri"/>
              </a:rPr>
              <a:t>AY</a:t>
            </a:r>
            <a:r>
              <a:rPr sz="2600" spc="15" dirty="0">
                <a:latin typeface="Garamond" panose="02020404030301010803" pitchFamily="18" charset="0"/>
                <a:cs typeface="Calibri"/>
              </a:rPr>
              <a:t> </a:t>
            </a:r>
            <a:r>
              <a:rPr sz="2600" dirty="0">
                <a:latin typeface="Garamond" panose="02020404030301010803" pitchFamily="18" charset="0"/>
                <a:cs typeface="Calibri"/>
              </a:rPr>
              <a:t>2012-13</a:t>
            </a:r>
            <a:r>
              <a:rPr sz="2600" spc="15" dirty="0">
                <a:latin typeface="Garamond" panose="02020404030301010803" pitchFamily="18" charset="0"/>
                <a:cs typeface="Calibri"/>
              </a:rPr>
              <a:t> </a:t>
            </a:r>
            <a:r>
              <a:rPr sz="2600" spc="-15" dirty="0">
                <a:latin typeface="Garamond" panose="02020404030301010803" pitchFamily="18" charset="0"/>
                <a:cs typeface="Calibri"/>
              </a:rPr>
              <a:t>to</a:t>
            </a:r>
            <a:r>
              <a:rPr sz="2600" spc="15" dirty="0">
                <a:latin typeface="Garamond" panose="02020404030301010803" pitchFamily="18" charset="0"/>
                <a:cs typeface="Calibri"/>
              </a:rPr>
              <a:t> </a:t>
            </a:r>
            <a:r>
              <a:rPr sz="2600" spc="-15" dirty="0">
                <a:latin typeface="Garamond" panose="02020404030301010803" pitchFamily="18" charset="0"/>
                <a:cs typeface="Calibri"/>
              </a:rPr>
              <a:t>2015-16:</a:t>
            </a:r>
            <a:r>
              <a:rPr sz="2600" spc="65" dirty="0">
                <a:latin typeface="Garamond" panose="02020404030301010803" pitchFamily="18" charset="0"/>
                <a:cs typeface="Calibri"/>
              </a:rPr>
              <a:t> </a:t>
            </a:r>
            <a:r>
              <a:rPr sz="2600" dirty="0">
                <a:latin typeface="Garamond" panose="02020404030301010803" pitchFamily="18" charset="0"/>
                <a:cs typeface="Calibri"/>
              </a:rPr>
              <a:t>up</a:t>
            </a:r>
            <a:r>
              <a:rPr sz="2600" spc="20" dirty="0">
                <a:latin typeface="Garamond" panose="02020404030301010803" pitchFamily="18" charset="0"/>
                <a:cs typeface="Calibri"/>
              </a:rPr>
              <a:t> </a:t>
            </a:r>
            <a:r>
              <a:rPr sz="2600" spc="-15" dirty="0">
                <a:latin typeface="Garamond" panose="02020404030301010803" pitchFamily="18" charset="0"/>
                <a:cs typeface="Calibri"/>
              </a:rPr>
              <a:t>to</a:t>
            </a:r>
            <a:r>
              <a:rPr sz="2600" spc="15" dirty="0">
                <a:latin typeface="Garamond" panose="02020404030301010803" pitchFamily="18" charset="0"/>
                <a:cs typeface="Calibri"/>
              </a:rPr>
              <a:t> </a:t>
            </a:r>
            <a:r>
              <a:rPr sz="2600" spc="-10" dirty="0">
                <a:latin typeface="Garamond" panose="02020404030301010803" pitchFamily="18" charset="0"/>
                <a:cs typeface="Calibri"/>
              </a:rPr>
              <a:t>Rs.</a:t>
            </a:r>
            <a:r>
              <a:rPr sz="2600" spc="25" dirty="0">
                <a:latin typeface="Garamond" panose="02020404030301010803" pitchFamily="18" charset="0"/>
                <a:cs typeface="Calibri"/>
              </a:rPr>
              <a:t> </a:t>
            </a:r>
            <a:r>
              <a:rPr sz="2600" spc="-5" dirty="0">
                <a:latin typeface="Garamond" panose="02020404030301010803" pitchFamily="18" charset="0"/>
                <a:cs typeface="Calibri"/>
              </a:rPr>
              <a:t>25</a:t>
            </a:r>
            <a:r>
              <a:rPr sz="2600" spc="15" dirty="0">
                <a:latin typeface="Garamond" panose="02020404030301010803" pitchFamily="18" charset="0"/>
                <a:cs typeface="Calibri"/>
              </a:rPr>
              <a:t> </a:t>
            </a:r>
            <a:r>
              <a:rPr sz="2600" spc="-10" dirty="0">
                <a:latin typeface="Garamond" panose="02020404030301010803" pitchFamily="18" charset="0"/>
                <a:cs typeface="Calibri"/>
              </a:rPr>
              <a:t>lakhs/year</a:t>
            </a:r>
            <a:endParaRPr sz="2600" dirty="0">
              <a:latin typeface="Garamond" panose="02020404030301010803" pitchFamily="18" charset="0"/>
              <a:cs typeface="Calibri"/>
            </a:endParaRPr>
          </a:p>
          <a:p>
            <a:pPr marL="774065" lvl="1" indent="-334010">
              <a:lnSpc>
                <a:spcPts val="3085"/>
              </a:lnSpc>
              <a:buFont typeface="Arial MT"/>
              <a:buChar char="–"/>
              <a:tabLst>
                <a:tab pos="774065" algn="l"/>
                <a:tab pos="774700" algn="l"/>
              </a:tabLst>
            </a:pPr>
            <a:r>
              <a:rPr sz="2600" spc="-10" dirty="0">
                <a:latin typeface="Garamond" panose="02020404030301010803" pitchFamily="18" charset="0"/>
                <a:cs typeface="Calibri"/>
              </a:rPr>
              <a:t>From</a:t>
            </a:r>
            <a:r>
              <a:rPr sz="2600" spc="10" dirty="0">
                <a:latin typeface="Garamond" panose="02020404030301010803" pitchFamily="18" charset="0"/>
                <a:cs typeface="Calibri"/>
              </a:rPr>
              <a:t> </a:t>
            </a:r>
            <a:r>
              <a:rPr sz="2600" spc="-95" dirty="0">
                <a:latin typeface="Garamond" panose="02020404030301010803" pitchFamily="18" charset="0"/>
                <a:cs typeface="Calibri"/>
              </a:rPr>
              <a:t>AY</a:t>
            </a:r>
            <a:r>
              <a:rPr sz="2600" spc="15" dirty="0">
                <a:latin typeface="Garamond" panose="02020404030301010803" pitchFamily="18" charset="0"/>
                <a:cs typeface="Calibri"/>
              </a:rPr>
              <a:t> </a:t>
            </a:r>
            <a:r>
              <a:rPr sz="2600" spc="-10" dirty="0">
                <a:latin typeface="Garamond" panose="02020404030301010803" pitchFamily="18" charset="0"/>
                <a:cs typeface="Calibri"/>
              </a:rPr>
              <a:t>2016-17:</a:t>
            </a:r>
            <a:r>
              <a:rPr sz="2600" spc="65" dirty="0">
                <a:latin typeface="Garamond" panose="02020404030301010803" pitchFamily="18" charset="0"/>
                <a:cs typeface="Calibri"/>
              </a:rPr>
              <a:t> </a:t>
            </a:r>
            <a:r>
              <a:rPr sz="2600" dirty="0">
                <a:latin typeface="Garamond" panose="02020404030301010803" pitchFamily="18" charset="0"/>
                <a:cs typeface="Calibri"/>
              </a:rPr>
              <a:t>up</a:t>
            </a:r>
            <a:r>
              <a:rPr sz="2600" spc="25" dirty="0">
                <a:latin typeface="Garamond" panose="02020404030301010803" pitchFamily="18" charset="0"/>
                <a:cs typeface="Calibri"/>
              </a:rPr>
              <a:t> </a:t>
            </a:r>
            <a:r>
              <a:rPr sz="2600" spc="-15" dirty="0">
                <a:latin typeface="Garamond" panose="02020404030301010803" pitchFamily="18" charset="0"/>
                <a:cs typeface="Calibri"/>
              </a:rPr>
              <a:t>to</a:t>
            </a:r>
            <a:r>
              <a:rPr sz="2600" spc="15" dirty="0">
                <a:latin typeface="Garamond" panose="02020404030301010803" pitchFamily="18" charset="0"/>
                <a:cs typeface="Calibri"/>
              </a:rPr>
              <a:t> </a:t>
            </a:r>
            <a:r>
              <a:rPr sz="2600" spc="-5" dirty="0">
                <a:latin typeface="Garamond" panose="02020404030301010803" pitchFamily="18" charset="0"/>
                <a:cs typeface="Calibri"/>
              </a:rPr>
              <a:t>20%</a:t>
            </a:r>
            <a:r>
              <a:rPr sz="2600" spc="20" dirty="0">
                <a:latin typeface="Garamond" panose="02020404030301010803" pitchFamily="18" charset="0"/>
                <a:cs typeface="Calibri"/>
              </a:rPr>
              <a:t> </a:t>
            </a:r>
            <a:r>
              <a:rPr sz="2600" spc="-5" dirty="0">
                <a:latin typeface="Garamond" panose="02020404030301010803" pitchFamily="18" charset="0"/>
                <a:cs typeface="Calibri"/>
              </a:rPr>
              <a:t>of</a:t>
            </a:r>
            <a:r>
              <a:rPr sz="2600" spc="20" dirty="0">
                <a:latin typeface="Garamond" panose="02020404030301010803" pitchFamily="18" charset="0"/>
                <a:cs typeface="Calibri"/>
              </a:rPr>
              <a:t> </a:t>
            </a:r>
            <a:r>
              <a:rPr sz="2600" spc="-10" dirty="0">
                <a:latin typeface="Garamond" panose="02020404030301010803" pitchFamily="18" charset="0"/>
                <a:cs typeface="Calibri"/>
              </a:rPr>
              <a:t>the</a:t>
            </a:r>
            <a:r>
              <a:rPr sz="2600" spc="40" dirty="0">
                <a:latin typeface="Garamond" panose="02020404030301010803" pitchFamily="18" charset="0"/>
                <a:cs typeface="Calibri"/>
              </a:rPr>
              <a:t> </a:t>
            </a:r>
            <a:r>
              <a:rPr sz="2600" spc="-20" dirty="0">
                <a:latin typeface="Garamond" panose="02020404030301010803" pitchFamily="18" charset="0"/>
                <a:cs typeface="Calibri"/>
              </a:rPr>
              <a:t>total</a:t>
            </a:r>
            <a:r>
              <a:rPr sz="2600" spc="40" dirty="0">
                <a:latin typeface="Garamond" panose="02020404030301010803" pitchFamily="18" charset="0"/>
                <a:cs typeface="Calibri"/>
              </a:rPr>
              <a:t> </a:t>
            </a:r>
            <a:r>
              <a:rPr sz="2600" spc="-15" dirty="0">
                <a:latin typeface="Garamond" panose="02020404030301010803" pitchFamily="18" charset="0"/>
                <a:cs typeface="Calibri"/>
              </a:rPr>
              <a:t>receipts</a:t>
            </a:r>
            <a:endParaRPr sz="2600" dirty="0">
              <a:latin typeface="Garamond" panose="02020404030301010803" pitchFamily="18" charset="0"/>
              <a:cs typeface="Calibri"/>
            </a:endParaRPr>
          </a:p>
          <a:p>
            <a:pPr marL="334010" indent="-321945">
              <a:lnSpc>
                <a:spcPts val="3520"/>
              </a:lnSpc>
              <a:buFont typeface="Arial MT"/>
              <a:buChar char="•"/>
              <a:tabLst>
                <a:tab pos="334010" algn="l"/>
                <a:tab pos="334645" algn="l"/>
              </a:tabLst>
            </a:pPr>
            <a:r>
              <a:rPr sz="2950" spc="5" dirty="0">
                <a:latin typeface="Garamond" panose="02020404030301010803" pitchFamily="18" charset="0"/>
                <a:cs typeface="Calibri"/>
              </a:rPr>
              <a:t>This</a:t>
            </a:r>
            <a:r>
              <a:rPr sz="2950" spc="-30" dirty="0">
                <a:latin typeface="Garamond" panose="02020404030301010803" pitchFamily="18" charset="0"/>
                <a:cs typeface="Calibri"/>
              </a:rPr>
              <a:t> </a:t>
            </a:r>
            <a:r>
              <a:rPr sz="2950" dirty="0">
                <a:latin typeface="Garamond" panose="02020404030301010803" pitchFamily="18" charset="0"/>
                <a:cs typeface="Calibri"/>
              </a:rPr>
              <a:t>embargo</a:t>
            </a:r>
            <a:r>
              <a:rPr sz="2950" spc="50" dirty="0">
                <a:latin typeface="Garamond" panose="02020404030301010803" pitchFamily="18" charset="0"/>
                <a:cs typeface="Calibri"/>
              </a:rPr>
              <a:t> </a:t>
            </a:r>
            <a:r>
              <a:rPr sz="2950" spc="10" dirty="0">
                <a:latin typeface="Garamond" panose="02020404030301010803" pitchFamily="18" charset="0"/>
                <a:cs typeface="Calibri"/>
              </a:rPr>
              <a:t>does</a:t>
            </a:r>
            <a:r>
              <a:rPr sz="2950" spc="5" dirty="0">
                <a:latin typeface="Garamond" panose="02020404030301010803" pitchFamily="18" charset="0"/>
                <a:cs typeface="Calibri"/>
              </a:rPr>
              <a:t> not</a:t>
            </a:r>
            <a:r>
              <a:rPr sz="2950" spc="-10" dirty="0">
                <a:latin typeface="Garamond" panose="02020404030301010803" pitchFamily="18" charset="0"/>
                <a:cs typeface="Calibri"/>
              </a:rPr>
              <a:t> </a:t>
            </a:r>
            <a:r>
              <a:rPr sz="2950" spc="5" dirty="0">
                <a:latin typeface="Garamond" panose="02020404030301010803" pitchFamily="18" charset="0"/>
                <a:cs typeface="Calibri"/>
              </a:rPr>
              <a:t>apply</a:t>
            </a:r>
            <a:r>
              <a:rPr sz="2950" spc="30" dirty="0">
                <a:latin typeface="Garamond" panose="02020404030301010803" pitchFamily="18" charset="0"/>
                <a:cs typeface="Calibri"/>
              </a:rPr>
              <a:t> </a:t>
            </a:r>
            <a:r>
              <a:rPr sz="2950" spc="-15" dirty="0">
                <a:latin typeface="Garamond" panose="02020404030301010803" pitchFamily="18" charset="0"/>
                <a:cs typeface="Calibri"/>
              </a:rPr>
              <a:t>to</a:t>
            </a:r>
            <a:endParaRPr sz="2950" dirty="0">
              <a:latin typeface="Garamond" panose="02020404030301010803" pitchFamily="18" charset="0"/>
              <a:cs typeface="Calibri"/>
            </a:endParaRPr>
          </a:p>
          <a:p>
            <a:pPr marL="774065" lvl="1" indent="-334010">
              <a:lnSpc>
                <a:spcPct val="100000"/>
              </a:lnSpc>
              <a:buFont typeface="Arial MT"/>
              <a:buChar char="–"/>
              <a:tabLst>
                <a:tab pos="774065" algn="l"/>
                <a:tab pos="774700" algn="l"/>
              </a:tabLst>
            </a:pPr>
            <a:r>
              <a:rPr sz="2600" spc="-5" dirty="0">
                <a:latin typeface="Garamond" panose="02020404030301010803" pitchFamily="18" charset="0"/>
                <a:cs typeface="Calibri"/>
              </a:rPr>
              <a:t>Public</a:t>
            </a:r>
            <a:r>
              <a:rPr sz="2600" spc="-15" dirty="0">
                <a:latin typeface="Garamond" panose="02020404030301010803" pitchFamily="18" charset="0"/>
                <a:cs typeface="Calibri"/>
              </a:rPr>
              <a:t> </a:t>
            </a:r>
            <a:r>
              <a:rPr sz="2600" spc="-10" dirty="0">
                <a:latin typeface="Garamond" panose="02020404030301010803" pitchFamily="18" charset="0"/>
                <a:cs typeface="Calibri"/>
              </a:rPr>
              <a:t>religious</a:t>
            </a:r>
            <a:r>
              <a:rPr sz="2600" spc="15" dirty="0">
                <a:latin typeface="Garamond" panose="02020404030301010803" pitchFamily="18" charset="0"/>
                <a:cs typeface="Calibri"/>
              </a:rPr>
              <a:t> </a:t>
            </a:r>
            <a:r>
              <a:rPr sz="2600" spc="-10" dirty="0">
                <a:latin typeface="Garamond" panose="02020404030301010803" pitchFamily="18" charset="0"/>
                <a:cs typeface="Calibri"/>
              </a:rPr>
              <a:t>trusts</a:t>
            </a:r>
            <a:endParaRPr sz="2600" dirty="0">
              <a:latin typeface="Garamond" panose="02020404030301010803" pitchFamily="18" charset="0"/>
              <a:cs typeface="Calibri"/>
            </a:endParaRPr>
          </a:p>
          <a:p>
            <a:pPr marL="774065" marR="334010" lvl="1" indent="-334010">
              <a:lnSpc>
                <a:spcPts val="2530"/>
              </a:lnSpc>
              <a:spcBef>
                <a:spcPts val="600"/>
              </a:spcBef>
              <a:buFont typeface="Arial MT"/>
              <a:buChar char="–"/>
              <a:tabLst>
                <a:tab pos="774065" algn="l"/>
                <a:tab pos="774700" algn="l"/>
              </a:tabLst>
            </a:pPr>
            <a:r>
              <a:rPr sz="2600" spc="-10" dirty="0">
                <a:latin typeface="Garamond" panose="02020404030301010803" pitchFamily="18" charset="0"/>
                <a:cs typeface="Calibri"/>
              </a:rPr>
              <a:t>Charitable</a:t>
            </a:r>
            <a:r>
              <a:rPr sz="2600" spc="75" dirty="0">
                <a:latin typeface="Garamond" panose="02020404030301010803" pitchFamily="18" charset="0"/>
                <a:cs typeface="Calibri"/>
              </a:rPr>
              <a:t> </a:t>
            </a:r>
            <a:r>
              <a:rPr sz="2600" spc="-15" dirty="0">
                <a:latin typeface="Garamond" panose="02020404030301010803" pitchFamily="18" charset="0"/>
                <a:cs typeface="Calibri"/>
              </a:rPr>
              <a:t>trusts</a:t>
            </a:r>
            <a:r>
              <a:rPr sz="2600" spc="90" dirty="0">
                <a:latin typeface="Garamond" panose="02020404030301010803" pitchFamily="18" charset="0"/>
                <a:cs typeface="Calibri"/>
              </a:rPr>
              <a:t> </a:t>
            </a:r>
            <a:r>
              <a:rPr sz="2600" spc="-15" dirty="0">
                <a:latin typeface="Garamond" panose="02020404030301010803" pitchFamily="18" charset="0"/>
                <a:cs typeface="Calibri"/>
              </a:rPr>
              <a:t>carrying</a:t>
            </a:r>
            <a:r>
              <a:rPr sz="2600" spc="90" dirty="0">
                <a:latin typeface="Garamond" panose="02020404030301010803" pitchFamily="18" charset="0"/>
                <a:cs typeface="Calibri"/>
              </a:rPr>
              <a:t> </a:t>
            </a:r>
            <a:r>
              <a:rPr sz="2600" spc="-5" dirty="0">
                <a:latin typeface="Garamond" panose="02020404030301010803" pitchFamily="18" charset="0"/>
                <a:cs typeface="Calibri"/>
              </a:rPr>
              <a:t>on</a:t>
            </a:r>
            <a:r>
              <a:rPr sz="2600" spc="30" dirty="0">
                <a:latin typeface="Garamond" panose="02020404030301010803" pitchFamily="18" charset="0"/>
                <a:cs typeface="Calibri"/>
              </a:rPr>
              <a:t> </a:t>
            </a:r>
            <a:r>
              <a:rPr sz="2600" dirty="0">
                <a:latin typeface="Garamond" panose="02020404030301010803" pitchFamily="18" charset="0"/>
                <a:cs typeface="Calibri"/>
              </a:rPr>
              <a:t>the</a:t>
            </a:r>
            <a:r>
              <a:rPr sz="2600" spc="50" dirty="0">
                <a:latin typeface="Garamond" panose="02020404030301010803" pitchFamily="18" charset="0"/>
                <a:cs typeface="Calibri"/>
              </a:rPr>
              <a:t> </a:t>
            </a:r>
            <a:r>
              <a:rPr sz="2600" spc="-20" dirty="0">
                <a:latin typeface="Garamond" panose="02020404030301010803" pitchFamily="18" charset="0"/>
                <a:cs typeface="Calibri"/>
              </a:rPr>
              <a:t>first</a:t>
            </a:r>
            <a:r>
              <a:rPr sz="2600" spc="55" dirty="0">
                <a:latin typeface="Garamond" panose="02020404030301010803" pitchFamily="18" charset="0"/>
                <a:cs typeface="Calibri"/>
              </a:rPr>
              <a:t> </a:t>
            </a:r>
            <a:r>
              <a:rPr sz="2600" spc="-10" dirty="0">
                <a:latin typeface="Garamond" panose="02020404030301010803" pitchFamily="18" charset="0"/>
                <a:cs typeface="Calibri"/>
              </a:rPr>
              <a:t>five</a:t>
            </a:r>
            <a:r>
              <a:rPr sz="2600" spc="20" dirty="0">
                <a:latin typeface="Garamond" panose="02020404030301010803" pitchFamily="18" charset="0"/>
                <a:cs typeface="Calibri"/>
              </a:rPr>
              <a:t> </a:t>
            </a:r>
            <a:r>
              <a:rPr sz="2600" spc="-5" dirty="0">
                <a:latin typeface="Garamond" panose="02020404030301010803" pitchFamily="18" charset="0"/>
                <a:cs typeface="Calibri"/>
              </a:rPr>
              <a:t>limbs</a:t>
            </a:r>
            <a:r>
              <a:rPr sz="2600" spc="40" dirty="0">
                <a:latin typeface="Garamond" panose="02020404030301010803" pitchFamily="18" charset="0"/>
                <a:cs typeface="Calibri"/>
              </a:rPr>
              <a:t> </a:t>
            </a:r>
            <a:r>
              <a:rPr sz="2600" spc="-5" dirty="0">
                <a:latin typeface="Garamond" panose="02020404030301010803" pitchFamily="18" charset="0"/>
                <a:cs typeface="Calibri"/>
              </a:rPr>
              <a:t>of</a:t>
            </a:r>
            <a:r>
              <a:rPr sz="2600" dirty="0">
                <a:latin typeface="Garamond" panose="02020404030301010803" pitchFamily="18" charset="0"/>
                <a:cs typeface="Calibri"/>
              </a:rPr>
              <a:t> </a:t>
            </a:r>
            <a:r>
              <a:rPr sz="2600" spc="-10" dirty="0">
                <a:latin typeface="Garamond" panose="02020404030301010803" pitchFamily="18" charset="0"/>
                <a:cs typeface="Calibri"/>
              </a:rPr>
              <a:t>charity </a:t>
            </a:r>
            <a:r>
              <a:rPr sz="2600" spc="-570" dirty="0">
                <a:latin typeface="Garamond" panose="02020404030301010803" pitchFamily="18" charset="0"/>
                <a:cs typeface="Calibri"/>
              </a:rPr>
              <a:t> </a:t>
            </a:r>
            <a:r>
              <a:rPr sz="2600" spc="-5" dirty="0">
                <a:latin typeface="Garamond" panose="02020404030301010803" pitchFamily="18" charset="0"/>
                <a:cs typeface="Calibri"/>
              </a:rPr>
              <a:t>as</a:t>
            </a:r>
            <a:r>
              <a:rPr sz="2600" spc="25" dirty="0">
                <a:latin typeface="Garamond" panose="02020404030301010803" pitchFamily="18" charset="0"/>
                <a:cs typeface="Calibri"/>
              </a:rPr>
              <a:t> </a:t>
            </a:r>
            <a:r>
              <a:rPr sz="2600" spc="-5" dirty="0">
                <a:latin typeface="Garamond" panose="02020404030301010803" pitchFamily="18" charset="0"/>
                <a:cs typeface="Calibri"/>
              </a:rPr>
              <a:t>defined</a:t>
            </a:r>
            <a:r>
              <a:rPr sz="2600" spc="45" dirty="0">
                <a:latin typeface="Garamond" panose="02020404030301010803" pitchFamily="18" charset="0"/>
                <a:cs typeface="Calibri"/>
              </a:rPr>
              <a:t> </a:t>
            </a:r>
            <a:r>
              <a:rPr sz="2600" spc="-5" dirty="0">
                <a:latin typeface="Garamond" panose="02020404030301010803" pitchFamily="18" charset="0"/>
                <a:cs typeface="Calibri"/>
              </a:rPr>
              <a:t>in</a:t>
            </a:r>
            <a:r>
              <a:rPr sz="2600" spc="15" dirty="0">
                <a:latin typeface="Garamond" panose="02020404030301010803" pitchFamily="18" charset="0"/>
                <a:cs typeface="Calibri"/>
              </a:rPr>
              <a:t> </a:t>
            </a:r>
            <a:r>
              <a:rPr sz="2600" spc="-5" dirty="0">
                <a:latin typeface="Garamond" panose="02020404030301010803" pitchFamily="18" charset="0"/>
                <a:cs typeface="Calibri"/>
              </a:rPr>
              <a:t>S.</a:t>
            </a:r>
            <a:r>
              <a:rPr sz="2600" dirty="0">
                <a:latin typeface="Garamond" panose="02020404030301010803" pitchFamily="18" charset="0"/>
                <a:cs typeface="Calibri"/>
              </a:rPr>
              <a:t> </a:t>
            </a:r>
            <a:r>
              <a:rPr sz="2600" spc="-10" dirty="0">
                <a:latin typeface="Garamond" panose="02020404030301010803" pitchFamily="18" charset="0"/>
                <a:cs typeface="Calibri"/>
              </a:rPr>
              <a:t>2(15)</a:t>
            </a:r>
            <a:r>
              <a:rPr sz="2600" spc="20" dirty="0">
                <a:latin typeface="Garamond" panose="02020404030301010803" pitchFamily="18" charset="0"/>
                <a:cs typeface="Calibri"/>
              </a:rPr>
              <a:t> </a:t>
            </a:r>
            <a:r>
              <a:rPr sz="2600" spc="-5" dirty="0">
                <a:latin typeface="Garamond" panose="02020404030301010803" pitchFamily="18" charset="0"/>
                <a:cs typeface="Calibri"/>
              </a:rPr>
              <a:t>–</a:t>
            </a:r>
            <a:r>
              <a:rPr sz="2600" spc="35" dirty="0">
                <a:latin typeface="Garamond" panose="02020404030301010803" pitchFamily="18" charset="0"/>
                <a:cs typeface="Calibri"/>
              </a:rPr>
              <a:t> </a:t>
            </a:r>
            <a:r>
              <a:rPr sz="2600" spc="-15" dirty="0">
                <a:latin typeface="Garamond" panose="02020404030301010803" pitchFamily="18" charset="0"/>
                <a:cs typeface="Calibri"/>
              </a:rPr>
              <a:t>Circular</a:t>
            </a:r>
            <a:r>
              <a:rPr sz="2600" spc="55" dirty="0">
                <a:latin typeface="Garamond" panose="02020404030301010803" pitchFamily="18" charset="0"/>
                <a:cs typeface="Calibri"/>
              </a:rPr>
              <a:t> </a:t>
            </a:r>
            <a:r>
              <a:rPr sz="2600" dirty="0">
                <a:latin typeface="Garamond" panose="02020404030301010803" pitchFamily="18" charset="0"/>
                <a:cs typeface="Calibri"/>
              </a:rPr>
              <a:t>11/2008</a:t>
            </a:r>
            <a:r>
              <a:rPr sz="2600" spc="15" dirty="0">
                <a:latin typeface="Garamond" panose="02020404030301010803" pitchFamily="18" charset="0"/>
                <a:cs typeface="Calibri"/>
              </a:rPr>
              <a:t> </a:t>
            </a:r>
            <a:r>
              <a:rPr sz="2600" dirty="0">
                <a:latin typeface="Garamond" panose="02020404030301010803" pitchFamily="18" charset="0"/>
                <a:cs typeface="Calibri"/>
              </a:rPr>
              <a:t>dt</a:t>
            </a:r>
            <a:r>
              <a:rPr sz="2600" spc="45" dirty="0">
                <a:latin typeface="Garamond" panose="02020404030301010803" pitchFamily="18" charset="0"/>
                <a:cs typeface="Calibri"/>
              </a:rPr>
              <a:t> </a:t>
            </a:r>
            <a:r>
              <a:rPr sz="2600" spc="-10" dirty="0">
                <a:latin typeface="Garamond" panose="02020404030301010803" pitchFamily="18" charset="0"/>
                <a:cs typeface="Calibri"/>
              </a:rPr>
              <a:t>19.12.2008</a:t>
            </a:r>
            <a:endParaRPr sz="2600" dirty="0">
              <a:latin typeface="Garamond" panose="02020404030301010803" pitchFamily="18" charset="0"/>
              <a:cs typeface="Calibri"/>
            </a:endParaRPr>
          </a:p>
          <a:p>
            <a:pPr>
              <a:lnSpc>
                <a:spcPct val="100000"/>
              </a:lnSpc>
              <a:spcBef>
                <a:spcPts val="35"/>
              </a:spcBef>
            </a:pPr>
            <a:endParaRPr sz="2850" dirty="0">
              <a:latin typeface="Garamond" panose="02020404030301010803" pitchFamily="18" charset="0"/>
              <a:cs typeface="Calibri"/>
            </a:endParaRPr>
          </a:p>
          <a:p>
            <a:pPr marL="774065" marR="67310" indent="-315595">
              <a:lnSpc>
                <a:spcPts val="2520"/>
              </a:lnSpc>
              <a:spcBef>
                <a:spcPts val="5"/>
              </a:spcBef>
            </a:pPr>
            <a:r>
              <a:rPr sz="2600" b="1" i="1" spc="-15" dirty="0">
                <a:solidFill>
                  <a:srgbClr val="953634"/>
                </a:solidFill>
                <a:latin typeface="Garamond" panose="02020404030301010803" pitchFamily="18" charset="0"/>
                <a:cs typeface="Calibri"/>
              </a:rPr>
              <a:t>Trade</a:t>
            </a:r>
            <a:r>
              <a:rPr sz="2600" b="1" i="1" spc="10" dirty="0">
                <a:solidFill>
                  <a:srgbClr val="953634"/>
                </a:solidFill>
                <a:latin typeface="Garamond" panose="02020404030301010803" pitchFamily="18" charset="0"/>
                <a:cs typeface="Calibri"/>
              </a:rPr>
              <a:t> </a:t>
            </a:r>
            <a:r>
              <a:rPr sz="2600" b="1" i="1" spc="-10" dirty="0">
                <a:solidFill>
                  <a:srgbClr val="953634"/>
                </a:solidFill>
                <a:latin typeface="Garamond" panose="02020404030301010803" pitchFamily="18" charset="0"/>
                <a:cs typeface="Calibri"/>
              </a:rPr>
              <a:t>associations</a:t>
            </a:r>
            <a:r>
              <a:rPr sz="2600" b="1" i="1" spc="80" dirty="0">
                <a:solidFill>
                  <a:srgbClr val="953634"/>
                </a:solidFill>
                <a:latin typeface="Garamond" panose="02020404030301010803" pitchFamily="18" charset="0"/>
                <a:cs typeface="Calibri"/>
              </a:rPr>
              <a:t> </a:t>
            </a:r>
            <a:r>
              <a:rPr sz="2600" b="1" i="1" spc="-10" dirty="0">
                <a:solidFill>
                  <a:srgbClr val="953634"/>
                </a:solidFill>
                <a:latin typeface="Garamond" panose="02020404030301010803" pitchFamily="18" charset="0"/>
                <a:cs typeface="Calibri"/>
              </a:rPr>
              <a:t>carrying</a:t>
            </a:r>
            <a:r>
              <a:rPr sz="2600" b="1" i="1" spc="40" dirty="0">
                <a:solidFill>
                  <a:srgbClr val="953634"/>
                </a:solidFill>
                <a:latin typeface="Garamond" panose="02020404030301010803" pitchFamily="18" charset="0"/>
                <a:cs typeface="Calibri"/>
              </a:rPr>
              <a:t> </a:t>
            </a:r>
            <a:r>
              <a:rPr sz="2600" b="1" i="1" spc="-5" dirty="0">
                <a:solidFill>
                  <a:srgbClr val="953634"/>
                </a:solidFill>
                <a:latin typeface="Garamond" panose="02020404030301010803" pitchFamily="18" charset="0"/>
                <a:cs typeface="Calibri"/>
              </a:rPr>
              <a:t>out</a:t>
            </a:r>
            <a:r>
              <a:rPr sz="2600" b="1" i="1" spc="20" dirty="0">
                <a:solidFill>
                  <a:srgbClr val="953634"/>
                </a:solidFill>
                <a:latin typeface="Garamond" panose="02020404030301010803" pitchFamily="18" charset="0"/>
                <a:cs typeface="Calibri"/>
              </a:rPr>
              <a:t> </a:t>
            </a:r>
            <a:r>
              <a:rPr sz="2600" b="1" i="1" dirty="0">
                <a:solidFill>
                  <a:srgbClr val="953634"/>
                </a:solidFill>
                <a:latin typeface="Garamond" panose="02020404030301010803" pitchFamily="18" charset="0"/>
                <a:cs typeface="Calibri"/>
              </a:rPr>
              <a:t>commercial </a:t>
            </a:r>
            <a:r>
              <a:rPr sz="2600" b="1" i="1" spc="-5" dirty="0">
                <a:solidFill>
                  <a:srgbClr val="953634"/>
                </a:solidFill>
                <a:latin typeface="Garamond" panose="02020404030301010803" pitchFamily="18" charset="0"/>
                <a:cs typeface="Calibri"/>
              </a:rPr>
              <a:t>activities</a:t>
            </a:r>
            <a:r>
              <a:rPr sz="2600" b="1" i="1" spc="25" dirty="0">
                <a:solidFill>
                  <a:srgbClr val="953634"/>
                </a:solidFill>
                <a:latin typeface="Garamond" panose="02020404030301010803" pitchFamily="18" charset="0"/>
                <a:cs typeface="Calibri"/>
              </a:rPr>
              <a:t> </a:t>
            </a:r>
            <a:r>
              <a:rPr sz="2600" b="1" i="1" spc="-5" dirty="0">
                <a:solidFill>
                  <a:srgbClr val="953634"/>
                </a:solidFill>
                <a:latin typeface="Garamond" panose="02020404030301010803" pitchFamily="18" charset="0"/>
                <a:cs typeface="Calibri"/>
              </a:rPr>
              <a:t>will</a:t>
            </a:r>
            <a:r>
              <a:rPr sz="2600" b="1" i="1" spc="20" dirty="0">
                <a:solidFill>
                  <a:srgbClr val="953634"/>
                </a:solidFill>
                <a:latin typeface="Garamond" panose="02020404030301010803" pitchFamily="18" charset="0"/>
                <a:cs typeface="Calibri"/>
              </a:rPr>
              <a:t> </a:t>
            </a:r>
            <a:r>
              <a:rPr sz="2600" b="1" i="1" spc="-5" dirty="0">
                <a:solidFill>
                  <a:srgbClr val="953634"/>
                </a:solidFill>
                <a:latin typeface="Garamond" panose="02020404030301010803" pitchFamily="18" charset="0"/>
                <a:cs typeface="Calibri"/>
              </a:rPr>
              <a:t>be </a:t>
            </a:r>
            <a:r>
              <a:rPr sz="2600" b="1" i="1" spc="-575" dirty="0">
                <a:solidFill>
                  <a:srgbClr val="953634"/>
                </a:solidFill>
                <a:latin typeface="Garamond" panose="02020404030301010803" pitchFamily="18" charset="0"/>
                <a:cs typeface="Calibri"/>
              </a:rPr>
              <a:t> </a:t>
            </a:r>
            <a:r>
              <a:rPr sz="2600" b="1" i="1" spc="-10" dirty="0">
                <a:solidFill>
                  <a:srgbClr val="953634"/>
                </a:solidFill>
                <a:latin typeface="Garamond" panose="02020404030301010803" pitchFamily="18" charset="0"/>
                <a:cs typeface="Calibri"/>
              </a:rPr>
              <a:t>hit</a:t>
            </a:r>
            <a:r>
              <a:rPr sz="2600" b="1" i="1" spc="40" dirty="0">
                <a:solidFill>
                  <a:srgbClr val="953634"/>
                </a:solidFill>
                <a:latin typeface="Garamond" panose="02020404030301010803" pitchFamily="18" charset="0"/>
                <a:cs typeface="Calibri"/>
              </a:rPr>
              <a:t> </a:t>
            </a:r>
            <a:r>
              <a:rPr sz="2600" b="1" i="1" spc="-5" dirty="0">
                <a:solidFill>
                  <a:srgbClr val="953634"/>
                </a:solidFill>
                <a:latin typeface="Garamond" panose="02020404030301010803" pitchFamily="18" charset="0"/>
                <a:cs typeface="Calibri"/>
              </a:rPr>
              <a:t>–</a:t>
            </a:r>
            <a:r>
              <a:rPr sz="2600" b="1" i="1" spc="10" dirty="0">
                <a:solidFill>
                  <a:srgbClr val="953634"/>
                </a:solidFill>
                <a:latin typeface="Garamond" panose="02020404030301010803" pitchFamily="18" charset="0"/>
                <a:cs typeface="Calibri"/>
              </a:rPr>
              <a:t> </a:t>
            </a:r>
            <a:r>
              <a:rPr sz="2600" b="1" i="1" spc="-10" dirty="0">
                <a:solidFill>
                  <a:srgbClr val="953634"/>
                </a:solidFill>
                <a:latin typeface="Garamond" panose="02020404030301010803" pitchFamily="18" charset="0"/>
                <a:cs typeface="Calibri"/>
              </a:rPr>
              <a:t>ACIT</a:t>
            </a:r>
            <a:r>
              <a:rPr sz="2600" b="1" i="1" spc="-5" dirty="0">
                <a:solidFill>
                  <a:srgbClr val="953634"/>
                </a:solidFill>
                <a:latin typeface="Garamond" panose="02020404030301010803" pitchFamily="18" charset="0"/>
                <a:cs typeface="Calibri"/>
              </a:rPr>
              <a:t> </a:t>
            </a:r>
            <a:r>
              <a:rPr sz="2600" b="1" i="1" spc="-10" dirty="0">
                <a:solidFill>
                  <a:srgbClr val="953634"/>
                </a:solidFill>
                <a:latin typeface="Garamond" panose="02020404030301010803" pitchFamily="18" charset="0"/>
                <a:cs typeface="Calibri"/>
              </a:rPr>
              <a:t>vs.</a:t>
            </a:r>
            <a:r>
              <a:rPr sz="2600" b="1" i="1" spc="15" dirty="0">
                <a:solidFill>
                  <a:srgbClr val="953634"/>
                </a:solidFill>
                <a:latin typeface="Garamond" panose="02020404030301010803" pitchFamily="18" charset="0"/>
                <a:cs typeface="Calibri"/>
              </a:rPr>
              <a:t> </a:t>
            </a:r>
            <a:r>
              <a:rPr sz="2600" b="1" i="1" spc="5" dirty="0">
                <a:solidFill>
                  <a:srgbClr val="953634"/>
                </a:solidFill>
                <a:latin typeface="Garamond" panose="02020404030301010803" pitchFamily="18" charset="0"/>
                <a:cs typeface="Calibri"/>
              </a:rPr>
              <a:t>Ahmedabad</a:t>
            </a:r>
            <a:r>
              <a:rPr sz="2600" b="1" i="1" spc="10" dirty="0">
                <a:solidFill>
                  <a:srgbClr val="953634"/>
                </a:solidFill>
                <a:latin typeface="Garamond" panose="02020404030301010803" pitchFamily="18" charset="0"/>
                <a:cs typeface="Calibri"/>
              </a:rPr>
              <a:t> </a:t>
            </a:r>
            <a:r>
              <a:rPr sz="2600" b="1" i="1" dirty="0">
                <a:solidFill>
                  <a:srgbClr val="953634"/>
                </a:solidFill>
                <a:latin typeface="Garamond" panose="02020404030301010803" pitchFamily="18" charset="0"/>
                <a:cs typeface="Calibri"/>
              </a:rPr>
              <a:t>Urban</a:t>
            </a:r>
            <a:r>
              <a:rPr sz="2600" b="1" i="1" spc="15" dirty="0">
                <a:solidFill>
                  <a:srgbClr val="953634"/>
                </a:solidFill>
                <a:latin typeface="Garamond" panose="02020404030301010803" pitchFamily="18" charset="0"/>
                <a:cs typeface="Calibri"/>
              </a:rPr>
              <a:t> </a:t>
            </a:r>
            <a:r>
              <a:rPr sz="2600" b="1" i="1" dirty="0">
                <a:solidFill>
                  <a:srgbClr val="953634"/>
                </a:solidFill>
                <a:latin typeface="Garamond" panose="02020404030301010803" pitchFamily="18" charset="0"/>
                <a:cs typeface="Calibri"/>
              </a:rPr>
              <a:t>Development</a:t>
            </a:r>
            <a:r>
              <a:rPr sz="2600" b="1" i="1" spc="15" dirty="0">
                <a:solidFill>
                  <a:srgbClr val="953634"/>
                </a:solidFill>
                <a:latin typeface="Garamond" panose="02020404030301010803" pitchFamily="18" charset="0"/>
                <a:cs typeface="Calibri"/>
              </a:rPr>
              <a:t> </a:t>
            </a:r>
            <a:r>
              <a:rPr sz="2600" b="1" i="1" spc="-10" dirty="0">
                <a:solidFill>
                  <a:srgbClr val="953634"/>
                </a:solidFill>
                <a:latin typeface="Garamond" panose="02020404030301010803" pitchFamily="18" charset="0"/>
                <a:cs typeface="Calibri"/>
              </a:rPr>
              <a:t>Authority </a:t>
            </a:r>
            <a:r>
              <a:rPr sz="2600" b="1" i="1" spc="-5" dirty="0">
                <a:solidFill>
                  <a:srgbClr val="953634"/>
                </a:solidFill>
                <a:latin typeface="Garamond" panose="02020404030301010803" pitchFamily="18" charset="0"/>
                <a:cs typeface="Calibri"/>
              </a:rPr>
              <a:t> (SC) </a:t>
            </a:r>
            <a:r>
              <a:rPr sz="2600" b="1" i="1" spc="-10" dirty="0">
                <a:solidFill>
                  <a:srgbClr val="953634"/>
                </a:solidFill>
                <a:latin typeface="Garamond" panose="02020404030301010803" pitchFamily="18" charset="0"/>
                <a:cs typeface="Calibri"/>
              </a:rPr>
              <a:t>(2022)</a:t>
            </a:r>
            <a:r>
              <a:rPr sz="2600" b="1" i="1" spc="80" dirty="0">
                <a:solidFill>
                  <a:srgbClr val="953634"/>
                </a:solidFill>
                <a:latin typeface="Garamond" panose="02020404030301010803" pitchFamily="18" charset="0"/>
                <a:cs typeface="Calibri"/>
              </a:rPr>
              <a:t> </a:t>
            </a:r>
            <a:r>
              <a:rPr sz="2600" b="1" i="1" spc="-10" dirty="0">
                <a:solidFill>
                  <a:srgbClr val="953634"/>
                </a:solidFill>
                <a:latin typeface="Garamond" panose="02020404030301010803" pitchFamily="18" charset="0"/>
                <a:cs typeface="Calibri"/>
              </a:rPr>
              <a:t>143</a:t>
            </a:r>
            <a:r>
              <a:rPr sz="2600" b="1" i="1" spc="40" dirty="0">
                <a:solidFill>
                  <a:srgbClr val="953634"/>
                </a:solidFill>
                <a:latin typeface="Garamond" panose="02020404030301010803" pitchFamily="18" charset="0"/>
                <a:cs typeface="Calibri"/>
              </a:rPr>
              <a:t> </a:t>
            </a:r>
            <a:r>
              <a:rPr sz="2600" b="1" i="1" spc="-5" dirty="0">
                <a:solidFill>
                  <a:srgbClr val="953634"/>
                </a:solidFill>
                <a:latin typeface="Garamond" panose="02020404030301010803" pitchFamily="18" charset="0"/>
                <a:cs typeface="Calibri"/>
              </a:rPr>
              <a:t>taxmann.com 278</a:t>
            </a:r>
            <a:r>
              <a:rPr sz="2600" b="1" i="1" spc="10" dirty="0">
                <a:solidFill>
                  <a:srgbClr val="953634"/>
                </a:solidFill>
                <a:latin typeface="Garamond" panose="02020404030301010803" pitchFamily="18" charset="0"/>
                <a:cs typeface="Calibri"/>
              </a:rPr>
              <a:t> </a:t>
            </a:r>
            <a:r>
              <a:rPr sz="2600" b="1" i="1" spc="-10" dirty="0">
                <a:solidFill>
                  <a:srgbClr val="953634"/>
                </a:solidFill>
                <a:latin typeface="Garamond" panose="02020404030301010803" pitchFamily="18" charset="0"/>
                <a:cs typeface="Calibri"/>
              </a:rPr>
              <a:t>(SC)</a:t>
            </a:r>
            <a:r>
              <a:rPr sz="2600" b="1" i="1" spc="30" dirty="0">
                <a:solidFill>
                  <a:srgbClr val="953634"/>
                </a:solidFill>
                <a:latin typeface="Garamond" panose="02020404030301010803" pitchFamily="18" charset="0"/>
                <a:cs typeface="Calibri"/>
              </a:rPr>
              <a:t> </a:t>
            </a:r>
            <a:r>
              <a:rPr sz="2600" b="1" i="1" spc="-10" dirty="0">
                <a:solidFill>
                  <a:srgbClr val="953634"/>
                </a:solidFill>
                <a:latin typeface="Garamond" panose="02020404030301010803" pitchFamily="18" charset="0"/>
                <a:cs typeface="Calibri"/>
              </a:rPr>
              <a:t>19.10.2022</a:t>
            </a:r>
            <a:endParaRPr sz="2600" dirty="0">
              <a:latin typeface="Garamond" panose="02020404030301010803" pitchFamily="18" charset="0"/>
              <a:cs typeface="Calibri"/>
            </a:endParaRPr>
          </a:p>
        </p:txBody>
      </p:sp>
    </p:spTree>
    <p:extLst>
      <p:ext uri="{BB962C8B-B14F-4D97-AF65-F5344CB8AC3E}">
        <p14:creationId xmlns:p14="http://schemas.microsoft.com/office/powerpoint/2010/main" val="4285446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871443-226D-D0E5-7BA0-A2CC31D9C73D}"/>
              </a:ext>
            </a:extLst>
          </p:cNvPr>
          <p:cNvSpPr>
            <a:spLocks noGrp="1"/>
          </p:cNvSpPr>
          <p:nvPr>
            <p:ph idx="1"/>
          </p:nvPr>
        </p:nvSpPr>
        <p:spPr>
          <a:xfrm>
            <a:off x="1612900" y="657225"/>
            <a:ext cx="8367607" cy="5861539"/>
          </a:xfrm>
        </p:spPr>
        <p:txBody>
          <a:bodyPr>
            <a:normAutofit/>
          </a:bodyPr>
          <a:lstStyle/>
          <a:p>
            <a:pPr algn="just"/>
            <a:r>
              <a:rPr lang="en-GB" dirty="0"/>
              <a:t>An institution having its main object as “advancement of general public utility” received ` 30 lakhs in aggregate during the P.Y.2023-24 from an activity in the nature of trade. The total receipts of the institution, including donations, was ` 140 lakhs. It applied 85% of its total receipts from such activity during the same year for its main object i.e., advancement of object of general public utility. </a:t>
            </a:r>
          </a:p>
          <a:p>
            <a:pPr algn="just"/>
            <a:r>
              <a:rPr lang="en-GB" dirty="0"/>
              <a:t>(</a:t>
            </a:r>
            <a:r>
              <a:rPr lang="en-GB" dirty="0" err="1"/>
              <a:t>i</a:t>
            </a:r>
            <a:r>
              <a:rPr lang="en-GB" dirty="0"/>
              <a:t>) What would be the tax consequence of such receipt and application thereof by the institution? </a:t>
            </a:r>
          </a:p>
          <a:p>
            <a:pPr algn="just"/>
            <a:r>
              <a:rPr lang="en-GB" dirty="0"/>
              <a:t>(ii) Would your answer be different if the institution’s total receipts had been ` 150 lakhs (instead of ` 140 lakhs) in aggregate during the P.Y.2023-24? </a:t>
            </a:r>
          </a:p>
          <a:p>
            <a:pPr algn="just"/>
            <a:r>
              <a:rPr lang="en-GB" dirty="0"/>
              <a:t>(iii) What would be your answer if the main object of the institution is “relief of the poor” and the institution receives` 30 lakhs from a trading activity, when its total receipts are ` 140 lakhs and applies 85% of the said receipts for its main object? </a:t>
            </a:r>
            <a:endParaRPr lang="en-IN" dirty="0"/>
          </a:p>
        </p:txBody>
      </p:sp>
    </p:spTree>
    <p:extLst>
      <p:ext uri="{BB962C8B-B14F-4D97-AF65-F5344CB8AC3E}">
        <p14:creationId xmlns:p14="http://schemas.microsoft.com/office/powerpoint/2010/main" val="273806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D2026E-68D8-8F96-C330-D40A5771CE6C}"/>
              </a:ext>
            </a:extLst>
          </p:cNvPr>
          <p:cNvSpPr>
            <a:spLocks noGrp="1"/>
          </p:cNvSpPr>
          <p:nvPr>
            <p:ph idx="1"/>
          </p:nvPr>
        </p:nvSpPr>
        <p:spPr>
          <a:xfrm>
            <a:off x="2271547" y="809625"/>
            <a:ext cx="8104353" cy="5867400"/>
          </a:xfrm>
        </p:spPr>
        <p:txBody>
          <a:bodyPr/>
          <a:lstStyle/>
          <a:p>
            <a:pPr algn="just"/>
            <a:r>
              <a:rPr lang="en-GB" dirty="0"/>
              <a:t>(</a:t>
            </a:r>
            <a:r>
              <a:rPr lang="en-GB" dirty="0" err="1"/>
              <a:t>i</a:t>
            </a:r>
            <a:r>
              <a:rPr lang="en-GB" dirty="0"/>
              <a:t>) As the main object of the institution is “advancement of object of general public utility”, the institution will lose its “charitable” status for the P.Y.2023-24, since it has received ` 30 lakhs from an activity in the nature of trade, which exceeds ` 28 lakhs, being 20% of the total receipts of the institution undertaking that activity for the previous year. The application of 85% of such receipt for its main object during the year would not help in retaining its “charitable” status for that year. The institution will lose its charitable status and consequently, the benefit of exemption of income for the P.Y.2023-24, irrespective of the fact that its approval is not withdrawn or its registration is not cancelled. </a:t>
            </a:r>
            <a:endParaRPr lang="en-IN" dirty="0"/>
          </a:p>
        </p:txBody>
      </p:sp>
    </p:spTree>
    <p:extLst>
      <p:ext uri="{BB962C8B-B14F-4D97-AF65-F5344CB8AC3E}">
        <p14:creationId xmlns:p14="http://schemas.microsoft.com/office/powerpoint/2010/main" val="1114087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7DC3EB-60A7-478B-E3F3-6DD44C56E203}"/>
              </a:ext>
            </a:extLst>
          </p:cNvPr>
          <p:cNvSpPr>
            <a:spLocks noGrp="1"/>
          </p:cNvSpPr>
          <p:nvPr>
            <p:ph idx="1"/>
          </p:nvPr>
        </p:nvSpPr>
        <p:spPr>
          <a:xfrm>
            <a:off x="2271546" y="1190625"/>
            <a:ext cx="7723353" cy="5328139"/>
          </a:xfrm>
        </p:spPr>
        <p:txBody>
          <a:bodyPr/>
          <a:lstStyle/>
          <a:p>
            <a:pPr algn="just"/>
            <a:r>
              <a:rPr lang="en-GB" dirty="0"/>
              <a:t>(ii) If the total receipt of the institution is ` 150 lakhs, and the institution receives ` 30 lakhs in aggregate from an activity in the nature of trade during the P.Y.2023-24, then it will not lose its “charitable” status since receipt of </a:t>
            </a:r>
            <a:r>
              <a:rPr lang="en-GB" dirty="0" err="1"/>
              <a:t>upto</a:t>
            </a:r>
            <a:r>
              <a:rPr lang="en-GB" dirty="0"/>
              <a:t> 20% of the total receipts of the institution in a year from such activity is permissible. The institution can claim exemption subject to fulfilment of other conditions under sections 11 to 13. Further, such activity should also be undertaken in the course of actual carrying out of such advancement of any other object of general public utility</a:t>
            </a:r>
            <a:endParaRPr lang="en-IN" dirty="0"/>
          </a:p>
        </p:txBody>
      </p:sp>
    </p:spTree>
    <p:extLst>
      <p:ext uri="{BB962C8B-B14F-4D97-AF65-F5344CB8AC3E}">
        <p14:creationId xmlns:p14="http://schemas.microsoft.com/office/powerpoint/2010/main" val="1097100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8F8AC1-943E-1AF3-3AB0-0D54BFB62081}"/>
              </a:ext>
            </a:extLst>
          </p:cNvPr>
          <p:cNvSpPr>
            <a:spLocks noGrp="1"/>
          </p:cNvSpPr>
          <p:nvPr>
            <p:ph idx="1"/>
          </p:nvPr>
        </p:nvSpPr>
        <p:spPr>
          <a:xfrm>
            <a:off x="2271546" y="1419225"/>
            <a:ext cx="7875753" cy="5099539"/>
          </a:xfrm>
        </p:spPr>
        <p:txBody>
          <a:bodyPr/>
          <a:lstStyle/>
          <a:p>
            <a:r>
              <a:rPr lang="en-GB" dirty="0"/>
              <a:t>(iii) The restriction regarding carrying on a trading activity for a cess, fee or other consideration will not apply if the main object of the institution is “relief of the poor”. </a:t>
            </a:r>
          </a:p>
          <a:p>
            <a:pPr marL="0" indent="0">
              <a:buNone/>
            </a:pPr>
            <a:endParaRPr lang="en-GB" dirty="0"/>
          </a:p>
          <a:p>
            <a:pPr marL="0" indent="0">
              <a:buNone/>
            </a:pPr>
            <a:r>
              <a:rPr lang="en-GB" dirty="0"/>
              <a:t>Therefore, receipt of ` 30 lakhs from a trading activity by such an institution will not affect its “charitable” status, even if it exceeds 20% of the total receipts of the institution. The institution can claim exemption subject to fulfilment of other conditions under sections 11 to 13.</a:t>
            </a:r>
            <a:endParaRPr lang="en-IN" dirty="0"/>
          </a:p>
        </p:txBody>
      </p:sp>
    </p:spTree>
    <p:extLst>
      <p:ext uri="{BB962C8B-B14F-4D97-AF65-F5344CB8AC3E}">
        <p14:creationId xmlns:p14="http://schemas.microsoft.com/office/powerpoint/2010/main" val="1561528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416F3-1A55-9F35-594E-C6143EE7F1A5}"/>
              </a:ext>
            </a:extLst>
          </p:cNvPr>
          <p:cNvSpPr>
            <a:spLocks noGrp="1"/>
          </p:cNvSpPr>
          <p:nvPr>
            <p:ph type="title"/>
          </p:nvPr>
        </p:nvSpPr>
        <p:spPr/>
        <p:txBody>
          <a:bodyPr/>
          <a:lstStyle/>
          <a:p>
            <a:r>
              <a:rPr lang="en-GB" dirty="0"/>
              <a:t>Charitable trust engaged in business activity</a:t>
            </a:r>
            <a:endParaRPr lang="en-IN" dirty="0"/>
          </a:p>
        </p:txBody>
      </p:sp>
      <p:sp>
        <p:nvSpPr>
          <p:cNvPr id="3" name="Content Placeholder 2">
            <a:extLst>
              <a:ext uri="{FF2B5EF4-FFF2-40B4-BE49-F238E27FC236}">
                <a16:creationId xmlns:a16="http://schemas.microsoft.com/office/drawing/2014/main" id="{7DD833BC-FFDF-3CD0-F452-A166BB49E684}"/>
              </a:ext>
            </a:extLst>
          </p:cNvPr>
          <p:cNvSpPr>
            <a:spLocks noGrp="1"/>
          </p:cNvSpPr>
          <p:nvPr>
            <p:ph idx="1"/>
          </p:nvPr>
        </p:nvSpPr>
        <p:spPr/>
        <p:txBody>
          <a:bodyPr>
            <a:normAutofit/>
          </a:bodyPr>
          <a:lstStyle/>
          <a:p>
            <a:pPr algn="just"/>
            <a:r>
              <a:rPr lang="en-GB" sz="2400" dirty="0"/>
              <a:t>- Section 11(4A) provides that the exemption under the respective regime, would be available in respect of income, being profits and gains from business activity if –– (a) such business is incidental to the attainment of the objects of the trust/institution; and (b) separate books of account are maintained by such trust/institution in respect of such business</a:t>
            </a:r>
            <a:endParaRPr lang="en-IN" sz="2400" dirty="0"/>
          </a:p>
        </p:txBody>
      </p:sp>
    </p:spTree>
    <p:extLst>
      <p:ext uri="{BB962C8B-B14F-4D97-AF65-F5344CB8AC3E}">
        <p14:creationId xmlns:p14="http://schemas.microsoft.com/office/powerpoint/2010/main" val="77631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EEBD8-4DF8-DC6C-01D9-B9EA6CBBBFDF}"/>
              </a:ext>
            </a:extLst>
          </p:cNvPr>
          <p:cNvSpPr>
            <a:spLocks noGrp="1"/>
          </p:cNvSpPr>
          <p:nvPr>
            <p:ph type="title"/>
          </p:nvPr>
        </p:nvSpPr>
        <p:spPr/>
        <p:txBody>
          <a:bodyPr>
            <a:normAutofit fontScale="90000"/>
          </a:bodyPr>
          <a:lstStyle/>
          <a:p>
            <a:r>
              <a:rPr lang="en-GB" dirty="0"/>
              <a:t>Cases where trust property consists of a business undertaking</a:t>
            </a:r>
            <a:endParaRPr lang="en-IN" dirty="0"/>
          </a:p>
        </p:txBody>
      </p:sp>
      <p:sp>
        <p:nvSpPr>
          <p:cNvPr id="3" name="Content Placeholder 2">
            <a:extLst>
              <a:ext uri="{FF2B5EF4-FFF2-40B4-BE49-F238E27FC236}">
                <a16:creationId xmlns:a16="http://schemas.microsoft.com/office/drawing/2014/main" id="{60F02CBB-7D48-E7A8-F601-917E890E27B8}"/>
              </a:ext>
            </a:extLst>
          </p:cNvPr>
          <p:cNvSpPr>
            <a:spLocks noGrp="1"/>
          </p:cNvSpPr>
          <p:nvPr>
            <p:ph idx="1"/>
          </p:nvPr>
        </p:nvSpPr>
        <p:spPr/>
        <p:txBody>
          <a:bodyPr/>
          <a:lstStyle/>
          <a:p>
            <a:pPr algn="just"/>
            <a:r>
              <a:rPr lang="en-GB" dirty="0"/>
              <a:t>Section 11(4) clarifies that for the purposes of section 11, property held under trust may consist of a business undertaking so held. If that be so, the trustees may claim that the income of such undertaking enjoys exemption under section 11. Section 11(4) provides that – </a:t>
            </a:r>
          </a:p>
          <a:p>
            <a:pPr algn="just"/>
            <a:r>
              <a:rPr lang="en-GB" dirty="0"/>
              <a:t>(a) The Assessing Officer shall have the power to determine the income of the undertaking in accordance with the provisions of the Act relating to assessment, and </a:t>
            </a:r>
          </a:p>
          <a:p>
            <a:pPr algn="just"/>
            <a:r>
              <a:rPr lang="en-GB" dirty="0"/>
              <a:t>(b) Where the income determined by the Assessing Officer is in excess of that shown in the books of the undertaking, such excess shall be deemed to be applied to purposes other than charitable or religious purposes.</a:t>
            </a:r>
            <a:endParaRPr lang="en-IN" dirty="0"/>
          </a:p>
        </p:txBody>
      </p:sp>
    </p:spTree>
    <p:extLst>
      <p:ext uri="{BB962C8B-B14F-4D97-AF65-F5344CB8AC3E}">
        <p14:creationId xmlns:p14="http://schemas.microsoft.com/office/powerpoint/2010/main" val="611756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9579826" y="7118884"/>
            <a:ext cx="161290" cy="193040"/>
          </a:xfrm>
          <a:prstGeom prst="rect">
            <a:avLst/>
          </a:prstGeom>
        </p:spPr>
        <p:txBody>
          <a:bodyPr vert="horz" wrap="square" lIns="0" tIns="0" rIns="0" bIns="0" rtlCol="0">
            <a:spAutoFit/>
          </a:bodyPr>
          <a:lstStyle/>
          <a:p>
            <a:pPr marL="38100">
              <a:lnSpc>
                <a:spcPts val="1350"/>
              </a:lnSpc>
            </a:pPr>
            <a:fld id="{81D60167-4931-47E6-BA6A-407CBD079E47}" type="slidenum">
              <a:rPr sz="1300" spc="10" dirty="0">
                <a:solidFill>
                  <a:srgbClr val="878787"/>
                </a:solidFill>
                <a:latin typeface="Calibri"/>
                <a:cs typeface="Calibri"/>
              </a:rPr>
              <a:t>2</a:t>
            </a:fld>
            <a:endParaRPr sz="1300">
              <a:latin typeface="Calibri"/>
              <a:cs typeface="Calibri"/>
            </a:endParaRPr>
          </a:p>
        </p:txBody>
      </p:sp>
      <p:sp>
        <p:nvSpPr>
          <p:cNvPr id="2" name="object 2"/>
          <p:cNvSpPr txBox="1">
            <a:spLocks noGrp="1"/>
          </p:cNvSpPr>
          <p:nvPr>
            <p:ph type="title"/>
          </p:nvPr>
        </p:nvSpPr>
        <p:spPr>
          <a:xfrm>
            <a:off x="3638574" y="581025"/>
            <a:ext cx="3416251" cy="776566"/>
          </a:xfrm>
          <a:prstGeom prst="rect">
            <a:avLst/>
          </a:prstGeom>
        </p:spPr>
        <p:txBody>
          <a:bodyPr vert="horz" wrap="square" lIns="0" tIns="12065" rIns="0" bIns="0" rtlCol="0">
            <a:spAutoFit/>
          </a:bodyPr>
          <a:lstStyle/>
          <a:p>
            <a:pPr marL="12700">
              <a:lnSpc>
                <a:spcPct val="100000"/>
              </a:lnSpc>
              <a:spcBef>
                <a:spcPts val="95"/>
              </a:spcBef>
            </a:pPr>
            <a:r>
              <a:rPr sz="4850" spc="-5" dirty="0"/>
              <a:t>Coverage</a:t>
            </a:r>
            <a:endParaRPr sz="4850" dirty="0"/>
          </a:p>
        </p:txBody>
      </p:sp>
      <p:sp>
        <p:nvSpPr>
          <p:cNvPr id="3" name="object 3"/>
          <p:cNvSpPr txBox="1"/>
          <p:nvPr/>
        </p:nvSpPr>
        <p:spPr>
          <a:xfrm>
            <a:off x="958017" y="1661956"/>
            <a:ext cx="8621809" cy="5067477"/>
          </a:xfrm>
          <a:prstGeom prst="rect">
            <a:avLst/>
          </a:prstGeom>
        </p:spPr>
        <p:txBody>
          <a:bodyPr vert="horz" wrap="square" lIns="0" tIns="101600" rIns="0" bIns="0" rtlCol="0">
            <a:spAutoFit/>
          </a:bodyPr>
          <a:lstStyle/>
          <a:p>
            <a:pPr marL="323215" indent="-311150">
              <a:lnSpc>
                <a:spcPct val="100000"/>
              </a:lnSpc>
              <a:spcBef>
                <a:spcPts val="800"/>
              </a:spcBef>
              <a:buFont typeface="Arial MT"/>
              <a:buChar char="•"/>
              <a:tabLst>
                <a:tab pos="323850" algn="l"/>
              </a:tabLst>
            </a:pPr>
            <a:r>
              <a:rPr sz="3500" spc="10" dirty="0">
                <a:latin typeface="Calibri"/>
                <a:cs typeface="Calibri"/>
              </a:rPr>
              <a:t>O</a:t>
            </a:r>
            <a:r>
              <a:rPr lang="en-GB" sz="3500" spc="10" dirty="0">
                <a:latin typeface="Calibri"/>
                <a:cs typeface="Calibri"/>
              </a:rPr>
              <a:t>VERVIEW</a:t>
            </a:r>
          </a:p>
          <a:p>
            <a:pPr marL="323215" indent="-311150">
              <a:lnSpc>
                <a:spcPct val="100000"/>
              </a:lnSpc>
              <a:spcBef>
                <a:spcPts val="800"/>
              </a:spcBef>
              <a:buFont typeface="Arial MT"/>
              <a:buChar char="•"/>
              <a:tabLst>
                <a:tab pos="323850" algn="l"/>
              </a:tabLst>
            </a:pPr>
            <a:endParaRPr sz="3500" dirty="0">
              <a:latin typeface="Calibri"/>
              <a:cs typeface="Calibri"/>
            </a:endParaRPr>
          </a:p>
          <a:p>
            <a:pPr marL="323215" marR="5080" indent="-311150">
              <a:lnSpc>
                <a:spcPct val="100899"/>
              </a:lnSpc>
              <a:spcBef>
                <a:spcPts val="670"/>
              </a:spcBef>
              <a:buFont typeface="Arial MT"/>
              <a:buChar char="•"/>
              <a:tabLst>
                <a:tab pos="323850" algn="l"/>
              </a:tabLst>
            </a:pPr>
            <a:r>
              <a:rPr lang="en-GB" sz="3500" spc="10" dirty="0">
                <a:latin typeface="Calibri"/>
                <a:cs typeface="Calibri"/>
              </a:rPr>
              <a:t>FIRST REGIME TAXATION</a:t>
            </a:r>
          </a:p>
          <a:p>
            <a:pPr marL="323215" marR="5080" indent="-311150">
              <a:lnSpc>
                <a:spcPct val="100899"/>
              </a:lnSpc>
              <a:spcBef>
                <a:spcPts val="670"/>
              </a:spcBef>
              <a:buFont typeface="Arial MT"/>
              <a:buChar char="•"/>
              <a:tabLst>
                <a:tab pos="323850" algn="l"/>
              </a:tabLst>
            </a:pPr>
            <a:endParaRPr lang="en-GB" sz="3500" spc="10" dirty="0">
              <a:latin typeface="Calibri"/>
              <a:cs typeface="Calibri"/>
            </a:endParaRPr>
          </a:p>
          <a:p>
            <a:pPr marL="323215" marR="5080" indent="-311150">
              <a:lnSpc>
                <a:spcPct val="100899"/>
              </a:lnSpc>
              <a:spcBef>
                <a:spcPts val="670"/>
              </a:spcBef>
              <a:buFont typeface="Arial MT"/>
              <a:buChar char="•"/>
              <a:tabLst>
                <a:tab pos="323850" algn="l"/>
              </a:tabLst>
            </a:pPr>
            <a:r>
              <a:rPr lang="en-GB" sz="3500" spc="10" dirty="0">
                <a:latin typeface="Calibri"/>
                <a:cs typeface="Calibri"/>
              </a:rPr>
              <a:t>SECOND REGIME TAXATION</a:t>
            </a:r>
          </a:p>
          <a:p>
            <a:pPr marL="323215" marR="5080" indent="-311150">
              <a:lnSpc>
                <a:spcPct val="100899"/>
              </a:lnSpc>
              <a:spcBef>
                <a:spcPts val="670"/>
              </a:spcBef>
              <a:buFont typeface="Arial MT"/>
              <a:buChar char="•"/>
              <a:tabLst>
                <a:tab pos="323850" algn="l"/>
              </a:tabLst>
            </a:pPr>
            <a:endParaRPr lang="en-IN" sz="3500" spc="10" dirty="0">
              <a:latin typeface="Calibri"/>
              <a:cs typeface="Calibri"/>
            </a:endParaRPr>
          </a:p>
          <a:p>
            <a:pPr marL="323215" marR="5080" indent="-311150">
              <a:lnSpc>
                <a:spcPct val="100899"/>
              </a:lnSpc>
              <a:spcBef>
                <a:spcPts val="670"/>
              </a:spcBef>
              <a:buFont typeface="Arial MT"/>
              <a:buChar char="•"/>
              <a:tabLst>
                <a:tab pos="323850" algn="l"/>
              </a:tabLst>
            </a:pPr>
            <a:r>
              <a:rPr lang="en-GB" sz="3500" spc="10" dirty="0">
                <a:latin typeface="Calibri"/>
                <a:cs typeface="Calibri"/>
              </a:rPr>
              <a:t>STATUTORY PROVISIONS</a:t>
            </a:r>
          </a:p>
          <a:p>
            <a:pPr marL="12065" marR="5080">
              <a:lnSpc>
                <a:spcPct val="100899"/>
              </a:lnSpc>
              <a:spcBef>
                <a:spcPts val="670"/>
              </a:spcBef>
              <a:tabLst>
                <a:tab pos="323850" algn="l"/>
              </a:tabLst>
            </a:pPr>
            <a:endParaRPr sz="3500" dirty="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042525-3B78-930C-7AC8-A658179238D8}"/>
              </a:ext>
            </a:extLst>
          </p:cNvPr>
          <p:cNvSpPr>
            <a:spLocks noGrp="1"/>
          </p:cNvSpPr>
          <p:nvPr>
            <p:ph idx="1"/>
          </p:nvPr>
        </p:nvSpPr>
        <p:spPr>
          <a:xfrm>
            <a:off x="2271547" y="657225"/>
            <a:ext cx="7342353" cy="5861539"/>
          </a:xfrm>
        </p:spPr>
        <p:txBody>
          <a:bodyPr>
            <a:normAutofit/>
          </a:bodyPr>
          <a:lstStyle/>
          <a:p>
            <a:pPr algn="just"/>
            <a:r>
              <a:rPr lang="en-GB" sz="2600" dirty="0"/>
              <a:t>NSN, a charitable educational trust approved under section 10(23C)(vi), is running a school. It operates a stationery shop outside the school campus. A sum of ` 75 lakhs has been derived as net income from such business activity, which has been applied towards the objectives of the trust in providing education. The trust maintains separate books of accounts for the business activity. Examine the taxability of application of the income, if the income so derived relates to the previous year 2023-24. </a:t>
            </a:r>
            <a:endParaRPr lang="en-IN" sz="2600" dirty="0"/>
          </a:p>
        </p:txBody>
      </p:sp>
    </p:spTree>
    <p:extLst>
      <p:ext uri="{BB962C8B-B14F-4D97-AF65-F5344CB8AC3E}">
        <p14:creationId xmlns:p14="http://schemas.microsoft.com/office/powerpoint/2010/main" val="3011690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ABDD07-DFB0-2332-0A88-90BF97389DC0}"/>
              </a:ext>
            </a:extLst>
          </p:cNvPr>
          <p:cNvSpPr>
            <a:spLocks noGrp="1"/>
          </p:cNvSpPr>
          <p:nvPr>
            <p:ph idx="1"/>
          </p:nvPr>
        </p:nvSpPr>
        <p:spPr>
          <a:xfrm>
            <a:off x="2271546" y="733425"/>
            <a:ext cx="7875753" cy="5785339"/>
          </a:xfrm>
        </p:spPr>
        <p:txBody>
          <a:bodyPr>
            <a:normAutofit/>
          </a:bodyPr>
          <a:lstStyle/>
          <a:p>
            <a:r>
              <a:rPr lang="en-GB" dirty="0"/>
              <a:t>The trust objective of providing education is a charitable purpose as per section 2(15). The trust in the given case runs a stationery shop business, whose income is applied towards the objectives of the trust. In this case, the business income from the stationery shop will be eligible to avail exemption in respect of profits and gains of business, if such business is incidental to the attainment of the objectives of the trust and separate books of account are maintained in respect of such business. </a:t>
            </a:r>
          </a:p>
          <a:p>
            <a:pPr marL="0" indent="0">
              <a:buNone/>
            </a:pPr>
            <a:endParaRPr lang="en-GB" dirty="0"/>
          </a:p>
          <a:p>
            <a:r>
              <a:rPr lang="en-GB" dirty="0"/>
              <a:t>Therefore, in the given case, the profit from the business shall be eligible for exemption under section 11, assuming that the said business is incidental to the attainment of the objects of the trust (i.e., education) and books of account for such business activity is maintained separately. </a:t>
            </a:r>
            <a:endParaRPr lang="en-IN" dirty="0"/>
          </a:p>
        </p:txBody>
      </p:sp>
    </p:spTree>
    <p:extLst>
      <p:ext uri="{BB962C8B-B14F-4D97-AF65-F5344CB8AC3E}">
        <p14:creationId xmlns:p14="http://schemas.microsoft.com/office/powerpoint/2010/main" val="58422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1FED-9E18-52BA-196D-1C7EBC1A33E7}"/>
              </a:ext>
            </a:extLst>
          </p:cNvPr>
          <p:cNvSpPr>
            <a:spLocks noGrp="1"/>
          </p:cNvSpPr>
          <p:nvPr>
            <p:ph type="title"/>
          </p:nvPr>
        </p:nvSpPr>
        <p:spPr>
          <a:xfrm>
            <a:off x="1460500" y="200026"/>
            <a:ext cx="9372600" cy="1752600"/>
          </a:xfrm>
        </p:spPr>
        <p:txBody>
          <a:bodyPr>
            <a:normAutofit/>
          </a:bodyPr>
          <a:lstStyle/>
          <a:p>
            <a:pPr algn="just"/>
            <a:r>
              <a:rPr lang="en-GB" sz="3000" b="1" dirty="0"/>
              <a:t>Income from property held for charitable or religious purposes in India [Section 11(1)]</a:t>
            </a:r>
            <a:endParaRPr lang="en-IN" sz="3000" b="1" dirty="0"/>
          </a:p>
        </p:txBody>
      </p:sp>
      <p:sp>
        <p:nvSpPr>
          <p:cNvPr id="3" name="Content Placeholder 2">
            <a:extLst>
              <a:ext uri="{FF2B5EF4-FFF2-40B4-BE49-F238E27FC236}">
                <a16:creationId xmlns:a16="http://schemas.microsoft.com/office/drawing/2014/main" id="{17E468CC-52C5-99E7-C133-C09F48CE05B4}"/>
              </a:ext>
            </a:extLst>
          </p:cNvPr>
          <p:cNvSpPr>
            <a:spLocks noGrp="1"/>
          </p:cNvSpPr>
          <p:nvPr>
            <p:ph idx="1"/>
          </p:nvPr>
        </p:nvSpPr>
        <p:spPr>
          <a:xfrm>
            <a:off x="1231900" y="1343025"/>
            <a:ext cx="9461500" cy="6019799"/>
          </a:xfrm>
        </p:spPr>
        <p:txBody>
          <a:bodyPr>
            <a:normAutofit fontScale="92500" lnSpcReduction="10000"/>
          </a:bodyPr>
          <a:lstStyle/>
          <a:p>
            <a:r>
              <a:rPr lang="en-GB" dirty="0"/>
              <a:t>(a) Income derived from property held under trust wholly for charitable or religious purposes to the extent such income is applied in India for such purpose. Further, a minimum 85% of the income derived to be applied for charitable or religious purpose. </a:t>
            </a:r>
          </a:p>
          <a:p>
            <a:r>
              <a:rPr lang="en-GB" dirty="0"/>
              <a:t>(b) Income derived from property held under trust in part only for such purpose, to the extent such income is applied in India for such purposes. </a:t>
            </a:r>
          </a:p>
          <a:p>
            <a:r>
              <a:rPr lang="en-GB" dirty="0"/>
              <a:t>(c) Income derived from property held under trust, </a:t>
            </a:r>
          </a:p>
          <a:p>
            <a:pPr marL="0" indent="0">
              <a:buNone/>
            </a:pPr>
            <a:r>
              <a:rPr lang="en-GB" dirty="0"/>
              <a:t>	- created on or after 1.4.1952 for charitable purpose which tends to promote international welfare in which India is interested to the extent to which such income is applied to such purpose outside India. This does not cover religious trusts. </a:t>
            </a:r>
          </a:p>
          <a:p>
            <a:pPr marL="0" indent="0">
              <a:buNone/>
            </a:pPr>
            <a:r>
              <a:rPr lang="en-GB" dirty="0"/>
              <a:t>	- trust for charitable or religious purposes, created before 1.4.1952, to the extent to which such income is applied for such purposes outside India. </a:t>
            </a:r>
          </a:p>
          <a:p>
            <a:pPr marL="0" indent="0">
              <a:buNone/>
            </a:pPr>
            <a:r>
              <a:rPr lang="en-GB" dirty="0"/>
              <a:t>In both the cases, the CBDT should have, by general or special order, directed that such income shall not be included in the total income of the person in receipt of such income. </a:t>
            </a:r>
          </a:p>
          <a:p>
            <a:r>
              <a:rPr lang="en-GB" dirty="0"/>
              <a:t>(d) Income in the form of voluntary contributions made with a specific direction that they shall form part of the corpus of the trust or institution. </a:t>
            </a:r>
          </a:p>
          <a:p>
            <a:pPr marL="0" indent="0">
              <a:buNone/>
            </a:pPr>
            <a:r>
              <a:rPr lang="en-GB" dirty="0"/>
              <a:t>Such voluntary contributions received as corpus must be invested or deposited in one or more of the forms or modes specified in section 11(5) maintained specifically for such corpus, for claim of exemption. </a:t>
            </a:r>
            <a:endParaRPr lang="en-IN" dirty="0"/>
          </a:p>
        </p:txBody>
      </p:sp>
    </p:spTree>
    <p:extLst>
      <p:ext uri="{BB962C8B-B14F-4D97-AF65-F5344CB8AC3E}">
        <p14:creationId xmlns:p14="http://schemas.microsoft.com/office/powerpoint/2010/main" val="708961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9B207-A408-4FA2-1901-870413748A07}"/>
              </a:ext>
            </a:extLst>
          </p:cNvPr>
          <p:cNvSpPr>
            <a:spLocks noGrp="1"/>
          </p:cNvSpPr>
          <p:nvPr>
            <p:ph type="title"/>
          </p:nvPr>
        </p:nvSpPr>
        <p:spPr>
          <a:xfrm>
            <a:off x="1308100" y="200026"/>
            <a:ext cx="9296400" cy="844060"/>
          </a:xfrm>
        </p:spPr>
        <p:txBody>
          <a:bodyPr/>
          <a:lstStyle/>
          <a:p>
            <a:r>
              <a:rPr lang="en-IN" dirty="0"/>
              <a:t>Voluntary Contributions [Section 12]</a:t>
            </a:r>
          </a:p>
        </p:txBody>
      </p:sp>
      <p:sp>
        <p:nvSpPr>
          <p:cNvPr id="3" name="Content Placeholder 2">
            <a:extLst>
              <a:ext uri="{FF2B5EF4-FFF2-40B4-BE49-F238E27FC236}">
                <a16:creationId xmlns:a16="http://schemas.microsoft.com/office/drawing/2014/main" id="{EAB963C0-DBF1-C19B-3EDF-419840976E90}"/>
              </a:ext>
            </a:extLst>
          </p:cNvPr>
          <p:cNvSpPr>
            <a:spLocks noGrp="1"/>
          </p:cNvSpPr>
          <p:nvPr>
            <p:ph idx="1"/>
          </p:nvPr>
        </p:nvSpPr>
        <p:spPr>
          <a:xfrm>
            <a:off x="1308100" y="1044086"/>
            <a:ext cx="9144000" cy="6318738"/>
          </a:xfrm>
        </p:spPr>
        <p:txBody>
          <a:bodyPr>
            <a:noAutofit/>
          </a:bodyPr>
          <a:lstStyle/>
          <a:p>
            <a:pPr algn="just"/>
            <a:r>
              <a:rPr lang="en-GB" sz="2200" dirty="0"/>
              <a:t>Any voluntary contribution received by a trust created wholly for charitable or religious purposes or by an institution established wholly for such purposes shall, for the purposes of section 11, be deemed to be income derived from property held under trust wholly for charitable or religious purposes. However, corpus donations (i.e., contributions made with a specific direction that they shall from part of the corpus of the trust or institution) shall not be treated as income, provided they are invested in the modes specified under section 11(5) [Section 12(1)]. </a:t>
            </a:r>
          </a:p>
          <a:p>
            <a:pPr algn="just"/>
            <a:r>
              <a:rPr lang="en-GB" sz="2200" dirty="0"/>
              <a:t>The value of any services, being medical or educational services, made available by any charitable or religious trust running a hospital or medical institution or an educational institution, to any person referred under section 13(3), would be deemed to be income of such trust or institution derived from property held under trust wholly for charitable or religious purposes during the previous year in which such services are so provided and shall be chargeable to income-tax. </a:t>
            </a:r>
            <a:endParaRPr lang="en-IN" sz="2200" dirty="0"/>
          </a:p>
        </p:txBody>
      </p:sp>
    </p:spTree>
    <p:extLst>
      <p:ext uri="{BB962C8B-B14F-4D97-AF65-F5344CB8AC3E}">
        <p14:creationId xmlns:p14="http://schemas.microsoft.com/office/powerpoint/2010/main" val="1670828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EA065-8F6C-15BE-6A8D-4EA9ED902FED}"/>
              </a:ext>
            </a:extLst>
          </p:cNvPr>
          <p:cNvSpPr>
            <a:spLocks noGrp="1"/>
          </p:cNvSpPr>
          <p:nvPr>
            <p:ph type="title"/>
          </p:nvPr>
        </p:nvSpPr>
        <p:spPr>
          <a:xfrm>
            <a:off x="1689100" y="276225"/>
            <a:ext cx="8291407" cy="1824567"/>
          </a:xfrm>
        </p:spPr>
        <p:txBody>
          <a:bodyPr>
            <a:normAutofit fontScale="90000"/>
          </a:bodyPr>
          <a:lstStyle/>
          <a:p>
            <a:pPr algn="just"/>
            <a:r>
              <a:rPr lang="en-GB" dirty="0"/>
              <a:t>Conditions for availing exemption under First Regime and Second Regime </a:t>
            </a:r>
            <a:endParaRPr lang="en-IN" dirty="0"/>
          </a:p>
        </p:txBody>
      </p:sp>
      <p:sp>
        <p:nvSpPr>
          <p:cNvPr id="3" name="Content Placeholder 2">
            <a:extLst>
              <a:ext uri="{FF2B5EF4-FFF2-40B4-BE49-F238E27FC236}">
                <a16:creationId xmlns:a16="http://schemas.microsoft.com/office/drawing/2014/main" id="{8347568D-421E-98CA-5206-0802F4AAC379}"/>
              </a:ext>
            </a:extLst>
          </p:cNvPr>
          <p:cNvSpPr>
            <a:spLocks noGrp="1"/>
          </p:cNvSpPr>
          <p:nvPr>
            <p:ph idx="1"/>
          </p:nvPr>
        </p:nvSpPr>
        <p:spPr/>
        <p:txBody>
          <a:bodyPr/>
          <a:lstStyle/>
          <a:p>
            <a:r>
              <a:rPr lang="en-GB" dirty="0"/>
              <a:t>1. Approval/Registration for claiming exemption.</a:t>
            </a:r>
          </a:p>
          <a:p>
            <a:r>
              <a:rPr lang="en-GB" dirty="0"/>
              <a:t>2. </a:t>
            </a:r>
            <a:r>
              <a:rPr lang="en-IN" dirty="0"/>
              <a:t>Mandatory filing of return</a:t>
            </a:r>
            <a:endParaRPr lang="en-GB" dirty="0"/>
          </a:p>
          <a:p>
            <a:r>
              <a:rPr lang="en-GB" dirty="0"/>
              <a:t>3. Maintenance of Books of account &amp; Other Documents and Audit of accounts</a:t>
            </a:r>
          </a:p>
          <a:p>
            <a:endParaRPr lang="en-IN" dirty="0"/>
          </a:p>
        </p:txBody>
      </p:sp>
    </p:spTree>
    <p:extLst>
      <p:ext uri="{BB962C8B-B14F-4D97-AF65-F5344CB8AC3E}">
        <p14:creationId xmlns:p14="http://schemas.microsoft.com/office/powerpoint/2010/main" val="302769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08C70-8084-82AE-C709-78D3A02EBC9A}"/>
              </a:ext>
            </a:extLst>
          </p:cNvPr>
          <p:cNvSpPr>
            <a:spLocks noGrp="1"/>
          </p:cNvSpPr>
          <p:nvPr>
            <p:ph type="title"/>
          </p:nvPr>
        </p:nvSpPr>
        <p:spPr>
          <a:xfrm>
            <a:off x="2274804" y="688256"/>
            <a:ext cx="7872495" cy="578570"/>
          </a:xfrm>
        </p:spPr>
        <p:txBody>
          <a:bodyPr>
            <a:normAutofit fontScale="90000"/>
          </a:bodyPr>
          <a:lstStyle/>
          <a:p>
            <a:r>
              <a:rPr lang="en-GB" dirty="0"/>
              <a:t>Mandatory filing of return</a:t>
            </a:r>
            <a:endParaRPr lang="en-IN" dirty="0"/>
          </a:p>
        </p:txBody>
      </p:sp>
      <p:sp>
        <p:nvSpPr>
          <p:cNvPr id="3" name="Content Placeholder 2">
            <a:extLst>
              <a:ext uri="{FF2B5EF4-FFF2-40B4-BE49-F238E27FC236}">
                <a16:creationId xmlns:a16="http://schemas.microsoft.com/office/drawing/2014/main" id="{58285797-BF41-056D-9854-1702ED64171F}"/>
              </a:ext>
            </a:extLst>
          </p:cNvPr>
          <p:cNvSpPr>
            <a:spLocks noGrp="1"/>
          </p:cNvSpPr>
          <p:nvPr>
            <p:ph idx="1"/>
          </p:nvPr>
        </p:nvSpPr>
        <p:spPr>
          <a:xfrm>
            <a:off x="2271546" y="1647825"/>
            <a:ext cx="8104354" cy="5638800"/>
          </a:xfrm>
        </p:spPr>
        <p:txBody>
          <a:bodyPr>
            <a:normAutofit/>
          </a:bodyPr>
          <a:lstStyle/>
          <a:p>
            <a:pPr algn="just"/>
            <a:r>
              <a:rPr lang="en-GB" sz="2300" dirty="0"/>
              <a:t>In order to avail of exemption under any of these regimes, the entities approved under first regime and entities registered under second regime are required to file the return of income under section 139(4C) or under 139(4A), respectively within the time allowed under section 139(1) [i.e., on or before the due date of filing return of income] or section 139(4) [</a:t>
            </a:r>
            <a:r>
              <a:rPr lang="en-GB" sz="2300" dirty="0" err="1"/>
              <a:t>upto</a:t>
            </a:r>
            <a:r>
              <a:rPr lang="en-GB" sz="2300" dirty="0"/>
              <a:t> 31st December of the relevant assessment year], if the total income without giving effect to the provisions of </a:t>
            </a:r>
          </a:p>
          <a:p>
            <a:pPr algn="just"/>
            <a:r>
              <a:rPr lang="en-GB" sz="2300" dirty="0"/>
              <a:t>− section 10, in case of first regime approved entities or </a:t>
            </a:r>
          </a:p>
          <a:p>
            <a:pPr algn="just"/>
            <a:r>
              <a:rPr lang="en-GB" sz="2300" dirty="0"/>
              <a:t>− section 11 and 12 in case of second regime approved entities, exceeds the maximum amount which is not chargeable to income-tax.</a:t>
            </a:r>
            <a:endParaRPr lang="en-IN" sz="2300" dirty="0"/>
          </a:p>
        </p:txBody>
      </p:sp>
    </p:spTree>
    <p:extLst>
      <p:ext uri="{BB962C8B-B14F-4D97-AF65-F5344CB8AC3E}">
        <p14:creationId xmlns:p14="http://schemas.microsoft.com/office/powerpoint/2010/main" val="2802474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1377C-CAC1-587C-3922-9E8A3C6F5214}"/>
              </a:ext>
            </a:extLst>
          </p:cNvPr>
          <p:cNvSpPr>
            <a:spLocks noGrp="1"/>
          </p:cNvSpPr>
          <p:nvPr>
            <p:ph type="title"/>
          </p:nvPr>
        </p:nvSpPr>
        <p:spPr>
          <a:xfrm>
            <a:off x="1579880" y="276225"/>
            <a:ext cx="8991600" cy="1114424"/>
          </a:xfrm>
        </p:spPr>
        <p:txBody>
          <a:bodyPr>
            <a:normAutofit/>
          </a:bodyPr>
          <a:lstStyle/>
          <a:p>
            <a:pPr algn="just"/>
            <a:r>
              <a:rPr lang="en-GB" sz="2600" dirty="0"/>
              <a:t>Maintenance of Books of account &amp; Other Documents and Audit of accounts</a:t>
            </a:r>
            <a:endParaRPr lang="en-IN" sz="2600" dirty="0"/>
          </a:p>
        </p:txBody>
      </p:sp>
      <p:sp>
        <p:nvSpPr>
          <p:cNvPr id="3" name="Content Placeholder 2">
            <a:extLst>
              <a:ext uri="{FF2B5EF4-FFF2-40B4-BE49-F238E27FC236}">
                <a16:creationId xmlns:a16="http://schemas.microsoft.com/office/drawing/2014/main" id="{A3A41425-5D24-9CD8-DCCE-18A55DD1076F}"/>
              </a:ext>
            </a:extLst>
          </p:cNvPr>
          <p:cNvSpPr>
            <a:spLocks noGrp="1"/>
          </p:cNvSpPr>
          <p:nvPr>
            <p:ph idx="1"/>
          </p:nvPr>
        </p:nvSpPr>
        <p:spPr>
          <a:xfrm>
            <a:off x="1612900" y="1647825"/>
            <a:ext cx="8367607" cy="4870939"/>
          </a:xfrm>
        </p:spPr>
        <p:txBody>
          <a:bodyPr>
            <a:normAutofit/>
          </a:bodyPr>
          <a:lstStyle/>
          <a:p>
            <a:pPr algn="just"/>
            <a:r>
              <a:rPr lang="en-GB" dirty="0"/>
              <a:t>With effect from A.Y. 2023-24, where the total income of the trust or institution or fund referred under these two regimes without giving effect to the provisions of section 10(23C)(iv)/(v)(vi)(via) or section 11 and 12, as the case may be exceeds the maximum amount which is not chargeable to income-tax in any previous year, such entities shall</a:t>
            </a:r>
          </a:p>
          <a:p>
            <a:pPr algn="just"/>
            <a:r>
              <a:rPr lang="en-GB" dirty="0"/>
              <a:t>− keep and maintain books of account and other documents in such form and manner and at such place, </a:t>
            </a:r>
          </a:p>
          <a:p>
            <a:pPr algn="just"/>
            <a:r>
              <a:rPr lang="en-GB" dirty="0"/>
              <a:t>− get the accounts audited by a chartered accountant and the report of such audit in the prescribed form duly signed and verified by such accountant and setting forth such prescribed particulars, should be furnished on or before the specified date i.e., one month prior to the due date for filing return of income.</a:t>
            </a:r>
            <a:endParaRPr lang="en-IN" dirty="0"/>
          </a:p>
        </p:txBody>
      </p:sp>
    </p:spTree>
    <p:extLst>
      <p:ext uri="{BB962C8B-B14F-4D97-AF65-F5344CB8AC3E}">
        <p14:creationId xmlns:p14="http://schemas.microsoft.com/office/powerpoint/2010/main" val="513460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9B5A-F081-9AD4-3D3A-10AD12320E0A}"/>
              </a:ext>
            </a:extLst>
          </p:cNvPr>
          <p:cNvSpPr>
            <a:spLocks noGrp="1"/>
          </p:cNvSpPr>
          <p:nvPr>
            <p:ph type="title"/>
          </p:nvPr>
        </p:nvSpPr>
        <p:spPr>
          <a:xfrm>
            <a:off x="948937" y="211231"/>
            <a:ext cx="8795524" cy="538609"/>
          </a:xfrm>
        </p:spPr>
        <p:txBody>
          <a:bodyPr>
            <a:normAutofit fontScale="90000"/>
          </a:bodyPr>
          <a:lstStyle/>
          <a:p>
            <a:pPr algn="ctr"/>
            <a:r>
              <a:rPr lang="en-GB" dirty="0">
                <a:latin typeface="Garamond" panose="02020404030301010803" pitchFamily="18" charset="0"/>
              </a:rPr>
              <a:t>FORM 9A AND FORM 10</a:t>
            </a:r>
            <a:endParaRPr lang="en-IN" dirty="0">
              <a:latin typeface="Garamond" panose="02020404030301010803" pitchFamily="18" charset="0"/>
            </a:endParaRPr>
          </a:p>
        </p:txBody>
      </p:sp>
      <p:sp>
        <p:nvSpPr>
          <p:cNvPr id="3" name="Text Placeholder 2">
            <a:extLst>
              <a:ext uri="{FF2B5EF4-FFF2-40B4-BE49-F238E27FC236}">
                <a16:creationId xmlns:a16="http://schemas.microsoft.com/office/drawing/2014/main" id="{218CFA49-59D9-3BAC-3100-123C1A4E8A8B}"/>
              </a:ext>
            </a:extLst>
          </p:cNvPr>
          <p:cNvSpPr>
            <a:spLocks noGrp="1"/>
          </p:cNvSpPr>
          <p:nvPr>
            <p:ph idx="1"/>
          </p:nvPr>
        </p:nvSpPr>
        <p:spPr>
          <a:xfrm>
            <a:off x="431800" y="749840"/>
            <a:ext cx="9829800" cy="7345190"/>
          </a:xfrm>
        </p:spPr>
        <p:txBody>
          <a:bodyPr>
            <a:normAutofit lnSpcReduction="10000"/>
          </a:bodyPr>
          <a:lstStyle/>
          <a:p>
            <a:pPr algn="just"/>
            <a:r>
              <a:rPr lang="en-GB" sz="2700" b="0" i="0" dirty="0">
                <a:solidFill>
                  <a:srgbClr val="000000"/>
                </a:solidFill>
                <a:effectLst/>
                <a:latin typeface="Garamond" panose="02020404030301010803" pitchFamily="18" charset="0"/>
              </a:rPr>
              <a:t>Where due to reason that whole or any part of the income </a:t>
            </a:r>
            <a:r>
              <a:rPr lang="en-GB" sz="2700" b="1" i="0" dirty="0">
                <a:solidFill>
                  <a:srgbClr val="000000"/>
                </a:solidFill>
                <a:effectLst/>
                <a:latin typeface="Garamond" panose="02020404030301010803" pitchFamily="18" charset="0"/>
              </a:rPr>
              <a:t>has not been received during the year, </a:t>
            </a:r>
            <a:r>
              <a:rPr lang="en-GB" sz="2700" b="0" i="0" dirty="0">
                <a:solidFill>
                  <a:srgbClr val="000000"/>
                </a:solidFill>
                <a:effectLst/>
                <a:latin typeface="Garamond" panose="02020404030301010803" pitchFamily="18" charset="0"/>
              </a:rPr>
              <a:t>the amount can be applied in the year of receipt or in the following year. However, intimation in writing must be sent to Assessing Officer (AO) in </a:t>
            </a:r>
            <a:r>
              <a:rPr lang="en-GB" sz="2700" b="1" i="0" dirty="0">
                <a:solidFill>
                  <a:srgbClr val="000000"/>
                </a:solidFill>
                <a:effectLst/>
                <a:latin typeface="Garamond" panose="02020404030301010803" pitchFamily="18" charset="0"/>
              </a:rPr>
              <a:t>Form 9A </a:t>
            </a:r>
            <a:r>
              <a:rPr lang="en-GB" sz="2700" b="0" i="0" dirty="0">
                <a:solidFill>
                  <a:srgbClr val="000000"/>
                </a:solidFill>
                <a:effectLst/>
                <a:latin typeface="Garamond" panose="02020404030301010803" pitchFamily="18" charset="0"/>
              </a:rPr>
              <a:t>before the expiry of time allowed u/s. 139(1) for furnishing the return of income. In case the amount is not applied, it will be deemed to be the income of previous year immediately following year of receipt [Explanation 1 to Section 11(1) &amp; section 11(1B)].</a:t>
            </a:r>
          </a:p>
          <a:p>
            <a:pPr algn="just"/>
            <a:endParaRPr lang="en-GB" sz="2700" b="0" dirty="0">
              <a:solidFill>
                <a:srgbClr val="000000"/>
              </a:solidFill>
              <a:latin typeface="Garamond" panose="02020404030301010803" pitchFamily="18" charset="0"/>
            </a:endParaRPr>
          </a:p>
          <a:p>
            <a:pPr algn="just"/>
            <a:r>
              <a:rPr lang="en-GB" sz="2700" b="0" i="0" dirty="0">
                <a:solidFill>
                  <a:srgbClr val="000000"/>
                </a:solidFill>
                <a:effectLst/>
                <a:latin typeface="Garamond" panose="02020404030301010803" pitchFamily="18" charset="0"/>
              </a:rPr>
              <a:t>Setting apart of funds with the specific purpose u/s.11(2) – for a period of 5 </a:t>
            </a:r>
            <a:r>
              <a:rPr lang="en-GB" sz="2700" b="0" i="0" dirty="0" err="1">
                <a:solidFill>
                  <a:srgbClr val="000000"/>
                </a:solidFill>
                <a:effectLst/>
                <a:latin typeface="Garamond" panose="02020404030301010803" pitchFamily="18" charset="0"/>
              </a:rPr>
              <a:t>years:A</a:t>
            </a:r>
            <a:r>
              <a:rPr lang="en-GB" sz="2700" b="0" i="0" dirty="0">
                <a:solidFill>
                  <a:srgbClr val="000000"/>
                </a:solidFill>
                <a:effectLst/>
                <a:latin typeface="Garamond" panose="02020404030301010803" pitchFamily="18" charset="0"/>
              </a:rPr>
              <a:t> charitable trust may opt for accumulating its income for a specific purpose to be spent in a period of 5 years. Trust should pass appropriate resolution for accumulation. The purpose of accumulation is to be specified to the Assessing Officer in </a:t>
            </a:r>
            <a:r>
              <a:rPr lang="en-GB" sz="2700" b="1" i="0" dirty="0">
                <a:solidFill>
                  <a:srgbClr val="000000"/>
                </a:solidFill>
                <a:effectLst/>
                <a:latin typeface="Garamond" panose="02020404030301010803" pitchFamily="18" charset="0"/>
              </a:rPr>
              <a:t>Form No. 10 </a:t>
            </a:r>
            <a:r>
              <a:rPr lang="en-GB" sz="2700" b="0" i="0" dirty="0">
                <a:solidFill>
                  <a:srgbClr val="000000"/>
                </a:solidFill>
                <a:effectLst/>
                <a:latin typeface="Garamond" panose="02020404030301010803" pitchFamily="18" charset="0"/>
              </a:rPr>
              <a:t>along with copy of resolution passed. If accumulated amount could not be applied due to order/ injunction of the court, such period will be excluded.</a:t>
            </a:r>
          </a:p>
          <a:p>
            <a:pPr algn="just"/>
            <a:endParaRPr lang="en-GB" sz="2400" b="0" i="0" dirty="0">
              <a:solidFill>
                <a:srgbClr val="000000"/>
              </a:solidFill>
              <a:effectLst/>
              <a:latin typeface="Garamond" panose="02020404030301010803" pitchFamily="18" charset="0"/>
            </a:endParaRPr>
          </a:p>
          <a:p>
            <a:endParaRPr lang="en-IN" sz="2400" dirty="0">
              <a:latin typeface="Garamond" panose="02020404030301010803" pitchFamily="18" charset="0"/>
            </a:endParaRPr>
          </a:p>
        </p:txBody>
      </p:sp>
    </p:spTree>
    <p:extLst>
      <p:ext uri="{BB962C8B-B14F-4D97-AF65-F5344CB8AC3E}">
        <p14:creationId xmlns:p14="http://schemas.microsoft.com/office/powerpoint/2010/main" val="729789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83762" y="823964"/>
            <a:ext cx="10150658" cy="728789"/>
          </a:xfrm>
          <a:solidFill>
            <a:schemeClr val="accent6">
              <a:lumMod val="20000"/>
              <a:lumOff val="80000"/>
            </a:schemeClr>
          </a:solidFill>
          <a:ln>
            <a:prstDash val="sysDash"/>
          </a:ln>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r>
              <a:rPr lang="en-US" dirty="0"/>
              <a:t>Examples of Condition - B</a:t>
            </a:r>
          </a:p>
        </p:txBody>
      </p:sp>
      <p:graphicFrame>
        <p:nvGraphicFramePr>
          <p:cNvPr id="5" name="Table 4">
            <a:extLst>
              <a:ext uri="{FF2B5EF4-FFF2-40B4-BE49-F238E27FC236}">
                <a16:creationId xmlns:a16="http://schemas.microsoft.com/office/drawing/2014/main" id="{042303F0-54AA-4DA8-B441-0A2840D76A50}"/>
              </a:ext>
            </a:extLst>
          </p:cNvPr>
          <p:cNvGraphicFramePr>
            <a:graphicFrameLocks noGrp="1"/>
          </p:cNvGraphicFramePr>
          <p:nvPr/>
        </p:nvGraphicFramePr>
        <p:xfrm>
          <a:off x="286428" y="1587364"/>
          <a:ext cx="10128176" cy="5096804"/>
        </p:xfrm>
        <a:graphic>
          <a:graphicData uri="http://schemas.openxmlformats.org/drawingml/2006/table">
            <a:tbl>
              <a:tblPr firstRow="1" bandRow="1">
                <a:tableStyleId>{5C22544A-7EE6-4342-B048-85BDC9FD1C3A}</a:tableStyleId>
              </a:tblPr>
              <a:tblGrid>
                <a:gridCol w="1266022">
                  <a:extLst>
                    <a:ext uri="{9D8B030D-6E8A-4147-A177-3AD203B41FA5}">
                      <a16:colId xmlns:a16="http://schemas.microsoft.com/office/drawing/2014/main" val="20000"/>
                    </a:ext>
                  </a:extLst>
                </a:gridCol>
                <a:gridCol w="1266022">
                  <a:extLst>
                    <a:ext uri="{9D8B030D-6E8A-4147-A177-3AD203B41FA5}">
                      <a16:colId xmlns:a16="http://schemas.microsoft.com/office/drawing/2014/main" val="20001"/>
                    </a:ext>
                  </a:extLst>
                </a:gridCol>
                <a:gridCol w="1266022">
                  <a:extLst>
                    <a:ext uri="{9D8B030D-6E8A-4147-A177-3AD203B41FA5}">
                      <a16:colId xmlns:a16="http://schemas.microsoft.com/office/drawing/2014/main" val="20002"/>
                    </a:ext>
                  </a:extLst>
                </a:gridCol>
                <a:gridCol w="1266022">
                  <a:extLst>
                    <a:ext uri="{9D8B030D-6E8A-4147-A177-3AD203B41FA5}">
                      <a16:colId xmlns:a16="http://schemas.microsoft.com/office/drawing/2014/main" val="20003"/>
                    </a:ext>
                  </a:extLst>
                </a:gridCol>
                <a:gridCol w="1266022">
                  <a:extLst>
                    <a:ext uri="{9D8B030D-6E8A-4147-A177-3AD203B41FA5}">
                      <a16:colId xmlns:a16="http://schemas.microsoft.com/office/drawing/2014/main" val="20004"/>
                    </a:ext>
                  </a:extLst>
                </a:gridCol>
                <a:gridCol w="1266022">
                  <a:extLst>
                    <a:ext uri="{9D8B030D-6E8A-4147-A177-3AD203B41FA5}">
                      <a16:colId xmlns:a16="http://schemas.microsoft.com/office/drawing/2014/main" val="20005"/>
                    </a:ext>
                  </a:extLst>
                </a:gridCol>
                <a:gridCol w="1266022">
                  <a:extLst>
                    <a:ext uri="{9D8B030D-6E8A-4147-A177-3AD203B41FA5}">
                      <a16:colId xmlns:a16="http://schemas.microsoft.com/office/drawing/2014/main" val="20006"/>
                    </a:ext>
                  </a:extLst>
                </a:gridCol>
                <a:gridCol w="1266022">
                  <a:extLst>
                    <a:ext uri="{9D8B030D-6E8A-4147-A177-3AD203B41FA5}">
                      <a16:colId xmlns:a16="http://schemas.microsoft.com/office/drawing/2014/main" val="20007"/>
                    </a:ext>
                  </a:extLst>
                </a:gridCol>
              </a:tblGrid>
              <a:tr h="1483709">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u="sng" dirty="0">
                          <a:solidFill>
                            <a:schemeClr val="bg1"/>
                          </a:solidFill>
                          <a:latin typeface="Garamond" pitchFamily="18" charset="0"/>
                          <a:cs typeface="Arial" pitchFamily="34" charset="0"/>
                        </a:rPr>
                        <a:t>Scenario – 1</a:t>
                      </a:r>
                    </a:p>
                    <a:p>
                      <a:pPr algn="ctr"/>
                      <a:r>
                        <a:rPr lang="en-US" sz="1300" dirty="0">
                          <a:solidFill>
                            <a:schemeClr val="tx1"/>
                          </a:solidFill>
                          <a:latin typeface="Garamond" pitchFamily="18" charset="0"/>
                        </a:rPr>
                        <a:t>Income : 1,00,000/-</a:t>
                      </a:r>
                    </a:p>
                    <a:p>
                      <a:pPr algn="ctr"/>
                      <a:r>
                        <a:rPr lang="en-US" sz="1300" dirty="0">
                          <a:solidFill>
                            <a:schemeClr val="tx1"/>
                          </a:solidFill>
                          <a:latin typeface="Garamond" pitchFamily="18" charset="0"/>
                        </a:rPr>
                        <a:t>Applied  :    85,000/-</a:t>
                      </a:r>
                    </a:p>
                    <a:p>
                      <a:pPr algn="ctr"/>
                      <a:endParaRPr lang="en-US" sz="1300" dirty="0">
                        <a:solidFill>
                          <a:schemeClr val="tx1"/>
                        </a:solidFill>
                        <a:latin typeface="Garamond" pitchFamily="18" charset="0"/>
                      </a:endParaRPr>
                    </a:p>
                    <a:p>
                      <a:pPr algn="ctr"/>
                      <a:r>
                        <a:rPr lang="en-US" sz="1300" dirty="0">
                          <a:solidFill>
                            <a:schemeClr val="tx1"/>
                          </a:solidFill>
                          <a:latin typeface="Garamond" pitchFamily="18" charset="0"/>
                        </a:rPr>
                        <a:t>Deeme</a:t>
                      </a:r>
                      <a:r>
                        <a:rPr lang="en-US" sz="1300" baseline="0" dirty="0">
                          <a:solidFill>
                            <a:schemeClr val="tx1"/>
                          </a:solidFill>
                          <a:latin typeface="Garamond" pitchFamily="18" charset="0"/>
                        </a:rPr>
                        <a:t>d apply : Nil</a:t>
                      </a:r>
                      <a:endParaRPr lang="en-US" sz="1300" dirty="0">
                        <a:solidFill>
                          <a:schemeClr val="tx1"/>
                        </a:solidFill>
                        <a:latin typeface="Garamond" pitchFamily="18" charset="0"/>
                      </a:endParaRPr>
                    </a:p>
                  </a:txBody>
                  <a:tcPr marL="80201" marR="80201" marT="40100" marB="40100" anchor="ctr">
                    <a:lnB w="12700" cap="flat" cmpd="sng" algn="ctr">
                      <a:solidFill>
                        <a:schemeClr val="accent5">
                          <a:lumMod val="75000"/>
                        </a:schemeClr>
                      </a:solidFill>
                      <a:prstDash val="sysDot"/>
                      <a:round/>
                      <a:headEnd type="none" w="med" len="med"/>
                      <a:tailEnd type="none" w="med" len="med"/>
                    </a:lnB>
                    <a:solidFill>
                      <a:schemeClr val="accent3"/>
                    </a:solidFill>
                  </a:tcPr>
                </a:tc>
                <a:tc h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b="0" dirty="0">
                        <a:solidFill>
                          <a:schemeClr val="tx1">
                            <a:lumMod val="65000"/>
                            <a:lumOff val="35000"/>
                          </a:schemeClr>
                        </a:solidFill>
                        <a:latin typeface="Arial" pitchFamily="34" charset="0"/>
                        <a:cs typeface="Arial" pitchFamily="34" charset="0"/>
                      </a:endParaRPr>
                    </a:p>
                  </a:txBody>
                  <a:tcPr anchor="ctr">
                    <a:solidFill>
                      <a:schemeClr val="accent3">
                        <a:lumMod val="60000"/>
                        <a:lumOff val="40000"/>
                      </a:schemeClr>
                    </a:solidFill>
                  </a:tcPr>
                </a:tc>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300" b="1" u="sng" dirty="0">
                        <a:solidFill>
                          <a:schemeClr val="bg1"/>
                        </a:solidFill>
                        <a:latin typeface="Garamond" pitchFamily="18" charset="0"/>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u="sng" dirty="0">
                          <a:solidFill>
                            <a:schemeClr val="bg1"/>
                          </a:solidFill>
                          <a:latin typeface="Garamond" pitchFamily="18" charset="0"/>
                          <a:cs typeface="Arial" pitchFamily="34" charset="0"/>
                        </a:rPr>
                        <a:t>Scenario – 2</a:t>
                      </a:r>
                    </a:p>
                    <a:p>
                      <a:pPr algn="ctr"/>
                      <a:r>
                        <a:rPr lang="en-US" sz="1300" dirty="0">
                          <a:solidFill>
                            <a:schemeClr val="tx1"/>
                          </a:solidFill>
                          <a:latin typeface="Garamond" pitchFamily="18" charset="0"/>
                        </a:rPr>
                        <a:t>Income : 1,00,000/-</a:t>
                      </a:r>
                    </a:p>
                    <a:p>
                      <a:pPr algn="ctr"/>
                      <a:r>
                        <a:rPr lang="en-US" sz="1300" dirty="0">
                          <a:solidFill>
                            <a:schemeClr val="tx1"/>
                          </a:solidFill>
                          <a:latin typeface="Garamond" pitchFamily="18" charset="0"/>
                        </a:rPr>
                        <a:t>Applied  :    65,000/-</a:t>
                      </a:r>
                    </a:p>
                    <a:p>
                      <a:pPr algn="ctr"/>
                      <a:endParaRPr lang="en-US" sz="1300" dirty="0">
                        <a:solidFill>
                          <a:schemeClr val="tx1"/>
                        </a:solidFill>
                        <a:latin typeface="Garamond" pitchFamily="18" charset="0"/>
                      </a:endParaRPr>
                    </a:p>
                    <a:p>
                      <a:pPr algn="ctr"/>
                      <a:r>
                        <a:rPr lang="en-US" sz="1300" dirty="0">
                          <a:solidFill>
                            <a:schemeClr val="tx1"/>
                          </a:solidFill>
                          <a:latin typeface="Garamond" pitchFamily="18" charset="0"/>
                        </a:rPr>
                        <a:t>Deeme</a:t>
                      </a:r>
                      <a:r>
                        <a:rPr lang="en-US" sz="1300" baseline="0" dirty="0">
                          <a:solidFill>
                            <a:schemeClr val="tx1"/>
                          </a:solidFill>
                          <a:latin typeface="Garamond" pitchFamily="18" charset="0"/>
                        </a:rPr>
                        <a:t>d apply : Nil</a:t>
                      </a:r>
                      <a:endParaRPr lang="en-US" sz="1300" dirty="0">
                        <a:solidFill>
                          <a:schemeClr val="tx1"/>
                        </a:solidFill>
                        <a:latin typeface="Garamond" pitchFamily="18" charset="0"/>
                      </a:endParaRPr>
                    </a:p>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300" dirty="0">
                        <a:solidFill>
                          <a:schemeClr val="bg1"/>
                        </a:solidFill>
                        <a:latin typeface="Garamond" pitchFamily="18" charset="0"/>
                        <a:cs typeface="Arial" pitchFamily="34" charset="0"/>
                      </a:endParaRPr>
                    </a:p>
                  </a:txBody>
                  <a:tcPr marL="80201" marR="80201" marT="40100" marB="40100" anchor="ctr">
                    <a:lnB w="12700" cap="flat" cmpd="sng" algn="ctr">
                      <a:solidFill>
                        <a:schemeClr val="accent5">
                          <a:lumMod val="75000"/>
                        </a:schemeClr>
                      </a:solidFill>
                      <a:prstDash val="sysDot"/>
                      <a:round/>
                      <a:headEnd type="none" w="med" len="med"/>
                      <a:tailEnd type="none" w="med" len="med"/>
                    </a:lnB>
                    <a:solidFill>
                      <a:schemeClr val="accent2"/>
                    </a:solidFill>
                  </a:tcPr>
                </a:tc>
                <a:tc h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b="0" dirty="0">
                        <a:solidFill>
                          <a:schemeClr val="tx1">
                            <a:lumMod val="65000"/>
                            <a:lumOff val="35000"/>
                          </a:schemeClr>
                        </a:solidFill>
                        <a:latin typeface="Arial" pitchFamily="34" charset="0"/>
                        <a:cs typeface="Arial" pitchFamily="34" charset="0"/>
                      </a:endParaRPr>
                    </a:p>
                  </a:txBody>
                  <a:tcPr anchor="ctr">
                    <a:solidFill>
                      <a:schemeClr val="accent1">
                        <a:lumMod val="40000"/>
                        <a:lumOff val="60000"/>
                      </a:schemeClr>
                    </a:solidFill>
                  </a:tcPr>
                </a:tc>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300" b="1" dirty="0">
                        <a:solidFill>
                          <a:schemeClr val="bg1"/>
                        </a:solidFill>
                        <a:latin typeface="Garamond" pitchFamily="18" charset="0"/>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u="sng" dirty="0">
                          <a:solidFill>
                            <a:schemeClr val="bg1"/>
                          </a:solidFill>
                          <a:latin typeface="Garamond" pitchFamily="18" charset="0"/>
                          <a:cs typeface="Arial" pitchFamily="34" charset="0"/>
                        </a:rPr>
                        <a:t>Scenario – 3</a:t>
                      </a:r>
                    </a:p>
                    <a:p>
                      <a:pPr algn="ctr"/>
                      <a:r>
                        <a:rPr lang="en-US" sz="1300" dirty="0">
                          <a:solidFill>
                            <a:schemeClr val="tx1"/>
                          </a:solidFill>
                          <a:latin typeface="Garamond" pitchFamily="18" charset="0"/>
                        </a:rPr>
                        <a:t>Income             :     1,00,000/-</a:t>
                      </a:r>
                    </a:p>
                    <a:p>
                      <a:pPr algn="ctr"/>
                      <a:r>
                        <a:rPr lang="en-US" sz="1300" dirty="0">
                          <a:solidFill>
                            <a:schemeClr val="tx1"/>
                          </a:solidFill>
                          <a:latin typeface="Garamond" pitchFamily="18" charset="0"/>
                        </a:rPr>
                        <a:t>Applied             :       60,000/-</a:t>
                      </a:r>
                    </a:p>
                    <a:p>
                      <a:pPr algn="ctr"/>
                      <a:r>
                        <a:rPr lang="en-US" sz="1300" dirty="0">
                          <a:solidFill>
                            <a:schemeClr val="tx1"/>
                          </a:solidFill>
                          <a:latin typeface="Garamond" pitchFamily="18" charset="0"/>
                        </a:rPr>
                        <a:t>Deeme</a:t>
                      </a:r>
                      <a:r>
                        <a:rPr lang="en-US" sz="1300" baseline="0" dirty="0">
                          <a:solidFill>
                            <a:schemeClr val="tx1"/>
                          </a:solidFill>
                          <a:latin typeface="Garamond" pitchFamily="18" charset="0"/>
                        </a:rPr>
                        <a:t>d apply :       12,000/-</a:t>
                      </a:r>
                      <a:endParaRPr lang="en-US" sz="1300" dirty="0">
                        <a:solidFill>
                          <a:schemeClr val="tx1"/>
                        </a:solidFill>
                        <a:latin typeface="Garamond" pitchFamily="18" charset="0"/>
                      </a:endParaRPr>
                    </a:p>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300" dirty="0">
                        <a:solidFill>
                          <a:schemeClr val="bg1"/>
                        </a:solidFill>
                        <a:latin typeface="Garamond" pitchFamily="18" charset="0"/>
                        <a:cs typeface="Arial" pitchFamily="34" charset="0"/>
                      </a:endParaRPr>
                    </a:p>
                  </a:txBody>
                  <a:tcPr marL="80201" marR="80201" marT="40100" marB="40100" anchor="ctr">
                    <a:lnB w="12700" cap="flat" cmpd="sng" algn="ctr">
                      <a:solidFill>
                        <a:schemeClr val="accent5">
                          <a:lumMod val="75000"/>
                        </a:schemeClr>
                      </a:solidFill>
                      <a:prstDash val="sysDot"/>
                      <a:round/>
                      <a:headEnd type="none" w="med" len="med"/>
                      <a:tailEnd type="none" w="med" len="med"/>
                    </a:lnB>
                    <a:solidFill>
                      <a:schemeClr val="accent1"/>
                    </a:solidFill>
                  </a:tcPr>
                </a:tc>
                <a:tc h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b="0" dirty="0">
                        <a:solidFill>
                          <a:schemeClr val="tx1">
                            <a:lumMod val="65000"/>
                            <a:lumOff val="35000"/>
                          </a:schemeClr>
                        </a:solidFill>
                        <a:latin typeface="Arial" pitchFamily="34" charset="0"/>
                        <a:cs typeface="Arial" pitchFamily="34" charset="0"/>
                      </a:endParaRPr>
                    </a:p>
                  </a:txBody>
                  <a:tcPr anchor="ctr">
                    <a:solidFill>
                      <a:schemeClr val="accent6">
                        <a:lumMod val="40000"/>
                        <a:lumOff val="60000"/>
                      </a:schemeClr>
                    </a:solidFill>
                  </a:tcPr>
                </a:tc>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300" b="1" dirty="0">
                        <a:solidFill>
                          <a:schemeClr val="bg1"/>
                        </a:solidFill>
                        <a:latin typeface="Garamond" pitchFamily="18" charset="0"/>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u="sng" dirty="0">
                          <a:solidFill>
                            <a:schemeClr val="bg1"/>
                          </a:solidFill>
                          <a:latin typeface="Garamond" pitchFamily="18" charset="0"/>
                          <a:cs typeface="Arial" pitchFamily="34" charset="0"/>
                        </a:rPr>
                        <a:t>Scenario – 4</a:t>
                      </a:r>
                    </a:p>
                    <a:p>
                      <a:pPr algn="ctr"/>
                      <a:r>
                        <a:rPr lang="en-US" sz="1300" dirty="0">
                          <a:solidFill>
                            <a:schemeClr val="tx1"/>
                          </a:solidFill>
                          <a:latin typeface="Garamond" pitchFamily="18" charset="0"/>
                        </a:rPr>
                        <a:t>Income             :     1,00,000/-</a:t>
                      </a:r>
                    </a:p>
                    <a:p>
                      <a:pPr algn="ctr"/>
                      <a:r>
                        <a:rPr lang="en-US" sz="1300" dirty="0">
                          <a:solidFill>
                            <a:schemeClr val="tx1"/>
                          </a:solidFill>
                          <a:latin typeface="Garamond" pitchFamily="18" charset="0"/>
                        </a:rPr>
                        <a:t>Applied             :       60,000/-</a:t>
                      </a:r>
                    </a:p>
                    <a:p>
                      <a:pPr algn="ctr"/>
                      <a:r>
                        <a:rPr lang="en-US" sz="1300" dirty="0">
                          <a:solidFill>
                            <a:schemeClr val="tx1"/>
                          </a:solidFill>
                          <a:latin typeface="Garamond" pitchFamily="18" charset="0"/>
                        </a:rPr>
                        <a:t>Deeme</a:t>
                      </a:r>
                      <a:r>
                        <a:rPr lang="en-US" sz="1300" baseline="0" dirty="0">
                          <a:solidFill>
                            <a:schemeClr val="tx1"/>
                          </a:solidFill>
                          <a:latin typeface="Garamond" pitchFamily="18" charset="0"/>
                        </a:rPr>
                        <a:t>d apply :       12,000/-</a:t>
                      </a:r>
                      <a:endParaRPr lang="en-US" sz="1300" dirty="0">
                        <a:solidFill>
                          <a:schemeClr val="tx1"/>
                        </a:solidFill>
                        <a:latin typeface="Garamond" pitchFamily="18" charset="0"/>
                      </a:endParaRPr>
                    </a:p>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300" b="1" dirty="0">
                        <a:solidFill>
                          <a:schemeClr val="bg1"/>
                        </a:solidFill>
                        <a:latin typeface="Garamond" pitchFamily="18" charset="0"/>
                        <a:cs typeface="Arial" pitchFamily="34" charset="0"/>
                      </a:endParaRPr>
                    </a:p>
                  </a:txBody>
                  <a:tcPr marL="80201" marR="80201" marT="40100" marB="40100" anchor="ctr">
                    <a:lnB w="12700" cap="flat" cmpd="sng" algn="ctr">
                      <a:solidFill>
                        <a:schemeClr val="accent5">
                          <a:lumMod val="75000"/>
                        </a:schemeClr>
                      </a:solidFill>
                      <a:prstDash val="sysDot"/>
                      <a:round/>
                      <a:headEnd type="none" w="med" len="med"/>
                      <a:tailEnd type="none" w="med" len="med"/>
                    </a:lnB>
                    <a:solidFill>
                      <a:schemeClr val="accent4"/>
                    </a:solidFill>
                  </a:tcPr>
                </a:tc>
                <a:tc h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b="0" dirty="0">
                        <a:solidFill>
                          <a:schemeClr val="tx1">
                            <a:lumMod val="65000"/>
                            <a:lumOff val="35000"/>
                          </a:schemeClr>
                        </a:solidFill>
                        <a:latin typeface="Arial" pitchFamily="34" charset="0"/>
                        <a:cs typeface="Arial" pitchFamily="34" charset="0"/>
                      </a:endParaRPr>
                    </a:p>
                  </a:txBody>
                  <a:tcPr anchor="ctr">
                    <a:solidFill>
                      <a:schemeClr val="accent2">
                        <a:lumMod val="40000"/>
                        <a:lumOff val="60000"/>
                      </a:schemeClr>
                    </a:solidFill>
                  </a:tcPr>
                </a:tc>
                <a:extLst>
                  <a:ext uri="{0D108BD9-81ED-4DB2-BD59-A6C34878D82A}">
                    <a16:rowId xmlns:a16="http://schemas.microsoft.com/office/drawing/2014/main" val="10000"/>
                  </a:ext>
                </a:extLst>
              </a:tr>
              <a:tr h="401455">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a:solidFill>
                            <a:schemeClr val="bg1"/>
                          </a:solidFill>
                          <a:latin typeface="Garamond" pitchFamily="18" charset="0"/>
                          <a:cs typeface="Arial" pitchFamily="34" charset="0"/>
                        </a:rPr>
                        <a:t>Particulars</a:t>
                      </a:r>
                      <a:endParaRPr lang="ko-KR" altLang="en-US" sz="1300" b="0" dirty="0">
                        <a:solidFill>
                          <a:schemeClr val="bg1"/>
                        </a:solidFill>
                        <a:latin typeface="Garamond" pitchFamily="18" charset="0"/>
                        <a:cs typeface="Arial" pitchFamily="34" charset="0"/>
                      </a:endParaRPr>
                    </a:p>
                  </a:txBody>
                  <a:tcPr marL="80201" marR="80201" marT="40100" marB="40100" anchor="ctr">
                    <a:lnL w="12700" cap="flat" cmpd="sng" algn="ctr">
                      <a:noFill/>
                      <a:prstDash val="solid"/>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solidFill>
                        <a:schemeClr val="accent5">
                          <a:lumMod val="75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a:solidFill>
                            <a:schemeClr val="bg1"/>
                          </a:solidFill>
                          <a:latin typeface="Garamond" pitchFamily="18" charset="0"/>
                          <a:cs typeface="Arial" pitchFamily="34" charset="0"/>
                        </a:rPr>
                        <a:t>Amount</a:t>
                      </a:r>
                      <a:endParaRPr lang="ko-KR" altLang="en-US" sz="1300" b="0" dirty="0">
                        <a:solidFill>
                          <a:schemeClr val="bg1"/>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solidFill>
                        <a:schemeClr val="accent5">
                          <a:lumMod val="75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a:solidFill>
                            <a:schemeClr val="bg1"/>
                          </a:solidFill>
                          <a:latin typeface="Garamond" pitchFamily="18" charset="0"/>
                          <a:cs typeface="Arial" pitchFamily="34" charset="0"/>
                        </a:rPr>
                        <a:t>Particulars</a:t>
                      </a:r>
                      <a:endParaRPr lang="ko-KR" altLang="en-US" sz="1300" b="0" dirty="0">
                        <a:solidFill>
                          <a:schemeClr val="bg1"/>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solidFill>
                        <a:schemeClr val="accent5">
                          <a:lumMod val="75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a:solidFill>
                            <a:schemeClr val="bg1"/>
                          </a:solidFill>
                          <a:latin typeface="Garamond" pitchFamily="18" charset="0"/>
                          <a:cs typeface="Arial" pitchFamily="34" charset="0"/>
                        </a:rPr>
                        <a:t>Amount</a:t>
                      </a:r>
                      <a:endParaRPr lang="ko-KR" altLang="en-US" sz="1300" b="0" dirty="0">
                        <a:solidFill>
                          <a:schemeClr val="bg1"/>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solidFill>
                        <a:schemeClr val="accent5">
                          <a:lumMod val="75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a:solidFill>
                            <a:schemeClr val="bg1"/>
                          </a:solidFill>
                          <a:latin typeface="Garamond" pitchFamily="18" charset="0"/>
                          <a:cs typeface="Arial" pitchFamily="34" charset="0"/>
                        </a:rPr>
                        <a:t>Particulars</a:t>
                      </a:r>
                      <a:endParaRPr lang="ko-KR" altLang="en-US" sz="1300" b="0" dirty="0">
                        <a:solidFill>
                          <a:schemeClr val="bg1"/>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solidFill>
                        <a:schemeClr val="accent5">
                          <a:lumMod val="75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a:solidFill>
                            <a:schemeClr val="bg1"/>
                          </a:solidFill>
                          <a:latin typeface="Garamond" pitchFamily="18" charset="0"/>
                          <a:cs typeface="Arial" pitchFamily="34" charset="0"/>
                        </a:rPr>
                        <a:t>Amount</a:t>
                      </a:r>
                      <a:endParaRPr lang="ko-KR" altLang="en-US" sz="1300" b="0" dirty="0">
                        <a:solidFill>
                          <a:schemeClr val="bg1"/>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solidFill>
                        <a:schemeClr val="accent5">
                          <a:lumMod val="75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a:solidFill>
                            <a:schemeClr val="bg1"/>
                          </a:solidFill>
                          <a:latin typeface="Garamond" pitchFamily="18" charset="0"/>
                          <a:cs typeface="Arial" pitchFamily="34" charset="0"/>
                        </a:rPr>
                        <a:t>Particulars</a:t>
                      </a:r>
                      <a:endParaRPr lang="ko-KR" altLang="en-US" sz="1300" b="0" dirty="0">
                        <a:solidFill>
                          <a:schemeClr val="bg1"/>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solidFill>
                        <a:schemeClr val="accent5">
                          <a:lumMod val="75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a:solidFill>
                            <a:schemeClr val="bg1"/>
                          </a:solidFill>
                          <a:latin typeface="Garamond" pitchFamily="18" charset="0"/>
                          <a:cs typeface="Arial" pitchFamily="34" charset="0"/>
                        </a:rPr>
                        <a:t>Amount</a:t>
                      </a:r>
                      <a:endParaRPr lang="ko-KR" altLang="en-US" sz="1300" b="0" dirty="0">
                        <a:solidFill>
                          <a:schemeClr val="bg1"/>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1"/>
                  </a:ext>
                </a:extLst>
              </a:tr>
              <a:tr h="401455">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Income</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noFill/>
                      <a:prstDash val="solid"/>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1,00,000/-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Income</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1,00,000/-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Income</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1,00,000/-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Income</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1,00,000/-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01455">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Application</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noFill/>
                      <a:prstDash val="solid"/>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   85,000/-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Application</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65,000/-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Application</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60,000/-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Application</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60,000/-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01455">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 applied</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noFill/>
                      <a:prstDash val="solid"/>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     85%</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 applied</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65%</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 applied</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60%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 applied</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60%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01455">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Reserve</a:t>
                      </a:r>
                      <a:r>
                        <a:rPr lang="en-US" altLang="ko-KR" sz="1300" b="1" baseline="0" dirty="0">
                          <a:solidFill>
                            <a:schemeClr val="tx1">
                              <a:lumMod val="75000"/>
                              <a:lumOff val="25000"/>
                            </a:schemeClr>
                          </a:solidFill>
                          <a:latin typeface="Garamond" pitchFamily="18" charset="0"/>
                          <a:cs typeface="Arial" pitchFamily="34" charset="0"/>
                        </a:rPr>
                        <a:t> </a:t>
                      </a:r>
                      <a:r>
                        <a:rPr lang="en-US" altLang="ko-KR" sz="1300" b="1" baseline="0" dirty="0" err="1">
                          <a:solidFill>
                            <a:schemeClr val="tx1">
                              <a:lumMod val="75000"/>
                              <a:lumOff val="25000"/>
                            </a:schemeClr>
                          </a:solidFill>
                          <a:latin typeface="Garamond" pitchFamily="18" charset="0"/>
                          <a:cs typeface="Arial" pitchFamily="34" charset="0"/>
                        </a:rPr>
                        <a:t>Accu</a:t>
                      </a:r>
                      <a:r>
                        <a:rPr lang="en-US" altLang="ko-KR" sz="1300" b="1" baseline="0" dirty="0">
                          <a:solidFill>
                            <a:schemeClr val="tx1">
                              <a:lumMod val="75000"/>
                              <a:lumOff val="25000"/>
                            </a:schemeClr>
                          </a:solidFill>
                          <a:latin typeface="Garamond" pitchFamily="18" charset="0"/>
                          <a:cs typeface="Arial" pitchFamily="34" charset="0"/>
                        </a:rPr>
                        <a:t>.</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noFill/>
                      <a:prstDash val="solid"/>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  15,000/-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Reserve</a:t>
                      </a:r>
                      <a:r>
                        <a:rPr lang="en-US" altLang="ko-KR" sz="1300" b="1" baseline="0" dirty="0">
                          <a:solidFill>
                            <a:schemeClr val="tx1">
                              <a:lumMod val="75000"/>
                              <a:lumOff val="25000"/>
                            </a:schemeClr>
                          </a:solidFill>
                          <a:latin typeface="Garamond" pitchFamily="18" charset="0"/>
                          <a:cs typeface="Arial" pitchFamily="34" charset="0"/>
                        </a:rPr>
                        <a:t> </a:t>
                      </a:r>
                      <a:r>
                        <a:rPr lang="en-US" altLang="ko-KR" sz="1300" b="1" baseline="0" dirty="0" err="1">
                          <a:solidFill>
                            <a:schemeClr val="tx1">
                              <a:lumMod val="75000"/>
                              <a:lumOff val="25000"/>
                            </a:schemeClr>
                          </a:solidFill>
                          <a:latin typeface="Garamond" pitchFamily="18" charset="0"/>
                          <a:cs typeface="Arial" pitchFamily="34" charset="0"/>
                        </a:rPr>
                        <a:t>Accu</a:t>
                      </a:r>
                      <a:r>
                        <a:rPr lang="en-US" altLang="ko-KR" sz="1300" b="1" baseline="0" dirty="0">
                          <a:solidFill>
                            <a:schemeClr val="tx1">
                              <a:lumMod val="75000"/>
                              <a:lumOff val="25000"/>
                            </a:schemeClr>
                          </a:solidFill>
                          <a:latin typeface="Garamond" pitchFamily="18" charset="0"/>
                          <a:cs typeface="Arial" pitchFamily="34" charset="0"/>
                        </a:rPr>
                        <a:t>.</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15,000/-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Reserve</a:t>
                      </a:r>
                      <a:r>
                        <a:rPr lang="en-US" altLang="ko-KR" sz="1300" b="1" baseline="0" dirty="0">
                          <a:solidFill>
                            <a:schemeClr val="tx1">
                              <a:lumMod val="75000"/>
                              <a:lumOff val="25000"/>
                            </a:schemeClr>
                          </a:solidFill>
                          <a:latin typeface="Garamond" pitchFamily="18" charset="0"/>
                          <a:cs typeface="Arial" pitchFamily="34" charset="0"/>
                        </a:rPr>
                        <a:t> </a:t>
                      </a:r>
                      <a:r>
                        <a:rPr lang="en-US" altLang="ko-KR" sz="1300" b="1" baseline="0" dirty="0" err="1">
                          <a:solidFill>
                            <a:schemeClr val="tx1">
                              <a:lumMod val="75000"/>
                              <a:lumOff val="25000"/>
                            </a:schemeClr>
                          </a:solidFill>
                          <a:latin typeface="Garamond" pitchFamily="18" charset="0"/>
                          <a:cs typeface="Arial" pitchFamily="34" charset="0"/>
                        </a:rPr>
                        <a:t>Accu</a:t>
                      </a:r>
                      <a:r>
                        <a:rPr lang="en-US" altLang="ko-KR" sz="1300" b="1" baseline="0" dirty="0">
                          <a:solidFill>
                            <a:schemeClr val="tx1">
                              <a:lumMod val="75000"/>
                              <a:lumOff val="25000"/>
                            </a:schemeClr>
                          </a:solidFill>
                          <a:latin typeface="Garamond" pitchFamily="18" charset="0"/>
                          <a:cs typeface="Arial" pitchFamily="34" charset="0"/>
                        </a:rPr>
                        <a:t>.</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15,000/-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Reserve</a:t>
                      </a:r>
                      <a:r>
                        <a:rPr lang="en-US" altLang="ko-KR" sz="1300" b="1" baseline="0" dirty="0">
                          <a:solidFill>
                            <a:schemeClr val="tx1">
                              <a:lumMod val="75000"/>
                              <a:lumOff val="25000"/>
                            </a:schemeClr>
                          </a:solidFill>
                          <a:latin typeface="Garamond" pitchFamily="18" charset="0"/>
                          <a:cs typeface="Arial" pitchFamily="34" charset="0"/>
                        </a:rPr>
                        <a:t> </a:t>
                      </a:r>
                      <a:r>
                        <a:rPr lang="en-US" altLang="ko-KR" sz="1300" b="1" baseline="0" dirty="0" err="1">
                          <a:solidFill>
                            <a:schemeClr val="tx1">
                              <a:lumMod val="75000"/>
                              <a:lumOff val="25000"/>
                            </a:schemeClr>
                          </a:solidFill>
                          <a:latin typeface="Garamond" pitchFamily="18" charset="0"/>
                          <a:cs typeface="Arial" pitchFamily="34" charset="0"/>
                        </a:rPr>
                        <a:t>Accu</a:t>
                      </a:r>
                      <a:r>
                        <a:rPr lang="en-US" altLang="ko-KR" sz="1300" b="1" baseline="0" dirty="0">
                          <a:solidFill>
                            <a:schemeClr val="tx1">
                              <a:lumMod val="75000"/>
                              <a:lumOff val="25000"/>
                            </a:schemeClr>
                          </a:solidFill>
                          <a:latin typeface="Garamond" pitchFamily="18" charset="0"/>
                          <a:cs typeface="Arial" pitchFamily="34" charset="0"/>
                        </a:rPr>
                        <a:t>.</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15,000/-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01455">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5 Year </a:t>
                      </a:r>
                      <a:r>
                        <a:rPr lang="en-US" altLang="ko-KR" sz="1300" b="1" dirty="0" err="1">
                          <a:solidFill>
                            <a:schemeClr val="tx1">
                              <a:lumMod val="75000"/>
                              <a:lumOff val="25000"/>
                            </a:schemeClr>
                          </a:solidFill>
                          <a:latin typeface="Garamond" pitchFamily="18" charset="0"/>
                          <a:cs typeface="Arial" pitchFamily="34" charset="0"/>
                        </a:rPr>
                        <a:t>Accu</a:t>
                      </a:r>
                      <a:r>
                        <a:rPr lang="en-US" altLang="ko-KR" sz="1300" b="1" dirty="0">
                          <a:solidFill>
                            <a:schemeClr val="tx1">
                              <a:lumMod val="75000"/>
                              <a:lumOff val="25000"/>
                            </a:schemeClr>
                          </a:solidFill>
                          <a:latin typeface="Garamond" pitchFamily="18" charset="0"/>
                          <a:cs typeface="Arial" pitchFamily="34" charset="0"/>
                        </a:rPr>
                        <a:t>.</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noFill/>
                      <a:prstDash val="solid"/>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     Nil</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5 Year </a:t>
                      </a:r>
                      <a:r>
                        <a:rPr lang="en-US" altLang="ko-KR" sz="1300" b="1" dirty="0" err="1">
                          <a:solidFill>
                            <a:schemeClr val="tx1">
                              <a:lumMod val="75000"/>
                              <a:lumOff val="25000"/>
                            </a:schemeClr>
                          </a:solidFill>
                          <a:latin typeface="Garamond" pitchFamily="18" charset="0"/>
                          <a:cs typeface="Arial" pitchFamily="34" charset="0"/>
                        </a:rPr>
                        <a:t>Accu</a:t>
                      </a:r>
                      <a:r>
                        <a:rPr lang="en-US" altLang="ko-KR" sz="1300" b="1" dirty="0">
                          <a:solidFill>
                            <a:schemeClr val="tx1">
                              <a:lumMod val="75000"/>
                              <a:lumOff val="25000"/>
                            </a:schemeClr>
                          </a:solidFill>
                          <a:latin typeface="Garamond" pitchFamily="18" charset="0"/>
                          <a:cs typeface="Arial" pitchFamily="34" charset="0"/>
                        </a:rPr>
                        <a:t>.</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20,000/-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5 Year </a:t>
                      </a:r>
                      <a:r>
                        <a:rPr lang="en-US" altLang="ko-KR" sz="1300" b="1" dirty="0" err="1">
                          <a:solidFill>
                            <a:schemeClr val="tx1">
                              <a:lumMod val="75000"/>
                              <a:lumOff val="25000"/>
                            </a:schemeClr>
                          </a:solidFill>
                          <a:latin typeface="Garamond" pitchFamily="18" charset="0"/>
                          <a:cs typeface="Arial" pitchFamily="34" charset="0"/>
                        </a:rPr>
                        <a:t>Accu</a:t>
                      </a:r>
                      <a:r>
                        <a:rPr lang="en-US" altLang="ko-KR" sz="1300" b="1" dirty="0">
                          <a:solidFill>
                            <a:schemeClr val="tx1">
                              <a:lumMod val="75000"/>
                              <a:lumOff val="25000"/>
                            </a:schemeClr>
                          </a:solidFill>
                          <a:latin typeface="Garamond" pitchFamily="18" charset="0"/>
                          <a:cs typeface="Arial" pitchFamily="34" charset="0"/>
                        </a:rPr>
                        <a:t>.</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13,000/-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5 Year </a:t>
                      </a:r>
                      <a:r>
                        <a:rPr lang="en-US" altLang="ko-KR" sz="1300" b="1" dirty="0" err="1">
                          <a:solidFill>
                            <a:schemeClr val="tx1">
                              <a:lumMod val="75000"/>
                              <a:lumOff val="25000"/>
                            </a:schemeClr>
                          </a:solidFill>
                          <a:latin typeface="Garamond" pitchFamily="18" charset="0"/>
                          <a:cs typeface="Arial" pitchFamily="34" charset="0"/>
                        </a:rPr>
                        <a:t>Accu</a:t>
                      </a:r>
                      <a:r>
                        <a:rPr lang="en-US" altLang="ko-KR" sz="1300" b="1" dirty="0">
                          <a:solidFill>
                            <a:schemeClr val="tx1">
                              <a:lumMod val="75000"/>
                              <a:lumOff val="25000"/>
                            </a:schemeClr>
                          </a:solidFill>
                          <a:latin typeface="Garamond" pitchFamily="18" charset="0"/>
                          <a:cs typeface="Arial" pitchFamily="34" charset="0"/>
                        </a:rPr>
                        <a:t>.</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tx1">
                              <a:lumMod val="75000"/>
                              <a:lumOff val="25000"/>
                            </a:schemeClr>
                          </a:solidFill>
                          <a:latin typeface="Garamond" pitchFamily="18" charset="0"/>
                          <a:cs typeface="Arial" pitchFamily="34" charset="0"/>
                        </a:rPr>
                        <a:t>13,000/-</a:t>
                      </a:r>
                      <a:endParaRPr lang="ko-KR" altLang="en-US" sz="1300" b="1" dirty="0">
                        <a:solidFill>
                          <a:schemeClr val="tx1">
                            <a:lumMod val="75000"/>
                            <a:lumOff val="25000"/>
                          </a:schemeClr>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401455">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kern="1200" dirty="0">
                          <a:solidFill>
                            <a:schemeClr val="tx1">
                              <a:lumMod val="75000"/>
                              <a:lumOff val="25000"/>
                            </a:schemeClr>
                          </a:solidFill>
                          <a:latin typeface="Garamond" pitchFamily="18" charset="0"/>
                          <a:ea typeface="+mn-ea"/>
                          <a:cs typeface="Arial" pitchFamily="34" charset="0"/>
                        </a:rPr>
                        <a:t>Form – 10</a:t>
                      </a:r>
                      <a:endParaRPr lang="ko-KR" altLang="en-US" sz="1300" b="1" kern="1200" dirty="0">
                        <a:solidFill>
                          <a:schemeClr val="tx1">
                            <a:lumMod val="75000"/>
                            <a:lumOff val="25000"/>
                          </a:schemeClr>
                        </a:solidFill>
                        <a:latin typeface="Garamond" pitchFamily="18" charset="0"/>
                        <a:ea typeface="+mn-ea"/>
                        <a:cs typeface="Arial" pitchFamily="34" charset="0"/>
                      </a:endParaRPr>
                    </a:p>
                  </a:txBody>
                  <a:tcPr marL="80201" marR="80201" marT="40100" marB="40100" anchor="ctr">
                    <a:lnL w="12700" cap="flat" cmpd="sng" algn="ctr">
                      <a:noFill/>
                      <a:prstDash val="solid"/>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kern="1200" dirty="0">
                          <a:solidFill>
                            <a:schemeClr val="tx1">
                              <a:lumMod val="75000"/>
                              <a:lumOff val="25000"/>
                            </a:schemeClr>
                          </a:solidFill>
                          <a:latin typeface="Garamond" pitchFamily="18" charset="0"/>
                          <a:ea typeface="+mn-ea"/>
                          <a:cs typeface="Arial" pitchFamily="34" charset="0"/>
                        </a:rPr>
                        <a:t>Nil to filed</a:t>
                      </a:r>
                      <a:endParaRPr lang="ko-KR" altLang="en-US" sz="1300" b="1" kern="1200" dirty="0">
                        <a:solidFill>
                          <a:schemeClr val="tx1">
                            <a:lumMod val="75000"/>
                            <a:lumOff val="25000"/>
                          </a:schemeClr>
                        </a:solidFill>
                        <a:latin typeface="Garamond" pitchFamily="18" charset="0"/>
                        <a:ea typeface="+mn-ea"/>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kern="1200" dirty="0">
                          <a:solidFill>
                            <a:schemeClr val="tx1">
                              <a:lumMod val="75000"/>
                              <a:lumOff val="25000"/>
                            </a:schemeClr>
                          </a:solidFill>
                          <a:latin typeface="Garamond" pitchFamily="18" charset="0"/>
                          <a:ea typeface="+mn-ea"/>
                          <a:cs typeface="Arial" pitchFamily="34" charset="0"/>
                        </a:rPr>
                        <a:t>Form – 10</a:t>
                      </a:r>
                      <a:endParaRPr lang="ko-KR" altLang="en-US" sz="1300" b="1" kern="1200" dirty="0">
                        <a:solidFill>
                          <a:schemeClr val="tx1">
                            <a:lumMod val="75000"/>
                            <a:lumOff val="25000"/>
                          </a:schemeClr>
                        </a:solidFill>
                        <a:latin typeface="Garamond" pitchFamily="18" charset="0"/>
                        <a:ea typeface="+mn-ea"/>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kern="1200" dirty="0">
                          <a:solidFill>
                            <a:schemeClr val="tx1">
                              <a:lumMod val="75000"/>
                              <a:lumOff val="25000"/>
                            </a:schemeClr>
                          </a:solidFill>
                          <a:latin typeface="Garamond" pitchFamily="18" charset="0"/>
                          <a:ea typeface="+mn-ea"/>
                          <a:cs typeface="Arial" pitchFamily="34" charset="0"/>
                        </a:rPr>
                        <a:t>Yes, 20,000/-</a:t>
                      </a:r>
                      <a:endParaRPr lang="ko-KR" altLang="en-US" sz="1300" b="1" kern="1200" dirty="0">
                        <a:solidFill>
                          <a:schemeClr val="tx1">
                            <a:lumMod val="75000"/>
                            <a:lumOff val="25000"/>
                          </a:schemeClr>
                        </a:solidFill>
                        <a:latin typeface="Garamond" pitchFamily="18" charset="0"/>
                        <a:ea typeface="+mn-ea"/>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kern="1200" dirty="0">
                          <a:solidFill>
                            <a:schemeClr val="tx1">
                              <a:lumMod val="75000"/>
                              <a:lumOff val="25000"/>
                            </a:schemeClr>
                          </a:solidFill>
                          <a:latin typeface="Garamond" pitchFamily="18" charset="0"/>
                          <a:ea typeface="+mn-ea"/>
                          <a:cs typeface="Arial" pitchFamily="34" charset="0"/>
                        </a:rPr>
                        <a:t>Form – 10</a:t>
                      </a:r>
                      <a:endParaRPr lang="ko-KR" altLang="en-US" sz="1300" b="1" kern="1200" dirty="0">
                        <a:solidFill>
                          <a:schemeClr val="tx1">
                            <a:lumMod val="75000"/>
                            <a:lumOff val="25000"/>
                          </a:schemeClr>
                        </a:solidFill>
                        <a:latin typeface="Garamond" pitchFamily="18" charset="0"/>
                        <a:ea typeface="+mn-ea"/>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kern="1200" dirty="0">
                          <a:solidFill>
                            <a:schemeClr val="tx1">
                              <a:lumMod val="75000"/>
                              <a:lumOff val="25000"/>
                            </a:schemeClr>
                          </a:solidFill>
                          <a:latin typeface="Garamond" pitchFamily="18" charset="0"/>
                          <a:ea typeface="+mn-ea"/>
                          <a:cs typeface="Arial" pitchFamily="34" charset="0"/>
                        </a:rPr>
                        <a:t>Yes, 13,000/-</a:t>
                      </a:r>
                      <a:endParaRPr lang="ko-KR" altLang="en-US" sz="1300" b="1" kern="1200" dirty="0">
                        <a:solidFill>
                          <a:schemeClr val="tx1">
                            <a:lumMod val="75000"/>
                            <a:lumOff val="25000"/>
                          </a:schemeClr>
                        </a:solidFill>
                        <a:latin typeface="Garamond" pitchFamily="18" charset="0"/>
                        <a:ea typeface="+mn-ea"/>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kern="1200" dirty="0">
                          <a:solidFill>
                            <a:schemeClr val="tx1">
                              <a:lumMod val="75000"/>
                              <a:lumOff val="25000"/>
                            </a:schemeClr>
                          </a:solidFill>
                          <a:latin typeface="Garamond" pitchFamily="18" charset="0"/>
                          <a:ea typeface="+mn-ea"/>
                          <a:cs typeface="Arial" pitchFamily="34" charset="0"/>
                        </a:rPr>
                        <a:t>Form – 10</a:t>
                      </a:r>
                      <a:endParaRPr lang="ko-KR" altLang="en-US" sz="1300" b="1" kern="1200" dirty="0">
                        <a:solidFill>
                          <a:schemeClr val="tx1">
                            <a:lumMod val="75000"/>
                            <a:lumOff val="25000"/>
                          </a:schemeClr>
                        </a:solidFill>
                        <a:latin typeface="Garamond" pitchFamily="18" charset="0"/>
                        <a:ea typeface="+mn-ea"/>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kern="1200" dirty="0">
                          <a:solidFill>
                            <a:schemeClr val="tx1">
                              <a:lumMod val="75000"/>
                              <a:lumOff val="25000"/>
                            </a:schemeClr>
                          </a:solidFill>
                          <a:latin typeface="Garamond" pitchFamily="18" charset="0"/>
                          <a:ea typeface="+mn-ea"/>
                          <a:cs typeface="Arial" pitchFamily="34" charset="0"/>
                        </a:rPr>
                        <a:t>Not submitted</a:t>
                      </a:r>
                      <a:endParaRPr lang="ko-KR" altLang="en-US" sz="1300" b="1" kern="1200" dirty="0">
                        <a:solidFill>
                          <a:schemeClr val="tx1">
                            <a:lumMod val="75000"/>
                            <a:lumOff val="25000"/>
                          </a:schemeClr>
                        </a:solidFill>
                        <a:latin typeface="Garamond" pitchFamily="18" charset="0"/>
                        <a:ea typeface="+mn-ea"/>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401455">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kern="1200" dirty="0">
                          <a:solidFill>
                            <a:schemeClr val="tx1">
                              <a:lumMod val="75000"/>
                              <a:lumOff val="25000"/>
                            </a:schemeClr>
                          </a:solidFill>
                          <a:latin typeface="Garamond" pitchFamily="18" charset="0"/>
                          <a:ea typeface="+mn-ea"/>
                          <a:cs typeface="Arial" pitchFamily="34" charset="0"/>
                        </a:rPr>
                        <a:t>Form – 9A</a:t>
                      </a:r>
                      <a:endParaRPr lang="ko-KR" altLang="en-US" sz="1300" b="1" kern="1200" dirty="0">
                        <a:solidFill>
                          <a:schemeClr val="tx1">
                            <a:lumMod val="75000"/>
                            <a:lumOff val="25000"/>
                          </a:schemeClr>
                        </a:solidFill>
                        <a:latin typeface="Garamond" pitchFamily="18" charset="0"/>
                        <a:ea typeface="+mn-ea"/>
                        <a:cs typeface="Arial" pitchFamily="34" charset="0"/>
                      </a:endParaRPr>
                    </a:p>
                  </a:txBody>
                  <a:tcPr marL="80201" marR="80201" marT="40100" marB="40100" anchor="ctr">
                    <a:lnL w="12700" cap="flat" cmpd="sng" algn="ctr">
                      <a:noFill/>
                      <a:prstDash val="solid"/>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kern="1200" dirty="0">
                          <a:solidFill>
                            <a:schemeClr val="tx1">
                              <a:lumMod val="75000"/>
                              <a:lumOff val="25000"/>
                            </a:schemeClr>
                          </a:solidFill>
                          <a:latin typeface="Garamond" pitchFamily="18" charset="0"/>
                          <a:ea typeface="+mn-ea"/>
                          <a:cs typeface="Arial" pitchFamily="34" charset="0"/>
                        </a:rPr>
                        <a:t>Nil to filed</a:t>
                      </a:r>
                      <a:endParaRPr lang="ko-KR" altLang="en-US" sz="1300" b="1" kern="1200" dirty="0">
                        <a:solidFill>
                          <a:schemeClr val="tx1">
                            <a:lumMod val="75000"/>
                            <a:lumOff val="25000"/>
                          </a:schemeClr>
                        </a:solidFill>
                        <a:latin typeface="Garamond" pitchFamily="18" charset="0"/>
                        <a:ea typeface="+mn-ea"/>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kern="1200" dirty="0">
                          <a:solidFill>
                            <a:schemeClr val="tx1">
                              <a:lumMod val="75000"/>
                              <a:lumOff val="25000"/>
                            </a:schemeClr>
                          </a:solidFill>
                          <a:latin typeface="Garamond" pitchFamily="18" charset="0"/>
                          <a:ea typeface="+mn-ea"/>
                          <a:cs typeface="Arial" pitchFamily="34" charset="0"/>
                        </a:rPr>
                        <a:t>Form – 9A</a:t>
                      </a:r>
                      <a:endParaRPr lang="ko-KR" altLang="en-US" sz="1300" b="1" kern="1200" dirty="0">
                        <a:solidFill>
                          <a:schemeClr val="tx1">
                            <a:lumMod val="75000"/>
                            <a:lumOff val="25000"/>
                          </a:schemeClr>
                        </a:solidFill>
                        <a:latin typeface="Garamond" pitchFamily="18" charset="0"/>
                        <a:ea typeface="+mn-ea"/>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kern="1200" dirty="0">
                          <a:solidFill>
                            <a:schemeClr val="tx1">
                              <a:lumMod val="75000"/>
                              <a:lumOff val="25000"/>
                            </a:schemeClr>
                          </a:solidFill>
                          <a:latin typeface="Garamond" pitchFamily="18" charset="0"/>
                          <a:ea typeface="+mn-ea"/>
                          <a:cs typeface="Arial" pitchFamily="34" charset="0"/>
                        </a:rPr>
                        <a:t>Nil</a:t>
                      </a:r>
                      <a:r>
                        <a:rPr lang="en-US" altLang="ko-KR" sz="1300" b="1" kern="1200" baseline="0" dirty="0">
                          <a:solidFill>
                            <a:schemeClr val="tx1">
                              <a:lumMod val="75000"/>
                              <a:lumOff val="25000"/>
                            </a:schemeClr>
                          </a:solidFill>
                          <a:latin typeface="Garamond" pitchFamily="18" charset="0"/>
                          <a:ea typeface="+mn-ea"/>
                          <a:cs typeface="Arial" pitchFamily="34" charset="0"/>
                        </a:rPr>
                        <a:t> to be filed</a:t>
                      </a:r>
                      <a:endParaRPr lang="ko-KR" altLang="en-US" sz="1300" b="1" kern="1200" dirty="0">
                        <a:solidFill>
                          <a:schemeClr val="tx1">
                            <a:lumMod val="75000"/>
                            <a:lumOff val="25000"/>
                          </a:schemeClr>
                        </a:solidFill>
                        <a:latin typeface="Garamond" pitchFamily="18" charset="0"/>
                        <a:ea typeface="+mn-ea"/>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kern="1200" dirty="0">
                          <a:solidFill>
                            <a:schemeClr val="tx1">
                              <a:lumMod val="75000"/>
                              <a:lumOff val="25000"/>
                            </a:schemeClr>
                          </a:solidFill>
                          <a:latin typeface="Garamond" pitchFamily="18" charset="0"/>
                          <a:ea typeface="+mn-ea"/>
                          <a:cs typeface="Arial" pitchFamily="34" charset="0"/>
                        </a:rPr>
                        <a:t>Form – 9A</a:t>
                      </a:r>
                      <a:endParaRPr lang="ko-KR" altLang="en-US" sz="1300" b="1" kern="1200" dirty="0">
                        <a:solidFill>
                          <a:schemeClr val="tx1">
                            <a:lumMod val="75000"/>
                            <a:lumOff val="25000"/>
                          </a:schemeClr>
                        </a:solidFill>
                        <a:latin typeface="Garamond" pitchFamily="18" charset="0"/>
                        <a:ea typeface="+mn-ea"/>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kern="1200" dirty="0">
                          <a:solidFill>
                            <a:schemeClr val="tx1">
                              <a:lumMod val="75000"/>
                              <a:lumOff val="25000"/>
                            </a:schemeClr>
                          </a:solidFill>
                          <a:latin typeface="Garamond" pitchFamily="18" charset="0"/>
                          <a:ea typeface="+mn-ea"/>
                          <a:cs typeface="Arial" pitchFamily="34" charset="0"/>
                        </a:rPr>
                        <a:t>Yes, 12,000/-</a:t>
                      </a:r>
                      <a:endParaRPr lang="ko-KR" altLang="en-US" sz="1300" b="1" kern="1200" dirty="0">
                        <a:solidFill>
                          <a:schemeClr val="tx1">
                            <a:lumMod val="75000"/>
                            <a:lumOff val="25000"/>
                          </a:schemeClr>
                        </a:solidFill>
                        <a:latin typeface="Garamond" pitchFamily="18" charset="0"/>
                        <a:ea typeface="+mn-ea"/>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kern="1200" dirty="0">
                          <a:solidFill>
                            <a:schemeClr val="tx1">
                              <a:lumMod val="75000"/>
                              <a:lumOff val="25000"/>
                            </a:schemeClr>
                          </a:solidFill>
                          <a:latin typeface="Garamond" pitchFamily="18" charset="0"/>
                          <a:ea typeface="+mn-ea"/>
                          <a:cs typeface="Arial" pitchFamily="34" charset="0"/>
                        </a:rPr>
                        <a:t>Form – 9A</a:t>
                      </a:r>
                      <a:endParaRPr lang="ko-KR" altLang="en-US" sz="1300" b="1" kern="1200" dirty="0">
                        <a:solidFill>
                          <a:schemeClr val="tx1">
                            <a:lumMod val="75000"/>
                            <a:lumOff val="25000"/>
                          </a:schemeClr>
                        </a:solidFill>
                        <a:latin typeface="Garamond" pitchFamily="18" charset="0"/>
                        <a:ea typeface="+mn-ea"/>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b="1" kern="1200" dirty="0">
                          <a:solidFill>
                            <a:schemeClr val="tx1">
                              <a:lumMod val="75000"/>
                              <a:lumOff val="25000"/>
                            </a:schemeClr>
                          </a:solidFill>
                          <a:latin typeface="Garamond" pitchFamily="18" charset="0"/>
                          <a:ea typeface="+mn-ea"/>
                          <a:cs typeface="Arial" pitchFamily="34" charset="0"/>
                        </a:rPr>
                        <a:t>Not submitted</a:t>
                      </a:r>
                      <a:endParaRPr lang="ko-KR" altLang="en-US" sz="1300" b="1" kern="1200" dirty="0">
                        <a:solidFill>
                          <a:schemeClr val="tx1">
                            <a:lumMod val="75000"/>
                            <a:lumOff val="25000"/>
                          </a:schemeClr>
                        </a:solidFill>
                        <a:latin typeface="Garamond" pitchFamily="18" charset="0"/>
                        <a:ea typeface="+mn-ea"/>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401455">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a:solidFill>
                            <a:schemeClr val="bg1"/>
                          </a:solidFill>
                          <a:latin typeface="Garamond" pitchFamily="18" charset="0"/>
                          <a:cs typeface="Arial" pitchFamily="34" charset="0"/>
                        </a:rPr>
                        <a:t>Total Income</a:t>
                      </a:r>
                      <a:endParaRPr lang="ko-KR" altLang="en-US" sz="1300" b="0" dirty="0">
                        <a:solidFill>
                          <a:schemeClr val="bg1"/>
                        </a:solidFill>
                        <a:latin typeface="Garamond" pitchFamily="18" charset="0"/>
                        <a:cs typeface="Arial" pitchFamily="34" charset="0"/>
                      </a:endParaRPr>
                    </a:p>
                  </a:txBody>
                  <a:tcPr marL="80201" marR="80201" marT="40100" marB="40100" anchor="ctr">
                    <a:lnL w="12700" cap="flat" cmpd="sng" algn="ctr">
                      <a:noFill/>
                      <a:prstDash val="solid"/>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a:solidFill>
                            <a:schemeClr val="bg1"/>
                          </a:solidFill>
                          <a:latin typeface="Garamond" pitchFamily="18" charset="0"/>
                          <a:cs typeface="Arial" pitchFamily="34" charset="0"/>
                        </a:rPr>
                        <a:t>NIL</a:t>
                      </a:r>
                      <a:endParaRPr lang="ko-KR" altLang="en-US" sz="1300" b="0" dirty="0">
                        <a:solidFill>
                          <a:schemeClr val="bg1"/>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a:solidFill>
                            <a:schemeClr val="bg1"/>
                          </a:solidFill>
                          <a:latin typeface="Garamond" pitchFamily="18" charset="0"/>
                          <a:cs typeface="Arial" pitchFamily="34" charset="0"/>
                        </a:rPr>
                        <a:t>Total Income</a:t>
                      </a:r>
                      <a:endParaRPr lang="ko-KR" altLang="en-US" sz="1300" b="0" dirty="0">
                        <a:solidFill>
                          <a:schemeClr val="bg1"/>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a:solidFill>
                            <a:schemeClr val="bg1"/>
                          </a:solidFill>
                          <a:latin typeface="Garamond" pitchFamily="18" charset="0"/>
                          <a:cs typeface="Arial" pitchFamily="34" charset="0"/>
                        </a:rPr>
                        <a:t>NIL</a:t>
                      </a:r>
                      <a:endParaRPr lang="ko-KR" altLang="en-US" sz="1300" b="0" dirty="0">
                        <a:solidFill>
                          <a:schemeClr val="bg1"/>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a:solidFill>
                            <a:schemeClr val="bg1"/>
                          </a:solidFill>
                          <a:latin typeface="Garamond" pitchFamily="18" charset="0"/>
                          <a:cs typeface="Arial" pitchFamily="34" charset="0"/>
                        </a:rPr>
                        <a:t>Total Income</a:t>
                      </a:r>
                      <a:endParaRPr lang="ko-KR" altLang="en-US" sz="1300" b="0" dirty="0">
                        <a:solidFill>
                          <a:schemeClr val="bg1"/>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a:solidFill>
                            <a:schemeClr val="bg1"/>
                          </a:solidFill>
                          <a:latin typeface="Garamond" pitchFamily="18" charset="0"/>
                          <a:cs typeface="Arial" pitchFamily="34" charset="0"/>
                        </a:rPr>
                        <a:t>NIL</a:t>
                      </a:r>
                      <a:endParaRPr lang="ko-KR" altLang="en-US" sz="1300" b="0" dirty="0">
                        <a:solidFill>
                          <a:schemeClr val="bg1"/>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a:solidFill>
                            <a:schemeClr val="bg1"/>
                          </a:solidFill>
                          <a:latin typeface="Garamond" pitchFamily="18" charset="0"/>
                          <a:cs typeface="Arial" pitchFamily="34" charset="0"/>
                        </a:rPr>
                        <a:t>Total Income</a:t>
                      </a:r>
                      <a:endParaRPr lang="ko-KR" altLang="en-US" sz="1300" b="0" dirty="0">
                        <a:solidFill>
                          <a:schemeClr val="bg1"/>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solidFill>
                        <a:schemeClr val="accent5">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0" dirty="0">
                          <a:solidFill>
                            <a:schemeClr val="bg1"/>
                          </a:solidFill>
                          <a:latin typeface="Garamond" pitchFamily="18" charset="0"/>
                          <a:cs typeface="Arial" pitchFamily="34" charset="0"/>
                        </a:rPr>
                        <a:t>25,000/-</a:t>
                      </a:r>
                      <a:endParaRPr lang="ko-KR" altLang="en-US" sz="1300" b="0" dirty="0">
                        <a:solidFill>
                          <a:schemeClr val="bg1"/>
                        </a:solidFill>
                        <a:latin typeface="Garamond" pitchFamily="18" charset="0"/>
                        <a:cs typeface="Arial" pitchFamily="34" charset="0"/>
                      </a:endParaRPr>
                    </a:p>
                  </a:txBody>
                  <a:tcPr marL="80201" marR="80201" marT="40100" marB="40100" anchor="ctr">
                    <a:lnL w="12700" cap="flat" cmpd="sng" algn="ctr">
                      <a:solidFill>
                        <a:schemeClr val="accent5">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5063046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A7053-C05C-3696-30C9-3B4F59272252}"/>
              </a:ext>
            </a:extLst>
          </p:cNvPr>
          <p:cNvSpPr>
            <a:spLocks noGrp="1"/>
          </p:cNvSpPr>
          <p:nvPr>
            <p:ph type="title"/>
          </p:nvPr>
        </p:nvSpPr>
        <p:spPr>
          <a:xfrm>
            <a:off x="1689100" y="352425"/>
            <a:ext cx="8762999" cy="1371601"/>
          </a:xfrm>
        </p:spPr>
        <p:txBody>
          <a:bodyPr>
            <a:normAutofit fontScale="90000"/>
          </a:bodyPr>
          <a:lstStyle/>
          <a:p>
            <a:r>
              <a:rPr lang="en-GB" dirty="0"/>
              <a:t>Amounts not treated as application of income or not allowable as deduction </a:t>
            </a:r>
            <a:endParaRPr lang="en-IN" dirty="0"/>
          </a:p>
        </p:txBody>
      </p:sp>
      <p:sp>
        <p:nvSpPr>
          <p:cNvPr id="3" name="Content Placeholder 2">
            <a:extLst>
              <a:ext uri="{FF2B5EF4-FFF2-40B4-BE49-F238E27FC236}">
                <a16:creationId xmlns:a16="http://schemas.microsoft.com/office/drawing/2014/main" id="{630D19F5-E2D1-9555-C980-10C06EFC2234}"/>
              </a:ext>
            </a:extLst>
          </p:cNvPr>
          <p:cNvSpPr>
            <a:spLocks noGrp="1"/>
          </p:cNvSpPr>
          <p:nvPr>
            <p:ph idx="1"/>
          </p:nvPr>
        </p:nvSpPr>
        <p:spPr>
          <a:xfrm>
            <a:off x="1217507" y="1876425"/>
            <a:ext cx="9234591" cy="5181600"/>
          </a:xfrm>
        </p:spPr>
        <p:txBody>
          <a:bodyPr/>
          <a:lstStyle/>
          <a:p>
            <a:r>
              <a:rPr lang="en-GB" dirty="0"/>
              <a:t>Amount credited or paid out of income of any trust by way of corpus donation not to be considered as application [Explanation 2 to section 11(1)]</a:t>
            </a:r>
          </a:p>
          <a:p>
            <a:r>
              <a:rPr lang="en-GB" dirty="0"/>
              <a:t>Only 85% of the amount credited or paid by way of donation (other than corpus donations) to another trust or institution out of current year income would be considered as application [Explanation 4(iii) to section 11(1)]</a:t>
            </a:r>
          </a:p>
          <a:p>
            <a:r>
              <a:rPr lang="en-GB" dirty="0"/>
              <a:t>Amount credited or paid, out of accumulated income of any trust, to any trust or institution registered under section 12AA/12AB or referred to in section 10(23C)(iv)/(v)/(vi)/ (via), not considered as application of income [Explanation to section 11(2)]</a:t>
            </a:r>
          </a:p>
          <a:p>
            <a:r>
              <a:rPr lang="en-GB" dirty="0"/>
              <a:t>Provisions of sections 40(a)(</a:t>
            </a:r>
            <a:r>
              <a:rPr lang="en-GB" dirty="0" err="1"/>
              <a:t>ia</a:t>
            </a:r>
            <a:r>
              <a:rPr lang="en-GB" dirty="0"/>
              <a:t>), 40A(3) and 40A(3A) apply in case of application of income by trust [Explanation 3 to section 11(1)] </a:t>
            </a:r>
            <a:endParaRPr lang="en-IN" dirty="0"/>
          </a:p>
        </p:txBody>
      </p:sp>
    </p:spTree>
    <p:extLst>
      <p:ext uri="{BB962C8B-B14F-4D97-AF65-F5344CB8AC3E}">
        <p14:creationId xmlns:p14="http://schemas.microsoft.com/office/powerpoint/2010/main" val="1245615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BE8AA-7DAA-E816-6DC8-9BA9CF7BA09E}"/>
              </a:ext>
            </a:extLst>
          </p:cNvPr>
          <p:cNvSpPr>
            <a:spLocks noGrp="1"/>
          </p:cNvSpPr>
          <p:nvPr>
            <p:ph type="title"/>
          </p:nvPr>
        </p:nvSpPr>
        <p:spPr>
          <a:xfrm>
            <a:off x="774700" y="2867025"/>
            <a:ext cx="8795524" cy="615553"/>
          </a:xfrm>
        </p:spPr>
        <p:txBody>
          <a:bodyPr>
            <a:normAutofit fontScale="90000"/>
          </a:bodyPr>
          <a:lstStyle/>
          <a:p>
            <a:pPr algn="ctr"/>
            <a:r>
              <a:rPr lang="en-GB" sz="4000" dirty="0">
                <a:latin typeface="Bookman Old Style" panose="02050604050505020204" pitchFamily="18" charset="0"/>
              </a:rPr>
              <a:t>OVER VIEW</a:t>
            </a:r>
            <a:endParaRPr lang="en-IN" sz="4000" dirty="0">
              <a:latin typeface="Bookman Old Style" panose="02050604050505020204" pitchFamily="18" charset="0"/>
            </a:endParaRPr>
          </a:p>
        </p:txBody>
      </p:sp>
    </p:spTree>
    <p:extLst>
      <p:ext uri="{BB962C8B-B14F-4D97-AF65-F5344CB8AC3E}">
        <p14:creationId xmlns:p14="http://schemas.microsoft.com/office/powerpoint/2010/main" val="23039266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64C66A-A4C0-B01E-1EC6-5045011C3FAC}"/>
              </a:ext>
            </a:extLst>
          </p:cNvPr>
          <p:cNvSpPr>
            <a:spLocks noGrp="1"/>
          </p:cNvSpPr>
          <p:nvPr>
            <p:ph idx="1"/>
          </p:nvPr>
        </p:nvSpPr>
        <p:spPr>
          <a:xfrm>
            <a:off x="2271546" y="657225"/>
            <a:ext cx="8104353" cy="5861539"/>
          </a:xfrm>
        </p:spPr>
        <p:txBody>
          <a:bodyPr/>
          <a:lstStyle/>
          <a:p>
            <a:r>
              <a:rPr lang="en-GB" dirty="0"/>
              <a:t>Corpus donations utilised by fund/trust/institution towards its objects shall not be treated as application of income.</a:t>
            </a:r>
          </a:p>
          <a:p>
            <a:r>
              <a:rPr lang="en-GB" dirty="0"/>
              <a:t>Application out of loan/borrowings not to be treated as application of income.</a:t>
            </a:r>
          </a:p>
          <a:p>
            <a:r>
              <a:rPr lang="en-GB" dirty="0"/>
              <a:t>No set off or deduction allowable of any excess application of earlier previous year [Explanation 5 to section 11(1)] </a:t>
            </a:r>
          </a:p>
          <a:p>
            <a:r>
              <a:rPr lang="en-GB" dirty="0"/>
              <a:t>No deduction for depreciation where cost of asset has been claimed as application of income</a:t>
            </a:r>
          </a:p>
          <a:p>
            <a:r>
              <a:rPr lang="en-GB" dirty="0"/>
              <a:t>Expenditure allowed only on actual payment basis</a:t>
            </a:r>
            <a:endParaRPr lang="en-IN" dirty="0"/>
          </a:p>
        </p:txBody>
      </p:sp>
    </p:spTree>
    <p:extLst>
      <p:ext uri="{BB962C8B-B14F-4D97-AF65-F5344CB8AC3E}">
        <p14:creationId xmlns:p14="http://schemas.microsoft.com/office/powerpoint/2010/main" val="9626037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454C1-5D8D-1B43-0E59-A87A362DE3EA}"/>
              </a:ext>
            </a:extLst>
          </p:cNvPr>
          <p:cNvSpPr>
            <a:spLocks noGrp="1"/>
          </p:cNvSpPr>
          <p:nvPr>
            <p:ph type="title"/>
          </p:nvPr>
        </p:nvSpPr>
        <p:spPr>
          <a:xfrm>
            <a:off x="1612900" y="428625"/>
            <a:ext cx="9080500" cy="1066800"/>
          </a:xfrm>
        </p:spPr>
        <p:txBody>
          <a:bodyPr>
            <a:normAutofit/>
          </a:bodyPr>
          <a:lstStyle/>
          <a:p>
            <a:r>
              <a:rPr lang="en-GB" sz="2800" dirty="0"/>
              <a:t>Transfer of a capital asset held under trust wholly for charitable or religious purposes [Section 11(1A)(a)]</a:t>
            </a:r>
            <a:endParaRPr lang="en-IN" sz="2800" dirty="0"/>
          </a:p>
        </p:txBody>
      </p:sp>
      <p:pic>
        <p:nvPicPr>
          <p:cNvPr id="5" name="Content Placeholder 4">
            <a:extLst>
              <a:ext uri="{FF2B5EF4-FFF2-40B4-BE49-F238E27FC236}">
                <a16:creationId xmlns:a16="http://schemas.microsoft.com/office/drawing/2014/main" id="{C1A70AE6-594E-8A97-103B-AC4285679F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7030" y="2181225"/>
            <a:ext cx="8886227" cy="3505200"/>
          </a:xfrm>
        </p:spPr>
      </p:pic>
    </p:spTree>
    <p:extLst>
      <p:ext uri="{BB962C8B-B14F-4D97-AF65-F5344CB8AC3E}">
        <p14:creationId xmlns:p14="http://schemas.microsoft.com/office/powerpoint/2010/main" val="32100240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B0572-CA27-02C6-13F8-1870F888AF5E}"/>
              </a:ext>
            </a:extLst>
          </p:cNvPr>
          <p:cNvSpPr>
            <a:spLocks noGrp="1"/>
          </p:cNvSpPr>
          <p:nvPr>
            <p:ph type="title"/>
          </p:nvPr>
        </p:nvSpPr>
        <p:spPr>
          <a:xfrm>
            <a:off x="1308100" y="2028825"/>
            <a:ext cx="8991599" cy="4267200"/>
          </a:xfrm>
        </p:spPr>
        <p:txBody>
          <a:bodyPr>
            <a:normAutofit/>
          </a:bodyPr>
          <a:lstStyle/>
          <a:p>
            <a:pPr algn="just"/>
            <a:r>
              <a:rPr lang="en-GB" dirty="0"/>
              <a:t>Manner of computation of income of a trust violating certain conditions [Sections 13(10) &amp; (11)]</a:t>
            </a:r>
            <a:endParaRPr lang="en-IN" dirty="0"/>
          </a:p>
        </p:txBody>
      </p:sp>
    </p:spTree>
    <p:extLst>
      <p:ext uri="{BB962C8B-B14F-4D97-AF65-F5344CB8AC3E}">
        <p14:creationId xmlns:p14="http://schemas.microsoft.com/office/powerpoint/2010/main" val="12294355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06341-E84A-3743-CEF8-3B8C6D7289A5}"/>
              </a:ext>
            </a:extLst>
          </p:cNvPr>
          <p:cNvSpPr>
            <a:spLocks noGrp="1"/>
          </p:cNvSpPr>
          <p:nvPr>
            <p:ph type="title"/>
          </p:nvPr>
        </p:nvSpPr>
        <p:spPr>
          <a:xfrm>
            <a:off x="1612900" y="428625"/>
            <a:ext cx="8367607" cy="1672167"/>
          </a:xfrm>
        </p:spPr>
        <p:txBody>
          <a:bodyPr>
            <a:normAutofit fontScale="90000"/>
          </a:bodyPr>
          <a:lstStyle/>
          <a:p>
            <a:r>
              <a:rPr lang="en-GB" dirty="0"/>
              <a:t>Consequences of failure to comply with stipulated conditions: </a:t>
            </a:r>
            <a:endParaRPr lang="en-IN" dirty="0"/>
          </a:p>
        </p:txBody>
      </p:sp>
      <p:sp>
        <p:nvSpPr>
          <p:cNvPr id="3" name="Content Placeholder 2">
            <a:extLst>
              <a:ext uri="{FF2B5EF4-FFF2-40B4-BE49-F238E27FC236}">
                <a16:creationId xmlns:a16="http://schemas.microsoft.com/office/drawing/2014/main" id="{3AB6D037-C4C2-A998-1AB9-443636F3FABA}"/>
              </a:ext>
            </a:extLst>
          </p:cNvPr>
          <p:cNvSpPr>
            <a:spLocks noGrp="1"/>
          </p:cNvSpPr>
          <p:nvPr>
            <p:ph idx="1"/>
          </p:nvPr>
        </p:nvSpPr>
        <p:spPr>
          <a:xfrm>
            <a:off x="927100" y="1724025"/>
            <a:ext cx="9372600" cy="5334000"/>
          </a:xfrm>
        </p:spPr>
        <p:txBody>
          <a:bodyPr>
            <a:noAutofit/>
          </a:bodyPr>
          <a:lstStyle/>
          <a:p>
            <a:pPr algn="just"/>
            <a:r>
              <a:rPr lang="en-GB" sz="2200" dirty="0"/>
              <a:t>With effect from A.Y.2023- 24, if a trust or an institution violates certain stipulated conditions, the income shall be chargeable to tax after allowing deduction for expenditure (other than capital expenditure) incurred in India for the objects of the trust/ institution. </a:t>
            </a:r>
          </a:p>
          <a:p>
            <a:pPr algn="just"/>
            <a:r>
              <a:rPr lang="en-GB" sz="2200" dirty="0"/>
              <a:t>The following are the violations: </a:t>
            </a:r>
          </a:p>
          <a:p>
            <a:pPr algn="just"/>
            <a:r>
              <a:rPr lang="en-GB" sz="2200" dirty="0"/>
              <a:t>- It has receipts from trade, commerce etc. while advancing the object of general public utility, in excess of 20% of total receipt; - It fails to maintain prescribed books of account; </a:t>
            </a:r>
          </a:p>
          <a:p>
            <a:pPr algn="just"/>
            <a:r>
              <a:rPr lang="en-GB" sz="2200" dirty="0"/>
              <a:t>- It fails to get its books of account audited and furnish audit report on or before the specified date; </a:t>
            </a:r>
          </a:p>
          <a:p>
            <a:pPr algn="just"/>
            <a:r>
              <a:rPr lang="en-GB" sz="2200" dirty="0"/>
              <a:t>- It fails to file return of income under section 139(4A) (or 139(4C), as the case may be, for the first regime trust) within the time stipulated under section 139(1) or 139(4).</a:t>
            </a:r>
            <a:endParaRPr lang="en-IN" sz="2200" dirty="0"/>
          </a:p>
        </p:txBody>
      </p:sp>
    </p:spTree>
    <p:extLst>
      <p:ext uri="{BB962C8B-B14F-4D97-AF65-F5344CB8AC3E}">
        <p14:creationId xmlns:p14="http://schemas.microsoft.com/office/powerpoint/2010/main" val="39288961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F0052-0208-1FD8-C907-21207A7BF244}"/>
              </a:ext>
            </a:extLst>
          </p:cNvPr>
          <p:cNvSpPr>
            <a:spLocks noGrp="1"/>
          </p:cNvSpPr>
          <p:nvPr>
            <p:ph type="title"/>
          </p:nvPr>
        </p:nvSpPr>
        <p:spPr>
          <a:xfrm>
            <a:off x="1536700" y="123826"/>
            <a:ext cx="9156700" cy="1371599"/>
          </a:xfrm>
        </p:spPr>
        <p:txBody>
          <a:bodyPr>
            <a:normAutofit/>
          </a:bodyPr>
          <a:lstStyle/>
          <a:p>
            <a:r>
              <a:rPr lang="en-GB" dirty="0"/>
              <a:t>Conditions to be fulfilled for claim of deduction of revenue expenditure</a:t>
            </a:r>
            <a:endParaRPr lang="en-IN" dirty="0"/>
          </a:p>
        </p:txBody>
      </p:sp>
      <p:sp>
        <p:nvSpPr>
          <p:cNvPr id="3" name="Content Placeholder 2">
            <a:extLst>
              <a:ext uri="{FF2B5EF4-FFF2-40B4-BE49-F238E27FC236}">
                <a16:creationId xmlns:a16="http://schemas.microsoft.com/office/drawing/2014/main" id="{8485BA07-2E5E-D479-3F9A-A269B3749D15}"/>
              </a:ext>
            </a:extLst>
          </p:cNvPr>
          <p:cNvSpPr>
            <a:spLocks noGrp="1"/>
          </p:cNvSpPr>
          <p:nvPr>
            <p:ph idx="1"/>
          </p:nvPr>
        </p:nvSpPr>
        <p:spPr>
          <a:xfrm>
            <a:off x="1765300" y="1724025"/>
            <a:ext cx="8381999" cy="5562600"/>
          </a:xfrm>
        </p:spPr>
        <p:txBody>
          <a:bodyPr>
            <a:normAutofit/>
          </a:bodyPr>
          <a:lstStyle/>
          <a:p>
            <a:pPr algn="just"/>
            <a:r>
              <a:rPr lang="en-GB" sz="2400" dirty="0"/>
              <a:t>(a) such expenditure is not from the corpus standing to the credit of the trust or institution as on the end of the financial year immediately preceding the previous year relevant to the assessment year for which income is being computed; </a:t>
            </a:r>
          </a:p>
          <a:p>
            <a:pPr algn="just"/>
            <a:r>
              <a:rPr lang="en-GB" sz="2400" dirty="0"/>
              <a:t>(b) such expenditure is not from any loan or borrowing; </a:t>
            </a:r>
          </a:p>
          <a:p>
            <a:pPr algn="just"/>
            <a:r>
              <a:rPr lang="en-GB" sz="2400" dirty="0"/>
              <a:t>(c) there is no claim of depreciation on those assets, whose acquisition cost has been claimed as application of income in any previous year; and </a:t>
            </a:r>
          </a:p>
          <a:p>
            <a:pPr algn="just"/>
            <a:r>
              <a:rPr lang="en-GB" sz="2400" dirty="0"/>
              <a:t>(d) such expenditure is not in form of any contribution or donation to any person. </a:t>
            </a:r>
            <a:endParaRPr lang="en-IN" sz="2400" dirty="0"/>
          </a:p>
        </p:txBody>
      </p:sp>
    </p:spTree>
    <p:extLst>
      <p:ext uri="{BB962C8B-B14F-4D97-AF65-F5344CB8AC3E}">
        <p14:creationId xmlns:p14="http://schemas.microsoft.com/office/powerpoint/2010/main" val="21385088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00C2A-B21D-8B55-F1EF-26BBE0A00F08}"/>
              </a:ext>
            </a:extLst>
          </p:cNvPr>
          <p:cNvSpPr>
            <a:spLocks noGrp="1"/>
          </p:cNvSpPr>
          <p:nvPr>
            <p:ph type="title"/>
          </p:nvPr>
        </p:nvSpPr>
        <p:spPr/>
        <p:txBody>
          <a:bodyPr/>
          <a:lstStyle/>
          <a:p>
            <a:r>
              <a:rPr lang="en-IN" dirty="0"/>
              <a:t>Disallowances:</a:t>
            </a:r>
          </a:p>
        </p:txBody>
      </p:sp>
      <p:sp>
        <p:nvSpPr>
          <p:cNvPr id="3" name="Content Placeholder 2">
            <a:extLst>
              <a:ext uri="{FF2B5EF4-FFF2-40B4-BE49-F238E27FC236}">
                <a16:creationId xmlns:a16="http://schemas.microsoft.com/office/drawing/2014/main" id="{ED4A325C-EE6F-66B3-DC4B-76EA5BDD8A30}"/>
              </a:ext>
            </a:extLst>
          </p:cNvPr>
          <p:cNvSpPr>
            <a:spLocks noGrp="1"/>
          </p:cNvSpPr>
          <p:nvPr>
            <p:ph idx="1"/>
          </p:nvPr>
        </p:nvSpPr>
        <p:spPr>
          <a:xfrm>
            <a:off x="1689100" y="1724025"/>
            <a:ext cx="8291407" cy="4794739"/>
          </a:xfrm>
        </p:spPr>
        <p:txBody>
          <a:bodyPr>
            <a:noAutofit/>
          </a:bodyPr>
          <a:lstStyle/>
          <a:p>
            <a:pPr algn="just"/>
            <a:r>
              <a:rPr lang="en-GB" sz="2400" dirty="0"/>
              <a:t>(a) Capital expenditure is not allowed as a deduction. </a:t>
            </a:r>
          </a:p>
          <a:p>
            <a:pPr algn="just"/>
            <a:r>
              <a:rPr lang="en-GB" sz="2400" dirty="0"/>
              <a:t>(b) Disallowance under sections 40(a)(</a:t>
            </a:r>
            <a:r>
              <a:rPr lang="en-GB" sz="2400" dirty="0" err="1"/>
              <a:t>ia</a:t>
            </a:r>
            <a:r>
              <a:rPr lang="en-GB" sz="2400" dirty="0"/>
              <a:t>), on account of non-deduction of tax or nonpayment of tax deducted at source on or before the due date of filing of return, would be attracted </a:t>
            </a:r>
          </a:p>
          <a:p>
            <a:pPr algn="just"/>
            <a:r>
              <a:rPr lang="en-GB" sz="2400" dirty="0"/>
              <a:t>(c) Disallowance of expenditure in respect of cash payment in excess of `. 10,000 under section 40A(3) and 40A(3A) would be attracted . </a:t>
            </a:r>
          </a:p>
          <a:p>
            <a:pPr algn="just"/>
            <a:r>
              <a:rPr lang="en-GB" sz="2400" dirty="0"/>
              <a:t>(d) no deduction in respect of any expenditure or allowance or set-off of any loss shall be allowed to the </a:t>
            </a:r>
            <a:r>
              <a:rPr lang="en-GB" sz="2400" dirty="0" err="1"/>
              <a:t>assessee</a:t>
            </a:r>
            <a:r>
              <a:rPr lang="en-GB" sz="2400" dirty="0"/>
              <a:t> under any other provision of this Act.</a:t>
            </a:r>
            <a:endParaRPr lang="en-IN" sz="2400" dirty="0"/>
          </a:p>
        </p:txBody>
      </p:sp>
    </p:spTree>
    <p:extLst>
      <p:ext uri="{BB962C8B-B14F-4D97-AF65-F5344CB8AC3E}">
        <p14:creationId xmlns:p14="http://schemas.microsoft.com/office/powerpoint/2010/main" val="3930462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AD354-9A5C-EA0D-0BBD-97203A45BBB3}"/>
              </a:ext>
            </a:extLst>
          </p:cNvPr>
          <p:cNvSpPr>
            <a:spLocks noGrp="1"/>
          </p:cNvSpPr>
          <p:nvPr>
            <p:ph type="title"/>
          </p:nvPr>
        </p:nvSpPr>
        <p:spPr>
          <a:xfrm>
            <a:off x="2274804" y="688256"/>
            <a:ext cx="8101095" cy="883370"/>
          </a:xfrm>
        </p:spPr>
        <p:txBody>
          <a:bodyPr>
            <a:normAutofit/>
          </a:bodyPr>
          <a:lstStyle/>
          <a:p>
            <a:r>
              <a:rPr lang="en-GB" sz="2200" dirty="0"/>
              <a:t>Taxation of specified income of NPOs chargeable to tax by charitable trusts/institutions [Section 115BBI]</a:t>
            </a:r>
            <a:endParaRPr lang="en-IN" sz="2200" dirty="0"/>
          </a:p>
        </p:txBody>
      </p:sp>
      <p:sp>
        <p:nvSpPr>
          <p:cNvPr id="3" name="Content Placeholder 2">
            <a:extLst>
              <a:ext uri="{FF2B5EF4-FFF2-40B4-BE49-F238E27FC236}">
                <a16:creationId xmlns:a16="http://schemas.microsoft.com/office/drawing/2014/main" id="{D7B71E2F-7FBE-9308-97AC-F5D6D1E83E50}"/>
              </a:ext>
            </a:extLst>
          </p:cNvPr>
          <p:cNvSpPr>
            <a:spLocks noGrp="1"/>
          </p:cNvSpPr>
          <p:nvPr>
            <p:ph idx="1"/>
          </p:nvPr>
        </p:nvSpPr>
        <p:spPr/>
        <p:txBody>
          <a:bodyPr/>
          <a:lstStyle/>
          <a:p>
            <a:r>
              <a:rPr lang="en-GB" dirty="0"/>
              <a:t>As per section 115BBI specified income of a trust/institution availing exemption under the first regime [section 10(23C)(iv)/(v)/(vi)/(via))] or second regime [Section 11], would be chargeable at the </a:t>
            </a:r>
            <a:r>
              <a:rPr lang="en-GB" b="1" dirty="0"/>
              <a:t>rate of 30%. </a:t>
            </a:r>
            <a:endParaRPr lang="en-IN" b="1" dirty="0"/>
          </a:p>
        </p:txBody>
      </p:sp>
    </p:spTree>
    <p:extLst>
      <p:ext uri="{BB962C8B-B14F-4D97-AF65-F5344CB8AC3E}">
        <p14:creationId xmlns:p14="http://schemas.microsoft.com/office/powerpoint/2010/main" val="32522296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23513D-0909-4209-28E5-F6DA578ACCE4}"/>
              </a:ext>
            </a:extLst>
          </p:cNvPr>
          <p:cNvSpPr>
            <a:spLocks noGrp="1"/>
          </p:cNvSpPr>
          <p:nvPr>
            <p:ph idx="1"/>
          </p:nvPr>
        </p:nvSpPr>
        <p:spPr>
          <a:xfrm>
            <a:off x="2222500" y="428625"/>
            <a:ext cx="8229599" cy="7134225"/>
          </a:xfrm>
        </p:spPr>
        <p:txBody>
          <a:bodyPr>
            <a:normAutofit lnSpcReduction="10000"/>
          </a:bodyPr>
          <a:lstStyle/>
          <a:p>
            <a:r>
              <a:rPr lang="en-GB" dirty="0"/>
              <a:t>“Specified income” means: </a:t>
            </a:r>
          </a:p>
          <a:p>
            <a:r>
              <a:rPr lang="en-GB" dirty="0"/>
              <a:t>(a) income accumulated or set apart in excess of 15% of the income, where such accumulation is not allowed under any specific provision of the Income-tax Act, 1961. </a:t>
            </a:r>
          </a:p>
          <a:p>
            <a:r>
              <a:rPr lang="en-GB" dirty="0"/>
              <a:t>(b) deemed income on account of violation of certain conditions stipulated for accumulation of income under section 11(3) and corresponding provision in section 10(23C). </a:t>
            </a:r>
          </a:p>
          <a:p>
            <a:r>
              <a:rPr lang="en-GB" dirty="0"/>
              <a:t>(c) deemed income on account of violation of deemed application provisions specified under 11(1B) read with Explanation 1 below to section 11(1). </a:t>
            </a:r>
          </a:p>
          <a:p>
            <a:r>
              <a:rPr lang="en-GB" dirty="0"/>
              <a:t>(d) any income which is not exempt under section 10(23C) or section 11 on account of funds of the trust or institution invested otherwise in the forms and modes specified under section 11(5) </a:t>
            </a:r>
          </a:p>
          <a:p>
            <a:r>
              <a:rPr lang="en-GB" dirty="0"/>
              <a:t>(e) any income which is applied for the benefit of any specified prohibited person referred to in section 13(3). </a:t>
            </a:r>
          </a:p>
          <a:p>
            <a:r>
              <a:rPr lang="en-GB" dirty="0"/>
              <a:t>(f) any income derived from a property held under trust for a charitable purpose which tends to promote international welfare in which India is interested to the extent to which such income is not applied towards charitable purposes outside India.</a:t>
            </a:r>
            <a:endParaRPr lang="en-IN" dirty="0"/>
          </a:p>
        </p:txBody>
      </p:sp>
    </p:spTree>
    <p:extLst>
      <p:ext uri="{BB962C8B-B14F-4D97-AF65-F5344CB8AC3E}">
        <p14:creationId xmlns:p14="http://schemas.microsoft.com/office/powerpoint/2010/main" val="36139564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11A96-EC07-6ADD-5531-CD8A0991E689}"/>
              </a:ext>
            </a:extLst>
          </p:cNvPr>
          <p:cNvSpPr>
            <a:spLocks noGrp="1"/>
          </p:cNvSpPr>
          <p:nvPr>
            <p:ph type="title"/>
          </p:nvPr>
        </p:nvSpPr>
        <p:spPr>
          <a:xfrm>
            <a:off x="1841500" y="123826"/>
            <a:ext cx="8686800" cy="1142999"/>
          </a:xfrm>
        </p:spPr>
        <p:txBody>
          <a:bodyPr>
            <a:normAutofit fontScale="90000"/>
          </a:bodyPr>
          <a:lstStyle/>
          <a:p>
            <a:r>
              <a:rPr lang="en-GB" dirty="0"/>
              <a:t>Circumstances where levy of tax on accreted income is attracted – 115TD</a:t>
            </a:r>
            <a:endParaRPr lang="en-IN" dirty="0"/>
          </a:p>
        </p:txBody>
      </p:sp>
      <p:sp>
        <p:nvSpPr>
          <p:cNvPr id="3" name="Content Placeholder 2">
            <a:extLst>
              <a:ext uri="{FF2B5EF4-FFF2-40B4-BE49-F238E27FC236}">
                <a16:creationId xmlns:a16="http://schemas.microsoft.com/office/drawing/2014/main" id="{5F48C2E5-864E-D621-3F5E-6E20B68485AA}"/>
              </a:ext>
            </a:extLst>
          </p:cNvPr>
          <p:cNvSpPr>
            <a:spLocks noGrp="1"/>
          </p:cNvSpPr>
          <p:nvPr>
            <p:ph idx="1"/>
          </p:nvPr>
        </p:nvSpPr>
        <p:spPr>
          <a:xfrm>
            <a:off x="2271546" y="1800225"/>
            <a:ext cx="8028153" cy="4718539"/>
          </a:xfrm>
        </p:spPr>
        <p:txBody>
          <a:bodyPr>
            <a:normAutofit/>
          </a:bodyPr>
          <a:lstStyle/>
          <a:p>
            <a:r>
              <a:rPr lang="en-GB" dirty="0"/>
              <a:t>The accreted income of a specified person shall be taxable at the maximum marginal rate(@34.944%) on </a:t>
            </a:r>
          </a:p>
          <a:p>
            <a:r>
              <a:rPr lang="en-GB" dirty="0"/>
              <a:t>– (1) conversion into a form not eligible for grant of registration under section 12AA or section 12AB or approval under section 10(23C) (iv) /(v)/ (vi)/ (via); or </a:t>
            </a:r>
          </a:p>
          <a:p>
            <a:r>
              <a:rPr lang="en-GB" dirty="0"/>
              <a:t>(2) merger with an entity not having similar objects and registered under section 12AA or section 12AB or approved under section 10(23C) (iv) /(v)/ (vi)/ (via); or </a:t>
            </a:r>
          </a:p>
          <a:p>
            <a:r>
              <a:rPr lang="en-GB" dirty="0"/>
              <a:t>(3) non-distribution of assets on dissolution to any other specified person within a period of 12 months from the end of the month in which the dissolution takes place. This levy of exit tax shall be in addition to income chargeable in the hands of the entity.</a:t>
            </a:r>
            <a:endParaRPr lang="en-IN" dirty="0"/>
          </a:p>
        </p:txBody>
      </p:sp>
    </p:spTree>
    <p:extLst>
      <p:ext uri="{BB962C8B-B14F-4D97-AF65-F5344CB8AC3E}">
        <p14:creationId xmlns:p14="http://schemas.microsoft.com/office/powerpoint/2010/main" val="7759850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640048-2CE2-D748-49E8-54D88B658380}"/>
              </a:ext>
            </a:extLst>
          </p:cNvPr>
          <p:cNvSpPr>
            <a:spLocks noGrp="1"/>
          </p:cNvSpPr>
          <p:nvPr>
            <p:ph idx="1"/>
          </p:nvPr>
        </p:nvSpPr>
        <p:spPr>
          <a:xfrm>
            <a:off x="1917700" y="733424"/>
            <a:ext cx="8610599" cy="6829425"/>
          </a:xfrm>
        </p:spPr>
        <p:txBody>
          <a:bodyPr>
            <a:normAutofit/>
          </a:bodyPr>
          <a:lstStyle/>
          <a:p>
            <a:pPr algn="just"/>
            <a:r>
              <a:rPr lang="en-GB" b="1" dirty="0"/>
              <a:t>Deemed conversion </a:t>
            </a:r>
            <a:r>
              <a:rPr lang="en-GB" dirty="0"/>
              <a:t>into non-eligible form - Circumstances: </a:t>
            </a:r>
          </a:p>
          <a:p>
            <a:pPr algn="just"/>
            <a:r>
              <a:rPr lang="en-GB" dirty="0"/>
              <a:t>(</a:t>
            </a:r>
            <a:r>
              <a:rPr lang="en-GB" dirty="0" err="1"/>
              <a:t>i</a:t>
            </a:r>
            <a:r>
              <a:rPr lang="en-GB" dirty="0"/>
              <a:t>) the registration granted to it under section 12AA or section 12AB or approval under section 10(23C) (iv) /(v)/ (vi)/ (via) has been cancelled; or</a:t>
            </a:r>
          </a:p>
          <a:p>
            <a:pPr algn="just"/>
            <a:r>
              <a:rPr lang="en-GB" dirty="0"/>
              <a:t>(ii) it has adopted or undertaken modification of its objects which do not conform to the conditions of registration and,— (a) it has not applied for fresh registration under section 12AA or section 12AB or approval under section 10(23C)(iv) /(v)/ (vi)/ (via) in the said previous year; or (b) it has filed application for fresh registration u/s 12AA or 12AB or approval under section 10(23C) (iv)/(v)/(vi)/(via) but the said application has been rejected; or </a:t>
            </a:r>
          </a:p>
          <a:p>
            <a:pPr algn="just"/>
            <a:r>
              <a:rPr lang="en-GB" dirty="0"/>
              <a:t>(iii) it has failed to make an application for – (a) reapproval/re-registration; or (b) renewal of approval/registration where the period of approval/registration is due to expire; or (c) final approval/registration within the period specified under clause (</a:t>
            </a:r>
            <a:r>
              <a:rPr lang="en-GB" dirty="0" err="1"/>
              <a:t>i</a:t>
            </a:r>
            <a:r>
              <a:rPr lang="en-GB" dirty="0"/>
              <a:t>)/(ii)/(iii) of the first proviso to section 10(23C) or clause (</a:t>
            </a:r>
            <a:r>
              <a:rPr lang="en-GB" dirty="0" err="1"/>
              <a:t>i</a:t>
            </a:r>
            <a:r>
              <a:rPr lang="en-GB" dirty="0"/>
              <a:t>)/(ii)/(iii) of section 12A(1)(ac), as the case may be, which expires in the said previous year.</a:t>
            </a:r>
            <a:endParaRPr lang="en-IN" dirty="0"/>
          </a:p>
        </p:txBody>
      </p:sp>
    </p:spTree>
    <p:extLst>
      <p:ext uri="{BB962C8B-B14F-4D97-AF65-F5344CB8AC3E}">
        <p14:creationId xmlns:p14="http://schemas.microsoft.com/office/powerpoint/2010/main" val="3113788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8">
            <a:extLst>
              <a:ext uri="{FF2B5EF4-FFF2-40B4-BE49-F238E27FC236}">
                <a16:creationId xmlns:a16="http://schemas.microsoft.com/office/drawing/2014/main" id="{27E9B7D7-6252-4070-8416-FA1DD9EFF8E3}"/>
              </a:ext>
            </a:extLst>
          </p:cNvPr>
          <p:cNvGrpSpPr/>
          <p:nvPr/>
        </p:nvGrpSpPr>
        <p:grpSpPr>
          <a:xfrm>
            <a:off x="5" y="3522573"/>
            <a:ext cx="10693399" cy="1017984"/>
            <a:chOff x="1" y="1412530"/>
            <a:chExt cx="12191999" cy="1160647"/>
          </a:xfrm>
        </p:grpSpPr>
        <p:sp>
          <p:nvSpPr>
            <p:cNvPr id="30" name="Rectangle 35">
              <a:extLst>
                <a:ext uri="{FF2B5EF4-FFF2-40B4-BE49-F238E27FC236}">
                  <a16:creationId xmlns:a16="http://schemas.microsoft.com/office/drawing/2014/main" id="{72879252-E806-46CB-82AB-755C0A020C60}"/>
                </a:ext>
              </a:extLst>
            </p:cNvPr>
            <p:cNvSpPr/>
            <p:nvPr/>
          </p:nvSpPr>
          <p:spPr>
            <a:xfrm>
              <a:off x="1" y="1412530"/>
              <a:ext cx="3032161" cy="1160647"/>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31519"/>
                <a:gd name="connsiteY0" fmla="*/ 0 h 1160647"/>
                <a:gd name="connsiteX1" fmla="*/ 162135 w 3031519"/>
                <a:gd name="connsiteY1" fmla="*/ 246443 h 1160647"/>
                <a:gd name="connsiteX2" fmla="*/ 200642 w 3031519"/>
                <a:gd name="connsiteY2" fmla="*/ 326429 h 1160647"/>
                <a:gd name="connsiteX3" fmla="*/ 202669 w 3031519"/>
                <a:gd name="connsiteY3" fmla="*/ 326429 h 1160647"/>
                <a:gd name="connsiteX4" fmla="*/ 216856 w 3031519"/>
                <a:gd name="connsiteY4" fmla="*/ 326429 h 1160647"/>
                <a:gd name="connsiteX5" fmla="*/ 216856 w 3031519"/>
                <a:gd name="connsiteY5" fmla="*/ 350208 h 1160647"/>
                <a:gd name="connsiteX6" fmla="*/ 217363 w 3031519"/>
                <a:gd name="connsiteY6" fmla="*/ 351019 h 1160647"/>
                <a:gd name="connsiteX7" fmla="*/ 220909 w 3031519"/>
                <a:gd name="connsiteY7" fmla="*/ 356694 h 1160647"/>
                <a:gd name="connsiteX8" fmla="*/ 220909 w 3031519"/>
                <a:gd name="connsiteY8" fmla="*/ 471268 h 1160647"/>
                <a:gd name="connsiteX9" fmla="*/ 223189 w 3031519"/>
                <a:gd name="connsiteY9" fmla="*/ 471268 h 1160647"/>
                <a:gd name="connsiteX10" fmla="*/ 239150 w 3031519"/>
                <a:gd name="connsiteY10" fmla="*/ 471268 h 1160647"/>
                <a:gd name="connsiteX11" fmla="*/ 239150 w 3031519"/>
                <a:gd name="connsiteY11" fmla="*/ 611783 h 1160647"/>
                <a:gd name="connsiteX12" fmla="*/ 240670 w 3031519"/>
                <a:gd name="connsiteY12" fmla="*/ 611513 h 1160647"/>
                <a:gd name="connsiteX13" fmla="*/ 251310 w 3031519"/>
                <a:gd name="connsiteY13" fmla="*/ 609622 h 1160647"/>
                <a:gd name="connsiteX14" fmla="*/ 249283 w 3031519"/>
                <a:gd name="connsiteY14" fmla="*/ 698254 h 1160647"/>
                <a:gd name="connsiteX15" fmla="*/ 250803 w 3031519"/>
                <a:gd name="connsiteY15" fmla="*/ 698525 h 1160647"/>
                <a:gd name="connsiteX16" fmla="*/ 261443 w 3031519"/>
                <a:gd name="connsiteY16" fmla="*/ 700416 h 1160647"/>
                <a:gd name="connsiteX17" fmla="*/ 261696 w 3031519"/>
                <a:gd name="connsiteY17" fmla="*/ 701227 h 1160647"/>
                <a:gd name="connsiteX18" fmla="*/ 263470 w 3031519"/>
                <a:gd name="connsiteY18" fmla="*/ 706902 h 1160647"/>
                <a:gd name="connsiteX19" fmla="*/ 264230 w 3031519"/>
                <a:gd name="connsiteY19" fmla="*/ 704470 h 1160647"/>
                <a:gd name="connsiteX20" fmla="*/ 269550 w 3031519"/>
                <a:gd name="connsiteY20" fmla="*/ 687446 h 1160647"/>
                <a:gd name="connsiteX21" fmla="*/ 271323 w 3031519"/>
                <a:gd name="connsiteY21" fmla="*/ 687446 h 1160647"/>
                <a:gd name="connsiteX22" fmla="*/ 283737 w 3031519"/>
                <a:gd name="connsiteY22" fmla="*/ 687446 h 1160647"/>
                <a:gd name="connsiteX23" fmla="*/ 283737 w 3031519"/>
                <a:gd name="connsiteY23" fmla="*/ 719872 h 1160647"/>
                <a:gd name="connsiteX24" fmla="*/ 284750 w 3031519"/>
                <a:gd name="connsiteY24" fmla="*/ 720413 h 1160647"/>
                <a:gd name="connsiteX25" fmla="*/ 291844 w 3031519"/>
                <a:gd name="connsiteY25" fmla="*/ 724196 h 1160647"/>
                <a:gd name="connsiteX26" fmla="*/ 291844 w 3031519"/>
                <a:gd name="connsiteY26" fmla="*/ 725547 h 1160647"/>
                <a:gd name="connsiteX27" fmla="*/ 291844 w 3031519"/>
                <a:gd name="connsiteY27" fmla="*/ 735005 h 1160647"/>
                <a:gd name="connsiteX28" fmla="*/ 336431 w 3031519"/>
                <a:gd name="connsiteY28" fmla="*/ 735005 h 1160647"/>
                <a:gd name="connsiteX29" fmla="*/ 336431 w 3031519"/>
                <a:gd name="connsiteY29" fmla="*/ 736086 h 1160647"/>
                <a:gd name="connsiteX30" fmla="*/ 336431 w 3031519"/>
                <a:gd name="connsiteY30" fmla="*/ 743652 h 1160647"/>
                <a:gd name="connsiteX31" fmla="*/ 338457 w 3031519"/>
                <a:gd name="connsiteY31" fmla="*/ 743652 h 1160647"/>
                <a:gd name="connsiteX32" fmla="*/ 352644 w 3031519"/>
                <a:gd name="connsiteY32" fmla="*/ 743652 h 1160647"/>
                <a:gd name="connsiteX33" fmla="*/ 352644 w 3031519"/>
                <a:gd name="connsiteY33" fmla="*/ 713387 h 1160647"/>
                <a:gd name="connsiteX34" fmla="*/ 397231 w 3031519"/>
                <a:gd name="connsiteY34" fmla="*/ 713387 h 1160647"/>
                <a:gd name="connsiteX35" fmla="*/ 397231 w 3031519"/>
                <a:gd name="connsiteY35" fmla="*/ 712036 h 1160647"/>
                <a:gd name="connsiteX36" fmla="*/ 397231 w 3031519"/>
                <a:gd name="connsiteY36" fmla="*/ 702578 h 1160647"/>
                <a:gd name="connsiteX37" fmla="*/ 398245 w 3031519"/>
                <a:gd name="connsiteY37" fmla="*/ 702578 h 1160647"/>
                <a:gd name="connsiteX38" fmla="*/ 405338 w 3031519"/>
                <a:gd name="connsiteY38" fmla="*/ 702578 h 1160647"/>
                <a:gd name="connsiteX39" fmla="*/ 405338 w 3031519"/>
                <a:gd name="connsiteY39" fmla="*/ 700687 h 1160647"/>
                <a:gd name="connsiteX40" fmla="*/ 405338 w 3031519"/>
                <a:gd name="connsiteY40" fmla="*/ 687446 h 1160647"/>
                <a:gd name="connsiteX41" fmla="*/ 406098 w 3031519"/>
                <a:gd name="connsiteY41" fmla="*/ 687446 h 1160647"/>
                <a:gd name="connsiteX42" fmla="*/ 411418 w 3031519"/>
                <a:gd name="connsiteY42" fmla="*/ 687446 h 1160647"/>
                <a:gd name="connsiteX43" fmla="*/ 411418 w 3031519"/>
                <a:gd name="connsiteY43" fmla="*/ 686365 h 1160647"/>
                <a:gd name="connsiteX44" fmla="*/ 411418 w 3031519"/>
                <a:gd name="connsiteY44" fmla="*/ 678798 h 1160647"/>
                <a:gd name="connsiteX45" fmla="*/ 413445 w 3031519"/>
                <a:gd name="connsiteY45" fmla="*/ 678798 h 1160647"/>
                <a:gd name="connsiteX46" fmla="*/ 427632 w 3031519"/>
                <a:gd name="connsiteY46" fmla="*/ 678798 h 1160647"/>
                <a:gd name="connsiteX47" fmla="*/ 427632 w 3031519"/>
                <a:gd name="connsiteY47" fmla="*/ 679879 h 1160647"/>
                <a:gd name="connsiteX48" fmla="*/ 427632 w 3031519"/>
                <a:gd name="connsiteY48" fmla="*/ 687446 h 1160647"/>
                <a:gd name="connsiteX49" fmla="*/ 449925 w 3031519"/>
                <a:gd name="connsiteY49" fmla="*/ 687446 h 1160647"/>
                <a:gd name="connsiteX50" fmla="*/ 449925 w 3031519"/>
                <a:gd name="connsiteY50" fmla="*/ 685554 h 1160647"/>
                <a:gd name="connsiteX51" fmla="*/ 449925 w 3031519"/>
                <a:gd name="connsiteY51" fmla="*/ 672313 h 1160647"/>
                <a:gd name="connsiteX52" fmla="*/ 451699 w 3031519"/>
                <a:gd name="connsiteY52" fmla="*/ 672313 h 1160647"/>
                <a:gd name="connsiteX53" fmla="*/ 464112 w 3031519"/>
                <a:gd name="connsiteY53" fmla="*/ 672313 h 1160647"/>
                <a:gd name="connsiteX54" fmla="*/ 464112 w 3031519"/>
                <a:gd name="connsiteY54" fmla="*/ 696093 h 1160647"/>
                <a:gd name="connsiteX55" fmla="*/ 465126 w 3031519"/>
                <a:gd name="connsiteY55" fmla="*/ 696093 h 1160647"/>
                <a:gd name="connsiteX56" fmla="*/ 472219 w 3031519"/>
                <a:gd name="connsiteY56" fmla="*/ 696093 h 1160647"/>
                <a:gd name="connsiteX57" fmla="*/ 472219 w 3031519"/>
                <a:gd name="connsiteY57" fmla="*/ 695012 h 1160647"/>
                <a:gd name="connsiteX58" fmla="*/ 472219 w 3031519"/>
                <a:gd name="connsiteY58" fmla="*/ 687446 h 1160647"/>
                <a:gd name="connsiteX59" fmla="*/ 473992 w 3031519"/>
                <a:gd name="connsiteY59" fmla="*/ 687446 h 1160647"/>
                <a:gd name="connsiteX60" fmla="*/ 486406 w 3031519"/>
                <a:gd name="connsiteY60" fmla="*/ 687446 h 1160647"/>
                <a:gd name="connsiteX61" fmla="*/ 486406 w 3031519"/>
                <a:gd name="connsiteY61" fmla="*/ 713387 h 1160647"/>
                <a:gd name="connsiteX62" fmla="*/ 488433 w 3031519"/>
                <a:gd name="connsiteY62" fmla="*/ 713387 h 1160647"/>
                <a:gd name="connsiteX63" fmla="*/ 502619 w 3031519"/>
                <a:gd name="connsiteY63" fmla="*/ 713387 h 1160647"/>
                <a:gd name="connsiteX64" fmla="*/ 502619 w 3031519"/>
                <a:gd name="connsiteY64" fmla="*/ 715008 h 1160647"/>
                <a:gd name="connsiteX65" fmla="*/ 502619 w 3031519"/>
                <a:gd name="connsiteY65" fmla="*/ 726358 h 1160647"/>
                <a:gd name="connsiteX66" fmla="*/ 503379 w 3031519"/>
                <a:gd name="connsiteY66" fmla="*/ 726358 h 1160647"/>
                <a:gd name="connsiteX67" fmla="*/ 508700 w 3031519"/>
                <a:gd name="connsiteY67" fmla="*/ 726358 h 1160647"/>
                <a:gd name="connsiteX68" fmla="*/ 508700 w 3031519"/>
                <a:gd name="connsiteY68" fmla="*/ 725547 h 1160647"/>
                <a:gd name="connsiteX69" fmla="*/ 508700 w 3031519"/>
                <a:gd name="connsiteY69" fmla="*/ 719872 h 1160647"/>
                <a:gd name="connsiteX70" fmla="*/ 539100 w 3031519"/>
                <a:gd name="connsiteY70" fmla="*/ 719872 h 1160647"/>
                <a:gd name="connsiteX71" fmla="*/ 539100 w 3031519"/>
                <a:gd name="connsiteY71" fmla="*/ 743652 h 1160647"/>
                <a:gd name="connsiteX72" fmla="*/ 540113 w 3031519"/>
                <a:gd name="connsiteY72" fmla="*/ 743652 h 1160647"/>
                <a:gd name="connsiteX73" fmla="*/ 547207 w 3031519"/>
                <a:gd name="connsiteY73" fmla="*/ 743652 h 1160647"/>
                <a:gd name="connsiteX74" fmla="*/ 547207 w 3031519"/>
                <a:gd name="connsiteY74" fmla="*/ 744733 h 1160647"/>
                <a:gd name="connsiteX75" fmla="*/ 547207 w 3031519"/>
                <a:gd name="connsiteY75" fmla="*/ 752299 h 1160647"/>
                <a:gd name="connsiteX76" fmla="*/ 547967 w 3031519"/>
                <a:gd name="connsiteY76" fmla="*/ 752299 h 1160647"/>
                <a:gd name="connsiteX77" fmla="*/ 553287 w 3031519"/>
                <a:gd name="connsiteY77" fmla="*/ 752299 h 1160647"/>
                <a:gd name="connsiteX78" fmla="*/ 553287 w 3031519"/>
                <a:gd name="connsiteY78" fmla="*/ 750137 h 1160647"/>
                <a:gd name="connsiteX79" fmla="*/ 553287 w 3031519"/>
                <a:gd name="connsiteY79" fmla="*/ 735005 h 1160647"/>
                <a:gd name="connsiteX80" fmla="*/ 554300 w 3031519"/>
                <a:gd name="connsiteY80" fmla="*/ 735005 h 1160647"/>
                <a:gd name="connsiteX81" fmla="*/ 561394 w 3031519"/>
                <a:gd name="connsiteY81" fmla="*/ 735005 h 1160647"/>
                <a:gd name="connsiteX82" fmla="*/ 561394 w 3031519"/>
                <a:gd name="connsiteY82" fmla="*/ 736086 h 1160647"/>
                <a:gd name="connsiteX83" fmla="*/ 561394 w 3031519"/>
                <a:gd name="connsiteY83" fmla="*/ 743652 h 1160647"/>
                <a:gd name="connsiteX84" fmla="*/ 566714 w 3031519"/>
                <a:gd name="connsiteY84" fmla="*/ 741659 h 1160647"/>
                <a:gd name="connsiteX85" fmla="*/ 567474 w 3031519"/>
                <a:gd name="connsiteY85" fmla="*/ 740679 h 1160647"/>
                <a:gd name="connsiteX86" fmla="*/ 567474 w 3031519"/>
                <a:gd name="connsiteY86" fmla="*/ 735005 h 1160647"/>
                <a:gd name="connsiteX87" fmla="*/ 605981 w 3031519"/>
                <a:gd name="connsiteY87" fmla="*/ 735005 h 1160647"/>
                <a:gd name="connsiteX88" fmla="*/ 605981 w 3031519"/>
                <a:gd name="connsiteY88" fmla="*/ 758784 h 1160647"/>
                <a:gd name="connsiteX89" fmla="*/ 608007 w 3031519"/>
                <a:gd name="connsiteY89" fmla="*/ 758784 h 1160647"/>
                <a:gd name="connsiteX90" fmla="*/ 622194 w 3031519"/>
                <a:gd name="connsiteY90" fmla="*/ 758784 h 1160647"/>
                <a:gd name="connsiteX91" fmla="*/ 622194 w 3031519"/>
                <a:gd name="connsiteY91" fmla="*/ 759865 h 1160647"/>
                <a:gd name="connsiteX92" fmla="*/ 622194 w 3031519"/>
                <a:gd name="connsiteY92" fmla="*/ 767431 h 1160647"/>
                <a:gd name="connsiteX93" fmla="*/ 623968 w 3031519"/>
                <a:gd name="connsiteY93" fmla="*/ 767431 h 1160647"/>
                <a:gd name="connsiteX94" fmla="*/ 636381 w 3031519"/>
                <a:gd name="connsiteY94" fmla="*/ 767431 h 1160647"/>
                <a:gd name="connsiteX95" fmla="*/ 636381 w 3031519"/>
                <a:gd name="connsiteY95" fmla="*/ 743652 h 1160647"/>
                <a:gd name="connsiteX96" fmla="*/ 637394 w 3031519"/>
                <a:gd name="connsiteY96" fmla="*/ 743652 h 1160647"/>
                <a:gd name="connsiteX97" fmla="*/ 644488 w 3031519"/>
                <a:gd name="connsiteY97" fmla="*/ 743652 h 1160647"/>
                <a:gd name="connsiteX98" fmla="*/ 644488 w 3031519"/>
                <a:gd name="connsiteY98" fmla="*/ 711225 h 1160647"/>
                <a:gd name="connsiteX99" fmla="*/ 645501 w 3031519"/>
                <a:gd name="connsiteY99" fmla="*/ 711225 h 1160647"/>
                <a:gd name="connsiteX100" fmla="*/ 652595 w 3031519"/>
                <a:gd name="connsiteY100" fmla="*/ 711225 h 1160647"/>
                <a:gd name="connsiteX101" fmla="*/ 652595 w 3031519"/>
                <a:gd name="connsiteY101" fmla="*/ 709334 h 1160647"/>
                <a:gd name="connsiteX102" fmla="*/ 652595 w 3031519"/>
                <a:gd name="connsiteY102" fmla="*/ 696093 h 1160647"/>
                <a:gd name="connsiteX103" fmla="*/ 651328 w 3031519"/>
                <a:gd name="connsiteY103" fmla="*/ 694471 h 1160647"/>
                <a:gd name="connsiteX104" fmla="*/ 656648 w 3031519"/>
                <a:gd name="connsiteY104" fmla="*/ 683122 h 1160647"/>
                <a:gd name="connsiteX105" fmla="*/ 664755 w 3031519"/>
                <a:gd name="connsiteY105" fmla="*/ 711225 h 1160647"/>
                <a:gd name="connsiteX106" fmla="*/ 665515 w 3031519"/>
                <a:gd name="connsiteY106" fmla="*/ 711225 h 1160647"/>
                <a:gd name="connsiteX107" fmla="*/ 670835 w 3031519"/>
                <a:gd name="connsiteY107" fmla="*/ 711225 h 1160647"/>
                <a:gd name="connsiteX108" fmla="*/ 670835 w 3031519"/>
                <a:gd name="connsiteY108" fmla="*/ 605298 h 1160647"/>
                <a:gd name="connsiteX109" fmla="*/ 672355 w 3031519"/>
                <a:gd name="connsiteY109" fmla="*/ 605298 h 1160647"/>
                <a:gd name="connsiteX110" fmla="*/ 682995 w 3031519"/>
                <a:gd name="connsiteY110" fmla="*/ 605298 h 1160647"/>
                <a:gd name="connsiteX111" fmla="*/ 682995 w 3031519"/>
                <a:gd name="connsiteY111" fmla="*/ 557739 h 1160647"/>
                <a:gd name="connsiteX112" fmla="*/ 709342 w 3031519"/>
                <a:gd name="connsiteY112" fmla="*/ 557739 h 1160647"/>
                <a:gd name="connsiteX113" fmla="*/ 709342 w 3031519"/>
                <a:gd name="connsiteY113" fmla="*/ 536121 h 1160647"/>
                <a:gd name="connsiteX114" fmla="*/ 743796 w 3031519"/>
                <a:gd name="connsiteY114" fmla="*/ 536121 h 1160647"/>
                <a:gd name="connsiteX115" fmla="*/ 743796 w 3031519"/>
                <a:gd name="connsiteY115" fmla="*/ 538553 h 1160647"/>
                <a:gd name="connsiteX116" fmla="*/ 743796 w 3031519"/>
                <a:gd name="connsiteY116" fmla="*/ 555577 h 1160647"/>
                <a:gd name="connsiteX117" fmla="*/ 746076 w 3031519"/>
                <a:gd name="connsiteY117" fmla="*/ 555577 h 1160647"/>
                <a:gd name="connsiteX118" fmla="*/ 762036 w 3031519"/>
                <a:gd name="connsiteY118" fmla="*/ 555577 h 1160647"/>
                <a:gd name="connsiteX119" fmla="*/ 762036 w 3031519"/>
                <a:gd name="connsiteY119" fmla="*/ 603136 h 1160647"/>
                <a:gd name="connsiteX120" fmla="*/ 763049 w 3031519"/>
                <a:gd name="connsiteY120" fmla="*/ 603136 h 1160647"/>
                <a:gd name="connsiteX121" fmla="*/ 770143 w 3031519"/>
                <a:gd name="connsiteY121" fmla="*/ 603136 h 1160647"/>
                <a:gd name="connsiteX122" fmla="*/ 784330 w 3031519"/>
                <a:gd name="connsiteY122" fmla="*/ 607460 h 1160647"/>
                <a:gd name="connsiteX123" fmla="*/ 784330 w 3031519"/>
                <a:gd name="connsiteY123" fmla="*/ 646372 h 1160647"/>
                <a:gd name="connsiteX124" fmla="*/ 785343 w 3031519"/>
                <a:gd name="connsiteY124" fmla="*/ 646372 h 1160647"/>
                <a:gd name="connsiteX125" fmla="*/ 792436 w 3031519"/>
                <a:gd name="connsiteY125" fmla="*/ 646372 h 1160647"/>
                <a:gd name="connsiteX126" fmla="*/ 792436 w 3031519"/>
                <a:gd name="connsiteY126" fmla="*/ 647993 h 1160647"/>
                <a:gd name="connsiteX127" fmla="*/ 792436 w 3031519"/>
                <a:gd name="connsiteY127" fmla="*/ 659342 h 1160647"/>
                <a:gd name="connsiteX128" fmla="*/ 794463 w 3031519"/>
                <a:gd name="connsiteY128" fmla="*/ 659342 h 1160647"/>
                <a:gd name="connsiteX129" fmla="*/ 808650 w 3031519"/>
                <a:gd name="connsiteY129" fmla="*/ 659342 h 1160647"/>
                <a:gd name="connsiteX130" fmla="*/ 814730 w 3031519"/>
                <a:gd name="connsiteY130" fmla="*/ 665828 h 1160647"/>
                <a:gd name="connsiteX131" fmla="*/ 814730 w 3031519"/>
                <a:gd name="connsiteY131" fmla="*/ 687446 h 1160647"/>
                <a:gd name="connsiteX132" fmla="*/ 817010 w 3031519"/>
                <a:gd name="connsiteY132" fmla="*/ 687446 h 1160647"/>
                <a:gd name="connsiteX133" fmla="*/ 832970 w 3031519"/>
                <a:gd name="connsiteY133" fmla="*/ 687446 h 1160647"/>
                <a:gd name="connsiteX134" fmla="*/ 832970 w 3031519"/>
                <a:gd name="connsiteY134" fmla="*/ 688526 h 1160647"/>
                <a:gd name="connsiteX135" fmla="*/ 832970 w 3031519"/>
                <a:gd name="connsiteY135" fmla="*/ 696093 h 1160647"/>
                <a:gd name="connsiteX136" fmla="*/ 834237 w 3031519"/>
                <a:gd name="connsiteY136" fmla="*/ 696093 h 1160647"/>
                <a:gd name="connsiteX137" fmla="*/ 843104 w 3031519"/>
                <a:gd name="connsiteY137" fmla="*/ 696093 h 1160647"/>
                <a:gd name="connsiteX138" fmla="*/ 843104 w 3031519"/>
                <a:gd name="connsiteY138" fmla="*/ 698254 h 1160647"/>
                <a:gd name="connsiteX139" fmla="*/ 843104 w 3031519"/>
                <a:gd name="connsiteY139" fmla="*/ 713387 h 1160647"/>
                <a:gd name="connsiteX140" fmla="*/ 847157 w 3031519"/>
                <a:gd name="connsiteY140" fmla="*/ 711495 h 1160647"/>
                <a:gd name="connsiteX141" fmla="*/ 847157 w 3031519"/>
                <a:gd name="connsiteY141" fmla="*/ 698254 h 1160647"/>
                <a:gd name="connsiteX142" fmla="*/ 848170 w 3031519"/>
                <a:gd name="connsiteY142" fmla="*/ 698254 h 1160647"/>
                <a:gd name="connsiteX143" fmla="*/ 855264 w 3031519"/>
                <a:gd name="connsiteY143" fmla="*/ 698254 h 1160647"/>
                <a:gd name="connsiteX144" fmla="*/ 855264 w 3031519"/>
                <a:gd name="connsiteY144" fmla="*/ 699876 h 1160647"/>
                <a:gd name="connsiteX145" fmla="*/ 855264 w 3031519"/>
                <a:gd name="connsiteY145" fmla="*/ 711225 h 1160647"/>
                <a:gd name="connsiteX146" fmla="*/ 856024 w 3031519"/>
                <a:gd name="connsiteY146" fmla="*/ 711225 h 1160647"/>
                <a:gd name="connsiteX147" fmla="*/ 861344 w 3031519"/>
                <a:gd name="connsiteY147" fmla="*/ 711225 h 1160647"/>
                <a:gd name="connsiteX148" fmla="*/ 909984 w 3031519"/>
                <a:gd name="connsiteY148" fmla="*/ 706902 h 1160647"/>
                <a:gd name="connsiteX149" fmla="*/ 909984 w 3031519"/>
                <a:gd name="connsiteY149" fmla="*/ 708253 h 1160647"/>
                <a:gd name="connsiteX150" fmla="*/ 909984 w 3031519"/>
                <a:gd name="connsiteY150" fmla="*/ 717710 h 1160647"/>
                <a:gd name="connsiteX151" fmla="*/ 910744 w 3031519"/>
                <a:gd name="connsiteY151" fmla="*/ 717710 h 1160647"/>
                <a:gd name="connsiteX152" fmla="*/ 916065 w 3031519"/>
                <a:gd name="connsiteY152" fmla="*/ 717710 h 1160647"/>
                <a:gd name="connsiteX153" fmla="*/ 916065 w 3031519"/>
                <a:gd name="connsiteY153" fmla="*/ 719872 h 1160647"/>
                <a:gd name="connsiteX154" fmla="*/ 916065 w 3031519"/>
                <a:gd name="connsiteY154" fmla="*/ 735005 h 1160647"/>
                <a:gd name="connsiteX155" fmla="*/ 918091 w 3031519"/>
                <a:gd name="connsiteY155" fmla="*/ 733654 h 1160647"/>
                <a:gd name="connsiteX156" fmla="*/ 932278 w 3031519"/>
                <a:gd name="connsiteY156" fmla="*/ 724196 h 1160647"/>
                <a:gd name="connsiteX157" fmla="*/ 938358 w 3031519"/>
                <a:gd name="connsiteY157" fmla="*/ 683122 h 1160647"/>
                <a:gd name="connsiteX158" fmla="*/ 939118 w 3031519"/>
                <a:gd name="connsiteY158" fmla="*/ 682852 h 1160647"/>
                <a:gd name="connsiteX159" fmla="*/ 944438 w 3031519"/>
                <a:gd name="connsiteY159" fmla="*/ 680960 h 1160647"/>
                <a:gd name="connsiteX160" fmla="*/ 946465 w 3031519"/>
                <a:gd name="connsiteY160" fmla="*/ 611783 h 1160647"/>
                <a:gd name="connsiteX161" fmla="*/ 948492 w 3031519"/>
                <a:gd name="connsiteY161" fmla="*/ 680960 h 1160647"/>
                <a:gd name="connsiteX162" fmla="*/ 949252 w 3031519"/>
                <a:gd name="connsiteY162" fmla="*/ 681230 h 1160647"/>
                <a:gd name="connsiteX163" fmla="*/ 954572 w 3031519"/>
                <a:gd name="connsiteY163" fmla="*/ 683122 h 1160647"/>
                <a:gd name="connsiteX164" fmla="*/ 954572 w 3031519"/>
                <a:gd name="connsiteY164" fmla="*/ 596651 h 1160647"/>
                <a:gd name="connsiteX165" fmla="*/ 958625 w 3031519"/>
                <a:gd name="connsiteY165" fmla="*/ 564224 h 1160647"/>
                <a:gd name="connsiteX166" fmla="*/ 997132 w 3031519"/>
                <a:gd name="connsiteY166" fmla="*/ 564224 h 1160647"/>
                <a:gd name="connsiteX167" fmla="*/ 997132 w 3031519"/>
                <a:gd name="connsiteY167" fmla="*/ 596651 h 1160647"/>
                <a:gd name="connsiteX168" fmla="*/ 997892 w 3031519"/>
                <a:gd name="connsiteY168" fmla="*/ 596651 h 1160647"/>
                <a:gd name="connsiteX169" fmla="*/ 1003212 w 3031519"/>
                <a:gd name="connsiteY169" fmla="*/ 596651 h 1160647"/>
                <a:gd name="connsiteX170" fmla="*/ 1003212 w 3031519"/>
                <a:gd name="connsiteY170" fmla="*/ 514503 h 1160647"/>
                <a:gd name="connsiteX171" fmla="*/ 1004986 w 3031519"/>
                <a:gd name="connsiteY171" fmla="*/ 514503 h 1160647"/>
                <a:gd name="connsiteX172" fmla="*/ 1017399 w 3031519"/>
                <a:gd name="connsiteY172" fmla="*/ 514503 h 1160647"/>
                <a:gd name="connsiteX173" fmla="*/ 1017399 w 3031519"/>
                <a:gd name="connsiteY173" fmla="*/ 512612 h 1160647"/>
                <a:gd name="connsiteX174" fmla="*/ 1017399 w 3031519"/>
                <a:gd name="connsiteY174" fmla="*/ 499371 h 1160647"/>
                <a:gd name="connsiteX175" fmla="*/ 1039693 w 3031519"/>
                <a:gd name="connsiteY175" fmla="*/ 499371 h 1160647"/>
                <a:gd name="connsiteX176" fmla="*/ 1039693 w 3031519"/>
                <a:gd name="connsiteY176" fmla="*/ 498290 h 1160647"/>
                <a:gd name="connsiteX177" fmla="*/ 1039693 w 3031519"/>
                <a:gd name="connsiteY177" fmla="*/ 490724 h 1160647"/>
                <a:gd name="connsiteX178" fmla="*/ 1041466 w 3031519"/>
                <a:gd name="connsiteY178" fmla="*/ 490724 h 1160647"/>
                <a:gd name="connsiteX179" fmla="*/ 1053880 w 3031519"/>
                <a:gd name="connsiteY179" fmla="*/ 490724 h 1160647"/>
                <a:gd name="connsiteX180" fmla="*/ 1053880 w 3031519"/>
                <a:gd name="connsiteY180" fmla="*/ 491805 h 1160647"/>
                <a:gd name="connsiteX181" fmla="*/ 1053880 w 3031519"/>
                <a:gd name="connsiteY181" fmla="*/ 499371 h 1160647"/>
                <a:gd name="connsiteX182" fmla="*/ 1054640 w 3031519"/>
                <a:gd name="connsiteY182" fmla="*/ 499371 h 1160647"/>
                <a:gd name="connsiteX183" fmla="*/ 1059960 w 3031519"/>
                <a:gd name="connsiteY183" fmla="*/ 499371 h 1160647"/>
                <a:gd name="connsiteX184" fmla="*/ 1070093 w 3031519"/>
                <a:gd name="connsiteY184" fmla="*/ 495047 h 1160647"/>
                <a:gd name="connsiteX185" fmla="*/ 1074146 w 3031519"/>
                <a:gd name="connsiteY185" fmla="*/ 498290 h 1160647"/>
                <a:gd name="connsiteX186" fmla="*/ 1074146 w 3031519"/>
                <a:gd name="connsiteY186" fmla="*/ 490724 h 1160647"/>
                <a:gd name="connsiteX187" fmla="*/ 1076426 w 3031519"/>
                <a:gd name="connsiteY187" fmla="*/ 490724 h 1160647"/>
                <a:gd name="connsiteX188" fmla="*/ 1092387 w 3031519"/>
                <a:gd name="connsiteY188" fmla="*/ 490724 h 1160647"/>
                <a:gd name="connsiteX189" fmla="*/ 1092387 w 3031519"/>
                <a:gd name="connsiteY189" fmla="*/ 491805 h 1160647"/>
                <a:gd name="connsiteX190" fmla="*/ 1092387 w 3031519"/>
                <a:gd name="connsiteY190" fmla="*/ 499371 h 1160647"/>
                <a:gd name="connsiteX191" fmla="*/ 1122787 w 3031519"/>
                <a:gd name="connsiteY191" fmla="*/ 499371 h 1160647"/>
                <a:gd name="connsiteX192" fmla="*/ 1122787 w 3031519"/>
                <a:gd name="connsiteY192" fmla="*/ 500992 h 1160647"/>
                <a:gd name="connsiteX193" fmla="*/ 1122787 w 3031519"/>
                <a:gd name="connsiteY193" fmla="*/ 512342 h 1160647"/>
                <a:gd name="connsiteX194" fmla="*/ 1149134 w 3031519"/>
                <a:gd name="connsiteY194" fmla="*/ 512342 h 1160647"/>
                <a:gd name="connsiteX195" fmla="*/ 1149134 w 3031519"/>
                <a:gd name="connsiteY195" fmla="*/ 542606 h 1160647"/>
                <a:gd name="connsiteX196" fmla="*/ 1149894 w 3031519"/>
                <a:gd name="connsiteY196" fmla="*/ 542606 h 1160647"/>
                <a:gd name="connsiteX197" fmla="*/ 1155214 w 3031519"/>
                <a:gd name="connsiteY197" fmla="*/ 542606 h 1160647"/>
                <a:gd name="connsiteX198" fmla="*/ 1155214 w 3031519"/>
                <a:gd name="connsiteY198" fmla="*/ 543687 h 1160647"/>
                <a:gd name="connsiteX199" fmla="*/ 1155214 w 3031519"/>
                <a:gd name="connsiteY199" fmla="*/ 551254 h 1160647"/>
                <a:gd name="connsiteX200" fmla="*/ 1159268 w 3031519"/>
                <a:gd name="connsiteY200" fmla="*/ 581518 h 1160647"/>
                <a:gd name="connsiteX201" fmla="*/ 1160028 w 3031519"/>
                <a:gd name="connsiteY201" fmla="*/ 581518 h 1160647"/>
                <a:gd name="connsiteX202" fmla="*/ 1165348 w 3031519"/>
                <a:gd name="connsiteY202" fmla="*/ 581518 h 1160647"/>
                <a:gd name="connsiteX203" fmla="*/ 1165348 w 3031519"/>
                <a:gd name="connsiteY203" fmla="*/ 582329 h 1160647"/>
                <a:gd name="connsiteX204" fmla="*/ 1165348 w 3031519"/>
                <a:gd name="connsiteY204" fmla="*/ 588004 h 1160647"/>
                <a:gd name="connsiteX205" fmla="*/ 1166361 w 3031519"/>
                <a:gd name="connsiteY205" fmla="*/ 588004 h 1160647"/>
                <a:gd name="connsiteX206" fmla="*/ 1173454 w 3031519"/>
                <a:gd name="connsiteY206" fmla="*/ 588004 h 1160647"/>
                <a:gd name="connsiteX207" fmla="*/ 1173454 w 3031519"/>
                <a:gd name="connsiteY207" fmla="*/ 618269 h 1160647"/>
                <a:gd name="connsiteX208" fmla="*/ 1175481 w 3031519"/>
                <a:gd name="connsiteY208" fmla="*/ 618269 h 1160647"/>
                <a:gd name="connsiteX209" fmla="*/ 1189668 w 3031519"/>
                <a:gd name="connsiteY209" fmla="*/ 618269 h 1160647"/>
                <a:gd name="connsiteX210" fmla="*/ 1189668 w 3031519"/>
                <a:gd name="connsiteY210" fmla="*/ 642048 h 1160647"/>
                <a:gd name="connsiteX211" fmla="*/ 1191695 w 3031519"/>
                <a:gd name="connsiteY211" fmla="*/ 643669 h 1160647"/>
                <a:gd name="connsiteX212" fmla="*/ 1191695 w 3031519"/>
                <a:gd name="connsiteY212" fmla="*/ 655019 h 1160647"/>
                <a:gd name="connsiteX213" fmla="*/ 1192455 w 3031519"/>
                <a:gd name="connsiteY213" fmla="*/ 655019 h 1160647"/>
                <a:gd name="connsiteX214" fmla="*/ 1197775 w 3031519"/>
                <a:gd name="connsiteY214" fmla="*/ 655019 h 1160647"/>
                <a:gd name="connsiteX215" fmla="*/ 1197775 w 3031519"/>
                <a:gd name="connsiteY215" fmla="*/ 678798 h 1160647"/>
                <a:gd name="connsiteX216" fmla="*/ 1199041 w 3031519"/>
                <a:gd name="connsiteY216" fmla="*/ 678798 h 1160647"/>
                <a:gd name="connsiteX217" fmla="*/ 1207908 w 3031519"/>
                <a:gd name="connsiteY217" fmla="*/ 678798 h 1160647"/>
                <a:gd name="connsiteX218" fmla="*/ 1209935 w 3031519"/>
                <a:gd name="connsiteY218" fmla="*/ 682852 h 1160647"/>
                <a:gd name="connsiteX219" fmla="*/ 1209935 w 3031519"/>
                <a:gd name="connsiteY219" fmla="*/ 696093 h 1160647"/>
                <a:gd name="connsiteX220" fmla="*/ 1211455 w 3031519"/>
                <a:gd name="connsiteY220" fmla="*/ 694201 h 1160647"/>
                <a:gd name="connsiteX221" fmla="*/ 1222095 w 3031519"/>
                <a:gd name="connsiteY221" fmla="*/ 680960 h 1160647"/>
                <a:gd name="connsiteX222" fmla="*/ 1250469 w 3031519"/>
                <a:gd name="connsiteY222" fmla="*/ 680960 h 1160647"/>
                <a:gd name="connsiteX223" fmla="*/ 1250469 w 3031519"/>
                <a:gd name="connsiteY223" fmla="*/ 767431 h 1160647"/>
                <a:gd name="connsiteX224" fmla="*/ 1251229 w 3031519"/>
                <a:gd name="connsiteY224" fmla="*/ 767431 h 1160647"/>
                <a:gd name="connsiteX225" fmla="*/ 1256549 w 3031519"/>
                <a:gd name="connsiteY225" fmla="*/ 767431 h 1160647"/>
                <a:gd name="connsiteX226" fmla="*/ 1257309 w 3031519"/>
                <a:gd name="connsiteY226" fmla="*/ 766080 h 1160647"/>
                <a:gd name="connsiteX227" fmla="*/ 1262629 w 3031519"/>
                <a:gd name="connsiteY227" fmla="*/ 756622 h 1160647"/>
                <a:gd name="connsiteX228" fmla="*/ 1262629 w 3031519"/>
                <a:gd name="connsiteY228" fmla="*/ 758514 h 1160647"/>
                <a:gd name="connsiteX229" fmla="*/ 1262629 w 3031519"/>
                <a:gd name="connsiteY229" fmla="*/ 771755 h 1160647"/>
                <a:gd name="connsiteX230" fmla="*/ 1266682 w 3031519"/>
                <a:gd name="connsiteY230" fmla="*/ 726358 h 1160647"/>
                <a:gd name="connsiteX231" fmla="*/ 1267442 w 3031519"/>
                <a:gd name="connsiteY231" fmla="*/ 726358 h 1160647"/>
                <a:gd name="connsiteX232" fmla="*/ 1272762 w 3031519"/>
                <a:gd name="connsiteY232" fmla="*/ 726358 h 1160647"/>
                <a:gd name="connsiteX233" fmla="*/ 1272762 w 3031519"/>
                <a:gd name="connsiteY233" fmla="*/ 661504 h 1160647"/>
                <a:gd name="connsiteX234" fmla="*/ 1273776 w 3031519"/>
                <a:gd name="connsiteY234" fmla="*/ 661504 h 1160647"/>
                <a:gd name="connsiteX235" fmla="*/ 1280869 w 3031519"/>
                <a:gd name="connsiteY235" fmla="*/ 661504 h 1160647"/>
                <a:gd name="connsiteX236" fmla="*/ 1293029 w 3031519"/>
                <a:gd name="connsiteY236" fmla="*/ 618269 h 1160647"/>
                <a:gd name="connsiteX237" fmla="*/ 1294296 w 3031519"/>
                <a:gd name="connsiteY237" fmla="*/ 618269 h 1160647"/>
                <a:gd name="connsiteX238" fmla="*/ 1303163 w 3031519"/>
                <a:gd name="connsiteY238" fmla="*/ 618269 h 1160647"/>
                <a:gd name="connsiteX239" fmla="*/ 1313296 w 3031519"/>
                <a:gd name="connsiteY239" fmla="*/ 661504 h 1160647"/>
                <a:gd name="connsiteX240" fmla="*/ 1314309 w 3031519"/>
                <a:gd name="connsiteY240" fmla="*/ 661504 h 1160647"/>
                <a:gd name="connsiteX241" fmla="*/ 1321403 w 3031519"/>
                <a:gd name="connsiteY241" fmla="*/ 661504 h 1160647"/>
                <a:gd name="connsiteX242" fmla="*/ 1321403 w 3031519"/>
                <a:gd name="connsiteY242" fmla="*/ 700416 h 1160647"/>
                <a:gd name="connsiteX243" fmla="*/ 1323176 w 3031519"/>
                <a:gd name="connsiteY243" fmla="*/ 700416 h 1160647"/>
                <a:gd name="connsiteX244" fmla="*/ 1335590 w 3031519"/>
                <a:gd name="connsiteY244" fmla="*/ 700416 h 1160647"/>
                <a:gd name="connsiteX245" fmla="*/ 1335590 w 3031519"/>
                <a:gd name="connsiteY245" fmla="*/ 702578 h 1160647"/>
                <a:gd name="connsiteX246" fmla="*/ 1335590 w 3031519"/>
                <a:gd name="connsiteY246" fmla="*/ 717710 h 1160647"/>
                <a:gd name="connsiteX247" fmla="*/ 1339643 w 3031519"/>
                <a:gd name="connsiteY247" fmla="*/ 715549 h 1160647"/>
                <a:gd name="connsiteX248" fmla="*/ 1339643 w 3031519"/>
                <a:gd name="connsiteY248" fmla="*/ 700416 h 1160647"/>
                <a:gd name="connsiteX249" fmla="*/ 1341163 w 3031519"/>
                <a:gd name="connsiteY249" fmla="*/ 700416 h 1160647"/>
                <a:gd name="connsiteX250" fmla="*/ 1351803 w 3031519"/>
                <a:gd name="connsiteY250" fmla="*/ 700416 h 1160647"/>
                <a:gd name="connsiteX251" fmla="*/ 1351803 w 3031519"/>
                <a:gd name="connsiteY251" fmla="*/ 702037 h 1160647"/>
                <a:gd name="connsiteX252" fmla="*/ 1351803 w 3031519"/>
                <a:gd name="connsiteY252" fmla="*/ 713387 h 1160647"/>
                <a:gd name="connsiteX253" fmla="*/ 1382204 w 3031519"/>
                <a:gd name="connsiteY253" fmla="*/ 713387 h 1160647"/>
                <a:gd name="connsiteX254" fmla="*/ 1382204 w 3031519"/>
                <a:gd name="connsiteY254" fmla="*/ 676637 h 1160647"/>
                <a:gd name="connsiteX255" fmla="*/ 1383470 w 3031519"/>
                <a:gd name="connsiteY255" fmla="*/ 676637 h 1160647"/>
                <a:gd name="connsiteX256" fmla="*/ 1392337 w 3031519"/>
                <a:gd name="connsiteY256" fmla="*/ 676637 h 1160647"/>
                <a:gd name="connsiteX257" fmla="*/ 1392337 w 3031519"/>
                <a:gd name="connsiteY257" fmla="*/ 698254 h 1160647"/>
                <a:gd name="connsiteX258" fmla="*/ 1394364 w 3031519"/>
                <a:gd name="connsiteY258" fmla="*/ 665828 h 1160647"/>
                <a:gd name="connsiteX259" fmla="*/ 1416657 w 3031519"/>
                <a:gd name="connsiteY259" fmla="*/ 665828 h 1160647"/>
                <a:gd name="connsiteX260" fmla="*/ 1416657 w 3031519"/>
                <a:gd name="connsiteY260" fmla="*/ 664206 h 1160647"/>
                <a:gd name="connsiteX261" fmla="*/ 1416657 w 3031519"/>
                <a:gd name="connsiteY261" fmla="*/ 652857 h 1160647"/>
                <a:gd name="connsiteX262" fmla="*/ 1417417 w 3031519"/>
                <a:gd name="connsiteY262" fmla="*/ 652857 h 1160647"/>
                <a:gd name="connsiteX263" fmla="*/ 1422737 w 3031519"/>
                <a:gd name="connsiteY263" fmla="*/ 652857 h 1160647"/>
                <a:gd name="connsiteX264" fmla="*/ 1422737 w 3031519"/>
                <a:gd name="connsiteY264" fmla="*/ 650966 h 1160647"/>
                <a:gd name="connsiteX265" fmla="*/ 1422737 w 3031519"/>
                <a:gd name="connsiteY265" fmla="*/ 637725 h 1160647"/>
                <a:gd name="connsiteX266" fmla="*/ 1426791 w 3031519"/>
                <a:gd name="connsiteY266" fmla="*/ 644210 h 1160647"/>
                <a:gd name="connsiteX267" fmla="*/ 1429071 w 3031519"/>
                <a:gd name="connsiteY267" fmla="*/ 644210 h 1160647"/>
                <a:gd name="connsiteX268" fmla="*/ 1445031 w 3031519"/>
                <a:gd name="connsiteY268" fmla="*/ 644210 h 1160647"/>
                <a:gd name="connsiteX269" fmla="*/ 1445031 w 3031519"/>
                <a:gd name="connsiteY269" fmla="*/ 643399 h 1160647"/>
                <a:gd name="connsiteX270" fmla="*/ 1445031 w 3031519"/>
                <a:gd name="connsiteY270" fmla="*/ 637725 h 1160647"/>
                <a:gd name="connsiteX271" fmla="*/ 1445791 w 3031519"/>
                <a:gd name="connsiteY271" fmla="*/ 637725 h 1160647"/>
                <a:gd name="connsiteX272" fmla="*/ 1451111 w 3031519"/>
                <a:gd name="connsiteY272" fmla="*/ 637725 h 1160647"/>
                <a:gd name="connsiteX273" fmla="*/ 1451111 w 3031519"/>
                <a:gd name="connsiteY273" fmla="*/ 639076 h 1160647"/>
                <a:gd name="connsiteX274" fmla="*/ 1451111 w 3031519"/>
                <a:gd name="connsiteY274" fmla="*/ 648534 h 1160647"/>
                <a:gd name="connsiteX275" fmla="*/ 1489618 w 3031519"/>
                <a:gd name="connsiteY275" fmla="*/ 648534 h 1160647"/>
                <a:gd name="connsiteX276" fmla="*/ 1489618 w 3031519"/>
                <a:gd name="connsiteY276" fmla="*/ 786887 h 1160647"/>
                <a:gd name="connsiteX277" fmla="*/ 1491138 w 3031519"/>
                <a:gd name="connsiteY277" fmla="*/ 786887 h 1160647"/>
                <a:gd name="connsiteX278" fmla="*/ 1501778 w 3031519"/>
                <a:gd name="connsiteY278" fmla="*/ 786887 h 1160647"/>
                <a:gd name="connsiteX279" fmla="*/ 1501778 w 3031519"/>
                <a:gd name="connsiteY279" fmla="*/ 773917 h 1160647"/>
                <a:gd name="connsiteX280" fmla="*/ 1505832 w 3031519"/>
                <a:gd name="connsiteY280" fmla="*/ 773917 h 1160647"/>
                <a:gd name="connsiteX281" fmla="*/ 1505832 w 3031519"/>
                <a:gd name="connsiteY281" fmla="*/ 786887 h 1160647"/>
                <a:gd name="connsiteX282" fmla="*/ 1536232 w 3031519"/>
                <a:gd name="connsiteY282" fmla="*/ 786887 h 1160647"/>
                <a:gd name="connsiteX283" fmla="*/ 1536232 w 3031519"/>
                <a:gd name="connsiteY283" fmla="*/ 756622 h 1160647"/>
                <a:gd name="connsiteX284" fmla="*/ 1548392 w 3031519"/>
                <a:gd name="connsiteY284" fmla="*/ 756622 h 1160647"/>
                <a:gd name="connsiteX285" fmla="*/ 1560552 w 3031519"/>
                <a:gd name="connsiteY285" fmla="*/ 754461 h 1160647"/>
                <a:gd name="connsiteX286" fmla="*/ 1564606 w 3031519"/>
                <a:gd name="connsiteY286" fmla="*/ 756622 h 1160647"/>
                <a:gd name="connsiteX287" fmla="*/ 1574739 w 3031519"/>
                <a:gd name="connsiteY287" fmla="*/ 756622 h 1160647"/>
                <a:gd name="connsiteX288" fmla="*/ 1574739 w 3031519"/>
                <a:gd name="connsiteY288" fmla="*/ 786887 h 1160647"/>
                <a:gd name="connsiteX289" fmla="*/ 1582846 w 3031519"/>
                <a:gd name="connsiteY289" fmla="*/ 786887 h 1160647"/>
                <a:gd name="connsiteX290" fmla="*/ 1582846 w 3031519"/>
                <a:gd name="connsiteY290" fmla="*/ 804182 h 1160647"/>
                <a:gd name="connsiteX291" fmla="*/ 1592182 w 3031519"/>
                <a:gd name="connsiteY291" fmla="*/ 805087 h 1160647"/>
                <a:gd name="connsiteX292" fmla="*/ 1605140 w 3031519"/>
                <a:gd name="connsiteY292" fmla="*/ 805087 h 1160647"/>
                <a:gd name="connsiteX293" fmla="*/ 1605140 w 3031519"/>
                <a:gd name="connsiteY293" fmla="*/ 789049 h 1160647"/>
                <a:gd name="connsiteX294" fmla="*/ 1673096 w 3031519"/>
                <a:gd name="connsiteY294" fmla="*/ 789049 h 1160647"/>
                <a:gd name="connsiteX295" fmla="*/ 1673096 w 3031519"/>
                <a:gd name="connsiteY295" fmla="*/ 703796 h 1160647"/>
                <a:gd name="connsiteX296" fmla="*/ 1745104 w 3031519"/>
                <a:gd name="connsiteY296" fmla="*/ 703796 h 1160647"/>
                <a:gd name="connsiteX297" fmla="*/ 1745104 w 3031519"/>
                <a:gd name="connsiteY297" fmla="*/ 782564 h 1160647"/>
                <a:gd name="connsiteX298" fmla="*/ 1747008 w 3031519"/>
                <a:gd name="connsiteY298" fmla="*/ 782564 h 1160647"/>
                <a:gd name="connsiteX299" fmla="*/ 1748250 w 3031519"/>
                <a:gd name="connsiteY299" fmla="*/ 805087 h 1160647"/>
                <a:gd name="connsiteX300" fmla="*/ 1757926 w 3031519"/>
                <a:gd name="connsiteY300" fmla="*/ 805087 h 1160647"/>
                <a:gd name="connsiteX301" fmla="*/ 1759168 w 3031519"/>
                <a:gd name="connsiteY301" fmla="*/ 782564 h 1160647"/>
                <a:gd name="connsiteX302" fmla="*/ 1765248 w 3031519"/>
                <a:gd name="connsiteY302" fmla="*/ 782564 h 1160647"/>
                <a:gd name="connsiteX303" fmla="*/ 1766490 w 3031519"/>
                <a:gd name="connsiteY303" fmla="*/ 805087 h 1160647"/>
                <a:gd name="connsiteX304" fmla="*/ 1817112 w 3031519"/>
                <a:gd name="connsiteY304" fmla="*/ 805087 h 1160647"/>
                <a:gd name="connsiteX305" fmla="*/ 1817112 w 3031519"/>
                <a:gd name="connsiteY305" fmla="*/ 642059 h 1160647"/>
                <a:gd name="connsiteX306" fmla="*/ 2014439 w 3031519"/>
                <a:gd name="connsiteY306" fmla="*/ 642059 h 1160647"/>
                <a:gd name="connsiteX307" fmla="*/ 2014439 w 3031519"/>
                <a:gd name="connsiteY307" fmla="*/ 805087 h 1160647"/>
                <a:gd name="connsiteX308" fmla="*/ 2033136 w 3031519"/>
                <a:gd name="connsiteY308" fmla="*/ 805087 h 1160647"/>
                <a:gd name="connsiteX309" fmla="*/ 2033136 w 3031519"/>
                <a:gd name="connsiteY309" fmla="*/ 722394 h 1160647"/>
                <a:gd name="connsiteX310" fmla="*/ 2128256 w 3031519"/>
                <a:gd name="connsiteY310" fmla="*/ 722394 h 1160647"/>
                <a:gd name="connsiteX311" fmla="*/ 2140186 w 3031519"/>
                <a:gd name="connsiteY311" fmla="*/ 404253 h 1160647"/>
                <a:gd name="connsiteX312" fmla="*/ 2128026 w 3031519"/>
                <a:gd name="connsiteY312" fmla="*/ 382635 h 1160647"/>
                <a:gd name="connsiteX313" fmla="*/ 2121946 w 3031519"/>
                <a:gd name="connsiteY313" fmla="*/ 378311 h 1160647"/>
                <a:gd name="connsiteX314" fmla="*/ 2130053 w 3031519"/>
                <a:gd name="connsiteY314" fmla="*/ 354532 h 1160647"/>
                <a:gd name="connsiteX315" fmla="*/ 2130053 w 3031519"/>
                <a:gd name="connsiteY315" fmla="*/ 337238 h 1160647"/>
                <a:gd name="connsiteX316" fmla="*/ 2144240 w 3031519"/>
                <a:gd name="connsiteY316" fmla="*/ 337238 h 1160647"/>
                <a:gd name="connsiteX317" fmla="*/ 2144240 w 3031519"/>
                <a:gd name="connsiteY317" fmla="*/ 315620 h 1160647"/>
                <a:gd name="connsiteX318" fmla="*/ 2146266 w 3031519"/>
                <a:gd name="connsiteY318" fmla="*/ 311296 h 1160647"/>
                <a:gd name="connsiteX319" fmla="*/ 2146266 w 3031519"/>
                <a:gd name="connsiteY319" fmla="*/ 233472 h 1160647"/>
                <a:gd name="connsiteX320" fmla="*/ 2144240 w 3031519"/>
                <a:gd name="connsiteY320" fmla="*/ 226987 h 1160647"/>
                <a:gd name="connsiteX321" fmla="*/ 2150320 w 3031519"/>
                <a:gd name="connsiteY321" fmla="*/ 220501 h 1160647"/>
                <a:gd name="connsiteX322" fmla="*/ 2150320 w 3031519"/>
                <a:gd name="connsiteY322" fmla="*/ 162133 h 1160647"/>
                <a:gd name="connsiteX323" fmla="*/ 2152346 w 3031519"/>
                <a:gd name="connsiteY323" fmla="*/ 157810 h 1160647"/>
                <a:gd name="connsiteX324" fmla="*/ 2152346 w 3031519"/>
                <a:gd name="connsiteY324" fmla="*/ 101604 h 1160647"/>
                <a:gd name="connsiteX325" fmla="*/ 2154373 w 3031519"/>
                <a:gd name="connsiteY325" fmla="*/ 82148 h 1160647"/>
                <a:gd name="connsiteX326" fmla="*/ 2158427 w 3031519"/>
                <a:gd name="connsiteY326" fmla="*/ 99442 h 1160647"/>
                <a:gd name="connsiteX327" fmla="*/ 2160453 w 3031519"/>
                <a:gd name="connsiteY327" fmla="*/ 157810 h 1160647"/>
                <a:gd name="connsiteX328" fmla="*/ 2162480 w 3031519"/>
                <a:gd name="connsiteY328" fmla="*/ 220501 h 1160647"/>
                <a:gd name="connsiteX329" fmla="*/ 2168560 w 3031519"/>
                <a:gd name="connsiteY329" fmla="*/ 226987 h 1160647"/>
                <a:gd name="connsiteX330" fmla="*/ 2166533 w 3031519"/>
                <a:gd name="connsiteY330" fmla="*/ 233472 h 1160647"/>
                <a:gd name="connsiteX331" fmla="*/ 2166533 w 3031519"/>
                <a:gd name="connsiteY331" fmla="*/ 311296 h 1160647"/>
                <a:gd name="connsiteX332" fmla="*/ 2168560 w 3031519"/>
                <a:gd name="connsiteY332" fmla="*/ 315620 h 1160647"/>
                <a:gd name="connsiteX333" fmla="*/ 2168560 w 3031519"/>
                <a:gd name="connsiteY333" fmla="*/ 337238 h 1160647"/>
                <a:gd name="connsiteX334" fmla="*/ 2182747 w 3031519"/>
                <a:gd name="connsiteY334" fmla="*/ 337238 h 1160647"/>
                <a:gd name="connsiteX335" fmla="*/ 2182747 w 3031519"/>
                <a:gd name="connsiteY335" fmla="*/ 354532 h 1160647"/>
                <a:gd name="connsiteX336" fmla="*/ 2190854 w 3031519"/>
                <a:gd name="connsiteY336" fmla="*/ 378311 h 1160647"/>
                <a:gd name="connsiteX337" fmla="*/ 2184774 w 3031519"/>
                <a:gd name="connsiteY337" fmla="*/ 382635 h 1160647"/>
                <a:gd name="connsiteX338" fmla="*/ 2172613 w 3031519"/>
                <a:gd name="connsiteY338" fmla="*/ 404253 h 1160647"/>
                <a:gd name="connsiteX339" fmla="*/ 2180720 w 3031519"/>
                <a:gd name="connsiteY339" fmla="*/ 657181 h 1160647"/>
                <a:gd name="connsiteX340" fmla="*/ 2245574 w 3031519"/>
                <a:gd name="connsiteY340" fmla="*/ 657181 h 1160647"/>
                <a:gd name="connsiteX341" fmla="*/ 2245574 w 3031519"/>
                <a:gd name="connsiteY341" fmla="*/ 732843 h 1160647"/>
                <a:gd name="connsiteX342" fmla="*/ 2253681 w 3031519"/>
                <a:gd name="connsiteY342" fmla="*/ 732843 h 1160647"/>
                <a:gd name="connsiteX343" fmla="*/ 2255708 w 3031519"/>
                <a:gd name="connsiteY343" fmla="*/ 726358 h 1160647"/>
                <a:gd name="connsiteX344" fmla="*/ 2261788 w 3031519"/>
                <a:gd name="connsiteY344" fmla="*/ 726358 h 1160647"/>
                <a:gd name="connsiteX345" fmla="*/ 2263815 w 3031519"/>
                <a:gd name="connsiteY345" fmla="*/ 735005 h 1160647"/>
                <a:gd name="connsiteX346" fmla="*/ 2275975 w 3031519"/>
                <a:gd name="connsiteY346" fmla="*/ 735005 h 1160647"/>
                <a:gd name="connsiteX347" fmla="*/ 2275975 w 3031519"/>
                <a:gd name="connsiteY347" fmla="*/ 728519 h 1160647"/>
                <a:gd name="connsiteX348" fmla="*/ 2298268 w 3031519"/>
                <a:gd name="connsiteY348" fmla="*/ 728519 h 1160647"/>
                <a:gd name="connsiteX349" fmla="*/ 2298268 w 3031519"/>
                <a:gd name="connsiteY349" fmla="*/ 735005 h 1160647"/>
                <a:gd name="connsiteX350" fmla="*/ 2318535 w 3031519"/>
                <a:gd name="connsiteY350" fmla="*/ 735005 h 1160647"/>
                <a:gd name="connsiteX351" fmla="*/ 2318535 w 3031519"/>
                <a:gd name="connsiteY351" fmla="*/ 780402 h 1160647"/>
                <a:gd name="connsiteX352" fmla="*/ 2332722 w 3031519"/>
                <a:gd name="connsiteY352" fmla="*/ 780402 h 1160647"/>
                <a:gd name="connsiteX353" fmla="*/ 2332722 w 3031519"/>
                <a:gd name="connsiteY353" fmla="*/ 767431 h 1160647"/>
                <a:gd name="connsiteX354" fmla="*/ 2348936 w 3031519"/>
                <a:gd name="connsiteY354" fmla="*/ 767431 h 1160647"/>
                <a:gd name="connsiteX355" fmla="*/ 2348936 w 3031519"/>
                <a:gd name="connsiteY355" fmla="*/ 588004 h 1160647"/>
                <a:gd name="connsiteX356" fmla="*/ 2355016 w 3031519"/>
                <a:gd name="connsiteY356" fmla="*/ 581518 h 1160647"/>
                <a:gd name="connsiteX357" fmla="*/ 2427977 w 3031519"/>
                <a:gd name="connsiteY357" fmla="*/ 581518 h 1160647"/>
                <a:gd name="connsiteX358" fmla="*/ 2427977 w 3031519"/>
                <a:gd name="connsiteY358" fmla="*/ 590166 h 1160647"/>
                <a:gd name="connsiteX359" fmla="*/ 2438110 w 3031519"/>
                <a:gd name="connsiteY359" fmla="*/ 590166 h 1160647"/>
                <a:gd name="connsiteX360" fmla="*/ 2438110 w 3031519"/>
                <a:gd name="connsiteY360" fmla="*/ 704740 h 1160647"/>
                <a:gd name="connsiteX361" fmla="*/ 2460404 w 3031519"/>
                <a:gd name="connsiteY361" fmla="*/ 704740 h 1160647"/>
                <a:gd name="connsiteX362" fmla="*/ 2460404 w 3031519"/>
                <a:gd name="connsiteY362" fmla="*/ 637725 h 1160647"/>
                <a:gd name="connsiteX363" fmla="*/ 2486751 w 3031519"/>
                <a:gd name="connsiteY363" fmla="*/ 637725 h 1160647"/>
                <a:gd name="connsiteX364" fmla="*/ 2490804 w 3031519"/>
                <a:gd name="connsiteY364" fmla="*/ 633401 h 1160647"/>
                <a:gd name="connsiteX365" fmla="*/ 2498911 w 3031519"/>
                <a:gd name="connsiteY365" fmla="*/ 633401 h 1160647"/>
                <a:gd name="connsiteX366" fmla="*/ 2502964 w 3031519"/>
                <a:gd name="connsiteY366" fmla="*/ 637725 h 1160647"/>
                <a:gd name="connsiteX367" fmla="*/ 2525258 w 3031519"/>
                <a:gd name="connsiteY367" fmla="*/ 637725 h 1160647"/>
                <a:gd name="connsiteX368" fmla="*/ 2525258 w 3031519"/>
                <a:gd name="connsiteY368" fmla="*/ 520989 h 1160647"/>
                <a:gd name="connsiteX369" fmla="*/ 2582005 w 3031519"/>
                <a:gd name="connsiteY369" fmla="*/ 510180 h 1160647"/>
                <a:gd name="connsiteX370" fmla="*/ 2582005 w 3031519"/>
                <a:gd name="connsiteY370" fmla="*/ 511261 h 1160647"/>
                <a:gd name="connsiteX371" fmla="*/ 2582005 w 3031519"/>
                <a:gd name="connsiteY371" fmla="*/ 518827 h 1160647"/>
                <a:gd name="connsiteX372" fmla="*/ 2608352 w 3031519"/>
                <a:gd name="connsiteY372" fmla="*/ 518827 h 1160647"/>
                <a:gd name="connsiteX373" fmla="*/ 2608352 w 3031519"/>
                <a:gd name="connsiteY373" fmla="*/ 773917 h 1160647"/>
                <a:gd name="connsiteX374" fmla="*/ 2630646 w 3031519"/>
                <a:gd name="connsiteY374" fmla="*/ 773917 h 1160647"/>
                <a:gd name="connsiteX375" fmla="*/ 2630646 w 3031519"/>
                <a:gd name="connsiteY375" fmla="*/ 769593 h 1160647"/>
                <a:gd name="connsiteX376" fmla="*/ 2642806 w 3031519"/>
                <a:gd name="connsiteY376" fmla="*/ 769593 h 1160647"/>
                <a:gd name="connsiteX377" fmla="*/ 2642806 w 3031519"/>
                <a:gd name="connsiteY377" fmla="*/ 773917 h 1160647"/>
                <a:gd name="connsiteX378" fmla="*/ 2667126 w 3031519"/>
                <a:gd name="connsiteY378" fmla="*/ 773917 h 1160647"/>
                <a:gd name="connsiteX379" fmla="*/ 2667126 w 3031519"/>
                <a:gd name="connsiteY379" fmla="*/ 760946 h 1160647"/>
                <a:gd name="connsiteX380" fmla="*/ 2695500 w 3031519"/>
                <a:gd name="connsiteY380" fmla="*/ 760946 h 1160647"/>
                <a:gd name="connsiteX381" fmla="*/ 2707660 w 3031519"/>
                <a:gd name="connsiteY381" fmla="*/ 756622 h 1160647"/>
                <a:gd name="connsiteX382" fmla="*/ 2727927 w 3031519"/>
                <a:gd name="connsiteY382" fmla="*/ 760946 h 1160647"/>
                <a:gd name="connsiteX383" fmla="*/ 2727927 w 3031519"/>
                <a:gd name="connsiteY383" fmla="*/ 743652 h 1160647"/>
                <a:gd name="connsiteX384" fmla="*/ 2736034 w 3031519"/>
                <a:gd name="connsiteY384" fmla="*/ 743652 h 1160647"/>
                <a:gd name="connsiteX385" fmla="*/ 2736034 w 3031519"/>
                <a:gd name="connsiteY385" fmla="*/ 730681 h 1160647"/>
                <a:gd name="connsiteX386" fmla="*/ 2792781 w 3031519"/>
                <a:gd name="connsiteY386" fmla="*/ 730681 h 1160647"/>
                <a:gd name="connsiteX387" fmla="*/ 2792781 w 3031519"/>
                <a:gd name="connsiteY387" fmla="*/ 700416 h 1160647"/>
                <a:gd name="connsiteX388" fmla="*/ 2811021 w 3031519"/>
                <a:gd name="connsiteY388" fmla="*/ 700416 h 1160647"/>
                <a:gd name="connsiteX389" fmla="*/ 2811021 w 3031519"/>
                <a:gd name="connsiteY389" fmla="*/ 693931 h 1160647"/>
                <a:gd name="connsiteX390" fmla="*/ 2823181 w 3031519"/>
                <a:gd name="connsiteY390" fmla="*/ 693931 h 1160647"/>
                <a:gd name="connsiteX391" fmla="*/ 2823181 w 3031519"/>
                <a:gd name="connsiteY391" fmla="*/ 700416 h 1160647"/>
                <a:gd name="connsiteX392" fmla="*/ 2839395 w 3031519"/>
                <a:gd name="connsiteY392" fmla="*/ 700416 h 1160647"/>
                <a:gd name="connsiteX393" fmla="*/ 2839395 w 3031519"/>
                <a:gd name="connsiteY393" fmla="*/ 750137 h 1160647"/>
                <a:gd name="connsiteX394" fmla="*/ 2871822 w 3031519"/>
                <a:gd name="connsiteY394" fmla="*/ 750137 h 1160647"/>
                <a:gd name="connsiteX395" fmla="*/ 2871822 w 3031519"/>
                <a:gd name="connsiteY395" fmla="*/ 724196 h 1160647"/>
                <a:gd name="connsiteX396" fmla="*/ 2910329 w 3031519"/>
                <a:gd name="connsiteY396" fmla="*/ 724196 h 1160647"/>
                <a:gd name="connsiteX397" fmla="*/ 2910329 w 3031519"/>
                <a:gd name="connsiteY397" fmla="*/ 693931 h 1160647"/>
                <a:gd name="connsiteX398" fmla="*/ 2958970 w 3031519"/>
                <a:gd name="connsiteY398" fmla="*/ 693931 h 1160647"/>
                <a:gd name="connsiteX399" fmla="*/ 2958970 w 3031519"/>
                <a:gd name="connsiteY399" fmla="*/ 805087 h 1160647"/>
                <a:gd name="connsiteX400" fmla="*/ 2958970 w 3031519"/>
                <a:gd name="connsiteY400" fmla="*/ 818866 h 1160647"/>
                <a:gd name="connsiteX401" fmla="*/ 3031519 w 3031519"/>
                <a:gd name="connsiteY401" fmla="*/ 818866 h 1160647"/>
                <a:gd name="connsiteX402" fmla="*/ 3028183 w 3031519"/>
                <a:gd name="connsiteY402" fmla="*/ 1160647 h 1160647"/>
                <a:gd name="connsiteX403" fmla="*/ 2054 w 3031519"/>
                <a:gd name="connsiteY403" fmla="*/ 1158314 h 1160647"/>
                <a:gd name="connsiteX404" fmla="*/ 0 w 3031519"/>
                <a:gd name="connsiteY404" fmla="*/ 724196 h 1160647"/>
                <a:gd name="connsiteX405" fmla="*/ 20267 w 3031519"/>
                <a:gd name="connsiteY405" fmla="*/ 724196 h 1160647"/>
                <a:gd name="connsiteX406" fmla="*/ 20774 w 3031519"/>
                <a:gd name="connsiteY406" fmla="*/ 723115 h 1160647"/>
                <a:gd name="connsiteX407" fmla="*/ 24320 w 3031519"/>
                <a:gd name="connsiteY407" fmla="*/ 715549 h 1160647"/>
                <a:gd name="connsiteX408" fmla="*/ 26094 w 3031519"/>
                <a:gd name="connsiteY408" fmla="*/ 715819 h 1160647"/>
                <a:gd name="connsiteX409" fmla="*/ 38507 w 3031519"/>
                <a:gd name="connsiteY409" fmla="*/ 717710 h 1160647"/>
                <a:gd name="connsiteX410" fmla="*/ 39014 w 3031519"/>
                <a:gd name="connsiteY410" fmla="*/ 719062 h 1160647"/>
                <a:gd name="connsiteX411" fmla="*/ 42560 w 3031519"/>
                <a:gd name="connsiteY411" fmla="*/ 728519 h 1160647"/>
                <a:gd name="connsiteX412" fmla="*/ 68907 w 3031519"/>
                <a:gd name="connsiteY412" fmla="*/ 730681 h 1160647"/>
                <a:gd name="connsiteX413" fmla="*/ 68907 w 3031519"/>
                <a:gd name="connsiteY413" fmla="*/ 607460 h 1160647"/>
                <a:gd name="connsiteX414" fmla="*/ 70934 w 3031519"/>
                <a:gd name="connsiteY414" fmla="*/ 607460 h 1160647"/>
                <a:gd name="connsiteX415" fmla="*/ 85121 w 3031519"/>
                <a:gd name="connsiteY415" fmla="*/ 607460 h 1160647"/>
                <a:gd name="connsiteX416" fmla="*/ 85121 w 3031519"/>
                <a:gd name="connsiteY416" fmla="*/ 471268 h 1160647"/>
                <a:gd name="connsiteX417" fmla="*/ 86894 w 3031519"/>
                <a:gd name="connsiteY417" fmla="*/ 471268 h 1160647"/>
                <a:gd name="connsiteX418" fmla="*/ 99308 w 3031519"/>
                <a:gd name="connsiteY418" fmla="*/ 471268 h 1160647"/>
                <a:gd name="connsiteX419" fmla="*/ 99308 w 3031519"/>
                <a:gd name="connsiteY419" fmla="*/ 356694 h 1160647"/>
                <a:gd name="connsiteX420" fmla="*/ 103361 w 3031519"/>
                <a:gd name="connsiteY420" fmla="*/ 328590 h 1160647"/>
                <a:gd name="connsiteX421" fmla="*/ 105388 w 3031519"/>
                <a:gd name="connsiteY421" fmla="*/ 328590 h 1160647"/>
                <a:gd name="connsiteX422" fmla="*/ 119575 w 3031519"/>
                <a:gd name="connsiteY422" fmla="*/ 328590 h 1160647"/>
                <a:gd name="connsiteX423" fmla="*/ 156055 w 3031519"/>
                <a:gd name="connsiteY423" fmla="*/ 246443 h 1160647"/>
                <a:gd name="connsiteX424" fmla="*/ 160109 w 3031519"/>
                <a:gd name="connsiteY424" fmla="*/ 0 h 1160647"/>
                <a:gd name="connsiteX0" fmla="*/ 160109 w 3031520"/>
                <a:gd name="connsiteY0" fmla="*/ 0 h 1160647"/>
                <a:gd name="connsiteX1" fmla="*/ 162135 w 3031520"/>
                <a:gd name="connsiteY1" fmla="*/ 246443 h 1160647"/>
                <a:gd name="connsiteX2" fmla="*/ 200642 w 3031520"/>
                <a:gd name="connsiteY2" fmla="*/ 326429 h 1160647"/>
                <a:gd name="connsiteX3" fmla="*/ 202669 w 3031520"/>
                <a:gd name="connsiteY3" fmla="*/ 326429 h 1160647"/>
                <a:gd name="connsiteX4" fmla="*/ 216856 w 3031520"/>
                <a:gd name="connsiteY4" fmla="*/ 326429 h 1160647"/>
                <a:gd name="connsiteX5" fmla="*/ 216856 w 3031520"/>
                <a:gd name="connsiteY5" fmla="*/ 350208 h 1160647"/>
                <a:gd name="connsiteX6" fmla="*/ 217363 w 3031520"/>
                <a:gd name="connsiteY6" fmla="*/ 351019 h 1160647"/>
                <a:gd name="connsiteX7" fmla="*/ 220909 w 3031520"/>
                <a:gd name="connsiteY7" fmla="*/ 356694 h 1160647"/>
                <a:gd name="connsiteX8" fmla="*/ 220909 w 3031520"/>
                <a:gd name="connsiteY8" fmla="*/ 471268 h 1160647"/>
                <a:gd name="connsiteX9" fmla="*/ 223189 w 3031520"/>
                <a:gd name="connsiteY9" fmla="*/ 471268 h 1160647"/>
                <a:gd name="connsiteX10" fmla="*/ 239150 w 3031520"/>
                <a:gd name="connsiteY10" fmla="*/ 471268 h 1160647"/>
                <a:gd name="connsiteX11" fmla="*/ 239150 w 3031520"/>
                <a:gd name="connsiteY11" fmla="*/ 611783 h 1160647"/>
                <a:gd name="connsiteX12" fmla="*/ 240670 w 3031520"/>
                <a:gd name="connsiteY12" fmla="*/ 611513 h 1160647"/>
                <a:gd name="connsiteX13" fmla="*/ 251310 w 3031520"/>
                <a:gd name="connsiteY13" fmla="*/ 609622 h 1160647"/>
                <a:gd name="connsiteX14" fmla="*/ 249283 w 3031520"/>
                <a:gd name="connsiteY14" fmla="*/ 698254 h 1160647"/>
                <a:gd name="connsiteX15" fmla="*/ 250803 w 3031520"/>
                <a:gd name="connsiteY15" fmla="*/ 698525 h 1160647"/>
                <a:gd name="connsiteX16" fmla="*/ 261443 w 3031520"/>
                <a:gd name="connsiteY16" fmla="*/ 700416 h 1160647"/>
                <a:gd name="connsiteX17" fmla="*/ 261696 w 3031520"/>
                <a:gd name="connsiteY17" fmla="*/ 701227 h 1160647"/>
                <a:gd name="connsiteX18" fmla="*/ 263470 w 3031520"/>
                <a:gd name="connsiteY18" fmla="*/ 706902 h 1160647"/>
                <a:gd name="connsiteX19" fmla="*/ 264230 w 3031520"/>
                <a:gd name="connsiteY19" fmla="*/ 704470 h 1160647"/>
                <a:gd name="connsiteX20" fmla="*/ 269550 w 3031520"/>
                <a:gd name="connsiteY20" fmla="*/ 687446 h 1160647"/>
                <a:gd name="connsiteX21" fmla="*/ 271323 w 3031520"/>
                <a:gd name="connsiteY21" fmla="*/ 687446 h 1160647"/>
                <a:gd name="connsiteX22" fmla="*/ 283737 w 3031520"/>
                <a:gd name="connsiteY22" fmla="*/ 687446 h 1160647"/>
                <a:gd name="connsiteX23" fmla="*/ 283737 w 3031520"/>
                <a:gd name="connsiteY23" fmla="*/ 719872 h 1160647"/>
                <a:gd name="connsiteX24" fmla="*/ 284750 w 3031520"/>
                <a:gd name="connsiteY24" fmla="*/ 720413 h 1160647"/>
                <a:gd name="connsiteX25" fmla="*/ 291844 w 3031520"/>
                <a:gd name="connsiteY25" fmla="*/ 724196 h 1160647"/>
                <a:gd name="connsiteX26" fmla="*/ 291844 w 3031520"/>
                <a:gd name="connsiteY26" fmla="*/ 725547 h 1160647"/>
                <a:gd name="connsiteX27" fmla="*/ 291844 w 3031520"/>
                <a:gd name="connsiteY27" fmla="*/ 735005 h 1160647"/>
                <a:gd name="connsiteX28" fmla="*/ 336431 w 3031520"/>
                <a:gd name="connsiteY28" fmla="*/ 735005 h 1160647"/>
                <a:gd name="connsiteX29" fmla="*/ 336431 w 3031520"/>
                <a:gd name="connsiteY29" fmla="*/ 736086 h 1160647"/>
                <a:gd name="connsiteX30" fmla="*/ 336431 w 3031520"/>
                <a:gd name="connsiteY30" fmla="*/ 743652 h 1160647"/>
                <a:gd name="connsiteX31" fmla="*/ 338457 w 3031520"/>
                <a:gd name="connsiteY31" fmla="*/ 743652 h 1160647"/>
                <a:gd name="connsiteX32" fmla="*/ 352644 w 3031520"/>
                <a:gd name="connsiteY32" fmla="*/ 743652 h 1160647"/>
                <a:gd name="connsiteX33" fmla="*/ 352644 w 3031520"/>
                <a:gd name="connsiteY33" fmla="*/ 713387 h 1160647"/>
                <a:gd name="connsiteX34" fmla="*/ 397231 w 3031520"/>
                <a:gd name="connsiteY34" fmla="*/ 713387 h 1160647"/>
                <a:gd name="connsiteX35" fmla="*/ 397231 w 3031520"/>
                <a:gd name="connsiteY35" fmla="*/ 712036 h 1160647"/>
                <a:gd name="connsiteX36" fmla="*/ 397231 w 3031520"/>
                <a:gd name="connsiteY36" fmla="*/ 702578 h 1160647"/>
                <a:gd name="connsiteX37" fmla="*/ 398245 w 3031520"/>
                <a:gd name="connsiteY37" fmla="*/ 702578 h 1160647"/>
                <a:gd name="connsiteX38" fmla="*/ 405338 w 3031520"/>
                <a:gd name="connsiteY38" fmla="*/ 702578 h 1160647"/>
                <a:gd name="connsiteX39" fmla="*/ 405338 w 3031520"/>
                <a:gd name="connsiteY39" fmla="*/ 700687 h 1160647"/>
                <a:gd name="connsiteX40" fmla="*/ 405338 w 3031520"/>
                <a:gd name="connsiteY40" fmla="*/ 687446 h 1160647"/>
                <a:gd name="connsiteX41" fmla="*/ 406098 w 3031520"/>
                <a:gd name="connsiteY41" fmla="*/ 687446 h 1160647"/>
                <a:gd name="connsiteX42" fmla="*/ 411418 w 3031520"/>
                <a:gd name="connsiteY42" fmla="*/ 687446 h 1160647"/>
                <a:gd name="connsiteX43" fmla="*/ 411418 w 3031520"/>
                <a:gd name="connsiteY43" fmla="*/ 686365 h 1160647"/>
                <a:gd name="connsiteX44" fmla="*/ 411418 w 3031520"/>
                <a:gd name="connsiteY44" fmla="*/ 678798 h 1160647"/>
                <a:gd name="connsiteX45" fmla="*/ 413445 w 3031520"/>
                <a:gd name="connsiteY45" fmla="*/ 678798 h 1160647"/>
                <a:gd name="connsiteX46" fmla="*/ 427632 w 3031520"/>
                <a:gd name="connsiteY46" fmla="*/ 678798 h 1160647"/>
                <a:gd name="connsiteX47" fmla="*/ 427632 w 3031520"/>
                <a:gd name="connsiteY47" fmla="*/ 679879 h 1160647"/>
                <a:gd name="connsiteX48" fmla="*/ 427632 w 3031520"/>
                <a:gd name="connsiteY48" fmla="*/ 687446 h 1160647"/>
                <a:gd name="connsiteX49" fmla="*/ 449925 w 3031520"/>
                <a:gd name="connsiteY49" fmla="*/ 687446 h 1160647"/>
                <a:gd name="connsiteX50" fmla="*/ 449925 w 3031520"/>
                <a:gd name="connsiteY50" fmla="*/ 685554 h 1160647"/>
                <a:gd name="connsiteX51" fmla="*/ 449925 w 3031520"/>
                <a:gd name="connsiteY51" fmla="*/ 672313 h 1160647"/>
                <a:gd name="connsiteX52" fmla="*/ 451699 w 3031520"/>
                <a:gd name="connsiteY52" fmla="*/ 672313 h 1160647"/>
                <a:gd name="connsiteX53" fmla="*/ 464112 w 3031520"/>
                <a:gd name="connsiteY53" fmla="*/ 672313 h 1160647"/>
                <a:gd name="connsiteX54" fmla="*/ 464112 w 3031520"/>
                <a:gd name="connsiteY54" fmla="*/ 696093 h 1160647"/>
                <a:gd name="connsiteX55" fmla="*/ 465126 w 3031520"/>
                <a:gd name="connsiteY55" fmla="*/ 696093 h 1160647"/>
                <a:gd name="connsiteX56" fmla="*/ 472219 w 3031520"/>
                <a:gd name="connsiteY56" fmla="*/ 696093 h 1160647"/>
                <a:gd name="connsiteX57" fmla="*/ 472219 w 3031520"/>
                <a:gd name="connsiteY57" fmla="*/ 695012 h 1160647"/>
                <a:gd name="connsiteX58" fmla="*/ 472219 w 3031520"/>
                <a:gd name="connsiteY58" fmla="*/ 687446 h 1160647"/>
                <a:gd name="connsiteX59" fmla="*/ 473992 w 3031520"/>
                <a:gd name="connsiteY59" fmla="*/ 687446 h 1160647"/>
                <a:gd name="connsiteX60" fmla="*/ 486406 w 3031520"/>
                <a:gd name="connsiteY60" fmla="*/ 687446 h 1160647"/>
                <a:gd name="connsiteX61" fmla="*/ 486406 w 3031520"/>
                <a:gd name="connsiteY61" fmla="*/ 713387 h 1160647"/>
                <a:gd name="connsiteX62" fmla="*/ 488433 w 3031520"/>
                <a:gd name="connsiteY62" fmla="*/ 713387 h 1160647"/>
                <a:gd name="connsiteX63" fmla="*/ 502619 w 3031520"/>
                <a:gd name="connsiteY63" fmla="*/ 713387 h 1160647"/>
                <a:gd name="connsiteX64" fmla="*/ 502619 w 3031520"/>
                <a:gd name="connsiteY64" fmla="*/ 715008 h 1160647"/>
                <a:gd name="connsiteX65" fmla="*/ 502619 w 3031520"/>
                <a:gd name="connsiteY65" fmla="*/ 726358 h 1160647"/>
                <a:gd name="connsiteX66" fmla="*/ 503379 w 3031520"/>
                <a:gd name="connsiteY66" fmla="*/ 726358 h 1160647"/>
                <a:gd name="connsiteX67" fmla="*/ 508700 w 3031520"/>
                <a:gd name="connsiteY67" fmla="*/ 726358 h 1160647"/>
                <a:gd name="connsiteX68" fmla="*/ 508700 w 3031520"/>
                <a:gd name="connsiteY68" fmla="*/ 725547 h 1160647"/>
                <a:gd name="connsiteX69" fmla="*/ 508700 w 3031520"/>
                <a:gd name="connsiteY69" fmla="*/ 719872 h 1160647"/>
                <a:gd name="connsiteX70" fmla="*/ 539100 w 3031520"/>
                <a:gd name="connsiteY70" fmla="*/ 719872 h 1160647"/>
                <a:gd name="connsiteX71" fmla="*/ 539100 w 3031520"/>
                <a:gd name="connsiteY71" fmla="*/ 743652 h 1160647"/>
                <a:gd name="connsiteX72" fmla="*/ 540113 w 3031520"/>
                <a:gd name="connsiteY72" fmla="*/ 743652 h 1160647"/>
                <a:gd name="connsiteX73" fmla="*/ 547207 w 3031520"/>
                <a:gd name="connsiteY73" fmla="*/ 743652 h 1160647"/>
                <a:gd name="connsiteX74" fmla="*/ 547207 w 3031520"/>
                <a:gd name="connsiteY74" fmla="*/ 744733 h 1160647"/>
                <a:gd name="connsiteX75" fmla="*/ 547207 w 3031520"/>
                <a:gd name="connsiteY75" fmla="*/ 752299 h 1160647"/>
                <a:gd name="connsiteX76" fmla="*/ 547967 w 3031520"/>
                <a:gd name="connsiteY76" fmla="*/ 752299 h 1160647"/>
                <a:gd name="connsiteX77" fmla="*/ 553287 w 3031520"/>
                <a:gd name="connsiteY77" fmla="*/ 752299 h 1160647"/>
                <a:gd name="connsiteX78" fmla="*/ 553287 w 3031520"/>
                <a:gd name="connsiteY78" fmla="*/ 750137 h 1160647"/>
                <a:gd name="connsiteX79" fmla="*/ 553287 w 3031520"/>
                <a:gd name="connsiteY79" fmla="*/ 735005 h 1160647"/>
                <a:gd name="connsiteX80" fmla="*/ 554300 w 3031520"/>
                <a:gd name="connsiteY80" fmla="*/ 735005 h 1160647"/>
                <a:gd name="connsiteX81" fmla="*/ 561394 w 3031520"/>
                <a:gd name="connsiteY81" fmla="*/ 735005 h 1160647"/>
                <a:gd name="connsiteX82" fmla="*/ 561394 w 3031520"/>
                <a:gd name="connsiteY82" fmla="*/ 736086 h 1160647"/>
                <a:gd name="connsiteX83" fmla="*/ 561394 w 3031520"/>
                <a:gd name="connsiteY83" fmla="*/ 743652 h 1160647"/>
                <a:gd name="connsiteX84" fmla="*/ 566714 w 3031520"/>
                <a:gd name="connsiteY84" fmla="*/ 741659 h 1160647"/>
                <a:gd name="connsiteX85" fmla="*/ 567474 w 3031520"/>
                <a:gd name="connsiteY85" fmla="*/ 740679 h 1160647"/>
                <a:gd name="connsiteX86" fmla="*/ 567474 w 3031520"/>
                <a:gd name="connsiteY86" fmla="*/ 735005 h 1160647"/>
                <a:gd name="connsiteX87" fmla="*/ 605981 w 3031520"/>
                <a:gd name="connsiteY87" fmla="*/ 735005 h 1160647"/>
                <a:gd name="connsiteX88" fmla="*/ 605981 w 3031520"/>
                <a:gd name="connsiteY88" fmla="*/ 758784 h 1160647"/>
                <a:gd name="connsiteX89" fmla="*/ 608007 w 3031520"/>
                <a:gd name="connsiteY89" fmla="*/ 758784 h 1160647"/>
                <a:gd name="connsiteX90" fmla="*/ 622194 w 3031520"/>
                <a:gd name="connsiteY90" fmla="*/ 758784 h 1160647"/>
                <a:gd name="connsiteX91" fmla="*/ 622194 w 3031520"/>
                <a:gd name="connsiteY91" fmla="*/ 759865 h 1160647"/>
                <a:gd name="connsiteX92" fmla="*/ 622194 w 3031520"/>
                <a:gd name="connsiteY92" fmla="*/ 767431 h 1160647"/>
                <a:gd name="connsiteX93" fmla="*/ 623968 w 3031520"/>
                <a:gd name="connsiteY93" fmla="*/ 767431 h 1160647"/>
                <a:gd name="connsiteX94" fmla="*/ 636381 w 3031520"/>
                <a:gd name="connsiteY94" fmla="*/ 767431 h 1160647"/>
                <a:gd name="connsiteX95" fmla="*/ 636381 w 3031520"/>
                <a:gd name="connsiteY95" fmla="*/ 743652 h 1160647"/>
                <a:gd name="connsiteX96" fmla="*/ 637394 w 3031520"/>
                <a:gd name="connsiteY96" fmla="*/ 743652 h 1160647"/>
                <a:gd name="connsiteX97" fmla="*/ 644488 w 3031520"/>
                <a:gd name="connsiteY97" fmla="*/ 743652 h 1160647"/>
                <a:gd name="connsiteX98" fmla="*/ 644488 w 3031520"/>
                <a:gd name="connsiteY98" fmla="*/ 711225 h 1160647"/>
                <a:gd name="connsiteX99" fmla="*/ 645501 w 3031520"/>
                <a:gd name="connsiteY99" fmla="*/ 711225 h 1160647"/>
                <a:gd name="connsiteX100" fmla="*/ 652595 w 3031520"/>
                <a:gd name="connsiteY100" fmla="*/ 711225 h 1160647"/>
                <a:gd name="connsiteX101" fmla="*/ 652595 w 3031520"/>
                <a:gd name="connsiteY101" fmla="*/ 709334 h 1160647"/>
                <a:gd name="connsiteX102" fmla="*/ 652595 w 3031520"/>
                <a:gd name="connsiteY102" fmla="*/ 696093 h 1160647"/>
                <a:gd name="connsiteX103" fmla="*/ 651328 w 3031520"/>
                <a:gd name="connsiteY103" fmla="*/ 694471 h 1160647"/>
                <a:gd name="connsiteX104" fmla="*/ 656648 w 3031520"/>
                <a:gd name="connsiteY104" fmla="*/ 683122 h 1160647"/>
                <a:gd name="connsiteX105" fmla="*/ 664755 w 3031520"/>
                <a:gd name="connsiteY105" fmla="*/ 711225 h 1160647"/>
                <a:gd name="connsiteX106" fmla="*/ 665515 w 3031520"/>
                <a:gd name="connsiteY106" fmla="*/ 711225 h 1160647"/>
                <a:gd name="connsiteX107" fmla="*/ 670835 w 3031520"/>
                <a:gd name="connsiteY107" fmla="*/ 711225 h 1160647"/>
                <a:gd name="connsiteX108" fmla="*/ 670835 w 3031520"/>
                <a:gd name="connsiteY108" fmla="*/ 605298 h 1160647"/>
                <a:gd name="connsiteX109" fmla="*/ 672355 w 3031520"/>
                <a:gd name="connsiteY109" fmla="*/ 605298 h 1160647"/>
                <a:gd name="connsiteX110" fmla="*/ 682995 w 3031520"/>
                <a:gd name="connsiteY110" fmla="*/ 605298 h 1160647"/>
                <a:gd name="connsiteX111" fmla="*/ 682995 w 3031520"/>
                <a:gd name="connsiteY111" fmla="*/ 557739 h 1160647"/>
                <a:gd name="connsiteX112" fmla="*/ 709342 w 3031520"/>
                <a:gd name="connsiteY112" fmla="*/ 557739 h 1160647"/>
                <a:gd name="connsiteX113" fmla="*/ 709342 w 3031520"/>
                <a:gd name="connsiteY113" fmla="*/ 536121 h 1160647"/>
                <a:gd name="connsiteX114" fmla="*/ 743796 w 3031520"/>
                <a:gd name="connsiteY114" fmla="*/ 536121 h 1160647"/>
                <a:gd name="connsiteX115" fmla="*/ 743796 w 3031520"/>
                <a:gd name="connsiteY115" fmla="*/ 538553 h 1160647"/>
                <a:gd name="connsiteX116" fmla="*/ 743796 w 3031520"/>
                <a:gd name="connsiteY116" fmla="*/ 555577 h 1160647"/>
                <a:gd name="connsiteX117" fmla="*/ 746076 w 3031520"/>
                <a:gd name="connsiteY117" fmla="*/ 555577 h 1160647"/>
                <a:gd name="connsiteX118" fmla="*/ 762036 w 3031520"/>
                <a:gd name="connsiteY118" fmla="*/ 555577 h 1160647"/>
                <a:gd name="connsiteX119" fmla="*/ 762036 w 3031520"/>
                <a:gd name="connsiteY119" fmla="*/ 603136 h 1160647"/>
                <a:gd name="connsiteX120" fmla="*/ 763049 w 3031520"/>
                <a:gd name="connsiteY120" fmla="*/ 603136 h 1160647"/>
                <a:gd name="connsiteX121" fmla="*/ 770143 w 3031520"/>
                <a:gd name="connsiteY121" fmla="*/ 603136 h 1160647"/>
                <a:gd name="connsiteX122" fmla="*/ 784330 w 3031520"/>
                <a:gd name="connsiteY122" fmla="*/ 607460 h 1160647"/>
                <a:gd name="connsiteX123" fmla="*/ 784330 w 3031520"/>
                <a:gd name="connsiteY123" fmla="*/ 646372 h 1160647"/>
                <a:gd name="connsiteX124" fmla="*/ 785343 w 3031520"/>
                <a:gd name="connsiteY124" fmla="*/ 646372 h 1160647"/>
                <a:gd name="connsiteX125" fmla="*/ 792436 w 3031520"/>
                <a:gd name="connsiteY125" fmla="*/ 646372 h 1160647"/>
                <a:gd name="connsiteX126" fmla="*/ 792436 w 3031520"/>
                <a:gd name="connsiteY126" fmla="*/ 647993 h 1160647"/>
                <a:gd name="connsiteX127" fmla="*/ 792436 w 3031520"/>
                <a:gd name="connsiteY127" fmla="*/ 659342 h 1160647"/>
                <a:gd name="connsiteX128" fmla="*/ 794463 w 3031520"/>
                <a:gd name="connsiteY128" fmla="*/ 659342 h 1160647"/>
                <a:gd name="connsiteX129" fmla="*/ 808650 w 3031520"/>
                <a:gd name="connsiteY129" fmla="*/ 659342 h 1160647"/>
                <a:gd name="connsiteX130" fmla="*/ 814730 w 3031520"/>
                <a:gd name="connsiteY130" fmla="*/ 665828 h 1160647"/>
                <a:gd name="connsiteX131" fmla="*/ 814730 w 3031520"/>
                <a:gd name="connsiteY131" fmla="*/ 687446 h 1160647"/>
                <a:gd name="connsiteX132" fmla="*/ 817010 w 3031520"/>
                <a:gd name="connsiteY132" fmla="*/ 687446 h 1160647"/>
                <a:gd name="connsiteX133" fmla="*/ 832970 w 3031520"/>
                <a:gd name="connsiteY133" fmla="*/ 687446 h 1160647"/>
                <a:gd name="connsiteX134" fmla="*/ 832970 w 3031520"/>
                <a:gd name="connsiteY134" fmla="*/ 688526 h 1160647"/>
                <a:gd name="connsiteX135" fmla="*/ 832970 w 3031520"/>
                <a:gd name="connsiteY135" fmla="*/ 696093 h 1160647"/>
                <a:gd name="connsiteX136" fmla="*/ 834237 w 3031520"/>
                <a:gd name="connsiteY136" fmla="*/ 696093 h 1160647"/>
                <a:gd name="connsiteX137" fmla="*/ 843104 w 3031520"/>
                <a:gd name="connsiteY137" fmla="*/ 696093 h 1160647"/>
                <a:gd name="connsiteX138" fmla="*/ 843104 w 3031520"/>
                <a:gd name="connsiteY138" fmla="*/ 698254 h 1160647"/>
                <a:gd name="connsiteX139" fmla="*/ 843104 w 3031520"/>
                <a:gd name="connsiteY139" fmla="*/ 713387 h 1160647"/>
                <a:gd name="connsiteX140" fmla="*/ 847157 w 3031520"/>
                <a:gd name="connsiteY140" fmla="*/ 711495 h 1160647"/>
                <a:gd name="connsiteX141" fmla="*/ 847157 w 3031520"/>
                <a:gd name="connsiteY141" fmla="*/ 698254 h 1160647"/>
                <a:gd name="connsiteX142" fmla="*/ 848170 w 3031520"/>
                <a:gd name="connsiteY142" fmla="*/ 698254 h 1160647"/>
                <a:gd name="connsiteX143" fmla="*/ 855264 w 3031520"/>
                <a:gd name="connsiteY143" fmla="*/ 698254 h 1160647"/>
                <a:gd name="connsiteX144" fmla="*/ 855264 w 3031520"/>
                <a:gd name="connsiteY144" fmla="*/ 699876 h 1160647"/>
                <a:gd name="connsiteX145" fmla="*/ 855264 w 3031520"/>
                <a:gd name="connsiteY145" fmla="*/ 711225 h 1160647"/>
                <a:gd name="connsiteX146" fmla="*/ 856024 w 3031520"/>
                <a:gd name="connsiteY146" fmla="*/ 711225 h 1160647"/>
                <a:gd name="connsiteX147" fmla="*/ 861344 w 3031520"/>
                <a:gd name="connsiteY147" fmla="*/ 711225 h 1160647"/>
                <a:gd name="connsiteX148" fmla="*/ 909984 w 3031520"/>
                <a:gd name="connsiteY148" fmla="*/ 706902 h 1160647"/>
                <a:gd name="connsiteX149" fmla="*/ 909984 w 3031520"/>
                <a:gd name="connsiteY149" fmla="*/ 708253 h 1160647"/>
                <a:gd name="connsiteX150" fmla="*/ 909984 w 3031520"/>
                <a:gd name="connsiteY150" fmla="*/ 717710 h 1160647"/>
                <a:gd name="connsiteX151" fmla="*/ 910744 w 3031520"/>
                <a:gd name="connsiteY151" fmla="*/ 717710 h 1160647"/>
                <a:gd name="connsiteX152" fmla="*/ 916065 w 3031520"/>
                <a:gd name="connsiteY152" fmla="*/ 717710 h 1160647"/>
                <a:gd name="connsiteX153" fmla="*/ 916065 w 3031520"/>
                <a:gd name="connsiteY153" fmla="*/ 719872 h 1160647"/>
                <a:gd name="connsiteX154" fmla="*/ 916065 w 3031520"/>
                <a:gd name="connsiteY154" fmla="*/ 735005 h 1160647"/>
                <a:gd name="connsiteX155" fmla="*/ 918091 w 3031520"/>
                <a:gd name="connsiteY155" fmla="*/ 733654 h 1160647"/>
                <a:gd name="connsiteX156" fmla="*/ 932278 w 3031520"/>
                <a:gd name="connsiteY156" fmla="*/ 724196 h 1160647"/>
                <a:gd name="connsiteX157" fmla="*/ 938358 w 3031520"/>
                <a:gd name="connsiteY157" fmla="*/ 683122 h 1160647"/>
                <a:gd name="connsiteX158" fmla="*/ 939118 w 3031520"/>
                <a:gd name="connsiteY158" fmla="*/ 682852 h 1160647"/>
                <a:gd name="connsiteX159" fmla="*/ 944438 w 3031520"/>
                <a:gd name="connsiteY159" fmla="*/ 680960 h 1160647"/>
                <a:gd name="connsiteX160" fmla="*/ 946465 w 3031520"/>
                <a:gd name="connsiteY160" fmla="*/ 611783 h 1160647"/>
                <a:gd name="connsiteX161" fmla="*/ 948492 w 3031520"/>
                <a:gd name="connsiteY161" fmla="*/ 680960 h 1160647"/>
                <a:gd name="connsiteX162" fmla="*/ 949252 w 3031520"/>
                <a:gd name="connsiteY162" fmla="*/ 681230 h 1160647"/>
                <a:gd name="connsiteX163" fmla="*/ 954572 w 3031520"/>
                <a:gd name="connsiteY163" fmla="*/ 683122 h 1160647"/>
                <a:gd name="connsiteX164" fmla="*/ 954572 w 3031520"/>
                <a:gd name="connsiteY164" fmla="*/ 596651 h 1160647"/>
                <a:gd name="connsiteX165" fmla="*/ 958625 w 3031520"/>
                <a:gd name="connsiteY165" fmla="*/ 564224 h 1160647"/>
                <a:gd name="connsiteX166" fmla="*/ 997132 w 3031520"/>
                <a:gd name="connsiteY166" fmla="*/ 564224 h 1160647"/>
                <a:gd name="connsiteX167" fmla="*/ 997132 w 3031520"/>
                <a:gd name="connsiteY167" fmla="*/ 596651 h 1160647"/>
                <a:gd name="connsiteX168" fmla="*/ 997892 w 3031520"/>
                <a:gd name="connsiteY168" fmla="*/ 596651 h 1160647"/>
                <a:gd name="connsiteX169" fmla="*/ 1003212 w 3031520"/>
                <a:gd name="connsiteY169" fmla="*/ 596651 h 1160647"/>
                <a:gd name="connsiteX170" fmla="*/ 1003212 w 3031520"/>
                <a:gd name="connsiteY170" fmla="*/ 514503 h 1160647"/>
                <a:gd name="connsiteX171" fmla="*/ 1004986 w 3031520"/>
                <a:gd name="connsiteY171" fmla="*/ 514503 h 1160647"/>
                <a:gd name="connsiteX172" fmla="*/ 1017399 w 3031520"/>
                <a:gd name="connsiteY172" fmla="*/ 514503 h 1160647"/>
                <a:gd name="connsiteX173" fmla="*/ 1017399 w 3031520"/>
                <a:gd name="connsiteY173" fmla="*/ 512612 h 1160647"/>
                <a:gd name="connsiteX174" fmla="*/ 1017399 w 3031520"/>
                <a:gd name="connsiteY174" fmla="*/ 499371 h 1160647"/>
                <a:gd name="connsiteX175" fmla="*/ 1039693 w 3031520"/>
                <a:gd name="connsiteY175" fmla="*/ 499371 h 1160647"/>
                <a:gd name="connsiteX176" fmla="*/ 1039693 w 3031520"/>
                <a:gd name="connsiteY176" fmla="*/ 498290 h 1160647"/>
                <a:gd name="connsiteX177" fmla="*/ 1039693 w 3031520"/>
                <a:gd name="connsiteY177" fmla="*/ 490724 h 1160647"/>
                <a:gd name="connsiteX178" fmla="*/ 1041466 w 3031520"/>
                <a:gd name="connsiteY178" fmla="*/ 490724 h 1160647"/>
                <a:gd name="connsiteX179" fmla="*/ 1053880 w 3031520"/>
                <a:gd name="connsiteY179" fmla="*/ 490724 h 1160647"/>
                <a:gd name="connsiteX180" fmla="*/ 1053880 w 3031520"/>
                <a:gd name="connsiteY180" fmla="*/ 491805 h 1160647"/>
                <a:gd name="connsiteX181" fmla="*/ 1053880 w 3031520"/>
                <a:gd name="connsiteY181" fmla="*/ 499371 h 1160647"/>
                <a:gd name="connsiteX182" fmla="*/ 1054640 w 3031520"/>
                <a:gd name="connsiteY182" fmla="*/ 499371 h 1160647"/>
                <a:gd name="connsiteX183" fmla="*/ 1059960 w 3031520"/>
                <a:gd name="connsiteY183" fmla="*/ 499371 h 1160647"/>
                <a:gd name="connsiteX184" fmla="*/ 1070093 w 3031520"/>
                <a:gd name="connsiteY184" fmla="*/ 495047 h 1160647"/>
                <a:gd name="connsiteX185" fmla="*/ 1074146 w 3031520"/>
                <a:gd name="connsiteY185" fmla="*/ 498290 h 1160647"/>
                <a:gd name="connsiteX186" fmla="*/ 1074146 w 3031520"/>
                <a:gd name="connsiteY186" fmla="*/ 490724 h 1160647"/>
                <a:gd name="connsiteX187" fmla="*/ 1076426 w 3031520"/>
                <a:gd name="connsiteY187" fmla="*/ 490724 h 1160647"/>
                <a:gd name="connsiteX188" fmla="*/ 1092387 w 3031520"/>
                <a:gd name="connsiteY188" fmla="*/ 490724 h 1160647"/>
                <a:gd name="connsiteX189" fmla="*/ 1092387 w 3031520"/>
                <a:gd name="connsiteY189" fmla="*/ 491805 h 1160647"/>
                <a:gd name="connsiteX190" fmla="*/ 1092387 w 3031520"/>
                <a:gd name="connsiteY190" fmla="*/ 499371 h 1160647"/>
                <a:gd name="connsiteX191" fmla="*/ 1122787 w 3031520"/>
                <a:gd name="connsiteY191" fmla="*/ 499371 h 1160647"/>
                <a:gd name="connsiteX192" fmla="*/ 1122787 w 3031520"/>
                <a:gd name="connsiteY192" fmla="*/ 500992 h 1160647"/>
                <a:gd name="connsiteX193" fmla="*/ 1122787 w 3031520"/>
                <a:gd name="connsiteY193" fmla="*/ 512342 h 1160647"/>
                <a:gd name="connsiteX194" fmla="*/ 1149134 w 3031520"/>
                <a:gd name="connsiteY194" fmla="*/ 512342 h 1160647"/>
                <a:gd name="connsiteX195" fmla="*/ 1149134 w 3031520"/>
                <a:gd name="connsiteY195" fmla="*/ 542606 h 1160647"/>
                <a:gd name="connsiteX196" fmla="*/ 1149894 w 3031520"/>
                <a:gd name="connsiteY196" fmla="*/ 542606 h 1160647"/>
                <a:gd name="connsiteX197" fmla="*/ 1155214 w 3031520"/>
                <a:gd name="connsiteY197" fmla="*/ 542606 h 1160647"/>
                <a:gd name="connsiteX198" fmla="*/ 1155214 w 3031520"/>
                <a:gd name="connsiteY198" fmla="*/ 543687 h 1160647"/>
                <a:gd name="connsiteX199" fmla="*/ 1155214 w 3031520"/>
                <a:gd name="connsiteY199" fmla="*/ 551254 h 1160647"/>
                <a:gd name="connsiteX200" fmla="*/ 1159268 w 3031520"/>
                <a:gd name="connsiteY200" fmla="*/ 581518 h 1160647"/>
                <a:gd name="connsiteX201" fmla="*/ 1160028 w 3031520"/>
                <a:gd name="connsiteY201" fmla="*/ 581518 h 1160647"/>
                <a:gd name="connsiteX202" fmla="*/ 1165348 w 3031520"/>
                <a:gd name="connsiteY202" fmla="*/ 581518 h 1160647"/>
                <a:gd name="connsiteX203" fmla="*/ 1165348 w 3031520"/>
                <a:gd name="connsiteY203" fmla="*/ 582329 h 1160647"/>
                <a:gd name="connsiteX204" fmla="*/ 1165348 w 3031520"/>
                <a:gd name="connsiteY204" fmla="*/ 588004 h 1160647"/>
                <a:gd name="connsiteX205" fmla="*/ 1166361 w 3031520"/>
                <a:gd name="connsiteY205" fmla="*/ 588004 h 1160647"/>
                <a:gd name="connsiteX206" fmla="*/ 1173454 w 3031520"/>
                <a:gd name="connsiteY206" fmla="*/ 588004 h 1160647"/>
                <a:gd name="connsiteX207" fmla="*/ 1173454 w 3031520"/>
                <a:gd name="connsiteY207" fmla="*/ 618269 h 1160647"/>
                <a:gd name="connsiteX208" fmla="*/ 1175481 w 3031520"/>
                <a:gd name="connsiteY208" fmla="*/ 618269 h 1160647"/>
                <a:gd name="connsiteX209" fmla="*/ 1189668 w 3031520"/>
                <a:gd name="connsiteY209" fmla="*/ 618269 h 1160647"/>
                <a:gd name="connsiteX210" fmla="*/ 1189668 w 3031520"/>
                <a:gd name="connsiteY210" fmla="*/ 642048 h 1160647"/>
                <a:gd name="connsiteX211" fmla="*/ 1191695 w 3031520"/>
                <a:gd name="connsiteY211" fmla="*/ 643669 h 1160647"/>
                <a:gd name="connsiteX212" fmla="*/ 1191695 w 3031520"/>
                <a:gd name="connsiteY212" fmla="*/ 655019 h 1160647"/>
                <a:gd name="connsiteX213" fmla="*/ 1192455 w 3031520"/>
                <a:gd name="connsiteY213" fmla="*/ 655019 h 1160647"/>
                <a:gd name="connsiteX214" fmla="*/ 1197775 w 3031520"/>
                <a:gd name="connsiteY214" fmla="*/ 655019 h 1160647"/>
                <a:gd name="connsiteX215" fmla="*/ 1197775 w 3031520"/>
                <a:gd name="connsiteY215" fmla="*/ 678798 h 1160647"/>
                <a:gd name="connsiteX216" fmla="*/ 1199041 w 3031520"/>
                <a:gd name="connsiteY216" fmla="*/ 678798 h 1160647"/>
                <a:gd name="connsiteX217" fmla="*/ 1207908 w 3031520"/>
                <a:gd name="connsiteY217" fmla="*/ 678798 h 1160647"/>
                <a:gd name="connsiteX218" fmla="*/ 1209935 w 3031520"/>
                <a:gd name="connsiteY218" fmla="*/ 682852 h 1160647"/>
                <a:gd name="connsiteX219" fmla="*/ 1209935 w 3031520"/>
                <a:gd name="connsiteY219" fmla="*/ 696093 h 1160647"/>
                <a:gd name="connsiteX220" fmla="*/ 1211455 w 3031520"/>
                <a:gd name="connsiteY220" fmla="*/ 694201 h 1160647"/>
                <a:gd name="connsiteX221" fmla="*/ 1222095 w 3031520"/>
                <a:gd name="connsiteY221" fmla="*/ 680960 h 1160647"/>
                <a:gd name="connsiteX222" fmla="*/ 1250469 w 3031520"/>
                <a:gd name="connsiteY222" fmla="*/ 680960 h 1160647"/>
                <a:gd name="connsiteX223" fmla="*/ 1250469 w 3031520"/>
                <a:gd name="connsiteY223" fmla="*/ 767431 h 1160647"/>
                <a:gd name="connsiteX224" fmla="*/ 1251229 w 3031520"/>
                <a:gd name="connsiteY224" fmla="*/ 767431 h 1160647"/>
                <a:gd name="connsiteX225" fmla="*/ 1256549 w 3031520"/>
                <a:gd name="connsiteY225" fmla="*/ 767431 h 1160647"/>
                <a:gd name="connsiteX226" fmla="*/ 1257309 w 3031520"/>
                <a:gd name="connsiteY226" fmla="*/ 766080 h 1160647"/>
                <a:gd name="connsiteX227" fmla="*/ 1262629 w 3031520"/>
                <a:gd name="connsiteY227" fmla="*/ 756622 h 1160647"/>
                <a:gd name="connsiteX228" fmla="*/ 1262629 w 3031520"/>
                <a:gd name="connsiteY228" fmla="*/ 758514 h 1160647"/>
                <a:gd name="connsiteX229" fmla="*/ 1262629 w 3031520"/>
                <a:gd name="connsiteY229" fmla="*/ 771755 h 1160647"/>
                <a:gd name="connsiteX230" fmla="*/ 1266682 w 3031520"/>
                <a:gd name="connsiteY230" fmla="*/ 726358 h 1160647"/>
                <a:gd name="connsiteX231" fmla="*/ 1267442 w 3031520"/>
                <a:gd name="connsiteY231" fmla="*/ 726358 h 1160647"/>
                <a:gd name="connsiteX232" fmla="*/ 1272762 w 3031520"/>
                <a:gd name="connsiteY232" fmla="*/ 726358 h 1160647"/>
                <a:gd name="connsiteX233" fmla="*/ 1272762 w 3031520"/>
                <a:gd name="connsiteY233" fmla="*/ 661504 h 1160647"/>
                <a:gd name="connsiteX234" fmla="*/ 1273776 w 3031520"/>
                <a:gd name="connsiteY234" fmla="*/ 661504 h 1160647"/>
                <a:gd name="connsiteX235" fmla="*/ 1280869 w 3031520"/>
                <a:gd name="connsiteY235" fmla="*/ 661504 h 1160647"/>
                <a:gd name="connsiteX236" fmla="*/ 1293029 w 3031520"/>
                <a:gd name="connsiteY236" fmla="*/ 618269 h 1160647"/>
                <a:gd name="connsiteX237" fmla="*/ 1294296 w 3031520"/>
                <a:gd name="connsiteY237" fmla="*/ 618269 h 1160647"/>
                <a:gd name="connsiteX238" fmla="*/ 1303163 w 3031520"/>
                <a:gd name="connsiteY238" fmla="*/ 618269 h 1160647"/>
                <a:gd name="connsiteX239" fmla="*/ 1313296 w 3031520"/>
                <a:gd name="connsiteY239" fmla="*/ 661504 h 1160647"/>
                <a:gd name="connsiteX240" fmla="*/ 1314309 w 3031520"/>
                <a:gd name="connsiteY240" fmla="*/ 661504 h 1160647"/>
                <a:gd name="connsiteX241" fmla="*/ 1321403 w 3031520"/>
                <a:gd name="connsiteY241" fmla="*/ 661504 h 1160647"/>
                <a:gd name="connsiteX242" fmla="*/ 1321403 w 3031520"/>
                <a:gd name="connsiteY242" fmla="*/ 700416 h 1160647"/>
                <a:gd name="connsiteX243" fmla="*/ 1323176 w 3031520"/>
                <a:gd name="connsiteY243" fmla="*/ 700416 h 1160647"/>
                <a:gd name="connsiteX244" fmla="*/ 1335590 w 3031520"/>
                <a:gd name="connsiteY244" fmla="*/ 700416 h 1160647"/>
                <a:gd name="connsiteX245" fmla="*/ 1335590 w 3031520"/>
                <a:gd name="connsiteY245" fmla="*/ 702578 h 1160647"/>
                <a:gd name="connsiteX246" fmla="*/ 1335590 w 3031520"/>
                <a:gd name="connsiteY246" fmla="*/ 717710 h 1160647"/>
                <a:gd name="connsiteX247" fmla="*/ 1339643 w 3031520"/>
                <a:gd name="connsiteY247" fmla="*/ 715549 h 1160647"/>
                <a:gd name="connsiteX248" fmla="*/ 1339643 w 3031520"/>
                <a:gd name="connsiteY248" fmla="*/ 700416 h 1160647"/>
                <a:gd name="connsiteX249" fmla="*/ 1341163 w 3031520"/>
                <a:gd name="connsiteY249" fmla="*/ 700416 h 1160647"/>
                <a:gd name="connsiteX250" fmla="*/ 1351803 w 3031520"/>
                <a:gd name="connsiteY250" fmla="*/ 700416 h 1160647"/>
                <a:gd name="connsiteX251" fmla="*/ 1351803 w 3031520"/>
                <a:gd name="connsiteY251" fmla="*/ 702037 h 1160647"/>
                <a:gd name="connsiteX252" fmla="*/ 1351803 w 3031520"/>
                <a:gd name="connsiteY252" fmla="*/ 713387 h 1160647"/>
                <a:gd name="connsiteX253" fmla="*/ 1382204 w 3031520"/>
                <a:gd name="connsiteY253" fmla="*/ 713387 h 1160647"/>
                <a:gd name="connsiteX254" fmla="*/ 1382204 w 3031520"/>
                <a:gd name="connsiteY254" fmla="*/ 676637 h 1160647"/>
                <a:gd name="connsiteX255" fmla="*/ 1383470 w 3031520"/>
                <a:gd name="connsiteY255" fmla="*/ 676637 h 1160647"/>
                <a:gd name="connsiteX256" fmla="*/ 1392337 w 3031520"/>
                <a:gd name="connsiteY256" fmla="*/ 676637 h 1160647"/>
                <a:gd name="connsiteX257" fmla="*/ 1392337 w 3031520"/>
                <a:gd name="connsiteY257" fmla="*/ 698254 h 1160647"/>
                <a:gd name="connsiteX258" fmla="*/ 1394364 w 3031520"/>
                <a:gd name="connsiteY258" fmla="*/ 665828 h 1160647"/>
                <a:gd name="connsiteX259" fmla="*/ 1416657 w 3031520"/>
                <a:gd name="connsiteY259" fmla="*/ 665828 h 1160647"/>
                <a:gd name="connsiteX260" fmla="*/ 1416657 w 3031520"/>
                <a:gd name="connsiteY260" fmla="*/ 664206 h 1160647"/>
                <a:gd name="connsiteX261" fmla="*/ 1416657 w 3031520"/>
                <a:gd name="connsiteY261" fmla="*/ 652857 h 1160647"/>
                <a:gd name="connsiteX262" fmla="*/ 1417417 w 3031520"/>
                <a:gd name="connsiteY262" fmla="*/ 652857 h 1160647"/>
                <a:gd name="connsiteX263" fmla="*/ 1422737 w 3031520"/>
                <a:gd name="connsiteY263" fmla="*/ 652857 h 1160647"/>
                <a:gd name="connsiteX264" fmla="*/ 1422737 w 3031520"/>
                <a:gd name="connsiteY264" fmla="*/ 650966 h 1160647"/>
                <a:gd name="connsiteX265" fmla="*/ 1422737 w 3031520"/>
                <a:gd name="connsiteY265" fmla="*/ 637725 h 1160647"/>
                <a:gd name="connsiteX266" fmla="*/ 1426791 w 3031520"/>
                <a:gd name="connsiteY266" fmla="*/ 644210 h 1160647"/>
                <a:gd name="connsiteX267" fmla="*/ 1429071 w 3031520"/>
                <a:gd name="connsiteY267" fmla="*/ 644210 h 1160647"/>
                <a:gd name="connsiteX268" fmla="*/ 1445031 w 3031520"/>
                <a:gd name="connsiteY268" fmla="*/ 644210 h 1160647"/>
                <a:gd name="connsiteX269" fmla="*/ 1445031 w 3031520"/>
                <a:gd name="connsiteY269" fmla="*/ 643399 h 1160647"/>
                <a:gd name="connsiteX270" fmla="*/ 1445031 w 3031520"/>
                <a:gd name="connsiteY270" fmla="*/ 637725 h 1160647"/>
                <a:gd name="connsiteX271" fmla="*/ 1445791 w 3031520"/>
                <a:gd name="connsiteY271" fmla="*/ 637725 h 1160647"/>
                <a:gd name="connsiteX272" fmla="*/ 1451111 w 3031520"/>
                <a:gd name="connsiteY272" fmla="*/ 637725 h 1160647"/>
                <a:gd name="connsiteX273" fmla="*/ 1451111 w 3031520"/>
                <a:gd name="connsiteY273" fmla="*/ 639076 h 1160647"/>
                <a:gd name="connsiteX274" fmla="*/ 1451111 w 3031520"/>
                <a:gd name="connsiteY274" fmla="*/ 648534 h 1160647"/>
                <a:gd name="connsiteX275" fmla="*/ 1489618 w 3031520"/>
                <a:gd name="connsiteY275" fmla="*/ 648534 h 1160647"/>
                <a:gd name="connsiteX276" fmla="*/ 1489618 w 3031520"/>
                <a:gd name="connsiteY276" fmla="*/ 786887 h 1160647"/>
                <a:gd name="connsiteX277" fmla="*/ 1491138 w 3031520"/>
                <a:gd name="connsiteY277" fmla="*/ 786887 h 1160647"/>
                <a:gd name="connsiteX278" fmla="*/ 1501778 w 3031520"/>
                <a:gd name="connsiteY278" fmla="*/ 786887 h 1160647"/>
                <a:gd name="connsiteX279" fmla="*/ 1501778 w 3031520"/>
                <a:gd name="connsiteY279" fmla="*/ 773917 h 1160647"/>
                <a:gd name="connsiteX280" fmla="*/ 1505832 w 3031520"/>
                <a:gd name="connsiteY280" fmla="*/ 773917 h 1160647"/>
                <a:gd name="connsiteX281" fmla="*/ 1505832 w 3031520"/>
                <a:gd name="connsiteY281" fmla="*/ 786887 h 1160647"/>
                <a:gd name="connsiteX282" fmla="*/ 1536232 w 3031520"/>
                <a:gd name="connsiteY282" fmla="*/ 786887 h 1160647"/>
                <a:gd name="connsiteX283" fmla="*/ 1536232 w 3031520"/>
                <a:gd name="connsiteY283" fmla="*/ 756622 h 1160647"/>
                <a:gd name="connsiteX284" fmla="*/ 1548392 w 3031520"/>
                <a:gd name="connsiteY284" fmla="*/ 756622 h 1160647"/>
                <a:gd name="connsiteX285" fmla="*/ 1560552 w 3031520"/>
                <a:gd name="connsiteY285" fmla="*/ 754461 h 1160647"/>
                <a:gd name="connsiteX286" fmla="*/ 1564606 w 3031520"/>
                <a:gd name="connsiteY286" fmla="*/ 756622 h 1160647"/>
                <a:gd name="connsiteX287" fmla="*/ 1574739 w 3031520"/>
                <a:gd name="connsiteY287" fmla="*/ 756622 h 1160647"/>
                <a:gd name="connsiteX288" fmla="*/ 1574739 w 3031520"/>
                <a:gd name="connsiteY288" fmla="*/ 786887 h 1160647"/>
                <a:gd name="connsiteX289" fmla="*/ 1582846 w 3031520"/>
                <a:gd name="connsiteY289" fmla="*/ 786887 h 1160647"/>
                <a:gd name="connsiteX290" fmla="*/ 1582846 w 3031520"/>
                <a:gd name="connsiteY290" fmla="*/ 804182 h 1160647"/>
                <a:gd name="connsiteX291" fmla="*/ 1592182 w 3031520"/>
                <a:gd name="connsiteY291" fmla="*/ 805087 h 1160647"/>
                <a:gd name="connsiteX292" fmla="*/ 1605140 w 3031520"/>
                <a:gd name="connsiteY292" fmla="*/ 805087 h 1160647"/>
                <a:gd name="connsiteX293" fmla="*/ 1605140 w 3031520"/>
                <a:gd name="connsiteY293" fmla="*/ 789049 h 1160647"/>
                <a:gd name="connsiteX294" fmla="*/ 1673096 w 3031520"/>
                <a:gd name="connsiteY294" fmla="*/ 789049 h 1160647"/>
                <a:gd name="connsiteX295" fmla="*/ 1673096 w 3031520"/>
                <a:gd name="connsiteY295" fmla="*/ 703796 h 1160647"/>
                <a:gd name="connsiteX296" fmla="*/ 1745104 w 3031520"/>
                <a:gd name="connsiteY296" fmla="*/ 703796 h 1160647"/>
                <a:gd name="connsiteX297" fmla="*/ 1745104 w 3031520"/>
                <a:gd name="connsiteY297" fmla="*/ 782564 h 1160647"/>
                <a:gd name="connsiteX298" fmla="*/ 1747008 w 3031520"/>
                <a:gd name="connsiteY298" fmla="*/ 782564 h 1160647"/>
                <a:gd name="connsiteX299" fmla="*/ 1748250 w 3031520"/>
                <a:gd name="connsiteY299" fmla="*/ 805087 h 1160647"/>
                <a:gd name="connsiteX300" fmla="*/ 1757926 w 3031520"/>
                <a:gd name="connsiteY300" fmla="*/ 805087 h 1160647"/>
                <a:gd name="connsiteX301" fmla="*/ 1759168 w 3031520"/>
                <a:gd name="connsiteY301" fmla="*/ 782564 h 1160647"/>
                <a:gd name="connsiteX302" fmla="*/ 1765248 w 3031520"/>
                <a:gd name="connsiteY302" fmla="*/ 782564 h 1160647"/>
                <a:gd name="connsiteX303" fmla="*/ 1766490 w 3031520"/>
                <a:gd name="connsiteY303" fmla="*/ 805087 h 1160647"/>
                <a:gd name="connsiteX304" fmla="*/ 1817112 w 3031520"/>
                <a:gd name="connsiteY304" fmla="*/ 805087 h 1160647"/>
                <a:gd name="connsiteX305" fmla="*/ 1817112 w 3031520"/>
                <a:gd name="connsiteY305" fmla="*/ 642059 h 1160647"/>
                <a:gd name="connsiteX306" fmla="*/ 2014439 w 3031520"/>
                <a:gd name="connsiteY306" fmla="*/ 642059 h 1160647"/>
                <a:gd name="connsiteX307" fmla="*/ 2014439 w 3031520"/>
                <a:gd name="connsiteY307" fmla="*/ 805087 h 1160647"/>
                <a:gd name="connsiteX308" fmla="*/ 2033136 w 3031520"/>
                <a:gd name="connsiteY308" fmla="*/ 805087 h 1160647"/>
                <a:gd name="connsiteX309" fmla="*/ 2033136 w 3031520"/>
                <a:gd name="connsiteY309" fmla="*/ 722394 h 1160647"/>
                <a:gd name="connsiteX310" fmla="*/ 2128256 w 3031520"/>
                <a:gd name="connsiteY310" fmla="*/ 722394 h 1160647"/>
                <a:gd name="connsiteX311" fmla="*/ 2140186 w 3031520"/>
                <a:gd name="connsiteY311" fmla="*/ 404253 h 1160647"/>
                <a:gd name="connsiteX312" fmla="*/ 2128026 w 3031520"/>
                <a:gd name="connsiteY312" fmla="*/ 382635 h 1160647"/>
                <a:gd name="connsiteX313" fmla="*/ 2121946 w 3031520"/>
                <a:gd name="connsiteY313" fmla="*/ 378311 h 1160647"/>
                <a:gd name="connsiteX314" fmla="*/ 2130053 w 3031520"/>
                <a:gd name="connsiteY314" fmla="*/ 354532 h 1160647"/>
                <a:gd name="connsiteX315" fmla="*/ 2130053 w 3031520"/>
                <a:gd name="connsiteY315" fmla="*/ 337238 h 1160647"/>
                <a:gd name="connsiteX316" fmla="*/ 2144240 w 3031520"/>
                <a:gd name="connsiteY316" fmla="*/ 337238 h 1160647"/>
                <a:gd name="connsiteX317" fmla="*/ 2144240 w 3031520"/>
                <a:gd name="connsiteY317" fmla="*/ 315620 h 1160647"/>
                <a:gd name="connsiteX318" fmla="*/ 2146266 w 3031520"/>
                <a:gd name="connsiteY318" fmla="*/ 311296 h 1160647"/>
                <a:gd name="connsiteX319" fmla="*/ 2146266 w 3031520"/>
                <a:gd name="connsiteY319" fmla="*/ 233472 h 1160647"/>
                <a:gd name="connsiteX320" fmla="*/ 2144240 w 3031520"/>
                <a:gd name="connsiteY320" fmla="*/ 226987 h 1160647"/>
                <a:gd name="connsiteX321" fmla="*/ 2150320 w 3031520"/>
                <a:gd name="connsiteY321" fmla="*/ 220501 h 1160647"/>
                <a:gd name="connsiteX322" fmla="*/ 2150320 w 3031520"/>
                <a:gd name="connsiteY322" fmla="*/ 162133 h 1160647"/>
                <a:gd name="connsiteX323" fmla="*/ 2152346 w 3031520"/>
                <a:gd name="connsiteY323" fmla="*/ 157810 h 1160647"/>
                <a:gd name="connsiteX324" fmla="*/ 2152346 w 3031520"/>
                <a:gd name="connsiteY324" fmla="*/ 101604 h 1160647"/>
                <a:gd name="connsiteX325" fmla="*/ 2154373 w 3031520"/>
                <a:gd name="connsiteY325" fmla="*/ 82148 h 1160647"/>
                <a:gd name="connsiteX326" fmla="*/ 2158427 w 3031520"/>
                <a:gd name="connsiteY326" fmla="*/ 99442 h 1160647"/>
                <a:gd name="connsiteX327" fmla="*/ 2160453 w 3031520"/>
                <a:gd name="connsiteY327" fmla="*/ 157810 h 1160647"/>
                <a:gd name="connsiteX328" fmla="*/ 2162480 w 3031520"/>
                <a:gd name="connsiteY328" fmla="*/ 220501 h 1160647"/>
                <a:gd name="connsiteX329" fmla="*/ 2168560 w 3031520"/>
                <a:gd name="connsiteY329" fmla="*/ 226987 h 1160647"/>
                <a:gd name="connsiteX330" fmla="*/ 2166533 w 3031520"/>
                <a:gd name="connsiteY330" fmla="*/ 233472 h 1160647"/>
                <a:gd name="connsiteX331" fmla="*/ 2166533 w 3031520"/>
                <a:gd name="connsiteY331" fmla="*/ 311296 h 1160647"/>
                <a:gd name="connsiteX332" fmla="*/ 2168560 w 3031520"/>
                <a:gd name="connsiteY332" fmla="*/ 315620 h 1160647"/>
                <a:gd name="connsiteX333" fmla="*/ 2168560 w 3031520"/>
                <a:gd name="connsiteY333" fmla="*/ 337238 h 1160647"/>
                <a:gd name="connsiteX334" fmla="*/ 2182747 w 3031520"/>
                <a:gd name="connsiteY334" fmla="*/ 337238 h 1160647"/>
                <a:gd name="connsiteX335" fmla="*/ 2182747 w 3031520"/>
                <a:gd name="connsiteY335" fmla="*/ 354532 h 1160647"/>
                <a:gd name="connsiteX336" fmla="*/ 2190854 w 3031520"/>
                <a:gd name="connsiteY336" fmla="*/ 378311 h 1160647"/>
                <a:gd name="connsiteX337" fmla="*/ 2184774 w 3031520"/>
                <a:gd name="connsiteY337" fmla="*/ 382635 h 1160647"/>
                <a:gd name="connsiteX338" fmla="*/ 2172613 w 3031520"/>
                <a:gd name="connsiteY338" fmla="*/ 404253 h 1160647"/>
                <a:gd name="connsiteX339" fmla="*/ 2180720 w 3031520"/>
                <a:gd name="connsiteY339" fmla="*/ 657181 h 1160647"/>
                <a:gd name="connsiteX340" fmla="*/ 2245574 w 3031520"/>
                <a:gd name="connsiteY340" fmla="*/ 657181 h 1160647"/>
                <a:gd name="connsiteX341" fmla="*/ 2245574 w 3031520"/>
                <a:gd name="connsiteY341" fmla="*/ 732843 h 1160647"/>
                <a:gd name="connsiteX342" fmla="*/ 2253681 w 3031520"/>
                <a:gd name="connsiteY342" fmla="*/ 732843 h 1160647"/>
                <a:gd name="connsiteX343" fmla="*/ 2255708 w 3031520"/>
                <a:gd name="connsiteY343" fmla="*/ 726358 h 1160647"/>
                <a:gd name="connsiteX344" fmla="*/ 2261788 w 3031520"/>
                <a:gd name="connsiteY344" fmla="*/ 726358 h 1160647"/>
                <a:gd name="connsiteX345" fmla="*/ 2263815 w 3031520"/>
                <a:gd name="connsiteY345" fmla="*/ 735005 h 1160647"/>
                <a:gd name="connsiteX346" fmla="*/ 2275975 w 3031520"/>
                <a:gd name="connsiteY346" fmla="*/ 735005 h 1160647"/>
                <a:gd name="connsiteX347" fmla="*/ 2275975 w 3031520"/>
                <a:gd name="connsiteY347" fmla="*/ 728519 h 1160647"/>
                <a:gd name="connsiteX348" fmla="*/ 2298268 w 3031520"/>
                <a:gd name="connsiteY348" fmla="*/ 728519 h 1160647"/>
                <a:gd name="connsiteX349" fmla="*/ 2298268 w 3031520"/>
                <a:gd name="connsiteY349" fmla="*/ 735005 h 1160647"/>
                <a:gd name="connsiteX350" fmla="*/ 2318535 w 3031520"/>
                <a:gd name="connsiteY350" fmla="*/ 735005 h 1160647"/>
                <a:gd name="connsiteX351" fmla="*/ 2318535 w 3031520"/>
                <a:gd name="connsiteY351" fmla="*/ 780402 h 1160647"/>
                <a:gd name="connsiteX352" fmla="*/ 2332722 w 3031520"/>
                <a:gd name="connsiteY352" fmla="*/ 780402 h 1160647"/>
                <a:gd name="connsiteX353" fmla="*/ 2332722 w 3031520"/>
                <a:gd name="connsiteY353" fmla="*/ 767431 h 1160647"/>
                <a:gd name="connsiteX354" fmla="*/ 2348936 w 3031520"/>
                <a:gd name="connsiteY354" fmla="*/ 767431 h 1160647"/>
                <a:gd name="connsiteX355" fmla="*/ 2348936 w 3031520"/>
                <a:gd name="connsiteY355" fmla="*/ 588004 h 1160647"/>
                <a:gd name="connsiteX356" fmla="*/ 2355016 w 3031520"/>
                <a:gd name="connsiteY356" fmla="*/ 581518 h 1160647"/>
                <a:gd name="connsiteX357" fmla="*/ 2427977 w 3031520"/>
                <a:gd name="connsiteY357" fmla="*/ 581518 h 1160647"/>
                <a:gd name="connsiteX358" fmla="*/ 2427977 w 3031520"/>
                <a:gd name="connsiteY358" fmla="*/ 590166 h 1160647"/>
                <a:gd name="connsiteX359" fmla="*/ 2438110 w 3031520"/>
                <a:gd name="connsiteY359" fmla="*/ 590166 h 1160647"/>
                <a:gd name="connsiteX360" fmla="*/ 2438110 w 3031520"/>
                <a:gd name="connsiteY360" fmla="*/ 704740 h 1160647"/>
                <a:gd name="connsiteX361" fmla="*/ 2460404 w 3031520"/>
                <a:gd name="connsiteY361" fmla="*/ 704740 h 1160647"/>
                <a:gd name="connsiteX362" fmla="*/ 2460404 w 3031520"/>
                <a:gd name="connsiteY362" fmla="*/ 637725 h 1160647"/>
                <a:gd name="connsiteX363" fmla="*/ 2486751 w 3031520"/>
                <a:gd name="connsiteY363" fmla="*/ 637725 h 1160647"/>
                <a:gd name="connsiteX364" fmla="*/ 2490804 w 3031520"/>
                <a:gd name="connsiteY364" fmla="*/ 633401 h 1160647"/>
                <a:gd name="connsiteX365" fmla="*/ 2498911 w 3031520"/>
                <a:gd name="connsiteY365" fmla="*/ 633401 h 1160647"/>
                <a:gd name="connsiteX366" fmla="*/ 2502964 w 3031520"/>
                <a:gd name="connsiteY366" fmla="*/ 637725 h 1160647"/>
                <a:gd name="connsiteX367" fmla="*/ 2525258 w 3031520"/>
                <a:gd name="connsiteY367" fmla="*/ 637725 h 1160647"/>
                <a:gd name="connsiteX368" fmla="*/ 2525258 w 3031520"/>
                <a:gd name="connsiteY368" fmla="*/ 520989 h 1160647"/>
                <a:gd name="connsiteX369" fmla="*/ 2582005 w 3031520"/>
                <a:gd name="connsiteY369" fmla="*/ 510180 h 1160647"/>
                <a:gd name="connsiteX370" fmla="*/ 2582005 w 3031520"/>
                <a:gd name="connsiteY370" fmla="*/ 511261 h 1160647"/>
                <a:gd name="connsiteX371" fmla="*/ 2582005 w 3031520"/>
                <a:gd name="connsiteY371" fmla="*/ 518827 h 1160647"/>
                <a:gd name="connsiteX372" fmla="*/ 2608352 w 3031520"/>
                <a:gd name="connsiteY372" fmla="*/ 518827 h 1160647"/>
                <a:gd name="connsiteX373" fmla="*/ 2608352 w 3031520"/>
                <a:gd name="connsiteY373" fmla="*/ 773917 h 1160647"/>
                <a:gd name="connsiteX374" fmla="*/ 2630646 w 3031520"/>
                <a:gd name="connsiteY374" fmla="*/ 773917 h 1160647"/>
                <a:gd name="connsiteX375" fmla="*/ 2630646 w 3031520"/>
                <a:gd name="connsiteY375" fmla="*/ 769593 h 1160647"/>
                <a:gd name="connsiteX376" fmla="*/ 2642806 w 3031520"/>
                <a:gd name="connsiteY376" fmla="*/ 769593 h 1160647"/>
                <a:gd name="connsiteX377" fmla="*/ 2642806 w 3031520"/>
                <a:gd name="connsiteY377" fmla="*/ 773917 h 1160647"/>
                <a:gd name="connsiteX378" fmla="*/ 2667126 w 3031520"/>
                <a:gd name="connsiteY378" fmla="*/ 773917 h 1160647"/>
                <a:gd name="connsiteX379" fmla="*/ 2667126 w 3031520"/>
                <a:gd name="connsiteY379" fmla="*/ 760946 h 1160647"/>
                <a:gd name="connsiteX380" fmla="*/ 2695500 w 3031520"/>
                <a:gd name="connsiteY380" fmla="*/ 760946 h 1160647"/>
                <a:gd name="connsiteX381" fmla="*/ 2707660 w 3031520"/>
                <a:gd name="connsiteY381" fmla="*/ 756622 h 1160647"/>
                <a:gd name="connsiteX382" fmla="*/ 2727927 w 3031520"/>
                <a:gd name="connsiteY382" fmla="*/ 760946 h 1160647"/>
                <a:gd name="connsiteX383" fmla="*/ 2727927 w 3031520"/>
                <a:gd name="connsiteY383" fmla="*/ 743652 h 1160647"/>
                <a:gd name="connsiteX384" fmla="*/ 2736034 w 3031520"/>
                <a:gd name="connsiteY384" fmla="*/ 743652 h 1160647"/>
                <a:gd name="connsiteX385" fmla="*/ 2736034 w 3031520"/>
                <a:gd name="connsiteY385" fmla="*/ 730681 h 1160647"/>
                <a:gd name="connsiteX386" fmla="*/ 2792781 w 3031520"/>
                <a:gd name="connsiteY386" fmla="*/ 730681 h 1160647"/>
                <a:gd name="connsiteX387" fmla="*/ 2792781 w 3031520"/>
                <a:gd name="connsiteY387" fmla="*/ 700416 h 1160647"/>
                <a:gd name="connsiteX388" fmla="*/ 2811021 w 3031520"/>
                <a:gd name="connsiteY388" fmla="*/ 700416 h 1160647"/>
                <a:gd name="connsiteX389" fmla="*/ 2811021 w 3031520"/>
                <a:gd name="connsiteY389" fmla="*/ 693931 h 1160647"/>
                <a:gd name="connsiteX390" fmla="*/ 2823181 w 3031520"/>
                <a:gd name="connsiteY390" fmla="*/ 693931 h 1160647"/>
                <a:gd name="connsiteX391" fmla="*/ 2823181 w 3031520"/>
                <a:gd name="connsiteY391" fmla="*/ 700416 h 1160647"/>
                <a:gd name="connsiteX392" fmla="*/ 2839395 w 3031520"/>
                <a:gd name="connsiteY392" fmla="*/ 700416 h 1160647"/>
                <a:gd name="connsiteX393" fmla="*/ 2839395 w 3031520"/>
                <a:gd name="connsiteY393" fmla="*/ 750137 h 1160647"/>
                <a:gd name="connsiteX394" fmla="*/ 2871822 w 3031520"/>
                <a:gd name="connsiteY394" fmla="*/ 750137 h 1160647"/>
                <a:gd name="connsiteX395" fmla="*/ 2871822 w 3031520"/>
                <a:gd name="connsiteY395" fmla="*/ 724196 h 1160647"/>
                <a:gd name="connsiteX396" fmla="*/ 2910329 w 3031520"/>
                <a:gd name="connsiteY396" fmla="*/ 724196 h 1160647"/>
                <a:gd name="connsiteX397" fmla="*/ 2910329 w 3031520"/>
                <a:gd name="connsiteY397" fmla="*/ 693931 h 1160647"/>
                <a:gd name="connsiteX398" fmla="*/ 2958970 w 3031520"/>
                <a:gd name="connsiteY398" fmla="*/ 693931 h 1160647"/>
                <a:gd name="connsiteX399" fmla="*/ 2958970 w 3031520"/>
                <a:gd name="connsiteY399" fmla="*/ 805087 h 1160647"/>
                <a:gd name="connsiteX400" fmla="*/ 2958970 w 3031520"/>
                <a:gd name="connsiteY400" fmla="*/ 818866 h 1160647"/>
                <a:gd name="connsiteX401" fmla="*/ 3031519 w 3031520"/>
                <a:gd name="connsiteY401" fmla="*/ 818866 h 1160647"/>
                <a:gd name="connsiteX402" fmla="*/ 3031520 w 3031520"/>
                <a:gd name="connsiteY402" fmla="*/ 1160647 h 1160647"/>
                <a:gd name="connsiteX403" fmla="*/ 2054 w 3031520"/>
                <a:gd name="connsiteY403" fmla="*/ 1158314 h 1160647"/>
                <a:gd name="connsiteX404" fmla="*/ 0 w 3031520"/>
                <a:gd name="connsiteY404" fmla="*/ 724196 h 1160647"/>
                <a:gd name="connsiteX405" fmla="*/ 20267 w 3031520"/>
                <a:gd name="connsiteY405" fmla="*/ 724196 h 1160647"/>
                <a:gd name="connsiteX406" fmla="*/ 20774 w 3031520"/>
                <a:gd name="connsiteY406" fmla="*/ 723115 h 1160647"/>
                <a:gd name="connsiteX407" fmla="*/ 24320 w 3031520"/>
                <a:gd name="connsiteY407" fmla="*/ 715549 h 1160647"/>
                <a:gd name="connsiteX408" fmla="*/ 26094 w 3031520"/>
                <a:gd name="connsiteY408" fmla="*/ 715819 h 1160647"/>
                <a:gd name="connsiteX409" fmla="*/ 38507 w 3031520"/>
                <a:gd name="connsiteY409" fmla="*/ 717710 h 1160647"/>
                <a:gd name="connsiteX410" fmla="*/ 39014 w 3031520"/>
                <a:gd name="connsiteY410" fmla="*/ 719062 h 1160647"/>
                <a:gd name="connsiteX411" fmla="*/ 42560 w 3031520"/>
                <a:gd name="connsiteY411" fmla="*/ 728519 h 1160647"/>
                <a:gd name="connsiteX412" fmla="*/ 68907 w 3031520"/>
                <a:gd name="connsiteY412" fmla="*/ 730681 h 1160647"/>
                <a:gd name="connsiteX413" fmla="*/ 68907 w 3031520"/>
                <a:gd name="connsiteY413" fmla="*/ 607460 h 1160647"/>
                <a:gd name="connsiteX414" fmla="*/ 70934 w 3031520"/>
                <a:gd name="connsiteY414" fmla="*/ 607460 h 1160647"/>
                <a:gd name="connsiteX415" fmla="*/ 85121 w 3031520"/>
                <a:gd name="connsiteY415" fmla="*/ 607460 h 1160647"/>
                <a:gd name="connsiteX416" fmla="*/ 85121 w 3031520"/>
                <a:gd name="connsiteY416" fmla="*/ 471268 h 1160647"/>
                <a:gd name="connsiteX417" fmla="*/ 86894 w 3031520"/>
                <a:gd name="connsiteY417" fmla="*/ 471268 h 1160647"/>
                <a:gd name="connsiteX418" fmla="*/ 99308 w 3031520"/>
                <a:gd name="connsiteY418" fmla="*/ 471268 h 1160647"/>
                <a:gd name="connsiteX419" fmla="*/ 99308 w 3031520"/>
                <a:gd name="connsiteY419" fmla="*/ 356694 h 1160647"/>
                <a:gd name="connsiteX420" fmla="*/ 103361 w 3031520"/>
                <a:gd name="connsiteY420" fmla="*/ 328590 h 1160647"/>
                <a:gd name="connsiteX421" fmla="*/ 105388 w 3031520"/>
                <a:gd name="connsiteY421" fmla="*/ 328590 h 1160647"/>
                <a:gd name="connsiteX422" fmla="*/ 119575 w 3031520"/>
                <a:gd name="connsiteY422" fmla="*/ 328590 h 1160647"/>
                <a:gd name="connsiteX423" fmla="*/ 156055 w 3031520"/>
                <a:gd name="connsiteY423" fmla="*/ 246443 h 1160647"/>
                <a:gd name="connsiteX424" fmla="*/ 160109 w 3031520"/>
                <a:gd name="connsiteY424" fmla="*/ 0 h 1160647"/>
                <a:gd name="connsiteX0" fmla="*/ 160109 w 3032161"/>
                <a:gd name="connsiteY0" fmla="*/ 0 h 1160647"/>
                <a:gd name="connsiteX1" fmla="*/ 162135 w 3032161"/>
                <a:gd name="connsiteY1" fmla="*/ 246443 h 1160647"/>
                <a:gd name="connsiteX2" fmla="*/ 200642 w 3032161"/>
                <a:gd name="connsiteY2" fmla="*/ 326429 h 1160647"/>
                <a:gd name="connsiteX3" fmla="*/ 202669 w 3032161"/>
                <a:gd name="connsiteY3" fmla="*/ 326429 h 1160647"/>
                <a:gd name="connsiteX4" fmla="*/ 216856 w 3032161"/>
                <a:gd name="connsiteY4" fmla="*/ 326429 h 1160647"/>
                <a:gd name="connsiteX5" fmla="*/ 216856 w 3032161"/>
                <a:gd name="connsiteY5" fmla="*/ 350208 h 1160647"/>
                <a:gd name="connsiteX6" fmla="*/ 217363 w 3032161"/>
                <a:gd name="connsiteY6" fmla="*/ 351019 h 1160647"/>
                <a:gd name="connsiteX7" fmla="*/ 220909 w 3032161"/>
                <a:gd name="connsiteY7" fmla="*/ 356694 h 1160647"/>
                <a:gd name="connsiteX8" fmla="*/ 220909 w 3032161"/>
                <a:gd name="connsiteY8" fmla="*/ 471268 h 1160647"/>
                <a:gd name="connsiteX9" fmla="*/ 223189 w 3032161"/>
                <a:gd name="connsiteY9" fmla="*/ 471268 h 1160647"/>
                <a:gd name="connsiteX10" fmla="*/ 239150 w 3032161"/>
                <a:gd name="connsiteY10" fmla="*/ 471268 h 1160647"/>
                <a:gd name="connsiteX11" fmla="*/ 239150 w 3032161"/>
                <a:gd name="connsiteY11" fmla="*/ 611783 h 1160647"/>
                <a:gd name="connsiteX12" fmla="*/ 240670 w 3032161"/>
                <a:gd name="connsiteY12" fmla="*/ 611513 h 1160647"/>
                <a:gd name="connsiteX13" fmla="*/ 251310 w 3032161"/>
                <a:gd name="connsiteY13" fmla="*/ 609622 h 1160647"/>
                <a:gd name="connsiteX14" fmla="*/ 249283 w 3032161"/>
                <a:gd name="connsiteY14" fmla="*/ 698254 h 1160647"/>
                <a:gd name="connsiteX15" fmla="*/ 250803 w 3032161"/>
                <a:gd name="connsiteY15" fmla="*/ 698525 h 1160647"/>
                <a:gd name="connsiteX16" fmla="*/ 261443 w 3032161"/>
                <a:gd name="connsiteY16" fmla="*/ 700416 h 1160647"/>
                <a:gd name="connsiteX17" fmla="*/ 261696 w 3032161"/>
                <a:gd name="connsiteY17" fmla="*/ 701227 h 1160647"/>
                <a:gd name="connsiteX18" fmla="*/ 263470 w 3032161"/>
                <a:gd name="connsiteY18" fmla="*/ 706902 h 1160647"/>
                <a:gd name="connsiteX19" fmla="*/ 264230 w 3032161"/>
                <a:gd name="connsiteY19" fmla="*/ 704470 h 1160647"/>
                <a:gd name="connsiteX20" fmla="*/ 269550 w 3032161"/>
                <a:gd name="connsiteY20" fmla="*/ 687446 h 1160647"/>
                <a:gd name="connsiteX21" fmla="*/ 271323 w 3032161"/>
                <a:gd name="connsiteY21" fmla="*/ 687446 h 1160647"/>
                <a:gd name="connsiteX22" fmla="*/ 283737 w 3032161"/>
                <a:gd name="connsiteY22" fmla="*/ 687446 h 1160647"/>
                <a:gd name="connsiteX23" fmla="*/ 283737 w 3032161"/>
                <a:gd name="connsiteY23" fmla="*/ 719872 h 1160647"/>
                <a:gd name="connsiteX24" fmla="*/ 284750 w 3032161"/>
                <a:gd name="connsiteY24" fmla="*/ 720413 h 1160647"/>
                <a:gd name="connsiteX25" fmla="*/ 291844 w 3032161"/>
                <a:gd name="connsiteY25" fmla="*/ 724196 h 1160647"/>
                <a:gd name="connsiteX26" fmla="*/ 291844 w 3032161"/>
                <a:gd name="connsiteY26" fmla="*/ 725547 h 1160647"/>
                <a:gd name="connsiteX27" fmla="*/ 291844 w 3032161"/>
                <a:gd name="connsiteY27" fmla="*/ 735005 h 1160647"/>
                <a:gd name="connsiteX28" fmla="*/ 336431 w 3032161"/>
                <a:gd name="connsiteY28" fmla="*/ 735005 h 1160647"/>
                <a:gd name="connsiteX29" fmla="*/ 336431 w 3032161"/>
                <a:gd name="connsiteY29" fmla="*/ 736086 h 1160647"/>
                <a:gd name="connsiteX30" fmla="*/ 336431 w 3032161"/>
                <a:gd name="connsiteY30" fmla="*/ 743652 h 1160647"/>
                <a:gd name="connsiteX31" fmla="*/ 338457 w 3032161"/>
                <a:gd name="connsiteY31" fmla="*/ 743652 h 1160647"/>
                <a:gd name="connsiteX32" fmla="*/ 352644 w 3032161"/>
                <a:gd name="connsiteY32" fmla="*/ 743652 h 1160647"/>
                <a:gd name="connsiteX33" fmla="*/ 352644 w 3032161"/>
                <a:gd name="connsiteY33" fmla="*/ 713387 h 1160647"/>
                <a:gd name="connsiteX34" fmla="*/ 397231 w 3032161"/>
                <a:gd name="connsiteY34" fmla="*/ 713387 h 1160647"/>
                <a:gd name="connsiteX35" fmla="*/ 397231 w 3032161"/>
                <a:gd name="connsiteY35" fmla="*/ 712036 h 1160647"/>
                <a:gd name="connsiteX36" fmla="*/ 397231 w 3032161"/>
                <a:gd name="connsiteY36" fmla="*/ 702578 h 1160647"/>
                <a:gd name="connsiteX37" fmla="*/ 398245 w 3032161"/>
                <a:gd name="connsiteY37" fmla="*/ 702578 h 1160647"/>
                <a:gd name="connsiteX38" fmla="*/ 405338 w 3032161"/>
                <a:gd name="connsiteY38" fmla="*/ 702578 h 1160647"/>
                <a:gd name="connsiteX39" fmla="*/ 405338 w 3032161"/>
                <a:gd name="connsiteY39" fmla="*/ 700687 h 1160647"/>
                <a:gd name="connsiteX40" fmla="*/ 405338 w 3032161"/>
                <a:gd name="connsiteY40" fmla="*/ 687446 h 1160647"/>
                <a:gd name="connsiteX41" fmla="*/ 406098 w 3032161"/>
                <a:gd name="connsiteY41" fmla="*/ 687446 h 1160647"/>
                <a:gd name="connsiteX42" fmla="*/ 411418 w 3032161"/>
                <a:gd name="connsiteY42" fmla="*/ 687446 h 1160647"/>
                <a:gd name="connsiteX43" fmla="*/ 411418 w 3032161"/>
                <a:gd name="connsiteY43" fmla="*/ 686365 h 1160647"/>
                <a:gd name="connsiteX44" fmla="*/ 411418 w 3032161"/>
                <a:gd name="connsiteY44" fmla="*/ 678798 h 1160647"/>
                <a:gd name="connsiteX45" fmla="*/ 413445 w 3032161"/>
                <a:gd name="connsiteY45" fmla="*/ 678798 h 1160647"/>
                <a:gd name="connsiteX46" fmla="*/ 427632 w 3032161"/>
                <a:gd name="connsiteY46" fmla="*/ 678798 h 1160647"/>
                <a:gd name="connsiteX47" fmla="*/ 427632 w 3032161"/>
                <a:gd name="connsiteY47" fmla="*/ 679879 h 1160647"/>
                <a:gd name="connsiteX48" fmla="*/ 427632 w 3032161"/>
                <a:gd name="connsiteY48" fmla="*/ 687446 h 1160647"/>
                <a:gd name="connsiteX49" fmla="*/ 449925 w 3032161"/>
                <a:gd name="connsiteY49" fmla="*/ 687446 h 1160647"/>
                <a:gd name="connsiteX50" fmla="*/ 449925 w 3032161"/>
                <a:gd name="connsiteY50" fmla="*/ 685554 h 1160647"/>
                <a:gd name="connsiteX51" fmla="*/ 449925 w 3032161"/>
                <a:gd name="connsiteY51" fmla="*/ 672313 h 1160647"/>
                <a:gd name="connsiteX52" fmla="*/ 451699 w 3032161"/>
                <a:gd name="connsiteY52" fmla="*/ 672313 h 1160647"/>
                <a:gd name="connsiteX53" fmla="*/ 464112 w 3032161"/>
                <a:gd name="connsiteY53" fmla="*/ 672313 h 1160647"/>
                <a:gd name="connsiteX54" fmla="*/ 464112 w 3032161"/>
                <a:gd name="connsiteY54" fmla="*/ 696093 h 1160647"/>
                <a:gd name="connsiteX55" fmla="*/ 465126 w 3032161"/>
                <a:gd name="connsiteY55" fmla="*/ 696093 h 1160647"/>
                <a:gd name="connsiteX56" fmla="*/ 472219 w 3032161"/>
                <a:gd name="connsiteY56" fmla="*/ 696093 h 1160647"/>
                <a:gd name="connsiteX57" fmla="*/ 472219 w 3032161"/>
                <a:gd name="connsiteY57" fmla="*/ 695012 h 1160647"/>
                <a:gd name="connsiteX58" fmla="*/ 472219 w 3032161"/>
                <a:gd name="connsiteY58" fmla="*/ 687446 h 1160647"/>
                <a:gd name="connsiteX59" fmla="*/ 473992 w 3032161"/>
                <a:gd name="connsiteY59" fmla="*/ 687446 h 1160647"/>
                <a:gd name="connsiteX60" fmla="*/ 486406 w 3032161"/>
                <a:gd name="connsiteY60" fmla="*/ 687446 h 1160647"/>
                <a:gd name="connsiteX61" fmla="*/ 486406 w 3032161"/>
                <a:gd name="connsiteY61" fmla="*/ 713387 h 1160647"/>
                <a:gd name="connsiteX62" fmla="*/ 488433 w 3032161"/>
                <a:gd name="connsiteY62" fmla="*/ 713387 h 1160647"/>
                <a:gd name="connsiteX63" fmla="*/ 502619 w 3032161"/>
                <a:gd name="connsiteY63" fmla="*/ 713387 h 1160647"/>
                <a:gd name="connsiteX64" fmla="*/ 502619 w 3032161"/>
                <a:gd name="connsiteY64" fmla="*/ 715008 h 1160647"/>
                <a:gd name="connsiteX65" fmla="*/ 502619 w 3032161"/>
                <a:gd name="connsiteY65" fmla="*/ 726358 h 1160647"/>
                <a:gd name="connsiteX66" fmla="*/ 503379 w 3032161"/>
                <a:gd name="connsiteY66" fmla="*/ 726358 h 1160647"/>
                <a:gd name="connsiteX67" fmla="*/ 508700 w 3032161"/>
                <a:gd name="connsiteY67" fmla="*/ 726358 h 1160647"/>
                <a:gd name="connsiteX68" fmla="*/ 508700 w 3032161"/>
                <a:gd name="connsiteY68" fmla="*/ 725547 h 1160647"/>
                <a:gd name="connsiteX69" fmla="*/ 508700 w 3032161"/>
                <a:gd name="connsiteY69" fmla="*/ 719872 h 1160647"/>
                <a:gd name="connsiteX70" fmla="*/ 539100 w 3032161"/>
                <a:gd name="connsiteY70" fmla="*/ 719872 h 1160647"/>
                <a:gd name="connsiteX71" fmla="*/ 539100 w 3032161"/>
                <a:gd name="connsiteY71" fmla="*/ 743652 h 1160647"/>
                <a:gd name="connsiteX72" fmla="*/ 540113 w 3032161"/>
                <a:gd name="connsiteY72" fmla="*/ 743652 h 1160647"/>
                <a:gd name="connsiteX73" fmla="*/ 547207 w 3032161"/>
                <a:gd name="connsiteY73" fmla="*/ 743652 h 1160647"/>
                <a:gd name="connsiteX74" fmla="*/ 547207 w 3032161"/>
                <a:gd name="connsiteY74" fmla="*/ 744733 h 1160647"/>
                <a:gd name="connsiteX75" fmla="*/ 547207 w 3032161"/>
                <a:gd name="connsiteY75" fmla="*/ 752299 h 1160647"/>
                <a:gd name="connsiteX76" fmla="*/ 547967 w 3032161"/>
                <a:gd name="connsiteY76" fmla="*/ 752299 h 1160647"/>
                <a:gd name="connsiteX77" fmla="*/ 553287 w 3032161"/>
                <a:gd name="connsiteY77" fmla="*/ 752299 h 1160647"/>
                <a:gd name="connsiteX78" fmla="*/ 553287 w 3032161"/>
                <a:gd name="connsiteY78" fmla="*/ 750137 h 1160647"/>
                <a:gd name="connsiteX79" fmla="*/ 553287 w 3032161"/>
                <a:gd name="connsiteY79" fmla="*/ 735005 h 1160647"/>
                <a:gd name="connsiteX80" fmla="*/ 554300 w 3032161"/>
                <a:gd name="connsiteY80" fmla="*/ 735005 h 1160647"/>
                <a:gd name="connsiteX81" fmla="*/ 561394 w 3032161"/>
                <a:gd name="connsiteY81" fmla="*/ 735005 h 1160647"/>
                <a:gd name="connsiteX82" fmla="*/ 561394 w 3032161"/>
                <a:gd name="connsiteY82" fmla="*/ 736086 h 1160647"/>
                <a:gd name="connsiteX83" fmla="*/ 561394 w 3032161"/>
                <a:gd name="connsiteY83" fmla="*/ 743652 h 1160647"/>
                <a:gd name="connsiteX84" fmla="*/ 566714 w 3032161"/>
                <a:gd name="connsiteY84" fmla="*/ 741659 h 1160647"/>
                <a:gd name="connsiteX85" fmla="*/ 567474 w 3032161"/>
                <a:gd name="connsiteY85" fmla="*/ 740679 h 1160647"/>
                <a:gd name="connsiteX86" fmla="*/ 567474 w 3032161"/>
                <a:gd name="connsiteY86" fmla="*/ 735005 h 1160647"/>
                <a:gd name="connsiteX87" fmla="*/ 605981 w 3032161"/>
                <a:gd name="connsiteY87" fmla="*/ 735005 h 1160647"/>
                <a:gd name="connsiteX88" fmla="*/ 605981 w 3032161"/>
                <a:gd name="connsiteY88" fmla="*/ 758784 h 1160647"/>
                <a:gd name="connsiteX89" fmla="*/ 608007 w 3032161"/>
                <a:gd name="connsiteY89" fmla="*/ 758784 h 1160647"/>
                <a:gd name="connsiteX90" fmla="*/ 622194 w 3032161"/>
                <a:gd name="connsiteY90" fmla="*/ 758784 h 1160647"/>
                <a:gd name="connsiteX91" fmla="*/ 622194 w 3032161"/>
                <a:gd name="connsiteY91" fmla="*/ 759865 h 1160647"/>
                <a:gd name="connsiteX92" fmla="*/ 622194 w 3032161"/>
                <a:gd name="connsiteY92" fmla="*/ 767431 h 1160647"/>
                <a:gd name="connsiteX93" fmla="*/ 623968 w 3032161"/>
                <a:gd name="connsiteY93" fmla="*/ 767431 h 1160647"/>
                <a:gd name="connsiteX94" fmla="*/ 636381 w 3032161"/>
                <a:gd name="connsiteY94" fmla="*/ 767431 h 1160647"/>
                <a:gd name="connsiteX95" fmla="*/ 636381 w 3032161"/>
                <a:gd name="connsiteY95" fmla="*/ 743652 h 1160647"/>
                <a:gd name="connsiteX96" fmla="*/ 637394 w 3032161"/>
                <a:gd name="connsiteY96" fmla="*/ 743652 h 1160647"/>
                <a:gd name="connsiteX97" fmla="*/ 644488 w 3032161"/>
                <a:gd name="connsiteY97" fmla="*/ 743652 h 1160647"/>
                <a:gd name="connsiteX98" fmla="*/ 644488 w 3032161"/>
                <a:gd name="connsiteY98" fmla="*/ 711225 h 1160647"/>
                <a:gd name="connsiteX99" fmla="*/ 645501 w 3032161"/>
                <a:gd name="connsiteY99" fmla="*/ 711225 h 1160647"/>
                <a:gd name="connsiteX100" fmla="*/ 652595 w 3032161"/>
                <a:gd name="connsiteY100" fmla="*/ 711225 h 1160647"/>
                <a:gd name="connsiteX101" fmla="*/ 652595 w 3032161"/>
                <a:gd name="connsiteY101" fmla="*/ 709334 h 1160647"/>
                <a:gd name="connsiteX102" fmla="*/ 652595 w 3032161"/>
                <a:gd name="connsiteY102" fmla="*/ 696093 h 1160647"/>
                <a:gd name="connsiteX103" fmla="*/ 651328 w 3032161"/>
                <a:gd name="connsiteY103" fmla="*/ 694471 h 1160647"/>
                <a:gd name="connsiteX104" fmla="*/ 656648 w 3032161"/>
                <a:gd name="connsiteY104" fmla="*/ 683122 h 1160647"/>
                <a:gd name="connsiteX105" fmla="*/ 664755 w 3032161"/>
                <a:gd name="connsiteY105" fmla="*/ 711225 h 1160647"/>
                <a:gd name="connsiteX106" fmla="*/ 665515 w 3032161"/>
                <a:gd name="connsiteY106" fmla="*/ 711225 h 1160647"/>
                <a:gd name="connsiteX107" fmla="*/ 670835 w 3032161"/>
                <a:gd name="connsiteY107" fmla="*/ 711225 h 1160647"/>
                <a:gd name="connsiteX108" fmla="*/ 670835 w 3032161"/>
                <a:gd name="connsiteY108" fmla="*/ 605298 h 1160647"/>
                <a:gd name="connsiteX109" fmla="*/ 672355 w 3032161"/>
                <a:gd name="connsiteY109" fmla="*/ 605298 h 1160647"/>
                <a:gd name="connsiteX110" fmla="*/ 682995 w 3032161"/>
                <a:gd name="connsiteY110" fmla="*/ 605298 h 1160647"/>
                <a:gd name="connsiteX111" fmla="*/ 682995 w 3032161"/>
                <a:gd name="connsiteY111" fmla="*/ 557739 h 1160647"/>
                <a:gd name="connsiteX112" fmla="*/ 709342 w 3032161"/>
                <a:gd name="connsiteY112" fmla="*/ 557739 h 1160647"/>
                <a:gd name="connsiteX113" fmla="*/ 709342 w 3032161"/>
                <a:gd name="connsiteY113" fmla="*/ 536121 h 1160647"/>
                <a:gd name="connsiteX114" fmla="*/ 743796 w 3032161"/>
                <a:gd name="connsiteY114" fmla="*/ 536121 h 1160647"/>
                <a:gd name="connsiteX115" fmla="*/ 743796 w 3032161"/>
                <a:gd name="connsiteY115" fmla="*/ 538553 h 1160647"/>
                <a:gd name="connsiteX116" fmla="*/ 743796 w 3032161"/>
                <a:gd name="connsiteY116" fmla="*/ 555577 h 1160647"/>
                <a:gd name="connsiteX117" fmla="*/ 746076 w 3032161"/>
                <a:gd name="connsiteY117" fmla="*/ 555577 h 1160647"/>
                <a:gd name="connsiteX118" fmla="*/ 762036 w 3032161"/>
                <a:gd name="connsiteY118" fmla="*/ 555577 h 1160647"/>
                <a:gd name="connsiteX119" fmla="*/ 762036 w 3032161"/>
                <a:gd name="connsiteY119" fmla="*/ 603136 h 1160647"/>
                <a:gd name="connsiteX120" fmla="*/ 763049 w 3032161"/>
                <a:gd name="connsiteY120" fmla="*/ 603136 h 1160647"/>
                <a:gd name="connsiteX121" fmla="*/ 770143 w 3032161"/>
                <a:gd name="connsiteY121" fmla="*/ 603136 h 1160647"/>
                <a:gd name="connsiteX122" fmla="*/ 784330 w 3032161"/>
                <a:gd name="connsiteY122" fmla="*/ 607460 h 1160647"/>
                <a:gd name="connsiteX123" fmla="*/ 784330 w 3032161"/>
                <a:gd name="connsiteY123" fmla="*/ 646372 h 1160647"/>
                <a:gd name="connsiteX124" fmla="*/ 785343 w 3032161"/>
                <a:gd name="connsiteY124" fmla="*/ 646372 h 1160647"/>
                <a:gd name="connsiteX125" fmla="*/ 792436 w 3032161"/>
                <a:gd name="connsiteY125" fmla="*/ 646372 h 1160647"/>
                <a:gd name="connsiteX126" fmla="*/ 792436 w 3032161"/>
                <a:gd name="connsiteY126" fmla="*/ 647993 h 1160647"/>
                <a:gd name="connsiteX127" fmla="*/ 792436 w 3032161"/>
                <a:gd name="connsiteY127" fmla="*/ 659342 h 1160647"/>
                <a:gd name="connsiteX128" fmla="*/ 794463 w 3032161"/>
                <a:gd name="connsiteY128" fmla="*/ 659342 h 1160647"/>
                <a:gd name="connsiteX129" fmla="*/ 808650 w 3032161"/>
                <a:gd name="connsiteY129" fmla="*/ 659342 h 1160647"/>
                <a:gd name="connsiteX130" fmla="*/ 814730 w 3032161"/>
                <a:gd name="connsiteY130" fmla="*/ 665828 h 1160647"/>
                <a:gd name="connsiteX131" fmla="*/ 814730 w 3032161"/>
                <a:gd name="connsiteY131" fmla="*/ 687446 h 1160647"/>
                <a:gd name="connsiteX132" fmla="*/ 817010 w 3032161"/>
                <a:gd name="connsiteY132" fmla="*/ 687446 h 1160647"/>
                <a:gd name="connsiteX133" fmla="*/ 832970 w 3032161"/>
                <a:gd name="connsiteY133" fmla="*/ 687446 h 1160647"/>
                <a:gd name="connsiteX134" fmla="*/ 832970 w 3032161"/>
                <a:gd name="connsiteY134" fmla="*/ 688526 h 1160647"/>
                <a:gd name="connsiteX135" fmla="*/ 832970 w 3032161"/>
                <a:gd name="connsiteY135" fmla="*/ 696093 h 1160647"/>
                <a:gd name="connsiteX136" fmla="*/ 834237 w 3032161"/>
                <a:gd name="connsiteY136" fmla="*/ 696093 h 1160647"/>
                <a:gd name="connsiteX137" fmla="*/ 843104 w 3032161"/>
                <a:gd name="connsiteY137" fmla="*/ 696093 h 1160647"/>
                <a:gd name="connsiteX138" fmla="*/ 843104 w 3032161"/>
                <a:gd name="connsiteY138" fmla="*/ 698254 h 1160647"/>
                <a:gd name="connsiteX139" fmla="*/ 843104 w 3032161"/>
                <a:gd name="connsiteY139" fmla="*/ 713387 h 1160647"/>
                <a:gd name="connsiteX140" fmla="*/ 847157 w 3032161"/>
                <a:gd name="connsiteY140" fmla="*/ 711495 h 1160647"/>
                <a:gd name="connsiteX141" fmla="*/ 847157 w 3032161"/>
                <a:gd name="connsiteY141" fmla="*/ 698254 h 1160647"/>
                <a:gd name="connsiteX142" fmla="*/ 848170 w 3032161"/>
                <a:gd name="connsiteY142" fmla="*/ 698254 h 1160647"/>
                <a:gd name="connsiteX143" fmla="*/ 855264 w 3032161"/>
                <a:gd name="connsiteY143" fmla="*/ 698254 h 1160647"/>
                <a:gd name="connsiteX144" fmla="*/ 855264 w 3032161"/>
                <a:gd name="connsiteY144" fmla="*/ 699876 h 1160647"/>
                <a:gd name="connsiteX145" fmla="*/ 855264 w 3032161"/>
                <a:gd name="connsiteY145" fmla="*/ 711225 h 1160647"/>
                <a:gd name="connsiteX146" fmla="*/ 856024 w 3032161"/>
                <a:gd name="connsiteY146" fmla="*/ 711225 h 1160647"/>
                <a:gd name="connsiteX147" fmla="*/ 861344 w 3032161"/>
                <a:gd name="connsiteY147" fmla="*/ 711225 h 1160647"/>
                <a:gd name="connsiteX148" fmla="*/ 909984 w 3032161"/>
                <a:gd name="connsiteY148" fmla="*/ 706902 h 1160647"/>
                <a:gd name="connsiteX149" fmla="*/ 909984 w 3032161"/>
                <a:gd name="connsiteY149" fmla="*/ 708253 h 1160647"/>
                <a:gd name="connsiteX150" fmla="*/ 909984 w 3032161"/>
                <a:gd name="connsiteY150" fmla="*/ 717710 h 1160647"/>
                <a:gd name="connsiteX151" fmla="*/ 910744 w 3032161"/>
                <a:gd name="connsiteY151" fmla="*/ 717710 h 1160647"/>
                <a:gd name="connsiteX152" fmla="*/ 916065 w 3032161"/>
                <a:gd name="connsiteY152" fmla="*/ 717710 h 1160647"/>
                <a:gd name="connsiteX153" fmla="*/ 916065 w 3032161"/>
                <a:gd name="connsiteY153" fmla="*/ 719872 h 1160647"/>
                <a:gd name="connsiteX154" fmla="*/ 916065 w 3032161"/>
                <a:gd name="connsiteY154" fmla="*/ 735005 h 1160647"/>
                <a:gd name="connsiteX155" fmla="*/ 918091 w 3032161"/>
                <a:gd name="connsiteY155" fmla="*/ 733654 h 1160647"/>
                <a:gd name="connsiteX156" fmla="*/ 932278 w 3032161"/>
                <a:gd name="connsiteY156" fmla="*/ 724196 h 1160647"/>
                <a:gd name="connsiteX157" fmla="*/ 938358 w 3032161"/>
                <a:gd name="connsiteY157" fmla="*/ 683122 h 1160647"/>
                <a:gd name="connsiteX158" fmla="*/ 939118 w 3032161"/>
                <a:gd name="connsiteY158" fmla="*/ 682852 h 1160647"/>
                <a:gd name="connsiteX159" fmla="*/ 944438 w 3032161"/>
                <a:gd name="connsiteY159" fmla="*/ 680960 h 1160647"/>
                <a:gd name="connsiteX160" fmla="*/ 946465 w 3032161"/>
                <a:gd name="connsiteY160" fmla="*/ 611783 h 1160647"/>
                <a:gd name="connsiteX161" fmla="*/ 948492 w 3032161"/>
                <a:gd name="connsiteY161" fmla="*/ 680960 h 1160647"/>
                <a:gd name="connsiteX162" fmla="*/ 949252 w 3032161"/>
                <a:gd name="connsiteY162" fmla="*/ 681230 h 1160647"/>
                <a:gd name="connsiteX163" fmla="*/ 954572 w 3032161"/>
                <a:gd name="connsiteY163" fmla="*/ 683122 h 1160647"/>
                <a:gd name="connsiteX164" fmla="*/ 954572 w 3032161"/>
                <a:gd name="connsiteY164" fmla="*/ 596651 h 1160647"/>
                <a:gd name="connsiteX165" fmla="*/ 958625 w 3032161"/>
                <a:gd name="connsiteY165" fmla="*/ 564224 h 1160647"/>
                <a:gd name="connsiteX166" fmla="*/ 997132 w 3032161"/>
                <a:gd name="connsiteY166" fmla="*/ 564224 h 1160647"/>
                <a:gd name="connsiteX167" fmla="*/ 997132 w 3032161"/>
                <a:gd name="connsiteY167" fmla="*/ 596651 h 1160647"/>
                <a:gd name="connsiteX168" fmla="*/ 997892 w 3032161"/>
                <a:gd name="connsiteY168" fmla="*/ 596651 h 1160647"/>
                <a:gd name="connsiteX169" fmla="*/ 1003212 w 3032161"/>
                <a:gd name="connsiteY169" fmla="*/ 596651 h 1160647"/>
                <a:gd name="connsiteX170" fmla="*/ 1003212 w 3032161"/>
                <a:gd name="connsiteY170" fmla="*/ 514503 h 1160647"/>
                <a:gd name="connsiteX171" fmla="*/ 1004986 w 3032161"/>
                <a:gd name="connsiteY171" fmla="*/ 514503 h 1160647"/>
                <a:gd name="connsiteX172" fmla="*/ 1017399 w 3032161"/>
                <a:gd name="connsiteY172" fmla="*/ 514503 h 1160647"/>
                <a:gd name="connsiteX173" fmla="*/ 1017399 w 3032161"/>
                <a:gd name="connsiteY173" fmla="*/ 512612 h 1160647"/>
                <a:gd name="connsiteX174" fmla="*/ 1017399 w 3032161"/>
                <a:gd name="connsiteY174" fmla="*/ 499371 h 1160647"/>
                <a:gd name="connsiteX175" fmla="*/ 1039693 w 3032161"/>
                <a:gd name="connsiteY175" fmla="*/ 499371 h 1160647"/>
                <a:gd name="connsiteX176" fmla="*/ 1039693 w 3032161"/>
                <a:gd name="connsiteY176" fmla="*/ 498290 h 1160647"/>
                <a:gd name="connsiteX177" fmla="*/ 1039693 w 3032161"/>
                <a:gd name="connsiteY177" fmla="*/ 490724 h 1160647"/>
                <a:gd name="connsiteX178" fmla="*/ 1041466 w 3032161"/>
                <a:gd name="connsiteY178" fmla="*/ 490724 h 1160647"/>
                <a:gd name="connsiteX179" fmla="*/ 1053880 w 3032161"/>
                <a:gd name="connsiteY179" fmla="*/ 490724 h 1160647"/>
                <a:gd name="connsiteX180" fmla="*/ 1053880 w 3032161"/>
                <a:gd name="connsiteY180" fmla="*/ 491805 h 1160647"/>
                <a:gd name="connsiteX181" fmla="*/ 1053880 w 3032161"/>
                <a:gd name="connsiteY181" fmla="*/ 499371 h 1160647"/>
                <a:gd name="connsiteX182" fmla="*/ 1054640 w 3032161"/>
                <a:gd name="connsiteY182" fmla="*/ 499371 h 1160647"/>
                <a:gd name="connsiteX183" fmla="*/ 1059960 w 3032161"/>
                <a:gd name="connsiteY183" fmla="*/ 499371 h 1160647"/>
                <a:gd name="connsiteX184" fmla="*/ 1070093 w 3032161"/>
                <a:gd name="connsiteY184" fmla="*/ 495047 h 1160647"/>
                <a:gd name="connsiteX185" fmla="*/ 1074146 w 3032161"/>
                <a:gd name="connsiteY185" fmla="*/ 498290 h 1160647"/>
                <a:gd name="connsiteX186" fmla="*/ 1074146 w 3032161"/>
                <a:gd name="connsiteY186" fmla="*/ 490724 h 1160647"/>
                <a:gd name="connsiteX187" fmla="*/ 1076426 w 3032161"/>
                <a:gd name="connsiteY187" fmla="*/ 490724 h 1160647"/>
                <a:gd name="connsiteX188" fmla="*/ 1092387 w 3032161"/>
                <a:gd name="connsiteY188" fmla="*/ 490724 h 1160647"/>
                <a:gd name="connsiteX189" fmla="*/ 1092387 w 3032161"/>
                <a:gd name="connsiteY189" fmla="*/ 491805 h 1160647"/>
                <a:gd name="connsiteX190" fmla="*/ 1092387 w 3032161"/>
                <a:gd name="connsiteY190" fmla="*/ 499371 h 1160647"/>
                <a:gd name="connsiteX191" fmla="*/ 1122787 w 3032161"/>
                <a:gd name="connsiteY191" fmla="*/ 499371 h 1160647"/>
                <a:gd name="connsiteX192" fmla="*/ 1122787 w 3032161"/>
                <a:gd name="connsiteY192" fmla="*/ 500992 h 1160647"/>
                <a:gd name="connsiteX193" fmla="*/ 1122787 w 3032161"/>
                <a:gd name="connsiteY193" fmla="*/ 512342 h 1160647"/>
                <a:gd name="connsiteX194" fmla="*/ 1149134 w 3032161"/>
                <a:gd name="connsiteY194" fmla="*/ 512342 h 1160647"/>
                <a:gd name="connsiteX195" fmla="*/ 1149134 w 3032161"/>
                <a:gd name="connsiteY195" fmla="*/ 542606 h 1160647"/>
                <a:gd name="connsiteX196" fmla="*/ 1149894 w 3032161"/>
                <a:gd name="connsiteY196" fmla="*/ 542606 h 1160647"/>
                <a:gd name="connsiteX197" fmla="*/ 1155214 w 3032161"/>
                <a:gd name="connsiteY197" fmla="*/ 542606 h 1160647"/>
                <a:gd name="connsiteX198" fmla="*/ 1155214 w 3032161"/>
                <a:gd name="connsiteY198" fmla="*/ 543687 h 1160647"/>
                <a:gd name="connsiteX199" fmla="*/ 1155214 w 3032161"/>
                <a:gd name="connsiteY199" fmla="*/ 551254 h 1160647"/>
                <a:gd name="connsiteX200" fmla="*/ 1159268 w 3032161"/>
                <a:gd name="connsiteY200" fmla="*/ 581518 h 1160647"/>
                <a:gd name="connsiteX201" fmla="*/ 1160028 w 3032161"/>
                <a:gd name="connsiteY201" fmla="*/ 581518 h 1160647"/>
                <a:gd name="connsiteX202" fmla="*/ 1165348 w 3032161"/>
                <a:gd name="connsiteY202" fmla="*/ 581518 h 1160647"/>
                <a:gd name="connsiteX203" fmla="*/ 1165348 w 3032161"/>
                <a:gd name="connsiteY203" fmla="*/ 582329 h 1160647"/>
                <a:gd name="connsiteX204" fmla="*/ 1165348 w 3032161"/>
                <a:gd name="connsiteY204" fmla="*/ 588004 h 1160647"/>
                <a:gd name="connsiteX205" fmla="*/ 1166361 w 3032161"/>
                <a:gd name="connsiteY205" fmla="*/ 588004 h 1160647"/>
                <a:gd name="connsiteX206" fmla="*/ 1173454 w 3032161"/>
                <a:gd name="connsiteY206" fmla="*/ 588004 h 1160647"/>
                <a:gd name="connsiteX207" fmla="*/ 1173454 w 3032161"/>
                <a:gd name="connsiteY207" fmla="*/ 618269 h 1160647"/>
                <a:gd name="connsiteX208" fmla="*/ 1175481 w 3032161"/>
                <a:gd name="connsiteY208" fmla="*/ 618269 h 1160647"/>
                <a:gd name="connsiteX209" fmla="*/ 1189668 w 3032161"/>
                <a:gd name="connsiteY209" fmla="*/ 618269 h 1160647"/>
                <a:gd name="connsiteX210" fmla="*/ 1189668 w 3032161"/>
                <a:gd name="connsiteY210" fmla="*/ 642048 h 1160647"/>
                <a:gd name="connsiteX211" fmla="*/ 1191695 w 3032161"/>
                <a:gd name="connsiteY211" fmla="*/ 643669 h 1160647"/>
                <a:gd name="connsiteX212" fmla="*/ 1191695 w 3032161"/>
                <a:gd name="connsiteY212" fmla="*/ 655019 h 1160647"/>
                <a:gd name="connsiteX213" fmla="*/ 1192455 w 3032161"/>
                <a:gd name="connsiteY213" fmla="*/ 655019 h 1160647"/>
                <a:gd name="connsiteX214" fmla="*/ 1197775 w 3032161"/>
                <a:gd name="connsiteY214" fmla="*/ 655019 h 1160647"/>
                <a:gd name="connsiteX215" fmla="*/ 1197775 w 3032161"/>
                <a:gd name="connsiteY215" fmla="*/ 678798 h 1160647"/>
                <a:gd name="connsiteX216" fmla="*/ 1199041 w 3032161"/>
                <a:gd name="connsiteY216" fmla="*/ 678798 h 1160647"/>
                <a:gd name="connsiteX217" fmla="*/ 1207908 w 3032161"/>
                <a:gd name="connsiteY217" fmla="*/ 678798 h 1160647"/>
                <a:gd name="connsiteX218" fmla="*/ 1209935 w 3032161"/>
                <a:gd name="connsiteY218" fmla="*/ 682852 h 1160647"/>
                <a:gd name="connsiteX219" fmla="*/ 1209935 w 3032161"/>
                <a:gd name="connsiteY219" fmla="*/ 696093 h 1160647"/>
                <a:gd name="connsiteX220" fmla="*/ 1211455 w 3032161"/>
                <a:gd name="connsiteY220" fmla="*/ 694201 h 1160647"/>
                <a:gd name="connsiteX221" fmla="*/ 1222095 w 3032161"/>
                <a:gd name="connsiteY221" fmla="*/ 680960 h 1160647"/>
                <a:gd name="connsiteX222" fmla="*/ 1250469 w 3032161"/>
                <a:gd name="connsiteY222" fmla="*/ 680960 h 1160647"/>
                <a:gd name="connsiteX223" fmla="*/ 1250469 w 3032161"/>
                <a:gd name="connsiteY223" fmla="*/ 767431 h 1160647"/>
                <a:gd name="connsiteX224" fmla="*/ 1251229 w 3032161"/>
                <a:gd name="connsiteY224" fmla="*/ 767431 h 1160647"/>
                <a:gd name="connsiteX225" fmla="*/ 1256549 w 3032161"/>
                <a:gd name="connsiteY225" fmla="*/ 767431 h 1160647"/>
                <a:gd name="connsiteX226" fmla="*/ 1257309 w 3032161"/>
                <a:gd name="connsiteY226" fmla="*/ 766080 h 1160647"/>
                <a:gd name="connsiteX227" fmla="*/ 1262629 w 3032161"/>
                <a:gd name="connsiteY227" fmla="*/ 756622 h 1160647"/>
                <a:gd name="connsiteX228" fmla="*/ 1262629 w 3032161"/>
                <a:gd name="connsiteY228" fmla="*/ 758514 h 1160647"/>
                <a:gd name="connsiteX229" fmla="*/ 1262629 w 3032161"/>
                <a:gd name="connsiteY229" fmla="*/ 771755 h 1160647"/>
                <a:gd name="connsiteX230" fmla="*/ 1266682 w 3032161"/>
                <a:gd name="connsiteY230" fmla="*/ 726358 h 1160647"/>
                <a:gd name="connsiteX231" fmla="*/ 1267442 w 3032161"/>
                <a:gd name="connsiteY231" fmla="*/ 726358 h 1160647"/>
                <a:gd name="connsiteX232" fmla="*/ 1272762 w 3032161"/>
                <a:gd name="connsiteY232" fmla="*/ 726358 h 1160647"/>
                <a:gd name="connsiteX233" fmla="*/ 1272762 w 3032161"/>
                <a:gd name="connsiteY233" fmla="*/ 661504 h 1160647"/>
                <a:gd name="connsiteX234" fmla="*/ 1273776 w 3032161"/>
                <a:gd name="connsiteY234" fmla="*/ 661504 h 1160647"/>
                <a:gd name="connsiteX235" fmla="*/ 1280869 w 3032161"/>
                <a:gd name="connsiteY235" fmla="*/ 661504 h 1160647"/>
                <a:gd name="connsiteX236" fmla="*/ 1293029 w 3032161"/>
                <a:gd name="connsiteY236" fmla="*/ 618269 h 1160647"/>
                <a:gd name="connsiteX237" fmla="*/ 1294296 w 3032161"/>
                <a:gd name="connsiteY237" fmla="*/ 618269 h 1160647"/>
                <a:gd name="connsiteX238" fmla="*/ 1303163 w 3032161"/>
                <a:gd name="connsiteY238" fmla="*/ 618269 h 1160647"/>
                <a:gd name="connsiteX239" fmla="*/ 1313296 w 3032161"/>
                <a:gd name="connsiteY239" fmla="*/ 661504 h 1160647"/>
                <a:gd name="connsiteX240" fmla="*/ 1314309 w 3032161"/>
                <a:gd name="connsiteY240" fmla="*/ 661504 h 1160647"/>
                <a:gd name="connsiteX241" fmla="*/ 1321403 w 3032161"/>
                <a:gd name="connsiteY241" fmla="*/ 661504 h 1160647"/>
                <a:gd name="connsiteX242" fmla="*/ 1321403 w 3032161"/>
                <a:gd name="connsiteY242" fmla="*/ 700416 h 1160647"/>
                <a:gd name="connsiteX243" fmla="*/ 1323176 w 3032161"/>
                <a:gd name="connsiteY243" fmla="*/ 700416 h 1160647"/>
                <a:gd name="connsiteX244" fmla="*/ 1335590 w 3032161"/>
                <a:gd name="connsiteY244" fmla="*/ 700416 h 1160647"/>
                <a:gd name="connsiteX245" fmla="*/ 1335590 w 3032161"/>
                <a:gd name="connsiteY245" fmla="*/ 702578 h 1160647"/>
                <a:gd name="connsiteX246" fmla="*/ 1335590 w 3032161"/>
                <a:gd name="connsiteY246" fmla="*/ 717710 h 1160647"/>
                <a:gd name="connsiteX247" fmla="*/ 1339643 w 3032161"/>
                <a:gd name="connsiteY247" fmla="*/ 715549 h 1160647"/>
                <a:gd name="connsiteX248" fmla="*/ 1339643 w 3032161"/>
                <a:gd name="connsiteY248" fmla="*/ 700416 h 1160647"/>
                <a:gd name="connsiteX249" fmla="*/ 1341163 w 3032161"/>
                <a:gd name="connsiteY249" fmla="*/ 700416 h 1160647"/>
                <a:gd name="connsiteX250" fmla="*/ 1351803 w 3032161"/>
                <a:gd name="connsiteY250" fmla="*/ 700416 h 1160647"/>
                <a:gd name="connsiteX251" fmla="*/ 1351803 w 3032161"/>
                <a:gd name="connsiteY251" fmla="*/ 702037 h 1160647"/>
                <a:gd name="connsiteX252" fmla="*/ 1351803 w 3032161"/>
                <a:gd name="connsiteY252" fmla="*/ 713387 h 1160647"/>
                <a:gd name="connsiteX253" fmla="*/ 1382204 w 3032161"/>
                <a:gd name="connsiteY253" fmla="*/ 713387 h 1160647"/>
                <a:gd name="connsiteX254" fmla="*/ 1382204 w 3032161"/>
                <a:gd name="connsiteY254" fmla="*/ 676637 h 1160647"/>
                <a:gd name="connsiteX255" fmla="*/ 1383470 w 3032161"/>
                <a:gd name="connsiteY255" fmla="*/ 676637 h 1160647"/>
                <a:gd name="connsiteX256" fmla="*/ 1392337 w 3032161"/>
                <a:gd name="connsiteY256" fmla="*/ 676637 h 1160647"/>
                <a:gd name="connsiteX257" fmla="*/ 1392337 w 3032161"/>
                <a:gd name="connsiteY257" fmla="*/ 698254 h 1160647"/>
                <a:gd name="connsiteX258" fmla="*/ 1394364 w 3032161"/>
                <a:gd name="connsiteY258" fmla="*/ 665828 h 1160647"/>
                <a:gd name="connsiteX259" fmla="*/ 1416657 w 3032161"/>
                <a:gd name="connsiteY259" fmla="*/ 665828 h 1160647"/>
                <a:gd name="connsiteX260" fmla="*/ 1416657 w 3032161"/>
                <a:gd name="connsiteY260" fmla="*/ 664206 h 1160647"/>
                <a:gd name="connsiteX261" fmla="*/ 1416657 w 3032161"/>
                <a:gd name="connsiteY261" fmla="*/ 652857 h 1160647"/>
                <a:gd name="connsiteX262" fmla="*/ 1417417 w 3032161"/>
                <a:gd name="connsiteY262" fmla="*/ 652857 h 1160647"/>
                <a:gd name="connsiteX263" fmla="*/ 1422737 w 3032161"/>
                <a:gd name="connsiteY263" fmla="*/ 652857 h 1160647"/>
                <a:gd name="connsiteX264" fmla="*/ 1422737 w 3032161"/>
                <a:gd name="connsiteY264" fmla="*/ 650966 h 1160647"/>
                <a:gd name="connsiteX265" fmla="*/ 1422737 w 3032161"/>
                <a:gd name="connsiteY265" fmla="*/ 637725 h 1160647"/>
                <a:gd name="connsiteX266" fmla="*/ 1426791 w 3032161"/>
                <a:gd name="connsiteY266" fmla="*/ 644210 h 1160647"/>
                <a:gd name="connsiteX267" fmla="*/ 1429071 w 3032161"/>
                <a:gd name="connsiteY267" fmla="*/ 644210 h 1160647"/>
                <a:gd name="connsiteX268" fmla="*/ 1445031 w 3032161"/>
                <a:gd name="connsiteY268" fmla="*/ 644210 h 1160647"/>
                <a:gd name="connsiteX269" fmla="*/ 1445031 w 3032161"/>
                <a:gd name="connsiteY269" fmla="*/ 643399 h 1160647"/>
                <a:gd name="connsiteX270" fmla="*/ 1445031 w 3032161"/>
                <a:gd name="connsiteY270" fmla="*/ 637725 h 1160647"/>
                <a:gd name="connsiteX271" fmla="*/ 1445791 w 3032161"/>
                <a:gd name="connsiteY271" fmla="*/ 637725 h 1160647"/>
                <a:gd name="connsiteX272" fmla="*/ 1451111 w 3032161"/>
                <a:gd name="connsiteY272" fmla="*/ 637725 h 1160647"/>
                <a:gd name="connsiteX273" fmla="*/ 1451111 w 3032161"/>
                <a:gd name="connsiteY273" fmla="*/ 639076 h 1160647"/>
                <a:gd name="connsiteX274" fmla="*/ 1451111 w 3032161"/>
                <a:gd name="connsiteY274" fmla="*/ 648534 h 1160647"/>
                <a:gd name="connsiteX275" fmla="*/ 1489618 w 3032161"/>
                <a:gd name="connsiteY275" fmla="*/ 648534 h 1160647"/>
                <a:gd name="connsiteX276" fmla="*/ 1489618 w 3032161"/>
                <a:gd name="connsiteY276" fmla="*/ 786887 h 1160647"/>
                <a:gd name="connsiteX277" fmla="*/ 1491138 w 3032161"/>
                <a:gd name="connsiteY277" fmla="*/ 786887 h 1160647"/>
                <a:gd name="connsiteX278" fmla="*/ 1501778 w 3032161"/>
                <a:gd name="connsiteY278" fmla="*/ 786887 h 1160647"/>
                <a:gd name="connsiteX279" fmla="*/ 1501778 w 3032161"/>
                <a:gd name="connsiteY279" fmla="*/ 773917 h 1160647"/>
                <a:gd name="connsiteX280" fmla="*/ 1505832 w 3032161"/>
                <a:gd name="connsiteY280" fmla="*/ 773917 h 1160647"/>
                <a:gd name="connsiteX281" fmla="*/ 1505832 w 3032161"/>
                <a:gd name="connsiteY281" fmla="*/ 786887 h 1160647"/>
                <a:gd name="connsiteX282" fmla="*/ 1536232 w 3032161"/>
                <a:gd name="connsiteY282" fmla="*/ 786887 h 1160647"/>
                <a:gd name="connsiteX283" fmla="*/ 1536232 w 3032161"/>
                <a:gd name="connsiteY283" fmla="*/ 756622 h 1160647"/>
                <a:gd name="connsiteX284" fmla="*/ 1548392 w 3032161"/>
                <a:gd name="connsiteY284" fmla="*/ 756622 h 1160647"/>
                <a:gd name="connsiteX285" fmla="*/ 1560552 w 3032161"/>
                <a:gd name="connsiteY285" fmla="*/ 754461 h 1160647"/>
                <a:gd name="connsiteX286" fmla="*/ 1564606 w 3032161"/>
                <a:gd name="connsiteY286" fmla="*/ 756622 h 1160647"/>
                <a:gd name="connsiteX287" fmla="*/ 1574739 w 3032161"/>
                <a:gd name="connsiteY287" fmla="*/ 756622 h 1160647"/>
                <a:gd name="connsiteX288" fmla="*/ 1574739 w 3032161"/>
                <a:gd name="connsiteY288" fmla="*/ 786887 h 1160647"/>
                <a:gd name="connsiteX289" fmla="*/ 1582846 w 3032161"/>
                <a:gd name="connsiteY289" fmla="*/ 786887 h 1160647"/>
                <a:gd name="connsiteX290" fmla="*/ 1582846 w 3032161"/>
                <a:gd name="connsiteY290" fmla="*/ 804182 h 1160647"/>
                <a:gd name="connsiteX291" fmla="*/ 1592182 w 3032161"/>
                <a:gd name="connsiteY291" fmla="*/ 805087 h 1160647"/>
                <a:gd name="connsiteX292" fmla="*/ 1605140 w 3032161"/>
                <a:gd name="connsiteY292" fmla="*/ 805087 h 1160647"/>
                <a:gd name="connsiteX293" fmla="*/ 1605140 w 3032161"/>
                <a:gd name="connsiteY293" fmla="*/ 789049 h 1160647"/>
                <a:gd name="connsiteX294" fmla="*/ 1673096 w 3032161"/>
                <a:gd name="connsiteY294" fmla="*/ 789049 h 1160647"/>
                <a:gd name="connsiteX295" fmla="*/ 1673096 w 3032161"/>
                <a:gd name="connsiteY295" fmla="*/ 703796 h 1160647"/>
                <a:gd name="connsiteX296" fmla="*/ 1745104 w 3032161"/>
                <a:gd name="connsiteY296" fmla="*/ 703796 h 1160647"/>
                <a:gd name="connsiteX297" fmla="*/ 1745104 w 3032161"/>
                <a:gd name="connsiteY297" fmla="*/ 782564 h 1160647"/>
                <a:gd name="connsiteX298" fmla="*/ 1747008 w 3032161"/>
                <a:gd name="connsiteY298" fmla="*/ 782564 h 1160647"/>
                <a:gd name="connsiteX299" fmla="*/ 1748250 w 3032161"/>
                <a:gd name="connsiteY299" fmla="*/ 805087 h 1160647"/>
                <a:gd name="connsiteX300" fmla="*/ 1757926 w 3032161"/>
                <a:gd name="connsiteY300" fmla="*/ 805087 h 1160647"/>
                <a:gd name="connsiteX301" fmla="*/ 1759168 w 3032161"/>
                <a:gd name="connsiteY301" fmla="*/ 782564 h 1160647"/>
                <a:gd name="connsiteX302" fmla="*/ 1765248 w 3032161"/>
                <a:gd name="connsiteY302" fmla="*/ 782564 h 1160647"/>
                <a:gd name="connsiteX303" fmla="*/ 1766490 w 3032161"/>
                <a:gd name="connsiteY303" fmla="*/ 805087 h 1160647"/>
                <a:gd name="connsiteX304" fmla="*/ 1817112 w 3032161"/>
                <a:gd name="connsiteY304" fmla="*/ 805087 h 1160647"/>
                <a:gd name="connsiteX305" fmla="*/ 1817112 w 3032161"/>
                <a:gd name="connsiteY305" fmla="*/ 642059 h 1160647"/>
                <a:gd name="connsiteX306" fmla="*/ 2014439 w 3032161"/>
                <a:gd name="connsiteY306" fmla="*/ 642059 h 1160647"/>
                <a:gd name="connsiteX307" fmla="*/ 2014439 w 3032161"/>
                <a:gd name="connsiteY307" fmla="*/ 805087 h 1160647"/>
                <a:gd name="connsiteX308" fmla="*/ 2033136 w 3032161"/>
                <a:gd name="connsiteY308" fmla="*/ 805087 h 1160647"/>
                <a:gd name="connsiteX309" fmla="*/ 2033136 w 3032161"/>
                <a:gd name="connsiteY309" fmla="*/ 722394 h 1160647"/>
                <a:gd name="connsiteX310" fmla="*/ 2128256 w 3032161"/>
                <a:gd name="connsiteY310" fmla="*/ 722394 h 1160647"/>
                <a:gd name="connsiteX311" fmla="*/ 2140186 w 3032161"/>
                <a:gd name="connsiteY311" fmla="*/ 404253 h 1160647"/>
                <a:gd name="connsiteX312" fmla="*/ 2128026 w 3032161"/>
                <a:gd name="connsiteY312" fmla="*/ 382635 h 1160647"/>
                <a:gd name="connsiteX313" fmla="*/ 2121946 w 3032161"/>
                <a:gd name="connsiteY313" fmla="*/ 378311 h 1160647"/>
                <a:gd name="connsiteX314" fmla="*/ 2130053 w 3032161"/>
                <a:gd name="connsiteY314" fmla="*/ 354532 h 1160647"/>
                <a:gd name="connsiteX315" fmla="*/ 2130053 w 3032161"/>
                <a:gd name="connsiteY315" fmla="*/ 337238 h 1160647"/>
                <a:gd name="connsiteX316" fmla="*/ 2144240 w 3032161"/>
                <a:gd name="connsiteY316" fmla="*/ 337238 h 1160647"/>
                <a:gd name="connsiteX317" fmla="*/ 2144240 w 3032161"/>
                <a:gd name="connsiteY317" fmla="*/ 315620 h 1160647"/>
                <a:gd name="connsiteX318" fmla="*/ 2146266 w 3032161"/>
                <a:gd name="connsiteY318" fmla="*/ 311296 h 1160647"/>
                <a:gd name="connsiteX319" fmla="*/ 2146266 w 3032161"/>
                <a:gd name="connsiteY319" fmla="*/ 233472 h 1160647"/>
                <a:gd name="connsiteX320" fmla="*/ 2144240 w 3032161"/>
                <a:gd name="connsiteY320" fmla="*/ 226987 h 1160647"/>
                <a:gd name="connsiteX321" fmla="*/ 2150320 w 3032161"/>
                <a:gd name="connsiteY321" fmla="*/ 220501 h 1160647"/>
                <a:gd name="connsiteX322" fmla="*/ 2150320 w 3032161"/>
                <a:gd name="connsiteY322" fmla="*/ 162133 h 1160647"/>
                <a:gd name="connsiteX323" fmla="*/ 2152346 w 3032161"/>
                <a:gd name="connsiteY323" fmla="*/ 157810 h 1160647"/>
                <a:gd name="connsiteX324" fmla="*/ 2152346 w 3032161"/>
                <a:gd name="connsiteY324" fmla="*/ 101604 h 1160647"/>
                <a:gd name="connsiteX325" fmla="*/ 2154373 w 3032161"/>
                <a:gd name="connsiteY325" fmla="*/ 82148 h 1160647"/>
                <a:gd name="connsiteX326" fmla="*/ 2158427 w 3032161"/>
                <a:gd name="connsiteY326" fmla="*/ 99442 h 1160647"/>
                <a:gd name="connsiteX327" fmla="*/ 2160453 w 3032161"/>
                <a:gd name="connsiteY327" fmla="*/ 157810 h 1160647"/>
                <a:gd name="connsiteX328" fmla="*/ 2162480 w 3032161"/>
                <a:gd name="connsiteY328" fmla="*/ 220501 h 1160647"/>
                <a:gd name="connsiteX329" fmla="*/ 2168560 w 3032161"/>
                <a:gd name="connsiteY329" fmla="*/ 226987 h 1160647"/>
                <a:gd name="connsiteX330" fmla="*/ 2166533 w 3032161"/>
                <a:gd name="connsiteY330" fmla="*/ 233472 h 1160647"/>
                <a:gd name="connsiteX331" fmla="*/ 2166533 w 3032161"/>
                <a:gd name="connsiteY331" fmla="*/ 311296 h 1160647"/>
                <a:gd name="connsiteX332" fmla="*/ 2168560 w 3032161"/>
                <a:gd name="connsiteY332" fmla="*/ 315620 h 1160647"/>
                <a:gd name="connsiteX333" fmla="*/ 2168560 w 3032161"/>
                <a:gd name="connsiteY333" fmla="*/ 337238 h 1160647"/>
                <a:gd name="connsiteX334" fmla="*/ 2182747 w 3032161"/>
                <a:gd name="connsiteY334" fmla="*/ 337238 h 1160647"/>
                <a:gd name="connsiteX335" fmla="*/ 2182747 w 3032161"/>
                <a:gd name="connsiteY335" fmla="*/ 354532 h 1160647"/>
                <a:gd name="connsiteX336" fmla="*/ 2190854 w 3032161"/>
                <a:gd name="connsiteY336" fmla="*/ 378311 h 1160647"/>
                <a:gd name="connsiteX337" fmla="*/ 2184774 w 3032161"/>
                <a:gd name="connsiteY337" fmla="*/ 382635 h 1160647"/>
                <a:gd name="connsiteX338" fmla="*/ 2172613 w 3032161"/>
                <a:gd name="connsiteY338" fmla="*/ 404253 h 1160647"/>
                <a:gd name="connsiteX339" fmla="*/ 2180720 w 3032161"/>
                <a:gd name="connsiteY339" fmla="*/ 657181 h 1160647"/>
                <a:gd name="connsiteX340" fmla="*/ 2245574 w 3032161"/>
                <a:gd name="connsiteY340" fmla="*/ 657181 h 1160647"/>
                <a:gd name="connsiteX341" fmla="*/ 2245574 w 3032161"/>
                <a:gd name="connsiteY341" fmla="*/ 732843 h 1160647"/>
                <a:gd name="connsiteX342" fmla="*/ 2253681 w 3032161"/>
                <a:gd name="connsiteY342" fmla="*/ 732843 h 1160647"/>
                <a:gd name="connsiteX343" fmla="*/ 2255708 w 3032161"/>
                <a:gd name="connsiteY343" fmla="*/ 726358 h 1160647"/>
                <a:gd name="connsiteX344" fmla="*/ 2261788 w 3032161"/>
                <a:gd name="connsiteY344" fmla="*/ 726358 h 1160647"/>
                <a:gd name="connsiteX345" fmla="*/ 2263815 w 3032161"/>
                <a:gd name="connsiteY345" fmla="*/ 735005 h 1160647"/>
                <a:gd name="connsiteX346" fmla="*/ 2275975 w 3032161"/>
                <a:gd name="connsiteY346" fmla="*/ 735005 h 1160647"/>
                <a:gd name="connsiteX347" fmla="*/ 2275975 w 3032161"/>
                <a:gd name="connsiteY347" fmla="*/ 728519 h 1160647"/>
                <a:gd name="connsiteX348" fmla="*/ 2298268 w 3032161"/>
                <a:gd name="connsiteY348" fmla="*/ 728519 h 1160647"/>
                <a:gd name="connsiteX349" fmla="*/ 2298268 w 3032161"/>
                <a:gd name="connsiteY349" fmla="*/ 735005 h 1160647"/>
                <a:gd name="connsiteX350" fmla="*/ 2318535 w 3032161"/>
                <a:gd name="connsiteY350" fmla="*/ 735005 h 1160647"/>
                <a:gd name="connsiteX351" fmla="*/ 2318535 w 3032161"/>
                <a:gd name="connsiteY351" fmla="*/ 780402 h 1160647"/>
                <a:gd name="connsiteX352" fmla="*/ 2332722 w 3032161"/>
                <a:gd name="connsiteY352" fmla="*/ 780402 h 1160647"/>
                <a:gd name="connsiteX353" fmla="*/ 2332722 w 3032161"/>
                <a:gd name="connsiteY353" fmla="*/ 767431 h 1160647"/>
                <a:gd name="connsiteX354" fmla="*/ 2348936 w 3032161"/>
                <a:gd name="connsiteY354" fmla="*/ 767431 h 1160647"/>
                <a:gd name="connsiteX355" fmla="*/ 2348936 w 3032161"/>
                <a:gd name="connsiteY355" fmla="*/ 588004 h 1160647"/>
                <a:gd name="connsiteX356" fmla="*/ 2355016 w 3032161"/>
                <a:gd name="connsiteY356" fmla="*/ 581518 h 1160647"/>
                <a:gd name="connsiteX357" fmla="*/ 2427977 w 3032161"/>
                <a:gd name="connsiteY357" fmla="*/ 581518 h 1160647"/>
                <a:gd name="connsiteX358" fmla="*/ 2427977 w 3032161"/>
                <a:gd name="connsiteY358" fmla="*/ 590166 h 1160647"/>
                <a:gd name="connsiteX359" fmla="*/ 2438110 w 3032161"/>
                <a:gd name="connsiteY359" fmla="*/ 590166 h 1160647"/>
                <a:gd name="connsiteX360" fmla="*/ 2438110 w 3032161"/>
                <a:gd name="connsiteY360" fmla="*/ 704740 h 1160647"/>
                <a:gd name="connsiteX361" fmla="*/ 2460404 w 3032161"/>
                <a:gd name="connsiteY361" fmla="*/ 704740 h 1160647"/>
                <a:gd name="connsiteX362" fmla="*/ 2460404 w 3032161"/>
                <a:gd name="connsiteY362" fmla="*/ 637725 h 1160647"/>
                <a:gd name="connsiteX363" fmla="*/ 2486751 w 3032161"/>
                <a:gd name="connsiteY363" fmla="*/ 637725 h 1160647"/>
                <a:gd name="connsiteX364" fmla="*/ 2490804 w 3032161"/>
                <a:gd name="connsiteY364" fmla="*/ 633401 h 1160647"/>
                <a:gd name="connsiteX365" fmla="*/ 2498911 w 3032161"/>
                <a:gd name="connsiteY365" fmla="*/ 633401 h 1160647"/>
                <a:gd name="connsiteX366" fmla="*/ 2502964 w 3032161"/>
                <a:gd name="connsiteY366" fmla="*/ 637725 h 1160647"/>
                <a:gd name="connsiteX367" fmla="*/ 2525258 w 3032161"/>
                <a:gd name="connsiteY367" fmla="*/ 637725 h 1160647"/>
                <a:gd name="connsiteX368" fmla="*/ 2525258 w 3032161"/>
                <a:gd name="connsiteY368" fmla="*/ 520989 h 1160647"/>
                <a:gd name="connsiteX369" fmla="*/ 2582005 w 3032161"/>
                <a:gd name="connsiteY369" fmla="*/ 510180 h 1160647"/>
                <a:gd name="connsiteX370" fmla="*/ 2582005 w 3032161"/>
                <a:gd name="connsiteY370" fmla="*/ 511261 h 1160647"/>
                <a:gd name="connsiteX371" fmla="*/ 2582005 w 3032161"/>
                <a:gd name="connsiteY371" fmla="*/ 518827 h 1160647"/>
                <a:gd name="connsiteX372" fmla="*/ 2608352 w 3032161"/>
                <a:gd name="connsiteY372" fmla="*/ 518827 h 1160647"/>
                <a:gd name="connsiteX373" fmla="*/ 2608352 w 3032161"/>
                <a:gd name="connsiteY373" fmla="*/ 773917 h 1160647"/>
                <a:gd name="connsiteX374" fmla="*/ 2630646 w 3032161"/>
                <a:gd name="connsiteY374" fmla="*/ 773917 h 1160647"/>
                <a:gd name="connsiteX375" fmla="*/ 2630646 w 3032161"/>
                <a:gd name="connsiteY375" fmla="*/ 769593 h 1160647"/>
                <a:gd name="connsiteX376" fmla="*/ 2642806 w 3032161"/>
                <a:gd name="connsiteY376" fmla="*/ 769593 h 1160647"/>
                <a:gd name="connsiteX377" fmla="*/ 2642806 w 3032161"/>
                <a:gd name="connsiteY377" fmla="*/ 773917 h 1160647"/>
                <a:gd name="connsiteX378" fmla="*/ 2667126 w 3032161"/>
                <a:gd name="connsiteY378" fmla="*/ 773917 h 1160647"/>
                <a:gd name="connsiteX379" fmla="*/ 2667126 w 3032161"/>
                <a:gd name="connsiteY379" fmla="*/ 760946 h 1160647"/>
                <a:gd name="connsiteX380" fmla="*/ 2695500 w 3032161"/>
                <a:gd name="connsiteY380" fmla="*/ 760946 h 1160647"/>
                <a:gd name="connsiteX381" fmla="*/ 2707660 w 3032161"/>
                <a:gd name="connsiteY381" fmla="*/ 756622 h 1160647"/>
                <a:gd name="connsiteX382" fmla="*/ 2727927 w 3032161"/>
                <a:gd name="connsiteY382" fmla="*/ 760946 h 1160647"/>
                <a:gd name="connsiteX383" fmla="*/ 2727927 w 3032161"/>
                <a:gd name="connsiteY383" fmla="*/ 743652 h 1160647"/>
                <a:gd name="connsiteX384" fmla="*/ 2736034 w 3032161"/>
                <a:gd name="connsiteY384" fmla="*/ 743652 h 1160647"/>
                <a:gd name="connsiteX385" fmla="*/ 2736034 w 3032161"/>
                <a:gd name="connsiteY385" fmla="*/ 730681 h 1160647"/>
                <a:gd name="connsiteX386" fmla="*/ 2792781 w 3032161"/>
                <a:gd name="connsiteY386" fmla="*/ 730681 h 1160647"/>
                <a:gd name="connsiteX387" fmla="*/ 2792781 w 3032161"/>
                <a:gd name="connsiteY387" fmla="*/ 700416 h 1160647"/>
                <a:gd name="connsiteX388" fmla="*/ 2811021 w 3032161"/>
                <a:gd name="connsiteY388" fmla="*/ 700416 h 1160647"/>
                <a:gd name="connsiteX389" fmla="*/ 2811021 w 3032161"/>
                <a:gd name="connsiteY389" fmla="*/ 693931 h 1160647"/>
                <a:gd name="connsiteX390" fmla="*/ 2823181 w 3032161"/>
                <a:gd name="connsiteY390" fmla="*/ 693931 h 1160647"/>
                <a:gd name="connsiteX391" fmla="*/ 2823181 w 3032161"/>
                <a:gd name="connsiteY391" fmla="*/ 700416 h 1160647"/>
                <a:gd name="connsiteX392" fmla="*/ 2839395 w 3032161"/>
                <a:gd name="connsiteY392" fmla="*/ 700416 h 1160647"/>
                <a:gd name="connsiteX393" fmla="*/ 2839395 w 3032161"/>
                <a:gd name="connsiteY393" fmla="*/ 750137 h 1160647"/>
                <a:gd name="connsiteX394" fmla="*/ 2871822 w 3032161"/>
                <a:gd name="connsiteY394" fmla="*/ 750137 h 1160647"/>
                <a:gd name="connsiteX395" fmla="*/ 2871822 w 3032161"/>
                <a:gd name="connsiteY395" fmla="*/ 724196 h 1160647"/>
                <a:gd name="connsiteX396" fmla="*/ 2910329 w 3032161"/>
                <a:gd name="connsiteY396" fmla="*/ 724196 h 1160647"/>
                <a:gd name="connsiteX397" fmla="*/ 2910329 w 3032161"/>
                <a:gd name="connsiteY397" fmla="*/ 693931 h 1160647"/>
                <a:gd name="connsiteX398" fmla="*/ 2958970 w 3032161"/>
                <a:gd name="connsiteY398" fmla="*/ 693931 h 1160647"/>
                <a:gd name="connsiteX399" fmla="*/ 2958970 w 3032161"/>
                <a:gd name="connsiteY399" fmla="*/ 805087 h 1160647"/>
                <a:gd name="connsiteX400" fmla="*/ 2958970 w 3032161"/>
                <a:gd name="connsiteY400" fmla="*/ 818866 h 1160647"/>
                <a:gd name="connsiteX401" fmla="*/ 3031519 w 3032161"/>
                <a:gd name="connsiteY401" fmla="*/ 818866 h 1160647"/>
                <a:gd name="connsiteX402" fmla="*/ 3031520 w 3032161"/>
                <a:gd name="connsiteY402" fmla="*/ 1160647 h 1160647"/>
                <a:gd name="connsiteX403" fmla="*/ 2054 w 3032161"/>
                <a:gd name="connsiteY403" fmla="*/ 1158314 h 1160647"/>
                <a:gd name="connsiteX404" fmla="*/ 0 w 3032161"/>
                <a:gd name="connsiteY404" fmla="*/ 724196 h 1160647"/>
                <a:gd name="connsiteX405" fmla="*/ 20267 w 3032161"/>
                <a:gd name="connsiteY405" fmla="*/ 724196 h 1160647"/>
                <a:gd name="connsiteX406" fmla="*/ 20774 w 3032161"/>
                <a:gd name="connsiteY406" fmla="*/ 723115 h 1160647"/>
                <a:gd name="connsiteX407" fmla="*/ 24320 w 3032161"/>
                <a:gd name="connsiteY407" fmla="*/ 715549 h 1160647"/>
                <a:gd name="connsiteX408" fmla="*/ 26094 w 3032161"/>
                <a:gd name="connsiteY408" fmla="*/ 715819 h 1160647"/>
                <a:gd name="connsiteX409" fmla="*/ 38507 w 3032161"/>
                <a:gd name="connsiteY409" fmla="*/ 717710 h 1160647"/>
                <a:gd name="connsiteX410" fmla="*/ 39014 w 3032161"/>
                <a:gd name="connsiteY410" fmla="*/ 719062 h 1160647"/>
                <a:gd name="connsiteX411" fmla="*/ 42560 w 3032161"/>
                <a:gd name="connsiteY411" fmla="*/ 728519 h 1160647"/>
                <a:gd name="connsiteX412" fmla="*/ 68907 w 3032161"/>
                <a:gd name="connsiteY412" fmla="*/ 730681 h 1160647"/>
                <a:gd name="connsiteX413" fmla="*/ 68907 w 3032161"/>
                <a:gd name="connsiteY413" fmla="*/ 607460 h 1160647"/>
                <a:gd name="connsiteX414" fmla="*/ 70934 w 3032161"/>
                <a:gd name="connsiteY414" fmla="*/ 607460 h 1160647"/>
                <a:gd name="connsiteX415" fmla="*/ 85121 w 3032161"/>
                <a:gd name="connsiteY415" fmla="*/ 607460 h 1160647"/>
                <a:gd name="connsiteX416" fmla="*/ 85121 w 3032161"/>
                <a:gd name="connsiteY416" fmla="*/ 471268 h 1160647"/>
                <a:gd name="connsiteX417" fmla="*/ 86894 w 3032161"/>
                <a:gd name="connsiteY417" fmla="*/ 471268 h 1160647"/>
                <a:gd name="connsiteX418" fmla="*/ 99308 w 3032161"/>
                <a:gd name="connsiteY418" fmla="*/ 471268 h 1160647"/>
                <a:gd name="connsiteX419" fmla="*/ 99308 w 3032161"/>
                <a:gd name="connsiteY419" fmla="*/ 356694 h 1160647"/>
                <a:gd name="connsiteX420" fmla="*/ 103361 w 3032161"/>
                <a:gd name="connsiteY420" fmla="*/ 328590 h 1160647"/>
                <a:gd name="connsiteX421" fmla="*/ 105388 w 3032161"/>
                <a:gd name="connsiteY421" fmla="*/ 328590 h 1160647"/>
                <a:gd name="connsiteX422" fmla="*/ 119575 w 3032161"/>
                <a:gd name="connsiteY422" fmla="*/ 328590 h 1160647"/>
                <a:gd name="connsiteX423" fmla="*/ 156055 w 3032161"/>
                <a:gd name="connsiteY423" fmla="*/ 246443 h 1160647"/>
                <a:gd name="connsiteX424" fmla="*/ 160109 w 3032161"/>
                <a:gd name="connsiteY424" fmla="*/ 0 h 116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Lst>
              <a:rect l="l" t="t" r="r" b="b"/>
              <a:pathLst>
                <a:path w="3032161" h="1160647">
                  <a:moveTo>
                    <a:pt x="160109" y="0"/>
                  </a:moveTo>
                  <a:cubicBezTo>
                    <a:pt x="160109" y="18"/>
                    <a:pt x="160125" y="2040"/>
                    <a:pt x="162135" y="246443"/>
                  </a:cubicBezTo>
                  <a:cubicBezTo>
                    <a:pt x="162147" y="246467"/>
                    <a:pt x="162792" y="247808"/>
                    <a:pt x="200642" y="326429"/>
                  </a:cubicBezTo>
                  <a:lnTo>
                    <a:pt x="202669" y="326429"/>
                  </a:lnTo>
                  <a:lnTo>
                    <a:pt x="216856" y="326429"/>
                  </a:lnTo>
                  <a:lnTo>
                    <a:pt x="216856" y="350208"/>
                  </a:lnTo>
                  <a:cubicBezTo>
                    <a:pt x="216858" y="350214"/>
                    <a:pt x="216896" y="350272"/>
                    <a:pt x="217363" y="351019"/>
                  </a:cubicBezTo>
                  <a:lnTo>
                    <a:pt x="220909" y="356694"/>
                  </a:lnTo>
                  <a:lnTo>
                    <a:pt x="220909" y="471268"/>
                  </a:lnTo>
                  <a:lnTo>
                    <a:pt x="223189" y="471268"/>
                  </a:lnTo>
                  <a:lnTo>
                    <a:pt x="239150" y="471268"/>
                  </a:lnTo>
                  <a:lnTo>
                    <a:pt x="239150" y="611783"/>
                  </a:lnTo>
                  <a:cubicBezTo>
                    <a:pt x="239160" y="611782"/>
                    <a:pt x="239272" y="611761"/>
                    <a:pt x="240670" y="611513"/>
                  </a:cubicBezTo>
                  <a:lnTo>
                    <a:pt x="251310" y="609622"/>
                  </a:lnTo>
                  <a:cubicBezTo>
                    <a:pt x="251310" y="609644"/>
                    <a:pt x="251280" y="610978"/>
                    <a:pt x="249283" y="698254"/>
                  </a:cubicBezTo>
                  <a:cubicBezTo>
                    <a:pt x="249293" y="698256"/>
                    <a:pt x="249404" y="698276"/>
                    <a:pt x="250803" y="698525"/>
                  </a:cubicBezTo>
                  <a:lnTo>
                    <a:pt x="261443" y="700416"/>
                  </a:lnTo>
                  <a:cubicBezTo>
                    <a:pt x="261445" y="700423"/>
                    <a:pt x="261465" y="700487"/>
                    <a:pt x="261696" y="701227"/>
                  </a:cubicBezTo>
                  <a:lnTo>
                    <a:pt x="263470" y="706902"/>
                  </a:lnTo>
                  <a:cubicBezTo>
                    <a:pt x="263472" y="706893"/>
                    <a:pt x="263517" y="706750"/>
                    <a:pt x="264230" y="704470"/>
                  </a:cubicBezTo>
                  <a:lnTo>
                    <a:pt x="269550" y="687446"/>
                  </a:lnTo>
                  <a:lnTo>
                    <a:pt x="271323" y="687446"/>
                  </a:lnTo>
                  <a:lnTo>
                    <a:pt x="283737" y="687446"/>
                  </a:lnTo>
                  <a:lnTo>
                    <a:pt x="283737" y="719872"/>
                  </a:lnTo>
                  <a:cubicBezTo>
                    <a:pt x="283743" y="719877"/>
                    <a:pt x="283820" y="719917"/>
                    <a:pt x="284750" y="720413"/>
                  </a:cubicBezTo>
                  <a:lnTo>
                    <a:pt x="291844" y="724196"/>
                  </a:lnTo>
                  <a:lnTo>
                    <a:pt x="291844" y="725547"/>
                  </a:lnTo>
                  <a:lnTo>
                    <a:pt x="291844" y="735005"/>
                  </a:lnTo>
                  <a:lnTo>
                    <a:pt x="336431" y="735005"/>
                  </a:lnTo>
                  <a:lnTo>
                    <a:pt x="336431" y="736086"/>
                  </a:lnTo>
                  <a:lnTo>
                    <a:pt x="336431" y="743652"/>
                  </a:lnTo>
                  <a:lnTo>
                    <a:pt x="338457" y="743652"/>
                  </a:lnTo>
                  <a:lnTo>
                    <a:pt x="352644" y="743652"/>
                  </a:lnTo>
                  <a:lnTo>
                    <a:pt x="352644" y="713387"/>
                  </a:lnTo>
                  <a:lnTo>
                    <a:pt x="397231" y="713387"/>
                  </a:lnTo>
                  <a:lnTo>
                    <a:pt x="397231" y="712036"/>
                  </a:lnTo>
                  <a:lnTo>
                    <a:pt x="397231" y="702578"/>
                  </a:lnTo>
                  <a:lnTo>
                    <a:pt x="398245" y="702578"/>
                  </a:lnTo>
                  <a:lnTo>
                    <a:pt x="405338" y="702578"/>
                  </a:lnTo>
                  <a:lnTo>
                    <a:pt x="405338" y="700687"/>
                  </a:lnTo>
                  <a:lnTo>
                    <a:pt x="405338" y="687446"/>
                  </a:lnTo>
                  <a:lnTo>
                    <a:pt x="406098" y="687446"/>
                  </a:lnTo>
                  <a:lnTo>
                    <a:pt x="411418" y="687446"/>
                  </a:lnTo>
                  <a:lnTo>
                    <a:pt x="411418" y="686365"/>
                  </a:lnTo>
                  <a:lnTo>
                    <a:pt x="411418" y="678798"/>
                  </a:lnTo>
                  <a:lnTo>
                    <a:pt x="413445" y="678798"/>
                  </a:lnTo>
                  <a:lnTo>
                    <a:pt x="427632" y="678798"/>
                  </a:lnTo>
                  <a:lnTo>
                    <a:pt x="427632" y="679879"/>
                  </a:lnTo>
                  <a:lnTo>
                    <a:pt x="427632" y="687446"/>
                  </a:lnTo>
                  <a:lnTo>
                    <a:pt x="449925" y="687446"/>
                  </a:lnTo>
                  <a:lnTo>
                    <a:pt x="449925" y="685554"/>
                  </a:lnTo>
                  <a:lnTo>
                    <a:pt x="449925" y="672313"/>
                  </a:lnTo>
                  <a:lnTo>
                    <a:pt x="451699" y="672313"/>
                  </a:lnTo>
                  <a:lnTo>
                    <a:pt x="464112" y="672313"/>
                  </a:lnTo>
                  <a:lnTo>
                    <a:pt x="464112" y="696093"/>
                  </a:lnTo>
                  <a:lnTo>
                    <a:pt x="465126" y="696093"/>
                  </a:lnTo>
                  <a:lnTo>
                    <a:pt x="472219" y="696093"/>
                  </a:lnTo>
                  <a:lnTo>
                    <a:pt x="472219" y="695012"/>
                  </a:lnTo>
                  <a:lnTo>
                    <a:pt x="472219" y="687446"/>
                  </a:lnTo>
                  <a:lnTo>
                    <a:pt x="473992" y="687446"/>
                  </a:lnTo>
                  <a:lnTo>
                    <a:pt x="486406" y="687446"/>
                  </a:lnTo>
                  <a:lnTo>
                    <a:pt x="486406" y="713387"/>
                  </a:lnTo>
                  <a:lnTo>
                    <a:pt x="488433" y="713387"/>
                  </a:lnTo>
                  <a:lnTo>
                    <a:pt x="502619" y="713387"/>
                  </a:lnTo>
                  <a:lnTo>
                    <a:pt x="502619" y="715008"/>
                  </a:lnTo>
                  <a:lnTo>
                    <a:pt x="502619" y="726358"/>
                  </a:lnTo>
                  <a:lnTo>
                    <a:pt x="503379" y="726358"/>
                  </a:lnTo>
                  <a:lnTo>
                    <a:pt x="508700" y="726358"/>
                  </a:lnTo>
                  <a:lnTo>
                    <a:pt x="508700" y="725547"/>
                  </a:lnTo>
                  <a:lnTo>
                    <a:pt x="508700" y="719872"/>
                  </a:lnTo>
                  <a:lnTo>
                    <a:pt x="539100" y="719872"/>
                  </a:lnTo>
                  <a:lnTo>
                    <a:pt x="539100" y="743652"/>
                  </a:lnTo>
                  <a:lnTo>
                    <a:pt x="540113" y="743652"/>
                  </a:lnTo>
                  <a:lnTo>
                    <a:pt x="547207" y="743652"/>
                  </a:lnTo>
                  <a:lnTo>
                    <a:pt x="547207" y="744733"/>
                  </a:lnTo>
                  <a:lnTo>
                    <a:pt x="547207" y="752299"/>
                  </a:lnTo>
                  <a:lnTo>
                    <a:pt x="547967" y="752299"/>
                  </a:lnTo>
                  <a:lnTo>
                    <a:pt x="553287" y="752299"/>
                  </a:lnTo>
                  <a:lnTo>
                    <a:pt x="553287" y="750137"/>
                  </a:lnTo>
                  <a:lnTo>
                    <a:pt x="553287" y="735005"/>
                  </a:lnTo>
                  <a:lnTo>
                    <a:pt x="554300" y="735005"/>
                  </a:lnTo>
                  <a:lnTo>
                    <a:pt x="561394" y="735005"/>
                  </a:lnTo>
                  <a:lnTo>
                    <a:pt x="561394" y="736086"/>
                  </a:lnTo>
                  <a:lnTo>
                    <a:pt x="561394" y="743652"/>
                  </a:lnTo>
                  <a:lnTo>
                    <a:pt x="566714" y="741659"/>
                  </a:lnTo>
                  <a:cubicBezTo>
                    <a:pt x="567474" y="741287"/>
                    <a:pt x="567474" y="741085"/>
                    <a:pt x="567474" y="740679"/>
                  </a:cubicBezTo>
                  <a:lnTo>
                    <a:pt x="567474" y="735005"/>
                  </a:lnTo>
                  <a:lnTo>
                    <a:pt x="605981" y="735005"/>
                  </a:lnTo>
                  <a:lnTo>
                    <a:pt x="605981" y="758784"/>
                  </a:lnTo>
                  <a:lnTo>
                    <a:pt x="608007" y="758784"/>
                  </a:lnTo>
                  <a:lnTo>
                    <a:pt x="622194" y="758784"/>
                  </a:lnTo>
                  <a:lnTo>
                    <a:pt x="622194" y="759865"/>
                  </a:lnTo>
                  <a:lnTo>
                    <a:pt x="622194" y="767431"/>
                  </a:lnTo>
                  <a:lnTo>
                    <a:pt x="623968" y="767431"/>
                  </a:lnTo>
                  <a:lnTo>
                    <a:pt x="636381" y="767431"/>
                  </a:lnTo>
                  <a:lnTo>
                    <a:pt x="636381" y="743652"/>
                  </a:lnTo>
                  <a:lnTo>
                    <a:pt x="637394" y="743652"/>
                  </a:lnTo>
                  <a:lnTo>
                    <a:pt x="644488" y="743652"/>
                  </a:lnTo>
                  <a:lnTo>
                    <a:pt x="644488" y="711225"/>
                  </a:lnTo>
                  <a:lnTo>
                    <a:pt x="645501" y="711225"/>
                  </a:lnTo>
                  <a:lnTo>
                    <a:pt x="652595" y="711225"/>
                  </a:lnTo>
                  <a:lnTo>
                    <a:pt x="652595" y="709334"/>
                  </a:lnTo>
                  <a:lnTo>
                    <a:pt x="652595" y="696093"/>
                  </a:lnTo>
                  <a:cubicBezTo>
                    <a:pt x="650568" y="696093"/>
                    <a:pt x="650568" y="696093"/>
                    <a:pt x="651328" y="694471"/>
                  </a:cubicBezTo>
                  <a:lnTo>
                    <a:pt x="656648" y="683122"/>
                  </a:lnTo>
                  <a:cubicBezTo>
                    <a:pt x="656653" y="683139"/>
                    <a:pt x="656848" y="683813"/>
                    <a:pt x="664755" y="711225"/>
                  </a:cubicBezTo>
                  <a:lnTo>
                    <a:pt x="665515" y="711225"/>
                  </a:lnTo>
                  <a:lnTo>
                    <a:pt x="670835" y="711225"/>
                  </a:lnTo>
                  <a:lnTo>
                    <a:pt x="670835" y="605298"/>
                  </a:lnTo>
                  <a:lnTo>
                    <a:pt x="672355" y="605298"/>
                  </a:lnTo>
                  <a:lnTo>
                    <a:pt x="682995" y="605298"/>
                  </a:lnTo>
                  <a:lnTo>
                    <a:pt x="682995" y="557739"/>
                  </a:lnTo>
                  <a:lnTo>
                    <a:pt x="709342" y="557739"/>
                  </a:lnTo>
                  <a:lnTo>
                    <a:pt x="709342" y="536121"/>
                  </a:lnTo>
                  <a:lnTo>
                    <a:pt x="743796" y="536121"/>
                  </a:lnTo>
                  <a:lnTo>
                    <a:pt x="743796" y="538553"/>
                  </a:lnTo>
                  <a:lnTo>
                    <a:pt x="743796" y="555577"/>
                  </a:lnTo>
                  <a:lnTo>
                    <a:pt x="746076" y="555577"/>
                  </a:lnTo>
                  <a:lnTo>
                    <a:pt x="762036" y="555577"/>
                  </a:lnTo>
                  <a:lnTo>
                    <a:pt x="762036" y="603136"/>
                  </a:lnTo>
                  <a:lnTo>
                    <a:pt x="763049" y="603136"/>
                  </a:lnTo>
                  <a:lnTo>
                    <a:pt x="770143" y="603136"/>
                  </a:lnTo>
                  <a:lnTo>
                    <a:pt x="784330" y="607460"/>
                  </a:lnTo>
                  <a:lnTo>
                    <a:pt x="784330" y="646372"/>
                  </a:lnTo>
                  <a:lnTo>
                    <a:pt x="785343" y="646372"/>
                  </a:lnTo>
                  <a:lnTo>
                    <a:pt x="792436" y="646372"/>
                  </a:lnTo>
                  <a:lnTo>
                    <a:pt x="792436" y="647993"/>
                  </a:lnTo>
                  <a:lnTo>
                    <a:pt x="792436" y="659342"/>
                  </a:lnTo>
                  <a:lnTo>
                    <a:pt x="794463" y="659342"/>
                  </a:lnTo>
                  <a:lnTo>
                    <a:pt x="808650" y="659342"/>
                  </a:lnTo>
                  <a:lnTo>
                    <a:pt x="814730" y="665828"/>
                  </a:lnTo>
                  <a:lnTo>
                    <a:pt x="814730" y="687446"/>
                  </a:lnTo>
                  <a:lnTo>
                    <a:pt x="817010" y="687446"/>
                  </a:lnTo>
                  <a:lnTo>
                    <a:pt x="832970" y="687446"/>
                  </a:lnTo>
                  <a:lnTo>
                    <a:pt x="832970" y="688526"/>
                  </a:lnTo>
                  <a:lnTo>
                    <a:pt x="832970" y="696093"/>
                  </a:lnTo>
                  <a:lnTo>
                    <a:pt x="834237" y="696093"/>
                  </a:lnTo>
                  <a:lnTo>
                    <a:pt x="843104" y="696093"/>
                  </a:lnTo>
                  <a:lnTo>
                    <a:pt x="843104" y="698254"/>
                  </a:lnTo>
                  <a:lnTo>
                    <a:pt x="843104" y="713387"/>
                  </a:lnTo>
                  <a:cubicBezTo>
                    <a:pt x="847157" y="713387"/>
                    <a:pt x="847157" y="713387"/>
                    <a:pt x="847157" y="711495"/>
                  </a:cubicBezTo>
                  <a:lnTo>
                    <a:pt x="847157" y="698254"/>
                  </a:lnTo>
                  <a:lnTo>
                    <a:pt x="848170" y="698254"/>
                  </a:lnTo>
                  <a:lnTo>
                    <a:pt x="855264" y="698254"/>
                  </a:lnTo>
                  <a:lnTo>
                    <a:pt x="855264" y="699876"/>
                  </a:lnTo>
                  <a:lnTo>
                    <a:pt x="855264" y="711225"/>
                  </a:lnTo>
                  <a:lnTo>
                    <a:pt x="856024" y="711225"/>
                  </a:lnTo>
                  <a:lnTo>
                    <a:pt x="861344" y="711225"/>
                  </a:lnTo>
                  <a:cubicBezTo>
                    <a:pt x="861344" y="706902"/>
                    <a:pt x="861344" y="706902"/>
                    <a:pt x="909984" y="706902"/>
                  </a:cubicBezTo>
                  <a:lnTo>
                    <a:pt x="909984" y="708253"/>
                  </a:lnTo>
                  <a:lnTo>
                    <a:pt x="909984" y="717710"/>
                  </a:lnTo>
                  <a:lnTo>
                    <a:pt x="910744" y="717710"/>
                  </a:lnTo>
                  <a:lnTo>
                    <a:pt x="916065" y="717710"/>
                  </a:lnTo>
                  <a:lnTo>
                    <a:pt x="916065" y="719872"/>
                  </a:lnTo>
                  <a:lnTo>
                    <a:pt x="916065" y="735005"/>
                  </a:lnTo>
                  <a:cubicBezTo>
                    <a:pt x="916073" y="735001"/>
                    <a:pt x="916189" y="734923"/>
                    <a:pt x="918091" y="733654"/>
                  </a:cubicBezTo>
                  <a:lnTo>
                    <a:pt x="932278" y="724196"/>
                  </a:lnTo>
                  <a:cubicBezTo>
                    <a:pt x="932280" y="724177"/>
                    <a:pt x="932411" y="723302"/>
                    <a:pt x="938358" y="683122"/>
                  </a:cubicBezTo>
                  <a:cubicBezTo>
                    <a:pt x="938367" y="683120"/>
                    <a:pt x="938436" y="683094"/>
                    <a:pt x="939118" y="682852"/>
                  </a:cubicBezTo>
                  <a:lnTo>
                    <a:pt x="944438" y="680960"/>
                  </a:lnTo>
                  <a:cubicBezTo>
                    <a:pt x="944438" y="680944"/>
                    <a:pt x="944471" y="679883"/>
                    <a:pt x="946465" y="611783"/>
                  </a:cubicBezTo>
                  <a:cubicBezTo>
                    <a:pt x="946465" y="611801"/>
                    <a:pt x="946498" y="612892"/>
                    <a:pt x="948492" y="680960"/>
                  </a:cubicBezTo>
                  <a:cubicBezTo>
                    <a:pt x="948501" y="680963"/>
                    <a:pt x="948572" y="680988"/>
                    <a:pt x="949252" y="681230"/>
                  </a:cubicBezTo>
                  <a:lnTo>
                    <a:pt x="954572" y="683122"/>
                  </a:lnTo>
                  <a:lnTo>
                    <a:pt x="954572" y="596651"/>
                  </a:lnTo>
                  <a:cubicBezTo>
                    <a:pt x="958625" y="596651"/>
                    <a:pt x="958625" y="596651"/>
                    <a:pt x="958625" y="564224"/>
                  </a:cubicBezTo>
                  <a:lnTo>
                    <a:pt x="997132" y="564224"/>
                  </a:lnTo>
                  <a:lnTo>
                    <a:pt x="997132" y="596651"/>
                  </a:lnTo>
                  <a:lnTo>
                    <a:pt x="997892" y="596651"/>
                  </a:lnTo>
                  <a:lnTo>
                    <a:pt x="1003212" y="596651"/>
                  </a:lnTo>
                  <a:lnTo>
                    <a:pt x="1003212" y="514503"/>
                  </a:lnTo>
                  <a:lnTo>
                    <a:pt x="1004986" y="514503"/>
                  </a:lnTo>
                  <a:lnTo>
                    <a:pt x="1017399" y="514503"/>
                  </a:lnTo>
                  <a:lnTo>
                    <a:pt x="1017399" y="512612"/>
                  </a:lnTo>
                  <a:lnTo>
                    <a:pt x="1017399" y="499371"/>
                  </a:lnTo>
                  <a:lnTo>
                    <a:pt x="1039693" y="499371"/>
                  </a:lnTo>
                  <a:lnTo>
                    <a:pt x="1039693" y="498290"/>
                  </a:lnTo>
                  <a:lnTo>
                    <a:pt x="1039693" y="490724"/>
                  </a:lnTo>
                  <a:lnTo>
                    <a:pt x="1041466" y="490724"/>
                  </a:lnTo>
                  <a:lnTo>
                    <a:pt x="1053880" y="490724"/>
                  </a:lnTo>
                  <a:lnTo>
                    <a:pt x="1053880" y="491805"/>
                  </a:lnTo>
                  <a:lnTo>
                    <a:pt x="1053880" y="499371"/>
                  </a:lnTo>
                  <a:lnTo>
                    <a:pt x="1054640" y="499371"/>
                  </a:lnTo>
                  <a:lnTo>
                    <a:pt x="1059960" y="499371"/>
                  </a:lnTo>
                  <a:lnTo>
                    <a:pt x="1070093" y="495047"/>
                  </a:lnTo>
                  <a:lnTo>
                    <a:pt x="1074146" y="498290"/>
                  </a:lnTo>
                  <a:lnTo>
                    <a:pt x="1074146" y="490724"/>
                  </a:lnTo>
                  <a:lnTo>
                    <a:pt x="1076426" y="490724"/>
                  </a:lnTo>
                  <a:lnTo>
                    <a:pt x="1092387" y="490724"/>
                  </a:lnTo>
                  <a:lnTo>
                    <a:pt x="1092387" y="491805"/>
                  </a:lnTo>
                  <a:lnTo>
                    <a:pt x="1092387" y="499371"/>
                  </a:lnTo>
                  <a:lnTo>
                    <a:pt x="1122787" y="499371"/>
                  </a:lnTo>
                  <a:lnTo>
                    <a:pt x="1122787" y="500992"/>
                  </a:lnTo>
                  <a:lnTo>
                    <a:pt x="1122787" y="512342"/>
                  </a:lnTo>
                  <a:lnTo>
                    <a:pt x="1149134" y="512342"/>
                  </a:lnTo>
                  <a:lnTo>
                    <a:pt x="1149134" y="542606"/>
                  </a:lnTo>
                  <a:lnTo>
                    <a:pt x="1149894" y="542606"/>
                  </a:lnTo>
                  <a:lnTo>
                    <a:pt x="1155214" y="542606"/>
                  </a:lnTo>
                  <a:lnTo>
                    <a:pt x="1155214" y="543687"/>
                  </a:lnTo>
                  <a:lnTo>
                    <a:pt x="1155214" y="551254"/>
                  </a:lnTo>
                  <a:cubicBezTo>
                    <a:pt x="1159268" y="551254"/>
                    <a:pt x="1159268" y="551254"/>
                    <a:pt x="1159268" y="581518"/>
                  </a:cubicBezTo>
                  <a:lnTo>
                    <a:pt x="1160028" y="581518"/>
                  </a:lnTo>
                  <a:lnTo>
                    <a:pt x="1165348" y="581518"/>
                  </a:lnTo>
                  <a:lnTo>
                    <a:pt x="1165348" y="582329"/>
                  </a:lnTo>
                  <a:lnTo>
                    <a:pt x="1165348" y="588004"/>
                  </a:lnTo>
                  <a:lnTo>
                    <a:pt x="1166361" y="588004"/>
                  </a:lnTo>
                  <a:lnTo>
                    <a:pt x="1173454" y="588004"/>
                  </a:lnTo>
                  <a:lnTo>
                    <a:pt x="1173454" y="618269"/>
                  </a:lnTo>
                  <a:lnTo>
                    <a:pt x="1175481" y="618269"/>
                  </a:lnTo>
                  <a:lnTo>
                    <a:pt x="1189668" y="618269"/>
                  </a:lnTo>
                  <a:lnTo>
                    <a:pt x="1189668" y="642048"/>
                  </a:lnTo>
                  <a:cubicBezTo>
                    <a:pt x="1191695" y="642048"/>
                    <a:pt x="1191695" y="642048"/>
                    <a:pt x="1191695" y="643669"/>
                  </a:cubicBezTo>
                  <a:lnTo>
                    <a:pt x="1191695" y="655019"/>
                  </a:lnTo>
                  <a:lnTo>
                    <a:pt x="1192455" y="655019"/>
                  </a:lnTo>
                  <a:lnTo>
                    <a:pt x="1197775" y="655019"/>
                  </a:lnTo>
                  <a:lnTo>
                    <a:pt x="1197775" y="678798"/>
                  </a:lnTo>
                  <a:lnTo>
                    <a:pt x="1199041" y="678798"/>
                  </a:lnTo>
                  <a:lnTo>
                    <a:pt x="1207908" y="678798"/>
                  </a:lnTo>
                  <a:cubicBezTo>
                    <a:pt x="1209935" y="680960"/>
                    <a:pt x="1209935" y="680960"/>
                    <a:pt x="1209935" y="682852"/>
                  </a:cubicBezTo>
                  <a:lnTo>
                    <a:pt x="1209935" y="696093"/>
                  </a:lnTo>
                  <a:cubicBezTo>
                    <a:pt x="1209940" y="696086"/>
                    <a:pt x="1210027" y="695979"/>
                    <a:pt x="1211455" y="694201"/>
                  </a:cubicBezTo>
                  <a:lnTo>
                    <a:pt x="1222095" y="680960"/>
                  </a:lnTo>
                  <a:lnTo>
                    <a:pt x="1250469" y="680960"/>
                  </a:lnTo>
                  <a:lnTo>
                    <a:pt x="1250469" y="767431"/>
                  </a:lnTo>
                  <a:lnTo>
                    <a:pt x="1251229" y="767431"/>
                  </a:lnTo>
                  <a:lnTo>
                    <a:pt x="1256549" y="767431"/>
                  </a:lnTo>
                  <a:cubicBezTo>
                    <a:pt x="1256553" y="767423"/>
                    <a:pt x="1256612" y="767323"/>
                    <a:pt x="1257309" y="766080"/>
                  </a:cubicBezTo>
                  <a:lnTo>
                    <a:pt x="1262629" y="756622"/>
                  </a:lnTo>
                  <a:lnTo>
                    <a:pt x="1262629" y="758514"/>
                  </a:lnTo>
                  <a:lnTo>
                    <a:pt x="1262629" y="771755"/>
                  </a:lnTo>
                  <a:cubicBezTo>
                    <a:pt x="1266682" y="771755"/>
                    <a:pt x="1266682" y="771755"/>
                    <a:pt x="1266682" y="726358"/>
                  </a:cubicBezTo>
                  <a:lnTo>
                    <a:pt x="1267442" y="726358"/>
                  </a:lnTo>
                  <a:lnTo>
                    <a:pt x="1272762" y="726358"/>
                  </a:lnTo>
                  <a:lnTo>
                    <a:pt x="1272762" y="661504"/>
                  </a:lnTo>
                  <a:lnTo>
                    <a:pt x="1273776" y="661504"/>
                  </a:lnTo>
                  <a:lnTo>
                    <a:pt x="1280869" y="661504"/>
                  </a:lnTo>
                  <a:cubicBezTo>
                    <a:pt x="1280875" y="661483"/>
                    <a:pt x="1281139" y="660543"/>
                    <a:pt x="1293029" y="618269"/>
                  </a:cubicBezTo>
                  <a:lnTo>
                    <a:pt x="1294296" y="618269"/>
                  </a:lnTo>
                  <a:lnTo>
                    <a:pt x="1303163" y="618269"/>
                  </a:lnTo>
                  <a:cubicBezTo>
                    <a:pt x="1303168" y="618292"/>
                    <a:pt x="1303394" y="619258"/>
                    <a:pt x="1313296" y="661504"/>
                  </a:cubicBezTo>
                  <a:lnTo>
                    <a:pt x="1314309" y="661504"/>
                  </a:lnTo>
                  <a:lnTo>
                    <a:pt x="1321403" y="661504"/>
                  </a:lnTo>
                  <a:lnTo>
                    <a:pt x="1321403" y="700416"/>
                  </a:lnTo>
                  <a:lnTo>
                    <a:pt x="1323176" y="700416"/>
                  </a:lnTo>
                  <a:lnTo>
                    <a:pt x="1335590" y="700416"/>
                  </a:lnTo>
                  <a:lnTo>
                    <a:pt x="1335590" y="702578"/>
                  </a:lnTo>
                  <a:lnTo>
                    <a:pt x="1335590" y="717710"/>
                  </a:lnTo>
                  <a:cubicBezTo>
                    <a:pt x="1339643" y="717710"/>
                    <a:pt x="1339643" y="717710"/>
                    <a:pt x="1339643" y="715549"/>
                  </a:cubicBezTo>
                  <a:lnTo>
                    <a:pt x="1339643" y="700416"/>
                  </a:lnTo>
                  <a:lnTo>
                    <a:pt x="1341163" y="700416"/>
                  </a:lnTo>
                  <a:lnTo>
                    <a:pt x="1351803" y="700416"/>
                  </a:lnTo>
                  <a:lnTo>
                    <a:pt x="1351803" y="702037"/>
                  </a:lnTo>
                  <a:lnTo>
                    <a:pt x="1351803" y="713387"/>
                  </a:lnTo>
                  <a:lnTo>
                    <a:pt x="1382204" y="713387"/>
                  </a:lnTo>
                  <a:lnTo>
                    <a:pt x="1382204" y="676637"/>
                  </a:lnTo>
                  <a:lnTo>
                    <a:pt x="1383470" y="676637"/>
                  </a:lnTo>
                  <a:lnTo>
                    <a:pt x="1392337" y="676637"/>
                  </a:lnTo>
                  <a:lnTo>
                    <a:pt x="1392337" y="698254"/>
                  </a:lnTo>
                  <a:cubicBezTo>
                    <a:pt x="1394364" y="698254"/>
                    <a:pt x="1394364" y="698254"/>
                    <a:pt x="1394364" y="665828"/>
                  </a:cubicBezTo>
                  <a:lnTo>
                    <a:pt x="1416657" y="665828"/>
                  </a:lnTo>
                  <a:lnTo>
                    <a:pt x="1416657" y="664206"/>
                  </a:lnTo>
                  <a:lnTo>
                    <a:pt x="1416657" y="652857"/>
                  </a:lnTo>
                  <a:lnTo>
                    <a:pt x="1417417" y="652857"/>
                  </a:lnTo>
                  <a:lnTo>
                    <a:pt x="1422737" y="652857"/>
                  </a:lnTo>
                  <a:lnTo>
                    <a:pt x="1422737" y="650966"/>
                  </a:lnTo>
                  <a:lnTo>
                    <a:pt x="1422737" y="637725"/>
                  </a:lnTo>
                  <a:lnTo>
                    <a:pt x="1426791" y="644210"/>
                  </a:lnTo>
                  <a:lnTo>
                    <a:pt x="1429071" y="644210"/>
                  </a:lnTo>
                  <a:lnTo>
                    <a:pt x="1445031" y="644210"/>
                  </a:lnTo>
                  <a:lnTo>
                    <a:pt x="1445031" y="643399"/>
                  </a:lnTo>
                  <a:lnTo>
                    <a:pt x="1445031" y="637725"/>
                  </a:lnTo>
                  <a:lnTo>
                    <a:pt x="1445791" y="637725"/>
                  </a:lnTo>
                  <a:lnTo>
                    <a:pt x="1451111" y="637725"/>
                  </a:lnTo>
                  <a:lnTo>
                    <a:pt x="1451111" y="639076"/>
                  </a:lnTo>
                  <a:lnTo>
                    <a:pt x="1451111" y="648534"/>
                  </a:lnTo>
                  <a:lnTo>
                    <a:pt x="1489618" y="648534"/>
                  </a:lnTo>
                  <a:lnTo>
                    <a:pt x="1489618" y="786887"/>
                  </a:lnTo>
                  <a:lnTo>
                    <a:pt x="1491138" y="786887"/>
                  </a:lnTo>
                  <a:lnTo>
                    <a:pt x="1501778" y="786887"/>
                  </a:lnTo>
                  <a:lnTo>
                    <a:pt x="1501778" y="773917"/>
                  </a:lnTo>
                  <a:lnTo>
                    <a:pt x="1505832" y="773917"/>
                  </a:lnTo>
                  <a:lnTo>
                    <a:pt x="1505832" y="786887"/>
                  </a:lnTo>
                  <a:lnTo>
                    <a:pt x="1536232" y="786887"/>
                  </a:lnTo>
                  <a:lnTo>
                    <a:pt x="1536232" y="756622"/>
                  </a:lnTo>
                  <a:lnTo>
                    <a:pt x="1548392" y="756622"/>
                  </a:lnTo>
                  <a:lnTo>
                    <a:pt x="1560552" y="754461"/>
                  </a:lnTo>
                  <a:cubicBezTo>
                    <a:pt x="1562579" y="754461"/>
                    <a:pt x="1562579" y="756622"/>
                    <a:pt x="1564606" y="756622"/>
                  </a:cubicBezTo>
                  <a:lnTo>
                    <a:pt x="1574739" y="756622"/>
                  </a:lnTo>
                  <a:lnTo>
                    <a:pt x="1574739" y="786887"/>
                  </a:lnTo>
                  <a:lnTo>
                    <a:pt x="1582846" y="786887"/>
                  </a:lnTo>
                  <a:lnTo>
                    <a:pt x="1582846" y="804182"/>
                  </a:lnTo>
                  <a:lnTo>
                    <a:pt x="1592182" y="805087"/>
                  </a:lnTo>
                  <a:lnTo>
                    <a:pt x="1605140" y="805087"/>
                  </a:lnTo>
                  <a:lnTo>
                    <a:pt x="1605140" y="789049"/>
                  </a:lnTo>
                  <a:lnTo>
                    <a:pt x="1673096" y="789049"/>
                  </a:lnTo>
                  <a:lnTo>
                    <a:pt x="1673096" y="703796"/>
                  </a:lnTo>
                  <a:lnTo>
                    <a:pt x="1745104" y="703796"/>
                  </a:lnTo>
                  <a:lnTo>
                    <a:pt x="1745104" y="782564"/>
                  </a:lnTo>
                  <a:lnTo>
                    <a:pt x="1747008" y="782564"/>
                  </a:lnTo>
                  <a:lnTo>
                    <a:pt x="1748250" y="805087"/>
                  </a:lnTo>
                  <a:lnTo>
                    <a:pt x="1757926" y="805087"/>
                  </a:lnTo>
                  <a:cubicBezTo>
                    <a:pt x="1758462" y="797873"/>
                    <a:pt x="1759168" y="790219"/>
                    <a:pt x="1759168" y="782564"/>
                  </a:cubicBezTo>
                  <a:lnTo>
                    <a:pt x="1765248" y="782564"/>
                  </a:lnTo>
                  <a:lnTo>
                    <a:pt x="1766490" y="805087"/>
                  </a:lnTo>
                  <a:lnTo>
                    <a:pt x="1817112" y="805087"/>
                  </a:lnTo>
                  <a:lnTo>
                    <a:pt x="1817112" y="642059"/>
                  </a:lnTo>
                  <a:lnTo>
                    <a:pt x="2014439" y="642059"/>
                  </a:lnTo>
                  <a:lnTo>
                    <a:pt x="2014439" y="805087"/>
                  </a:lnTo>
                  <a:lnTo>
                    <a:pt x="2033136" y="805087"/>
                  </a:lnTo>
                  <a:lnTo>
                    <a:pt x="2033136" y="722394"/>
                  </a:lnTo>
                  <a:lnTo>
                    <a:pt x="2128256" y="722394"/>
                  </a:lnTo>
                  <a:cubicBezTo>
                    <a:pt x="2132331" y="616373"/>
                    <a:pt x="2135709" y="510899"/>
                    <a:pt x="2140186" y="404253"/>
                  </a:cubicBezTo>
                  <a:cubicBezTo>
                    <a:pt x="2130053" y="404253"/>
                    <a:pt x="2105733" y="391282"/>
                    <a:pt x="2128026" y="382635"/>
                  </a:cubicBezTo>
                  <a:cubicBezTo>
                    <a:pt x="2125999" y="380473"/>
                    <a:pt x="2123973" y="378311"/>
                    <a:pt x="2121946" y="378311"/>
                  </a:cubicBezTo>
                  <a:cubicBezTo>
                    <a:pt x="2121946" y="365341"/>
                    <a:pt x="2119919" y="363179"/>
                    <a:pt x="2130053" y="354532"/>
                  </a:cubicBezTo>
                  <a:lnTo>
                    <a:pt x="2130053" y="337238"/>
                  </a:lnTo>
                  <a:lnTo>
                    <a:pt x="2144240" y="337238"/>
                  </a:lnTo>
                  <a:lnTo>
                    <a:pt x="2144240" y="315620"/>
                  </a:lnTo>
                  <a:cubicBezTo>
                    <a:pt x="2144240" y="313458"/>
                    <a:pt x="2146266" y="313458"/>
                    <a:pt x="2146266" y="311296"/>
                  </a:cubicBezTo>
                  <a:lnTo>
                    <a:pt x="2146266" y="233472"/>
                  </a:lnTo>
                  <a:cubicBezTo>
                    <a:pt x="2146266" y="231310"/>
                    <a:pt x="2144240" y="229149"/>
                    <a:pt x="2144240" y="226987"/>
                  </a:cubicBezTo>
                  <a:lnTo>
                    <a:pt x="2150320" y="220501"/>
                  </a:lnTo>
                  <a:lnTo>
                    <a:pt x="2150320" y="162133"/>
                  </a:lnTo>
                  <a:cubicBezTo>
                    <a:pt x="2150320" y="159972"/>
                    <a:pt x="2150320" y="159972"/>
                    <a:pt x="2152346" y="157810"/>
                  </a:cubicBezTo>
                  <a:lnTo>
                    <a:pt x="2152346" y="101604"/>
                  </a:lnTo>
                  <a:cubicBezTo>
                    <a:pt x="2154373" y="92957"/>
                    <a:pt x="2154373" y="88633"/>
                    <a:pt x="2154373" y="82148"/>
                  </a:cubicBezTo>
                  <a:cubicBezTo>
                    <a:pt x="2158427" y="88633"/>
                    <a:pt x="2158427" y="92957"/>
                    <a:pt x="2158427" y="99442"/>
                  </a:cubicBezTo>
                  <a:cubicBezTo>
                    <a:pt x="2160453" y="121060"/>
                    <a:pt x="2160453" y="140516"/>
                    <a:pt x="2160453" y="157810"/>
                  </a:cubicBezTo>
                  <a:cubicBezTo>
                    <a:pt x="2162480" y="181589"/>
                    <a:pt x="2162480" y="201045"/>
                    <a:pt x="2162480" y="220501"/>
                  </a:cubicBezTo>
                  <a:lnTo>
                    <a:pt x="2168560" y="226987"/>
                  </a:lnTo>
                  <a:cubicBezTo>
                    <a:pt x="2168560" y="229149"/>
                    <a:pt x="2166533" y="231310"/>
                    <a:pt x="2166533" y="233472"/>
                  </a:cubicBezTo>
                  <a:lnTo>
                    <a:pt x="2166533" y="311296"/>
                  </a:lnTo>
                  <a:cubicBezTo>
                    <a:pt x="2166533" y="313458"/>
                    <a:pt x="2168560" y="313458"/>
                    <a:pt x="2168560" y="315620"/>
                  </a:cubicBezTo>
                  <a:lnTo>
                    <a:pt x="2168560" y="337238"/>
                  </a:lnTo>
                  <a:lnTo>
                    <a:pt x="2182747" y="337238"/>
                  </a:lnTo>
                  <a:lnTo>
                    <a:pt x="2182747" y="354532"/>
                  </a:lnTo>
                  <a:cubicBezTo>
                    <a:pt x="2190854" y="363179"/>
                    <a:pt x="2190854" y="363179"/>
                    <a:pt x="2190854" y="378311"/>
                  </a:cubicBezTo>
                  <a:cubicBezTo>
                    <a:pt x="2188827" y="378311"/>
                    <a:pt x="2186800" y="380473"/>
                    <a:pt x="2184774" y="382635"/>
                  </a:cubicBezTo>
                  <a:cubicBezTo>
                    <a:pt x="2205040" y="393444"/>
                    <a:pt x="2180720" y="402091"/>
                    <a:pt x="2172613" y="404253"/>
                  </a:cubicBezTo>
                  <a:cubicBezTo>
                    <a:pt x="2174640" y="488562"/>
                    <a:pt x="2178693" y="572871"/>
                    <a:pt x="2180720" y="657181"/>
                  </a:cubicBezTo>
                  <a:lnTo>
                    <a:pt x="2245574" y="657181"/>
                  </a:lnTo>
                  <a:lnTo>
                    <a:pt x="2245574" y="732843"/>
                  </a:lnTo>
                  <a:lnTo>
                    <a:pt x="2253681" y="732843"/>
                  </a:lnTo>
                  <a:cubicBezTo>
                    <a:pt x="2253681" y="730681"/>
                    <a:pt x="2255708" y="728519"/>
                    <a:pt x="2255708" y="726358"/>
                  </a:cubicBezTo>
                  <a:lnTo>
                    <a:pt x="2261788" y="726358"/>
                  </a:lnTo>
                  <a:cubicBezTo>
                    <a:pt x="2261788" y="728519"/>
                    <a:pt x="2261788" y="730681"/>
                    <a:pt x="2263815" y="735005"/>
                  </a:cubicBezTo>
                  <a:lnTo>
                    <a:pt x="2275975" y="735005"/>
                  </a:lnTo>
                  <a:lnTo>
                    <a:pt x="2275975" y="728519"/>
                  </a:lnTo>
                  <a:lnTo>
                    <a:pt x="2298268" y="728519"/>
                  </a:lnTo>
                  <a:lnTo>
                    <a:pt x="2298268" y="735005"/>
                  </a:lnTo>
                  <a:lnTo>
                    <a:pt x="2318535" y="735005"/>
                  </a:lnTo>
                  <a:lnTo>
                    <a:pt x="2318535" y="780402"/>
                  </a:lnTo>
                  <a:lnTo>
                    <a:pt x="2332722" y="780402"/>
                  </a:lnTo>
                  <a:lnTo>
                    <a:pt x="2332722" y="767431"/>
                  </a:lnTo>
                  <a:lnTo>
                    <a:pt x="2348936" y="767431"/>
                  </a:lnTo>
                  <a:lnTo>
                    <a:pt x="2348936" y="588004"/>
                  </a:lnTo>
                  <a:lnTo>
                    <a:pt x="2355016" y="581518"/>
                  </a:lnTo>
                  <a:lnTo>
                    <a:pt x="2427977" y="581518"/>
                  </a:lnTo>
                  <a:lnTo>
                    <a:pt x="2427977" y="590166"/>
                  </a:lnTo>
                  <a:lnTo>
                    <a:pt x="2438110" y="590166"/>
                  </a:lnTo>
                  <a:lnTo>
                    <a:pt x="2438110" y="704740"/>
                  </a:lnTo>
                  <a:lnTo>
                    <a:pt x="2460404" y="704740"/>
                  </a:lnTo>
                  <a:lnTo>
                    <a:pt x="2460404" y="637725"/>
                  </a:lnTo>
                  <a:lnTo>
                    <a:pt x="2486751" y="637725"/>
                  </a:lnTo>
                  <a:cubicBezTo>
                    <a:pt x="2488777" y="637725"/>
                    <a:pt x="2488777" y="635563"/>
                    <a:pt x="2490804" y="633401"/>
                  </a:cubicBezTo>
                  <a:lnTo>
                    <a:pt x="2498911" y="633401"/>
                  </a:lnTo>
                  <a:cubicBezTo>
                    <a:pt x="2500937" y="635563"/>
                    <a:pt x="2500937" y="637725"/>
                    <a:pt x="2502964" y="637725"/>
                  </a:cubicBezTo>
                  <a:lnTo>
                    <a:pt x="2525258" y="637725"/>
                  </a:lnTo>
                  <a:lnTo>
                    <a:pt x="2525258" y="520989"/>
                  </a:lnTo>
                  <a:cubicBezTo>
                    <a:pt x="2525272" y="520986"/>
                    <a:pt x="2526139" y="520822"/>
                    <a:pt x="2582005" y="510180"/>
                  </a:cubicBezTo>
                  <a:lnTo>
                    <a:pt x="2582005" y="511261"/>
                  </a:lnTo>
                  <a:lnTo>
                    <a:pt x="2582005" y="518827"/>
                  </a:lnTo>
                  <a:lnTo>
                    <a:pt x="2608352" y="518827"/>
                  </a:lnTo>
                  <a:lnTo>
                    <a:pt x="2608352" y="773917"/>
                  </a:lnTo>
                  <a:lnTo>
                    <a:pt x="2630646" y="773917"/>
                  </a:lnTo>
                  <a:lnTo>
                    <a:pt x="2630646" y="769593"/>
                  </a:lnTo>
                  <a:lnTo>
                    <a:pt x="2642806" y="769593"/>
                  </a:lnTo>
                  <a:lnTo>
                    <a:pt x="2642806" y="773917"/>
                  </a:lnTo>
                  <a:lnTo>
                    <a:pt x="2667126" y="773917"/>
                  </a:lnTo>
                  <a:lnTo>
                    <a:pt x="2667126" y="760946"/>
                  </a:lnTo>
                  <a:lnTo>
                    <a:pt x="2695500" y="760946"/>
                  </a:lnTo>
                  <a:cubicBezTo>
                    <a:pt x="2699553" y="756622"/>
                    <a:pt x="2703607" y="756622"/>
                    <a:pt x="2707660" y="756622"/>
                  </a:cubicBezTo>
                  <a:cubicBezTo>
                    <a:pt x="2713740" y="760946"/>
                    <a:pt x="2721847" y="760946"/>
                    <a:pt x="2727927" y="760946"/>
                  </a:cubicBezTo>
                  <a:lnTo>
                    <a:pt x="2727927" y="743652"/>
                  </a:lnTo>
                  <a:lnTo>
                    <a:pt x="2736034" y="743652"/>
                  </a:lnTo>
                  <a:lnTo>
                    <a:pt x="2736034" y="730681"/>
                  </a:lnTo>
                  <a:lnTo>
                    <a:pt x="2792781" y="730681"/>
                  </a:lnTo>
                  <a:lnTo>
                    <a:pt x="2792781" y="700416"/>
                  </a:lnTo>
                  <a:lnTo>
                    <a:pt x="2811021" y="700416"/>
                  </a:lnTo>
                  <a:lnTo>
                    <a:pt x="2811021" y="693931"/>
                  </a:lnTo>
                  <a:lnTo>
                    <a:pt x="2823181" y="693931"/>
                  </a:lnTo>
                  <a:lnTo>
                    <a:pt x="2823181" y="700416"/>
                  </a:lnTo>
                  <a:lnTo>
                    <a:pt x="2839395" y="700416"/>
                  </a:lnTo>
                  <a:lnTo>
                    <a:pt x="2839395" y="750137"/>
                  </a:lnTo>
                  <a:lnTo>
                    <a:pt x="2871822" y="750137"/>
                  </a:lnTo>
                  <a:lnTo>
                    <a:pt x="2871822" y="724196"/>
                  </a:lnTo>
                  <a:lnTo>
                    <a:pt x="2910329" y="724196"/>
                  </a:lnTo>
                  <a:lnTo>
                    <a:pt x="2910329" y="693931"/>
                  </a:lnTo>
                  <a:lnTo>
                    <a:pt x="2958970" y="693931"/>
                  </a:lnTo>
                  <a:lnTo>
                    <a:pt x="2958970" y="805087"/>
                  </a:lnTo>
                  <a:lnTo>
                    <a:pt x="2958970" y="818866"/>
                  </a:lnTo>
                  <a:lnTo>
                    <a:pt x="3031519" y="818866"/>
                  </a:lnTo>
                  <a:cubicBezTo>
                    <a:pt x="3029295" y="939467"/>
                    <a:pt x="3033744" y="999999"/>
                    <a:pt x="3031520" y="1160647"/>
                  </a:cubicBezTo>
                  <a:lnTo>
                    <a:pt x="2054" y="1158314"/>
                  </a:lnTo>
                  <a:cubicBezTo>
                    <a:pt x="1369" y="1010750"/>
                    <a:pt x="685" y="871760"/>
                    <a:pt x="0" y="724196"/>
                  </a:cubicBezTo>
                  <a:lnTo>
                    <a:pt x="20267" y="724196"/>
                  </a:lnTo>
                  <a:cubicBezTo>
                    <a:pt x="20271" y="724190"/>
                    <a:pt x="20308" y="724108"/>
                    <a:pt x="20774" y="723115"/>
                  </a:cubicBezTo>
                  <a:lnTo>
                    <a:pt x="24320" y="715549"/>
                  </a:lnTo>
                  <a:cubicBezTo>
                    <a:pt x="24329" y="715550"/>
                    <a:pt x="24442" y="715568"/>
                    <a:pt x="26094" y="715819"/>
                  </a:cubicBezTo>
                  <a:lnTo>
                    <a:pt x="38507" y="717710"/>
                  </a:lnTo>
                  <a:cubicBezTo>
                    <a:pt x="38510" y="717720"/>
                    <a:pt x="38548" y="717821"/>
                    <a:pt x="39014" y="719062"/>
                  </a:cubicBezTo>
                  <a:lnTo>
                    <a:pt x="42560" y="728519"/>
                  </a:lnTo>
                  <a:cubicBezTo>
                    <a:pt x="42574" y="728520"/>
                    <a:pt x="43170" y="728570"/>
                    <a:pt x="68907" y="730681"/>
                  </a:cubicBezTo>
                  <a:lnTo>
                    <a:pt x="68907" y="607460"/>
                  </a:lnTo>
                  <a:lnTo>
                    <a:pt x="70934" y="607460"/>
                  </a:lnTo>
                  <a:lnTo>
                    <a:pt x="85121" y="607460"/>
                  </a:lnTo>
                  <a:lnTo>
                    <a:pt x="85121" y="471268"/>
                  </a:lnTo>
                  <a:lnTo>
                    <a:pt x="86894" y="471268"/>
                  </a:lnTo>
                  <a:lnTo>
                    <a:pt x="99308" y="471268"/>
                  </a:lnTo>
                  <a:lnTo>
                    <a:pt x="99308" y="356694"/>
                  </a:lnTo>
                  <a:cubicBezTo>
                    <a:pt x="103361" y="354532"/>
                    <a:pt x="103361" y="354532"/>
                    <a:pt x="103361" y="328590"/>
                  </a:cubicBezTo>
                  <a:lnTo>
                    <a:pt x="105388" y="328590"/>
                  </a:lnTo>
                  <a:lnTo>
                    <a:pt x="119575" y="328590"/>
                  </a:lnTo>
                  <a:cubicBezTo>
                    <a:pt x="119586" y="328567"/>
                    <a:pt x="120192" y="327200"/>
                    <a:pt x="156055" y="246443"/>
                  </a:cubicBezTo>
                  <a:cubicBezTo>
                    <a:pt x="156055" y="246429"/>
                    <a:pt x="156089" y="244478"/>
                    <a:pt x="160109"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201" tIns="40100" rIns="80201" bIns="40100" numCol="1" spcCol="0" rtlCol="0" fromWordArt="0" anchor="ctr" anchorCtr="0" forceAA="0" compatLnSpc="1">
              <a:prstTxWarp prst="textNoShape">
                <a:avLst/>
              </a:prstTxWarp>
              <a:noAutofit/>
            </a:bodyPr>
            <a:lstStyle/>
            <a:p>
              <a:pPr algn="ctr"/>
              <a:endParaRPr lang="ko-KR" altLang="en-US" sz="2369">
                <a:solidFill>
                  <a:schemeClr val="tx1"/>
                </a:solidFill>
              </a:endParaRPr>
            </a:p>
          </p:txBody>
        </p:sp>
        <p:sp>
          <p:nvSpPr>
            <p:cNvPr id="31" name="Rectangle 35">
              <a:extLst>
                <a:ext uri="{FF2B5EF4-FFF2-40B4-BE49-F238E27FC236}">
                  <a16:creationId xmlns:a16="http://schemas.microsoft.com/office/drawing/2014/main" id="{E805F80B-1BB5-45FE-9FCF-5B2C067D3F75}"/>
                </a:ext>
              </a:extLst>
            </p:cNvPr>
            <p:cNvSpPr/>
            <p:nvPr/>
          </p:nvSpPr>
          <p:spPr>
            <a:xfrm>
              <a:off x="3024845" y="1883798"/>
              <a:ext cx="3024845" cy="689379"/>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56055 w 3024845"/>
                <a:gd name="connsiteY0" fmla="*/ 164295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423" fmla="*/ 156055 w 3024845"/>
                <a:gd name="connsiteY423" fmla="*/ 164295 h 1078499"/>
                <a:gd name="connsiteX0" fmla="*/ 119575 w 3024845"/>
                <a:gd name="connsiteY0" fmla="*/ 246442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58427 w 3024845"/>
                <a:gd name="connsiteY325" fmla="*/ 17294 h 1078499"/>
                <a:gd name="connsiteX326" fmla="*/ 2160453 w 3024845"/>
                <a:gd name="connsiteY326" fmla="*/ 75662 h 1078499"/>
                <a:gd name="connsiteX327" fmla="*/ 2162480 w 3024845"/>
                <a:gd name="connsiteY327" fmla="*/ 138353 h 1078499"/>
                <a:gd name="connsiteX328" fmla="*/ 2168560 w 3024845"/>
                <a:gd name="connsiteY328" fmla="*/ 144839 h 1078499"/>
                <a:gd name="connsiteX329" fmla="*/ 2166533 w 3024845"/>
                <a:gd name="connsiteY329" fmla="*/ 151324 h 1078499"/>
                <a:gd name="connsiteX330" fmla="*/ 2166533 w 3024845"/>
                <a:gd name="connsiteY330" fmla="*/ 229148 h 1078499"/>
                <a:gd name="connsiteX331" fmla="*/ 2168560 w 3024845"/>
                <a:gd name="connsiteY331" fmla="*/ 233472 h 1078499"/>
                <a:gd name="connsiteX332" fmla="*/ 2168560 w 3024845"/>
                <a:gd name="connsiteY332" fmla="*/ 255090 h 1078499"/>
                <a:gd name="connsiteX333" fmla="*/ 2182747 w 3024845"/>
                <a:gd name="connsiteY333" fmla="*/ 255090 h 1078499"/>
                <a:gd name="connsiteX334" fmla="*/ 2182747 w 3024845"/>
                <a:gd name="connsiteY334" fmla="*/ 272384 h 1078499"/>
                <a:gd name="connsiteX335" fmla="*/ 2190854 w 3024845"/>
                <a:gd name="connsiteY335" fmla="*/ 296163 h 1078499"/>
                <a:gd name="connsiteX336" fmla="*/ 2184774 w 3024845"/>
                <a:gd name="connsiteY336" fmla="*/ 300487 h 1078499"/>
                <a:gd name="connsiteX337" fmla="*/ 2172613 w 3024845"/>
                <a:gd name="connsiteY337" fmla="*/ 322105 h 1078499"/>
                <a:gd name="connsiteX338" fmla="*/ 2180720 w 3024845"/>
                <a:gd name="connsiteY338" fmla="*/ 575033 h 1078499"/>
                <a:gd name="connsiteX339" fmla="*/ 2245574 w 3024845"/>
                <a:gd name="connsiteY339" fmla="*/ 575033 h 1078499"/>
                <a:gd name="connsiteX340" fmla="*/ 2245574 w 3024845"/>
                <a:gd name="connsiteY340" fmla="*/ 650695 h 1078499"/>
                <a:gd name="connsiteX341" fmla="*/ 2253681 w 3024845"/>
                <a:gd name="connsiteY341" fmla="*/ 650695 h 1078499"/>
                <a:gd name="connsiteX342" fmla="*/ 2255708 w 3024845"/>
                <a:gd name="connsiteY342" fmla="*/ 644210 h 1078499"/>
                <a:gd name="connsiteX343" fmla="*/ 2261788 w 3024845"/>
                <a:gd name="connsiteY343" fmla="*/ 644210 h 1078499"/>
                <a:gd name="connsiteX344" fmla="*/ 2263815 w 3024845"/>
                <a:gd name="connsiteY344" fmla="*/ 652857 h 1078499"/>
                <a:gd name="connsiteX345" fmla="*/ 2275975 w 3024845"/>
                <a:gd name="connsiteY345" fmla="*/ 652857 h 1078499"/>
                <a:gd name="connsiteX346" fmla="*/ 2275975 w 3024845"/>
                <a:gd name="connsiteY346" fmla="*/ 646371 h 1078499"/>
                <a:gd name="connsiteX347" fmla="*/ 2298268 w 3024845"/>
                <a:gd name="connsiteY347" fmla="*/ 646371 h 1078499"/>
                <a:gd name="connsiteX348" fmla="*/ 2298268 w 3024845"/>
                <a:gd name="connsiteY348" fmla="*/ 652857 h 1078499"/>
                <a:gd name="connsiteX349" fmla="*/ 2318535 w 3024845"/>
                <a:gd name="connsiteY349" fmla="*/ 652857 h 1078499"/>
                <a:gd name="connsiteX350" fmla="*/ 2318535 w 3024845"/>
                <a:gd name="connsiteY350" fmla="*/ 698254 h 1078499"/>
                <a:gd name="connsiteX351" fmla="*/ 2332722 w 3024845"/>
                <a:gd name="connsiteY351" fmla="*/ 698254 h 1078499"/>
                <a:gd name="connsiteX352" fmla="*/ 2332722 w 3024845"/>
                <a:gd name="connsiteY352" fmla="*/ 685283 h 1078499"/>
                <a:gd name="connsiteX353" fmla="*/ 2348936 w 3024845"/>
                <a:gd name="connsiteY353" fmla="*/ 685283 h 1078499"/>
                <a:gd name="connsiteX354" fmla="*/ 2348936 w 3024845"/>
                <a:gd name="connsiteY354" fmla="*/ 505856 h 1078499"/>
                <a:gd name="connsiteX355" fmla="*/ 2355016 w 3024845"/>
                <a:gd name="connsiteY355" fmla="*/ 499370 h 1078499"/>
                <a:gd name="connsiteX356" fmla="*/ 2427977 w 3024845"/>
                <a:gd name="connsiteY356" fmla="*/ 499370 h 1078499"/>
                <a:gd name="connsiteX357" fmla="*/ 2427977 w 3024845"/>
                <a:gd name="connsiteY357" fmla="*/ 508018 h 1078499"/>
                <a:gd name="connsiteX358" fmla="*/ 2438110 w 3024845"/>
                <a:gd name="connsiteY358" fmla="*/ 508018 h 1078499"/>
                <a:gd name="connsiteX359" fmla="*/ 2438110 w 3024845"/>
                <a:gd name="connsiteY359" fmla="*/ 622592 h 1078499"/>
                <a:gd name="connsiteX360" fmla="*/ 2460404 w 3024845"/>
                <a:gd name="connsiteY360" fmla="*/ 622592 h 1078499"/>
                <a:gd name="connsiteX361" fmla="*/ 2460404 w 3024845"/>
                <a:gd name="connsiteY361" fmla="*/ 555577 h 1078499"/>
                <a:gd name="connsiteX362" fmla="*/ 2486751 w 3024845"/>
                <a:gd name="connsiteY362" fmla="*/ 555577 h 1078499"/>
                <a:gd name="connsiteX363" fmla="*/ 2490804 w 3024845"/>
                <a:gd name="connsiteY363" fmla="*/ 551253 h 1078499"/>
                <a:gd name="connsiteX364" fmla="*/ 2498911 w 3024845"/>
                <a:gd name="connsiteY364" fmla="*/ 551253 h 1078499"/>
                <a:gd name="connsiteX365" fmla="*/ 2502964 w 3024845"/>
                <a:gd name="connsiteY365" fmla="*/ 555577 h 1078499"/>
                <a:gd name="connsiteX366" fmla="*/ 2525258 w 3024845"/>
                <a:gd name="connsiteY366" fmla="*/ 555577 h 1078499"/>
                <a:gd name="connsiteX367" fmla="*/ 2525258 w 3024845"/>
                <a:gd name="connsiteY367" fmla="*/ 438841 h 1078499"/>
                <a:gd name="connsiteX368" fmla="*/ 2582005 w 3024845"/>
                <a:gd name="connsiteY368" fmla="*/ 428032 h 1078499"/>
                <a:gd name="connsiteX369" fmla="*/ 2582005 w 3024845"/>
                <a:gd name="connsiteY369" fmla="*/ 429113 h 1078499"/>
                <a:gd name="connsiteX370" fmla="*/ 2582005 w 3024845"/>
                <a:gd name="connsiteY370" fmla="*/ 436679 h 1078499"/>
                <a:gd name="connsiteX371" fmla="*/ 2608352 w 3024845"/>
                <a:gd name="connsiteY371" fmla="*/ 436679 h 1078499"/>
                <a:gd name="connsiteX372" fmla="*/ 2608352 w 3024845"/>
                <a:gd name="connsiteY372" fmla="*/ 691769 h 1078499"/>
                <a:gd name="connsiteX373" fmla="*/ 2630646 w 3024845"/>
                <a:gd name="connsiteY373" fmla="*/ 691769 h 1078499"/>
                <a:gd name="connsiteX374" fmla="*/ 2630646 w 3024845"/>
                <a:gd name="connsiteY374" fmla="*/ 687445 h 1078499"/>
                <a:gd name="connsiteX375" fmla="*/ 2642806 w 3024845"/>
                <a:gd name="connsiteY375" fmla="*/ 687445 h 1078499"/>
                <a:gd name="connsiteX376" fmla="*/ 2642806 w 3024845"/>
                <a:gd name="connsiteY376" fmla="*/ 691769 h 1078499"/>
                <a:gd name="connsiteX377" fmla="*/ 2667126 w 3024845"/>
                <a:gd name="connsiteY377" fmla="*/ 691769 h 1078499"/>
                <a:gd name="connsiteX378" fmla="*/ 2667126 w 3024845"/>
                <a:gd name="connsiteY378" fmla="*/ 678798 h 1078499"/>
                <a:gd name="connsiteX379" fmla="*/ 2695500 w 3024845"/>
                <a:gd name="connsiteY379" fmla="*/ 678798 h 1078499"/>
                <a:gd name="connsiteX380" fmla="*/ 2707660 w 3024845"/>
                <a:gd name="connsiteY380" fmla="*/ 674474 h 1078499"/>
                <a:gd name="connsiteX381" fmla="*/ 2727927 w 3024845"/>
                <a:gd name="connsiteY381" fmla="*/ 678798 h 1078499"/>
                <a:gd name="connsiteX382" fmla="*/ 2727927 w 3024845"/>
                <a:gd name="connsiteY382" fmla="*/ 661504 h 1078499"/>
                <a:gd name="connsiteX383" fmla="*/ 2736034 w 3024845"/>
                <a:gd name="connsiteY383" fmla="*/ 661504 h 1078499"/>
                <a:gd name="connsiteX384" fmla="*/ 2736034 w 3024845"/>
                <a:gd name="connsiteY384" fmla="*/ 648533 h 1078499"/>
                <a:gd name="connsiteX385" fmla="*/ 2792781 w 3024845"/>
                <a:gd name="connsiteY385" fmla="*/ 648533 h 1078499"/>
                <a:gd name="connsiteX386" fmla="*/ 2792781 w 3024845"/>
                <a:gd name="connsiteY386" fmla="*/ 618268 h 1078499"/>
                <a:gd name="connsiteX387" fmla="*/ 2811021 w 3024845"/>
                <a:gd name="connsiteY387" fmla="*/ 618268 h 1078499"/>
                <a:gd name="connsiteX388" fmla="*/ 2811021 w 3024845"/>
                <a:gd name="connsiteY388" fmla="*/ 611783 h 1078499"/>
                <a:gd name="connsiteX389" fmla="*/ 2823181 w 3024845"/>
                <a:gd name="connsiteY389" fmla="*/ 611783 h 1078499"/>
                <a:gd name="connsiteX390" fmla="*/ 2823181 w 3024845"/>
                <a:gd name="connsiteY390" fmla="*/ 618268 h 1078499"/>
                <a:gd name="connsiteX391" fmla="*/ 2839395 w 3024845"/>
                <a:gd name="connsiteY391" fmla="*/ 618268 h 1078499"/>
                <a:gd name="connsiteX392" fmla="*/ 2839395 w 3024845"/>
                <a:gd name="connsiteY392" fmla="*/ 667989 h 1078499"/>
                <a:gd name="connsiteX393" fmla="*/ 2871822 w 3024845"/>
                <a:gd name="connsiteY393" fmla="*/ 667989 h 1078499"/>
                <a:gd name="connsiteX394" fmla="*/ 2871822 w 3024845"/>
                <a:gd name="connsiteY394" fmla="*/ 642048 h 1078499"/>
                <a:gd name="connsiteX395" fmla="*/ 2910329 w 3024845"/>
                <a:gd name="connsiteY395" fmla="*/ 642048 h 1078499"/>
                <a:gd name="connsiteX396" fmla="*/ 2910329 w 3024845"/>
                <a:gd name="connsiteY396" fmla="*/ 611783 h 1078499"/>
                <a:gd name="connsiteX397" fmla="*/ 2958970 w 3024845"/>
                <a:gd name="connsiteY397" fmla="*/ 611783 h 1078499"/>
                <a:gd name="connsiteX398" fmla="*/ 2958970 w 3024845"/>
                <a:gd name="connsiteY398" fmla="*/ 722939 h 1078499"/>
                <a:gd name="connsiteX399" fmla="*/ 2958970 w 3024845"/>
                <a:gd name="connsiteY399" fmla="*/ 736718 h 1078499"/>
                <a:gd name="connsiteX400" fmla="*/ 3024845 w 3024845"/>
                <a:gd name="connsiteY400" fmla="*/ 736718 h 1078499"/>
                <a:gd name="connsiteX401" fmla="*/ 3024845 w 3024845"/>
                <a:gd name="connsiteY401" fmla="*/ 1078499 h 1078499"/>
                <a:gd name="connsiteX402" fmla="*/ 2054 w 3024845"/>
                <a:gd name="connsiteY402" fmla="*/ 1076166 h 1078499"/>
                <a:gd name="connsiteX403" fmla="*/ 0 w 3024845"/>
                <a:gd name="connsiteY403" fmla="*/ 642048 h 1078499"/>
                <a:gd name="connsiteX404" fmla="*/ 20267 w 3024845"/>
                <a:gd name="connsiteY404" fmla="*/ 642048 h 1078499"/>
                <a:gd name="connsiteX405" fmla="*/ 20774 w 3024845"/>
                <a:gd name="connsiteY405" fmla="*/ 640967 h 1078499"/>
                <a:gd name="connsiteX406" fmla="*/ 24320 w 3024845"/>
                <a:gd name="connsiteY406" fmla="*/ 633401 h 1078499"/>
                <a:gd name="connsiteX407" fmla="*/ 26094 w 3024845"/>
                <a:gd name="connsiteY407" fmla="*/ 633671 h 1078499"/>
                <a:gd name="connsiteX408" fmla="*/ 38507 w 3024845"/>
                <a:gd name="connsiteY408" fmla="*/ 635562 h 1078499"/>
                <a:gd name="connsiteX409" fmla="*/ 39014 w 3024845"/>
                <a:gd name="connsiteY409" fmla="*/ 636914 h 1078499"/>
                <a:gd name="connsiteX410" fmla="*/ 42560 w 3024845"/>
                <a:gd name="connsiteY410" fmla="*/ 646371 h 1078499"/>
                <a:gd name="connsiteX411" fmla="*/ 68907 w 3024845"/>
                <a:gd name="connsiteY411" fmla="*/ 648533 h 1078499"/>
                <a:gd name="connsiteX412" fmla="*/ 68907 w 3024845"/>
                <a:gd name="connsiteY412" fmla="*/ 525312 h 1078499"/>
                <a:gd name="connsiteX413" fmla="*/ 70934 w 3024845"/>
                <a:gd name="connsiteY413" fmla="*/ 525312 h 1078499"/>
                <a:gd name="connsiteX414" fmla="*/ 85121 w 3024845"/>
                <a:gd name="connsiteY414" fmla="*/ 525312 h 1078499"/>
                <a:gd name="connsiteX415" fmla="*/ 85121 w 3024845"/>
                <a:gd name="connsiteY415" fmla="*/ 389120 h 1078499"/>
                <a:gd name="connsiteX416" fmla="*/ 86894 w 3024845"/>
                <a:gd name="connsiteY416" fmla="*/ 389120 h 1078499"/>
                <a:gd name="connsiteX417" fmla="*/ 99308 w 3024845"/>
                <a:gd name="connsiteY417" fmla="*/ 389120 h 1078499"/>
                <a:gd name="connsiteX418" fmla="*/ 99308 w 3024845"/>
                <a:gd name="connsiteY418" fmla="*/ 274546 h 1078499"/>
                <a:gd name="connsiteX419" fmla="*/ 103361 w 3024845"/>
                <a:gd name="connsiteY419" fmla="*/ 246442 h 1078499"/>
                <a:gd name="connsiteX420" fmla="*/ 105388 w 3024845"/>
                <a:gd name="connsiteY420" fmla="*/ 246442 h 1078499"/>
                <a:gd name="connsiteX421" fmla="*/ 119575 w 3024845"/>
                <a:gd name="connsiteY421"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0453 w 3024845"/>
                <a:gd name="connsiteY325" fmla="*/ 75662 h 1078499"/>
                <a:gd name="connsiteX326" fmla="*/ 2162480 w 3024845"/>
                <a:gd name="connsiteY326" fmla="*/ 138353 h 1078499"/>
                <a:gd name="connsiteX327" fmla="*/ 2168560 w 3024845"/>
                <a:gd name="connsiteY327" fmla="*/ 144839 h 1078499"/>
                <a:gd name="connsiteX328" fmla="*/ 2166533 w 3024845"/>
                <a:gd name="connsiteY328" fmla="*/ 151324 h 1078499"/>
                <a:gd name="connsiteX329" fmla="*/ 2166533 w 3024845"/>
                <a:gd name="connsiteY329" fmla="*/ 229148 h 1078499"/>
                <a:gd name="connsiteX330" fmla="*/ 2168560 w 3024845"/>
                <a:gd name="connsiteY330" fmla="*/ 233472 h 1078499"/>
                <a:gd name="connsiteX331" fmla="*/ 2168560 w 3024845"/>
                <a:gd name="connsiteY331" fmla="*/ 255090 h 1078499"/>
                <a:gd name="connsiteX332" fmla="*/ 2182747 w 3024845"/>
                <a:gd name="connsiteY332" fmla="*/ 255090 h 1078499"/>
                <a:gd name="connsiteX333" fmla="*/ 2182747 w 3024845"/>
                <a:gd name="connsiteY333" fmla="*/ 272384 h 1078499"/>
                <a:gd name="connsiteX334" fmla="*/ 2190854 w 3024845"/>
                <a:gd name="connsiteY334" fmla="*/ 296163 h 1078499"/>
                <a:gd name="connsiteX335" fmla="*/ 2184774 w 3024845"/>
                <a:gd name="connsiteY335" fmla="*/ 300487 h 1078499"/>
                <a:gd name="connsiteX336" fmla="*/ 2172613 w 3024845"/>
                <a:gd name="connsiteY336" fmla="*/ 322105 h 1078499"/>
                <a:gd name="connsiteX337" fmla="*/ 2180720 w 3024845"/>
                <a:gd name="connsiteY337" fmla="*/ 575033 h 1078499"/>
                <a:gd name="connsiteX338" fmla="*/ 2245574 w 3024845"/>
                <a:gd name="connsiteY338" fmla="*/ 575033 h 1078499"/>
                <a:gd name="connsiteX339" fmla="*/ 2245574 w 3024845"/>
                <a:gd name="connsiteY339" fmla="*/ 650695 h 1078499"/>
                <a:gd name="connsiteX340" fmla="*/ 2253681 w 3024845"/>
                <a:gd name="connsiteY340" fmla="*/ 650695 h 1078499"/>
                <a:gd name="connsiteX341" fmla="*/ 2255708 w 3024845"/>
                <a:gd name="connsiteY341" fmla="*/ 644210 h 1078499"/>
                <a:gd name="connsiteX342" fmla="*/ 2261788 w 3024845"/>
                <a:gd name="connsiteY342" fmla="*/ 644210 h 1078499"/>
                <a:gd name="connsiteX343" fmla="*/ 2263815 w 3024845"/>
                <a:gd name="connsiteY343" fmla="*/ 652857 h 1078499"/>
                <a:gd name="connsiteX344" fmla="*/ 2275975 w 3024845"/>
                <a:gd name="connsiteY344" fmla="*/ 652857 h 1078499"/>
                <a:gd name="connsiteX345" fmla="*/ 2275975 w 3024845"/>
                <a:gd name="connsiteY345" fmla="*/ 646371 h 1078499"/>
                <a:gd name="connsiteX346" fmla="*/ 2298268 w 3024845"/>
                <a:gd name="connsiteY346" fmla="*/ 646371 h 1078499"/>
                <a:gd name="connsiteX347" fmla="*/ 2298268 w 3024845"/>
                <a:gd name="connsiteY347" fmla="*/ 652857 h 1078499"/>
                <a:gd name="connsiteX348" fmla="*/ 2318535 w 3024845"/>
                <a:gd name="connsiteY348" fmla="*/ 652857 h 1078499"/>
                <a:gd name="connsiteX349" fmla="*/ 2318535 w 3024845"/>
                <a:gd name="connsiteY349" fmla="*/ 698254 h 1078499"/>
                <a:gd name="connsiteX350" fmla="*/ 2332722 w 3024845"/>
                <a:gd name="connsiteY350" fmla="*/ 698254 h 1078499"/>
                <a:gd name="connsiteX351" fmla="*/ 2332722 w 3024845"/>
                <a:gd name="connsiteY351" fmla="*/ 685283 h 1078499"/>
                <a:gd name="connsiteX352" fmla="*/ 2348936 w 3024845"/>
                <a:gd name="connsiteY352" fmla="*/ 685283 h 1078499"/>
                <a:gd name="connsiteX353" fmla="*/ 2348936 w 3024845"/>
                <a:gd name="connsiteY353" fmla="*/ 505856 h 1078499"/>
                <a:gd name="connsiteX354" fmla="*/ 2355016 w 3024845"/>
                <a:gd name="connsiteY354" fmla="*/ 499370 h 1078499"/>
                <a:gd name="connsiteX355" fmla="*/ 2427977 w 3024845"/>
                <a:gd name="connsiteY355" fmla="*/ 499370 h 1078499"/>
                <a:gd name="connsiteX356" fmla="*/ 2427977 w 3024845"/>
                <a:gd name="connsiteY356" fmla="*/ 508018 h 1078499"/>
                <a:gd name="connsiteX357" fmla="*/ 2438110 w 3024845"/>
                <a:gd name="connsiteY357" fmla="*/ 508018 h 1078499"/>
                <a:gd name="connsiteX358" fmla="*/ 2438110 w 3024845"/>
                <a:gd name="connsiteY358" fmla="*/ 622592 h 1078499"/>
                <a:gd name="connsiteX359" fmla="*/ 2460404 w 3024845"/>
                <a:gd name="connsiteY359" fmla="*/ 622592 h 1078499"/>
                <a:gd name="connsiteX360" fmla="*/ 2460404 w 3024845"/>
                <a:gd name="connsiteY360" fmla="*/ 555577 h 1078499"/>
                <a:gd name="connsiteX361" fmla="*/ 2486751 w 3024845"/>
                <a:gd name="connsiteY361" fmla="*/ 555577 h 1078499"/>
                <a:gd name="connsiteX362" fmla="*/ 2490804 w 3024845"/>
                <a:gd name="connsiteY362" fmla="*/ 551253 h 1078499"/>
                <a:gd name="connsiteX363" fmla="*/ 2498911 w 3024845"/>
                <a:gd name="connsiteY363" fmla="*/ 551253 h 1078499"/>
                <a:gd name="connsiteX364" fmla="*/ 2502964 w 3024845"/>
                <a:gd name="connsiteY364" fmla="*/ 555577 h 1078499"/>
                <a:gd name="connsiteX365" fmla="*/ 2525258 w 3024845"/>
                <a:gd name="connsiteY365" fmla="*/ 555577 h 1078499"/>
                <a:gd name="connsiteX366" fmla="*/ 2525258 w 3024845"/>
                <a:gd name="connsiteY366" fmla="*/ 438841 h 1078499"/>
                <a:gd name="connsiteX367" fmla="*/ 2582005 w 3024845"/>
                <a:gd name="connsiteY367" fmla="*/ 428032 h 1078499"/>
                <a:gd name="connsiteX368" fmla="*/ 2582005 w 3024845"/>
                <a:gd name="connsiteY368" fmla="*/ 429113 h 1078499"/>
                <a:gd name="connsiteX369" fmla="*/ 2582005 w 3024845"/>
                <a:gd name="connsiteY369" fmla="*/ 436679 h 1078499"/>
                <a:gd name="connsiteX370" fmla="*/ 2608352 w 3024845"/>
                <a:gd name="connsiteY370" fmla="*/ 436679 h 1078499"/>
                <a:gd name="connsiteX371" fmla="*/ 2608352 w 3024845"/>
                <a:gd name="connsiteY371" fmla="*/ 691769 h 1078499"/>
                <a:gd name="connsiteX372" fmla="*/ 2630646 w 3024845"/>
                <a:gd name="connsiteY372" fmla="*/ 691769 h 1078499"/>
                <a:gd name="connsiteX373" fmla="*/ 2630646 w 3024845"/>
                <a:gd name="connsiteY373" fmla="*/ 687445 h 1078499"/>
                <a:gd name="connsiteX374" fmla="*/ 2642806 w 3024845"/>
                <a:gd name="connsiteY374" fmla="*/ 687445 h 1078499"/>
                <a:gd name="connsiteX375" fmla="*/ 2642806 w 3024845"/>
                <a:gd name="connsiteY375" fmla="*/ 691769 h 1078499"/>
                <a:gd name="connsiteX376" fmla="*/ 2667126 w 3024845"/>
                <a:gd name="connsiteY376" fmla="*/ 691769 h 1078499"/>
                <a:gd name="connsiteX377" fmla="*/ 2667126 w 3024845"/>
                <a:gd name="connsiteY377" fmla="*/ 678798 h 1078499"/>
                <a:gd name="connsiteX378" fmla="*/ 2695500 w 3024845"/>
                <a:gd name="connsiteY378" fmla="*/ 678798 h 1078499"/>
                <a:gd name="connsiteX379" fmla="*/ 2707660 w 3024845"/>
                <a:gd name="connsiteY379" fmla="*/ 674474 h 1078499"/>
                <a:gd name="connsiteX380" fmla="*/ 2727927 w 3024845"/>
                <a:gd name="connsiteY380" fmla="*/ 678798 h 1078499"/>
                <a:gd name="connsiteX381" fmla="*/ 2727927 w 3024845"/>
                <a:gd name="connsiteY381" fmla="*/ 661504 h 1078499"/>
                <a:gd name="connsiteX382" fmla="*/ 2736034 w 3024845"/>
                <a:gd name="connsiteY382" fmla="*/ 661504 h 1078499"/>
                <a:gd name="connsiteX383" fmla="*/ 2736034 w 3024845"/>
                <a:gd name="connsiteY383" fmla="*/ 648533 h 1078499"/>
                <a:gd name="connsiteX384" fmla="*/ 2792781 w 3024845"/>
                <a:gd name="connsiteY384" fmla="*/ 648533 h 1078499"/>
                <a:gd name="connsiteX385" fmla="*/ 2792781 w 3024845"/>
                <a:gd name="connsiteY385" fmla="*/ 618268 h 1078499"/>
                <a:gd name="connsiteX386" fmla="*/ 2811021 w 3024845"/>
                <a:gd name="connsiteY386" fmla="*/ 618268 h 1078499"/>
                <a:gd name="connsiteX387" fmla="*/ 2811021 w 3024845"/>
                <a:gd name="connsiteY387" fmla="*/ 611783 h 1078499"/>
                <a:gd name="connsiteX388" fmla="*/ 2823181 w 3024845"/>
                <a:gd name="connsiteY388" fmla="*/ 611783 h 1078499"/>
                <a:gd name="connsiteX389" fmla="*/ 2823181 w 3024845"/>
                <a:gd name="connsiteY389" fmla="*/ 618268 h 1078499"/>
                <a:gd name="connsiteX390" fmla="*/ 2839395 w 3024845"/>
                <a:gd name="connsiteY390" fmla="*/ 618268 h 1078499"/>
                <a:gd name="connsiteX391" fmla="*/ 2839395 w 3024845"/>
                <a:gd name="connsiteY391" fmla="*/ 667989 h 1078499"/>
                <a:gd name="connsiteX392" fmla="*/ 2871822 w 3024845"/>
                <a:gd name="connsiteY392" fmla="*/ 667989 h 1078499"/>
                <a:gd name="connsiteX393" fmla="*/ 2871822 w 3024845"/>
                <a:gd name="connsiteY393" fmla="*/ 642048 h 1078499"/>
                <a:gd name="connsiteX394" fmla="*/ 2910329 w 3024845"/>
                <a:gd name="connsiteY394" fmla="*/ 642048 h 1078499"/>
                <a:gd name="connsiteX395" fmla="*/ 2910329 w 3024845"/>
                <a:gd name="connsiteY395" fmla="*/ 611783 h 1078499"/>
                <a:gd name="connsiteX396" fmla="*/ 2958970 w 3024845"/>
                <a:gd name="connsiteY396" fmla="*/ 611783 h 1078499"/>
                <a:gd name="connsiteX397" fmla="*/ 2958970 w 3024845"/>
                <a:gd name="connsiteY397" fmla="*/ 722939 h 1078499"/>
                <a:gd name="connsiteX398" fmla="*/ 2958970 w 3024845"/>
                <a:gd name="connsiteY398" fmla="*/ 736718 h 1078499"/>
                <a:gd name="connsiteX399" fmla="*/ 3024845 w 3024845"/>
                <a:gd name="connsiteY399" fmla="*/ 736718 h 1078499"/>
                <a:gd name="connsiteX400" fmla="*/ 3024845 w 3024845"/>
                <a:gd name="connsiteY400" fmla="*/ 1078499 h 1078499"/>
                <a:gd name="connsiteX401" fmla="*/ 2054 w 3024845"/>
                <a:gd name="connsiteY401" fmla="*/ 1076166 h 1078499"/>
                <a:gd name="connsiteX402" fmla="*/ 0 w 3024845"/>
                <a:gd name="connsiteY402" fmla="*/ 642048 h 1078499"/>
                <a:gd name="connsiteX403" fmla="*/ 20267 w 3024845"/>
                <a:gd name="connsiteY403" fmla="*/ 642048 h 1078499"/>
                <a:gd name="connsiteX404" fmla="*/ 20774 w 3024845"/>
                <a:gd name="connsiteY404" fmla="*/ 640967 h 1078499"/>
                <a:gd name="connsiteX405" fmla="*/ 24320 w 3024845"/>
                <a:gd name="connsiteY405" fmla="*/ 633401 h 1078499"/>
                <a:gd name="connsiteX406" fmla="*/ 26094 w 3024845"/>
                <a:gd name="connsiteY406" fmla="*/ 633671 h 1078499"/>
                <a:gd name="connsiteX407" fmla="*/ 38507 w 3024845"/>
                <a:gd name="connsiteY407" fmla="*/ 635562 h 1078499"/>
                <a:gd name="connsiteX408" fmla="*/ 39014 w 3024845"/>
                <a:gd name="connsiteY408" fmla="*/ 636914 h 1078499"/>
                <a:gd name="connsiteX409" fmla="*/ 42560 w 3024845"/>
                <a:gd name="connsiteY409" fmla="*/ 646371 h 1078499"/>
                <a:gd name="connsiteX410" fmla="*/ 68907 w 3024845"/>
                <a:gd name="connsiteY410" fmla="*/ 648533 h 1078499"/>
                <a:gd name="connsiteX411" fmla="*/ 68907 w 3024845"/>
                <a:gd name="connsiteY411" fmla="*/ 525312 h 1078499"/>
                <a:gd name="connsiteX412" fmla="*/ 70934 w 3024845"/>
                <a:gd name="connsiteY412" fmla="*/ 525312 h 1078499"/>
                <a:gd name="connsiteX413" fmla="*/ 85121 w 3024845"/>
                <a:gd name="connsiteY413" fmla="*/ 525312 h 1078499"/>
                <a:gd name="connsiteX414" fmla="*/ 85121 w 3024845"/>
                <a:gd name="connsiteY414" fmla="*/ 389120 h 1078499"/>
                <a:gd name="connsiteX415" fmla="*/ 86894 w 3024845"/>
                <a:gd name="connsiteY415" fmla="*/ 389120 h 1078499"/>
                <a:gd name="connsiteX416" fmla="*/ 99308 w 3024845"/>
                <a:gd name="connsiteY416" fmla="*/ 389120 h 1078499"/>
                <a:gd name="connsiteX417" fmla="*/ 99308 w 3024845"/>
                <a:gd name="connsiteY417" fmla="*/ 274546 h 1078499"/>
                <a:gd name="connsiteX418" fmla="*/ 103361 w 3024845"/>
                <a:gd name="connsiteY418" fmla="*/ 246442 h 1078499"/>
                <a:gd name="connsiteX419" fmla="*/ 105388 w 3024845"/>
                <a:gd name="connsiteY419" fmla="*/ 246442 h 1078499"/>
                <a:gd name="connsiteX420" fmla="*/ 119575 w 3024845"/>
                <a:gd name="connsiteY420"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2480 w 3024845"/>
                <a:gd name="connsiteY325" fmla="*/ 138353 h 1078499"/>
                <a:gd name="connsiteX326" fmla="*/ 2168560 w 3024845"/>
                <a:gd name="connsiteY326" fmla="*/ 144839 h 1078499"/>
                <a:gd name="connsiteX327" fmla="*/ 2166533 w 3024845"/>
                <a:gd name="connsiteY327" fmla="*/ 151324 h 1078499"/>
                <a:gd name="connsiteX328" fmla="*/ 2166533 w 3024845"/>
                <a:gd name="connsiteY328" fmla="*/ 229148 h 1078499"/>
                <a:gd name="connsiteX329" fmla="*/ 2168560 w 3024845"/>
                <a:gd name="connsiteY329" fmla="*/ 233472 h 1078499"/>
                <a:gd name="connsiteX330" fmla="*/ 2168560 w 3024845"/>
                <a:gd name="connsiteY330" fmla="*/ 255090 h 1078499"/>
                <a:gd name="connsiteX331" fmla="*/ 2182747 w 3024845"/>
                <a:gd name="connsiteY331" fmla="*/ 255090 h 1078499"/>
                <a:gd name="connsiteX332" fmla="*/ 2182747 w 3024845"/>
                <a:gd name="connsiteY332" fmla="*/ 272384 h 1078499"/>
                <a:gd name="connsiteX333" fmla="*/ 2190854 w 3024845"/>
                <a:gd name="connsiteY333" fmla="*/ 296163 h 1078499"/>
                <a:gd name="connsiteX334" fmla="*/ 2184774 w 3024845"/>
                <a:gd name="connsiteY334" fmla="*/ 300487 h 1078499"/>
                <a:gd name="connsiteX335" fmla="*/ 2172613 w 3024845"/>
                <a:gd name="connsiteY335" fmla="*/ 322105 h 1078499"/>
                <a:gd name="connsiteX336" fmla="*/ 2180720 w 3024845"/>
                <a:gd name="connsiteY336" fmla="*/ 575033 h 1078499"/>
                <a:gd name="connsiteX337" fmla="*/ 2245574 w 3024845"/>
                <a:gd name="connsiteY337" fmla="*/ 575033 h 1078499"/>
                <a:gd name="connsiteX338" fmla="*/ 2245574 w 3024845"/>
                <a:gd name="connsiteY338" fmla="*/ 650695 h 1078499"/>
                <a:gd name="connsiteX339" fmla="*/ 2253681 w 3024845"/>
                <a:gd name="connsiteY339" fmla="*/ 650695 h 1078499"/>
                <a:gd name="connsiteX340" fmla="*/ 2255708 w 3024845"/>
                <a:gd name="connsiteY340" fmla="*/ 644210 h 1078499"/>
                <a:gd name="connsiteX341" fmla="*/ 2261788 w 3024845"/>
                <a:gd name="connsiteY341" fmla="*/ 644210 h 1078499"/>
                <a:gd name="connsiteX342" fmla="*/ 2263815 w 3024845"/>
                <a:gd name="connsiteY342" fmla="*/ 652857 h 1078499"/>
                <a:gd name="connsiteX343" fmla="*/ 2275975 w 3024845"/>
                <a:gd name="connsiteY343" fmla="*/ 652857 h 1078499"/>
                <a:gd name="connsiteX344" fmla="*/ 2275975 w 3024845"/>
                <a:gd name="connsiteY344" fmla="*/ 646371 h 1078499"/>
                <a:gd name="connsiteX345" fmla="*/ 2298268 w 3024845"/>
                <a:gd name="connsiteY345" fmla="*/ 646371 h 1078499"/>
                <a:gd name="connsiteX346" fmla="*/ 2298268 w 3024845"/>
                <a:gd name="connsiteY346" fmla="*/ 652857 h 1078499"/>
                <a:gd name="connsiteX347" fmla="*/ 2318535 w 3024845"/>
                <a:gd name="connsiteY347" fmla="*/ 652857 h 1078499"/>
                <a:gd name="connsiteX348" fmla="*/ 2318535 w 3024845"/>
                <a:gd name="connsiteY348" fmla="*/ 698254 h 1078499"/>
                <a:gd name="connsiteX349" fmla="*/ 2332722 w 3024845"/>
                <a:gd name="connsiteY349" fmla="*/ 698254 h 1078499"/>
                <a:gd name="connsiteX350" fmla="*/ 2332722 w 3024845"/>
                <a:gd name="connsiteY350" fmla="*/ 685283 h 1078499"/>
                <a:gd name="connsiteX351" fmla="*/ 2348936 w 3024845"/>
                <a:gd name="connsiteY351" fmla="*/ 685283 h 1078499"/>
                <a:gd name="connsiteX352" fmla="*/ 2348936 w 3024845"/>
                <a:gd name="connsiteY352" fmla="*/ 505856 h 1078499"/>
                <a:gd name="connsiteX353" fmla="*/ 2355016 w 3024845"/>
                <a:gd name="connsiteY353" fmla="*/ 499370 h 1078499"/>
                <a:gd name="connsiteX354" fmla="*/ 2427977 w 3024845"/>
                <a:gd name="connsiteY354" fmla="*/ 499370 h 1078499"/>
                <a:gd name="connsiteX355" fmla="*/ 2427977 w 3024845"/>
                <a:gd name="connsiteY355" fmla="*/ 508018 h 1078499"/>
                <a:gd name="connsiteX356" fmla="*/ 2438110 w 3024845"/>
                <a:gd name="connsiteY356" fmla="*/ 508018 h 1078499"/>
                <a:gd name="connsiteX357" fmla="*/ 2438110 w 3024845"/>
                <a:gd name="connsiteY357" fmla="*/ 622592 h 1078499"/>
                <a:gd name="connsiteX358" fmla="*/ 2460404 w 3024845"/>
                <a:gd name="connsiteY358" fmla="*/ 622592 h 1078499"/>
                <a:gd name="connsiteX359" fmla="*/ 2460404 w 3024845"/>
                <a:gd name="connsiteY359" fmla="*/ 555577 h 1078499"/>
                <a:gd name="connsiteX360" fmla="*/ 2486751 w 3024845"/>
                <a:gd name="connsiteY360" fmla="*/ 555577 h 1078499"/>
                <a:gd name="connsiteX361" fmla="*/ 2490804 w 3024845"/>
                <a:gd name="connsiteY361" fmla="*/ 551253 h 1078499"/>
                <a:gd name="connsiteX362" fmla="*/ 2498911 w 3024845"/>
                <a:gd name="connsiteY362" fmla="*/ 551253 h 1078499"/>
                <a:gd name="connsiteX363" fmla="*/ 2502964 w 3024845"/>
                <a:gd name="connsiteY363" fmla="*/ 555577 h 1078499"/>
                <a:gd name="connsiteX364" fmla="*/ 2525258 w 3024845"/>
                <a:gd name="connsiteY364" fmla="*/ 555577 h 1078499"/>
                <a:gd name="connsiteX365" fmla="*/ 2525258 w 3024845"/>
                <a:gd name="connsiteY365" fmla="*/ 438841 h 1078499"/>
                <a:gd name="connsiteX366" fmla="*/ 2582005 w 3024845"/>
                <a:gd name="connsiteY366" fmla="*/ 428032 h 1078499"/>
                <a:gd name="connsiteX367" fmla="*/ 2582005 w 3024845"/>
                <a:gd name="connsiteY367" fmla="*/ 429113 h 1078499"/>
                <a:gd name="connsiteX368" fmla="*/ 2582005 w 3024845"/>
                <a:gd name="connsiteY368" fmla="*/ 436679 h 1078499"/>
                <a:gd name="connsiteX369" fmla="*/ 2608352 w 3024845"/>
                <a:gd name="connsiteY369" fmla="*/ 436679 h 1078499"/>
                <a:gd name="connsiteX370" fmla="*/ 2608352 w 3024845"/>
                <a:gd name="connsiteY370" fmla="*/ 691769 h 1078499"/>
                <a:gd name="connsiteX371" fmla="*/ 2630646 w 3024845"/>
                <a:gd name="connsiteY371" fmla="*/ 691769 h 1078499"/>
                <a:gd name="connsiteX372" fmla="*/ 2630646 w 3024845"/>
                <a:gd name="connsiteY372" fmla="*/ 687445 h 1078499"/>
                <a:gd name="connsiteX373" fmla="*/ 2642806 w 3024845"/>
                <a:gd name="connsiteY373" fmla="*/ 687445 h 1078499"/>
                <a:gd name="connsiteX374" fmla="*/ 2642806 w 3024845"/>
                <a:gd name="connsiteY374" fmla="*/ 691769 h 1078499"/>
                <a:gd name="connsiteX375" fmla="*/ 2667126 w 3024845"/>
                <a:gd name="connsiteY375" fmla="*/ 691769 h 1078499"/>
                <a:gd name="connsiteX376" fmla="*/ 2667126 w 3024845"/>
                <a:gd name="connsiteY376" fmla="*/ 678798 h 1078499"/>
                <a:gd name="connsiteX377" fmla="*/ 2695500 w 3024845"/>
                <a:gd name="connsiteY377" fmla="*/ 678798 h 1078499"/>
                <a:gd name="connsiteX378" fmla="*/ 2707660 w 3024845"/>
                <a:gd name="connsiteY378" fmla="*/ 674474 h 1078499"/>
                <a:gd name="connsiteX379" fmla="*/ 2727927 w 3024845"/>
                <a:gd name="connsiteY379" fmla="*/ 678798 h 1078499"/>
                <a:gd name="connsiteX380" fmla="*/ 2727927 w 3024845"/>
                <a:gd name="connsiteY380" fmla="*/ 661504 h 1078499"/>
                <a:gd name="connsiteX381" fmla="*/ 2736034 w 3024845"/>
                <a:gd name="connsiteY381" fmla="*/ 661504 h 1078499"/>
                <a:gd name="connsiteX382" fmla="*/ 2736034 w 3024845"/>
                <a:gd name="connsiteY382" fmla="*/ 648533 h 1078499"/>
                <a:gd name="connsiteX383" fmla="*/ 2792781 w 3024845"/>
                <a:gd name="connsiteY383" fmla="*/ 648533 h 1078499"/>
                <a:gd name="connsiteX384" fmla="*/ 2792781 w 3024845"/>
                <a:gd name="connsiteY384" fmla="*/ 618268 h 1078499"/>
                <a:gd name="connsiteX385" fmla="*/ 2811021 w 3024845"/>
                <a:gd name="connsiteY385" fmla="*/ 618268 h 1078499"/>
                <a:gd name="connsiteX386" fmla="*/ 2811021 w 3024845"/>
                <a:gd name="connsiteY386" fmla="*/ 611783 h 1078499"/>
                <a:gd name="connsiteX387" fmla="*/ 2823181 w 3024845"/>
                <a:gd name="connsiteY387" fmla="*/ 611783 h 1078499"/>
                <a:gd name="connsiteX388" fmla="*/ 2823181 w 3024845"/>
                <a:gd name="connsiteY388" fmla="*/ 618268 h 1078499"/>
                <a:gd name="connsiteX389" fmla="*/ 2839395 w 3024845"/>
                <a:gd name="connsiteY389" fmla="*/ 618268 h 1078499"/>
                <a:gd name="connsiteX390" fmla="*/ 2839395 w 3024845"/>
                <a:gd name="connsiteY390" fmla="*/ 667989 h 1078499"/>
                <a:gd name="connsiteX391" fmla="*/ 2871822 w 3024845"/>
                <a:gd name="connsiteY391" fmla="*/ 667989 h 1078499"/>
                <a:gd name="connsiteX392" fmla="*/ 2871822 w 3024845"/>
                <a:gd name="connsiteY392" fmla="*/ 642048 h 1078499"/>
                <a:gd name="connsiteX393" fmla="*/ 2910329 w 3024845"/>
                <a:gd name="connsiteY393" fmla="*/ 642048 h 1078499"/>
                <a:gd name="connsiteX394" fmla="*/ 2910329 w 3024845"/>
                <a:gd name="connsiteY394" fmla="*/ 611783 h 1078499"/>
                <a:gd name="connsiteX395" fmla="*/ 2958970 w 3024845"/>
                <a:gd name="connsiteY395" fmla="*/ 611783 h 1078499"/>
                <a:gd name="connsiteX396" fmla="*/ 2958970 w 3024845"/>
                <a:gd name="connsiteY396" fmla="*/ 722939 h 1078499"/>
                <a:gd name="connsiteX397" fmla="*/ 2958970 w 3024845"/>
                <a:gd name="connsiteY397" fmla="*/ 736718 h 1078499"/>
                <a:gd name="connsiteX398" fmla="*/ 3024845 w 3024845"/>
                <a:gd name="connsiteY398" fmla="*/ 736718 h 1078499"/>
                <a:gd name="connsiteX399" fmla="*/ 3024845 w 3024845"/>
                <a:gd name="connsiteY399" fmla="*/ 1078499 h 1078499"/>
                <a:gd name="connsiteX400" fmla="*/ 2054 w 3024845"/>
                <a:gd name="connsiteY400" fmla="*/ 1076166 h 1078499"/>
                <a:gd name="connsiteX401" fmla="*/ 0 w 3024845"/>
                <a:gd name="connsiteY401" fmla="*/ 642048 h 1078499"/>
                <a:gd name="connsiteX402" fmla="*/ 20267 w 3024845"/>
                <a:gd name="connsiteY402" fmla="*/ 642048 h 1078499"/>
                <a:gd name="connsiteX403" fmla="*/ 20774 w 3024845"/>
                <a:gd name="connsiteY403" fmla="*/ 640967 h 1078499"/>
                <a:gd name="connsiteX404" fmla="*/ 24320 w 3024845"/>
                <a:gd name="connsiteY404" fmla="*/ 633401 h 1078499"/>
                <a:gd name="connsiteX405" fmla="*/ 26094 w 3024845"/>
                <a:gd name="connsiteY405" fmla="*/ 633671 h 1078499"/>
                <a:gd name="connsiteX406" fmla="*/ 38507 w 3024845"/>
                <a:gd name="connsiteY406" fmla="*/ 635562 h 1078499"/>
                <a:gd name="connsiteX407" fmla="*/ 39014 w 3024845"/>
                <a:gd name="connsiteY407" fmla="*/ 636914 h 1078499"/>
                <a:gd name="connsiteX408" fmla="*/ 42560 w 3024845"/>
                <a:gd name="connsiteY408" fmla="*/ 646371 h 1078499"/>
                <a:gd name="connsiteX409" fmla="*/ 68907 w 3024845"/>
                <a:gd name="connsiteY409" fmla="*/ 648533 h 1078499"/>
                <a:gd name="connsiteX410" fmla="*/ 68907 w 3024845"/>
                <a:gd name="connsiteY410" fmla="*/ 525312 h 1078499"/>
                <a:gd name="connsiteX411" fmla="*/ 70934 w 3024845"/>
                <a:gd name="connsiteY411" fmla="*/ 525312 h 1078499"/>
                <a:gd name="connsiteX412" fmla="*/ 85121 w 3024845"/>
                <a:gd name="connsiteY412" fmla="*/ 525312 h 1078499"/>
                <a:gd name="connsiteX413" fmla="*/ 85121 w 3024845"/>
                <a:gd name="connsiteY413" fmla="*/ 389120 h 1078499"/>
                <a:gd name="connsiteX414" fmla="*/ 86894 w 3024845"/>
                <a:gd name="connsiteY414" fmla="*/ 389120 h 1078499"/>
                <a:gd name="connsiteX415" fmla="*/ 99308 w 3024845"/>
                <a:gd name="connsiteY415" fmla="*/ 389120 h 1078499"/>
                <a:gd name="connsiteX416" fmla="*/ 99308 w 3024845"/>
                <a:gd name="connsiteY416" fmla="*/ 274546 h 1078499"/>
                <a:gd name="connsiteX417" fmla="*/ 103361 w 3024845"/>
                <a:gd name="connsiteY417" fmla="*/ 246442 h 1078499"/>
                <a:gd name="connsiteX418" fmla="*/ 105388 w 3024845"/>
                <a:gd name="connsiteY418" fmla="*/ 246442 h 1078499"/>
                <a:gd name="connsiteX419" fmla="*/ 119575 w 3024845"/>
                <a:gd name="connsiteY419" fmla="*/ 246442 h 1078499"/>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72613 w 3024845"/>
                <a:gd name="connsiteY334" fmla="*/ 302649 h 1059043"/>
                <a:gd name="connsiteX335" fmla="*/ 2180720 w 3024845"/>
                <a:gd name="connsiteY335" fmla="*/ 555577 h 1059043"/>
                <a:gd name="connsiteX336" fmla="*/ 2245574 w 3024845"/>
                <a:gd name="connsiteY336" fmla="*/ 555577 h 1059043"/>
                <a:gd name="connsiteX337" fmla="*/ 2245574 w 3024845"/>
                <a:gd name="connsiteY337" fmla="*/ 631239 h 1059043"/>
                <a:gd name="connsiteX338" fmla="*/ 2253681 w 3024845"/>
                <a:gd name="connsiteY338" fmla="*/ 631239 h 1059043"/>
                <a:gd name="connsiteX339" fmla="*/ 2255708 w 3024845"/>
                <a:gd name="connsiteY339" fmla="*/ 624754 h 1059043"/>
                <a:gd name="connsiteX340" fmla="*/ 2261788 w 3024845"/>
                <a:gd name="connsiteY340" fmla="*/ 624754 h 1059043"/>
                <a:gd name="connsiteX341" fmla="*/ 2263815 w 3024845"/>
                <a:gd name="connsiteY341" fmla="*/ 633401 h 1059043"/>
                <a:gd name="connsiteX342" fmla="*/ 2275975 w 3024845"/>
                <a:gd name="connsiteY342" fmla="*/ 633401 h 1059043"/>
                <a:gd name="connsiteX343" fmla="*/ 2275975 w 3024845"/>
                <a:gd name="connsiteY343" fmla="*/ 626915 h 1059043"/>
                <a:gd name="connsiteX344" fmla="*/ 2298268 w 3024845"/>
                <a:gd name="connsiteY344" fmla="*/ 626915 h 1059043"/>
                <a:gd name="connsiteX345" fmla="*/ 2298268 w 3024845"/>
                <a:gd name="connsiteY345" fmla="*/ 633401 h 1059043"/>
                <a:gd name="connsiteX346" fmla="*/ 2318535 w 3024845"/>
                <a:gd name="connsiteY346" fmla="*/ 633401 h 1059043"/>
                <a:gd name="connsiteX347" fmla="*/ 2318535 w 3024845"/>
                <a:gd name="connsiteY347" fmla="*/ 678798 h 1059043"/>
                <a:gd name="connsiteX348" fmla="*/ 2332722 w 3024845"/>
                <a:gd name="connsiteY348" fmla="*/ 678798 h 1059043"/>
                <a:gd name="connsiteX349" fmla="*/ 2332722 w 3024845"/>
                <a:gd name="connsiteY349" fmla="*/ 665827 h 1059043"/>
                <a:gd name="connsiteX350" fmla="*/ 2348936 w 3024845"/>
                <a:gd name="connsiteY350" fmla="*/ 665827 h 1059043"/>
                <a:gd name="connsiteX351" fmla="*/ 2348936 w 3024845"/>
                <a:gd name="connsiteY351" fmla="*/ 486400 h 1059043"/>
                <a:gd name="connsiteX352" fmla="*/ 2355016 w 3024845"/>
                <a:gd name="connsiteY352" fmla="*/ 479914 h 1059043"/>
                <a:gd name="connsiteX353" fmla="*/ 2427977 w 3024845"/>
                <a:gd name="connsiteY353" fmla="*/ 479914 h 1059043"/>
                <a:gd name="connsiteX354" fmla="*/ 2427977 w 3024845"/>
                <a:gd name="connsiteY354" fmla="*/ 488562 h 1059043"/>
                <a:gd name="connsiteX355" fmla="*/ 2438110 w 3024845"/>
                <a:gd name="connsiteY355" fmla="*/ 488562 h 1059043"/>
                <a:gd name="connsiteX356" fmla="*/ 2438110 w 3024845"/>
                <a:gd name="connsiteY356" fmla="*/ 603136 h 1059043"/>
                <a:gd name="connsiteX357" fmla="*/ 2460404 w 3024845"/>
                <a:gd name="connsiteY357" fmla="*/ 603136 h 1059043"/>
                <a:gd name="connsiteX358" fmla="*/ 2460404 w 3024845"/>
                <a:gd name="connsiteY358" fmla="*/ 536121 h 1059043"/>
                <a:gd name="connsiteX359" fmla="*/ 2486751 w 3024845"/>
                <a:gd name="connsiteY359" fmla="*/ 536121 h 1059043"/>
                <a:gd name="connsiteX360" fmla="*/ 2490804 w 3024845"/>
                <a:gd name="connsiteY360" fmla="*/ 531797 h 1059043"/>
                <a:gd name="connsiteX361" fmla="*/ 2498911 w 3024845"/>
                <a:gd name="connsiteY361" fmla="*/ 531797 h 1059043"/>
                <a:gd name="connsiteX362" fmla="*/ 2502964 w 3024845"/>
                <a:gd name="connsiteY362" fmla="*/ 536121 h 1059043"/>
                <a:gd name="connsiteX363" fmla="*/ 2525258 w 3024845"/>
                <a:gd name="connsiteY363" fmla="*/ 536121 h 1059043"/>
                <a:gd name="connsiteX364" fmla="*/ 2525258 w 3024845"/>
                <a:gd name="connsiteY364" fmla="*/ 419385 h 1059043"/>
                <a:gd name="connsiteX365" fmla="*/ 2582005 w 3024845"/>
                <a:gd name="connsiteY365" fmla="*/ 408576 h 1059043"/>
                <a:gd name="connsiteX366" fmla="*/ 2582005 w 3024845"/>
                <a:gd name="connsiteY366" fmla="*/ 409657 h 1059043"/>
                <a:gd name="connsiteX367" fmla="*/ 2582005 w 3024845"/>
                <a:gd name="connsiteY367" fmla="*/ 417223 h 1059043"/>
                <a:gd name="connsiteX368" fmla="*/ 2608352 w 3024845"/>
                <a:gd name="connsiteY368" fmla="*/ 417223 h 1059043"/>
                <a:gd name="connsiteX369" fmla="*/ 2608352 w 3024845"/>
                <a:gd name="connsiteY369" fmla="*/ 672313 h 1059043"/>
                <a:gd name="connsiteX370" fmla="*/ 2630646 w 3024845"/>
                <a:gd name="connsiteY370" fmla="*/ 672313 h 1059043"/>
                <a:gd name="connsiteX371" fmla="*/ 2630646 w 3024845"/>
                <a:gd name="connsiteY371" fmla="*/ 667989 h 1059043"/>
                <a:gd name="connsiteX372" fmla="*/ 2642806 w 3024845"/>
                <a:gd name="connsiteY372" fmla="*/ 667989 h 1059043"/>
                <a:gd name="connsiteX373" fmla="*/ 2642806 w 3024845"/>
                <a:gd name="connsiteY373" fmla="*/ 672313 h 1059043"/>
                <a:gd name="connsiteX374" fmla="*/ 2667126 w 3024845"/>
                <a:gd name="connsiteY374" fmla="*/ 672313 h 1059043"/>
                <a:gd name="connsiteX375" fmla="*/ 2667126 w 3024845"/>
                <a:gd name="connsiteY375" fmla="*/ 659342 h 1059043"/>
                <a:gd name="connsiteX376" fmla="*/ 2695500 w 3024845"/>
                <a:gd name="connsiteY376" fmla="*/ 659342 h 1059043"/>
                <a:gd name="connsiteX377" fmla="*/ 2707660 w 3024845"/>
                <a:gd name="connsiteY377" fmla="*/ 655018 h 1059043"/>
                <a:gd name="connsiteX378" fmla="*/ 2727927 w 3024845"/>
                <a:gd name="connsiteY378" fmla="*/ 659342 h 1059043"/>
                <a:gd name="connsiteX379" fmla="*/ 2727927 w 3024845"/>
                <a:gd name="connsiteY379" fmla="*/ 642048 h 1059043"/>
                <a:gd name="connsiteX380" fmla="*/ 2736034 w 3024845"/>
                <a:gd name="connsiteY380" fmla="*/ 642048 h 1059043"/>
                <a:gd name="connsiteX381" fmla="*/ 2736034 w 3024845"/>
                <a:gd name="connsiteY381" fmla="*/ 629077 h 1059043"/>
                <a:gd name="connsiteX382" fmla="*/ 2792781 w 3024845"/>
                <a:gd name="connsiteY382" fmla="*/ 629077 h 1059043"/>
                <a:gd name="connsiteX383" fmla="*/ 2792781 w 3024845"/>
                <a:gd name="connsiteY383" fmla="*/ 598812 h 1059043"/>
                <a:gd name="connsiteX384" fmla="*/ 2811021 w 3024845"/>
                <a:gd name="connsiteY384" fmla="*/ 598812 h 1059043"/>
                <a:gd name="connsiteX385" fmla="*/ 2811021 w 3024845"/>
                <a:gd name="connsiteY385" fmla="*/ 592327 h 1059043"/>
                <a:gd name="connsiteX386" fmla="*/ 2823181 w 3024845"/>
                <a:gd name="connsiteY386" fmla="*/ 592327 h 1059043"/>
                <a:gd name="connsiteX387" fmla="*/ 2823181 w 3024845"/>
                <a:gd name="connsiteY387" fmla="*/ 598812 h 1059043"/>
                <a:gd name="connsiteX388" fmla="*/ 2839395 w 3024845"/>
                <a:gd name="connsiteY388" fmla="*/ 598812 h 1059043"/>
                <a:gd name="connsiteX389" fmla="*/ 2839395 w 3024845"/>
                <a:gd name="connsiteY389" fmla="*/ 648533 h 1059043"/>
                <a:gd name="connsiteX390" fmla="*/ 2871822 w 3024845"/>
                <a:gd name="connsiteY390" fmla="*/ 648533 h 1059043"/>
                <a:gd name="connsiteX391" fmla="*/ 2871822 w 3024845"/>
                <a:gd name="connsiteY391" fmla="*/ 622592 h 1059043"/>
                <a:gd name="connsiteX392" fmla="*/ 2910329 w 3024845"/>
                <a:gd name="connsiteY392" fmla="*/ 622592 h 1059043"/>
                <a:gd name="connsiteX393" fmla="*/ 2910329 w 3024845"/>
                <a:gd name="connsiteY393" fmla="*/ 592327 h 1059043"/>
                <a:gd name="connsiteX394" fmla="*/ 2958970 w 3024845"/>
                <a:gd name="connsiteY394" fmla="*/ 592327 h 1059043"/>
                <a:gd name="connsiteX395" fmla="*/ 2958970 w 3024845"/>
                <a:gd name="connsiteY395" fmla="*/ 703483 h 1059043"/>
                <a:gd name="connsiteX396" fmla="*/ 2958970 w 3024845"/>
                <a:gd name="connsiteY396" fmla="*/ 717262 h 1059043"/>
                <a:gd name="connsiteX397" fmla="*/ 3024845 w 3024845"/>
                <a:gd name="connsiteY397" fmla="*/ 717262 h 1059043"/>
                <a:gd name="connsiteX398" fmla="*/ 3024845 w 3024845"/>
                <a:gd name="connsiteY398" fmla="*/ 1059043 h 1059043"/>
                <a:gd name="connsiteX399" fmla="*/ 2054 w 3024845"/>
                <a:gd name="connsiteY399" fmla="*/ 1056710 h 1059043"/>
                <a:gd name="connsiteX400" fmla="*/ 0 w 3024845"/>
                <a:gd name="connsiteY400" fmla="*/ 622592 h 1059043"/>
                <a:gd name="connsiteX401" fmla="*/ 20267 w 3024845"/>
                <a:gd name="connsiteY401" fmla="*/ 622592 h 1059043"/>
                <a:gd name="connsiteX402" fmla="*/ 20774 w 3024845"/>
                <a:gd name="connsiteY402" fmla="*/ 621511 h 1059043"/>
                <a:gd name="connsiteX403" fmla="*/ 24320 w 3024845"/>
                <a:gd name="connsiteY403" fmla="*/ 613945 h 1059043"/>
                <a:gd name="connsiteX404" fmla="*/ 26094 w 3024845"/>
                <a:gd name="connsiteY404" fmla="*/ 614215 h 1059043"/>
                <a:gd name="connsiteX405" fmla="*/ 38507 w 3024845"/>
                <a:gd name="connsiteY405" fmla="*/ 616106 h 1059043"/>
                <a:gd name="connsiteX406" fmla="*/ 39014 w 3024845"/>
                <a:gd name="connsiteY406" fmla="*/ 617458 h 1059043"/>
                <a:gd name="connsiteX407" fmla="*/ 42560 w 3024845"/>
                <a:gd name="connsiteY407" fmla="*/ 626915 h 1059043"/>
                <a:gd name="connsiteX408" fmla="*/ 68907 w 3024845"/>
                <a:gd name="connsiteY408" fmla="*/ 629077 h 1059043"/>
                <a:gd name="connsiteX409" fmla="*/ 68907 w 3024845"/>
                <a:gd name="connsiteY409" fmla="*/ 505856 h 1059043"/>
                <a:gd name="connsiteX410" fmla="*/ 70934 w 3024845"/>
                <a:gd name="connsiteY410" fmla="*/ 505856 h 1059043"/>
                <a:gd name="connsiteX411" fmla="*/ 85121 w 3024845"/>
                <a:gd name="connsiteY411" fmla="*/ 505856 h 1059043"/>
                <a:gd name="connsiteX412" fmla="*/ 85121 w 3024845"/>
                <a:gd name="connsiteY412" fmla="*/ 369664 h 1059043"/>
                <a:gd name="connsiteX413" fmla="*/ 86894 w 3024845"/>
                <a:gd name="connsiteY413" fmla="*/ 369664 h 1059043"/>
                <a:gd name="connsiteX414" fmla="*/ 99308 w 3024845"/>
                <a:gd name="connsiteY414" fmla="*/ 369664 h 1059043"/>
                <a:gd name="connsiteX415" fmla="*/ 99308 w 3024845"/>
                <a:gd name="connsiteY415" fmla="*/ 255090 h 1059043"/>
                <a:gd name="connsiteX416" fmla="*/ 103361 w 3024845"/>
                <a:gd name="connsiteY416" fmla="*/ 226986 h 1059043"/>
                <a:gd name="connsiteX417" fmla="*/ 105388 w 3024845"/>
                <a:gd name="connsiteY417" fmla="*/ 226986 h 1059043"/>
                <a:gd name="connsiteX418" fmla="*/ 119575 w 3024845"/>
                <a:gd name="connsiteY41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80720 w 3024845"/>
                <a:gd name="connsiteY334" fmla="*/ 555577 h 1059043"/>
                <a:gd name="connsiteX335" fmla="*/ 2245574 w 3024845"/>
                <a:gd name="connsiteY335" fmla="*/ 555577 h 1059043"/>
                <a:gd name="connsiteX336" fmla="*/ 2245574 w 3024845"/>
                <a:gd name="connsiteY336" fmla="*/ 631239 h 1059043"/>
                <a:gd name="connsiteX337" fmla="*/ 2253681 w 3024845"/>
                <a:gd name="connsiteY337" fmla="*/ 631239 h 1059043"/>
                <a:gd name="connsiteX338" fmla="*/ 2255708 w 3024845"/>
                <a:gd name="connsiteY338" fmla="*/ 624754 h 1059043"/>
                <a:gd name="connsiteX339" fmla="*/ 2261788 w 3024845"/>
                <a:gd name="connsiteY339" fmla="*/ 624754 h 1059043"/>
                <a:gd name="connsiteX340" fmla="*/ 2263815 w 3024845"/>
                <a:gd name="connsiteY340" fmla="*/ 633401 h 1059043"/>
                <a:gd name="connsiteX341" fmla="*/ 2275975 w 3024845"/>
                <a:gd name="connsiteY341" fmla="*/ 633401 h 1059043"/>
                <a:gd name="connsiteX342" fmla="*/ 2275975 w 3024845"/>
                <a:gd name="connsiteY342" fmla="*/ 626915 h 1059043"/>
                <a:gd name="connsiteX343" fmla="*/ 2298268 w 3024845"/>
                <a:gd name="connsiteY343" fmla="*/ 626915 h 1059043"/>
                <a:gd name="connsiteX344" fmla="*/ 2298268 w 3024845"/>
                <a:gd name="connsiteY344" fmla="*/ 633401 h 1059043"/>
                <a:gd name="connsiteX345" fmla="*/ 2318535 w 3024845"/>
                <a:gd name="connsiteY345" fmla="*/ 633401 h 1059043"/>
                <a:gd name="connsiteX346" fmla="*/ 2318535 w 3024845"/>
                <a:gd name="connsiteY346" fmla="*/ 678798 h 1059043"/>
                <a:gd name="connsiteX347" fmla="*/ 2332722 w 3024845"/>
                <a:gd name="connsiteY347" fmla="*/ 678798 h 1059043"/>
                <a:gd name="connsiteX348" fmla="*/ 2332722 w 3024845"/>
                <a:gd name="connsiteY348" fmla="*/ 665827 h 1059043"/>
                <a:gd name="connsiteX349" fmla="*/ 2348936 w 3024845"/>
                <a:gd name="connsiteY349" fmla="*/ 665827 h 1059043"/>
                <a:gd name="connsiteX350" fmla="*/ 2348936 w 3024845"/>
                <a:gd name="connsiteY350" fmla="*/ 486400 h 1059043"/>
                <a:gd name="connsiteX351" fmla="*/ 2355016 w 3024845"/>
                <a:gd name="connsiteY351" fmla="*/ 479914 h 1059043"/>
                <a:gd name="connsiteX352" fmla="*/ 2427977 w 3024845"/>
                <a:gd name="connsiteY352" fmla="*/ 479914 h 1059043"/>
                <a:gd name="connsiteX353" fmla="*/ 2427977 w 3024845"/>
                <a:gd name="connsiteY353" fmla="*/ 488562 h 1059043"/>
                <a:gd name="connsiteX354" fmla="*/ 2438110 w 3024845"/>
                <a:gd name="connsiteY354" fmla="*/ 488562 h 1059043"/>
                <a:gd name="connsiteX355" fmla="*/ 2438110 w 3024845"/>
                <a:gd name="connsiteY355" fmla="*/ 603136 h 1059043"/>
                <a:gd name="connsiteX356" fmla="*/ 2460404 w 3024845"/>
                <a:gd name="connsiteY356" fmla="*/ 603136 h 1059043"/>
                <a:gd name="connsiteX357" fmla="*/ 2460404 w 3024845"/>
                <a:gd name="connsiteY357" fmla="*/ 536121 h 1059043"/>
                <a:gd name="connsiteX358" fmla="*/ 2486751 w 3024845"/>
                <a:gd name="connsiteY358" fmla="*/ 536121 h 1059043"/>
                <a:gd name="connsiteX359" fmla="*/ 2490804 w 3024845"/>
                <a:gd name="connsiteY359" fmla="*/ 531797 h 1059043"/>
                <a:gd name="connsiteX360" fmla="*/ 2498911 w 3024845"/>
                <a:gd name="connsiteY360" fmla="*/ 531797 h 1059043"/>
                <a:gd name="connsiteX361" fmla="*/ 2502964 w 3024845"/>
                <a:gd name="connsiteY361" fmla="*/ 536121 h 1059043"/>
                <a:gd name="connsiteX362" fmla="*/ 2525258 w 3024845"/>
                <a:gd name="connsiteY362" fmla="*/ 536121 h 1059043"/>
                <a:gd name="connsiteX363" fmla="*/ 2525258 w 3024845"/>
                <a:gd name="connsiteY363" fmla="*/ 419385 h 1059043"/>
                <a:gd name="connsiteX364" fmla="*/ 2582005 w 3024845"/>
                <a:gd name="connsiteY364" fmla="*/ 408576 h 1059043"/>
                <a:gd name="connsiteX365" fmla="*/ 2582005 w 3024845"/>
                <a:gd name="connsiteY365" fmla="*/ 409657 h 1059043"/>
                <a:gd name="connsiteX366" fmla="*/ 2582005 w 3024845"/>
                <a:gd name="connsiteY366" fmla="*/ 417223 h 1059043"/>
                <a:gd name="connsiteX367" fmla="*/ 2608352 w 3024845"/>
                <a:gd name="connsiteY367" fmla="*/ 417223 h 1059043"/>
                <a:gd name="connsiteX368" fmla="*/ 2608352 w 3024845"/>
                <a:gd name="connsiteY368" fmla="*/ 672313 h 1059043"/>
                <a:gd name="connsiteX369" fmla="*/ 2630646 w 3024845"/>
                <a:gd name="connsiteY369" fmla="*/ 672313 h 1059043"/>
                <a:gd name="connsiteX370" fmla="*/ 2630646 w 3024845"/>
                <a:gd name="connsiteY370" fmla="*/ 667989 h 1059043"/>
                <a:gd name="connsiteX371" fmla="*/ 2642806 w 3024845"/>
                <a:gd name="connsiteY371" fmla="*/ 667989 h 1059043"/>
                <a:gd name="connsiteX372" fmla="*/ 2642806 w 3024845"/>
                <a:gd name="connsiteY372" fmla="*/ 672313 h 1059043"/>
                <a:gd name="connsiteX373" fmla="*/ 2667126 w 3024845"/>
                <a:gd name="connsiteY373" fmla="*/ 672313 h 1059043"/>
                <a:gd name="connsiteX374" fmla="*/ 2667126 w 3024845"/>
                <a:gd name="connsiteY374" fmla="*/ 659342 h 1059043"/>
                <a:gd name="connsiteX375" fmla="*/ 2695500 w 3024845"/>
                <a:gd name="connsiteY375" fmla="*/ 659342 h 1059043"/>
                <a:gd name="connsiteX376" fmla="*/ 2707660 w 3024845"/>
                <a:gd name="connsiteY376" fmla="*/ 655018 h 1059043"/>
                <a:gd name="connsiteX377" fmla="*/ 2727927 w 3024845"/>
                <a:gd name="connsiteY377" fmla="*/ 659342 h 1059043"/>
                <a:gd name="connsiteX378" fmla="*/ 2727927 w 3024845"/>
                <a:gd name="connsiteY378" fmla="*/ 642048 h 1059043"/>
                <a:gd name="connsiteX379" fmla="*/ 2736034 w 3024845"/>
                <a:gd name="connsiteY379" fmla="*/ 642048 h 1059043"/>
                <a:gd name="connsiteX380" fmla="*/ 2736034 w 3024845"/>
                <a:gd name="connsiteY380" fmla="*/ 629077 h 1059043"/>
                <a:gd name="connsiteX381" fmla="*/ 2792781 w 3024845"/>
                <a:gd name="connsiteY381" fmla="*/ 629077 h 1059043"/>
                <a:gd name="connsiteX382" fmla="*/ 2792781 w 3024845"/>
                <a:gd name="connsiteY382" fmla="*/ 598812 h 1059043"/>
                <a:gd name="connsiteX383" fmla="*/ 2811021 w 3024845"/>
                <a:gd name="connsiteY383" fmla="*/ 598812 h 1059043"/>
                <a:gd name="connsiteX384" fmla="*/ 2811021 w 3024845"/>
                <a:gd name="connsiteY384" fmla="*/ 592327 h 1059043"/>
                <a:gd name="connsiteX385" fmla="*/ 2823181 w 3024845"/>
                <a:gd name="connsiteY385" fmla="*/ 592327 h 1059043"/>
                <a:gd name="connsiteX386" fmla="*/ 2823181 w 3024845"/>
                <a:gd name="connsiteY386" fmla="*/ 598812 h 1059043"/>
                <a:gd name="connsiteX387" fmla="*/ 2839395 w 3024845"/>
                <a:gd name="connsiteY387" fmla="*/ 598812 h 1059043"/>
                <a:gd name="connsiteX388" fmla="*/ 2839395 w 3024845"/>
                <a:gd name="connsiteY388" fmla="*/ 648533 h 1059043"/>
                <a:gd name="connsiteX389" fmla="*/ 2871822 w 3024845"/>
                <a:gd name="connsiteY389" fmla="*/ 648533 h 1059043"/>
                <a:gd name="connsiteX390" fmla="*/ 2871822 w 3024845"/>
                <a:gd name="connsiteY390" fmla="*/ 622592 h 1059043"/>
                <a:gd name="connsiteX391" fmla="*/ 2910329 w 3024845"/>
                <a:gd name="connsiteY391" fmla="*/ 622592 h 1059043"/>
                <a:gd name="connsiteX392" fmla="*/ 2910329 w 3024845"/>
                <a:gd name="connsiteY392" fmla="*/ 592327 h 1059043"/>
                <a:gd name="connsiteX393" fmla="*/ 2958970 w 3024845"/>
                <a:gd name="connsiteY393" fmla="*/ 592327 h 1059043"/>
                <a:gd name="connsiteX394" fmla="*/ 2958970 w 3024845"/>
                <a:gd name="connsiteY394" fmla="*/ 703483 h 1059043"/>
                <a:gd name="connsiteX395" fmla="*/ 2958970 w 3024845"/>
                <a:gd name="connsiteY395" fmla="*/ 717262 h 1059043"/>
                <a:gd name="connsiteX396" fmla="*/ 3024845 w 3024845"/>
                <a:gd name="connsiteY396" fmla="*/ 717262 h 1059043"/>
                <a:gd name="connsiteX397" fmla="*/ 3024845 w 3024845"/>
                <a:gd name="connsiteY397" fmla="*/ 1059043 h 1059043"/>
                <a:gd name="connsiteX398" fmla="*/ 2054 w 3024845"/>
                <a:gd name="connsiteY398" fmla="*/ 1056710 h 1059043"/>
                <a:gd name="connsiteX399" fmla="*/ 0 w 3024845"/>
                <a:gd name="connsiteY399" fmla="*/ 622592 h 1059043"/>
                <a:gd name="connsiteX400" fmla="*/ 20267 w 3024845"/>
                <a:gd name="connsiteY400" fmla="*/ 622592 h 1059043"/>
                <a:gd name="connsiteX401" fmla="*/ 20774 w 3024845"/>
                <a:gd name="connsiteY401" fmla="*/ 621511 h 1059043"/>
                <a:gd name="connsiteX402" fmla="*/ 24320 w 3024845"/>
                <a:gd name="connsiteY402" fmla="*/ 613945 h 1059043"/>
                <a:gd name="connsiteX403" fmla="*/ 26094 w 3024845"/>
                <a:gd name="connsiteY403" fmla="*/ 614215 h 1059043"/>
                <a:gd name="connsiteX404" fmla="*/ 38507 w 3024845"/>
                <a:gd name="connsiteY404" fmla="*/ 616106 h 1059043"/>
                <a:gd name="connsiteX405" fmla="*/ 39014 w 3024845"/>
                <a:gd name="connsiteY405" fmla="*/ 617458 h 1059043"/>
                <a:gd name="connsiteX406" fmla="*/ 42560 w 3024845"/>
                <a:gd name="connsiteY406" fmla="*/ 626915 h 1059043"/>
                <a:gd name="connsiteX407" fmla="*/ 68907 w 3024845"/>
                <a:gd name="connsiteY407" fmla="*/ 629077 h 1059043"/>
                <a:gd name="connsiteX408" fmla="*/ 68907 w 3024845"/>
                <a:gd name="connsiteY408" fmla="*/ 505856 h 1059043"/>
                <a:gd name="connsiteX409" fmla="*/ 70934 w 3024845"/>
                <a:gd name="connsiteY409" fmla="*/ 505856 h 1059043"/>
                <a:gd name="connsiteX410" fmla="*/ 85121 w 3024845"/>
                <a:gd name="connsiteY410" fmla="*/ 505856 h 1059043"/>
                <a:gd name="connsiteX411" fmla="*/ 85121 w 3024845"/>
                <a:gd name="connsiteY411" fmla="*/ 369664 h 1059043"/>
                <a:gd name="connsiteX412" fmla="*/ 86894 w 3024845"/>
                <a:gd name="connsiteY412" fmla="*/ 369664 h 1059043"/>
                <a:gd name="connsiteX413" fmla="*/ 99308 w 3024845"/>
                <a:gd name="connsiteY413" fmla="*/ 369664 h 1059043"/>
                <a:gd name="connsiteX414" fmla="*/ 99308 w 3024845"/>
                <a:gd name="connsiteY414" fmla="*/ 255090 h 1059043"/>
                <a:gd name="connsiteX415" fmla="*/ 103361 w 3024845"/>
                <a:gd name="connsiteY415" fmla="*/ 226986 h 1059043"/>
                <a:gd name="connsiteX416" fmla="*/ 105388 w 3024845"/>
                <a:gd name="connsiteY416" fmla="*/ 226986 h 1059043"/>
                <a:gd name="connsiteX417" fmla="*/ 119575 w 3024845"/>
                <a:gd name="connsiteY41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0720 w 3024845"/>
                <a:gd name="connsiteY333" fmla="*/ 555577 h 1059043"/>
                <a:gd name="connsiteX334" fmla="*/ 2245574 w 3024845"/>
                <a:gd name="connsiteY334" fmla="*/ 555577 h 1059043"/>
                <a:gd name="connsiteX335" fmla="*/ 2245574 w 3024845"/>
                <a:gd name="connsiteY335" fmla="*/ 631239 h 1059043"/>
                <a:gd name="connsiteX336" fmla="*/ 2253681 w 3024845"/>
                <a:gd name="connsiteY336" fmla="*/ 631239 h 1059043"/>
                <a:gd name="connsiteX337" fmla="*/ 2255708 w 3024845"/>
                <a:gd name="connsiteY337" fmla="*/ 624754 h 1059043"/>
                <a:gd name="connsiteX338" fmla="*/ 2261788 w 3024845"/>
                <a:gd name="connsiteY338" fmla="*/ 624754 h 1059043"/>
                <a:gd name="connsiteX339" fmla="*/ 2263815 w 3024845"/>
                <a:gd name="connsiteY339" fmla="*/ 633401 h 1059043"/>
                <a:gd name="connsiteX340" fmla="*/ 2275975 w 3024845"/>
                <a:gd name="connsiteY340" fmla="*/ 633401 h 1059043"/>
                <a:gd name="connsiteX341" fmla="*/ 2275975 w 3024845"/>
                <a:gd name="connsiteY341" fmla="*/ 626915 h 1059043"/>
                <a:gd name="connsiteX342" fmla="*/ 2298268 w 3024845"/>
                <a:gd name="connsiteY342" fmla="*/ 626915 h 1059043"/>
                <a:gd name="connsiteX343" fmla="*/ 2298268 w 3024845"/>
                <a:gd name="connsiteY343" fmla="*/ 633401 h 1059043"/>
                <a:gd name="connsiteX344" fmla="*/ 2318535 w 3024845"/>
                <a:gd name="connsiteY344" fmla="*/ 633401 h 1059043"/>
                <a:gd name="connsiteX345" fmla="*/ 2318535 w 3024845"/>
                <a:gd name="connsiteY345" fmla="*/ 678798 h 1059043"/>
                <a:gd name="connsiteX346" fmla="*/ 2332722 w 3024845"/>
                <a:gd name="connsiteY346" fmla="*/ 678798 h 1059043"/>
                <a:gd name="connsiteX347" fmla="*/ 2332722 w 3024845"/>
                <a:gd name="connsiteY347" fmla="*/ 665827 h 1059043"/>
                <a:gd name="connsiteX348" fmla="*/ 2348936 w 3024845"/>
                <a:gd name="connsiteY348" fmla="*/ 665827 h 1059043"/>
                <a:gd name="connsiteX349" fmla="*/ 2348936 w 3024845"/>
                <a:gd name="connsiteY349" fmla="*/ 486400 h 1059043"/>
                <a:gd name="connsiteX350" fmla="*/ 2355016 w 3024845"/>
                <a:gd name="connsiteY350" fmla="*/ 479914 h 1059043"/>
                <a:gd name="connsiteX351" fmla="*/ 2427977 w 3024845"/>
                <a:gd name="connsiteY351" fmla="*/ 479914 h 1059043"/>
                <a:gd name="connsiteX352" fmla="*/ 2427977 w 3024845"/>
                <a:gd name="connsiteY352" fmla="*/ 488562 h 1059043"/>
                <a:gd name="connsiteX353" fmla="*/ 2438110 w 3024845"/>
                <a:gd name="connsiteY353" fmla="*/ 488562 h 1059043"/>
                <a:gd name="connsiteX354" fmla="*/ 2438110 w 3024845"/>
                <a:gd name="connsiteY354" fmla="*/ 603136 h 1059043"/>
                <a:gd name="connsiteX355" fmla="*/ 2460404 w 3024845"/>
                <a:gd name="connsiteY355" fmla="*/ 603136 h 1059043"/>
                <a:gd name="connsiteX356" fmla="*/ 2460404 w 3024845"/>
                <a:gd name="connsiteY356" fmla="*/ 536121 h 1059043"/>
                <a:gd name="connsiteX357" fmla="*/ 2486751 w 3024845"/>
                <a:gd name="connsiteY357" fmla="*/ 536121 h 1059043"/>
                <a:gd name="connsiteX358" fmla="*/ 2490804 w 3024845"/>
                <a:gd name="connsiteY358" fmla="*/ 531797 h 1059043"/>
                <a:gd name="connsiteX359" fmla="*/ 2498911 w 3024845"/>
                <a:gd name="connsiteY359" fmla="*/ 531797 h 1059043"/>
                <a:gd name="connsiteX360" fmla="*/ 2502964 w 3024845"/>
                <a:gd name="connsiteY360" fmla="*/ 536121 h 1059043"/>
                <a:gd name="connsiteX361" fmla="*/ 2525258 w 3024845"/>
                <a:gd name="connsiteY361" fmla="*/ 536121 h 1059043"/>
                <a:gd name="connsiteX362" fmla="*/ 2525258 w 3024845"/>
                <a:gd name="connsiteY362" fmla="*/ 419385 h 1059043"/>
                <a:gd name="connsiteX363" fmla="*/ 2582005 w 3024845"/>
                <a:gd name="connsiteY363" fmla="*/ 408576 h 1059043"/>
                <a:gd name="connsiteX364" fmla="*/ 2582005 w 3024845"/>
                <a:gd name="connsiteY364" fmla="*/ 409657 h 1059043"/>
                <a:gd name="connsiteX365" fmla="*/ 2582005 w 3024845"/>
                <a:gd name="connsiteY365" fmla="*/ 417223 h 1059043"/>
                <a:gd name="connsiteX366" fmla="*/ 2608352 w 3024845"/>
                <a:gd name="connsiteY366" fmla="*/ 417223 h 1059043"/>
                <a:gd name="connsiteX367" fmla="*/ 2608352 w 3024845"/>
                <a:gd name="connsiteY367" fmla="*/ 672313 h 1059043"/>
                <a:gd name="connsiteX368" fmla="*/ 2630646 w 3024845"/>
                <a:gd name="connsiteY368" fmla="*/ 672313 h 1059043"/>
                <a:gd name="connsiteX369" fmla="*/ 2630646 w 3024845"/>
                <a:gd name="connsiteY369" fmla="*/ 667989 h 1059043"/>
                <a:gd name="connsiteX370" fmla="*/ 2642806 w 3024845"/>
                <a:gd name="connsiteY370" fmla="*/ 667989 h 1059043"/>
                <a:gd name="connsiteX371" fmla="*/ 2642806 w 3024845"/>
                <a:gd name="connsiteY371" fmla="*/ 672313 h 1059043"/>
                <a:gd name="connsiteX372" fmla="*/ 2667126 w 3024845"/>
                <a:gd name="connsiteY372" fmla="*/ 672313 h 1059043"/>
                <a:gd name="connsiteX373" fmla="*/ 2667126 w 3024845"/>
                <a:gd name="connsiteY373" fmla="*/ 659342 h 1059043"/>
                <a:gd name="connsiteX374" fmla="*/ 2695500 w 3024845"/>
                <a:gd name="connsiteY374" fmla="*/ 659342 h 1059043"/>
                <a:gd name="connsiteX375" fmla="*/ 2707660 w 3024845"/>
                <a:gd name="connsiteY375" fmla="*/ 655018 h 1059043"/>
                <a:gd name="connsiteX376" fmla="*/ 2727927 w 3024845"/>
                <a:gd name="connsiteY376" fmla="*/ 659342 h 1059043"/>
                <a:gd name="connsiteX377" fmla="*/ 2727927 w 3024845"/>
                <a:gd name="connsiteY377" fmla="*/ 642048 h 1059043"/>
                <a:gd name="connsiteX378" fmla="*/ 2736034 w 3024845"/>
                <a:gd name="connsiteY378" fmla="*/ 642048 h 1059043"/>
                <a:gd name="connsiteX379" fmla="*/ 2736034 w 3024845"/>
                <a:gd name="connsiteY379" fmla="*/ 629077 h 1059043"/>
                <a:gd name="connsiteX380" fmla="*/ 2792781 w 3024845"/>
                <a:gd name="connsiteY380" fmla="*/ 629077 h 1059043"/>
                <a:gd name="connsiteX381" fmla="*/ 2792781 w 3024845"/>
                <a:gd name="connsiteY381" fmla="*/ 598812 h 1059043"/>
                <a:gd name="connsiteX382" fmla="*/ 2811021 w 3024845"/>
                <a:gd name="connsiteY382" fmla="*/ 598812 h 1059043"/>
                <a:gd name="connsiteX383" fmla="*/ 2811021 w 3024845"/>
                <a:gd name="connsiteY383" fmla="*/ 592327 h 1059043"/>
                <a:gd name="connsiteX384" fmla="*/ 2823181 w 3024845"/>
                <a:gd name="connsiteY384" fmla="*/ 592327 h 1059043"/>
                <a:gd name="connsiteX385" fmla="*/ 2823181 w 3024845"/>
                <a:gd name="connsiteY385" fmla="*/ 598812 h 1059043"/>
                <a:gd name="connsiteX386" fmla="*/ 2839395 w 3024845"/>
                <a:gd name="connsiteY386" fmla="*/ 598812 h 1059043"/>
                <a:gd name="connsiteX387" fmla="*/ 2839395 w 3024845"/>
                <a:gd name="connsiteY387" fmla="*/ 648533 h 1059043"/>
                <a:gd name="connsiteX388" fmla="*/ 2871822 w 3024845"/>
                <a:gd name="connsiteY388" fmla="*/ 648533 h 1059043"/>
                <a:gd name="connsiteX389" fmla="*/ 2871822 w 3024845"/>
                <a:gd name="connsiteY389" fmla="*/ 622592 h 1059043"/>
                <a:gd name="connsiteX390" fmla="*/ 2910329 w 3024845"/>
                <a:gd name="connsiteY390" fmla="*/ 622592 h 1059043"/>
                <a:gd name="connsiteX391" fmla="*/ 2910329 w 3024845"/>
                <a:gd name="connsiteY391" fmla="*/ 592327 h 1059043"/>
                <a:gd name="connsiteX392" fmla="*/ 2958970 w 3024845"/>
                <a:gd name="connsiteY392" fmla="*/ 592327 h 1059043"/>
                <a:gd name="connsiteX393" fmla="*/ 2958970 w 3024845"/>
                <a:gd name="connsiteY393" fmla="*/ 703483 h 1059043"/>
                <a:gd name="connsiteX394" fmla="*/ 2958970 w 3024845"/>
                <a:gd name="connsiteY394" fmla="*/ 717262 h 1059043"/>
                <a:gd name="connsiteX395" fmla="*/ 3024845 w 3024845"/>
                <a:gd name="connsiteY395" fmla="*/ 717262 h 1059043"/>
                <a:gd name="connsiteX396" fmla="*/ 3024845 w 3024845"/>
                <a:gd name="connsiteY396" fmla="*/ 1059043 h 1059043"/>
                <a:gd name="connsiteX397" fmla="*/ 2054 w 3024845"/>
                <a:gd name="connsiteY397" fmla="*/ 1056710 h 1059043"/>
                <a:gd name="connsiteX398" fmla="*/ 0 w 3024845"/>
                <a:gd name="connsiteY398" fmla="*/ 622592 h 1059043"/>
                <a:gd name="connsiteX399" fmla="*/ 20267 w 3024845"/>
                <a:gd name="connsiteY399" fmla="*/ 622592 h 1059043"/>
                <a:gd name="connsiteX400" fmla="*/ 20774 w 3024845"/>
                <a:gd name="connsiteY400" fmla="*/ 621511 h 1059043"/>
                <a:gd name="connsiteX401" fmla="*/ 24320 w 3024845"/>
                <a:gd name="connsiteY401" fmla="*/ 613945 h 1059043"/>
                <a:gd name="connsiteX402" fmla="*/ 26094 w 3024845"/>
                <a:gd name="connsiteY402" fmla="*/ 614215 h 1059043"/>
                <a:gd name="connsiteX403" fmla="*/ 38507 w 3024845"/>
                <a:gd name="connsiteY403" fmla="*/ 616106 h 1059043"/>
                <a:gd name="connsiteX404" fmla="*/ 39014 w 3024845"/>
                <a:gd name="connsiteY404" fmla="*/ 617458 h 1059043"/>
                <a:gd name="connsiteX405" fmla="*/ 42560 w 3024845"/>
                <a:gd name="connsiteY405" fmla="*/ 626915 h 1059043"/>
                <a:gd name="connsiteX406" fmla="*/ 68907 w 3024845"/>
                <a:gd name="connsiteY406" fmla="*/ 629077 h 1059043"/>
                <a:gd name="connsiteX407" fmla="*/ 68907 w 3024845"/>
                <a:gd name="connsiteY407" fmla="*/ 505856 h 1059043"/>
                <a:gd name="connsiteX408" fmla="*/ 70934 w 3024845"/>
                <a:gd name="connsiteY408" fmla="*/ 505856 h 1059043"/>
                <a:gd name="connsiteX409" fmla="*/ 85121 w 3024845"/>
                <a:gd name="connsiteY409" fmla="*/ 505856 h 1059043"/>
                <a:gd name="connsiteX410" fmla="*/ 85121 w 3024845"/>
                <a:gd name="connsiteY410" fmla="*/ 369664 h 1059043"/>
                <a:gd name="connsiteX411" fmla="*/ 86894 w 3024845"/>
                <a:gd name="connsiteY411" fmla="*/ 369664 h 1059043"/>
                <a:gd name="connsiteX412" fmla="*/ 99308 w 3024845"/>
                <a:gd name="connsiteY412" fmla="*/ 369664 h 1059043"/>
                <a:gd name="connsiteX413" fmla="*/ 99308 w 3024845"/>
                <a:gd name="connsiteY413" fmla="*/ 255090 h 1059043"/>
                <a:gd name="connsiteX414" fmla="*/ 103361 w 3024845"/>
                <a:gd name="connsiteY414" fmla="*/ 226986 h 1059043"/>
                <a:gd name="connsiteX415" fmla="*/ 105388 w 3024845"/>
                <a:gd name="connsiteY415" fmla="*/ 226986 h 1059043"/>
                <a:gd name="connsiteX416" fmla="*/ 119575 w 3024845"/>
                <a:gd name="connsiteY41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35634 h 1059043"/>
                <a:gd name="connsiteX330" fmla="*/ 2182747 w 3024845"/>
                <a:gd name="connsiteY330" fmla="*/ 252928 h 1059043"/>
                <a:gd name="connsiteX331" fmla="*/ 2190854 w 3024845"/>
                <a:gd name="connsiteY331" fmla="*/ 276707 h 1059043"/>
                <a:gd name="connsiteX332" fmla="*/ 2180720 w 3024845"/>
                <a:gd name="connsiteY332" fmla="*/ 555577 h 1059043"/>
                <a:gd name="connsiteX333" fmla="*/ 2245574 w 3024845"/>
                <a:gd name="connsiteY333" fmla="*/ 555577 h 1059043"/>
                <a:gd name="connsiteX334" fmla="*/ 2245574 w 3024845"/>
                <a:gd name="connsiteY334" fmla="*/ 631239 h 1059043"/>
                <a:gd name="connsiteX335" fmla="*/ 2253681 w 3024845"/>
                <a:gd name="connsiteY335" fmla="*/ 631239 h 1059043"/>
                <a:gd name="connsiteX336" fmla="*/ 2255708 w 3024845"/>
                <a:gd name="connsiteY336" fmla="*/ 624754 h 1059043"/>
                <a:gd name="connsiteX337" fmla="*/ 2261788 w 3024845"/>
                <a:gd name="connsiteY337" fmla="*/ 624754 h 1059043"/>
                <a:gd name="connsiteX338" fmla="*/ 2263815 w 3024845"/>
                <a:gd name="connsiteY338" fmla="*/ 633401 h 1059043"/>
                <a:gd name="connsiteX339" fmla="*/ 2275975 w 3024845"/>
                <a:gd name="connsiteY339" fmla="*/ 633401 h 1059043"/>
                <a:gd name="connsiteX340" fmla="*/ 2275975 w 3024845"/>
                <a:gd name="connsiteY340" fmla="*/ 626915 h 1059043"/>
                <a:gd name="connsiteX341" fmla="*/ 2298268 w 3024845"/>
                <a:gd name="connsiteY341" fmla="*/ 626915 h 1059043"/>
                <a:gd name="connsiteX342" fmla="*/ 2298268 w 3024845"/>
                <a:gd name="connsiteY342" fmla="*/ 633401 h 1059043"/>
                <a:gd name="connsiteX343" fmla="*/ 2318535 w 3024845"/>
                <a:gd name="connsiteY343" fmla="*/ 633401 h 1059043"/>
                <a:gd name="connsiteX344" fmla="*/ 2318535 w 3024845"/>
                <a:gd name="connsiteY344" fmla="*/ 678798 h 1059043"/>
                <a:gd name="connsiteX345" fmla="*/ 2332722 w 3024845"/>
                <a:gd name="connsiteY345" fmla="*/ 678798 h 1059043"/>
                <a:gd name="connsiteX346" fmla="*/ 2332722 w 3024845"/>
                <a:gd name="connsiteY346" fmla="*/ 665827 h 1059043"/>
                <a:gd name="connsiteX347" fmla="*/ 2348936 w 3024845"/>
                <a:gd name="connsiteY347" fmla="*/ 665827 h 1059043"/>
                <a:gd name="connsiteX348" fmla="*/ 2348936 w 3024845"/>
                <a:gd name="connsiteY348" fmla="*/ 486400 h 1059043"/>
                <a:gd name="connsiteX349" fmla="*/ 2355016 w 3024845"/>
                <a:gd name="connsiteY349" fmla="*/ 479914 h 1059043"/>
                <a:gd name="connsiteX350" fmla="*/ 2427977 w 3024845"/>
                <a:gd name="connsiteY350" fmla="*/ 479914 h 1059043"/>
                <a:gd name="connsiteX351" fmla="*/ 2427977 w 3024845"/>
                <a:gd name="connsiteY351" fmla="*/ 488562 h 1059043"/>
                <a:gd name="connsiteX352" fmla="*/ 2438110 w 3024845"/>
                <a:gd name="connsiteY352" fmla="*/ 488562 h 1059043"/>
                <a:gd name="connsiteX353" fmla="*/ 2438110 w 3024845"/>
                <a:gd name="connsiteY353" fmla="*/ 603136 h 1059043"/>
                <a:gd name="connsiteX354" fmla="*/ 2460404 w 3024845"/>
                <a:gd name="connsiteY354" fmla="*/ 603136 h 1059043"/>
                <a:gd name="connsiteX355" fmla="*/ 2460404 w 3024845"/>
                <a:gd name="connsiteY355" fmla="*/ 536121 h 1059043"/>
                <a:gd name="connsiteX356" fmla="*/ 2486751 w 3024845"/>
                <a:gd name="connsiteY356" fmla="*/ 536121 h 1059043"/>
                <a:gd name="connsiteX357" fmla="*/ 2490804 w 3024845"/>
                <a:gd name="connsiteY357" fmla="*/ 531797 h 1059043"/>
                <a:gd name="connsiteX358" fmla="*/ 2498911 w 3024845"/>
                <a:gd name="connsiteY358" fmla="*/ 531797 h 1059043"/>
                <a:gd name="connsiteX359" fmla="*/ 2502964 w 3024845"/>
                <a:gd name="connsiteY359" fmla="*/ 536121 h 1059043"/>
                <a:gd name="connsiteX360" fmla="*/ 2525258 w 3024845"/>
                <a:gd name="connsiteY360" fmla="*/ 536121 h 1059043"/>
                <a:gd name="connsiteX361" fmla="*/ 2525258 w 3024845"/>
                <a:gd name="connsiteY361" fmla="*/ 419385 h 1059043"/>
                <a:gd name="connsiteX362" fmla="*/ 2582005 w 3024845"/>
                <a:gd name="connsiteY362" fmla="*/ 408576 h 1059043"/>
                <a:gd name="connsiteX363" fmla="*/ 2582005 w 3024845"/>
                <a:gd name="connsiteY363" fmla="*/ 409657 h 1059043"/>
                <a:gd name="connsiteX364" fmla="*/ 2582005 w 3024845"/>
                <a:gd name="connsiteY364" fmla="*/ 417223 h 1059043"/>
                <a:gd name="connsiteX365" fmla="*/ 2608352 w 3024845"/>
                <a:gd name="connsiteY365" fmla="*/ 417223 h 1059043"/>
                <a:gd name="connsiteX366" fmla="*/ 2608352 w 3024845"/>
                <a:gd name="connsiteY366" fmla="*/ 672313 h 1059043"/>
                <a:gd name="connsiteX367" fmla="*/ 2630646 w 3024845"/>
                <a:gd name="connsiteY367" fmla="*/ 672313 h 1059043"/>
                <a:gd name="connsiteX368" fmla="*/ 2630646 w 3024845"/>
                <a:gd name="connsiteY368" fmla="*/ 667989 h 1059043"/>
                <a:gd name="connsiteX369" fmla="*/ 2642806 w 3024845"/>
                <a:gd name="connsiteY369" fmla="*/ 667989 h 1059043"/>
                <a:gd name="connsiteX370" fmla="*/ 2642806 w 3024845"/>
                <a:gd name="connsiteY370" fmla="*/ 672313 h 1059043"/>
                <a:gd name="connsiteX371" fmla="*/ 2667126 w 3024845"/>
                <a:gd name="connsiteY371" fmla="*/ 672313 h 1059043"/>
                <a:gd name="connsiteX372" fmla="*/ 2667126 w 3024845"/>
                <a:gd name="connsiteY372" fmla="*/ 659342 h 1059043"/>
                <a:gd name="connsiteX373" fmla="*/ 2695500 w 3024845"/>
                <a:gd name="connsiteY373" fmla="*/ 659342 h 1059043"/>
                <a:gd name="connsiteX374" fmla="*/ 2707660 w 3024845"/>
                <a:gd name="connsiteY374" fmla="*/ 655018 h 1059043"/>
                <a:gd name="connsiteX375" fmla="*/ 2727927 w 3024845"/>
                <a:gd name="connsiteY375" fmla="*/ 659342 h 1059043"/>
                <a:gd name="connsiteX376" fmla="*/ 2727927 w 3024845"/>
                <a:gd name="connsiteY376" fmla="*/ 642048 h 1059043"/>
                <a:gd name="connsiteX377" fmla="*/ 2736034 w 3024845"/>
                <a:gd name="connsiteY377" fmla="*/ 642048 h 1059043"/>
                <a:gd name="connsiteX378" fmla="*/ 2736034 w 3024845"/>
                <a:gd name="connsiteY378" fmla="*/ 629077 h 1059043"/>
                <a:gd name="connsiteX379" fmla="*/ 2792781 w 3024845"/>
                <a:gd name="connsiteY379" fmla="*/ 629077 h 1059043"/>
                <a:gd name="connsiteX380" fmla="*/ 2792781 w 3024845"/>
                <a:gd name="connsiteY380" fmla="*/ 598812 h 1059043"/>
                <a:gd name="connsiteX381" fmla="*/ 2811021 w 3024845"/>
                <a:gd name="connsiteY381" fmla="*/ 598812 h 1059043"/>
                <a:gd name="connsiteX382" fmla="*/ 2811021 w 3024845"/>
                <a:gd name="connsiteY382" fmla="*/ 592327 h 1059043"/>
                <a:gd name="connsiteX383" fmla="*/ 2823181 w 3024845"/>
                <a:gd name="connsiteY383" fmla="*/ 592327 h 1059043"/>
                <a:gd name="connsiteX384" fmla="*/ 2823181 w 3024845"/>
                <a:gd name="connsiteY384" fmla="*/ 598812 h 1059043"/>
                <a:gd name="connsiteX385" fmla="*/ 2839395 w 3024845"/>
                <a:gd name="connsiteY385" fmla="*/ 598812 h 1059043"/>
                <a:gd name="connsiteX386" fmla="*/ 2839395 w 3024845"/>
                <a:gd name="connsiteY386" fmla="*/ 648533 h 1059043"/>
                <a:gd name="connsiteX387" fmla="*/ 2871822 w 3024845"/>
                <a:gd name="connsiteY387" fmla="*/ 648533 h 1059043"/>
                <a:gd name="connsiteX388" fmla="*/ 2871822 w 3024845"/>
                <a:gd name="connsiteY388" fmla="*/ 622592 h 1059043"/>
                <a:gd name="connsiteX389" fmla="*/ 2910329 w 3024845"/>
                <a:gd name="connsiteY389" fmla="*/ 622592 h 1059043"/>
                <a:gd name="connsiteX390" fmla="*/ 2910329 w 3024845"/>
                <a:gd name="connsiteY390" fmla="*/ 592327 h 1059043"/>
                <a:gd name="connsiteX391" fmla="*/ 2958970 w 3024845"/>
                <a:gd name="connsiteY391" fmla="*/ 592327 h 1059043"/>
                <a:gd name="connsiteX392" fmla="*/ 2958970 w 3024845"/>
                <a:gd name="connsiteY392" fmla="*/ 703483 h 1059043"/>
                <a:gd name="connsiteX393" fmla="*/ 2958970 w 3024845"/>
                <a:gd name="connsiteY393" fmla="*/ 717262 h 1059043"/>
                <a:gd name="connsiteX394" fmla="*/ 3024845 w 3024845"/>
                <a:gd name="connsiteY394" fmla="*/ 717262 h 1059043"/>
                <a:gd name="connsiteX395" fmla="*/ 3024845 w 3024845"/>
                <a:gd name="connsiteY395" fmla="*/ 1059043 h 1059043"/>
                <a:gd name="connsiteX396" fmla="*/ 2054 w 3024845"/>
                <a:gd name="connsiteY396" fmla="*/ 1056710 h 1059043"/>
                <a:gd name="connsiteX397" fmla="*/ 0 w 3024845"/>
                <a:gd name="connsiteY397" fmla="*/ 622592 h 1059043"/>
                <a:gd name="connsiteX398" fmla="*/ 20267 w 3024845"/>
                <a:gd name="connsiteY398" fmla="*/ 622592 h 1059043"/>
                <a:gd name="connsiteX399" fmla="*/ 20774 w 3024845"/>
                <a:gd name="connsiteY399" fmla="*/ 621511 h 1059043"/>
                <a:gd name="connsiteX400" fmla="*/ 24320 w 3024845"/>
                <a:gd name="connsiteY400" fmla="*/ 613945 h 1059043"/>
                <a:gd name="connsiteX401" fmla="*/ 26094 w 3024845"/>
                <a:gd name="connsiteY401" fmla="*/ 614215 h 1059043"/>
                <a:gd name="connsiteX402" fmla="*/ 38507 w 3024845"/>
                <a:gd name="connsiteY402" fmla="*/ 616106 h 1059043"/>
                <a:gd name="connsiteX403" fmla="*/ 39014 w 3024845"/>
                <a:gd name="connsiteY403" fmla="*/ 617458 h 1059043"/>
                <a:gd name="connsiteX404" fmla="*/ 42560 w 3024845"/>
                <a:gd name="connsiteY404" fmla="*/ 626915 h 1059043"/>
                <a:gd name="connsiteX405" fmla="*/ 68907 w 3024845"/>
                <a:gd name="connsiteY405" fmla="*/ 629077 h 1059043"/>
                <a:gd name="connsiteX406" fmla="*/ 68907 w 3024845"/>
                <a:gd name="connsiteY406" fmla="*/ 505856 h 1059043"/>
                <a:gd name="connsiteX407" fmla="*/ 70934 w 3024845"/>
                <a:gd name="connsiteY407" fmla="*/ 505856 h 1059043"/>
                <a:gd name="connsiteX408" fmla="*/ 85121 w 3024845"/>
                <a:gd name="connsiteY408" fmla="*/ 505856 h 1059043"/>
                <a:gd name="connsiteX409" fmla="*/ 85121 w 3024845"/>
                <a:gd name="connsiteY409" fmla="*/ 369664 h 1059043"/>
                <a:gd name="connsiteX410" fmla="*/ 86894 w 3024845"/>
                <a:gd name="connsiteY410" fmla="*/ 369664 h 1059043"/>
                <a:gd name="connsiteX411" fmla="*/ 99308 w 3024845"/>
                <a:gd name="connsiteY411" fmla="*/ 369664 h 1059043"/>
                <a:gd name="connsiteX412" fmla="*/ 99308 w 3024845"/>
                <a:gd name="connsiteY412" fmla="*/ 255090 h 1059043"/>
                <a:gd name="connsiteX413" fmla="*/ 103361 w 3024845"/>
                <a:gd name="connsiteY413" fmla="*/ 226986 h 1059043"/>
                <a:gd name="connsiteX414" fmla="*/ 105388 w 3024845"/>
                <a:gd name="connsiteY414" fmla="*/ 226986 h 1059043"/>
                <a:gd name="connsiteX415" fmla="*/ 119575 w 3024845"/>
                <a:gd name="connsiteY41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90854 w 3024845"/>
                <a:gd name="connsiteY330" fmla="*/ 276707 h 1059043"/>
                <a:gd name="connsiteX331" fmla="*/ 2180720 w 3024845"/>
                <a:gd name="connsiteY331" fmla="*/ 555577 h 1059043"/>
                <a:gd name="connsiteX332" fmla="*/ 2245574 w 3024845"/>
                <a:gd name="connsiteY332" fmla="*/ 555577 h 1059043"/>
                <a:gd name="connsiteX333" fmla="*/ 2245574 w 3024845"/>
                <a:gd name="connsiteY333" fmla="*/ 631239 h 1059043"/>
                <a:gd name="connsiteX334" fmla="*/ 2253681 w 3024845"/>
                <a:gd name="connsiteY334" fmla="*/ 631239 h 1059043"/>
                <a:gd name="connsiteX335" fmla="*/ 2255708 w 3024845"/>
                <a:gd name="connsiteY335" fmla="*/ 624754 h 1059043"/>
                <a:gd name="connsiteX336" fmla="*/ 2261788 w 3024845"/>
                <a:gd name="connsiteY336" fmla="*/ 624754 h 1059043"/>
                <a:gd name="connsiteX337" fmla="*/ 2263815 w 3024845"/>
                <a:gd name="connsiteY337" fmla="*/ 633401 h 1059043"/>
                <a:gd name="connsiteX338" fmla="*/ 2275975 w 3024845"/>
                <a:gd name="connsiteY338" fmla="*/ 633401 h 1059043"/>
                <a:gd name="connsiteX339" fmla="*/ 2275975 w 3024845"/>
                <a:gd name="connsiteY339" fmla="*/ 626915 h 1059043"/>
                <a:gd name="connsiteX340" fmla="*/ 2298268 w 3024845"/>
                <a:gd name="connsiteY340" fmla="*/ 626915 h 1059043"/>
                <a:gd name="connsiteX341" fmla="*/ 2298268 w 3024845"/>
                <a:gd name="connsiteY341" fmla="*/ 633401 h 1059043"/>
                <a:gd name="connsiteX342" fmla="*/ 2318535 w 3024845"/>
                <a:gd name="connsiteY342" fmla="*/ 633401 h 1059043"/>
                <a:gd name="connsiteX343" fmla="*/ 2318535 w 3024845"/>
                <a:gd name="connsiteY343" fmla="*/ 678798 h 1059043"/>
                <a:gd name="connsiteX344" fmla="*/ 2332722 w 3024845"/>
                <a:gd name="connsiteY344" fmla="*/ 678798 h 1059043"/>
                <a:gd name="connsiteX345" fmla="*/ 2332722 w 3024845"/>
                <a:gd name="connsiteY345" fmla="*/ 665827 h 1059043"/>
                <a:gd name="connsiteX346" fmla="*/ 2348936 w 3024845"/>
                <a:gd name="connsiteY346" fmla="*/ 665827 h 1059043"/>
                <a:gd name="connsiteX347" fmla="*/ 2348936 w 3024845"/>
                <a:gd name="connsiteY347" fmla="*/ 486400 h 1059043"/>
                <a:gd name="connsiteX348" fmla="*/ 2355016 w 3024845"/>
                <a:gd name="connsiteY348" fmla="*/ 479914 h 1059043"/>
                <a:gd name="connsiteX349" fmla="*/ 2427977 w 3024845"/>
                <a:gd name="connsiteY349" fmla="*/ 479914 h 1059043"/>
                <a:gd name="connsiteX350" fmla="*/ 2427977 w 3024845"/>
                <a:gd name="connsiteY350" fmla="*/ 488562 h 1059043"/>
                <a:gd name="connsiteX351" fmla="*/ 2438110 w 3024845"/>
                <a:gd name="connsiteY351" fmla="*/ 488562 h 1059043"/>
                <a:gd name="connsiteX352" fmla="*/ 2438110 w 3024845"/>
                <a:gd name="connsiteY352" fmla="*/ 603136 h 1059043"/>
                <a:gd name="connsiteX353" fmla="*/ 2460404 w 3024845"/>
                <a:gd name="connsiteY353" fmla="*/ 603136 h 1059043"/>
                <a:gd name="connsiteX354" fmla="*/ 2460404 w 3024845"/>
                <a:gd name="connsiteY354" fmla="*/ 536121 h 1059043"/>
                <a:gd name="connsiteX355" fmla="*/ 2486751 w 3024845"/>
                <a:gd name="connsiteY355" fmla="*/ 536121 h 1059043"/>
                <a:gd name="connsiteX356" fmla="*/ 2490804 w 3024845"/>
                <a:gd name="connsiteY356" fmla="*/ 531797 h 1059043"/>
                <a:gd name="connsiteX357" fmla="*/ 2498911 w 3024845"/>
                <a:gd name="connsiteY357" fmla="*/ 531797 h 1059043"/>
                <a:gd name="connsiteX358" fmla="*/ 2502964 w 3024845"/>
                <a:gd name="connsiteY358" fmla="*/ 536121 h 1059043"/>
                <a:gd name="connsiteX359" fmla="*/ 2525258 w 3024845"/>
                <a:gd name="connsiteY359" fmla="*/ 536121 h 1059043"/>
                <a:gd name="connsiteX360" fmla="*/ 2525258 w 3024845"/>
                <a:gd name="connsiteY360" fmla="*/ 419385 h 1059043"/>
                <a:gd name="connsiteX361" fmla="*/ 2582005 w 3024845"/>
                <a:gd name="connsiteY361" fmla="*/ 408576 h 1059043"/>
                <a:gd name="connsiteX362" fmla="*/ 2582005 w 3024845"/>
                <a:gd name="connsiteY362" fmla="*/ 409657 h 1059043"/>
                <a:gd name="connsiteX363" fmla="*/ 2582005 w 3024845"/>
                <a:gd name="connsiteY363" fmla="*/ 417223 h 1059043"/>
                <a:gd name="connsiteX364" fmla="*/ 2608352 w 3024845"/>
                <a:gd name="connsiteY364" fmla="*/ 417223 h 1059043"/>
                <a:gd name="connsiteX365" fmla="*/ 2608352 w 3024845"/>
                <a:gd name="connsiteY365" fmla="*/ 672313 h 1059043"/>
                <a:gd name="connsiteX366" fmla="*/ 2630646 w 3024845"/>
                <a:gd name="connsiteY366" fmla="*/ 672313 h 1059043"/>
                <a:gd name="connsiteX367" fmla="*/ 2630646 w 3024845"/>
                <a:gd name="connsiteY367" fmla="*/ 667989 h 1059043"/>
                <a:gd name="connsiteX368" fmla="*/ 2642806 w 3024845"/>
                <a:gd name="connsiteY368" fmla="*/ 667989 h 1059043"/>
                <a:gd name="connsiteX369" fmla="*/ 2642806 w 3024845"/>
                <a:gd name="connsiteY369" fmla="*/ 672313 h 1059043"/>
                <a:gd name="connsiteX370" fmla="*/ 2667126 w 3024845"/>
                <a:gd name="connsiteY370" fmla="*/ 672313 h 1059043"/>
                <a:gd name="connsiteX371" fmla="*/ 2667126 w 3024845"/>
                <a:gd name="connsiteY371" fmla="*/ 659342 h 1059043"/>
                <a:gd name="connsiteX372" fmla="*/ 2695500 w 3024845"/>
                <a:gd name="connsiteY372" fmla="*/ 659342 h 1059043"/>
                <a:gd name="connsiteX373" fmla="*/ 2707660 w 3024845"/>
                <a:gd name="connsiteY373" fmla="*/ 655018 h 1059043"/>
                <a:gd name="connsiteX374" fmla="*/ 2727927 w 3024845"/>
                <a:gd name="connsiteY374" fmla="*/ 659342 h 1059043"/>
                <a:gd name="connsiteX375" fmla="*/ 2727927 w 3024845"/>
                <a:gd name="connsiteY375" fmla="*/ 642048 h 1059043"/>
                <a:gd name="connsiteX376" fmla="*/ 2736034 w 3024845"/>
                <a:gd name="connsiteY376" fmla="*/ 642048 h 1059043"/>
                <a:gd name="connsiteX377" fmla="*/ 2736034 w 3024845"/>
                <a:gd name="connsiteY377" fmla="*/ 629077 h 1059043"/>
                <a:gd name="connsiteX378" fmla="*/ 2792781 w 3024845"/>
                <a:gd name="connsiteY378" fmla="*/ 629077 h 1059043"/>
                <a:gd name="connsiteX379" fmla="*/ 2792781 w 3024845"/>
                <a:gd name="connsiteY379" fmla="*/ 598812 h 1059043"/>
                <a:gd name="connsiteX380" fmla="*/ 2811021 w 3024845"/>
                <a:gd name="connsiteY380" fmla="*/ 598812 h 1059043"/>
                <a:gd name="connsiteX381" fmla="*/ 2811021 w 3024845"/>
                <a:gd name="connsiteY381" fmla="*/ 592327 h 1059043"/>
                <a:gd name="connsiteX382" fmla="*/ 2823181 w 3024845"/>
                <a:gd name="connsiteY382" fmla="*/ 592327 h 1059043"/>
                <a:gd name="connsiteX383" fmla="*/ 2823181 w 3024845"/>
                <a:gd name="connsiteY383" fmla="*/ 598812 h 1059043"/>
                <a:gd name="connsiteX384" fmla="*/ 2839395 w 3024845"/>
                <a:gd name="connsiteY384" fmla="*/ 598812 h 1059043"/>
                <a:gd name="connsiteX385" fmla="*/ 2839395 w 3024845"/>
                <a:gd name="connsiteY385" fmla="*/ 648533 h 1059043"/>
                <a:gd name="connsiteX386" fmla="*/ 2871822 w 3024845"/>
                <a:gd name="connsiteY386" fmla="*/ 648533 h 1059043"/>
                <a:gd name="connsiteX387" fmla="*/ 2871822 w 3024845"/>
                <a:gd name="connsiteY387" fmla="*/ 622592 h 1059043"/>
                <a:gd name="connsiteX388" fmla="*/ 2910329 w 3024845"/>
                <a:gd name="connsiteY388" fmla="*/ 622592 h 1059043"/>
                <a:gd name="connsiteX389" fmla="*/ 2910329 w 3024845"/>
                <a:gd name="connsiteY389" fmla="*/ 592327 h 1059043"/>
                <a:gd name="connsiteX390" fmla="*/ 2958970 w 3024845"/>
                <a:gd name="connsiteY390" fmla="*/ 592327 h 1059043"/>
                <a:gd name="connsiteX391" fmla="*/ 2958970 w 3024845"/>
                <a:gd name="connsiteY391" fmla="*/ 703483 h 1059043"/>
                <a:gd name="connsiteX392" fmla="*/ 2958970 w 3024845"/>
                <a:gd name="connsiteY392" fmla="*/ 717262 h 1059043"/>
                <a:gd name="connsiteX393" fmla="*/ 3024845 w 3024845"/>
                <a:gd name="connsiteY393" fmla="*/ 717262 h 1059043"/>
                <a:gd name="connsiteX394" fmla="*/ 3024845 w 3024845"/>
                <a:gd name="connsiteY394" fmla="*/ 1059043 h 1059043"/>
                <a:gd name="connsiteX395" fmla="*/ 2054 w 3024845"/>
                <a:gd name="connsiteY395" fmla="*/ 1056710 h 1059043"/>
                <a:gd name="connsiteX396" fmla="*/ 0 w 3024845"/>
                <a:gd name="connsiteY396" fmla="*/ 622592 h 1059043"/>
                <a:gd name="connsiteX397" fmla="*/ 20267 w 3024845"/>
                <a:gd name="connsiteY397" fmla="*/ 622592 h 1059043"/>
                <a:gd name="connsiteX398" fmla="*/ 20774 w 3024845"/>
                <a:gd name="connsiteY398" fmla="*/ 621511 h 1059043"/>
                <a:gd name="connsiteX399" fmla="*/ 24320 w 3024845"/>
                <a:gd name="connsiteY399" fmla="*/ 613945 h 1059043"/>
                <a:gd name="connsiteX400" fmla="*/ 26094 w 3024845"/>
                <a:gd name="connsiteY400" fmla="*/ 614215 h 1059043"/>
                <a:gd name="connsiteX401" fmla="*/ 38507 w 3024845"/>
                <a:gd name="connsiteY401" fmla="*/ 616106 h 1059043"/>
                <a:gd name="connsiteX402" fmla="*/ 39014 w 3024845"/>
                <a:gd name="connsiteY402" fmla="*/ 617458 h 1059043"/>
                <a:gd name="connsiteX403" fmla="*/ 42560 w 3024845"/>
                <a:gd name="connsiteY403" fmla="*/ 626915 h 1059043"/>
                <a:gd name="connsiteX404" fmla="*/ 68907 w 3024845"/>
                <a:gd name="connsiteY404" fmla="*/ 629077 h 1059043"/>
                <a:gd name="connsiteX405" fmla="*/ 68907 w 3024845"/>
                <a:gd name="connsiteY405" fmla="*/ 505856 h 1059043"/>
                <a:gd name="connsiteX406" fmla="*/ 70934 w 3024845"/>
                <a:gd name="connsiteY406" fmla="*/ 505856 h 1059043"/>
                <a:gd name="connsiteX407" fmla="*/ 85121 w 3024845"/>
                <a:gd name="connsiteY407" fmla="*/ 505856 h 1059043"/>
                <a:gd name="connsiteX408" fmla="*/ 85121 w 3024845"/>
                <a:gd name="connsiteY408" fmla="*/ 369664 h 1059043"/>
                <a:gd name="connsiteX409" fmla="*/ 86894 w 3024845"/>
                <a:gd name="connsiteY409" fmla="*/ 369664 h 1059043"/>
                <a:gd name="connsiteX410" fmla="*/ 99308 w 3024845"/>
                <a:gd name="connsiteY410" fmla="*/ 369664 h 1059043"/>
                <a:gd name="connsiteX411" fmla="*/ 99308 w 3024845"/>
                <a:gd name="connsiteY411" fmla="*/ 255090 h 1059043"/>
                <a:gd name="connsiteX412" fmla="*/ 103361 w 3024845"/>
                <a:gd name="connsiteY412" fmla="*/ 226986 h 1059043"/>
                <a:gd name="connsiteX413" fmla="*/ 105388 w 3024845"/>
                <a:gd name="connsiteY413" fmla="*/ 226986 h 1059043"/>
                <a:gd name="connsiteX414" fmla="*/ 119575 w 3024845"/>
                <a:gd name="connsiteY41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80720 w 3024845"/>
                <a:gd name="connsiteY330" fmla="*/ 555577 h 1059043"/>
                <a:gd name="connsiteX331" fmla="*/ 2245574 w 3024845"/>
                <a:gd name="connsiteY331" fmla="*/ 555577 h 1059043"/>
                <a:gd name="connsiteX332" fmla="*/ 2245574 w 3024845"/>
                <a:gd name="connsiteY332" fmla="*/ 631239 h 1059043"/>
                <a:gd name="connsiteX333" fmla="*/ 2253681 w 3024845"/>
                <a:gd name="connsiteY333" fmla="*/ 631239 h 1059043"/>
                <a:gd name="connsiteX334" fmla="*/ 2255708 w 3024845"/>
                <a:gd name="connsiteY334" fmla="*/ 624754 h 1059043"/>
                <a:gd name="connsiteX335" fmla="*/ 2261788 w 3024845"/>
                <a:gd name="connsiteY335" fmla="*/ 624754 h 1059043"/>
                <a:gd name="connsiteX336" fmla="*/ 2263815 w 3024845"/>
                <a:gd name="connsiteY336" fmla="*/ 633401 h 1059043"/>
                <a:gd name="connsiteX337" fmla="*/ 2275975 w 3024845"/>
                <a:gd name="connsiteY337" fmla="*/ 633401 h 1059043"/>
                <a:gd name="connsiteX338" fmla="*/ 2275975 w 3024845"/>
                <a:gd name="connsiteY338" fmla="*/ 626915 h 1059043"/>
                <a:gd name="connsiteX339" fmla="*/ 2298268 w 3024845"/>
                <a:gd name="connsiteY339" fmla="*/ 626915 h 1059043"/>
                <a:gd name="connsiteX340" fmla="*/ 2298268 w 3024845"/>
                <a:gd name="connsiteY340" fmla="*/ 633401 h 1059043"/>
                <a:gd name="connsiteX341" fmla="*/ 2318535 w 3024845"/>
                <a:gd name="connsiteY341" fmla="*/ 633401 h 1059043"/>
                <a:gd name="connsiteX342" fmla="*/ 2318535 w 3024845"/>
                <a:gd name="connsiteY342" fmla="*/ 678798 h 1059043"/>
                <a:gd name="connsiteX343" fmla="*/ 2332722 w 3024845"/>
                <a:gd name="connsiteY343" fmla="*/ 678798 h 1059043"/>
                <a:gd name="connsiteX344" fmla="*/ 2332722 w 3024845"/>
                <a:gd name="connsiteY344" fmla="*/ 665827 h 1059043"/>
                <a:gd name="connsiteX345" fmla="*/ 2348936 w 3024845"/>
                <a:gd name="connsiteY345" fmla="*/ 665827 h 1059043"/>
                <a:gd name="connsiteX346" fmla="*/ 2348936 w 3024845"/>
                <a:gd name="connsiteY346" fmla="*/ 486400 h 1059043"/>
                <a:gd name="connsiteX347" fmla="*/ 2355016 w 3024845"/>
                <a:gd name="connsiteY347" fmla="*/ 479914 h 1059043"/>
                <a:gd name="connsiteX348" fmla="*/ 2427977 w 3024845"/>
                <a:gd name="connsiteY348" fmla="*/ 479914 h 1059043"/>
                <a:gd name="connsiteX349" fmla="*/ 2427977 w 3024845"/>
                <a:gd name="connsiteY349" fmla="*/ 488562 h 1059043"/>
                <a:gd name="connsiteX350" fmla="*/ 2438110 w 3024845"/>
                <a:gd name="connsiteY350" fmla="*/ 488562 h 1059043"/>
                <a:gd name="connsiteX351" fmla="*/ 2438110 w 3024845"/>
                <a:gd name="connsiteY351" fmla="*/ 603136 h 1059043"/>
                <a:gd name="connsiteX352" fmla="*/ 2460404 w 3024845"/>
                <a:gd name="connsiteY352" fmla="*/ 603136 h 1059043"/>
                <a:gd name="connsiteX353" fmla="*/ 2460404 w 3024845"/>
                <a:gd name="connsiteY353" fmla="*/ 536121 h 1059043"/>
                <a:gd name="connsiteX354" fmla="*/ 2486751 w 3024845"/>
                <a:gd name="connsiteY354" fmla="*/ 536121 h 1059043"/>
                <a:gd name="connsiteX355" fmla="*/ 2490804 w 3024845"/>
                <a:gd name="connsiteY355" fmla="*/ 531797 h 1059043"/>
                <a:gd name="connsiteX356" fmla="*/ 2498911 w 3024845"/>
                <a:gd name="connsiteY356" fmla="*/ 531797 h 1059043"/>
                <a:gd name="connsiteX357" fmla="*/ 2502964 w 3024845"/>
                <a:gd name="connsiteY357" fmla="*/ 536121 h 1059043"/>
                <a:gd name="connsiteX358" fmla="*/ 2525258 w 3024845"/>
                <a:gd name="connsiteY358" fmla="*/ 536121 h 1059043"/>
                <a:gd name="connsiteX359" fmla="*/ 2525258 w 3024845"/>
                <a:gd name="connsiteY359" fmla="*/ 419385 h 1059043"/>
                <a:gd name="connsiteX360" fmla="*/ 2582005 w 3024845"/>
                <a:gd name="connsiteY360" fmla="*/ 408576 h 1059043"/>
                <a:gd name="connsiteX361" fmla="*/ 2582005 w 3024845"/>
                <a:gd name="connsiteY361" fmla="*/ 409657 h 1059043"/>
                <a:gd name="connsiteX362" fmla="*/ 2582005 w 3024845"/>
                <a:gd name="connsiteY362" fmla="*/ 417223 h 1059043"/>
                <a:gd name="connsiteX363" fmla="*/ 2608352 w 3024845"/>
                <a:gd name="connsiteY363" fmla="*/ 417223 h 1059043"/>
                <a:gd name="connsiteX364" fmla="*/ 2608352 w 3024845"/>
                <a:gd name="connsiteY364" fmla="*/ 672313 h 1059043"/>
                <a:gd name="connsiteX365" fmla="*/ 2630646 w 3024845"/>
                <a:gd name="connsiteY365" fmla="*/ 672313 h 1059043"/>
                <a:gd name="connsiteX366" fmla="*/ 2630646 w 3024845"/>
                <a:gd name="connsiteY366" fmla="*/ 667989 h 1059043"/>
                <a:gd name="connsiteX367" fmla="*/ 2642806 w 3024845"/>
                <a:gd name="connsiteY367" fmla="*/ 667989 h 1059043"/>
                <a:gd name="connsiteX368" fmla="*/ 2642806 w 3024845"/>
                <a:gd name="connsiteY368" fmla="*/ 672313 h 1059043"/>
                <a:gd name="connsiteX369" fmla="*/ 2667126 w 3024845"/>
                <a:gd name="connsiteY369" fmla="*/ 672313 h 1059043"/>
                <a:gd name="connsiteX370" fmla="*/ 2667126 w 3024845"/>
                <a:gd name="connsiteY370" fmla="*/ 659342 h 1059043"/>
                <a:gd name="connsiteX371" fmla="*/ 2695500 w 3024845"/>
                <a:gd name="connsiteY371" fmla="*/ 659342 h 1059043"/>
                <a:gd name="connsiteX372" fmla="*/ 2707660 w 3024845"/>
                <a:gd name="connsiteY372" fmla="*/ 655018 h 1059043"/>
                <a:gd name="connsiteX373" fmla="*/ 2727927 w 3024845"/>
                <a:gd name="connsiteY373" fmla="*/ 659342 h 1059043"/>
                <a:gd name="connsiteX374" fmla="*/ 2727927 w 3024845"/>
                <a:gd name="connsiteY374" fmla="*/ 642048 h 1059043"/>
                <a:gd name="connsiteX375" fmla="*/ 2736034 w 3024845"/>
                <a:gd name="connsiteY375" fmla="*/ 642048 h 1059043"/>
                <a:gd name="connsiteX376" fmla="*/ 2736034 w 3024845"/>
                <a:gd name="connsiteY376" fmla="*/ 629077 h 1059043"/>
                <a:gd name="connsiteX377" fmla="*/ 2792781 w 3024845"/>
                <a:gd name="connsiteY377" fmla="*/ 629077 h 1059043"/>
                <a:gd name="connsiteX378" fmla="*/ 2792781 w 3024845"/>
                <a:gd name="connsiteY378" fmla="*/ 598812 h 1059043"/>
                <a:gd name="connsiteX379" fmla="*/ 2811021 w 3024845"/>
                <a:gd name="connsiteY379" fmla="*/ 598812 h 1059043"/>
                <a:gd name="connsiteX380" fmla="*/ 2811021 w 3024845"/>
                <a:gd name="connsiteY380" fmla="*/ 592327 h 1059043"/>
                <a:gd name="connsiteX381" fmla="*/ 2823181 w 3024845"/>
                <a:gd name="connsiteY381" fmla="*/ 592327 h 1059043"/>
                <a:gd name="connsiteX382" fmla="*/ 2823181 w 3024845"/>
                <a:gd name="connsiteY382" fmla="*/ 598812 h 1059043"/>
                <a:gd name="connsiteX383" fmla="*/ 2839395 w 3024845"/>
                <a:gd name="connsiteY383" fmla="*/ 598812 h 1059043"/>
                <a:gd name="connsiteX384" fmla="*/ 2839395 w 3024845"/>
                <a:gd name="connsiteY384" fmla="*/ 648533 h 1059043"/>
                <a:gd name="connsiteX385" fmla="*/ 2871822 w 3024845"/>
                <a:gd name="connsiteY385" fmla="*/ 648533 h 1059043"/>
                <a:gd name="connsiteX386" fmla="*/ 2871822 w 3024845"/>
                <a:gd name="connsiteY386" fmla="*/ 622592 h 1059043"/>
                <a:gd name="connsiteX387" fmla="*/ 2910329 w 3024845"/>
                <a:gd name="connsiteY387" fmla="*/ 622592 h 1059043"/>
                <a:gd name="connsiteX388" fmla="*/ 2910329 w 3024845"/>
                <a:gd name="connsiteY388" fmla="*/ 592327 h 1059043"/>
                <a:gd name="connsiteX389" fmla="*/ 2958970 w 3024845"/>
                <a:gd name="connsiteY389" fmla="*/ 592327 h 1059043"/>
                <a:gd name="connsiteX390" fmla="*/ 2958970 w 3024845"/>
                <a:gd name="connsiteY390" fmla="*/ 703483 h 1059043"/>
                <a:gd name="connsiteX391" fmla="*/ 2958970 w 3024845"/>
                <a:gd name="connsiteY391" fmla="*/ 717262 h 1059043"/>
                <a:gd name="connsiteX392" fmla="*/ 3024845 w 3024845"/>
                <a:gd name="connsiteY392" fmla="*/ 717262 h 1059043"/>
                <a:gd name="connsiteX393" fmla="*/ 3024845 w 3024845"/>
                <a:gd name="connsiteY393" fmla="*/ 1059043 h 1059043"/>
                <a:gd name="connsiteX394" fmla="*/ 2054 w 3024845"/>
                <a:gd name="connsiteY394" fmla="*/ 1056710 h 1059043"/>
                <a:gd name="connsiteX395" fmla="*/ 0 w 3024845"/>
                <a:gd name="connsiteY395" fmla="*/ 622592 h 1059043"/>
                <a:gd name="connsiteX396" fmla="*/ 20267 w 3024845"/>
                <a:gd name="connsiteY396" fmla="*/ 622592 h 1059043"/>
                <a:gd name="connsiteX397" fmla="*/ 20774 w 3024845"/>
                <a:gd name="connsiteY397" fmla="*/ 621511 h 1059043"/>
                <a:gd name="connsiteX398" fmla="*/ 24320 w 3024845"/>
                <a:gd name="connsiteY398" fmla="*/ 613945 h 1059043"/>
                <a:gd name="connsiteX399" fmla="*/ 26094 w 3024845"/>
                <a:gd name="connsiteY399" fmla="*/ 614215 h 1059043"/>
                <a:gd name="connsiteX400" fmla="*/ 38507 w 3024845"/>
                <a:gd name="connsiteY400" fmla="*/ 616106 h 1059043"/>
                <a:gd name="connsiteX401" fmla="*/ 39014 w 3024845"/>
                <a:gd name="connsiteY401" fmla="*/ 617458 h 1059043"/>
                <a:gd name="connsiteX402" fmla="*/ 42560 w 3024845"/>
                <a:gd name="connsiteY402" fmla="*/ 626915 h 1059043"/>
                <a:gd name="connsiteX403" fmla="*/ 68907 w 3024845"/>
                <a:gd name="connsiteY403" fmla="*/ 629077 h 1059043"/>
                <a:gd name="connsiteX404" fmla="*/ 68907 w 3024845"/>
                <a:gd name="connsiteY404" fmla="*/ 505856 h 1059043"/>
                <a:gd name="connsiteX405" fmla="*/ 70934 w 3024845"/>
                <a:gd name="connsiteY405" fmla="*/ 505856 h 1059043"/>
                <a:gd name="connsiteX406" fmla="*/ 85121 w 3024845"/>
                <a:gd name="connsiteY406" fmla="*/ 505856 h 1059043"/>
                <a:gd name="connsiteX407" fmla="*/ 85121 w 3024845"/>
                <a:gd name="connsiteY407" fmla="*/ 369664 h 1059043"/>
                <a:gd name="connsiteX408" fmla="*/ 86894 w 3024845"/>
                <a:gd name="connsiteY408" fmla="*/ 369664 h 1059043"/>
                <a:gd name="connsiteX409" fmla="*/ 99308 w 3024845"/>
                <a:gd name="connsiteY409" fmla="*/ 369664 h 1059043"/>
                <a:gd name="connsiteX410" fmla="*/ 99308 w 3024845"/>
                <a:gd name="connsiteY410" fmla="*/ 255090 h 1059043"/>
                <a:gd name="connsiteX411" fmla="*/ 103361 w 3024845"/>
                <a:gd name="connsiteY411" fmla="*/ 226986 h 1059043"/>
                <a:gd name="connsiteX412" fmla="*/ 105388 w 3024845"/>
                <a:gd name="connsiteY412" fmla="*/ 226986 h 1059043"/>
                <a:gd name="connsiteX413" fmla="*/ 119575 w 3024845"/>
                <a:gd name="connsiteY41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0720 w 3024845"/>
                <a:gd name="connsiteY329" fmla="*/ 555577 h 1059043"/>
                <a:gd name="connsiteX330" fmla="*/ 2245574 w 3024845"/>
                <a:gd name="connsiteY330" fmla="*/ 555577 h 1059043"/>
                <a:gd name="connsiteX331" fmla="*/ 2245574 w 3024845"/>
                <a:gd name="connsiteY331" fmla="*/ 631239 h 1059043"/>
                <a:gd name="connsiteX332" fmla="*/ 2253681 w 3024845"/>
                <a:gd name="connsiteY332" fmla="*/ 631239 h 1059043"/>
                <a:gd name="connsiteX333" fmla="*/ 2255708 w 3024845"/>
                <a:gd name="connsiteY333" fmla="*/ 624754 h 1059043"/>
                <a:gd name="connsiteX334" fmla="*/ 2261788 w 3024845"/>
                <a:gd name="connsiteY334" fmla="*/ 624754 h 1059043"/>
                <a:gd name="connsiteX335" fmla="*/ 2263815 w 3024845"/>
                <a:gd name="connsiteY335" fmla="*/ 633401 h 1059043"/>
                <a:gd name="connsiteX336" fmla="*/ 2275975 w 3024845"/>
                <a:gd name="connsiteY336" fmla="*/ 633401 h 1059043"/>
                <a:gd name="connsiteX337" fmla="*/ 2275975 w 3024845"/>
                <a:gd name="connsiteY337" fmla="*/ 626915 h 1059043"/>
                <a:gd name="connsiteX338" fmla="*/ 2298268 w 3024845"/>
                <a:gd name="connsiteY338" fmla="*/ 626915 h 1059043"/>
                <a:gd name="connsiteX339" fmla="*/ 2298268 w 3024845"/>
                <a:gd name="connsiteY339" fmla="*/ 633401 h 1059043"/>
                <a:gd name="connsiteX340" fmla="*/ 2318535 w 3024845"/>
                <a:gd name="connsiteY340" fmla="*/ 633401 h 1059043"/>
                <a:gd name="connsiteX341" fmla="*/ 2318535 w 3024845"/>
                <a:gd name="connsiteY341" fmla="*/ 678798 h 1059043"/>
                <a:gd name="connsiteX342" fmla="*/ 2332722 w 3024845"/>
                <a:gd name="connsiteY342" fmla="*/ 678798 h 1059043"/>
                <a:gd name="connsiteX343" fmla="*/ 2332722 w 3024845"/>
                <a:gd name="connsiteY343" fmla="*/ 665827 h 1059043"/>
                <a:gd name="connsiteX344" fmla="*/ 2348936 w 3024845"/>
                <a:gd name="connsiteY344" fmla="*/ 665827 h 1059043"/>
                <a:gd name="connsiteX345" fmla="*/ 2348936 w 3024845"/>
                <a:gd name="connsiteY345" fmla="*/ 486400 h 1059043"/>
                <a:gd name="connsiteX346" fmla="*/ 2355016 w 3024845"/>
                <a:gd name="connsiteY346" fmla="*/ 479914 h 1059043"/>
                <a:gd name="connsiteX347" fmla="*/ 2427977 w 3024845"/>
                <a:gd name="connsiteY347" fmla="*/ 479914 h 1059043"/>
                <a:gd name="connsiteX348" fmla="*/ 2427977 w 3024845"/>
                <a:gd name="connsiteY348" fmla="*/ 488562 h 1059043"/>
                <a:gd name="connsiteX349" fmla="*/ 2438110 w 3024845"/>
                <a:gd name="connsiteY349" fmla="*/ 488562 h 1059043"/>
                <a:gd name="connsiteX350" fmla="*/ 2438110 w 3024845"/>
                <a:gd name="connsiteY350" fmla="*/ 603136 h 1059043"/>
                <a:gd name="connsiteX351" fmla="*/ 2460404 w 3024845"/>
                <a:gd name="connsiteY351" fmla="*/ 603136 h 1059043"/>
                <a:gd name="connsiteX352" fmla="*/ 2460404 w 3024845"/>
                <a:gd name="connsiteY352" fmla="*/ 536121 h 1059043"/>
                <a:gd name="connsiteX353" fmla="*/ 2486751 w 3024845"/>
                <a:gd name="connsiteY353" fmla="*/ 536121 h 1059043"/>
                <a:gd name="connsiteX354" fmla="*/ 2490804 w 3024845"/>
                <a:gd name="connsiteY354" fmla="*/ 531797 h 1059043"/>
                <a:gd name="connsiteX355" fmla="*/ 2498911 w 3024845"/>
                <a:gd name="connsiteY355" fmla="*/ 531797 h 1059043"/>
                <a:gd name="connsiteX356" fmla="*/ 2502964 w 3024845"/>
                <a:gd name="connsiteY356" fmla="*/ 536121 h 1059043"/>
                <a:gd name="connsiteX357" fmla="*/ 2525258 w 3024845"/>
                <a:gd name="connsiteY357" fmla="*/ 536121 h 1059043"/>
                <a:gd name="connsiteX358" fmla="*/ 2525258 w 3024845"/>
                <a:gd name="connsiteY358" fmla="*/ 419385 h 1059043"/>
                <a:gd name="connsiteX359" fmla="*/ 2582005 w 3024845"/>
                <a:gd name="connsiteY359" fmla="*/ 408576 h 1059043"/>
                <a:gd name="connsiteX360" fmla="*/ 2582005 w 3024845"/>
                <a:gd name="connsiteY360" fmla="*/ 409657 h 1059043"/>
                <a:gd name="connsiteX361" fmla="*/ 2582005 w 3024845"/>
                <a:gd name="connsiteY361" fmla="*/ 417223 h 1059043"/>
                <a:gd name="connsiteX362" fmla="*/ 2608352 w 3024845"/>
                <a:gd name="connsiteY362" fmla="*/ 417223 h 1059043"/>
                <a:gd name="connsiteX363" fmla="*/ 2608352 w 3024845"/>
                <a:gd name="connsiteY363" fmla="*/ 672313 h 1059043"/>
                <a:gd name="connsiteX364" fmla="*/ 2630646 w 3024845"/>
                <a:gd name="connsiteY364" fmla="*/ 672313 h 1059043"/>
                <a:gd name="connsiteX365" fmla="*/ 2630646 w 3024845"/>
                <a:gd name="connsiteY365" fmla="*/ 667989 h 1059043"/>
                <a:gd name="connsiteX366" fmla="*/ 2642806 w 3024845"/>
                <a:gd name="connsiteY366" fmla="*/ 667989 h 1059043"/>
                <a:gd name="connsiteX367" fmla="*/ 2642806 w 3024845"/>
                <a:gd name="connsiteY367" fmla="*/ 672313 h 1059043"/>
                <a:gd name="connsiteX368" fmla="*/ 2667126 w 3024845"/>
                <a:gd name="connsiteY368" fmla="*/ 672313 h 1059043"/>
                <a:gd name="connsiteX369" fmla="*/ 2667126 w 3024845"/>
                <a:gd name="connsiteY369" fmla="*/ 659342 h 1059043"/>
                <a:gd name="connsiteX370" fmla="*/ 2695500 w 3024845"/>
                <a:gd name="connsiteY370" fmla="*/ 659342 h 1059043"/>
                <a:gd name="connsiteX371" fmla="*/ 2707660 w 3024845"/>
                <a:gd name="connsiteY371" fmla="*/ 655018 h 1059043"/>
                <a:gd name="connsiteX372" fmla="*/ 2727927 w 3024845"/>
                <a:gd name="connsiteY372" fmla="*/ 659342 h 1059043"/>
                <a:gd name="connsiteX373" fmla="*/ 2727927 w 3024845"/>
                <a:gd name="connsiteY373" fmla="*/ 642048 h 1059043"/>
                <a:gd name="connsiteX374" fmla="*/ 2736034 w 3024845"/>
                <a:gd name="connsiteY374" fmla="*/ 642048 h 1059043"/>
                <a:gd name="connsiteX375" fmla="*/ 2736034 w 3024845"/>
                <a:gd name="connsiteY375" fmla="*/ 629077 h 1059043"/>
                <a:gd name="connsiteX376" fmla="*/ 2792781 w 3024845"/>
                <a:gd name="connsiteY376" fmla="*/ 629077 h 1059043"/>
                <a:gd name="connsiteX377" fmla="*/ 2792781 w 3024845"/>
                <a:gd name="connsiteY377" fmla="*/ 598812 h 1059043"/>
                <a:gd name="connsiteX378" fmla="*/ 2811021 w 3024845"/>
                <a:gd name="connsiteY378" fmla="*/ 598812 h 1059043"/>
                <a:gd name="connsiteX379" fmla="*/ 2811021 w 3024845"/>
                <a:gd name="connsiteY379" fmla="*/ 592327 h 1059043"/>
                <a:gd name="connsiteX380" fmla="*/ 2823181 w 3024845"/>
                <a:gd name="connsiteY380" fmla="*/ 592327 h 1059043"/>
                <a:gd name="connsiteX381" fmla="*/ 2823181 w 3024845"/>
                <a:gd name="connsiteY381" fmla="*/ 598812 h 1059043"/>
                <a:gd name="connsiteX382" fmla="*/ 2839395 w 3024845"/>
                <a:gd name="connsiteY382" fmla="*/ 598812 h 1059043"/>
                <a:gd name="connsiteX383" fmla="*/ 2839395 w 3024845"/>
                <a:gd name="connsiteY383" fmla="*/ 648533 h 1059043"/>
                <a:gd name="connsiteX384" fmla="*/ 2871822 w 3024845"/>
                <a:gd name="connsiteY384" fmla="*/ 648533 h 1059043"/>
                <a:gd name="connsiteX385" fmla="*/ 2871822 w 3024845"/>
                <a:gd name="connsiteY385" fmla="*/ 622592 h 1059043"/>
                <a:gd name="connsiteX386" fmla="*/ 2910329 w 3024845"/>
                <a:gd name="connsiteY386" fmla="*/ 622592 h 1059043"/>
                <a:gd name="connsiteX387" fmla="*/ 2910329 w 3024845"/>
                <a:gd name="connsiteY387" fmla="*/ 592327 h 1059043"/>
                <a:gd name="connsiteX388" fmla="*/ 2958970 w 3024845"/>
                <a:gd name="connsiteY388" fmla="*/ 592327 h 1059043"/>
                <a:gd name="connsiteX389" fmla="*/ 2958970 w 3024845"/>
                <a:gd name="connsiteY389" fmla="*/ 703483 h 1059043"/>
                <a:gd name="connsiteX390" fmla="*/ 2958970 w 3024845"/>
                <a:gd name="connsiteY390" fmla="*/ 717262 h 1059043"/>
                <a:gd name="connsiteX391" fmla="*/ 3024845 w 3024845"/>
                <a:gd name="connsiteY391" fmla="*/ 717262 h 1059043"/>
                <a:gd name="connsiteX392" fmla="*/ 3024845 w 3024845"/>
                <a:gd name="connsiteY392" fmla="*/ 1059043 h 1059043"/>
                <a:gd name="connsiteX393" fmla="*/ 2054 w 3024845"/>
                <a:gd name="connsiteY393" fmla="*/ 1056710 h 1059043"/>
                <a:gd name="connsiteX394" fmla="*/ 0 w 3024845"/>
                <a:gd name="connsiteY394" fmla="*/ 622592 h 1059043"/>
                <a:gd name="connsiteX395" fmla="*/ 20267 w 3024845"/>
                <a:gd name="connsiteY395" fmla="*/ 622592 h 1059043"/>
                <a:gd name="connsiteX396" fmla="*/ 20774 w 3024845"/>
                <a:gd name="connsiteY396" fmla="*/ 621511 h 1059043"/>
                <a:gd name="connsiteX397" fmla="*/ 24320 w 3024845"/>
                <a:gd name="connsiteY397" fmla="*/ 613945 h 1059043"/>
                <a:gd name="connsiteX398" fmla="*/ 26094 w 3024845"/>
                <a:gd name="connsiteY398" fmla="*/ 614215 h 1059043"/>
                <a:gd name="connsiteX399" fmla="*/ 38507 w 3024845"/>
                <a:gd name="connsiteY399" fmla="*/ 616106 h 1059043"/>
                <a:gd name="connsiteX400" fmla="*/ 39014 w 3024845"/>
                <a:gd name="connsiteY400" fmla="*/ 617458 h 1059043"/>
                <a:gd name="connsiteX401" fmla="*/ 42560 w 3024845"/>
                <a:gd name="connsiteY401" fmla="*/ 626915 h 1059043"/>
                <a:gd name="connsiteX402" fmla="*/ 68907 w 3024845"/>
                <a:gd name="connsiteY402" fmla="*/ 629077 h 1059043"/>
                <a:gd name="connsiteX403" fmla="*/ 68907 w 3024845"/>
                <a:gd name="connsiteY403" fmla="*/ 505856 h 1059043"/>
                <a:gd name="connsiteX404" fmla="*/ 70934 w 3024845"/>
                <a:gd name="connsiteY404" fmla="*/ 505856 h 1059043"/>
                <a:gd name="connsiteX405" fmla="*/ 85121 w 3024845"/>
                <a:gd name="connsiteY405" fmla="*/ 505856 h 1059043"/>
                <a:gd name="connsiteX406" fmla="*/ 85121 w 3024845"/>
                <a:gd name="connsiteY406" fmla="*/ 369664 h 1059043"/>
                <a:gd name="connsiteX407" fmla="*/ 86894 w 3024845"/>
                <a:gd name="connsiteY407" fmla="*/ 369664 h 1059043"/>
                <a:gd name="connsiteX408" fmla="*/ 99308 w 3024845"/>
                <a:gd name="connsiteY408" fmla="*/ 369664 h 1059043"/>
                <a:gd name="connsiteX409" fmla="*/ 99308 w 3024845"/>
                <a:gd name="connsiteY409" fmla="*/ 255090 h 1059043"/>
                <a:gd name="connsiteX410" fmla="*/ 103361 w 3024845"/>
                <a:gd name="connsiteY410" fmla="*/ 226986 h 1059043"/>
                <a:gd name="connsiteX411" fmla="*/ 105388 w 3024845"/>
                <a:gd name="connsiteY411" fmla="*/ 226986 h 1059043"/>
                <a:gd name="connsiteX412" fmla="*/ 119575 w 3024845"/>
                <a:gd name="connsiteY41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35634 h 1059043"/>
                <a:gd name="connsiteX328" fmla="*/ 2180720 w 3024845"/>
                <a:gd name="connsiteY328" fmla="*/ 555577 h 1059043"/>
                <a:gd name="connsiteX329" fmla="*/ 2245574 w 3024845"/>
                <a:gd name="connsiteY329" fmla="*/ 555577 h 1059043"/>
                <a:gd name="connsiteX330" fmla="*/ 2245574 w 3024845"/>
                <a:gd name="connsiteY330" fmla="*/ 631239 h 1059043"/>
                <a:gd name="connsiteX331" fmla="*/ 2253681 w 3024845"/>
                <a:gd name="connsiteY331" fmla="*/ 631239 h 1059043"/>
                <a:gd name="connsiteX332" fmla="*/ 2255708 w 3024845"/>
                <a:gd name="connsiteY332" fmla="*/ 624754 h 1059043"/>
                <a:gd name="connsiteX333" fmla="*/ 2261788 w 3024845"/>
                <a:gd name="connsiteY333" fmla="*/ 624754 h 1059043"/>
                <a:gd name="connsiteX334" fmla="*/ 2263815 w 3024845"/>
                <a:gd name="connsiteY334" fmla="*/ 633401 h 1059043"/>
                <a:gd name="connsiteX335" fmla="*/ 2275975 w 3024845"/>
                <a:gd name="connsiteY335" fmla="*/ 633401 h 1059043"/>
                <a:gd name="connsiteX336" fmla="*/ 2275975 w 3024845"/>
                <a:gd name="connsiteY336" fmla="*/ 626915 h 1059043"/>
                <a:gd name="connsiteX337" fmla="*/ 2298268 w 3024845"/>
                <a:gd name="connsiteY337" fmla="*/ 626915 h 1059043"/>
                <a:gd name="connsiteX338" fmla="*/ 2298268 w 3024845"/>
                <a:gd name="connsiteY338" fmla="*/ 633401 h 1059043"/>
                <a:gd name="connsiteX339" fmla="*/ 2318535 w 3024845"/>
                <a:gd name="connsiteY339" fmla="*/ 633401 h 1059043"/>
                <a:gd name="connsiteX340" fmla="*/ 2318535 w 3024845"/>
                <a:gd name="connsiteY340" fmla="*/ 678798 h 1059043"/>
                <a:gd name="connsiteX341" fmla="*/ 2332722 w 3024845"/>
                <a:gd name="connsiteY341" fmla="*/ 678798 h 1059043"/>
                <a:gd name="connsiteX342" fmla="*/ 2332722 w 3024845"/>
                <a:gd name="connsiteY342" fmla="*/ 665827 h 1059043"/>
                <a:gd name="connsiteX343" fmla="*/ 2348936 w 3024845"/>
                <a:gd name="connsiteY343" fmla="*/ 665827 h 1059043"/>
                <a:gd name="connsiteX344" fmla="*/ 2348936 w 3024845"/>
                <a:gd name="connsiteY344" fmla="*/ 486400 h 1059043"/>
                <a:gd name="connsiteX345" fmla="*/ 2355016 w 3024845"/>
                <a:gd name="connsiteY345" fmla="*/ 479914 h 1059043"/>
                <a:gd name="connsiteX346" fmla="*/ 2427977 w 3024845"/>
                <a:gd name="connsiteY346" fmla="*/ 479914 h 1059043"/>
                <a:gd name="connsiteX347" fmla="*/ 2427977 w 3024845"/>
                <a:gd name="connsiteY347" fmla="*/ 488562 h 1059043"/>
                <a:gd name="connsiteX348" fmla="*/ 2438110 w 3024845"/>
                <a:gd name="connsiteY348" fmla="*/ 488562 h 1059043"/>
                <a:gd name="connsiteX349" fmla="*/ 2438110 w 3024845"/>
                <a:gd name="connsiteY349" fmla="*/ 603136 h 1059043"/>
                <a:gd name="connsiteX350" fmla="*/ 2460404 w 3024845"/>
                <a:gd name="connsiteY350" fmla="*/ 603136 h 1059043"/>
                <a:gd name="connsiteX351" fmla="*/ 2460404 w 3024845"/>
                <a:gd name="connsiteY351" fmla="*/ 536121 h 1059043"/>
                <a:gd name="connsiteX352" fmla="*/ 2486751 w 3024845"/>
                <a:gd name="connsiteY352" fmla="*/ 536121 h 1059043"/>
                <a:gd name="connsiteX353" fmla="*/ 2490804 w 3024845"/>
                <a:gd name="connsiteY353" fmla="*/ 531797 h 1059043"/>
                <a:gd name="connsiteX354" fmla="*/ 2498911 w 3024845"/>
                <a:gd name="connsiteY354" fmla="*/ 531797 h 1059043"/>
                <a:gd name="connsiteX355" fmla="*/ 2502964 w 3024845"/>
                <a:gd name="connsiteY355" fmla="*/ 536121 h 1059043"/>
                <a:gd name="connsiteX356" fmla="*/ 2525258 w 3024845"/>
                <a:gd name="connsiteY356" fmla="*/ 536121 h 1059043"/>
                <a:gd name="connsiteX357" fmla="*/ 2525258 w 3024845"/>
                <a:gd name="connsiteY357" fmla="*/ 419385 h 1059043"/>
                <a:gd name="connsiteX358" fmla="*/ 2582005 w 3024845"/>
                <a:gd name="connsiteY358" fmla="*/ 408576 h 1059043"/>
                <a:gd name="connsiteX359" fmla="*/ 2582005 w 3024845"/>
                <a:gd name="connsiteY359" fmla="*/ 409657 h 1059043"/>
                <a:gd name="connsiteX360" fmla="*/ 2582005 w 3024845"/>
                <a:gd name="connsiteY360" fmla="*/ 417223 h 1059043"/>
                <a:gd name="connsiteX361" fmla="*/ 2608352 w 3024845"/>
                <a:gd name="connsiteY361" fmla="*/ 417223 h 1059043"/>
                <a:gd name="connsiteX362" fmla="*/ 2608352 w 3024845"/>
                <a:gd name="connsiteY362" fmla="*/ 672313 h 1059043"/>
                <a:gd name="connsiteX363" fmla="*/ 2630646 w 3024845"/>
                <a:gd name="connsiteY363" fmla="*/ 672313 h 1059043"/>
                <a:gd name="connsiteX364" fmla="*/ 2630646 w 3024845"/>
                <a:gd name="connsiteY364" fmla="*/ 667989 h 1059043"/>
                <a:gd name="connsiteX365" fmla="*/ 2642806 w 3024845"/>
                <a:gd name="connsiteY365" fmla="*/ 667989 h 1059043"/>
                <a:gd name="connsiteX366" fmla="*/ 2642806 w 3024845"/>
                <a:gd name="connsiteY366" fmla="*/ 672313 h 1059043"/>
                <a:gd name="connsiteX367" fmla="*/ 2667126 w 3024845"/>
                <a:gd name="connsiteY367" fmla="*/ 672313 h 1059043"/>
                <a:gd name="connsiteX368" fmla="*/ 2667126 w 3024845"/>
                <a:gd name="connsiteY368" fmla="*/ 659342 h 1059043"/>
                <a:gd name="connsiteX369" fmla="*/ 2695500 w 3024845"/>
                <a:gd name="connsiteY369" fmla="*/ 659342 h 1059043"/>
                <a:gd name="connsiteX370" fmla="*/ 2707660 w 3024845"/>
                <a:gd name="connsiteY370" fmla="*/ 655018 h 1059043"/>
                <a:gd name="connsiteX371" fmla="*/ 2727927 w 3024845"/>
                <a:gd name="connsiteY371" fmla="*/ 659342 h 1059043"/>
                <a:gd name="connsiteX372" fmla="*/ 2727927 w 3024845"/>
                <a:gd name="connsiteY372" fmla="*/ 642048 h 1059043"/>
                <a:gd name="connsiteX373" fmla="*/ 2736034 w 3024845"/>
                <a:gd name="connsiteY373" fmla="*/ 642048 h 1059043"/>
                <a:gd name="connsiteX374" fmla="*/ 2736034 w 3024845"/>
                <a:gd name="connsiteY374" fmla="*/ 629077 h 1059043"/>
                <a:gd name="connsiteX375" fmla="*/ 2792781 w 3024845"/>
                <a:gd name="connsiteY375" fmla="*/ 629077 h 1059043"/>
                <a:gd name="connsiteX376" fmla="*/ 2792781 w 3024845"/>
                <a:gd name="connsiteY376" fmla="*/ 598812 h 1059043"/>
                <a:gd name="connsiteX377" fmla="*/ 2811021 w 3024845"/>
                <a:gd name="connsiteY377" fmla="*/ 598812 h 1059043"/>
                <a:gd name="connsiteX378" fmla="*/ 2811021 w 3024845"/>
                <a:gd name="connsiteY378" fmla="*/ 592327 h 1059043"/>
                <a:gd name="connsiteX379" fmla="*/ 2823181 w 3024845"/>
                <a:gd name="connsiteY379" fmla="*/ 592327 h 1059043"/>
                <a:gd name="connsiteX380" fmla="*/ 2823181 w 3024845"/>
                <a:gd name="connsiteY380" fmla="*/ 598812 h 1059043"/>
                <a:gd name="connsiteX381" fmla="*/ 2839395 w 3024845"/>
                <a:gd name="connsiteY381" fmla="*/ 598812 h 1059043"/>
                <a:gd name="connsiteX382" fmla="*/ 2839395 w 3024845"/>
                <a:gd name="connsiteY382" fmla="*/ 648533 h 1059043"/>
                <a:gd name="connsiteX383" fmla="*/ 2871822 w 3024845"/>
                <a:gd name="connsiteY383" fmla="*/ 648533 h 1059043"/>
                <a:gd name="connsiteX384" fmla="*/ 2871822 w 3024845"/>
                <a:gd name="connsiteY384" fmla="*/ 622592 h 1059043"/>
                <a:gd name="connsiteX385" fmla="*/ 2910329 w 3024845"/>
                <a:gd name="connsiteY385" fmla="*/ 622592 h 1059043"/>
                <a:gd name="connsiteX386" fmla="*/ 2910329 w 3024845"/>
                <a:gd name="connsiteY386" fmla="*/ 592327 h 1059043"/>
                <a:gd name="connsiteX387" fmla="*/ 2958970 w 3024845"/>
                <a:gd name="connsiteY387" fmla="*/ 592327 h 1059043"/>
                <a:gd name="connsiteX388" fmla="*/ 2958970 w 3024845"/>
                <a:gd name="connsiteY388" fmla="*/ 703483 h 1059043"/>
                <a:gd name="connsiteX389" fmla="*/ 2958970 w 3024845"/>
                <a:gd name="connsiteY389" fmla="*/ 717262 h 1059043"/>
                <a:gd name="connsiteX390" fmla="*/ 3024845 w 3024845"/>
                <a:gd name="connsiteY390" fmla="*/ 717262 h 1059043"/>
                <a:gd name="connsiteX391" fmla="*/ 3024845 w 3024845"/>
                <a:gd name="connsiteY391" fmla="*/ 1059043 h 1059043"/>
                <a:gd name="connsiteX392" fmla="*/ 2054 w 3024845"/>
                <a:gd name="connsiteY392" fmla="*/ 1056710 h 1059043"/>
                <a:gd name="connsiteX393" fmla="*/ 0 w 3024845"/>
                <a:gd name="connsiteY393" fmla="*/ 622592 h 1059043"/>
                <a:gd name="connsiteX394" fmla="*/ 20267 w 3024845"/>
                <a:gd name="connsiteY394" fmla="*/ 622592 h 1059043"/>
                <a:gd name="connsiteX395" fmla="*/ 20774 w 3024845"/>
                <a:gd name="connsiteY395" fmla="*/ 621511 h 1059043"/>
                <a:gd name="connsiteX396" fmla="*/ 24320 w 3024845"/>
                <a:gd name="connsiteY396" fmla="*/ 613945 h 1059043"/>
                <a:gd name="connsiteX397" fmla="*/ 26094 w 3024845"/>
                <a:gd name="connsiteY397" fmla="*/ 614215 h 1059043"/>
                <a:gd name="connsiteX398" fmla="*/ 38507 w 3024845"/>
                <a:gd name="connsiteY398" fmla="*/ 616106 h 1059043"/>
                <a:gd name="connsiteX399" fmla="*/ 39014 w 3024845"/>
                <a:gd name="connsiteY399" fmla="*/ 617458 h 1059043"/>
                <a:gd name="connsiteX400" fmla="*/ 42560 w 3024845"/>
                <a:gd name="connsiteY400" fmla="*/ 626915 h 1059043"/>
                <a:gd name="connsiteX401" fmla="*/ 68907 w 3024845"/>
                <a:gd name="connsiteY401" fmla="*/ 629077 h 1059043"/>
                <a:gd name="connsiteX402" fmla="*/ 68907 w 3024845"/>
                <a:gd name="connsiteY402" fmla="*/ 505856 h 1059043"/>
                <a:gd name="connsiteX403" fmla="*/ 70934 w 3024845"/>
                <a:gd name="connsiteY403" fmla="*/ 505856 h 1059043"/>
                <a:gd name="connsiteX404" fmla="*/ 85121 w 3024845"/>
                <a:gd name="connsiteY404" fmla="*/ 505856 h 1059043"/>
                <a:gd name="connsiteX405" fmla="*/ 85121 w 3024845"/>
                <a:gd name="connsiteY405" fmla="*/ 369664 h 1059043"/>
                <a:gd name="connsiteX406" fmla="*/ 86894 w 3024845"/>
                <a:gd name="connsiteY406" fmla="*/ 369664 h 1059043"/>
                <a:gd name="connsiteX407" fmla="*/ 99308 w 3024845"/>
                <a:gd name="connsiteY407" fmla="*/ 369664 h 1059043"/>
                <a:gd name="connsiteX408" fmla="*/ 99308 w 3024845"/>
                <a:gd name="connsiteY408" fmla="*/ 255090 h 1059043"/>
                <a:gd name="connsiteX409" fmla="*/ 103361 w 3024845"/>
                <a:gd name="connsiteY409" fmla="*/ 226986 h 1059043"/>
                <a:gd name="connsiteX410" fmla="*/ 105388 w 3024845"/>
                <a:gd name="connsiteY410" fmla="*/ 226986 h 1059043"/>
                <a:gd name="connsiteX411" fmla="*/ 119575 w 3024845"/>
                <a:gd name="connsiteY41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80720 w 3024845"/>
                <a:gd name="connsiteY327" fmla="*/ 555577 h 1059043"/>
                <a:gd name="connsiteX328" fmla="*/ 2245574 w 3024845"/>
                <a:gd name="connsiteY328" fmla="*/ 555577 h 1059043"/>
                <a:gd name="connsiteX329" fmla="*/ 2245574 w 3024845"/>
                <a:gd name="connsiteY329" fmla="*/ 631239 h 1059043"/>
                <a:gd name="connsiteX330" fmla="*/ 2253681 w 3024845"/>
                <a:gd name="connsiteY330" fmla="*/ 631239 h 1059043"/>
                <a:gd name="connsiteX331" fmla="*/ 2255708 w 3024845"/>
                <a:gd name="connsiteY331" fmla="*/ 624754 h 1059043"/>
                <a:gd name="connsiteX332" fmla="*/ 2261788 w 3024845"/>
                <a:gd name="connsiteY332" fmla="*/ 624754 h 1059043"/>
                <a:gd name="connsiteX333" fmla="*/ 2263815 w 3024845"/>
                <a:gd name="connsiteY333" fmla="*/ 633401 h 1059043"/>
                <a:gd name="connsiteX334" fmla="*/ 2275975 w 3024845"/>
                <a:gd name="connsiteY334" fmla="*/ 633401 h 1059043"/>
                <a:gd name="connsiteX335" fmla="*/ 2275975 w 3024845"/>
                <a:gd name="connsiteY335" fmla="*/ 626915 h 1059043"/>
                <a:gd name="connsiteX336" fmla="*/ 2298268 w 3024845"/>
                <a:gd name="connsiteY336" fmla="*/ 626915 h 1059043"/>
                <a:gd name="connsiteX337" fmla="*/ 2298268 w 3024845"/>
                <a:gd name="connsiteY337" fmla="*/ 633401 h 1059043"/>
                <a:gd name="connsiteX338" fmla="*/ 2318535 w 3024845"/>
                <a:gd name="connsiteY338" fmla="*/ 633401 h 1059043"/>
                <a:gd name="connsiteX339" fmla="*/ 2318535 w 3024845"/>
                <a:gd name="connsiteY339" fmla="*/ 678798 h 1059043"/>
                <a:gd name="connsiteX340" fmla="*/ 2332722 w 3024845"/>
                <a:gd name="connsiteY340" fmla="*/ 678798 h 1059043"/>
                <a:gd name="connsiteX341" fmla="*/ 2332722 w 3024845"/>
                <a:gd name="connsiteY341" fmla="*/ 665827 h 1059043"/>
                <a:gd name="connsiteX342" fmla="*/ 2348936 w 3024845"/>
                <a:gd name="connsiteY342" fmla="*/ 665827 h 1059043"/>
                <a:gd name="connsiteX343" fmla="*/ 2348936 w 3024845"/>
                <a:gd name="connsiteY343" fmla="*/ 486400 h 1059043"/>
                <a:gd name="connsiteX344" fmla="*/ 2355016 w 3024845"/>
                <a:gd name="connsiteY344" fmla="*/ 479914 h 1059043"/>
                <a:gd name="connsiteX345" fmla="*/ 2427977 w 3024845"/>
                <a:gd name="connsiteY345" fmla="*/ 479914 h 1059043"/>
                <a:gd name="connsiteX346" fmla="*/ 2427977 w 3024845"/>
                <a:gd name="connsiteY346" fmla="*/ 488562 h 1059043"/>
                <a:gd name="connsiteX347" fmla="*/ 2438110 w 3024845"/>
                <a:gd name="connsiteY347" fmla="*/ 488562 h 1059043"/>
                <a:gd name="connsiteX348" fmla="*/ 2438110 w 3024845"/>
                <a:gd name="connsiteY348" fmla="*/ 603136 h 1059043"/>
                <a:gd name="connsiteX349" fmla="*/ 2460404 w 3024845"/>
                <a:gd name="connsiteY349" fmla="*/ 603136 h 1059043"/>
                <a:gd name="connsiteX350" fmla="*/ 2460404 w 3024845"/>
                <a:gd name="connsiteY350" fmla="*/ 536121 h 1059043"/>
                <a:gd name="connsiteX351" fmla="*/ 2486751 w 3024845"/>
                <a:gd name="connsiteY351" fmla="*/ 536121 h 1059043"/>
                <a:gd name="connsiteX352" fmla="*/ 2490804 w 3024845"/>
                <a:gd name="connsiteY352" fmla="*/ 531797 h 1059043"/>
                <a:gd name="connsiteX353" fmla="*/ 2498911 w 3024845"/>
                <a:gd name="connsiteY353" fmla="*/ 531797 h 1059043"/>
                <a:gd name="connsiteX354" fmla="*/ 2502964 w 3024845"/>
                <a:gd name="connsiteY354" fmla="*/ 536121 h 1059043"/>
                <a:gd name="connsiteX355" fmla="*/ 2525258 w 3024845"/>
                <a:gd name="connsiteY355" fmla="*/ 536121 h 1059043"/>
                <a:gd name="connsiteX356" fmla="*/ 2525258 w 3024845"/>
                <a:gd name="connsiteY356" fmla="*/ 419385 h 1059043"/>
                <a:gd name="connsiteX357" fmla="*/ 2582005 w 3024845"/>
                <a:gd name="connsiteY357" fmla="*/ 408576 h 1059043"/>
                <a:gd name="connsiteX358" fmla="*/ 2582005 w 3024845"/>
                <a:gd name="connsiteY358" fmla="*/ 409657 h 1059043"/>
                <a:gd name="connsiteX359" fmla="*/ 2582005 w 3024845"/>
                <a:gd name="connsiteY359" fmla="*/ 417223 h 1059043"/>
                <a:gd name="connsiteX360" fmla="*/ 2608352 w 3024845"/>
                <a:gd name="connsiteY360" fmla="*/ 417223 h 1059043"/>
                <a:gd name="connsiteX361" fmla="*/ 2608352 w 3024845"/>
                <a:gd name="connsiteY361" fmla="*/ 672313 h 1059043"/>
                <a:gd name="connsiteX362" fmla="*/ 2630646 w 3024845"/>
                <a:gd name="connsiteY362" fmla="*/ 672313 h 1059043"/>
                <a:gd name="connsiteX363" fmla="*/ 2630646 w 3024845"/>
                <a:gd name="connsiteY363" fmla="*/ 667989 h 1059043"/>
                <a:gd name="connsiteX364" fmla="*/ 2642806 w 3024845"/>
                <a:gd name="connsiteY364" fmla="*/ 667989 h 1059043"/>
                <a:gd name="connsiteX365" fmla="*/ 2642806 w 3024845"/>
                <a:gd name="connsiteY365" fmla="*/ 672313 h 1059043"/>
                <a:gd name="connsiteX366" fmla="*/ 2667126 w 3024845"/>
                <a:gd name="connsiteY366" fmla="*/ 672313 h 1059043"/>
                <a:gd name="connsiteX367" fmla="*/ 2667126 w 3024845"/>
                <a:gd name="connsiteY367" fmla="*/ 659342 h 1059043"/>
                <a:gd name="connsiteX368" fmla="*/ 2695500 w 3024845"/>
                <a:gd name="connsiteY368" fmla="*/ 659342 h 1059043"/>
                <a:gd name="connsiteX369" fmla="*/ 2707660 w 3024845"/>
                <a:gd name="connsiteY369" fmla="*/ 655018 h 1059043"/>
                <a:gd name="connsiteX370" fmla="*/ 2727927 w 3024845"/>
                <a:gd name="connsiteY370" fmla="*/ 659342 h 1059043"/>
                <a:gd name="connsiteX371" fmla="*/ 2727927 w 3024845"/>
                <a:gd name="connsiteY371" fmla="*/ 642048 h 1059043"/>
                <a:gd name="connsiteX372" fmla="*/ 2736034 w 3024845"/>
                <a:gd name="connsiteY372" fmla="*/ 642048 h 1059043"/>
                <a:gd name="connsiteX373" fmla="*/ 2736034 w 3024845"/>
                <a:gd name="connsiteY373" fmla="*/ 629077 h 1059043"/>
                <a:gd name="connsiteX374" fmla="*/ 2792781 w 3024845"/>
                <a:gd name="connsiteY374" fmla="*/ 629077 h 1059043"/>
                <a:gd name="connsiteX375" fmla="*/ 2792781 w 3024845"/>
                <a:gd name="connsiteY375" fmla="*/ 598812 h 1059043"/>
                <a:gd name="connsiteX376" fmla="*/ 2811021 w 3024845"/>
                <a:gd name="connsiteY376" fmla="*/ 598812 h 1059043"/>
                <a:gd name="connsiteX377" fmla="*/ 2811021 w 3024845"/>
                <a:gd name="connsiteY377" fmla="*/ 592327 h 1059043"/>
                <a:gd name="connsiteX378" fmla="*/ 2823181 w 3024845"/>
                <a:gd name="connsiteY378" fmla="*/ 592327 h 1059043"/>
                <a:gd name="connsiteX379" fmla="*/ 2823181 w 3024845"/>
                <a:gd name="connsiteY379" fmla="*/ 598812 h 1059043"/>
                <a:gd name="connsiteX380" fmla="*/ 2839395 w 3024845"/>
                <a:gd name="connsiteY380" fmla="*/ 598812 h 1059043"/>
                <a:gd name="connsiteX381" fmla="*/ 2839395 w 3024845"/>
                <a:gd name="connsiteY381" fmla="*/ 648533 h 1059043"/>
                <a:gd name="connsiteX382" fmla="*/ 2871822 w 3024845"/>
                <a:gd name="connsiteY382" fmla="*/ 648533 h 1059043"/>
                <a:gd name="connsiteX383" fmla="*/ 2871822 w 3024845"/>
                <a:gd name="connsiteY383" fmla="*/ 622592 h 1059043"/>
                <a:gd name="connsiteX384" fmla="*/ 2910329 w 3024845"/>
                <a:gd name="connsiteY384" fmla="*/ 622592 h 1059043"/>
                <a:gd name="connsiteX385" fmla="*/ 2910329 w 3024845"/>
                <a:gd name="connsiteY385" fmla="*/ 592327 h 1059043"/>
                <a:gd name="connsiteX386" fmla="*/ 2958970 w 3024845"/>
                <a:gd name="connsiteY386" fmla="*/ 592327 h 1059043"/>
                <a:gd name="connsiteX387" fmla="*/ 2958970 w 3024845"/>
                <a:gd name="connsiteY387" fmla="*/ 703483 h 1059043"/>
                <a:gd name="connsiteX388" fmla="*/ 2958970 w 3024845"/>
                <a:gd name="connsiteY388" fmla="*/ 717262 h 1059043"/>
                <a:gd name="connsiteX389" fmla="*/ 3024845 w 3024845"/>
                <a:gd name="connsiteY389" fmla="*/ 717262 h 1059043"/>
                <a:gd name="connsiteX390" fmla="*/ 3024845 w 3024845"/>
                <a:gd name="connsiteY390" fmla="*/ 1059043 h 1059043"/>
                <a:gd name="connsiteX391" fmla="*/ 2054 w 3024845"/>
                <a:gd name="connsiteY391" fmla="*/ 1056710 h 1059043"/>
                <a:gd name="connsiteX392" fmla="*/ 0 w 3024845"/>
                <a:gd name="connsiteY392" fmla="*/ 622592 h 1059043"/>
                <a:gd name="connsiteX393" fmla="*/ 20267 w 3024845"/>
                <a:gd name="connsiteY393" fmla="*/ 622592 h 1059043"/>
                <a:gd name="connsiteX394" fmla="*/ 20774 w 3024845"/>
                <a:gd name="connsiteY394" fmla="*/ 621511 h 1059043"/>
                <a:gd name="connsiteX395" fmla="*/ 24320 w 3024845"/>
                <a:gd name="connsiteY395" fmla="*/ 613945 h 1059043"/>
                <a:gd name="connsiteX396" fmla="*/ 26094 w 3024845"/>
                <a:gd name="connsiteY396" fmla="*/ 614215 h 1059043"/>
                <a:gd name="connsiteX397" fmla="*/ 38507 w 3024845"/>
                <a:gd name="connsiteY397" fmla="*/ 616106 h 1059043"/>
                <a:gd name="connsiteX398" fmla="*/ 39014 w 3024845"/>
                <a:gd name="connsiteY398" fmla="*/ 617458 h 1059043"/>
                <a:gd name="connsiteX399" fmla="*/ 42560 w 3024845"/>
                <a:gd name="connsiteY399" fmla="*/ 626915 h 1059043"/>
                <a:gd name="connsiteX400" fmla="*/ 68907 w 3024845"/>
                <a:gd name="connsiteY400" fmla="*/ 629077 h 1059043"/>
                <a:gd name="connsiteX401" fmla="*/ 68907 w 3024845"/>
                <a:gd name="connsiteY401" fmla="*/ 505856 h 1059043"/>
                <a:gd name="connsiteX402" fmla="*/ 70934 w 3024845"/>
                <a:gd name="connsiteY402" fmla="*/ 505856 h 1059043"/>
                <a:gd name="connsiteX403" fmla="*/ 85121 w 3024845"/>
                <a:gd name="connsiteY403" fmla="*/ 505856 h 1059043"/>
                <a:gd name="connsiteX404" fmla="*/ 85121 w 3024845"/>
                <a:gd name="connsiteY404" fmla="*/ 369664 h 1059043"/>
                <a:gd name="connsiteX405" fmla="*/ 86894 w 3024845"/>
                <a:gd name="connsiteY405" fmla="*/ 369664 h 1059043"/>
                <a:gd name="connsiteX406" fmla="*/ 99308 w 3024845"/>
                <a:gd name="connsiteY406" fmla="*/ 369664 h 1059043"/>
                <a:gd name="connsiteX407" fmla="*/ 99308 w 3024845"/>
                <a:gd name="connsiteY407" fmla="*/ 255090 h 1059043"/>
                <a:gd name="connsiteX408" fmla="*/ 103361 w 3024845"/>
                <a:gd name="connsiteY408" fmla="*/ 226986 h 1059043"/>
                <a:gd name="connsiteX409" fmla="*/ 105388 w 3024845"/>
                <a:gd name="connsiteY409" fmla="*/ 226986 h 1059043"/>
                <a:gd name="connsiteX410" fmla="*/ 119575 w 3024845"/>
                <a:gd name="connsiteY41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80720 w 3024845"/>
                <a:gd name="connsiteY326" fmla="*/ 555577 h 1059043"/>
                <a:gd name="connsiteX327" fmla="*/ 2245574 w 3024845"/>
                <a:gd name="connsiteY327" fmla="*/ 555577 h 1059043"/>
                <a:gd name="connsiteX328" fmla="*/ 2245574 w 3024845"/>
                <a:gd name="connsiteY328" fmla="*/ 631239 h 1059043"/>
                <a:gd name="connsiteX329" fmla="*/ 2253681 w 3024845"/>
                <a:gd name="connsiteY329" fmla="*/ 631239 h 1059043"/>
                <a:gd name="connsiteX330" fmla="*/ 2255708 w 3024845"/>
                <a:gd name="connsiteY330" fmla="*/ 624754 h 1059043"/>
                <a:gd name="connsiteX331" fmla="*/ 2261788 w 3024845"/>
                <a:gd name="connsiteY331" fmla="*/ 624754 h 1059043"/>
                <a:gd name="connsiteX332" fmla="*/ 2263815 w 3024845"/>
                <a:gd name="connsiteY332" fmla="*/ 633401 h 1059043"/>
                <a:gd name="connsiteX333" fmla="*/ 2275975 w 3024845"/>
                <a:gd name="connsiteY333" fmla="*/ 633401 h 1059043"/>
                <a:gd name="connsiteX334" fmla="*/ 2275975 w 3024845"/>
                <a:gd name="connsiteY334" fmla="*/ 626915 h 1059043"/>
                <a:gd name="connsiteX335" fmla="*/ 2298268 w 3024845"/>
                <a:gd name="connsiteY335" fmla="*/ 626915 h 1059043"/>
                <a:gd name="connsiteX336" fmla="*/ 2298268 w 3024845"/>
                <a:gd name="connsiteY336" fmla="*/ 633401 h 1059043"/>
                <a:gd name="connsiteX337" fmla="*/ 2318535 w 3024845"/>
                <a:gd name="connsiteY337" fmla="*/ 633401 h 1059043"/>
                <a:gd name="connsiteX338" fmla="*/ 2318535 w 3024845"/>
                <a:gd name="connsiteY338" fmla="*/ 678798 h 1059043"/>
                <a:gd name="connsiteX339" fmla="*/ 2332722 w 3024845"/>
                <a:gd name="connsiteY339" fmla="*/ 678798 h 1059043"/>
                <a:gd name="connsiteX340" fmla="*/ 2332722 w 3024845"/>
                <a:gd name="connsiteY340" fmla="*/ 665827 h 1059043"/>
                <a:gd name="connsiteX341" fmla="*/ 2348936 w 3024845"/>
                <a:gd name="connsiteY341" fmla="*/ 665827 h 1059043"/>
                <a:gd name="connsiteX342" fmla="*/ 2348936 w 3024845"/>
                <a:gd name="connsiteY342" fmla="*/ 486400 h 1059043"/>
                <a:gd name="connsiteX343" fmla="*/ 2355016 w 3024845"/>
                <a:gd name="connsiteY343" fmla="*/ 479914 h 1059043"/>
                <a:gd name="connsiteX344" fmla="*/ 2427977 w 3024845"/>
                <a:gd name="connsiteY344" fmla="*/ 479914 h 1059043"/>
                <a:gd name="connsiteX345" fmla="*/ 2427977 w 3024845"/>
                <a:gd name="connsiteY345" fmla="*/ 488562 h 1059043"/>
                <a:gd name="connsiteX346" fmla="*/ 2438110 w 3024845"/>
                <a:gd name="connsiteY346" fmla="*/ 488562 h 1059043"/>
                <a:gd name="connsiteX347" fmla="*/ 2438110 w 3024845"/>
                <a:gd name="connsiteY347" fmla="*/ 603136 h 1059043"/>
                <a:gd name="connsiteX348" fmla="*/ 2460404 w 3024845"/>
                <a:gd name="connsiteY348" fmla="*/ 603136 h 1059043"/>
                <a:gd name="connsiteX349" fmla="*/ 2460404 w 3024845"/>
                <a:gd name="connsiteY349" fmla="*/ 536121 h 1059043"/>
                <a:gd name="connsiteX350" fmla="*/ 2486751 w 3024845"/>
                <a:gd name="connsiteY350" fmla="*/ 536121 h 1059043"/>
                <a:gd name="connsiteX351" fmla="*/ 2490804 w 3024845"/>
                <a:gd name="connsiteY351" fmla="*/ 531797 h 1059043"/>
                <a:gd name="connsiteX352" fmla="*/ 2498911 w 3024845"/>
                <a:gd name="connsiteY352" fmla="*/ 531797 h 1059043"/>
                <a:gd name="connsiteX353" fmla="*/ 2502964 w 3024845"/>
                <a:gd name="connsiteY353" fmla="*/ 536121 h 1059043"/>
                <a:gd name="connsiteX354" fmla="*/ 2525258 w 3024845"/>
                <a:gd name="connsiteY354" fmla="*/ 536121 h 1059043"/>
                <a:gd name="connsiteX355" fmla="*/ 2525258 w 3024845"/>
                <a:gd name="connsiteY355" fmla="*/ 419385 h 1059043"/>
                <a:gd name="connsiteX356" fmla="*/ 2582005 w 3024845"/>
                <a:gd name="connsiteY356" fmla="*/ 408576 h 1059043"/>
                <a:gd name="connsiteX357" fmla="*/ 2582005 w 3024845"/>
                <a:gd name="connsiteY357" fmla="*/ 409657 h 1059043"/>
                <a:gd name="connsiteX358" fmla="*/ 2582005 w 3024845"/>
                <a:gd name="connsiteY358" fmla="*/ 417223 h 1059043"/>
                <a:gd name="connsiteX359" fmla="*/ 2608352 w 3024845"/>
                <a:gd name="connsiteY359" fmla="*/ 417223 h 1059043"/>
                <a:gd name="connsiteX360" fmla="*/ 2608352 w 3024845"/>
                <a:gd name="connsiteY360" fmla="*/ 672313 h 1059043"/>
                <a:gd name="connsiteX361" fmla="*/ 2630646 w 3024845"/>
                <a:gd name="connsiteY361" fmla="*/ 672313 h 1059043"/>
                <a:gd name="connsiteX362" fmla="*/ 2630646 w 3024845"/>
                <a:gd name="connsiteY362" fmla="*/ 667989 h 1059043"/>
                <a:gd name="connsiteX363" fmla="*/ 2642806 w 3024845"/>
                <a:gd name="connsiteY363" fmla="*/ 667989 h 1059043"/>
                <a:gd name="connsiteX364" fmla="*/ 2642806 w 3024845"/>
                <a:gd name="connsiteY364" fmla="*/ 672313 h 1059043"/>
                <a:gd name="connsiteX365" fmla="*/ 2667126 w 3024845"/>
                <a:gd name="connsiteY365" fmla="*/ 672313 h 1059043"/>
                <a:gd name="connsiteX366" fmla="*/ 2667126 w 3024845"/>
                <a:gd name="connsiteY366" fmla="*/ 659342 h 1059043"/>
                <a:gd name="connsiteX367" fmla="*/ 2695500 w 3024845"/>
                <a:gd name="connsiteY367" fmla="*/ 659342 h 1059043"/>
                <a:gd name="connsiteX368" fmla="*/ 2707660 w 3024845"/>
                <a:gd name="connsiteY368" fmla="*/ 655018 h 1059043"/>
                <a:gd name="connsiteX369" fmla="*/ 2727927 w 3024845"/>
                <a:gd name="connsiteY369" fmla="*/ 659342 h 1059043"/>
                <a:gd name="connsiteX370" fmla="*/ 2727927 w 3024845"/>
                <a:gd name="connsiteY370" fmla="*/ 642048 h 1059043"/>
                <a:gd name="connsiteX371" fmla="*/ 2736034 w 3024845"/>
                <a:gd name="connsiteY371" fmla="*/ 642048 h 1059043"/>
                <a:gd name="connsiteX372" fmla="*/ 2736034 w 3024845"/>
                <a:gd name="connsiteY372" fmla="*/ 629077 h 1059043"/>
                <a:gd name="connsiteX373" fmla="*/ 2792781 w 3024845"/>
                <a:gd name="connsiteY373" fmla="*/ 629077 h 1059043"/>
                <a:gd name="connsiteX374" fmla="*/ 2792781 w 3024845"/>
                <a:gd name="connsiteY374" fmla="*/ 598812 h 1059043"/>
                <a:gd name="connsiteX375" fmla="*/ 2811021 w 3024845"/>
                <a:gd name="connsiteY375" fmla="*/ 598812 h 1059043"/>
                <a:gd name="connsiteX376" fmla="*/ 2811021 w 3024845"/>
                <a:gd name="connsiteY376" fmla="*/ 592327 h 1059043"/>
                <a:gd name="connsiteX377" fmla="*/ 2823181 w 3024845"/>
                <a:gd name="connsiteY377" fmla="*/ 592327 h 1059043"/>
                <a:gd name="connsiteX378" fmla="*/ 2823181 w 3024845"/>
                <a:gd name="connsiteY378" fmla="*/ 598812 h 1059043"/>
                <a:gd name="connsiteX379" fmla="*/ 2839395 w 3024845"/>
                <a:gd name="connsiteY379" fmla="*/ 598812 h 1059043"/>
                <a:gd name="connsiteX380" fmla="*/ 2839395 w 3024845"/>
                <a:gd name="connsiteY380" fmla="*/ 648533 h 1059043"/>
                <a:gd name="connsiteX381" fmla="*/ 2871822 w 3024845"/>
                <a:gd name="connsiteY381" fmla="*/ 648533 h 1059043"/>
                <a:gd name="connsiteX382" fmla="*/ 2871822 w 3024845"/>
                <a:gd name="connsiteY382" fmla="*/ 622592 h 1059043"/>
                <a:gd name="connsiteX383" fmla="*/ 2910329 w 3024845"/>
                <a:gd name="connsiteY383" fmla="*/ 622592 h 1059043"/>
                <a:gd name="connsiteX384" fmla="*/ 2910329 w 3024845"/>
                <a:gd name="connsiteY384" fmla="*/ 592327 h 1059043"/>
                <a:gd name="connsiteX385" fmla="*/ 2958970 w 3024845"/>
                <a:gd name="connsiteY385" fmla="*/ 592327 h 1059043"/>
                <a:gd name="connsiteX386" fmla="*/ 2958970 w 3024845"/>
                <a:gd name="connsiteY386" fmla="*/ 703483 h 1059043"/>
                <a:gd name="connsiteX387" fmla="*/ 2958970 w 3024845"/>
                <a:gd name="connsiteY387" fmla="*/ 717262 h 1059043"/>
                <a:gd name="connsiteX388" fmla="*/ 3024845 w 3024845"/>
                <a:gd name="connsiteY388" fmla="*/ 717262 h 1059043"/>
                <a:gd name="connsiteX389" fmla="*/ 3024845 w 3024845"/>
                <a:gd name="connsiteY389" fmla="*/ 1059043 h 1059043"/>
                <a:gd name="connsiteX390" fmla="*/ 2054 w 3024845"/>
                <a:gd name="connsiteY390" fmla="*/ 1056710 h 1059043"/>
                <a:gd name="connsiteX391" fmla="*/ 0 w 3024845"/>
                <a:gd name="connsiteY391" fmla="*/ 622592 h 1059043"/>
                <a:gd name="connsiteX392" fmla="*/ 20267 w 3024845"/>
                <a:gd name="connsiteY392" fmla="*/ 622592 h 1059043"/>
                <a:gd name="connsiteX393" fmla="*/ 20774 w 3024845"/>
                <a:gd name="connsiteY393" fmla="*/ 621511 h 1059043"/>
                <a:gd name="connsiteX394" fmla="*/ 24320 w 3024845"/>
                <a:gd name="connsiteY394" fmla="*/ 613945 h 1059043"/>
                <a:gd name="connsiteX395" fmla="*/ 26094 w 3024845"/>
                <a:gd name="connsiteY395" fmla="*/ 614215 h 1059043"/>
                <a:gd name="connsiteX396" fmla="*/ 38507 w 3024845"/>
                <a:gd name="connsiteY396" fmla="*/ 616106 h 1059043"/>
                <a:gd name="connsiteX397" fmla="*/ 39014 w 3024845"/>
                <a:gd name="connsiteY397" fmla="*/ 617458 h 1059043"/>
                <a:gd name="connsiteX398" fmla="*/ 42560 w 3024845"/>
                <a:gd name="connsiteY398" fmla="*/ 626915 h 1059043"/>
                <a:gd name="connsiteX399" fmla="*/ 68907 w 3024845"/>
                <a:gd name="connsiteY399" fmla="*/ 629077 h 1059043"/>
                <a:gd name="connsiteX400" fmla="*/ 68907 w 3024845"/>
                <a:gd name="connsiteY400" fmla="*/ 505856 h 1059043"/>
                <a:gd name="connsiteX401" fmla="*/ 70934 w 3024845"/>
                <a:gd name="connsiteY401" fmla="*/ 505856 h 1059043"/>
                <a:gd name="connsiteX402" fmla="*/ 85121 w 3024845"/>
                <a:gd name="connsiteY402" fmla="*/ 505856 h 1059043"/>
                <a:gd name="connsiteX403" fmla="*/ 85121 w 3024845"/>
                <a:gd name="connsiteY403" fmla="*/ 369664 h 1059043"/>
                <a:gd name="connsiteX404" fmla="*/ 86894 w 3024845"/>
                <a:gd name="connsiteY404" fmla="*/ 369664 h 1059043"/>
                <a:gd name="connsiteX405" fmla="*/ 99308 w 3024845"/>
                <a:gd name="connsiteY405" fmla="*/ 369664 h 1059043"/>
                <a:gd name="connsiteX406" fmla="*/ 99308 w 3024845"/>
                <a:gd name="connsiteY406" fmla="*/ 255090 h 1059043"/>
                <a:gd name="connsiteX407" fmla="*/ 103361 w 3024845"/>
                <a:gd name="connsiteY407" fmla="*/ 226986 h 1059043"/>
                <a:gd name="connsiteX408" fmla="*/ 105388 w 3024845"/>
                <a:gd name="connsiteY408" fmla="*/ 226986 h 1059043"/>
                <a:gd name="connsiteX409" fmla="*/ 119575 w 3024845"/>
                <a:gd name="connsiteY40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131868 h 1059043"/>
                <a:gd name="connsiteX317" fmla="*/ 2144240 w 3024845"/>
                <a:gd name="connsiteY317" fmla="*/ 125383 h 1059043"/>
                <a:gd name="connsiteX318" fmla="*/ 2150320 w 3024845"/>
                <a:gd name="connsiteY318" fmla="*/ 118897 h 1059043"/>
                <a:gd name="connsiteX319" fmla="*/ 2150320 w 3024845"/>
                <a:gd name="connsiteY319" fmla="*/ 60529 h 1059043"/>
                <a:gd name="connsiteX320" fmla="*/ 2152346 w 3024845"/>
                <a:gd name="connsiteY320" fmla="*/ 56206 h 1059043"/>
                <a:gd name="connsiteX321" fmla="*/ 2152346 w 3024845"/>
                <a:gd name="connsiteY321" fmla="*/ 0 h 1059043"/>
                <a:gd name="connsiteX322" fmla="*/ 2162480 w 3024845"/>
                <a:gd name="connsiteY322" fmla="*/ 118897 h 1059043"/>
                <a:gd name="connsiteX323" fmla="*/ 2168560 w 3024845"/>
                <a:gd name="connsiteY323" fmla="*/ 125383 h 1059043"/>
                <a:gd name="connsiteX324" fmla="*/ 2166533 w 3024845"/>
                <a:gd name="connsiteY324" fmla="*/ 131868 h 1059043"/>
                <a:gd name="connsiteX325" fmla="*/ 2180720 w 3024845"/>
                <a:gd name="connsiteY325" fmla="*/ 555577 h 1059043"/>
                <a:gd name="connsiteX326" fmla="*/ 2245574 w 3024845"/>
                <a:gd name="connsiteY326" fmla="*/ 555577 h 1059043"/>
                <a:gd name="connsiteX327" fmla="*/ 2245574 w 3024845"/>
                <a:gd name="connsiteY327" fmla="*/ 631239 h 1059043"/>
                <a:gd name="connsiteX328" fmla="*/ 2253681 w 3024845"/>
                <a:gd name="connsiteY328" fmla="*/ 631239 h 1059043"/>
                <a:gd name="connsiteX329" fmla="*/ 2255708 w 3024845"/>
                <a:gd name="connsiteY329" fmla="*/ 624754 h 1059043"/>
                <a:gd name="connsiteX330" fmla="*/ 2261788 w 3024845"/>
                <a:gd name="connsiteY330" fmla="*/ 624754 h 1059043"/>
                <a:gd name="connsiteX331" fmla="*/ 2263815 w 3024845"/>
                <a:gd name="connsiteY331" fmla="*/ 633401 h 1059043"/>
                <a:gd name="connsiteX332" fmla="*/ 2275975 w 3024845"/>
                <a:gd name="connsiteY332" fmla="*/ 633401 h 1059043"/>
                <a:gd name="connsiteX333" fmla="*/ 2275975 w 3024845"/>
                <a:gd name="connsiteY333" fmla="*/ 626915 h 1059043"/>
                <a:gd name="connsiteX334" fmla="*/ 2298268 w 3024845"/>
                <a:gd name="connsiteY334" fmla="*/ 626915 h 1059043"/>
                <a:gd name="connsiteX335" fmla="*/ 2298268 w 3024845"/>
                <a:gd name="connsiteY335" fmla="*/ 633401 h 1059043"/>
                <a:gd name="connsiteX336" fmla="*/ 2318535 w 3024845"/>
                <a:gd name="connsiteY336" fmla="*/ 633401 h 1059043"/>
                <a:gd name="connsiteX337" fmla="*/ 2318535 w 3024845"/>
                <a:gd name="connsiteY337" fmla="*/ 678798 h 1059043"/>
                <a:gd name="connsiteX338" fmla="*/ 2332722 w 3024845"/>
                <a:gd name="connsiteY338" fmla="*/ 678798 h 1059043"/>
                <a:gd name="connsiteX339" fmla="*/ 2332722 w 3024845"/>
                <a:gd name="connsiteY339" fmla="*/ 665827 h 1059043"/>
                <a:gd name="connsiteX340" fmla="*/ 2348936 w 3024845"/>
                <a:gd name="connsiteY340" fmla="*/ 665827 h 1059043"/>
                <a:gd name="connsiteX341" fmla="*/ 2348936 w 3024845"/>
                <a:gd name="connsiteY341" fmla="*/ 486400 h 1059043"/>
                <a:gd name="connsiteX342" fmla="*/ 2355016 w 3024845"/>
                <a:gd name="connsiteY342" fmla="*/ 479914 h 1059043"/>
                <a:gd name="connsiteX343" fmla="*/ 2427977 w 3024845"/>
                <a:gd name="connsiteY343" fmla="*/ 479914 h 1059043"/>
                <a:gd name="connsiteX344" fmla="*/ 2427977 w 3024845"/>
                <a:gd name="connsiteY344" fmla="*/ 488562 h 1059043"/>
                <a:gd name="connsiteX345" fmla="*/ 2438110 w 3024845"/>
                <a:gd name="connsiteY345" fmla="*/ 488562 h 1059043"/>
                <a:gd name="connsiteX346" fmla="*/ 2438110 w 3024845"/>
                <a:gd name="connsiteY346" fmla="*/ 603136 h 1059043"/>
                <a:gd name="connsiteX347" fmla="*/ 2460404 w 3024845"/>
                <a:gd name="connsiteY347" fmla="*/ 603136 h 1059043"/>
                <a:gd name="connsiteX348" fmla="*/ 2460404 w 3024845"/>
                <a:gd name="connsiteY348" fmla="*/ 536121 h 1059043"/>
                <a:gd name="connsiteX349" fmla="*/ 2486751 w 3024845"/>
                <a:gd name="connsiteY349" fmla="*/ 536121 h 1059043"/>
                <a:gd name="connsiteX350" fmla="*/ 2490804 w 3024845"/>
                <a:gd name="connsiteY350" fmla="*/ 531797 h 1059043"/>
                <a:gd name="connsiteX351" fmla="*/ 2498911 w 3024845"/>
                <a:gd name="connsiteY351" fmla="*/ 531797 h 1059043"/>
                <a:gd name="connsiteX352" fmla="*/ 2502964 w 3024845"/>
                <a:gd name="connsiteY352" fmla="*/ 536121 h 1059043"/>
                <a:gd name="connsiteX353" fmla="*/ 2525258 w 3024845"/>
                <a:gd name="connsiteY353" fmla="*/ 536121 h 1059043"/>
                <a:gd name="connsiteX354" fmla="*/ 2525258 w 3024845"/>
                <a:gd name="connsiteY354" fmla="*/ 419385 h 1059043"/>
                <a:gd name="connsiteX355" fmla="*/ 2582005 w 3024845"/>
                <a:gd name="connsiteY355" fmla="*/ 408576 h 1059043"/>
                <a:gd name="connsiteX356" fmla="*/ 2582005 w 3024845"/>
                <a:gd name="connsiteY356" fmla="*/ 409657 h 1059043"/>
                <a:gd name="connsiteX357" fmla="*/ 2582005 w 3024845"/>
                <a:gd name="connsiteY357" fmla="*/ 417223 h 1059043"/>
                <a:gd name="connsiteX358" fmla="*/ 2608352 w 3024845"/>
                <a:gd name="connsiteY358" fmla="*/ 417223 h 1059043"/>
                <a:gd name="connsiteX359" fmla="*/ 2608352 w 3024845"/>
                <a:gd name="connsiteY359" fmla="*/ 672313 h 1059043"/>
                <a:gd name="connsiteX360" fmla="*/ 2630646 w 3024845"/>
                <a:gd name="connsiteY360" fmla="*/ 672313 h 1059043"/>
                <a:gd name="connsiteX361" fmla="*/ 2630646 w 3024845"/>
                <a:gd name="connsiteY361" fmla="*/ 667989 h 1059043"/>
                <a:gd name="connsiteX362" fmla="*/ 2642806 w 3024845"/>
                <a:gd name="connsiteY362" fmla="*/ 667989 h 1059043"/>
                <a:gd name="connsiteX363" fmla="*/ 2642806 w 3024845"/>
                <a:gd name="connsiteY363" fmla="*/ 672313 h 1059043"/>
                <a:gd name="connsiteX364" fmla="*/ 2667126 w 3024845"/>
                <a:gd name="connsiteY364" fmla="*/ 672313 h 1059043"/>
                <a:gd name="connsiteX365" fmla="*/ 2667126 w 3024845"/>
                <a:gd name="connsiteY365" fmla="*/ 659342 h 1059043"/>
                <a:gd name="connsiteX366" fmla="*/ 2695500 w 3024845"/>
                <a:gd name="connsiteY366" fmla="*/ 659342 h 1059043"/>
                <a:gd name="connsiteX367" fmla="*/ 2707660 w 3024845"/>
                <a:gd name="connsiteY367" fmla="*/ 655018 h 1059043"/>
                <a:gd name="connsiteX368" fmla="*/ 2727927 w 3024845"/>
                <a:gd name="connsiteY368" fmla="*/ 659342 h 1059043"/>
                <a:gd name="connsiteX369" fmla="*/ 2727927 w 3024845"/>
                <a:gd name="connsiteY369" fmla="*/ 642048 h 1059043"/>
                <a:gd name="connsiteX370" fmla="*/ 2736034 w 3024845"/>
                <a:gd name="connsiteY370" fmla="*/ 642048 h 1059043"/>
                <a:gd name="connsiteX371" fmla="*/ 2736034 w 3024845"/>
                <a:gd name="connsiteY371" fmla="*/ 629077 h 1059043"/>
                <a:gd name="connsiteX372" fmla="*/ 2792781 w 3024845"/>
                <a:gd name="connsiteY372" fmla="*/ 629077 h 1059043"/>
                <a:gd name="connsiteX373" fmla="*/ 2792781 w 3024845"/>
                <a:gd name="connsiteY373" fmla="*/ 598812 h 1059043"/>
                <a:gd name="connsiteX374" fmla="*/ 2811021 w 3024845"/>
                <a:gd name="connsiteY374" fmla="*/ 598812 h 1059043"/>
                <a:gd name="connsiteX375" fmla="*/ 2811021 w 3024845"/>
                <a:gd name="connsiteY375" fmla="*/ 592327 h 1059043"/>
                <a:gd name="connsiteX376" fmla="*/ 2823181 w 3024845"/>
                <a:gd name="connsiteY376" fmla="*/ 592327 h 1059043"/>
                <a:gd name="connsiteX377" fmla="*/ 2823181 w 3024845"/>
                <a:gd name="connsiteY377" fmla="*/ 598812 h 1059043"/>
                <a:gd name="connsiteX378" fmla="*/ 2839395 w 3024845"/>
                <a:gd name="connsiteY378" fmla="*/ 598812 h 1059043"/>
                <a:gd name="connsiteX379" fmla="*/ 2839395 w 3024845"/>
                <a:gd name="connsiteY379" fmla="*/ 648533 h 1059043"/>
                <a:gd name="connsiteX380" fmla="*/ 2871822 w 3024845"/>
                <a:gd name="connsiteY380" fmla="*/ 648533 h 1059043"/>
                <a:gd name="connsiteX381" fmla="*/ 2871822 w 3024845"/>
                <a:gd name="connsiteY381" fmla="*/ 622592 h 1059043"/>
                <a:gd name="connsiteX382" fmla="*/ 2910329 w 3024845"/>
                <a:gd name="connsiteY382" fmla="*/ 622592 h 1059043"/>
                <a:gd name="connsiteX383" fmla="*/ 2910329 w 3024845"/>
                <a:gd name="connsiteY383" fmla="*/ 592327 h 1059043"/>
                <a:gd name="connsiteX384" fmla="*/ 2958970 w 3024845"/>
                <a:gd name="connsiteY384" fmla="*/ 592327 h 1059043"/>
                <a:gd name="connsiteX385" fmla="*/ 2958970 w 3024845"/>
                <a:gd name="connsiteY385" fmla="*/ 703483 h 1059043"/>
                <a:gd name="connsiteX386" fmla="*/ 2958970 w 3024845"/>
                <a:gd name="connsiteY386" fmla="*/ 717262 h 1059043"/>
                <a:gd name="connsiteX387" fmla="*/ 3024845 w 3024845"/>
                <a:gd name="connsiteY387" fmla="*/ 717262 h 1059043"/>
                <a:gd name="connsiteX388" fmla="*/ 3024845 w 3024845"/>
                <a:gd name="connsiteY388" fmla="*/ 1059043 h 1059043"/>
                <a:gd name="connsiteX389" fmla="*/ 2054 w 3024845"/>
                <a:gd name="connsiteY389" fmla="*/ 1056710 h 1059043"/>
                <a:gd name="connsiteX390" fmla="*/ 0 w 3024845"/>
                <a:gd name="connsiteY390" fmla="*/ 622592 h 1059043"/>
                <a:gd name="connsiteX391" fmla="*/ 20267 w 3024845"/>
                <a:gd name="connsiteY391" fmla="*/ 622592 h 1059043"/>
                <a:gd name="connsiteX392" fmla="*/ 20774 w 3024845"/>
                <a:gd name="connsiteY392" fmla="*/ 621511 h 1059043"/>
                <a:gd name="connsiteX393" fmla="*/ 24320 w 3024845"/>
                <a:gd name="connsiteY393" fmla="*/ 613945 h 1059043"/>
                <a:gd name="connsiteX394" fmla="*/ 26094 w 3024845"/>
                <a:gd name="connsiteY394" fmla="*/ 614215 h 1059043"/>
                <a:gd name="connsiteX395" fmla="*/ 38507 w 3024845"/>
                <a:gd name="connsiteY395" fmla="*/ 616106 h 1059043"/>
                <a:gd name="connsiteX396" fmla="*/ 39014 w 3024845"/>
                <a:gd name="connsiteY396" fmla="*/ 617458 h 1059043"/>
                <a:gd name="connsiteX397" fmla="*/ 42560 w 3024845"/>
                <a:gd name="connsiteY397" fmla="*/ 626915 h 1059043"/>
                <a:gd name="connsiteX398" fmla="*/ 68907 w 3024845"/>
                <a:gd name="connsiteY398" fmla="*/ 629077 h 1059043"/>
                <a:gd name="connsiteX399" fmla="*/ 68907 w 3024845"/>
                <a:gd name="connsiteY399" fmla="*/ 505856 h 1059043"/>
                <a:gd name="connsiteX400" fmla="*/ 70934 w 3024845"/>
                <a:gd name="connsiteY400" fmla="*/ 505856 h 1059043"/>
                <a:gd name="connsiteX401" fmla="*/ 85121 w 3024845"/>
                <a:gd name="connsiteY401" fmla="*/ 505856 h 1059043"/>
                <a:gd name="connsiteX402" fmla="*/ 85121 w 3024845"/>
                <a:gd name="connsiteY402" fmla="*/ 369664 h 1059043"/>
                <a:gd name="connsiteX403" fmla="*/ 86894 w 3024845"/>
                <a:gd name="connsiteY403" fmla="*/ 369664 h 1059043"/>
                <a:gd name="connsiteX404" fmla="*/ 99308 w 3024845"/>
                <a:gd name="connsiteY404" fmla="*/ 369664 h 1059043"/>
                <a:gd name="connsiteX405" fmla="*/ 99308 w 3024845"/>
                <a:gd name="connsiteY405" fmla="*/ 255090 h 1059043"/>
                <a:gd name="connsiteX406" fmla="*/ 103361 w 3024845"/>
                <a:gd name="connsiteY406" fmla="*/ 226986 h 1059043"/>
                <a:gd name="connsiteX407" fmla="*/ 105388 w 3024845"/>
                <a:gd name="connsiteY407" fmla="*/ 226986 h 1059043"/>
                <a:gd name="connsiteX408" fmla="*/ 119575 w 3024845"/>
                <a:gd name="connsiteY40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14016 h 1059043"/>
                <a:gd name="connsiteX315" fmla="*/ 2146266 w 3024845"/>
                <a:gd name="connsiteY315" fmla="*/ 131868 h 1059043"/>
                <a:gd name="connsiteX316" fmla="*/ 2144240 w 3024845"/>
                <a:gd name="connsiteY316" fmla="*/ 125383 h 1059043"/>
                <a:gd name="connsiteX317" fmla="*/ 2150320 w 3024845"/>
                <a:gd name="connsiteY317" fmla="*/ 118897 h 1059043"/>
                <a:gd name="connsiteX318" fmla="*/ 2150320 w 3024845"/>
                <a:gd name="connsiteY318" fmla="*/ 60529 h 1059043"/>
                <a:gd name="connsiteX319" fmla="*/ 2152346 w 3024845"/>
                <a:gd name="connsiteY319" fmla="*/ 56206 h 1059043"/>
                <a:gd name="connsiteX320" fmla="*/ 2152346 w 3024845"/>
                <a:gd name="connsiteY320" fmla="*/ 0 h 1059043"/>
                <a:gd name="connsiteX321" fmla="*/ 2162480 w 3024845"/>
                <a:gd name="connsiteY321" fmla="*/ 118897 h 1059043"/>
                <a:gd name="connsiteX322" fmla="*/ 2168560 w 3024845"/>
                <a:gd name="connsiteY322" fmla="*/ 125383 h 1059043"/>
                <a:gd name="connsiteX323" fmla="*/ 2166533 w 3024845"/>
                <a:gd name="connsiteY323" fmla="*/ 131868 h 1059043"/>
                <a:gd name="connsiteX324" fmla="*/ 2180720 w 3024845"/>
                <a:gd name="connsiteY324" fmla="*/ 555577 h 1059043"/>
                <a:gd name="connsiteX325" fmla="*/ 2245574 w 3024845"/>
                <a:gd name="connsiteY325" fmla="*/ 555577 h 1059043"/>
                <a:gd name="connsiteX326" fmla="*/ 2245574 w 3024845"/>
                <a:gd name="connsiteY326" fmla="*/ 631239 h 1059043"/>
                <a:gd name="connsiteX327" fmla="*/ 2253681 w 3024845"/>
                <a:gd name="connsiteY327" fmla="*/ 631239 h 1059043"/>
                <a:gd name="connsiteX328" fmla="*/ 2255708 w 3024845"/>
                <a:gd name="connsiteY328" fmla="*/ 624754 h 1059043"/>
                <a:gd name="connsiteX329" fmla="*/ 2261788 w 3024845"/>
                <a:gd name="connsiteY329" fmla="*/ 624754 h 1059043"/>
                <a:gd name="connsiteX330" fmla="*/ 2263815 w 3024845"/>
                <a:gd name="connsiteY330" fmla="*/ 633401 h 1059043"/>
                <a:gd name="connsiteX331" fmla="*/ 2275975 w 3024845"/>
                <a:gd name="connsiteY331" fmla="*/ 633401 h 1059043"/>
                <a:gd name="connsiteX332" fmla="*/ 2275975 w 3024845"/>
                <a:gd name="connsiteY332" fmla="*/ 626915 h 1059043"/>
                <a:gd name="connsiteX333" fmla="*/ 2298268 w 3024845"/>
                <a:gd name="connsiteY333" fmla="*/ 626915 h 1059043"/>
                <a:gd name="connsiteX334" fmla="*/ 2298268 w 3024845"/>
                <a:gd name="connsiteY334" fmla="*/ 633401 h 1059043"/>
                <a:gd name="connsiteX335" fmla="*/ 2318535 w 3024845"/>
                <a:gd name="connsiteY335" fmla="*/ 633401 h 1059043"/>
                <a:gd name="connsiteX336" fmla="*/ 2318535 w 3024845"/>
                <a:gd name="connsiteY336" fmla="*/ 678798 h 1059043"/>
                <a:gd name="connsiteX337" fmla="*/ 2332722 w 3024845"/>
                <a:gd name="connsiteY337" fmla="*/ 678798 h 1059043"/>
                <a:gd name="connsiteX338" fmla="*/ 2332722 w 3024845"/>
                <a:gd name="connsiteY338" fmla="*/ 665827 h 1059043"/>
                <a:gd name="connsiteX339" fmla="*/ 2348936 w 3024845"/>
                <a:gd name="connsiteY339" fmla="*/ 665827 h 1059043"/>
                <a:gd name="connsiteX340" fmla="*/ 2348936 w 3024845"/>
                <a:gd name="connsiteY340" fmla="*/ 486400 h 1059043"/>
                <a:gd name="connsiteX341" fmla="*/ 2355016 w 3024845"/>
                <a:gd name="connsiteY341" fmla="*/ 479914 h 1059043"/>
                <a:gd name="connsiteX342" fmla="*/ 2427977 w 3024845"/>
                <a:gd name="connsiteY342" fmla="*/ 479914 h 1059043"/>
                <a:gd name="connsiteX343" fmla="*/ 2427977 w 3024845"/>
                <a:gd name="connsiteY343" fmla="*/ 488562 h 1059043"/>
                <a:gd name="connsiteX344" fmla="*/ 2438110 w 3024845"/>
                <a:gd name="connsiteY344" fmla="*/ 488562 h 1059043"/>
                <a:gd name="connsiteX345" fmla="*/ 2438110 w 3024845"/>
                <a:gd name="connsiteY345" fmla="*/ 603136 h 1059043"/>
                <a:gd name="connsiteX346" fmla="*/ 2460404 w 3024845"/>
                <a:gd name="connsiteY346" fmla="*/ 603136 h 1059043"/>
                <a:gd name="connsiteX347" fmla="*/ 2460404 w 3024845"/>
                <a:gd name="connsiteY347" fmla="*/ 536121 h 1059043"/>
                <a:gd name="connsiteX348" fmla="*/ 2486751 w 3024845"/>
                <a:gd name="connsiteY348" fmla="*/ 536121 h 1059043"/>
                <a:gd name="connsiteX349" fmla="*/ 2490804 w 3024845"/>
                <a:gd name="connsiteY349" fmla="*/ 531797 h 1059043"/>
                <a:gd name="connsiteX350" fmla="*/ 2498911 w 3024845"/>
                <a:gd name="connsiteY350" fmla="*/ 531797 h 1059043"/>
                <a:gd name="connsiteX351" fmla="*/ 2502964 w 3024845"/>
                <a:gd name="connsiteY351" fmla="*/ 536121 h 1059043"/>
                <a:gd name="connsiteX352" fmla="*/ 2525258 w 3024845"/>
                <a:gd name="connsiteY352" fmla="*/ 536121 h 1059043"/>
                <a:gd name="connsiteX353" fmla="*/ 2525258 w 3024845"/>
                <a:gd name="connsiteY353" fmla="*/ 419385 h 1059043"/>
                <a:gd name="connsiteX354" fmla="*/ 2582005 w 3024845"/>
                <a:gd name="connsiteY354" fmla="*/ 408576 h 1059043"/>
                <a:gd name="connsiteX355" fmla="*/ 2582005 w 3024845"/>
                <a:gd name="connsiteY355" fmla="*/ 409657 h 1059043"/>
                <a:gd name="connsiteX356" fmla="*/ 2582005 w 3024845"/>
                <a:gd name="connsiteY356" fmla="*/ 417223 h 1059043"/>
                <a:gd name="connsiteX357" fmla="*/ 2608352 w 3024845"/>
                <a:gd name="connsiteY357" fmla="*/ 417223 h 1059043"/>
                <a:gd name="connsiteX358" fmla="*/ 2608352 w 3024845"/>
                <a:gd name="connsiteY358" fmla="*/ 672313 h 1059043"/>
                <a:gd name="connsiteX359" fmla="*/ 2630646 w 3024845"/>
                <a:gd name="connsiteY359" fmla="*/ 672313 h 1059043"/>
                <a:gd name="connsiteX360" fmla="*/ 2630646 w 3024845"/>
                <a:gd name="connsiteY360" fmla="*/ 667989 h 1059043"/>
                <a:gd name="connsiteX361" fmla="*/ 2642806 w 3024845"/>
                <a:gd name="connsiteY361" fmla="*/ 667989 h 1059043"/>
                <a:gd name="connsiteX362" fmla="*/ 2642806 w 3024845"/>
                <a:gd name="connsiteY362" fmla="*/ 672313 h 1059043"/>
                <a:gd name="connsiteX363" fmla="*/ 2667126 w 3024845"/>
                <a:gd name="connsiteY363" fmla="*/ 672313 h 1059043"/>
                <a:gd name="connsiteX364" fmla="*/ 2667126 w 3024845"/>
                <a:gd name="connsiteY364" fmla="*/ 659342 h 1059043"/>
                <a:gd name="connsiteX365" fmla="*/ 2695500 w 3024845"/>
                <a:gd name="connsiteY365" fmla="*/ 659342 h 1059043"/>
                <a:gd name="connsiteX366" fmla="*/ 2707660 w 3024845"/>
                <a:gd name="connsiteY366" fmla="*/ 655018 h 1059043"/>
                <a:gd name="connsiteX367" fmla="*/ 2727927 w 3024845"/>
                <a:gd name="connsiteY367" fmla="*/ 659342 h 1059043"/>
                <a:gd name="connsiteX368" fmla="*/ 2727927 w 3024845"/>
                <a:gd name="connsiteY368" fmla="*/ 642048 h 1059043"/>
                <a:gd name="connsiteX369" fmla="*/ 2736034 w 3024845"/>
                <a:gd name="connsiteY369" fmla="*/ 642048 h 1059043"/>
                <a:gd name="connsiteX370" fmla="*/ 2736034 w 3024845"/>
                <a:gd name="connsiteY370" fmla="*/ 629077 h 1059043"/>
                <a:gd name="connsiteX371" fmla="*/ 2792781 w 3024845"/>
                <a:gd name="connsiteY371" fmla="*/ 629077 h 1059043"/>
                <a:gd name="connsiteX372" fmla="*/ 2792781 w 3024845"/>
                <a:gd name="connsiteY372" fmla="*/ 598812 h 1059043"/>
                <a:gd name="connsiteX373" fmla="*/ 2811021 w 3024845"/>
                <a:gd name="connsiteY373" fmla="*/ 598812 h 1059043"/>
                <a:gd name="connsiteX374" fmla="*/ 2811021 w 3024845"/>
                <a:gd name="connsiteY374" fmla="*/ 592327 h 1059043"/>
                <a:gd name="connsiteX375" fmla="*/ 2823181 w 3024845"/>
                <a:gd name="connsiteY375" fmla="*/ 592327 h 1059043"/>
                <a:gd name="connsiteX376" fmla="*/ 2823181 w 3024845"/>
                <a:gd name="connsiteY376" fmla="*/ 598812 h 1059043"/>
                <a:gd name="connsiteX377" fmla="*/ 2839395 w 3024845"/>
                <a:gd name="connsiteY377" fmla="*/ 598812 h 1059043"/>
                <a:gd name="connsiteX378" fmla="*/ 2839395 w 3024845"/>
                <a:gd name="connsiteY378" fmla="*/ 648533 h 1059043"/>
                <a:gd name="connsiteX379" fmla="*/ 2871822 w 3024845"/>
                <a:gd name="connsiteY379" fmla="*/ 648533 h 1059043"/>
                <a:gd name="connsiteX380" fmla="*/ 2871822 w 3024845"/>
                <a:gd name="connsiteY380" fmla="*/ 622592 h 1059043"/>
                <a:gd name="connsiteX381" fmla="*/ 2910329 w 3024845"/>
                <a:gd name="connsiteY381" fmla="*/ 622592 h 1059043"/>
                <a:gd name="connsiteX382" fmla="*/ 2910329 w 3024845"/>
                <a:gd name="connsiteY382" fmla="*/ 592327 h 1059043"/>
                <a:gd name="connsiteX383" fmla="*/ 2958970 w 3024845"/>
                <a:gd name="connsiteY383" fmla="*/ 592327 h 1059043"/>
                <a:gd name="connsiteX384" fmla="*/ 2958970 w 3024845"/>
                <a:gd name="connsiteY384" fmla="*/ 703483 h 1059043"/>
                <a:gd name="connsiteX385" fmla="*/ 2958970 w 3024845"/>
                <a:gd name="connsiteY385" fmla="*/ 717262 h 1059043"/>
                <a:gd name="connsiteX386" fmla="*/ 3024845 w 3024845"/>
                <a:gd name="connsiteY386" fmla="*/ 717262 h 1059043"/>
                <a:gd name="connsiteX387" fmla="*/ 3024845 w 3024845"/>
                <a:gd name="connsiteY387" fmla="*/ 1059043 h 1059043"/>
                <a:gd name="connsiteX388" fmla="*/ 2054 w 3024845"/>
                <a:gd name="connsiteY388" fmla="*/ 1056710 h 1059043"/>
                <a:gd name="connsiteX389" fmla="*/ 0 w 3024845"/>
                <a:gd name="connsiteY389" fmla="*/ 622592 h 1059043"/>
                <a:gd name="connsiteX390" fmla="*/ 20267 w 3024845"/>
                <a:gd name="connsiteY390" fmla="*/ 622592 h 1059043"/>
                <a:gd name="connsiteX391" fmla="*/ 20774 w 3024845"/>
                <a:gd name="connsiteY391" fmla="*/ 621511 h 1059043"/>
                <a:gd name="connsiteX392" fmla="*/ 24320 w 3024845"/>
                <a:gd name="connsiteY392" fmla="*/ 613945 h 1059043"/>
                <a:gd name="connsiteX393" fmla="*/ 26094 w 3024845"/>
                <a:gd name="connsiteY393" fmla="*/ 614215 h 1059043"/>
                <a:gd name="connsiteX394" fmla="*/ 38507 w 3024845"/>
                <a:gd name="connsiteY394" fmla="*/ 616106 h 1059043"/>
                <a:gd name="connsiteX395" fmla="*/ 39014 w 3024845"/>
                <a:gd name="connsiteY395" fmla="*/ 617458 h 1059043"/>
                <a:gd name="connsiteX396" fmla="*/ 42560 w 3024845"/>
                <a:gd name="connsiteY396" fmla="*/ 626915 h 1059043"/>
                <a:gd name="connsiteX397" fmla="*/ 68907 w 3024845"/>
                <a:gd name="connsiteY397" fmla="*/ 629077 h 1059043"/>
                <a:gd name="connsiteX398" fmla="*/ 68907 w 3024845"/>
                <a:gd name="connsiteY398" fmla="*/ 505856 h 1059043"/>
                <a:gd name="connsiteX399" fmla="*/ 70934 w 3024845"/>
                <a:gd name="connsiteY399" fmla="*/ 505856 h 1059043"/>
                <a:gd name="connsiteX400" fmla="*/ 85121 w 3024845"/>
                <a:gd name="connsiteY400" fmla="*/ 505856 h 1059043"/>
                <a:gd name="connsiteX401" fmla="*/ 85121 w 3024845"/>
                <a:gd name="connsiteY401" fmla="*/ 369664 h 1059043"/>
                <a:gd name="connsiteX402" fmla="*/ 86894 w 3024845"/>
                <a:gd name="connsiteY402" fmla="*/ 369664 h 1059043"/>
                <a:gd name="connsiteX403" fmla="*/ 99308 w 3024845"/>
                <a:gd name="connsiteY403" fmla="*/ 369664 h 1059043"/>
                <a:gd name="connsiteX404" fmla="*/ 99308 w 3024845"/>
                <a:gd name="connsiteY404" fmla="*/ 255090 h 1059043"/>
                <a:gd name="connsiteX405" fmla="*/ 103361 w 3024845"/>
                <a:gd name="connsiteY405" fmla="*/ 226986 h 1059043"/>
                <a:gd name="connsiteX406" fmla="*/ 105388 w 3024845"/>
                <a:gd name="connsiteY406" fmla="*/ 226986 h 1059043"/>
                <a:gd name="connsiteX407" fmla="*/ 119575 w 3024845"/>
                <a:gd name="connsiteY40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44240 w 3024845"/>
                <a:gd name="connsiteY313" fmla="*/ 214016 h 1059043"/>
                <a:gd name="connsiteX314" fmla="*/ 2146266 w 3024845"/>
                <a:gd name="connsiteY314" fmla="*/ 131868 h 1059043"/>
                <a:gd name="connsiteX315" fmla="*/ 2144240 w 3024845"/>
                <a:gd name="connsiteY315" fmla="*/ 125383 h 1059043"/>
                <a:gd name="connsiteX316" fmla="*/ 2150320 w 3024845"/>
                <a:gd name="connsiteY316" fmla="*/ 118897 h 1059043"/>
                <a:gd name="connsiteX317" fmla="*/ 2150320 w 3024845"/>
                <a:gd name="connsiteY317" fmla="*/ 60529 h 1059043"/>
                <a:gd name="connsiteX318" fmla="*/ 2152346 w 3024845"/>
                <a:gd name="connsiteY318" fmla="*/ 56206 h 1059043"/>
                <a:gd name="connsiteX319" fmla="*/ 2152346 w 3024845"/>
                <a:gd name="connsiteY319" fmla="*/ 0 h 1059043"/>
                <a:gd name="connsiteX320" fmla="*/ 2162480 w 3024845"/>
                <a:gd name="connsiteY320" fmla="*/ 118897 h 1059043"/>
                <a:gd name="connsiteX321" fmla="*/ 2168560 w 3024845"/>
                <a:gd name="connsiteY321" fmla="*/ 125383 h 1059043"/>
                <a:gd name="connsiteX322" fmla="*/ 2166533 w 3024845"/>
                <a:gd name="connsiteY322" fmla="*/ 131868 h 1059043"/>
                <a:gd name="connsiteX323" fmla="*/ 2180720 w 3024845"/>
                <a:gd name="connsiteY323" fmla="*/ 555577 h 1059043"/>
                <a:gd name="connsiteX324" fmla="*/ 2245574 w 3024845"/>
                <a:gd name="connsiteY324" fmla="*/ 555577 h 1059043"/>
                <a:gd name="connsiteX325" fmla="*/ 2245574 w 3024845"/>
                <a:gd name="connsiteY325" fmla="*/ 631239 h 1059043"/>
                <a:gd name="connsiteX326" fmla="*/ 2253681 w 3024845"/>
                <a:gd name="connsiteY326" fmla="*/ 631239 h 1059043"/>
                <a:gd name="connsiteX327" fmla="*/ 2255708 w 3024845"/>
                <a:gd name="connsiteY327" fmla="*/ 624754 h 1059043"/>
                <a:gd name="connsiteX328" fmla="*/ 2261788 w 3024845"/>
                <a:gd name="connsiteY328" fmla="*/ 624754 h 1059043"/>
                <a:gd name="connsiteX329" fmla="*/ 2263815 w 3024845"/>
                <a:gd name="connsiteY329" fmla="*/ 633401 h 1059043"/>
                <a:gd name="connsiteX330" fmla="*/ 2275975 w 3024845"/>
                <a:gd name="connsiteY330" fmla="*/ 633401 h 1059043"/>
                <a:gd name="connsiteX331" fmla="*/ 2275975 w 3024845"/>
                <a:gd name="connsiteY331" fmla="*/ 626915 h 1059043"/>
                <a:gd name="connsiteX332" fmla="*/ 2298268 w 3024845"/>
                <a:gd name="connsiteY332" fmla="*/ 626915 h 1059043"/>
                <a:gd name="connsiteX333" fmla="*/ 2298268 w 3024845"/>
                <a:gd name="connsiteY333" fmla="*/ 633401 h 1059043"/>
                <a:gd name="connsiteX334" fmla="*/ 2318535 w 3024845"/>
                <a:gd name="connsiteY334" fmla="*/ 633401 h 1059043"/>
                <a:gd name="connsiteX335" fmla="*/ 2318535 w 3024845"/>
                <a:gd name="connsiteY335" fmla="*/ 678798 h 1059043"/>
                <a:gd name="connsiteX336" fmla="*/ 2332722 w 3024845"/>
                <a:gd name="connsiteY336" fmla="*/ 678798 h 1059043"/>
                <a:gd name="connsiteX337" fmla="*/ 2332722 w 3024845"/>
                <a:gd name="connsiteY337" fmla="*/ 665827 h 1059043"/>
                <a:gd name="connsiteX338" fmla="*/ 2348936 w 3024845"/>
                <a:gd name="connsiteY338" fmla="*/ 665827 h 1059043"/>
                <a:gd name="connsiteX339" fmla="*/ 2348936 w 3024845"/>
                <a:gd name="connsiteY339" fmla="*/ 486400 h 1059043"/>
                <a:gd name="connsiteX340" fmla="*/ 2355016 w 3024845"/>
                <a:gd name="connsiteY340" fmla="*/ 479914 h 1059043"/>
                <a:gd name="connsiteX341" fmla="*/ 2427977 w 3024845"/>
                <a:gd name="connsiteY341" fmla="*/ 479914 h 1059043"/>
                <a:gd name="connsiteX342" fmla="*/ 2427977 w 3024845"/>
                <a:gd name="connsiteY342" fmla="*/ 488562 h 1059043"/>
                <a:gd name="connsiteX343" fmla="*/ 2438110 w 3024845"/>
                <a:gd name="connsiteY343" fmla="*/ 488562 h 1059043"/>
                <a:gd name="connsiteX344" fmla="*/ 2438110 w 3024845"/>
                <a:gd name="connsiteY344" fmla="*/ 603136 h 1059043"/>
                <a:gd name="connsiteX345" fmla="*/ 2460404 w 3024845"/>
                <a:gd name="connsiteY345" fmla="*/ 603136 h 1059043"/>
                <a:gd name="connsiteX346" fmla="*/ 2460404 w 3024845"/>
                <a:gd name="connsiteY346" fmla="*/ 536121 h 1059043"/>
                <a:gd name="connsiteX347" fmla="*/ 2486751 w 3024845"/>
                <a:gd name="connsiteY347" fmla="*/ 536121 h 1059043"/>
                <a:gd name="connsiteX348" fmla="*/ 2490804 w 3024845"/>
                <a:gd name="connsiteY348" fmla="*/ 531797 h 1059043"/>
                <a:gd name="connsiteX349" fmla="*/ 2498911 w 3024845"/>
                <a:gd name="connsiteY349" fmla="*/ 531797 h 1059043"/>
                <a:gd name="connsiteX350" fmla="*/ 2502964 w 3024845"/>
                <a:gd name="connsiteY350" fmla="*/ 536121 h 1059043"/>
                <a:gd name="connsiteX351" fmla="*/ 2525258 w 3024845"/>
                <a:gd name="connsiteY351" fmla="*/ 536121 h 1059043"/>
                <a:gd name="connsiteX352" fmla="*/ 2525258 w 3024845"/>
                <a:gd name="connsiteY352" fmla="*/ 419385 h 1059043"/>
                <a:gd name="connsiteX353" fmla="*/ 2582005 w 3024845"/>
                <a:gd name="connsiteY353" fmla="*/ 408576 h 1059043"/>
                <a:gd name="connsiteX354" fmla="*/ 2582005 w 3024845"/>
                <a:gd name="connsiteY354" fmla="*/ 409657 h 1059043"/>
                <a:gd name="connsiteX355" fmla="*/ 2582005 w 3024845"/>
                <a:gd name="connsiteY355" fmla="*/ 417223 h 1059043"/>
                <a:gd name="connsiteX356" fmla="*/ 2608352 w 3024845"/>
                <a:gd name="connsiteY356" fmla="*/ 417223 h 1059043"/>
                <a:gd name="connsiteX357" fmla="*/ 2608352 w 3024845"/>
                <a:gd name="connsiteY357" fmla="*/ 672313 h 1059043"/>
                <a:gd name="connsiteX358" fmla="*/ 2630646 w 3024845"/>
                <a:gd name="connsiteY358" fmla="*/ 672313 h 1059043"/>
                <a:gd name="connsiteX359" fmla="*/ 2630646 w 3024845"/>
                <a:gd name="connsiteY359" fmla="*/ 667989 h 1059043"/>
                <a:gd name="connsiteX360" fmla="*/ 2642806 w 3024845"/>
                <a:gd name="connsiteY360" fmla="*/ 667989 h 1059043"/>
                <a:gd name="connsiteX361" fmla="*/ 2642806 w 3024845"/>
                <a:gd name="connsiteY361" fmla="*/ 672313 h 1059043"/>
                <a:gd name="connsiteX362" fmla="*/ 2667126 w 3024845"/>
                <a:gd name="connsiteY362" fmla="*/ 672313 h 1059043"/>
                <a:gd name="connsiteX363" fmla="*/ 2667126 w 3024845"/>
                <a:gd name="connsiteY363" fmla="*/ 659342 h 1059043"/>
                <a:gd name="connsiteX364" fmla="*/ 2695500 w 3024845"/>
                <a:gd name="connsiteY364" fmla="*/ 659342 h 1059043"/>
                <a:gd name="connsiteX365" fmla="*/ 2707660 w 3024845"/>
                <a:gd name="connsiteY365" fmla="*/ 655018 h 1059043"/>
                <a:gd name="connsiteX366" fmla="*/ 2727927 w 3024845"/>
                <a:gd name="connsiteY366" fmla="*/ 659342 h 1059043"/>
                <a:gd name="connsiteX367" fmla="*/ 2727927 w 3024845"/>
                <a:gd name="connsiteY367" fmla="*/ 642048 h 1059043"/>
                <a:gd name="connsiteX368" fmla="*/ 2736034 w 3024845"/>
                <a:gd name="connsiteY368" fmla="*/ 642048 h 1059043"/>
                <a:gd name="connsiteX369" fmla="*/ 2736034 w 3024845"/>
                <a:gd name="connsiteY369" fmla="*/ 629077 h 1059043"/>
                <a:gd name="connsiteX370" fmla="*/ 2792781 w 3024845"/>
                <a:gd name="connsiteY370" fmla="*/ 629077 h 1059043"/>
                <a:gd name="connsiteX371" fmla="*/ 2792781 w 3024845"/>
                <a:gd name="connsiteY371" fmla="*/ 598812 h 1059043"/>
                <a:gd name="connsiteX372" fmla="*/ 2811021 w 3024845"/>
                <a:gd name="connsiteY372" fmla="*/ 598812 h 1059043"/>
                <a:gd name="connsiteX373" fmla="*/ 2811021 w 3024845"/>
                <a:gd name="connsiteY373" fmla="*/ 592327 h 1059043"/>
                <a:gd name="connsiteX374" fmla="*/ 2823181 w 3024845"/>
                <a:gd name="connsiteY374" fmla="*/ 592327 h 1059043"/>
                <a:gd name="connsiteX375" fmla="*/ 2823181 w 3024845"/>
                <a:gd name="connsiteY375" fmla="*/ 598812 h 1059043"/>
                <a:gd name="connsiteX376" fmla="*/ 2839395 w 3024845"/>
                <a:gd name="connsiteY376" fmla="*/ 598812 h 1059043"/>
                <a:gd name="connsiteX377" fmla="*/ 2839395 w 3024845"/>
                <a:gd name="connsiteY377" fmla="*/ 648533 h 1059043"/>
                <a:gd name="connsiteX378" fmla="*/ 2871822 w 3024845"/>
                <a:gd name="connsiteY378" fmla="*/ 648533 h 1059043"/>
                <a:gd name="connsiteX379" fmla="*/ 2871822 w 3024845"/>
                <a:gd name="connsiteY379" fmla="*/ 622592 h 1059043"/>
                <a:gd name="connsiteX380" fmla="*/ 2910329 w 3024845"/>
                <a:gd name="connsiteY380" fmla="*/ 622592 h 1059043"/>
                <a:gd name="connsiteX381" fmla="*/ 2910329 w 3024845"/>
                <a:gd name="connsiteY381" fmla="*/ 592327 h 1059043"/>
                <a:gd name="connsiteX382" fmla="*/ 2958970 w 3024845"/>
                <a:gd name="connsiteY382" fmla="*/ 592327 h 1059043"/>
                <a:gd name="connsiteX383" fmla="*/ 2958970 w 3024845"/>
                <a:gd name="connsiteY383" fmla="*/ 703483 h 1059043"/>
                <a:gd name="connsiteX384" fmla="*/ 2958970 w 3024845"/>
                <a:gd name="connsiteY384" fmla="*/ 717262 h 1059043"/>
                <a:gd name="connsiteX385" fmla="*/ 3024845 w 3024845"/>
                <a:gd name="connsiteY385" fmla="*/ 717262 h 1059043"/>
                <a:gd name="connsiteX386" fmla="*/ 3024845 w 3024845"/>
                <a:gd name="connsiteY386" fmla="*/ 1059043 h 1059043"/>
                <a:gd name="connsiteX387" fmla="*/ 2054 w 3024845"/>
                <a:gd name="connsiteY387" fmla="*/ 1056710 h 1059043"/>
                <a:gd name="connsiteX388" fmla="*/ 0 w 3024845"/>
                <a:gd name="connsiteY388" fmla="*/ 622592 h 1059043"/>
                <a:gd name="connsiteX389" fmla="*/ 20267 w 3024845"/>
                <a:gd name="connsiteY389" fmla="*/ 622592 h 1059043"/>
                <a:gd name="connsiteX390" fmla="*/ 20774 w 3024845"/>
                <a:gd name="connsiteY390" fmla="*/ 621511 h 1059043"/>
                <a:gd name="connsiteX391" fmla="*/ 24320 w 3024845"/>
                <a:gd name="connsiteY391" fmla="*/ 613945 h 1059043"/>
                <a:gd name="connsiteX392" fmla="*/ 26094 w 3024845"/>
                <a:gd name="connsiteY392" fmla="*/ 614215 h 1059043"/>
                <a:gd name="connsiteX393" fmla="*/ 38507 w 3024845"/>
                <a:gd name="connsiteY393" fmla="*/ 616106 h 1059043"/>
                <a:gd name="connsiteX394" fmla="*/ 39014 w 3024845"/>
                <a:gd name="connsiteY394" fmla="*/ 617458 h 1059043"/>
                <a:gd name="connsiteX395" fmla="*/ 42560 w 3024845"/>
                <a:gd name="connsiteY395" fmla="*/ 626915 h 1059043"/>
                <a:gd name="connsiteX396" fmla="*/ 68907 w 3024845"/>
                <a:gd name="connsiteY396" fmla="*/ 629077 h 1059043"/>
                <a:gd name="connsiteX397" fmla="*/ 68907 w 3024845"/>
                <a:gd name="connsiteY397" fmla="*/ 505856 h 1059043"/>
                <a:gd name="connsiteX398" fmla="*/ 70934 w 3024845"/>
                <a:gd name="connsiteY398" fmla="*/ 505856 h 1059043"/>
                <a:gd name="connsiteX399" fmla="*/ 85121 w 3024845"/>
                <a:gd name="connsiteY399" fmla="*/ 505856 h 1059043"/>
                <a:gd name="connsiteX400" fmla="*/ 85121 w 3024845"/>
                <a:gd name="connsiteY400" fmla="*/ 369664 h 1059043"/>
                <a:gd name="connsiteX401" fmla="*/ 86894 w 3024845"/>
                <a:gd name="connsiteY401" fmla="*/ 369664 h 1059043"/>
                <a:gd name="connsiteX402" fmla="*/ 99308 w 3024845"/>
                <a:gd name="connsiteY402" fmla="*/ 369664 h 1059043"/>
                <a:gd name="connsiteX403" fmla="*/ 99308 w 3024845"/>
                <a:gd name="connsiteY403" fmla="*/ 255090 h 1059043"/>
                <a:gd name="connsiteX404" fmla="*/ 103361 w 3024845"/>
                <a:gd name="connsiteY404" fmla="*/ 226986 h 1059043"/>
                <a:gd name="connsiteX405" fmla="*/ 105388 w 3024845"/>
                <a:gd name="connsiteY405" fmla="*/ 226986 h 1059043"/>
                <a:gd name="connsiteX406" fmla="*/ 119575 w 3024845"/>
                <a:gd name="connsiteY40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44240 w 3024845"/>
                <a:gd name="connsiteY312" fmla="*/ 214016 h 1059043"/>
                <a:gd name="connsiteX313" fmla="*/ 2146266 w 3024845"/>
                <a:gd name="connsiteY313" fmla="*/ 131868 h 1059043"/>
                <a:gd name="connsiteX314" fmla="*/ 2144240 w 3024845"/>
                <a:gd name="connsiteY314" fmla="*/ 125383 h 1059043"/>
                <a:gd name="connsiteX315" fmla="*/ 2150320 w 3024845"/>
                <a:gd name="connsiteY315" fmla="*/ 118897 h 1059043"/>
                <a:gd name="connsiteX316" fmla="*/ 2150320 w 3024845"/>
                <a:gd name="connsiteY316" fmla="*/ 60529 h 1059043"/>
                <a:gd name="connsiteX317" fmla="*/ 2152346 w 3024845"/>
                <a:gd name="connsiteY317" fmla="*/ 56206 h 1059043"/>
                <a:gd name="connsiteX318" fmla="*/ 2152346 w 3024845"/>
                <a:gd name="connsiteY318" fmla="*/ 0 h 1059043"/>
                <a:gd name="connsiteX319" fmla="*/ 2162480 w 3024845"/>
                <a:gd name="connsiteY319" fmla="*/ 118897 h 1059043"/>
                <a:gd name="connsiteX320" fmla="*/ 2168560 w 3024845"/>
                <a:gd name="connsiteY320" fmla="*/ 125383 h 1059043"/>
                <a:gd name="connsiteX321" fmla="*/ 2166533 w 3024845"/>
                <a:gd name="connsiteY321" fmla="*/ 131868 h 1059043"/>
                <a:gd name="connsiteX322" fmla="*/ 2180720 w 3024845"/>
                <a:gd name="connsiteY322" fmla="*/ 555577 h 1059043"/>
                <a:gd name="connsiteX323" fmla="*/ 2245574 w 3024845"/>
                <a:gd name="connsiteY323" fmla="*/ 555577 h 1059043"/>
                <a:gd name="connsiteX324" fmla="*/ 2245574 w 3024845"/>
                <a:gd name="connsiteY324" fmla="*/ 631239 h 1059043"/>
                <a:gd name="connsiteX325" fmla="*/ 2253681 w 3024845"/>
                <a:gd name="connsiteY325" fmla="*/ 631239 h 1059043"/>
                <a:gd name="connsiteX326" fmla="*/ 2255708 w 3024845"/>
                <a:gd name="connsiteY326" fmla="*/ 624754 h 1059043"/>
                <a:gd name="connsiteX327" fmla="*/ 2261788 w 3024845"/>
                <a:gd name="connsiteY327" fmla="*/ 624754 h 1059043"/>
                <a:gd name="connsiteX328" fmla="*/ 2263815 w 3024845"/>
                <a:gd name="connsiteY328" fmla="*/ 633401 h 1059043"/>
                <a:gd name="connsiteX329" fmla="*/ 2275975 w 3024845"/>
                <a:gd name="connsiteY329" fmla="*/ 633401 h 1059043"/>
                <a:gd name="connsiteX330" fmla="*/ 2275975 w 3024845"/>
                <a:gd name="connsiteY330" fmla="*/ 626915 h 1059043"/>
                <a:gd name="connsiteX331" fmla="*/ 2298268 w 3024845"/>
                <a:gd name="connsiteY331" fmla="*/ 626915 h 1059043"/>
                <a:gd name="connsiteX332" fmla="*/ 2298268 w 3024845"/>
                <a:gd name="connsiteY332" fmla="*/ 633401 h 1059043"/>
                <a:gd name="connsiteX333" fmla="*/ 2318535 w 3024845"/>
                <a:gd name="connsiteY333" fmla="*/ 633401 h 1059043"/>
                <a:gd name="connsiteX334" fmla="*/ 2318535 w 3024845"/>
                <a:gd name="connsiteY334" fmla="*/ 678798 h 1059043"/>
                <a:gd name="connsiteX335" fmla="*/ 2332722 w 3024845"/>
                <a:gd name="connsiteY335" fmla="*/ 678798 h 1059043"/>
                <a:gd name="connsiteX336" fmla="*/ 2332722 w 3024845"/>
                <a:gd name="connsiteY336" fmla="*/ 665827 h 1059043"/>
                <a:gd name="connsiteX337" fmla="*/ 2348936 w 3024845"/>
                <a:gd name="connsiteY337" fmla="*/ 665827 h 1059043"/>
                <a:gd name="connsiteX338" fmla="*/ 2348936 w 3024845"/>
                <a:gd name="connsiteY338" fmla="*/ 486400 h 1059043"/>
                <a:gd name="connsiteX339" fmla="*/ 2355016 w 3024845"/>
                <a:gd name="connsiteY339" fmla="*/ 479914 h 1059043"/>
                <a:gd name="connsiteX340" fmla="*/ 2427977 w 3024845"/>
                <a:gd name="connsiteY340" fmla="*/ 479914 h 1059043"/>
                <a:gd name="connsiteX341" fmla="*/ 2427977 w 3024845"/>
                <a:gd name="connsiteY341" fmla="*/ 488562 h 1059043"/>
                <a:gd name="connsiteX342" fmla="*/ 2438110 w 3024845"/>
                <a:gd name="connsiteY342" fmla="*/ 488562 h 1059043"/>
                <a:gd name="connsiteX343" fmla="*/ 2438110 w 3024845"/>
                <a:gd name="connsiteY343" fmla="*/ 603136 h 1059043"/>
                <a:gd name="connsiteX344" fmla="*/ 2460404 w 3024845"/>
                <a:gd name="connsiteY344" fmla="*/ 603136 h 1059043"/>
                <a:gd name="connsiteX345" fmla="*/ 2460404 w 3024845"/>
                <a:gd name="connsiteY345" fmla="*/ 536121 h 1059043"/>
                <a:gd name="connsiteX346" fmla="*/ 2486751 w 3024845"/>
                <a:gd name="connsiteY346" fmla="*/ 536121 h 1059043"/>
                <a:gd name="connsiteX347" fmla="*/ 2490804 w 3024845"/>
                <a:gd name="connsiteY347" fmla="*/ 531797 h 1059043"/>
                <a:gd name="connsiteX348" fmla="*/ 2498911 w 3024845"/>
                <a:gd name="connsiteY348" fmla="*/ 531797 h 1059043"/>
                <a:gd name="connsiteX349" fmla="*/ 2502964 w 3024845"/>
                <a:gd name="connsiteY349" fmla="*/ 536121 h 1059043"/>
                <a:gd name="connsiteX350" fmla="*/ 2525258 w 3024845"/>
                <a:gd name="connsiteY350" fmla="*/ 536121 h 1059043"/>
                <a:gd name="connsiteX351" fmla="*/ 2525258 w 3024845"/>
                <a:gd name="connsiteY351" fmla="*/ 419385 h 1059043"/>
                <a:gd name="connsiteX352" fmla="*/ 2582005 w 3024845"/>
                <a:gd name="connsiteY352" fmla="*/ 408576 h 1059043"/>
                <a:gd name="connsiteX353" fmla="*/ 2582005 w 3024845"/>
                <a:gd name="connsiteY353" fmla="*/ 409657 h 1059043"/>
                <a:gd name="connsiteX354" fmla="*/ 2582005 w 3024845"/>
                <a:gd name="connsiteY354" fmla="*/ 417223 h 1059043"/>
                <a:gd name="connsiteX355" fmla="*/ 2608352 w 3024845"/>
                <a:gd name="connsiteY355" fmla="*/ 417223 h 1059043"/>
                <a:gd name="connsiteX356" fmla="*/ 2608352 w 3024845"/>
                <a:gd name="connsiteY356" fmla="*/ 672313 h 1059043"/>
                <a:gd name="connsiteX357" fmla="*/ 2630646 w 3024845"/>
                <a:gd name="connsiteY357" fmla="*/ 672313 h 1059043"/>
                <a:gd name="connsiteX358" fmla="*/ 2630646 w 3024845"/>
                <a:gd name="connsiteY358" fmla="*/ 667989 h 1059043"/>
                <a:gd name="connsiteX359" fmla="*/ 2642806 w 3024845"/>
                <a:gd name="connsiteY359" fmla="*/ 667989 h 1059043"/>
                <a:gd name="connsiteX360" fmla="*/ 2642806 w 3024845"/>
                <a:gd name="connsiteY360" fmla="*/ 672313 h 1059043"/>
                <a:gd name="connsiteX361" fmla="*/ 2667126 w 3024845"/>
                <a:gd name="connsiteY361" fmla="*/ 672313 h 1059043"/>
                <a:gd name="connsiteX362" fmla="*/ 2667126 w 3024845"/>
                <a:gd name="connsiteY362" fmla="*/ 659342 h 1059043"/>
                <a:gd name="connsiteX363" fmla="*/ 2695500 w 3024845"/>
                <a:gd name="connsiteY363" fmla="*/ 659342 h 1059043"/>
                <a:gd name="connsiteX364" fmla="*/ 2707660 w 3024845"/>
                <a:gd name="connsiteY364" fmla="*/ 655018 h 1059043"/>
                <a:gd name="connsiteX365" fmla="*/ 2727927 w 3024845"/>
                <a:gd name="connsiteY365" fmla="*/ 659342 h 1059043"/>
                <a:gd name="connsiteX366" fmla="*/ 2727927 w 3024845"/>
                <a:gd name="connsiteY366" fmla="*/ 642048 h 1059043"/>
                <a:gd name="connsiteX367" fmla="*/ 2736034 w 3024845"/>
                <a:gd name="connsiteY367" fmla="*/ 642048 h 1059043"/>
                <a:gd name="connsiteX368" fmla="*/ 2736034 w 3024845"/>
                <a:gd name="connsiteY368" fmla="*/ 629077 h 1059043"/>
                <a:gd name="connsiteX369" fmla="*/ 2792781 w 3024845"/>
                <a:gd name="connsiteY369" fmla="*/ 629077 h 1059043"/>
                <a:gd name="connsiteX370" fmla="*/ 2792781 w 3024845"/>
                <a:gd name="connsiteY370" fmla="*/ 598812 h 1059043"/>
                <a:gd name="connsiteX371" fmla="*/ 2811021 w 3024845"/>
                <a:gd name="connsiteY371" fmla="*/ 598812 h 1059043"/>
                <a:gd name="connsiteX372" fmla="*/ 2811021 w 3024845"/>
                <a:gd name="connsiteY372" fmla="*/ 592327 h 1059043"/>
                <a:gd name="connsiteX373" fmla="*/ 2823181 w 3024845"/>
                <a:gd name="connsiteY373" fmla="*/ 592327 h 1059043"/>
                <a:gd name="connsiteX374" fmla="*/ 2823181 w 3024845"/>
                <a:gd name="connsiteY374" fmla="*/ 598812 h 1059043"/>
                <a:gd name="connsiteX375" fmla="*/ 2839395 w 3024845"/>
                <a:gd name="connsiteY375" fmla="*/ 598812 h 1059043"/>
                <a:gd name="connsiteX376" fmla="*/ 2839395 w 3024845"/>
                <a:gd name="connsiteY376" fmla="*/ 648533 h 1059043"/>
                <a:gd name="connsiteX377" fmla="*/ 2871822 w 3024845"/>
                <a:gd name="connsiteY377" fmla="*/ 648533 h 1059043"/>
                <a:gd name="connsiteX378" fmla="*/ 2871822 w 3024845"/>
                <a:gd name="connsiteY378" fmla="*/ 622592 h 1059043"/>
                <a:gd name="connsiteX379" fmla="*/ 2910329 w 3024845"/>
                <a:gd name="connsiteY379" fmla="*/ 622592 h 1059043"/>
                <a:gd name="connsiteX380" fmla="*/ 2910329 w 3024845"/>
                <a:gd name="connsiteY380" fmla="*/ 592327 h 1059043"/>
                <a:gd name="connsiteX381" fmla="*/ 2958970 w 3024845"/>
                <a:gd name="connsiteY381" fmla="*/ 592327 h 1059043"/>
                <a:gd name="connsiteX382" fmla="*/ 2958970 w 3024845"/>
                <a:gd name="connsiteY382" fmla="*/ 703483 h 1059043"/>
                <a:gd name="connsiteX383" fmla="*/ 2958970 w 3024845"/>
                <a:gd name="connsiteY383" fmla="*/ 717262 h 1059043"/>
                <a:gd name="connsiteX384" fmla="*/ 3024845 w 3024845"/>
                <a:gd name="connsiteY384" fmla="*/ 717262 h 1059043"/>
                <a:gd name="connsiteX385" fmla="*/ 3024845 w 3024845"/>
                <a:gd name="connsiteY385" fmla="*/ 1059043 h 1059043"/>
                <a:gd name="connsiteX386" fmla="*/ 2054 w 3024845"/>
                <a:gd name="connsiteY386" fmla="*/ 1056710 h 1059043"/>
                <a:gd name="connsiteX387" fmla="*/ 0 w 3024845"/>
                <a:gd name="connsiteY387" fmla="*/ 622592 h 1059043"/>
                <a:gd name="connsiteX388" fmla="*/ 20267 w 3024845"/>
                <a:gd name="connsiteY388" fmla="*/ 622592 h 1059043"/>
                <a:gd name="connsiteX389" fmla="*/ 20774 w 3024845"/>
                <a:gd name="connsiteY389" fmla="*/ 621511 h 1059043"/>
                <a:gd name="connsiteX390" fmla="*/ 24320 w 3024845"/>
                <a:gd name="connsiteY390" fmla="*/ 613945 h 1059043"/>
                <a:gd name="connsiteX391" fmla="*/ 26094 w 3024845"/>
                <a:gd name="connsiteY391" fmla="*/ 614215 h 1059043"/>
                <a:gd name="connsiteX392" fmla="*/ 38507 w 3024845"/>
                <a:gd name="connsiteY392" fmla="*/ 616106 h 1059043"/>
                <a:gd name="connsiteX393" fmla="*/ 39014 w 3024845"/>
                <a:gd name="connsiteY393" fmla="*/ 617458 h 1059043"/>
                <a:gd name="connsiteX394" fmla="*/ 42560 w 3024845"/>
                <a:gd name="connsiteY394" fmla="*/ 626915 h 1059043"/>
                <a:gd name="connsiteX395" fmla="*/ 68907 w 3024845"/>
                <a:gd name="connsiteY395" fmla="*/ 629077 h 1059043"/>
                <a:gd name="connsiteX396" fmla="*/ 68907 w 3024845"/>
                <a:gd name="connsiteY396" fmla="*/ 505856 h 1059043"/>
                <a:gd name="connsiteX397" fmla="*/ 70934 w 3024845"/>
                <a:gd name="connsiteY397" fmla="*/ 505856 h 1059043"/>
                <a:gd name="connsiteX398" fmla="*/ 85121 w 3024845"/>
                <a:gd name="connsiteY398" fmla="*/ 505856 h 1059043"/>
                <a:gd name="connsiteX399" fmla="*/ 85121 w 3024845"/>
                <a:gd name="connsiteY399" fmla="*/ 369664 h 1059043"/>
                <a:gd name="connsiteX400" fmla="*/ 86894 w 3024845"/>
                <a:gd name="connsiteY400" fmla="*/ 369664 h 1059043"/>
                <a:gd name="connsiteX401" fmla="*/ 99308 w 3024845"/>
                <a:gd name="connsiteY401" fmla="*/ 369664 h 1059043"/>
                <a:gd name="connsiteX402" fmla="*/ 99308 w 3024845"/>
                <a:gd name="connsiteY402" fmla="*/ 255090 h 1059043"/>
                <a:gd name="connsiteX403" fmla="*/ 103361 w 3024845"/>
                <a:gd name="connsiteY403" fmla="*/ 226986 h 1059043"/>
                <a:gd name="connsiteX404" fmla="*/ 105388 w 3024845"/>
                <a:gd name="connsiteY404" fmla="*/ 226986 h 1059043"/>
                <a:gd name="connsiteX405" fmla="*/ 119575 w 3024845"/>
                <a:gd name="connsiteY40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44240 w 3024845"/>
                <a:gd name="connsiteY311" fmla="*/ 214016 h 1059043"/>
                <a:gd name="connsiteX312" fmla="*/ 2146266 w 3024845"/>
                <a:gd name="connsiteY312" fmla="*/ 131868 h 1059043"/>
                <a:gd name="connsiteX313" fmla="*/ 2144240 w 3024845"/>
                <a:gd name="connsiteY313" fmla="*/ 125383 h 1059043"/>
                <a:gd name="connsiteX314" fmla="*/ 2150320 w 3024845"/>
                <a:gd name="connsiteY314" fmla="*/ 118897 h 1059043"/>
                <a:gd name="connsiteX315" fmla="*/ 2150320 w 3024845"/>
                <a:gd name="connsiteY315" fmla="*/ 60529 h 1059043"/>
                <a:gd name="connsiteX316" fmla="*/ 2152346 w 3024845"/>
                <a:gd name="connsiteY316" fmla="*/ 56206 h 1059043"/>
                <a:gd name="connsiteX317" fmla="*/ 2152346 w 3024845"/>
                <a:gd name="connsiteY317" fmla="*/ 0 h 1059043"/>
                <a:gd name="connsiteX318" fmla="*/ 2162480 w 3024845"/>
                <a:gd name="connsiteY318" fmla="*/ 118897 h 1059043"/>
                <a:gd name="connsiteX319" fmla="*/ 2168560 w 3024845"/>
                <a:gd name="connsiteY319" fmla="*/ 125383 h 1059043"/>
                <a:gd name="connsiteX320" fmla="*/ 2166533 w 3024845"/>
                <a:gd name="connsiteY320" fmla="*/ 131868 h 1059043"/>
                <a:gd name="connsiteX321" fmla="*/ 2180720 w 3024845"/>
                <a:gd name="connsiteY321" fmla="*/ 555577 h 1059043"/>
                <a:gd name="connsiteX322" fmla="*/ 2245574 w 3024845"/>
                <a:gd name="connsiteY322" fmla="*/ 555577 h 1059043"/>
                <a:gd name="connsiteX323" fmla="*/ 2245574 w 3024845"/>
                <a:gd name="connsiteY323" fmla="*/ 631239 h 1059043"/>
                <a:gd name="connsiteX324" fmla="*/ 2253681 w 3024845"/>
                <a:gd name="connsiteY324" fmla="*/ 631239 h 1059043"/>
                <a:gd name="connsiteX325" fmla="*/ 2255708 w 3024845"/>
                <a:gd name="connsiteY325" fmla="*/ 624754 h 1059043"/>
                <a:gd name="connsiteX326" fmla="*/ 2261788 w 3024845"/>
                <a:gd name="connsiteY326" fmla="*/ 624754 h 1059043"/>
                <a:gd name="connsiteX327" fmla="*/ 2263815 w 3024845"/>
                <a:gd name="connsiteY327" fmla="*/ 633401 h 1059043"/>
                <a:gd name="connsiteX328" fmla="*/ 2275975 w 3024845"/>
                <a:gd name="connsiteY328" fmla="*/ 633401 h 1059043"/>
                <a:gd name="connsiteX329" fmla="*/ 2275975 w 3024845"/>
                <a:gd name="connsiteY329" fmla="*/ 626915 h 1059043"/>
                <a:gd name="connsiteX330" fmla="*/ 2298268 w 3024845"/>
                <a:gd name="connsiteY330" fmla="*/ 626915 h 1059043"/>
                <a:gd name="connsiteX331" fmla="*/ 2298268 w 3024845"/>
                <a:gd name="connsiteY331" fmla="*/ 633401 h 1059043"/>
                <a:gd name="connsiteX332" fmla="*/ 2318535 w 3024845"/>
                <a:gd name="connsiteY332" fmla="*/ 633401 h 1059043"/>
                <a:gd name="connsiteX333" fmla="*/ 2318535 w 3024845"/>
                <a:gd name="connsiteY333" fmla="*/ 678798 h 1059043"/>
                <a:gd name="connsiteX334" fmla="*/ 2332722 w 3024845"/>
                <a:gd name="connsiteY334" fmla="*/ 678798 h 1059043"/>
                <a:gd name="connsiteX335" fmla="*/ 2332722 w 3024845"/>
                <a:gd name="connsiteY335" fmla="*/ 665827 h 1059043"/>
                <a:gd name="connsiteX336" fmla="*/ 2348936 w 3024845"/>
                <a:gd name="connsiteY336" fmla="*/ 665827 h 1059043"/>
                <a:gd name="connsiteX337" fmla="*/ 2348936 w 3024845"/>
                <a:gd name="connsiteY337" fmla="*/ 486400 h 1059043"/>
                <a:gd name="connsiteX338" fmla="*/ 2355016 w 3024845"/>
                <a:gd name="connsiteY338" fmla="*/ 479914 h 1059043"/>
                <a:gd name="connsiteX339" fmla="*/ 2427977 w 3024845"/>
                <a:gd name="connsiteY339" fmla="*/ 479914 h 1059043"/>
                <a:gd name="connsiteX340" fmla="*/ 2427977 w 3024845"/>
                <a:gd name="connsiteY340" fmla="*/ 488562 h 1059043"/>
                <a:gd name="connsiteX341" fmla="*/ 2438110 w 3024845"/>
                <a:gd name="connsiteY341" fmla="*/ 488562 h 1059043"/>
                <a:gd name="connsiteX342" fmla="*/ 2438110 w 3024845"/>
                <a:gd name="connsiteY342" fmla="*/ 603136 h 1059043"/>
                <a:gd name="connsiteX343" fmla="*/ 2460404 w 3024845"/>
                <a:gd name="connsiteY343" fmla="*/ 603136 h 1059043"/>
                <a:gd name="connsiteX344" fmla="*/ 2460404 w 3024845"/>
                <a:gd name="connsiteY344" fmla="*/ 536121 h 1059043"/>
                <a:gd name="connsiteX345" fmla="*/ 2486751 w 3024845"/>
                <a:gd name="connsiteY345" fmla="*/ 536121 h 1059043"/>
                <a:gd name="connsiteX346" fmla="*/ 2490804 w 3024845"/>
                <a:gd name="connsiteY346" fmla="*/ 531797 h 1059043"/>
                <a:gd name="connsiteX347" fmla="*/ 2498911 w 3024845"/>
                <a:gd name="connsiteY347" fmla="*/ 531797 h 1059043"/>
                <a:gd name="connsiteX348" fmla="*/ 2502964 w 3024845"/>
                <a:gd name="connsiteY348" fmla="*/ 536121 h 1059043"/>
                <a:gd name="connsiteX349" fmla="*/ 2525258 w 3024845"/>
                <a:gd name="connsiteY349" fmla="*/ 536121 h 1059043"/>
                <a:gd name="connsiteX350" fmla="*/ 2525258 w 3024845"/>
                <a:gd name="connsiteY350" fmla="*/ 419385 h 1059043"/>
                <a:gd name="connsiteX351" fmla="*/ 2582005 w 3024845"/>
                <a:gd name="connsiteY351" fmla="*/ 408576 h 1059043"/>
                <a:gd name="connsiteX352" fmla="*/ 2582005 w 3024845"/>
                <a:gd name="connsiteY352" fmla="*/ 409657 h 1059043"/>
                <a:gd name="connsiteX353" fmla="*/ 2582005 w 3024845"/>
                <a:gd name="connsiteY353" fmla="*/ 417223 h 1059043"/>
                <a:gd name="connsiteX354" fmla="*/ 2608352 w 3024845"/>
                <a:gd name="connsiteY354" fmla="*/ 417223 h 1059043"/>
                <a:gd name="connsiteX355" fmla="*/ 2608352 w 3024845"/>
                <a:gd name="connsiteY355" fmla="*/ 672313 h 1059043"/>
                <a:gd name="connsiteX356" fmla="*/ 2630646 w 3024845"/>
                <a:gd name="connsiteY356" fmla="*/ 672313 h 1059043"/>
                <a:gd name="connsiteX357" fmla="*/ 2630646 w 3024845"/>
                <a:gd name="connsiteY357" fmla="*/ 667989 h 1059043"/>
                <a:gd name="connsiteX358" fmla="*/ 2642806 w 3024845"/>
                <a:gd name="connsiteY358" fmla="*/ 667989 h 1059043"/>
                <a:gd name="connsiteX359" fmla="*/ 2642806 w 3024845"/>
                <a:gd name="connsiteY359" fmla="*/ 672313 h 1059043"/>
                <a:gd name="connsiteX360" fmla="*/ 2667126 w 3024845"/>
                <a:gd name="connsiteY360" fmla="*/ 672313 h 1059043"/>
                <a:gd name="connsiteX361" fmla="*/ 2667126 w 3024845"/>
                <a:gd name="connsiteY361" fmla="*/ 659342 h 1059043"/>
                <a:gd name="connsiteX362" fmla="*/ 2695500 w 3024845"/>
                <a:gd name="connsiteY362" fmla="*/ 659342 h 1059043"/>
                <a:gd name="connsiteX363" fmla="*/ 2707660 w 3024845"/>
                <a:gd name="connsiteY363" fmla="*/ 655018 h 1059043"/>
                <a:gd name="connsiteX364" fmla="*/ 2727927 w 3024845"/>
                <a:gd name="connsiteY364" fmla="*/ 659342 h 1059043"/>
                <a:gd name="connsiteX365" fmla="*/ 2727927 w 3024845"/>
                <a:gd name="connsiteY365" fmla="*/ 642048 h 1059043"/>
                <a:gd name="connsiteX366" fmla="*/ 2736034 w 3024845"/>
                <a:gd name="connsiteY366" fmla="*/ 642048 h 1059043"/>
                <a:gd name="connsiteX367" fmla="*/ 2736034 w 3024845"/>
                <a:gd name="connsiteY367" fmla="*/ 629077 h 1059043"/>
                <a:gd name="connsiteX368" fmla="*/ 2792781 w 3024845"/>
                <a:gd name="connsiteY368" fmla="*/ 629077 h 1059043"/>
                <a:gd name="connsiteX369" fmla="*/ 2792781 w 3024845"/>
                <a:gd name="connsiteY369" fmla="*/ 598812 h 1059043"/>
                <a:gd name="connsiteX370" fmla="*/ 2811021 w 3024845"/>
                <a:gd name="connsiteY370" fmla="*/ 598812 h 1059043"/>
                <a:gd name="connsiteX371" fmla="*/ 2811021 w 3024845"/>
                <a:gd name="connsiteY371" fmla="*/ 592327 h 1059043"/>
                <a:gd name="connsiteX372" fmla="*/ 2823181 w 3024845"/>
                <a:gd name="connsiteY372" fmla="*/ 592327 h 1059043"/>
                <a:gd name="connsiteX373" fmla="*/ 2823181 w 3024845"/>
                <a:gd name="connsiteY373" fmla="*/ 598812 h 1059043"/>
                <a:gd name="connsiteX374" fmla="*/ 2839395 w 3024845"/>
                <a:gd name="connsiteY374" fmla="*/ 598812 h 1059043"/>
                <a:gd name="connsiteX375" fmla="*/ 2839395 w 3024845"/>
                <a:gd name="connsiteY375" fmla="*/ 648533 h 1059043"/>
                <a:gd name="connsiteX376" fmla="*/ 2871822 w 3024845"/>
                <a:gd name="connsiteY376" fmla="*/ 648533 h 1059043"/>
                <a:gd name="connsiteX377" fmla="*/ 2871822 w 3024845"/>
                <a:gd name="connsiteY377" fmla="*/ 622592 h 1059043"/>
                <a:gd name="connsiteX378" fmla="*/ 2910329 w 3024845"/>
                <a:gd name="connsiteY378" fmla="*/ 622592 h 1059043"/>
                <a:gd name="connsiteX379" fmla="*/ 2910329 w 3024845"/>
                <a:gd name="connsiteY379" fmla="*/ 592327 h 1059043"/>
                <a:gd name="connsiteX380" fmla="*/ 2958970 w 3024845"/>
                <a:gd name="connsiteY380" fmla="*/ 592327 h 1059043"/>
                <a:gd name="connsiteX381" fmla="*/ 2958970 w 3024845"/>
                <a:gd name="connsiteY381" fmla="*/ 703483 h 1059043"/>
                <a:gd name="connsiteX382" fmla="*/ 2958970 w 3024845"/>
                <a:gd name="connsiteY382" fmla="*/ 717262 h 1059043"/>
                <a:gd name="connsiteX383" fmla="*/ 3024845 w 3024845"/>
                <a:gd name="connsiteY383" fmla="*/ 717262 h 1059043"/>
                <a:gd name="connsiteX384" fmla="*/ 3024845 w 3024845"/>
                <a:gd name="connsiteY384" fmla="*/ 1059043 h 1059043"/>
                <a:gd name="connsiteX385" fmla="*/ 2054 w 3024845"/>
                <a:gd name="connsiteY385" fmla="*/ 1056710 h 1059043"/>
                <a:gd name="connsiteX386" fmla="*/ 0 w 3024845"/>
                <a:gd name="connsiteY386" fmla="*/ 622592 h 1059043"/>
                <a:gd name="connsiteX387" fmla="*/ 20267 w 3024845"/>
                <a:gd name="connsiteY387" fmla="*/ 622592 h 1059043"/>
                <a:gd name="connsiteX388" fmla="*/ 20774 w 3024845"/>
                <a:gd name="connsiteY388" fmla="*/ 621511 h 1059043"/>
                <a:gd name="connsiteX389" fmla="*/ 24320 w 3024845"/>
                <a:gd name="connsiteY389" fmla="*/ 613945 h 1059043"/>
                <a:gd name="connsiteX390" fmla="*/ 26094 w 3024845"/>
                <a:gd name="connsiteY390" fmla="*/ 614215 h 1059043"/>
                <a:gd name="connsiteX391" fmla="*/ 38507 w 3024845"/>
                <a:gd name="connsiteY391" fmla="*/ 616106 h 1059043"/>
                <a:gd name="connsiteX392" fmla="*/ 39014 w 3024845"/>
                <a:gd name="connsiteY392" fmla="*/ 617458 h 1059043"/>
                <a:gd name="connsiteX393" fmla="*/ 42560 w 3024845"/>
                <a:gd name="connsiteY393" fmla="*/ 626915 h 1059043"/>
                <a:gd name="connsiteX394" fmla="*/ 68907 w 3024845"/>
                <a:gd name="connsiteY394" fmla="*/ 629077 h 1059043"/>
                <a:gd name="connsiteX395" fmla="*/ 68907 w 3024845"/>
                <a:gd name="connsiteY395" fmla="*/ 505856 h 1059043"/>
                <a:gd name="connsiteX396" fmla="*/ 70934 w 3024845"/>
                <a:gd name="connsiteY396" fmla="*/ 505856 h 1059043"/>
                <a:gd name="connsiteX397" fmla="*/ 85121 w 3024845"/>
                <a:gd name="connsiteY397" fmla="*/ 505856 h 1059043"/>
                <a:gd name="connsiteX398" fmla="*/ 85121 w 3024845"/>
                <a:gd name="connsiteY398" fmla="*/ 369664 h 1059043"/>
                <a:gd name="connsiteX399" fmla="*/ 86894 w 3024845"/>
                <a:gd name="connsiteY399" fmla="*/ 369664 h 1059043"/>
                <a:gd name="connsiteX400" fmla="*/ 99308 w 3024845"/>
                <a:gd name="connsiteY400" fmla="*/ 369664 h 1059043"/>
                <a:gd name="connsiteX401" fmla="*/ 99308 w 3024845"/>
                <a:gd name="connsiteY401" fmla="*/ 255090 h 1059043"/>
                <a:gd name="connsiteX402" fmla="*/ 103361 w 3024845"/>
                <a:gd name="connsiteY402" fmla="*/ 226986 h 1059043"/>
                <a:gd name="connsiteX403" fmla="*/ 105388 w 3024845"/>
                <a:gd name="connsiteY403" fmla="*/ 226986 h 1059043"/>
                <a:gd name="connsiteX404" fmla="*/ 119575 w 3024845"/>
                <a:gd name="connsiteY40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4240 w 3024845"/>
                <a:gd name="connsiteY310" fmla="*/ 214016 h 1059043"/>
                <a:gd name="connsiteX311" fmla="*/ 2146266 w 3024845"/>
                <a:gd name="connsiteY311" fmla="*/ 131868 h 1059043"/>
                <a:gd name="connsiteX312" fmla="*/ 2144240 w 3024845"/>
                <a:gd name="connsiteY312" fmla="*/ 125383 h 1059043"/>
                <a:gd name="connsiteX313" fmla="*/ 2150320 w 3024845"/>
                <a:gd name="connsiteY313" fmla="*/ 118897 h 1059043"/>
                <a:gd name="connsiteX314" fmla="*/ 2150320 w 3024845"/>
                <a:gd name="connsiteY314" fmla="*/ 60529 h 1059043"/>
                <a:gd name="connsiteX315" fmla="*/ 2152346 w 3024845"/>
                <a:gd name="connsiteY315" fmla="*/ 56206 h 1059043"/>
                <a:gd name="connsiteX316" fmla="*/ 2152346 w 3024845"/>
                <a:gd name="connsiteY316" fmla="*/ 0 h 1059043"/>
                <a:gd name="connsiteX317" fmla="*/ 2162480 w 3024845"/>
                <a:gd name="connsiteY317" fmla="*/ 118897 h 1059043"/>
                <a:gd name="connsiteX318" fmla="*/ 2168560 w 3024845"/>
                <a:gd name="connsiteY318" fmla="*/ 125383 h 1059043"/>
                <a:gd name="connsiteX319" fmla="*/ 2166533 w 3024845"/>
                <a:gd name="connsiteY319" fmla="*/ 131868 h 1059043"/>
                <a:gd name="connsiteX320" fmla="*/ 2180720 w 3024845"/>
                <a:gd name="connsiteY320" fmla="*/ 555577 h 1059043"/>
                <a:gd name="connsiteX321" fmla="*/ 2245574 w 3024845"/>
                <a:gd name="connsiteY321" fmla="*/ 555577 h 1059043"/>
                <a:gd name="connsiteX322" fmla="*/ 2245574 w 3024845"/>
                <a:gd name="connsiteY322" fmla="*/ 631239 h 1059043"/>
                <a:gd name="connsiteX323" fmla="*/ 2253681 w 3024845"/>
                <a:gd name="connsiteY323" fmla="*/ 631239 h 1059043"/>
                <a:gd name="connsiteX324" fmla="*/ 2255708 w 3024845"/>
                <a:gd name="connsiteY324" fmla="*/ 624754 h 1059043"/>
                <a:gd name="connsiteX325" fmla="*/ 2261788 w 3024845"/>
                <a:gd name="connsiteY325" fmla="*/ 624754 h 1059043"/>
                <a:gd name="connsiteX326" fmla="*/ 2263815 w 3024845"/>
                <a:gd name="connsiteY326" fmla="*/ 633401 h 1059043"/>
                <a:gd name="connsiteX327" fmla="*/ 2275975 w 3024845"/>
                <a:gd name="connsiteY327" fmla="*/ 633401 h 1059043"/>
                <a:gd name="connsiteX328" fmla="*/ 2275975 w 3024845"/>
                <a:gd name="connsiteY328" fmla="*/ 626915 h 1059043"/>
                <a:gd name="connsiteX329" fmla="*/ 2298268 w 3024845"/>
                <a:gd name="connsiteY329" fmla="*/ 626915 h 1059043"/>
                <a:gd name="connsiteX330" fmla="*/ 2298268 w 3024845"/>
                <a:gd name="connsiteY330" fmla="*/ 633401 h 1059043"/>
                <a:gd name="connsiteX331" fmla="*/ 2318535 w 3024845"/>
                <a:gd name="connsiteY331" fmla="*/ 633401 h 1059043"/>
                <a:gd name="connsiteX332" fmla="*/ 2318535 w 3024845"/>
                <a:gd name="connsiteY332" fmla="*/ 678798 h 1059043"/>
                <a:gd name="connsiteX333" fmla="*/ 2332722 w 3024845"/>
                <a:gd name="connsiteY333" fmla="*/ 678798 h 1059043"/>
                <a:gd name="connsiteX334" fmla="*/ 2332722 w 3024845"/>
                <a:gd name="connsiteY334" fmla="*/ 665827 h 1059043"/>
                <a:gd name="connsiteX335" fmla="*/ 2348936 w 3024845"/>
                <a:gd name="connsiteY335" fmla="*/ 665827 h 1059043"/>
                <a:gd name="connsiteX336" fmla="*/ 2348936 w 3024845"/>
                <a:gd name="connsiteY336" fmla="*/ 486400 h 1059043"/>
                <a:gd name="connsiteX337" fmla="*/ 2355016 w 3024845"/>
                <a:gd name="connsiteY337" fmla="*/ 479914 h 1059043"/>
                <a:gd name="connsiteX338" fmla="*/ 2427977 w 3024845"/>
                <a:gd name="connsiteY338" fmla="*/ 479914 h 1059043"/>
                <a:gd name="connsiteX339" fmla="*/ 2427977 w 3024845"/>
                <a:gd name="connsiteY339" fmla="*/ 488562 h 1059043"/>
                <a:gd name="connsiteX340" fmla="*/ 2438110 w 3024845"/>
                <a:gd name="connsiteY340" fmla="*/ 488562 h 1059043"/>
                <a:gd name="connsiteX341" fmla="*/ 2438110 w 3024845"/>
                <a:gd name="connsiteY341" fmla="*/ 603136 h 1059043"/>
                <a:gd name="connsiteX342" fmla="*/ 2460404 w 3024845"/>
                <a:gd name="connsiteY342" fmla="*/ 603136 h 1059043"/>
                <a:gd name="connsiteX343" fmla="*/ 2460404 w 3024845"/>
                <a:gd name="connsiteY343" fmla="*/ 536121 h 1059043"/>
                <a:gd name="connsiteX344" fmla="*/ 2486751 w 3024845"/>
                <a:gd name="connsiteY344" fmla="*/ 536121 h 1059043"/>
                <a:gd name="connsiteX345" fmla="*/ 2490804 w 3024845"/>
                <a:gd name="connsiteY345" fmla="*/ 531797 h 1059043"/>
                <a:gd name="connsiteX346" fmla="*/ 2498911 w 3024845"/>
                <a:gd name="connsiteY346" fmla="*/ 531797 h 1059043"/>
                <a:gd name="connsiteX347" fmla="*/ 2502964 w 3024845"/>
                <a:gd name="connsiteY347" fmla="*/ 536121 h 1059043"/>
                <a:gd name="connsiteX348" fmla="*/ 2525258 w 3024845"/>
                <a:gd name="connsiteY348" fmla="*/ 536121 h 1059043"/>
                <a:gd name="connsiteX349" fmla="*/ 2525258 w 3024845"/>
                <a:gd name="connsiteY349" fmla="*/ 419385 h 1059043"/>
                <a:gd name="connsiteX350" fmla="*/ 2582005 w 3024845"/>
                <a:gd name="connsiteY350" fmla="*/ 408576 h 1059043"/>
                <a:gd name="connsiteX351" fmla="*/ 2582005 w 3024845"/>
                <a:gd name="connsiteY351" fmla="*/ 409657 h 1059043"/>
                <a:gd name="connsiteX352" fmla="*/ 2582005 w 3024845"/>
                <a:gd name="connsiteY352" fmla="*/ 417223 h 1059043"/>
                <a:gd name="connsiteX353" fmla="*/ 2608352 w 3024845"/>
                <a:gd name="connsiteY353" fmla="*/ 417223 h 1059043"/>
                <a:gd name="connsiteX354" fmla="*/ 2608352 w 3024845"/>
                <a:gd name="connsiteY354" fmla="*/ 672313 h 1059043"/>
                <a:gd name="connsiteX355" fmla="*/ 2630646 w 3024845"/>
                <a:gd name="connsiteY355" fmla="*/ 672313 h 1059043"/>
                <a:gd name="connsiteX356" fmla="*/ 2630646 w 3024845"/>
                <a:gd name="connsiteY356" fmla="*/ 667989 h 1059043"/>
                <a:gd name="connsiteX357" fmla="*/ 2642806 w 3024845"/>
                <a:gd name="connsiteY357" fmla="*/ 667989 h 1059043"/>
                <a:gd name="connsiteX358" fmla="*/ 2642806 w 3024845"/>
                <a:gd name="connsiteY358" fmla="*/ 672313 h 1059043"/>
                <a:gd name="connsiteX359" fmla="*/ 2667126 w 3024845"/>
                <a:gd name="connsiteY359" fmla="*/ 672313 h 1059043"/>
                <a:gd name="connsiteX360" fmla="*/ 2667126 w 3024845"/>
                <a:gd name="connsiteY360" fmla="*/ 659342 h 1059043"/>
                <a:gd name="connsiteX361" fmla="*/ 2695500 w 3024845"/>
                <a:gd name="connsiteY361" fmla="*/ 659342 h 1059043"/>
                <a:gd name="connsiteX362" fmla="*/ 2707660 w 3024845"/>
                <a:gd name="connsiteY362" fmla="*/ 655018 h 1059043"/>
                <a:gd name="connsiteX363" fmla="*/ 2727927 w 3024845"/>
                <a:gd name="connsiteY363" fmla="*/ 659342 h 1059043"/>
                <a:gd name="connsiteX364" fmla="*/ 2727927 w 3024845"/>
                <a:gd name="connsiteY364" fmla="*/ 642048 h 1059043"/>
                <a:gd name="connsiteX365" fmla="*/ 2736034 w 3024845"/>
                <a:gd name="connsiteY365" fmla="*/ 642048 h 1059043"/>
                <a:gd name="connsiteX366" fmla="*/ 2736034 w 3024845"/>
                <a:gd name="connsiteY366" fmla="*/ 629077 h 1059043"/>
                <a:gd name="connsiteX367" fmla="*/ 2792781 w 3024845"/>
                <a:gd name="connsiteY367" fmla="*/ 629077 h 1059043"/>
                <a:gd name="connsiteX368" fmla="*/ 2792781 w 3024845"/>
                <a:gd name="connsiteY368" fmla="*/ 598812 h 1059043"/>
                <a:gd name="connsiteX369" fmla="*/ 2811021 w 3024845"/>
                <a:gd name="connsiteY369" fmla="*/ 598812 h 1059043"/>
                <a:gd name="connsiteX370" fmla="*/ 2811021 w 3024845"/>
                <a:gd name="connsiteY370" fmla="*/ 592327 h 1059043"/>
                <a:gd name="connsiteX371" fmla="*/ 2823181 w 3024845"/>
                <a:gd name="connsiteY371" fmla="*/ 592327 h 1059043"/>
                <a:gd name="connsiteX372" fmla="*/ 2823181 w 3024845"/>
                <a:gd name="connsiteY372" fmla="*/ 598812 h 1059043"/>
                <a:gd name="connsiteX373" fmla="*/ 2839395 w 3024845"/>
                <a:gd name="connsiteY373" fmla="*/ 598812 h 1059043"/>
                <a:gd name="connsiteX374" fmla="*/ 2839395 w 3024845"/>
                <a:gd name="connsiteY374" fmla="*/ 648533 h 1059043"/>
                <a:gd name="connsiteX375" fmla="*/ 2871822 w 3024845"/>
                <a:gd name="connsiteY375" fmla="*/ 648533 h 1059043"/>
                <a:gd name="connsiteX376" fmla="*/ 2871822 w 3024845"/>
                <a:gd name="connsiteY376" fmla="*/ 622592 h 1059043"/>
                <a:gd name="connsiteX377" fmla="*/ 2910329 w 3024845"/>
                <a:gd name="connsiteY377" fmla="*/ 622592 h 1059043"/>
                <a:gd name="connsiteX378" fmla="*/ 2910329 w 3024845"/>
                <a:gd name="connsiteY378" fmla="*/ 592327 h 1059043"/>
                <a:gd name="connsiteX379" fmla="*/ 2958970 w 3024845"/>
                <a:gd name="connsiteY379" fmla="*/ 592327 h 1059043"/>
                <a:gd name="connsiteX380" fmla="*/ 2958970 w 3024845"/>
                <a:gd name="connsiteY380" fmla="*/ 703483 h 1059043"/>
                <a:gd name="connsiteX381" fmla="*/ 2958970 w 3024845"/>
                <a:gd name="connsiteY381" fmla="*/ 717262 h 1059043"/>
                <a:gd name="connsiteX382" fmla="*/ 3024845 w 3024845"/>
                <a:gd name="connsiteY382" fmla="*/ 717262 h 1059043"/>
                <a:gd name="connsiteX383" fmla="*/ 3024845 w 3024845"/>
                <a:gd name="connsiteY383" fmla="*/ 1059043 h 1059043"/>
                <a:gd name="connsiteX384" fmla="*/ 2054 w 3024845"/>
                <a:gd name="connsiteY384" fmla="*/ 1056710 h 1059043"/>
                <a:gd name="connsiteX385" fmla="*/ 0 w 3024845"/>
                <a:gd name="connsiteY385" fmla="*/ 622592 h 1059043"/>
                <a:gd name="connsiteX386" fmla="*/ 20267 w 3024845"/>
                <a:gd name="connsiteY386" fmla="*/ 622592 h 1059043"/>
                <a:gd name="connsiteX387" fmla="*/ 20774 w 3024845"/>
                <a:gd name="connsiteY387" fmla="*/ 621511 h 1059043"/>
                <a:gd name="connsiteX388" fmla="*/ 24320 w 3024845"/>
                <a:gd name="connsiteY388" fmla="*/ 613945 h 1059043"/>
                <a:gd name="connsiteX389" fmla="*/ 26094 w 3024845"/>
                <a:gd name="connsiteY389" fmla="*/ 614215 h 1059043"/>
                <a:gd name="connsiteX390" fmla="*/ 38507 w 3024845"/>
                <a:gd name="connsiteY390" fmla="*/ 616106 h 1059043"/>
                <a:gd name="connsiteX391" fmla="*/ 39014 w 3024845"/>
                <a:gd name="connsiteY391" fmla="*/ 617458 h 1059043"/>
                <a:gd name="connsiteX392" fmla="*/ 42560 w 3024845"/>
                <a:gd name="connsiteY392" fmla="*/ 626915 h 1059043"/>
                <a:gd name="connsiteX393" fmla="*/ 68907 w 3024845"/>
                <a:gd name="connsiteY393" fmla="*/ 629077 h 1059043"/>
                <a:gd name="connsiteX394" fmla="*/ 68907 w 3024845"/>
                <a:gd name="connsiteY394" fmla="*/ 505856 h 1059043"/>
                <a:gd name="connsiteX395" fmla="*/ 70934 w 3024845"/>
                <a:gd name="connsiteY395" fmla="*/ 505856 h 1059043"/>
                <a:gd name="connsiteX396" fmla="*/ 85121 w 3024845"/>
                <a:gd name="connsiteY396" fmla="*/ 505856 h 1059043"/>
                <a:gd name="connsiteX397" fmla="*/ 85121 w 3024845"/>
                <a:gd name="connsiteY397" fmla="*/ 369664 h 1059043"/>
                <a:gd name="connsiteX398" fmla="*/ 86894 w 3024845"/>
                <a:gd name="connsiteY398" fmla="*/ 369664 h 1059043"/>
                <a:gd name="connsiteX399" fmla="*/ 99308 w 3024845"/>
                <a:gd name="connsiteY399" fmla="*/ 369664 h 1059043"/>
                <a:gd name="connsiteX400" fmla="*/ 99308 w 3024845"/>
                <a:gd name="connsiteY400" fmla="*/ 255090 h 1059043"/>
                <a:gd name="connsiteX401" fmla="*/ 103361 w 3024845"/>
                <a:gd name="connsiteY401" fmla="*/ 226986 h 1059043"/>
                <a:gd name="connsiteX402" fmla="*/ 105388 w 3024845"/>
                <a:gd name="connsiteY402" fmla="*/ 226986 h 1059043"/>
                <a:gd name="connsiteX403" fmla="*/ 119575 w 3024845"/>
                <a:gd name="connsiteY40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66533 w 3024845"/>
                <a:gd name="connsiteY318" fmla="*/ 131868 h 1059043"/>
                <a:gd name="connsiteX319" fmla="*/ 2180720 w 3024845"/>
                <a:gd name="connsiteY319" fmla="*/ 555577 h 1059043"/>
                <a:gd name="connsiteX320" fmla="*/ 2245574 w 3024845"/>
                <a:gd name="connsiteY320" fmla="*/ 555577 h 1059043"/>
                <a:gd name="connsiteX321" fmla="*/ 2245574 w 3024845"/>
                <a:gd name="connsiteY321" fmla="*/ 631239 h 1059043"/>
                <a:gd name="connsiteX322" fmla="*/ 2253681 w 3024845"/>
                <a:gd name="connsiteY322" fmla="*/ 631239 h 1059043"/>
                <a:gd name="connsiteX323" fmla="*/ 2255708 w 3024845"/>
                <a:gd name="connsiteY323" fmla="*/ 624754 h 1059043"/>
                <a:gd name="connsiteX324" fmla="*/ 2261788 w 3024845"/>
                <a:gd name="connsiteY324" fmla="*/ 624754 h 1059043"/>
                <a:gd name="connsiteX325" fmla="*/ 2263815 w 3024845"/>
                <a:gd name="connsiteY325" fmla="*/ 633401 h 1059043"/>
                <a:gd name="connsiteX326" fmla="*/ 2275975 w 3024845"/>
                <a:gd name="connsiteY326" fmla="*/ 633401 h 1059043"/>
                <a:gd name="connsiteX327" fmla="*/ 2275975 w 3024845"/>
                <a:gd name="connsiteY327" fmla="*/ 626915 h 1059043"/>
                <a:gd name="connsiteX328" fmla="*/ 2298268 w 3024845"/>
                <a:gd name="connsiteY328" fmla="*/ 626915 h 1059043"/>
                <a:gd name="connsiteX329" fmla="*/ 2298268 w 3024845"/>
                <a:gd name="connsiteY329" fmla="*/ 633401 h 1059043"/>
                <a:gd name="connsiteX330" fmla="*/ 2318535 w 3024845"/>
                <a:gd name="connsiteY330" fmla="*/ 633401 h 1059043"/>
                <a:gd name="connsiteX331" fmla="*/ 2318535 w 3024845"/>
                <a:gd name="connsiteY331" fmla="*/ 678798 h 1059043"/>
                <a:gd name="connsiteX332" fmla="*/ 2332722 w 3024845"/>
                <a:gd name="connsiteY332" fmla="*/ 678798 h 1059043"/>
                <a:gd name="connsiteX333" fmla="*/ 2332722 w 3024845"/>
                <a:gd name="connsiteY333" fmla="*/ 665827 h 1059043"/>
                <a:gd name="connsiteX334" fmla="*/ 2348936 w 3024845"/>
                <a:gd name="connsiteY334" fmla="*/ 665827 h 1059043"/>
                <a:gd name="connsiteX335" fmla="*/ 2348936 w 3024845"/>
                <a:gd name="connsiteY335" fmla="*/ 486400 h 1059043"/>
                <a:gd name="connsiteX336" fmla="*/ 2355016 w 3024845"/>
                <a:gd name="connsiteY336" fmla="*/ 479914 h 1059043"/>
                <a:gd name="connsiteX337" fmla="*/ 2427977 w 3024845"/>
                <a:gd name="connsiteY337" fmla="*/ 479914 h 1059043"/>
                <a:gd name="connsiteX338" fmla="*/ 2427977 w 3024845"/>
                <a:gd name="connsiteY338" fmla="*/ 488562 h 1059043"/>
                <a:gd name="connsiteX339" fmla="*/ 2438110 w 3024845"/>
                <a:gd name="connsiteY339" fmla="*/ 488562 h 1059043"/>
                <a:gd name="connsiteX340" fmla="*/ 2438110 w 3024845"/>
                <a:gd name="connsiteY340" fmla="*/ 603136 h 1059043"/>
                <a:gd name="connsiteX341" fmla="*/ 2460404 w 3024845"/>
                <a:gd name="connsiteY341" fmla="*/ 603136 h 1059043"/>
                <a:gd name="connsiteX342" fmla="*/ 2460404 w 3024845"/>
                <a:gd name="connsiteY342" fmla="*/ 536121 h 1059043"/>
                <a:gd name="connsiteX343" fmla="*/ 2486751 w 3024845"/>
                <a:gd name="connsiteY343" fmla="*/ 536121 h 1059043"/>
                <a:gd name="connsiteX344" fmla="*/ 2490804 w 3024845"/>
                <a:gd name="connsiteY344" fmla="*/ 531797 h 1059043"/>
                <a:gd name="connsiteX345" fmla="*/ 2498911 w 3024845"/>
                <a:gd name="connsiteY345" fmla="*/ 531797 h 1059043"/>
                <a:gd name="connsiteX346" fmla="*/ 2502964 w 3024845"/>
                <a:gd name="connsiteY346" fmla="*/ 536121 h 1059043"/>
                <a:gd name="connsiteX347" fmla="*/ 2525258 w 3024845"/>
                <a:gd name="connsiteY347" fmla="*/ 536121 h 1059043"/>
                <a:gd name="connsiteX348" fmla="*/ 2525258 w 3024845"/>
                <a:gd name="connsiteY348" fmla="*/ 419385 h 1059043"/>
                <a:gd name="connsiteX349" fmla="*/ 2582005 w 3024845"/>
                <a:gd name="connsiteY349" fmla="*/ 408576 h 1059043"/>
                <a:gd name="connsiteX350" fmla="*/ 2582005 w 3024845"/>
                <a:gd name="connsiteY350" fmla="*/ 409657 h 1059043"/>
                <a:gd name="connsiteX351" fmla="*/ 2582005 w 3024845"/>
                <a:gd name="connsiteY351" fmla="*/ 417223 h 1059043"/>
                <a:gd name="connsiteX352" fmla="*/ 2608352 w 3024845"/>
                <a:gd name="connsiteY352" fmla="*/ 417223 h 1059043"/>
                <a:gd name="connsiteX353" fmla="*/ 2608352 w 3024845"/>
                <a:gd name="connsiteY353" fmla="*/ 672313 h 1059043"/>
                <a:gd name="connsiteX354" fmla="*/ 2630646 w 3024845"/>
                <a:gd name="connsiteY354" fmla="*/ 672313 h 1059043"/>
                <a:gd name="connsiteX355" fmla="*/ 2630646 w 3024845"/>
                <a:gd name="connsiteY355" fmla="*/ 667989 h 1059043"/>
                <a:gd name="connsiteX356" fmla="*/ 2642806 w 3024845"/>
                <a:gd name="connsiteY356" fmla="*/ 667989 h 1059043"/>
                <a:gd name="connsiteX357" fmla="*/ 2642806 w 3024845"/>
                <a:gd name="connsiteY357" fmla="*/ 672313 h 1059043"/>
                <a:gd name="connsiteX358" fmla="*/ 2667126 w 3024845"/>
                <a:gd name="connsiteY358" fmla="*/ 672313 h 1059043"/>
                <a:gd name="connsiteX359" fmla="*/ 2667126 w 3024845"/>
                <a:gd name="connsiteY359" fmla="*/ 659342 h 1059043"/>
                <a:gd name="connsiteX360" fmla="*/ 2695500 w 3024845"/>
                <a:gd name="connsiteY360" fmla="*/ 659342 h 1059043"/>
                <a:gd name="connsiteX361" fmla="*/ 2707660 w 3024845"/>
                <a:gd name="connsiteY361" fmla="*/ 655018 h 1059043"/>
                <a:gd name="connsiteX362" fmla="*/ 2727927 w 3024845"/>
                <a:gd name="connsiteY362" fmla="*/ 659342 h 1059043"/>
                <a:gd name="connsiteX363" fmla="*/ 2727927 w 3024845"/>
                <a:gd name="connsiteY363" fmla="*/ 642048 h 1059043"/>
                <a:gd name="connsiteX364" fmla="*/ 2736034 w 3024845"/>
                <a:gd name="connsiteY364" fmla="*/ 642048 h 1059043"/>
                <a:gd name="connsiteX365" fmla="*/ 2736034 w 3024845"/>
                <a:gd name="connsiteY365" fmla="*/ 629077 h 1059043"/>
                <a:gd name="connsiteX366" fmla="*/ 2792781 w 3024845"/>
                <a:gd name="connsiteY366" fmla="*/ 629077 h 1059043"/>
                <a:gd name="connsiteX367" fmla="*/ 2792781 w 3024845"/>
                <a:gd name="connsiteY367" fmla="*/ 598812 h 1059043"/>
                <a:gd name="connsiteX368" fmla="*/ 2811021 w 3024845"/>
                <a:gd name="connsiteY368" fmla="*/ 598812 h 1059043"/>
                <a:gd name="connsiteX369" fmla="*/ 2811021 w 3024845"/>
                <a:gd name="connsiteY369" fmla="*/ 592327 h 1059043"/>
                <a:gd name="connsiteX370" fmla="*/ 2823181 w 3024845"/>
                <a:gd name="connsiteY370" fmla="*/ 592327 h 1059043"/>
                <a:gd name="connsiteX371" fmla="*/ 2823181 w 3024845"/>
                <a:gd name="connsiteY371" fmla="*/ 598812 h 1059043"/>
                <a:gd name="connsiteX372" fmla="*/ 2839395 w 3024845"/>
                <a:gd name="connsiteY372" fmla="*/ 598812 h 1059043"/>
                <a:gd name="connsiteX373" fmla="*/ 2839395 w 3024845"/>
                <a:gd name="connsiteY373" fmla="*/ 648533 h 1059043"/>
                <a:gd name="connsiteX374" fmla="*/ 2871822 w 3024845"/>
                <a:gd name="connsiteY374" fmla="*/ 648533 h 1059043"/>
                <a:gd name="connsiteX375" fmla="*/ 2871822 w 3024845"/>
                <a:gd name="connsiteY375" fmla="*/ 622592 h 1059043"/>
                <a:gd name="connsiteX376" fmla="*/ 2910329 w 3024845"/>
                <a:gd name="connsiteY376" fmla="*/ 622592 h 1059043"/>
                <a:gd name="connsiteX377" fmla="*/ 2910329 w 3024845"/>
                <a:gd name="connsiteY377" fmla="*/ 592327 h 1059043"/>
                <a:gd name="connsiteX378" fmla="*/ 2958970 w 3024845"/>
                <a:gd name="connsiteY378" fmla="*/ 592327 h 1059043"/>
                <a:gd name="connsiteX379" fmla="*/ 2958970 w 3024845"/>
                <a:gd name="connsiteY379" fmla="*/ 703483 h 1059043"/>
                <a:gd name="connsiteX380" fmla="*/ 2958970 w 3024845"/>
                <a:gd name="connsiteY380" fmla="*/ 717262 h 1059043"/>
                <a:gd name="connsiteX381" fmla="*/ 3024845 w 3024845"/>
                <a:gd name="connsiteY381" fmla="*/ 717262 h 1059043"/>
                <a:gd name="connsiteX382" fmla="*/ 3024845 w 3024845"/>
                <a:gd name="connsiteY382" fmla="*/ 1059043 h 1059043"/>
                <a:gd name="connsiteX383" fmla="*/ 2054 w 3024845"/>
                <a:gd name="connsiteY383" fmla="*/ 1056710 h 1059043"/>
                <a:gd name="connsiteX384" fmla="*/ 0 w 3024845"/>
                <a:gd name="connsiteY384" fmla="*/ 622592 h 1059043"/>
                <a:gd name="connsiteX385" fmla="*/ 20267 w 3024845"/>
                <a:gd name="connsiteY385" fmla="*/ 622592 h 1059043"/>
                <a:gd name="connsiteX386" fmla="*/ 20774 w 3024845"/>
                <a:gd name="connsiteY386" fmla="*/ 621511 h 1059043"/>
                <a:gd name="connsiteX387" fmla="*/ 24320 w 3024845"/>
                <a:gd name="connsiteY387" fmla="*/ 613945 h 1059043"/>
                <a:gd name="connsiteX388" fmla="*/ 26094 w 3024845"/>
                <a:gd name="connsiteY388" fmla="*/ 614215 h 1059043"/>
                <a:gd name="connsiteX389" fmla="*/ 38507 w 3024845"/>
                <a:gd name="connsiteY389" fmla="*/ 616106 h 1059043"/>
                <a:gd name="connsiteX390" fmla="*/ 39014 w 3024845"/>
                <a:gd name="connsiteY390" fmla="*/ 617458 h 1059043"/>
                <a:gd name="connsiteX391" fmla="*/ 42560 w 3024845"/>
                <a:gd name="connsiteY391" fmla="*/ 626915 h 1059043"/>
                <a:gd name="connsiteX392" fmla="*/ 68907 w 3024845"/>
                <a:gd name="connsiteY392" fmla="*/ 629077 h 1059043"/>
                <a:gd name="connsiteX393" fmla="*/ 68907 w 3024845"/>
                <a:gd name="connsiteY393" fmla="*/ 505856 h 1059043"/>
                <a:gd name="connsiteX394" fmla="*/ 70934 w 3024845"/>
                <a:gd name="connsiteY394" fmla="*/ 505856 h 1059043"/>
                <a:gd name="connsiteX395" fmla="*/ 85121 w 3024845"/>
                <a:gd name="connsiteY395" fmla="*/ 505856 h 1059043"/>
                <a:gd name="connsiteX396" fmla="*/ 85121 w 3024845"/>
                <a:gd name="connsiteY396" fmla="*/ 369664 h 1059043"/>
                <a:gd name="connsiteX397" fmla="*/ 86894 w 3024845"/>
                <a:gd name="connsiteY397" fmla="*/ 369664 h 1059043"/>
                <a:gd name="connsiteX398" fmla="*/ 99308 w 3024845"/>
                <a:gd name="connsiteY398" fmla="*/ 369664 h 1059043"/>
                <a:gd name="connsiteX399" fmla="*/ 99308 w 3024845"/>
                <a:gd name="connsiteY399" fmla="*/ 255090 h 1059043"/>
                <a:gd name="connsiteX400" fmla="*/ 103361 w 3024845"/>
                <a:gd name="connsiteY400" fmla="*/ 226986 h 1059043"/>
                <a:gd name="connsiteX401" fmla="*/ 105388 w 3024845"/>
                <a:gd name="connsiteY401" fmla="*/ 226986 h 1059043"/>
                <a:gd name="connsiteX402" fmla="*/ 119575 w 3024845"/>
                <a:gd name="connsiteY40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80720 w 3024845"/>
                <a:gd name="connsiteY318" fmla="*/ 555577 h 1059043"/>
                <a:gd name="connsiteX319" fmla="*/ 2245574 w 3024845"/>
                <a:gd name="connsiteY319" fmla="*/ 555577 h 1059043"/>
                <a:gd name="connsiteX320" fmla="*/ 2245574 w 3024845"/>
                <a:gd name="connsiteY320" fmla="*/ 631239 h 1059043"/>
                <a:gd name="connsiteX321" fmla="*/ 2253681 w 3024845"/>
                <a:gd name="connsiteY321" fmla="*/ 631239 h 1059043"/>
                <a:gd name="connsiteX322" fmla="*/ 2255708 w 3024845"/>
                <a:gd name="connsiteY322" fmla="*/ 624754 h 1059043"/>
                <a:gd name="connsiteX323" fmla="*/ 2261788 w 3024845"/>
                <a:gd name="connsiteY323" fmla="*/ 624754 h 1059043"/>
                <a:gd name="connsiteX324" fmla="*/ 2263815 w 3024845"/>
                <a:gd name="connsiteY324" fmla="*/ 633401 h 1059043"/>
                <a:gd name="connsiteX325" fmla="*/ 2275975 w 3024845"/>
                <a:gd name="connsiteY325" fmla="*/ 633401 h 1059043"/>
                <a:gd name="connsiteX326" fmla="*/ 2275975 w 3024845"/>
                <a:gd name="connsiteY326" fmla="*/ 626915 h 1059043"/>
                <a:gd name="connsiteX327" fmla="*/ 2298268 w 3024845"/>
                <a:gd name="connsiteY327" fmla="*/ 626915 h 1059043"/>
                <a:gd name="connsiteX328" fmla="*/ 2298268 w 3024845"/>
                <a:gd name="connsiteY328" fmla="*/ 633401 h 1059043"/>
                <a:gd name="connsiteX329" fmla="*/ 2318535 w 3024845"/>
                <a:gd name="connsiteY329" fmla="*/ 633401 h 1059043"/>
                <a:gd name="connsiteX330" fmla="*/ 2318535 w 3024845"/>
                <a:gd name="connsiteY330" fmla="*/ 678798 h 1059043"/>
                <a:gd name="connsiteX331" fmla="*/ 2332722 w 3024845"/>
                <a:gd name="connsiteY331" fmla="*/ 678798 h 1059043"/>
                <a:gd name="connsiteX332" fmla="*/ 2332722 w 3024845"/>
                <a:gd name="connsiteY332" fmla="*/ 665827 h 1059043"/>
                <a:gd name="connsiteX333" fmla="*/ 2348936 w 3024845"/>
                <a:gd name="connsiteY333" fmla="*/ 665827 h 1059043"/>
                <a:gd name="connsiteX334" fmla="*/ 2348936 w 3024845"/>
                <a:gd name="connsiteY334" fmla="*/ 486400 h 1059043"/>
                <a:gd name="connsiteX335" fmla="*/ 2355016 w 3024845"/>
                <a:gd name="connsiteY335" fmla="*/ 479914 h 1059043"/>
                <a:gd name="connsiteX336" fmla="*/ 2427977 w 3024845"/>
                <a:gd name="connsiteY336" fmla="*/ 479914 h 1059043"/>
                <a:gd name="connsiteX337" fmla="*/ 2427977 w 3024845"/>
                <a:gd name="connsiteY337" fmla="*/ 488562 h 1059043"/>
                <a:gd name="connsiteX338" fmla="*/ 2438110 w 3024845"/>
                <a:gd name="connsiteY338" fmla="*/ 488562 h 1059043"/>
                <a:gd name="connsiteX339" fmla="*/ 2438110 w 3024845"/>
                <a:gd name="connsiteY339" fmla="*/ 603136 h 1059043"/>
                <a:gd name="connsiteX340" fmla="*/ 2460404 w 3024845"/>
                <a:gd name="connsiteY340" fmla="*/ 603136 h 1059043"/>
                <a:gd name="connsiteX341" fmla="*/ 2460404 w 3024845"/>
                <a:gd name="connsiteY341" fmla="*/ 536121 h 1059043"/>
                <a:gd name="connsiteX342" fmla="*/ 2486751 w 3024845"/>
                <a:gd name="connsiteY342" fmla="*/ 536121 h 1059043"/>
                <a:gd name="connsiteX343" fmla="*/ 2490804 w 3024845"/>
                <a:gd name="connsiteY343" fmla="*/ 531797 h 1059043"/>
                <a:gd name="connsiteX344" fmla="*/ 2498911 w 3024845"/>
                <a:gd name="connsiteY344" fmla="*/ 531797 h 1059043"/>
                <a:gd name="connsiteX345" fmla="*/ 2502964 w 3024845"/>
                <a:gd name="connsiteY345" fmla="*/ 536121 h 1059043"/>
                <a:gd name="connsiteX346" fmla="*/ 2525258 w 3024845"/>
                <a:gd name="connsiteY346" fmla="*/ 536121 h 1059043"/>
                <a:gd name="connsiteX347" fmla="*/ 2525258 w 3024845"/>
                <a:gd name="connsiteY347" fmla="*/ 419385 h 1059043"/>
                <a:gd name="connsiteX348" fmla="*/ 2582005 w 3024845"/>
                <a:gd name="connsiteY348" fmla="*/ 408576 h 1059043"/>
                <a:gd name="connsiteX349" fmla="*/ 2582005 w 3024845"/>
                <a:gd name="connsiteY349" fmla="*/ 409657 h 1059043"/>
                <a:gd name="connsiteX350" fmla="*/ 2582005 w 3024845"/>
                <a:gd name="connsiteY350" fmla="*/ 417223 h 1059043"/>
                <a:gd name="connsiteX351" fmla="*/ 2608352 w 3024845"/>
                <a:gd name="connsiteY351" fmla="*/ 417223 h 1059043"/>
                <a:gd name="connsiteX352" fmla="*/ 2608352 w 3024845"/>
                <a:gd name="connsiteY352" fmla="*/ 672313 h 1059043"/>
                <a:gd name="connsiteX353" fmla="*/ 2630646 w 3024845"/>
                <a:gd name="connsiteY353" fmla="*/ 672313 h 1059043"/>
                <a:gd name="connsiteX354" fmla="*/ 2630646 w 3024845"/>
                <a:gd name="connsiteY354" fmla="*/ 667989 h 1059043"/>
                <a:gd name="connsiteX355" fmla="*/ 2642806 w 3024845"/>
                <a:gd name="connsiteY355" fmla="*/ 667989 h 1059043"/>
                <a:gd name="connsiteX356" fmla="*/ 2642806 w 3024845"/>
                <a:gd name="connsiteY356" fmla="*/ 672313 h 1059043"/>
                <a:gd name="connsiteX357" fmla="*/ 2667126 w 3024845"/>
                <a:gd name="connsiteY357" fmla="*/ 672313 h 1059043"/>
                <a:gd name="connsiteX358" fmla="*/ 2667126 w 3024845"/>
                <a:gd name="connsiteY358" fmla="*/ 659342 h 1059043"/>
                <a:gd name="connsiteX359" fmla="*/ 2695500 w 3024845"/>
                <a:gd name="connsiteY359" fmla="*/ 659342 h 1059043"/>
                <a:gd name="connsiteX360" fmla="*/ 2707660 w 3024845"/>
                <a:gd name="connsiteY360" fmla="*/ 655018 h 1059043"/>
                <a:gd name="connsiteX361" fmla="*/ 2727927 w 3024845"/>
                <a:gd name="connsiteY361" fmla="*/ 659342 h 1059043"/>
                <a:gd name="connsiteX362" fmla="*/ 2727927 w 3024845"/>
                <a:gd name="connsiteY362" fmla="*/ 642048 h 1059043"/>
                <a:gd name="connsiteX363" fmla="*/ 2736034 w 3024845"/>
                <a:gd name="connsiteY363" fmla="*/ 642048 h 1059043"/>
                <a:gd name="connsiteX364" fmla="*/ 2736034 w 3024845"/>
                <a:gd name="connsiteY364" fmla="*/ 629077 h 1059043"/>
                <a:gd name="connsiteX365" fmla="*/ 2792781 w 3024845"/>
                <a:gd name="connsiteY365" fmla="*/ 629077 h 1059043"/>
                <a:gd name="connsiteX366" fmla="*/ 2792781 w 3024845"/>
                <a:gd name="connsiteY366" fmla="*/ 598812 h 1059043"/>
                <a:gd name="connsiteX367" fmla="*/ 2811021 w 3024845"/>
                <a:gd name="connsiteY367" fmla="*/ 598812 h 1059043"/>
                <a:gd name="connsiteX368" fmla="*/ 2811021 w 3024845"/>
                <a:gd name="connsiteY368" fmla="*/ 592327 h 1059043"/>
                <a:gd name="connsiteX369" fmla="*/ 2823181 w 3024845"/>
                <a:gd name="connsiteY369" fmla="*/ 592327 h 1059043"/>
                <a:gd name="connsiteX370" fmla="*/ 2823181 w 3024845"/>
                <a:gd name="connsiteY370" fmla="*/ 598812 h 1059043"/>
                <a:gd name="connsiteX371" fmla="*/ 2839395 w 3024845"/>
                <a:gd name="connsiteY371" fmla="*/ 598812 h 1059043"/>
                <a:gd name="connsiteX372" fmla="*/ 2839395 w 3024845"/>
                <a:gd name="connsiteY372" fmla="*/ 648533 h 1059043"/>
                <a:gd name="connsiteX373" fmla="*/ 2871822 w 3024845"/>
                <a:gd name="connsiteY373" fmla="*/ 648533 h 1059043"/>
                <a:gd name="connsiteX374" fmla="*/ 2871822 w 3024845"/>
                <a:gd name="connsiteY374" fmla="*/ 622592 h 1059043"/>
                <a:gd name="connsiteX375" fmla="*/ 2910329 w 3024845"/>
                <a:gd name="connsiteY375" fmla="*/ 622592 h 1059043"/>
                <a:gd name="connsiteX376" fmla="*/ 2910329 w 3024845"/>
                <a:gd name="connsiteY376" fmla="*/ 592327 h 1059043"/>
                <a:gd name="connsiteX377" fmla="*/ 2958970 w 3024845"/>
                <a:gd name="connsiteY377" fmla="*/ 592327 h 1059043"/>
                <a:gd name="connsiteX378" fmla="*/ 2958970 w 3024845"/>
                <a:gd name="connsiteY378" fmla="*/ 703483 h 1059043"/>
                <a:gd name="connsiteX379" fmla="*/ 2958970 w 3024845"/>
                <a:gd name="connsiteY379" fmla="*/ 717262 h 1059043"/>
                <a:gd name="connsiteX380" fmla="*/ 3024845 w 3024845"/>
                <a:gd name="connsiteY380" fmla="*/ 717262 h 1059043"/>
                <a:gd name="connsiteX381" fmla="*/ 3024845 w 3024845"/>
                <a:gd name="connsiteY381" fmla="*/ 1059043 h 1059043"/>
                <a:gd name="connsiteX382" fmla="*/ 2054 w 3024845"/>
                <a:gd name="connsiteY382" fmla="*/ 1056710 h 1059043"/>
                <a:gd name="connsiteX383" fmla="*/ 0 w 3024845"/>
                <a:gd name="connsiteY383" fmla="*/ 622592 h 1059043"/>
                <a:gd name="connsiteX384" fmla="*/ 20267 w 3024845"/>
                <a:gd name="connsiteY384" fmla="*/ 622592 h 1059043"/>
                <a:gd name="connsiteX385" fmla="*/ 20774 w 3024845"/>
                <a:gd name="connsiteY385" fmla="*/ 621511 h 1059043"/>
                <a:gd name="connsiteX386" fmla="*/ 24320 w 3024845"/>
                <a:gd name="connsiteY386" fmla="*/ 613945 h 1059043"/>
                <a:gd name="connsiteX387" fmla="*/ 26094 w 3024845"/>
                <a:gd name="connsiteY387" fmla="*/ 614215 h 1059043"/>
                <a:gd name="connsiteX388" fmla="*/ 38507 w 3024845"/>
                <a:gd name="connsiteY388" fmla="*/ 616106 h 1059043"/>
                <a:gd name="connsiteX389" fmla="*/ 39014 w 3024845"/>
                <a:gd name="connsiteY389" fmla="*/ 617458 h 1059043"/>
                <a:gd name="connsiteX390" fmla="*/ 42560 w 3024845"/>
                <a:gd name="connsiteY390" fmla="*/ 626915 h 1059043"/>
                <a:gd name="connsiteX391" fmla="*/ 68907 w 3024845"/>
                <a:gd name="connsiteY391" fmla="*/ 629077 h 1059043"/>
                <a:gd name="connsiteX392" fmla="*/ 68907 w 3024845"/>
                <a:gd name="connsiteY392" fmla="*/ 505856 h 1059043"/>
                <a:gd name="connsiteX393" fmla="*/ 70934 w 3024845"/>
                <a:gd name="connsiteY393" fmla="*/ 505856 h 1059043"/>
                <a:gd name="connsiteX394" fmla="*/ 85121 w 3024845"/>
                <a:gd name="connsiteY394" fmla="*/ 505856 h 1059043"/>
                <a:gd name="connsiteX395" fmla="*/ 85121 w 3024845"/>
                <a:gd name="connsiteY395" fmla="*/ 369664 h 1059043"/>
                <a:gd name="connsiteX396" fmla="*/ 86894 w 3024845"/>
                <a:gd name="connsiteY396" fmla="*/ 369664 h 1059043"/>
                <a:gd name="connsiteX397" fmla="*/ 99308 w 3024845"/>
                <a:gd name="connsiteY397" fmla="*/ 369664 h 1059043"/>
                <a:gd name="connsiteX398" fmla="*/ 99308 w 3024845"/>
                <a:gd name="connsiteY398" fmla="*/ 255090 h 1059043"/>
                <a:gd name="connsiteX399" fmla="*/ 103361 w 3024845"/>
                <a:gd name="connsiteY399" fmla="*/ 226986 h 1059043"/>
                <a:gd name="connsiteX400" fmla="*/ 105388 w 3024845"/>
                <a:gd name="connsiteY400" fmla="*/ 226986 h 1059043"/>
                <a:gd name="connsiteX401" fmla="*/ 119575 w 3024845"/>
                <a:gd name="connsiteY40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8560 w 3024845"/>
                <a:gd name="connsiteY316" fmla="*/ 125383 h 1059043"/>
                <a:gd name="connsiteX317" fmla="*/ 2180720 w 3024845"/>
                <a:gd name="connsiteY317" fmla="*/ 555577 h 1059043"/>
                <a:gd name="connsiteX318" fmla="*/ 2245574 w 3024845"/>
                <a:gd name="connsiteY318" fmla="*/ 555577 h 1059043"/>
                <a:gd name="connsiteX319" fmla="*/ 2245574 w 3024845"/>
                <a:gd name="connsiteY319" fmla="*/ 631239 h 1059043"/>
                <a:gd name="connsiteX320" fmla="*/ 2253681 w 3024845"/>
                <a:gd name="connsiteY320" fmla="*/ 631239 h 1059043"/>
                <a:gd name="connsiteX321" fmla="*/ 2255708 w 3024845"/>
                <a:gd name="connsiteY321" fmla="*/ 624754 h 1059043"/>
                <a:gd name="connsiteX322" fmla="*/ 2261788 w 3024845"/>
                <a:gd name="connsiteY322" fmla="*/ 624754 h 1059043"/>
                <a:gd name="connsiteX323" fmla="*/ 2263815 w 3024845"/>
                <a:gd name="connsiteY323" fmla="*/ 633401 h 1059043"/>
                <a:gd name="connsiteX324" fmla="*/ 2275975 w 3024845"/>
                <a:gd name="connsiteY324" fmla="*/ 633401 h 1059043"/>
                <a:gd name="connsiteX325" fmla="*/ 2275975 w 3024845"/>
                <a:gd name="connsiteY325" fmla="*/ 626915 h 1059043"/>
                <a:gd name="connsiteX326" fmla="*/ 2298268 w 3024845"/>
                <a:gd name="connsiteY326" fmla="*/ 626915 h 1059043"/>
                <a:gd name="connsiteX327" fmla="*/ 2298268 w 3024845"/>
                <a:gd name="connsiteY327" fmla="*/ 633401 h 1059043"/>
                <a:gd name="connsiteX328" fmla="*/ 2318535 w 3024845"/>
                <a:gd name="connsiteY328" fmla="*/ 633401 h 1059043"/>
                <a:gd name="connsiteX329" fmla="*/ 2318535 w 3024845"/>
                <a:gd name="connsiteY329" fmla="*/ 678798 h 1059043"/>
                <a:gd name="connsiteX330" fmla="*/ 2332722 w 3024845"/>
                <a:gd name="connsiteY330" fmla="*/ 678798 h 1059043"/>
                <a:gd name="connsiteX331" fmla="*/ 2332722 w 3024845"/>
                <a:gd name="connsiteY331" fmla="*/ 665827 h 1059043"/>
                <a:gd name="connsiteX332" fmla="*/ 2348936 w 3024845"/>
                <a:gd name="connsiteY332" fmla="*/ 665827 h 1059043"/>
                <a:gd name="connsiteX333" fmla="*/ 2348936 w 3024845"/>
                <a:gd name="connsiteY333" fmla="*/ 486400 h 1059043"/>
                <a:gd name="connsiteX334" fmla="*/ 2355016 w 3024845"/>
                <a:gd name="connsiteY334" fmla="*/ 479914 h 1059043"/>
                <a:gd name="connsiteX335" fmla="*/ 2427977 w 3024845"/>
                <a:gd name="connsiteY335" fmla="*/ 479914 h 1059043"/>
                <a:gd name="connsiteX336" fmla="*/ 2427977 w 3024845"/>
                <a:gd name="connsiteY336" fmla="*/ 488562 h 1059043"/>
                <a:gd name="connsiteX337" fmla="*/ 2438110 w 3024845"/>
                <a:gd name="connsiteY337" fmla="*/ 488562 h 1059043"/>
                <a:gd name="connsiteX338" fmla="*/ 2438110 w 3024845"/>
                <a:gd name="connsiteY338" fmla="*/ 603136 h 1059043"/>
                <a:gd name="connsiteX339" fmla="*/ 2460404 w 3024845"/>
                <a:gd name="connsiteY339" fmla="*/ 603136 h 1059043"/>
                <a:gd name="connsiteX340" fmla="*/ 2460404 w 3024845"/>
                <a:gd name="connsiteY340" fmla="*/ 536121 h 1059043"/>
                <a:gd name="connsiteX341" fmla="*/ 2486751 w 3024845"/>
                <a:gd name="connsiteY341" fmla="*/ 536121 h 1059043"/>
                <a:gd name="connsiteX342" fmla="*/ 2490804 w 3024845"/>
                <a:gd name="connsiteY342" fmla="*/ 531797 h 1059043"/>
                <a:gd name="connsiteX343" fmla="*/ 2498911 w 3024845"/>
                <a:gd name="connsiteY343" fmla="*/ 531797 h 1059043"/>
                <a:gd name="connsiteX344" fmla="*/ 2502964 w 3024845"/>
                <a:gd name="connsiteY344" fmla="*/ 536121 h 1059043"/>
                <a:gd name="connsiteX345" fmla="*/ 2525258 w 3024845"/>
                <a:gd name="connsiteY345" fmla="*/ 536121 h 1059043"/>
                <a:gd name="connsiteX346" fmla="*/ 2525258 w 3024845"/>
                <a:gd name="connsiteY346" fmla="*/ 419385 h 1059043"/>
                <a:gd name="connsiteX347" fmla="*/ 2582005 w 3024845"/>
                <a:gd name="connsiteY347" fmla="*/ 408576 h 1059043"/>
                <a:gd name="connsiteX348" fmla="*/ 2582005 w 3024845"/>
                <a:gd name="connsiteY348" fmla="*/ 409657 h 1059043"/>
                <a:gd name="connsiteX349" fmla="*/ 2582005 w 3024845"/>
                <a:gd name="connsiteY349" fmla="*/ 417223 h 1059043"/>
                <a:gd name="connsiteX350" fmla="*/ 2608352 w 3024845"/>
                <a:gd name="connsiteY350" fmla="*/ 417223 h 1059043"/>
                <a:gd name="connsiteX351" fmla="*/ 2608352 w 3024845"/>
                <a:gd name="connsiteY351" fmla="*/ 672313 h 1059043"/>
                <a:gd name="connsiteX352" fmla="*/ 2630646 w 3024845"/>
                <a:gd name="connsiteY352" fmla="*/ 672313 h 1059043"/>
                <a:gd name="connsiteX353" fmla="*/ 2630646 w 3024845"/>
                <a:gd name="connsiteY353" fmla="*/ 667989 h 1059043"/>
                <a:gd name="connsiteX354" fmla="*/ 2642806 w 3024845"/>
                <a:gd name="connsiteY354" fmla="*/ 667989 h 1059043"/>
                <a:gd name="connsiteX355" fmla="*/ 2642806 w 3024845"/>
                <a:gd name="connsiteY355" fmla="*/ 672313 h 1059043"/>
                <a:gd name="connsiteX356" fmla="*/ 2667126 w 3024845"/>
                <a:gd name="connsiteY356" fmla="*/ 672313 h 1059043"/>
                <a:gd name="connsiteX357" fmla="*/ 2667126 w 3024845"/>
                <a:gd name="connsiteY357" fmla="*/ 659342 h 1059043"/>
                <a:gd name="connsiteX358" fmla="*/ 2695500 w 3024845"/>
                <a:gd name="connsiteY358" fmla="*/ 659342 h 1059043"/>
                <a:gd name="connsiteX359" fmla="*/ 2707660 w 3024845"/>
                <a:gd name="connsiteY359" fmla="*/ 655018 h 1059043"/>
                <a:gd name="connsiteX360" fmla="*/ 2727927 w 3024845"/>
                <a:gd name="connsiteY360" fmla="*/ 659342 h 1059043"/>
                <a:gd name="connsiteX361" fmla="*/ 2727927 w 3024845"/>
                <a:gd name="connsiteY361" fmla="*/ 642048 h 1059043"/>
                <a:gd name="connsiteX362" fmla="*/ 2736034 w 3024845"/>
                <a:gd name="connsiteY362" fmla="*/ 642048 h 1059043"/>
                <a:gd name="connsiteX363" fmla="*/ 2736034 w 3024845"/>
                <a:gd name="connsiteY363" fmla="*/ 629077 h 1059043"/>
                <a:gd name="connsiteX364" fmla="*/ 2792781 w 3024845"/>
                <a:gd name="connsiteY364" fmla="*/ 629077 h 1059043"/>
                <a:gd name="connsiteX365" fmla="*/ 2792781 w 3024845"/>
                <a:gd name="connsiteY365" fmla="*/ 598812 h 1059043"/>
                <a:gd name="connsiteX366" fmla="*/ 2811021 w 3024845"/>
                <a:gd name="connsiteY366" fmla="*/ 598812 h 1059043"/>
                <a:gd name="connsiteX367" fmla="*/ 2811021 w 3024845"/>
                <a:gd name="connsiteY367" fmla="*/ 592327 h 1059043"/>
                <a:gd name="connsiteX368" fmla="*/ 2823181 w 3024845"/>
                <a:gd name="connsiteY368" fmla="*/ 592327 h 1059043"/>
                <a:gd name="connsiteX369" fmla="*/ 2823181 w 3024845"/>
                <a:gd name="connsiteY369" fmla="*/ 598812 h 1059043"/>
                <a:gd name="connsiteX370" fmla="*/ 2839395 w 3024845"/>
                <a:gd name="connsiteY370" fmla="*/ 598812 h 1059043"/>
                <a:gd name="connsiteX371" fmla="*/ 2839395 w 3024845"/>
                <a:gd name="connsiteY371" fmla="*/ 648533 h 1059043"/>
                <a:gd name="connsiteX372" fmla="*/ 2871822 w 3024845"/>
                <a:gd name="connsiteY372" fmla="*/ 648533 h 1059043"/>
                <a:gd name="connsiteX373" fmla="*/ 2871822 w 3024845"/>
                <a:gd name="connsiteY373" fmla="*/ 622592 h 1059043"/>
                <a:gd name="connsiteX374" fmla="*/ 2910329 w 3024845"/>
                <a:gd name="connsiteY374" fmla="*/ 622592 h 1059043"/>
                <a:gd name="connsiteX375" fmla="*/ 2910329 w 3024845"/>
                <a:gd name="connsiteY375" fmla="*/ 592327 h 1059043"/>
                <a:gd name="connsiteX376" fmla="*/ 2958970 w 3024845"/>
                <a:gd name="connsiteY376" fmla="*/ 592327 h 1059043"/>
                <a:gd name="connsiteX377" fmla="*/ 2958970 w 3024845"/>
                <a:gd name="connsiteY377" fmla="*/ 703483 h 1059043"/>
                <a:gd name="connsiteX378" fmla="*/ 2958970 w 3024845"/>
                <a:gd name="connsiteY378" fmla="*/ 717262 h 1059043"/>
                <a:gd name="connsiteX379" fmla="*/ 3024845 w 3024845"/>
                <a:gd name="connsiteY379" fmla="*/ 717262 h 1059043"/>
                <a:gd name="connsiteX380" fmla="*/ 3024845 w 3024845"/>
                <a:gd name="connsiteY380" fmla="*/ 1059043 h 1059043"/>
                <a:gd name="connsiteX381" fmla="*/ 2054 w 3024845"/>
                <a:gd name="connsiteY381" fmla="*/ 1056710 h 1059043"/>
                <a:gd name="connsiteX382" fmla="*/ 0 w 3024845"/>
                <a:gd name="connsiteY382" fmla="*/ 622592 h 1059043"/>
                <a:gd name="connsiteX383" fmla="*/ 20267 w 3024845"/>
                <a:gd name="connsiteY383" fmla="*/ 622592 h 1059043"/>
                <a:gd name="connsiteX384" fmla="*/ 20774 w 3024845"/>
                <a:gd name="connsiteY384" fmla="*/ 621511 h 1059043"/>
                <a:gd name="connsiteX385" fmla="*/ 24320 w 3024845"/>
                <a:gd name="connsiteY385" fmla="*/ 613945 h 1059043"/>
                <a:gd name="connsiteX386" fmla="*/ 26094 w 3024845"/>
                <a:gd name="connsiteY386" fmla="*/ 614215 h 1059043"/>
                <a:gd name="connsiteX387" fmla="*/ 38507 w 3024845"/>
                <a:gd name="connsiteY387" fmla="*/ 616106 h 1059043"/>
                <a:gd name="connsiteX388" fmla="*/ 39014 w 3024845"/>
                <a:gd name="connsiteY388" fmla="*/ 617458 h 1059043"/>
                <a:gd name="connsiteX389" fmla="*/ 42560 w 3024845"/>
                <a:gd name="connsiteY389" fmla="*/ 626915 h 1059043"/>
                <a:gd name="connsiteX390" fmla="*/ 68907 w 3024845"/>
                <a:gd name="connsiteY390" fmla="*/ 629077 h 1059043"/>
                <a:gd name="connsiteX391" fmla="*/ 68907 w 3024845"/>
                <a:gd name="connsiteY391" fmla="*/ 505856 h 1059043"/>
                <a:gd name="connsiteX392" fmla="*/ 70934 w 3024845"/>
                <a:gd name="connsiteY392" fmla="*/ 505856 h 1059043"/>
                <a:gd name="connsiteX393" fmla="*/ 85121 w 3024845"/>
                <a:gd name="connsiteY393" fmla="*/ 505856 h 1059043"/>
                <a:gd name="connsiteX394" fmla="*/ 85121 w 3024845"/>
                <a:gd name="connsiteY394" fmla="*/ 369664 h 1059043"/>
                <a:gd name="connsiteX395" fmla="*/ 86894 w 3024845"/>
                <a:gd name="connsiteY395" fmla="*/ 369664 h 1059043"/>
                <a:gd name="connsiteX396" fmla="*/ 99308 w 3024845"/>
                <a:gd name="connsiteY396" fmla="*/ 369664 h 1059043"/>
                <a:gd name="connsiteX397" fmla="*/ 99308 w 3024845"/>
                <a:gd name="connsiteY397" fmla="*/ 255090 h 1059043"/>
                <a:gd name="connsiteX398" fmla="*/ 103361 w 3024845"/>
                <a:gd name="connsiteY398" fmla="*/ 226986 h 1059043"/>
                <a:gd name="connsiteX399" fmla="*/ 105388 w 3024845"/>
                <a:gd name="connsiteY399" fmla="*/ 226986 h 1059043"/>
                <a:gd name="connsiteX400" fmla="*/ 119575 w 3024845"/>
                <a:gd name="connsiteY40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80720 w 3024845"/>
                <a:gd name="connsiteY316" fmla="*/ 555577 h 1059043"/>
                <a:gd name="connsiteX317" fmla="*/ 2245574 w 3024845"/>
                <a:gd name="connsiteY317" fmla="*/ 555577 h 1059043"/>
                <a:gd name="connsiteX318" fmla="*/ 2245574 w 3024845"/>
                <a:gd name="connsiteY318" fmla="*/ 631239 h 1059043"/>
                <a:gd name="connsiteX319" fmla="*/ 2253681 w 3024845"/>
                <a:gd name="connsiteY319" fmla="*/ 631239 h 1059043"/>
                <a:gd name="connsiteX320" fmla="*/ 2255708 w 3024845"/>
                <a:gd name="connsiteY320" fmla="*/ 624754 h 1059043"/>
                <a:gd name="connsiteX321" fmla="*/ 2261788 w 3024845"/>
                <a:gd name="connsiteY321" fmla="*/ 624754 h 1059043"/>
                <a:gd name="connsiteX322" fmla="*/ 2263815 w 3024845"/>
                <a:gd name="connsiteY322" fmla="*/ 633401 h 1059043"/>
                <a:gd name="connsiteX323" fmla="*/ 2275975 w 3024845"/>
                <a:gd name="connsiteY323" fmla="*/ 633401 h 1059043"/>
                <a:gd name="connsiteX324" fmla="*/ 2275975 w 3024845"/>
                <a:gd name="connsiteY324" fmla="*/ 626915 h 1059043"/>
                <a:gd name="connsiteX325" fmla="*/ 2298268 w 3024845"/>
                <a:gd name="connsiteY325" fmla="*/ 626915 h 1059043"/>
                <a:gd name="connsiteX326" fmla="*/ 2298268 w 3024845"/>
                <a:gd name="connsiteY326" fmla="*/ 633401 h 1059043"/>
                <a:gd name="connsiteX327" fmla="*/ 2318535 w 3024845"/>
                <a:gd name="connsiteY327" fmla="*/ 633401 h 1059043"/>
                <a:gd name="connsiteX328" fmla="*/ 2318535 w 3024845"/>
                <a:gd name="connsiteY328" fmla="*/ 678798 h 1059043"/>
                <a:gd name="connsiteX329" fmla="*/ 2332722 w 3024845"/>
                <a:gd name="connsiteY329" fmla="*/ 678798 h 1059043"/>
                <a:gd name="connsiteX330" fmla="*/ 2332722 w 3024845"/>
                <a:gd name="connsiteY330" fmla="*/ 665827 h 1059043"/>
                <a:gd name="connsiteX331" fmla="*/ 2348936 w 3024845"/>
                <a:gd name="connsiteY331" fmla="*/ 665827 h 1059043"/>
                <a:gd name="connsiteX332" fmla="*/ 2348936 w 3024845"/>
                <a:gd name="connsiteY332" fmla="*/ 486400 h 1059043"/>
                <a:gd name="connsiteX333" fmla="*/ 2355016 w 3024845"/>
                <a:gd name="connsiteY333" fmla="*/ 479914 h 1059043"/>
                <a:gd name="connsiteX334" fmla="*/ 2427977 w 3024845"/>
                <a:gd name="connsiteY334" fmla="*/ 479914 h 1059043"/>
                <a:gd name="connsiteX335" fmla="*/ 2427977 w 3024845"/>
                <a:gd name="connsiteY335" fmla="*/ 488562 h 1059043"/>
                <a:gd name="connsiteX336" fmla="*/ 2438110 w 3024845"/>
                <a:gd name="connsiteY336" fmla="*/ 488562 h 1059043"/>
                <a:gd name="connsiteX337" fmla="*/ 2438110 w 3024845"/>
                <a:gd name="connsiteY337" fmla="*/ 603136 h 1059043"/>
                <a:gd name="connsiteX338" fmla="*/ 2460404 w 3024845"/>
                <a:gd name="connsiteY338" fmla="*/ 603136 h 1059043"/>
                <a:gd name="connsiteX339" fmla="*/ 2460404 w 3024845"/>
                <a:gd name="connsiteY339" fmla="*/ 536121 h 1059043"/>
                <a:gd name="connsiteX340" fmla="*/ 2486751 w 3024845"/>
                <a:gd name="connsiteY340" fmla="*/ 536121 h 1059043"/>
                <a:gd name="connsiteX341" fmla="*/ 2490804 w 3024845"/>
                <a:gd name="connsiteY341" fmla="*/ 531797 h 1059043"/>
                <a:gd name="connsiteX342" fmla="*/ 2498911 w 3024845"/>
                <a:gd name="connsiteY342" fmla="*/ 531797 h 1059043"/>
                <a:gd name="connsiteX343" fmla="*/ 2502964 w 3024845"/>
                <a:gd name="connsiteY343" fmla="*/ 536121 h 1059043"/>
                <a:gd name="connsiteX344" fmla="*/ 2525258 w 3024845"/>
                <a:gd name="connsiteY344" fmla="*/ 536121 h 1059043"/>
                <a:gd name="connsiteX345" fmla="*/ 2525258 w 3024845"/>
                <a:gd name="connsiteY345" fmla="*/ 419385 h 1059043"/>
                <a:gd name="connsiteX346" fmla="*/ 2582005 w 3024845"/>
                <a:gd name="connsiteY346" fmla="*/ 408576 h 1059043"/>
                <a:gd name="connsiteX347" fmla="*/ 2582005 w 3024845"/>
                <a:gd name="connsiteY347" fmla="*/ 409657 h 1059043"/>
                <a:gd name="connsiteX348" fmla="*/ 2582005 w 3024845"/>
                <a:gd name="connsiteY348" fmla="*/ 417223 h 1059043"/>
                <a:gd name="connsiteX349" fmla="*/ 2608352 w 3024845"/>
                <a:gd name="connsiteY349" fmla="*/ 417223 h 1059043"/>
                <a:gd name="connsiteX350" fmla="*/ 2608352 w 3024845"/>
                <a:gd name="connsiteY350" fmla="*/ 672313 h 1059043"/>
                <a:gd name="connsiteX351" fmla="*/ 2630646 w 3024845"/>
                <a:gd name="connsiteY351" fmla="*/ 672313 h 1059043"/>
                <a:gd name="connsiteX352" fmla="*/ 2630646 w 3024845"/>
                <a:gd name="connsiteY352" fmla="*/ 667989 h 1059043"/>
                <a:gd name="connsiteX353" fmla="*/ 2642806 w 3024845"/>
                <a:gd name="connsiteY353" fmla="*/ 667989 h 1059043"/>
                <a:gd name="connsiteX354" fmla="*/ 2642806 w 3024845"/>
                <a:gd name="connsiteY354" fmla="*/ 672313 h 1059043"/>
                <a:gd name="connsiteX355" fmla="*/ 2667126 w 3024845"/>
                <a:gd name="connsiteY355" fmla="*/ 672313 h 1059043"/>
                <a:gd name="connsiteX356" fmla="*/ 2667126 w 3024845"/>
                <a:gd name="connsiteY356" fmla="*/ 659342 h 1059043"/>
                <a:gd name="connsiteX357" fmla="*/ 2695500 w 3024845"/>
                <a:gd name="connsiteY357" fmla="*/ 659342 h 1059043"/>
                <a:gd name="connsiteX358" fmla="*/ 2707660 w 3024845"/>
                <a:gd name="connsiteY358" fmla="*/ 655018 h 1059043"/>
                <a:gd name="connsiteX359" fmla="*/ 2727927 w 3024845"/>
                <a:gd name="connsiteY359" fmla="*/ 659342 h 1059043"/>
                <a:gd name="connsiteX360" fmla="*/ 2727927 w 3024845"/>
                <a:gd name="connsiteY360" fmla="*/ 642048 h 1059043"/>
                <a:gd name="connsiteX361" fmla="*/ 2736034 w 3024845"/>
                <a:gd name="connsiteY361" fmla="*/ 642048 h 1059043"/>
                <a:gd name="connsiteX362" fmla="*/ 2736034 w 3024845"/>
                <a:gd name="connsiteY362" fmla="*/ 629077 h 1059043"/>
                <a:gd name="connsiteX363" fmla="*/ 2792781 w 3024845"/>
                <a:gd name="connsiteY363" fmla="*/ 629077 h 1059043"/>
                <a:gd name="connsiteX364" fmla="*/ 2792781 w 3024845"/>
                <a:gd name="connsiteY364" fmla="*/ 598812 h 1059043"/>
                <a:gd name="connsiteX365" fmla="*/ 2811021 w 3024845"/>
                <a:gd name="connsiteY365" fmla="*/ 598812 h 1059043"/>
                <a:gd name="connsiteX366" fmla="*/ 2811021 w 3024845"/>
                <a:gd name="connsiteY366" fmla="*/ 592327 h 1059043"/>
                <a:gd name="connsiteX367" fmla="*/ 2823181 w 3024845"/>
                <a:gd name="connsiteY367" fmla="*/ 592327 h 1059043"/>
                <a:gd name="connsiteX368" fmla="*/ 2823181 w 3024845"/>
                <a:gd name="connsiteY368" fmla="*/ 598812 h 1059043"/>
                <a:gd name="connsiteX369" fmla="*/ 2839395 w 3024845"/>
                <a:gd name="connsiteY369" fmla="*/ 598812 h 1059043"/>
                <a:gd name="connsiteX370" fmla="*/ 2839395 w 3024845"/>
                <a:gd name="connsiteY370" fmla="*/ 648533 h 1059043"/>
                <a:gd name="connsiteX371" fmla="*/ 2871822 w 3024845"/>
                <a:gd name="connsiteY371" fmla="*/ 648533 h 1059043"/>
                <a:gd name="connsiteX372" fmla="*/ 2871822 w 3024845"/>
                <a:gd name="connsiteY372" fmla="*/ 622592 h 1059043"/>
                <a:gd name="connsiteX373" fmla="*/ 2910329 w 3024845"/>
                <a:gd name="connsiteY373" fmla="*/ 622592 h 1059043"/>
                <a:gd name="connsiteX374" fmla="*/ 2910329 w 3024845"/>
                <a:gd name="connsiteY374" fmla="*/ 592327 h 1059043"/>
                <a:gd name="connsiteX375" fmla="*/ 2958970 w 3024845"/>
                <a:gd name="connsiteY375" fmla="*/ 592327 h 1059043"/>
                <a:gd name="connsiteX376" fmla="*/ 2958970 w 3024845"/>
                <a:gd name="connsiteY376" fmla="*/ 703483 h 1059043"/>
                <a:gd name="connsiteX377" fmla="*/ 2958970 w 3024845"/>
                <a:gd name="connsiteY377" fmla="*/ 717262 h 1059043"/>
                <a:gd name="connsiteX378" fmla="*/ 3024845 w 3024845"/>
                <a:gd name="connsiteY378" fmla="*/ 717262 h 1059043"/>
                <a:gd name="connsiteX379" fmla="*/ 3024845 w 3024845"/>
                <a:gd name="connsiteY379" fmla="*/ 1059043 h 1059043"/>
                <a:gd name="connsiteX380" fmla="*/ 2054 w 3024845"/>
                <a:gd name="connsiteY380" fmla="*/ 1056710 h 1059043"/>
                <a:gd name="connsiteX381" fmla="*/ 0 w 3024845"/>
                <a:gd name="connsiteY381" fmla="*/ 622592 h 1059043"/>
                <a:gd name="connsiteX382" fmla="*/ 20267 w 3024845"/>
                <a:gd name="connsiteY382" fmla="*/ 622592 h 1059043"/>
                <a:gd name="connsiteX383" fmla="*/ 20774 w 3024845"/>
                <a:gd name="connsiteY383" fmla="*/ 621511 h 1059043"/>
                <a:gd name="connsiteX384" fmla="*/ 24320 w 3024845"/>
                <a:gd name="connsiteY384" fmla="*/ 613945 h 1059043"/>
                <a:gd name="connsiteX385" fmla="*/ 26094 w 3024845"/>
                <a:gd name="connsiteY385" fmla="*/ 614215 h 1059043"/>
                <a:gd name="connsiteX386" fmla="*/ 38507 w 3024845"/>
                <a:gd name="connsiteY386" fmla="*/ 616106 h 1059043"/>
                <a:gd name="connsiteX387" fmla="*/ 39014 w 3024845"/>
                <a:gd name="connsiteY387" fmla="*/ 617458 h 1059043"/>
                <a:gd name="connsiteX388" fmla="*/ 42560 w 3024845"/>
                <a:gd name="connsiteY388" fmla="*/ 626915 h 1059043"/>
                <a:gd name="connsiteX389" fmla="*/ 68907 w 3024845"/>
                <a:gd name="connsiteY389" fmla="*/ 629077 h 1059043"/>
                <a:gd name="connsiteX390" fmla="*/ 68907 w 3024845"/>
                <a:gd name="connsiteY390" fmla="*/ 505856 h 1059043"/>
                <a:gd name="connsiteX391" fmla="*/ 70934 w 3024845"/>
                <a:gd name="connsiteY391" fmla="*/ 505856 h 1059043"/>
                <a:gd name="connsiteX392" fmla="*/ 85121 w 3024845"/>
                <a:gd name="connsiteY392" fmla="*/ 505856 h 1059043"/>
                <a:gd name="connsiteX393" fmla="*/ 85121 w 3024845"/>
                <a:gd name="connsiteY393" fmla="*/ 369664 h 1059043"/>
                <a:gd name="connsiteX394" fmla="*/ 86894 w 3024845"/>
                <a:gd name="connsiteY394" fmla="*/ 369664 h 1059043"/>
                <a:gd name="connsiteX395" fmla="*/ 99308 w 3024845"/>
                <a:gd name="connsiteY395" fmla="*/ 369664 h 1059043"/>
                <a:gd name="connsiteX396" fmla="*/ 99308 w 3024845"/>
                <a:gd name="connsiteY396" fmla="*/ 255090 h 1059043"/>
                <a:gd name="connsiteX397" fmla="*/ 103361 w 3024845"/>
                <a:gd name="connsiteY397" fmla="*/ 226986 h 1059043"/>
                <a:gd name="connsiteX398" fmla="*/ 105388 w 3024845"/>
                <a:gd name="connsiteY398" fmla="*/ 226986 h 1059043"/>
                <a:gd name="connsiteX399" fmla="*/ 119575 w 3024845"/>
                <a:gd name="connsiteY39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60529 h 1059043"/>
                <a:gd name="connsiteX313" fmla="*/ 2152346 w 3024845"/>
                <a:gd name="connsiteY313" fmla="*/ 56206 h 1059043"/>
                <a:gd name="connsiteX314" fmla="*/ 2152346 w 3024845"/>
                <a:gd name="connsiteY314" fmla="*/ 0 h 1059043"/>
                <a:gd name="connsiteX315" fmla="*/ 2180720 w 3024845"/>
                <a:gd name="connsiteY315" fmla="*/ 555577 h 1059043"/>
                <a:gd name="connsiteX316" fmla="*/ 2245574 w 3024845"/>
                <a:gd name="connsiteY316" fmla="*/ 555577 h 1059043"/>
                <a:gd name="connsiteX317" fmla="*/ 2245574 w 3024845"/>
                <a:gd name="connsiteY317" fmla="*/ 631239 h 1059043"/>
                <a:gd name="connsiteX318" fmla="*/ 2253681 w 3024845"/>
                <a:gd name="connsiteY318" fmla="*/ 631239 h 1059043"/>
                <a:gd name="connsiteX319" fmla="*/ 2255708 w 3024845"/>
                <a:gd name="connsiteY319" fmla="*/ 624754 h 1059043"/>
                <a:gd name="connsiteX320" fmla="*/ 2261788 w 3024845"/>
                <a:gd name="connsiteY320" fmla="*/ 624754 h 1059043"/>
                <a:gd name="connsiteX321" fmla="*/ 2263815 w 3024845"/>
                <a:gd name="connsiteY321" fmla="*/ 633401 h 1059043"/>
                <a:gd name="connsiteX322" fmla="*/ 2275975 w 3024845"/>
                <a:gd name="connsiteY322" fmla="*/ 633401 h 1059043"/>
                <a:gd name="connsiteX323" fmla="*/ 2275975 w 3024845"/>
                <a:gd name="connsiteY323" fmla="*/ 626915 h 1059043"/>
                <a:gd name="connsiteX324" fmla="*/ 2298268 w 3024845"/>
                <a:gd name="connsiteY324" fmla="*/ 626915 h 1059043"/>
                <a:gd name="connsiteX325" fmla="*/ 2298268 w 3024845"/>
                <a:gd name="connsiteY325" fmla="*/ 633401 h 1059043"/>
                <a:gd name="connsiteX326" fmla="*/ 2318535 w 3024845"/>
                <a:gd name="connsiteY326" fmla="*/ 633401 h 1059043"/>
                <a:gd name="connsiteX327" fmla="*/ 2318535 w 3024845"/>
                <a:gd name="connsiteY327" fmla="*/ 678798 h 1059043"/>
                <a:gd name="connsiteX328" fmla="*/ 2332722 w 3024845"/>
                <a:gd name="connsiteY328" fmla="*/ 678798 h 1059043"/>
                <a:gd name="connsiteX329" fmla="*/ 2332722 w 3024845"/>
                <a:gd name="connsiteY329" fmla="*/ 665827 h 1059043"/>
                <a:gd name="connsiteX330" fmla="*/ 2348936 w 3024845"/>
                <a:gd name="connsiteY330" fmla="*/ 665827 h 1059043"/>
                <a:gd name="connsiteX331" fmla="*/ 2348936 w 3024845"/>
                <a:gd name="connsiteY331" fmla="*/ 486400 h 1059043"/>
                <a:gd name="connsiteX332" fmla="*/ 2355016 w 3024845"/>
                <a:gd name="connsiteY332" fmla="*/ 479914 h 1059043"/>
                <a:gd name="connsiteX333" fmla="*/ 2427977 w 3024845"/>
                <a:gd name="connsiteY333" fmla="*/ 479914 h 1059043"/>
                <a:gd name="connsiteX334" fmla="*/ 2427977 w 3024845"/>
                <a:gd name="connsiteY334" fmla="*/ 488562 h 1059043"/>
                <a:gd name="connsiteX335" fmla="*/ 2438110 w 3024845"/>
                <a:gd name="connsiteY335" fmla="*/ 488562 h 1059043"/>
                <a:gd name="connsiteX336" fmla="*/ 2438110 w 3024845"/>
                <a:gd name="connsiteY336" fmla="*/ 603136 h 1059043"/>
                <a:gd name="connsiteX337" fmla="*/ 2460404 w 3024845"/>
                <a:gd name="connsiteY337" fmla="*/ 603136 h 1059043"/>
                <a:gd name="connsiteX338" fmla="*/ 2460404 w 3024845"/>
                <a:gd name="connsiteY338" fmla="*/ 536121 h 1059043"/>
                <a:gd name="connsiteX339" fmla="*/ 2486751 w 3024845"/>
                <a:gd name="connsiteY339" fmla="*/ 536121 h 1059043"/>
                <a:gd name="connsiteX340" fmla="*/ 2490804 w 3024845"/>
                <a:gd name="connsiteY340" fmla="*/ 531797 h 1059043"/>
                <a:gd name="connsiteX341" fmla="*/ 2498911 w 3024845"/>
                <a:gd name="connsiteY341" fmla="*/ 531797 h 1059043"/>
                <a:gd name="connsiteX342" fmla="*/ 2502964 w 3024845"/>
                <a:gd name="connsiteY342" fmla="*/ 536121 h 1059043"/>
                <a:gd name="connsiteX343" fmla="*/ 2525258 w 3024845"/>
                <a:gd name="connsiteY343" fmla="*/ 536121 h 1059043"/>
                <a:gd name="connsiteX344" fmla="*/ 2525258 w 3024845"/>
                <a:gd name="connsiteY344" fmla="*/ 419385 h 1059043"/>
                <a:gd name="connsiteX345" fmla="*/ 2582005 w 3024845"/>
                <a:gd name="connsiteY345" fmla="*/ 408576 h 1059043"/>
                <a:gd name="connsiteX346" fmla="*/ 2582005 w 3024845"/>
                <a:gd name="connsiteY346" fmla="*/ 409657 h 1059043"/>
                <a:gd name="connsiteX347" fmla="*/ 2582005 w 3024845"/>
                <a:gd name="connsiteY347" fmla="*/ 417223 h 1059043"/>
                <a:gd name="connsiteX348" fmla="*/ 2608352 w 3024845"/>
                <a:gd name="connsiteY348" fmla="*/ 417223 h 1059043"/>
                <a:gd name="connsiteX349" fmla="*/ 2608352 w 3024845"/>
                <a:gd name="connsiteY349" fmla="*/ 672313 h 1059043"/>
                <a:gd name="connsiteX350" fmla="*/ 2630646 w 3024845"/>
                <a:gd name="connsiteY350" fmla="*/ 672313 h 1059043"/>
                <a:gd name="connsiteX351" fmla="*/ 2630646 w 3024845"/>
                <a:gd name="connsiteY351" fmla="*/ 667989 h 1059043"/>
                <a:gd name="connsiteX352" fmla="*/ 2642806 w 3024845"/>
                <a:gd name="connsiteY352" fmla="*/ 667989 h 1059043"/>
                <a:gd name="connsiteX353" fmla="*/ 2642806 w 3024845"/>
                <a:gd name="connsiteY353" fmla="*/ 672313 h 1059043"/>
                <a:gd name="connsiteX354" fmla="*/ 2667126 w 3024845"/>
                <a:gd name="connsiteY354" fmla="*/ 672313 h 1059043"/>
                <a:gd name="connsiteX355" fmla="*/ 2667126 w 3024845"/>
                <a:gd name="connsiteY355" fmla="*/ 659342 h 1059043"/>
                <a:gd name="connsiteX356" fmla="*/ 2695500 w 3024845"/>
                <a:gd name="connsiteY356" fmla="*/ 659342 h 1059043"/>
                <a:gd name="connsiteX357" fmla="*/ 2707660 w 3024845"/>
                <a:gd name="connsiteY357" fmla="*/ 655018 h 1059043"/>
                <a:gd name="connsiteX358" fmla="*/ 2727927 w 3024845"/>
                <a:gd name="connsiteY358" fmla="*/ 659342 h 1059043"/>
                <a:gd name="connsiteX359" fmla="*/ 2727927 w 3024845"/>
                <a:gd name="connsiteY359" fmla="*/ 642048 h 1059043"/>
                <a:gd name="connsiteX360" fmla="*/ 2736034 w 3024845"/>
                <a:gd name="connsiteY360" fmla="*/ 642048 h 1059043"/>
                <a:gd name="connsiteX361" fmla="*/ 2736034 w 3024845"/>
                <a:gd name="connsiteY361" fmla="*/ 629077 h 1059043"/>
                <a:gd name="connsiteX362" fmla="*/ 2792781 w 3024845"/>
                <a:gd name="connsiteY362" fmla="*/ 629077 h 1059043"/>
                <a:gd name="connsiteX363" fmla="*/ 2792781 w 3024845"/>
                <a:gd name="connsiteY363" fmla="*/ 598812 h 1059043"/>
                <a:gd name="connsiteX364" fmla="*/ 2811021 w 3024845"/>
                <a:gd name="connsiteY364" fmla="*/ 598812 h 1059043"/>
                <a:gd name="connsiteX365" fmla="*/ 2811021 w 3024845"/>
                <a:gd name="connsiteY365" fmla="*/ 592327 h 1059043"/>
                <a:gd name="connsiteX366" fmla="*/ 2823181 w 3024845"/>
                <a:gd name="connsiteY366" fmla="*/ 592327 h 1059043"/>
                <a:gd name="connsiteX367" fmla="*/ 2823181 w 3024845"/>
                <a:gd name="connsiteY367" fmla="*/ 598812 h 1059043"/>
                <a:gd name="connsiteX368" fmla="*/ 2839395 w 3024845"/>
                <a:gd name="connsiteY368" fmla="*/ 598812 h 1059043"/>
                <a:gd name="connsiteX369" fmla="*/ 2839395 w 3024845"/>
                <a:gd name="connsiteY369" fmla="*/ 648533 h 1059043"/>
                <a:gd name="connsiteX370" fmla="*/ 2871822 w 3024845"/>
                <a:gd name="connsiteY370" fmla="*/ 648533 h 1059043"/>
                <a:gd name="connsiteX371" fmla="*/ 2871822 w 3024845"/>
                <a:gd name="connsiteY371" fmla="*/ 622592 h 1059043"/>
                <a:gd name="connsiteX372" fmla="*/ 2910329 w 3024845"/>
                <a:gd name="connsiteY372" fmla="*/ 622592 h 1059043"/>
                <a:gd name="connsiteX373" fmla="*/ 2910329 w 3024845"/>
                <a:gd name="connsiteY373" fmla="*/ 592327 h 1059043"/>
                <a:gd name="connsiteX374" fmla="*/ 2958970 w 3024845"/>
                <a:gd name="connsiteY374" fmla="*/ 592327 h 1059043"/>
                <a:gd name="connsiteX375" fmla="*/ 2958970 w 3024845"/>
                <a:gd name="connsiteY375" fmla="*/ 703483 h 1059043"/>
                <a:gd name="connsiteX376" fmla="*/ 2958970 w 3024845"/>
                <a:gd name="connsiteY376" fmla="*/ 717262 h 1059043"/>
                <a:gd name="connsiteX377" fmla="*/ 3024845 w 3024845"/>
                <a:gd name="connsiteY377" fmla="*/ 717262 h 1059043"/>
                <a:gd name="connsiteX378" fmla="*/ 3024845 w 3024845"/>
                <a:gd name="connsiteY378" fmla="*/ 1059043 h 1059043"/>
                <a:gd name="connsiteX379" fmla="*/ 2054 w 3024845"/>
                <a:gd name="connsiteY379" fmla="*/ 1056710 h 1059043"/>
                <a:gd name="connsiteX380" fmla="*/ 0 w 3024845"/>
                <a:gd name="connsiteY380" fmla="*/ 622592 h 1059043"/>
                <a:gd name="connsiteX381" fmla="*/ 20267 w 3024845"/>
                <a:gd name="connsiteY381" fmla="*/ 622592 h 1059043"/>
                <a:gd name="connsiteX382" fmla="*/ 20774 w 3024845"/>
                <a:gd name="connsiteY382" fmla="*/ 621511 h 1059043"/>
                <a:gd name="connsiteX383" fmla="*/ 24320 w 3024845"/>
                <a:gd name="connsiteY383" fmla="*/ 613945 h 1059043"/>
                <a:gd name="connsiteX384" fmla="*/ 26094 w 3024845"/>
                <a:gd name="connsiteY384" fmla="*/ 614215 h 1059043"/>
                <a:gd name="connsiteX385" fmla="*/ 38507 w 3024845"/>
                <a:gd name="connsiteY385" fmla="*/ 616106 h 1059043"/>
                <a:gd name="connsiteX386" fmla="*/ 39014 w 3024845"/>
                <a:gd name="connsiteY386" fmla="*/ 617458 h 1059043"/>
                <a:gd name="connsiteX387" fmla="*/ 42560 w 3024845"/>
                <a:gd name="connsiteY387" fmla="*/ 626915 h 1059043"/>
                <a:gd name="connsiteX388" fmla="*/ 68907 w 3024845"/>
                <a:gd name="connsiteY388" fmla="*/ 629077 h 1059043"/>
                <a:gd name="connsiteX389" fmla="*/ 68907 w 3024845"/>
                <a:gd name="connsiteY389" fmla="*/ 505856 h 1059043"/>
                <a:gd name="connsiteX390" fmla="*/ 70934 w 3024845"/>
                <a:gd name="connsiteY390" fmla="*/ 505856 h 1059043"/>
                <a:gd name="connsiteX391" fmla="*/ 85121 w 3024845"/>
                <a:gd name="connsiteY391" fmla="*/ 505856 h 1059043"/>
                <a:gd name="connsiteX392" fmla="*/ 85121 w 3024845"/>
                <a:gd name="connsiteY392" fmla="*/ 369664 h 1059043"/>
                <a:gd name="connsiteX393" fmla="*/ 86894 w 3024845"/>
                <a:gd name="connsiteY393" fmla="*/ 369664 h 1059043"/>
                <a:gd name="connsiteX394" fmla="*/ 99308 w 3024845"/>
                <a:gd name="connsiteY394" fmla="*/ 369664 h 1059043"/>
                <a:gd name="connsiteX395" fmla="*/ 99308 w 3024845"/>
                <a:gd name="connsiteY395" fmla="*/ 255090 h 1059043"/>
                <a:gd name="connsiteX396" fmla="*/ 103361 w 3024845"/>
                <a:gd name="connsiteY396" fmla="*/ 226986 h 1059043"/>
                <a:gd name="connsiteX397" fmla="*/ 105388 w 3024845"/>
                <a:gd name="connsiteY397" fmla="*/ 226986 h 1059043"/>
                <a:gd name="connsiteX398" fmla="*/ 119575 w 3024845"/>
                <a:gd name="connsiteY39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50320 w 3024845"/>
                <a:gd name="connsiteY311" fmla="*/ 60529 h 1059043"/>
                <a:gd name="connsiteX312" fmla="*/ 2152346 w 3024845"/>
                <a:gd name="connsiteY312" fmla="*/ 56206 h 1059043"/>
                <a:gd name="connsiteX313" fmla="*/ 2152346 w 3024845"/>
                <a:gd name="connsiteY313" fmla="*/ 0 h 1059043"/>
                <a:gd name="connsiteX314" fmla="*/ 2180720 w 3024845"/>
                <a:gd name="connsiteY314" fmla="*/ 555577 h 1059043"/>
                <a:gd name="connsiteX315" fmla="*/ 2245574 w 3024845"/>
                <a:gd name="connsiteY315" fmla="*/ 555577 h 1059043"/>
                <a:gd name="connsiteX316" fmla="*/ 2245574 w 3024845"/>
                <a:gd name="connsiteY316" fmla="*/ 631239 h 1059043"/>
                <a:gd name="connsiteX317" fmla="*/ 2253681 w 3024845"/>
                <a:gd name="connsiteY317" fmla="*/ 631239 h 1059043"/>
                <a:gd name="connsiteX318" fmla="*/ 2255708 w 3024845"/>
                <a:gd name="connsiteY318" fmla="*/ 624754 h 1059043"/>
                <a:gd name="connsiteX319" fmla="*/ 2261788 w 3024845"/>
                <a:gd name="connsiteY319" fmla="*/ 624754 h 1059043"/>
                <a:gd name="connsiteX320" fmla="*/ 2263815 w 3024845"/>
                <a:gd name="connsiteY320" fmla="*/ 633401 h 1059043"/>
                <a:gd name="connsiteX321" fmla="*/ 2275975 w 3024845"/>
                <a:gd name="connsiteY321" fmla="*/ 633401 h 1059043"/>
                <a:gd name="connsiteX322" fmla="*/ 2275975 w 3024845"/>
                <a:gd name="connsiteY322" fmla="*/ 626915 h 1059043"/>
                <a:gd name="connsiteX323" fmla="*/ 2298268 w 3024845"/>
                <a:gd name="connsiteY323" fmla="*/ 626915 h 1059043"/>
                <a:gd name="connsiteX324" fmla="*/ 2298268 w 3024845"/>
                <a:gd name="connsiteY324" fmla="*/ 633401 h 1059043"/>
                <a:gd name="connsiteX325" fmla="*/ 2318535 w 3024845"/>
                <a:gd name="connsiteY325" fmla="*/ 633401 h 1059043"/>
                <a:gd name="connsiteX326" fmla="*/ 2318535 w 3024845"/>
                <a:gd name="connsiteY326" fmla="*/ 678798 h 1059043"/>
                <a:gd name="connsiteX327" fmla="*/ 2332722 w 3024845"/>
                <a:gd name="connsiteY327" fmla="*/ 678798 h 1059043"/>
                <a:gd name="connsiteX328" fmla="*/ 2332722 w 3024845"/>
                <a:gd name="connsiteY328" fmla="*/ 665827 h 1059043"/>
                <a:gd name="connsiteX329" fmla="*/ 2348936 w 3024845"/>
                <a:gd name="connsiteY329" fmla="*/ 665827 h 1059043"/>
                <a:gd name="connsiteX330" fmla="*/ 2348936 w 3024845"/>
                <a:gd name="connsiteY330" fmla="*/ 486400 h 1059043"/>
                <a:gd name="connsiteX331" fmla="*/ 2355016 w 3024845"/>
                <a:gd name="connsiteY331" fmla="*/ 479914 h 1059043"/>
                <a:gd name="connsiteX332" fmla="*/ 2427977 w 3024845"/>
                <a:gd name="connsiteY332" fmla="*/ 479914 h 1059043"/>
                <a:gd name="connsiteX333" fmla="*/ 2427977 w 3024845"/>
                <a:gd name="connsiteY333" fmla="*/ 488562 h 1059043"/>
                <a:gd name="connsiteX334" fmla="*/ 2438110 w 3024845"/>
                <a:gd name="connsiteY334" fmla="*/ 488562 h 1059043"/>
                <a:gd name="connsiteX335" fmla="*/ 2438110 w 3024845"/>
                <a:gd name="connsiteY335" fmla="*/ 603136 h 1059043"/>
                <a:gd name="connsiteX336" fmla="*/ 2460404 w 3024845"/>
                <a:gd name="connsiteY336" fmla="*/ 603136 h 1059043"/>
                <a:gd name="connsiteX337" fmla="*/ 2460404 w 3024845"/>
                <a:gd name="connsiteY337" fmla="*/ 536121 h 1059043"/>
                <a:gd name="connsiteX338" fmla="*/ 2486751 w 3024845"/>
                <a:gd name="connsiteY338" fmla="*/ 536121 h 1059043"/>
                <a:gd name="connsiteX339" fmla="*/ 2490804 w 3024845"/>
                <a:gd name="connsiteY339" fmla="*/ 531797 h 1059043"/>
                <a:gd name="connsiteX340" fmla="*/ 2498911 w 3024845"/>
                <a:gd name="connsiteY340" fmla="*/ 531797 h 1059043"/>
                <a:gd name="connsiteX341" fmla="*/ 2502964 w 3024845"/>
                <a:gd name="connsiteY341" fmla="*/ 536121 h 1059043"/>
                <a:gd name="connsiteX342" fmla="*/ 2525258 w 3024845"/>
                <a:gd name="connsiteY342" fmla="*/ 536121 h 1059043"/>
                <a:gd name="connsiteX343" fmla="*/ 2525258 w 3024845"/>
                <a:gd name="connsiteY343" fmla="*/ 419385 h 1059043"/>
                <a:gd name="connsiteX344" fmla="*/ 2582005 w 3024845"/>
                <a:gd name="connsiteY344" fmla="*/ 408576 h 1059043"/>
                <a:gd name="connsiteX345" fmla="*/ 2582005 w 3024845"/>
                <a:gd name="connsiteY345" fmla="*/ 409657 h 1059043"/>
                <a:gd name="connsiteX346" fmla="*/ 2582005 w 3024845"/>
                <a:gd name="connsiteY346" fmla="*/ 417223 h 1059043"/>
                <a:gd name="connsiteX347" fmla="*/ 2608352 w 3024845"/>
                <a:gd name="connsiteY347" fmla="*/ 417223 h 1059043"/>
                <a:gd name="connsiteX348" fmla="*/ 2608352 w 3024845"/>
                <a:gd name="connsiteY348" fmla="*/ 672313 h 1059043"/>
                <a:gd name="connsiteX349" fmla="*/ 2630646 w 3024845"/>
                <a:gd name="connsiteY349" fmla="*/ 672313 h 1059043"/>
                <a:gd name="connsiteX350" fmla="*/ 2630646 w 3024845"/>
                <a:gd name="connsiteY350" fmla="*/ 667989 h 1059043"/>
                <a:gd name="connsiteX351" fmla="*/ 2642806 w 3024845"/>
                <a:gd name="connsiteY351" fmla="*/ 667989 h 1059043"/>
                <a:gd name="connsiteX352" fmla="*/ 2642806 w 3024845"/>
                <a:gd name="connsiteY352" fmla="*/ 672313 h 1059043"/>
                <a:gd name="connsiteX353" fmla="*/ 2667126 w 3024845"/>
                <a:gd name="connsiteY353" fmla="*/ 672313 h 1059043"/>
                <a:gd name="connsiteX354" fmla="*/ 2667126 w 3024845"/>
                <a:gd name="connsiteY354" fmla="*/ 659342 h 1059043"/>
                <a:gd name="connsiteX355" fmla="*/ 2695500 w 3024845"/>
                <a:gd name="connsiteY355" fmla="*/ 659342 h 1059043"/>
                <a:gd name="connsiteX356" fmla="*/ 2707660 w 3024845"/>
                <a:gd name="connsiteY356" fmla="*/ 655018 h 1059043"/>
                <a:gd name="connsiteX357" fmla="*/ 2727927 w 3024845"/>
                <a:gd name="connsiteY357" fmla="*/ 659342 h 1059043"/>
                <a:gd name="connsiteX358" fmla="*/ 2727927 w 3024845"/>
                <a:gd name="connsiteY358" fmla="*/ 642048 h 1059043"/>
                <a:gd name="connsiteX359" fmla="*/ 2736034 w 3024845"/>
                <a:gd name="connsiteY359" fmla="*/ 642048 h 1059043"/>
                <a:gd name="connsiteX360" fmla="*/ 2736034 w 3024845"/>
                <a:gd name="connsiteY360" fmla="*/ 629077 h 1059043"/>
                <a:gd name="connsiteX361" fmla="*/ 2792781 w 3024845"/>
                <a:gd name="connsiteY361" fmla="*/ 629077 h 1059043"/>
                <a:gd name="connsiteX362" fmla="*/ 2792781 w 3024845"/>
                <a:gd name="connsiteY362" fmla="*/ 598812 h 1059043"/>
                <a:gd name="connsiteX363" fmla="*/ 2811021 w 3024845"/>
                <a:gd name="connsiteY363" fmla="*/ 598812 h 1059043"/>
                <a:gd name="connsiteX364" fmla="*/ 2811021 w 3024845"/>
                <a:gd name="connsiteY364" fmla="*/ 592327 h 1059043"/>
                <a:gd name="connsiteX365" fmla="*/ 2823181 w 3024845"/>
                <a:gd name="connsiteY365" fmla="*/ 592327 h 1059043"/>
                <a:gd name="connsiteX366" fmla="*/ 2823181 w 3024845"/>
                <a:gd name="connsiteY366" fmla="*/ 598812 h 1059043"/>
                <a:gd name="connsiteX367" fmla="*/ 2839395 w 3024845"/>
                <a:gd name="connsiteY367" fmla="*/ 598812 h 1059043"/>
                <a:gd name="connsiteX368" fmla="*/ 2839395 w 3024845"/>
                <a:gd name="connsiteY368" fmla="*/ 648533 h 1059043"/>
                <a:gd name="connsiteX369" fmla="*/ 2871822 w 3024845"/>
                <a:gd name="connsiteY369" fmla="*/ 648533 h 1059043"/>
                <a:gd name="connsiteX370" fmla="*/ 2871822 w 3024845"/>
                <a:gd name="connsiteY370" fmla="*/ 622592 h 1059043"/>
                <a:gd name="connsiteX371" fmla="*/ 2910329 w 3024845"/>
                <a:gd name="connsiteY371" fmla="*/ 622592 h 1059043"/>
                <a:gd name="connsiteX372" fmla="*/ 2910329 w 3024845"/>
                <a:gd name="connsiteY372" fmla="*/ 592327 h 1059043"/>
                <a:gd name="connsiteX373" fmla="*/ 2958970 w 3024845"/>
                <a:gd name="connsiteY373" fmla="*/ 592327 h 1059043"/>
                <a:gd name="connsiteX374" fmla="*/ 2958970 w 3024845"/>
                <a:gd name="connsiteY374" fmla="*/ 703483 h 1059043"/>
                <a:gd name="connsiteX375" fmla="*/ 2958970 w 3024845"/>
                <a:gd name="connsiteY375" fmla="*/ 717262 h 1059043"/>
                <a:gd name="connsiteX376" fmla="*/ 3024845 w 3024845"/>
                <a:gd name="connsiteY376" fmla="*/ 717262 h 1059043"/>
                <a:gd name="connsiteX377" fmla="*/ 3024845 w 3024845"/>
                <a:gd name="connsiteY377" fmla="*/ 1059043 h 1059043"/>
                <a:gd name="connsiteX378" fmla="*/ 2054 w 3024845"/>
                <a:gd name="connsiteY378" fmla="*/ 1056710 h 1059043"/>
                <a:gd name="connsiteX379" fmla="*/ 0 w 3024845"/>
                <a:gd name="connsiteY379" fmla="*/ 622592 h 1059043"/>
                <a:gd name="connsiteX380" fmla="*/ 20267 w 3024845"/>
                <a:gd name="connsiteY380" fmla="*/ 622592 h 1059043"/>
                <a:gd name="connsiteX381" fmla="*/ 20774 w 3024845"/>
                <a:gd name="connsiteY381" fmla="*/ 621511 h 1059043"/>
                <a:gd name="connsiteX382" fmla="*/ 24320 w 3024845"/>
                <a:gd name="connsiteY382" fmla="*/ 613945 h 1059043"/>
                <a:gd name="connsiteX383" fmla="*/ 26094 w 3024845"/>
                <a:gd name="connsiteY383" fmla="*/ 614215 h 1059043"/>
                <a:gd name="connsiteX384" fmla="*/ 38507 w 3024845"/>
                <a:gd name="connsiteY384" fmla="*/ 616106 h 1059043"/>
                <a:gd name="connsiteX385" fmla="*/ 39014 w 3024845"/>
                <a:gd name="connsiteY385" fmla="*/ 617458 h 1059043"/>
                <a:gd name="connsiteX386" fmla="*/ 42560 w 3024845"/>
                <a:gd name="connsiteY386" fmla="*/ 626915 h 1059043"/>
                <a:gd name="connsiteX387" fmla="*/ 68907 w 3024845"/>
                <a:gd name="connsiteY387" fmla="*/ 629077 h 1059043"/>
                <a:gd name="connsiteX388" fmla="*/ 68907 w 3024845"/>
                <a:gd name="connsiteY388" fmla="*/ 505856 h 1059043"/>
                <a:gd name="connsiteX389" fmla="*/ 70934 w 3024845"/>
                <a:gd name="connsiteY389" fmla="*/ 505856 h 1059043"/>
                <a:gd name="connsiteX390" fmla="*/ 85121 w 3024845"/>
                <a:gd name="connsiteY390" fmla="*/ 505856 h 1059043"/>
                <a:gd name="connsiteX391" fmla="*/ 85121 w 3024845"/>
                <a:gd name="connsiteY391" fmla="*/ 369664 h 1059043"/>
                <a:gd name="connsiteX392" fmla="*/ 86894 w 3024845"/>
                <a:gd name="connsiteY392" fmla="*/ 369664 h 1059043"/>
                <a:gd name="connsiteX393" fmla="*/ 99308 w 3024845"/>
                <a:gd name="connsiteY393" fmla="*/ 369664 h 1059043"/>
                <a:gd name="connsiteX394" fmla="*/ 99308 w 3024845"/>
                <a:gd name="connsiteY394" fmla="*/ 255090 h 1059043"/>
                <a:gd name="connsiteX395" fmla="*/ 103361 w 3024845"/>
                <a:gd name="connsiteY395" fmla="*/ 226986 h 1059043"/>
                <a:gd name="connsiteX396" fmla="*/ 105388 w 3024845"/>
                <a:gd name="connsiteY396" fmla="*/ 226986 h 1059043"/>
                <a:gd name="connsiteX397" fmla="*/ 119575 w 3024845"/>
                <a:gd name="connsiteY397" fmla="*/ 226986 h 1059043"/>
                <a:gd name="connsiteX0" fmla="*/ 119575 w 3024845"/>
                <a:gd name="connsiteY0" fmla="*/ 255427 h 1087484"/>
                <a:gd name="connsiteX1" fmla="*/ 200642 w 3024845"/>
                <a:gd name="connsiteY1" fmla="*/ 253266 h 1087484"/>
                <a:gd name="connsiteX2" fmla="*/ 202669 w 3024845"/>
                <a:gd name="connsiteY2" fmla="*/ 253266 h 1087484"/>
                <a:gd name="connsiteX3" fmla="*/ 216856 w 3024845"/>
                <a:gd name="connsiteY3" fmla="*/ 253266 h 1087484"/>
                <a:gd name="connsiteX4" fmla="*/ 216856 w 3024845"/>
                <a:gd name="connsiteY4" fmla="*/ 277045 h 1087484"/>
                <a:gd name="connsiteX5" fmla="*/ 217363 w 3024845"/>
                <a:gd name="connsiteY5" fmla="*/ 277856 h 1087484"/>
                <a:gd name="connsiteX6" fmla="*/ 220909 w 3024845"/>
                <a:gd name="connsiteY6" fmla="*/ 283531 h 1087484"/>
                <a:gd name="connsiteX7" fmla="*/ 220909 w 3024845"/>
                <a:gd name="connsiteY7" fmla="*/ 398105 h 1087484"/>
                <a:gd name="connsiteX8" fmla="*/ 223189 w 3024845"/>
                <a:gd name="connsiteY8" fmla="*/ 398105 h 1087484"/>
                <a:gd name="connsiteX9" fmla="*/ 239150 w 3024845"/>
                <a:gd name="connsiteY9" fmla="*/ 398105 h 1087484"/>
                <a:gd name="connsiteX10" fmla="*/ 239150 w 3024845"/>
                <a:gd name="connsiteY10" fmla="*/ 538620 h 1087484"/>
                <a:gd name="connsiteX11" fmla="*/ 240670 w 3024845"/>
                <a:gd name="connsiteY11" fmla="*/ 538350 h 1087484"/>
                <a:gd name="connsiteX12" fmla="*/ 251310 w 3024845"/>
                <a:gd name="connsiteY12" fmla="*/ 536459 h 1087484"/>
                <a:gd name="connsiteX13" fmla="*/ 249283 w 3024845"/>
                <a:gd name="connsiteY13" fmla="*/ 625091 h 1087484"/>
                <a:gd name="connsiteX14" fmla="*/ 250803 w 3024845"/>
                <a:gd name="connsiteY14" fmla="*/ 625362 h 1087484"/>
                <a:gd name="connsiteX15" fmla="*/ 261443 w 3024845"/>
                <a:gd name="connsiteY15" fmla="*/ 627253 h 1087484"/>
                <a:gd name="connsiteX16" fmla="*/ 261696 w 3024845"/>
                <a:gd name="connsiteY16" fmla="*/ 628064 h 1087484"/>
                <a:gd name="connsiteX17" fmla="*/ 263470 w 3024845"/>
                <a:gd name="connsiteY17" fmla="*/ 633739 h 1087484"/>
                <a:gd name="connsiteX18" fmla="*/ 264230 w 3024845"/>
                <a:gd name="connsiteY18" fmla="*/ 631307 h 1087484"/>
                <a:gd name="connsiteX19" fmla="*/ 269550 w 3024845"/>
                <a:gd name="connsiteY19" fmla="*/ 614283 h 1087484"/>
                <a:gd name="connsiteX20" fmla="*/ 271323 w 3024845"/>
                <a:gd name="connsiteY20" fmla="*/ 614283 h 1087484"/>
                <a:gd name="connsiteX21" fmla="*/ 283737 w 3024845"/>
                <a:gd name="connsiteY21" fmla="*/ 614283 h 1087484"/>
                <a:gd name="connsiteX22" fmla="*/ 283737 w 3024845"/>
                <a:gd name="connsiteY22" fmla="*/ 646709 h 1087484"/>
                <a:gd name="connsiteX23" fmla="*/ 284750 w 3024845"/>
                <a:gd name="connsiteY23" fmla="*/ 647250 h 1087484"/>
                <a:gd name="connsiteX24" fmla="*/ 291844 w 3024845"/>
                <a:gd name="connsiteY24" fmla="*/ 651033 h 1087484"/>
                <a:gd name="connsiteX25" fmla="*/ 291844 w 3024845"/>
                <a:gd name="connsiteY25" fmla="*/ 652384 h 1087484"/>
                <a:gd name="connsiteX26" fmla="*/ 291844 w 3024845"/>
                <a:gd name="connsiteY26" fmla="*/ 661842 h 1087484"/>
                <a:gd name="connsiteX27" fmla="*/ 336431 w 3024845"/>
                <a:gd name="connsiteY27" fmla="*/ 661842 h 1087484"/>
                <a:gd name="connsiteX28" fmla="*/ 336431 w 3024845"/>
                <a:gd name="connsiteY28" fmla="*/ 662923 h 1087484"/>
                <a:gd name="connsiteX29" fmla="*/ 336431 w 3024845"/>
                <a:gd name="connsiteY29" fmla="*/ 670489 h 1087484"/>
                <a:gd name="connsiteX30" fmla="*/ 338457 w 3024845"/>
                <a:gd name="connsiteY30" fmla="*/ 670489 h 1087484"/>
                <a:gd name="connsiteX31" fmla="*/ 352644 w 3024845"/>
                <a:gd name="connsiteY31" fmla="*/ 670489 h 1087484"/>
                <a:gd name="connsiteX32" fmla="*/ 352644 w 3024845"/>
                <a:gd name="connsiteY32" fmla="*/ 640224 h 1087484"/>
                <a:gd name="connsiteX33" fmla="*/ 397231 w 3024845"/>
                <a:gd name="connsiteY33" fmla="*/ 640224 h 1087484"/>
                <a:gd name="connsiteX34" fmla="*/ 397231 w 3024845"/>
                <a:gd name="connsiteY34" fmla="*/ 638873 h 1087484"/>
                <a:gd name="connsiteX35" fmla="*/ 397231 w 3024845"/>
                <a:gd name="connsiteY35" fmla="*/ 629415 h 1087484"/>
                <a:gd name="connsiteX36" fmla="*/ 398245 w 3024845"/>
                <a:gd name="connsiteY36" fmla="*/ 629415 h 1087484"/>
                <a:gd name="connsiteX37" fmla="*/ 405338 w 3024845"/>
                <a:gd name="connsiteY37" fmla="*/ 629415 h 1087484"/>
                <a:gd name="connsiteX38" fmla="*/ 405338 w 3024845"/>
                <a:gd name="connsiteY38" fmla="*/ 627524 h 1087484"/>
                <a:gd name="connsiteX39" fmla="*/ 405338 w 3024845"/>
                <a:gd name="connsiteY39" fmla="*/ 614283 h 1087484"/>
                <a:gd name="connsiteX40" fmla="*/ 406098 w 3024845"/>
                <a:gd name="connsiteY40" fmla="*/ 614283 h 1087484"/>
                <a:gd name="connsiteX41" fmla="*/ 411418 w 3024845"/>
                <a:gd name="connsiteY41" fmla="*/ 614283 h 1087484"/>
                <a:gd name="connsiteX42" fmla="*/ 411418 w 3024845"/>
                <a:gd name="connsiteY42" fmla="*/ 613202 h 1087484"/>
                <a:gd name="connsiteX43" fmla="*/ 411418 w 3024845"/>
                <a:gd name="connsiteY43" fmla="*/ 605635 h 1087484"/>
                <a:gd name="connsiteX44" fmla="*/ 413445 w 3024845"/>
                <a:gd name="connsiteY44" fmla="*/ 605635 h 1087484"/>
                <a:gd name="connsiteX45" fmla="*/ 427632 w 3024845"/>
                <a:gd name="connsiteY45" fmla="*/ 605635 h 1087484"/>
                <a:gd name="connsiteX46" fmla="*/ 427632 w 3024845"/>
                <a:gd name="connsiteY46" fmla="*/ 606716 h 1087484"/>
                <a:gd name="connsiteX47" fmla="*/ 427632 w 3024845"/>
                <a:gd name="connsiteY47" fmla="*/ 614283 h 1087484"/>
                <a:gd name="connsiteX48" fmla="*/ 449925 w 3024845"/>
                <a:gd name="connsiteY48" fmla="*/ 614283 h 1087484"/>
                <a:gd name="connsiteX49" fmla="*/ 449925 w 3024845"/>
                <a:gd name="connsiteY49" fmla="*/ 612391 h 1087484"/>
                <a:gd name="connsiteX50" fmla="*/ 449925 w 3024845"/>
                <a:gd name="connsiteY50" fmla="*/ 599150 h 1087484"/>
                <a:gd name="connsiteX51" fmla="*/ 451699 w 3024845"/>
                <a:gd name="connsiteY51" fmla="*/ 599150 h 1087484"/>
                <a:gd name="connsiteX52" fmla="*/ 464112 w 3024845"/>
                <a:gd name="connsiteY52" fmla="*/ 599150 h 1087484"/>
                <a:gd name="connsiteX53" fmla="*/ 464112 w 3024845"/>
                <a:gd name="connsiteY53" fmla="*/ 622930 h 1087484"/>
                <a:gd name="connsiteX54" fmla="*/ 465126 w 3024845"/>
                <a:gd name="connsiteY54" fmla="*/ 622930 h 1087484"/>
                <a:gd name="connsiteX55" fmla="*/ 472219 w 3024845"/>
                <a:gd name="connsiteY55" fmla="*/ 622930 h 1087484"/>
                <a:gd name="connsiteX56" fmla="*/ 472219 w 3024845"/>
                <a:gd name="connsiteY56" fmla="*/ 621849 h 1087484"/>
                <a:gd name="connsiteX57" fmla="*/ 472219 w 3024845"/>
                <a:gd name="connsiteY57" fmla="*/ 614283 h 1087484"/>
                <a:gd name="connsiteX58" fmla="*/ 473992 w 3024845"/>
                <a:gd name="connsiteY58" fmla="*/ 614283 h 1087484"/>
                <a:gd name="connsiteX59" fmla="*/ 486406 w 3024845"/>
                <a:gd name="connsiteY59" fmla="*/ 614283 h 1087484"/>
                <a:gd name="connsiteX60" fmla="*/ 486406 w 3024845"/>
                <a:gd name="connsiteY60" fmla="*/ 640224 h 1087484"/>
                <a:gd name="connsiteX61" fmla="*/ 488433 w 3024845"/>
                <a:gd name="connsiteY61" fmla="*/ 640224 h 1087484"/>
                <a:gd name="connsiteX62" fmla="*/ 502619 w 3024845"/>
                <a:gd name="connsiteY62" fmla="*/ 640224 h 1087484"/>
                <a:gd name="connsiteX63" fmla="*/ 502619 w 3024845"/>
                <a:gd name="connsiteY63" fmla="*/ 641845 h 1087484"/>
                <a:gd name="connsiteX64" fmla="*/ 502619 w 3024845"/>
                <a:gd name="connsiteY64" fmla="*/ 653195 h 1087484"/>
                <a:gd name="connsiteX65" fmla="*/ 503379 w 3024845"/>
                <a:gd name="connsiteY65" fmla="*/ 653195 h 1087484"/>
                <a:gd name="connsiteX66" fmla="*/ 508700 w 3024845"/>
                <a:gd name="connsiteY66" fmla="*/ 653195 h 1087484"/>
                <a:gd name="connsiteX67" fmla="*/ 508700 w 3024845"/>
                <a:gd name="connsiteY67" fmla="*/ 652384 h 1087484"/>
                <a:gd name="connsiteX68" fmla="*/ 508700 w 3024845"/>
                <a:gd name="connsiteY68" fmla="*/ 646709 h 1087484"/>
                <a:gd name="connsiteX69" fmla="*/ 539100 w 3024845"/>
                <a:gd name="connsiteY69" fmla="*/ 646709 h 1087484"/>
                <a:gd name="connsiteX70" fmla="*/ 539100 w 3024845"/>
                <a:gd name="connsiteY70" fmla="*/ 670489 h 1087484"/>
                <a:gd name="connsiteX71" fmla="*/ 540113 w 3024845"/>
                <a:gd name="connsiteY71" fmla="*/ 670489 h 1087484"/>
                <a:gd name="connsiteX72" fmla="*/ 547207 w 3024845"/>
                <a:gd name="connsiteY72" fmla="*/ 670489 h 1087484"/>
                <a:gd name="connsiteX73" fmla="*/ 547207 w 3024845"/>
                <a:gd name="connsiteY73" fmla="*/ 671570 h 1087484"/>
                <a:gd name="connsiteX74" fmla="*/ 547207 w 3024845"/>
                <a:gd name="connsiteY74" fmla="*/ 679136 h 1087484"/>
                <a:gd name="connsiteX75" fmla="*/ 547967 w 3024845"/>
                <a:gd name="connsiteY75" fmla="*/ 679136 h 1087484"/>
                <a:gd name="connsiteX76" fmla="*/ 553287 w 3024845"/>
                <a:gd name="connsiteY76" fmla="*/ 679136 h 1087484"/>
                <a:gd name="connsiteX77" fmla="*/ 553287 w 3024845"/>
                <a:gd name="connsiteY77" fmla="*/ 676974 h 1087484"/>
                <a:gd name="connsiteX78" fmla="*/ 553287 w 3024845"/>
                <a:gd name="connsiteY78" fmla="*/ 661842 h 1087484"/>
                <a:gd name="connsiteX79" fmla="*/ 554300 w 3024845"/>
                <a:gd name="connsiteY79" fmla="*/ 661842 h 1087484"/>
                <a:gd name="connsiteX80" fmla="*/ 561394 w 3024845"/>
                <a:gd name="connsiteY80" fmla="*/ 661842 h 1087484"/>
                <a:gd name="connsiteX81" fmla="*/ 561394 w 3024845"/>
                <a:gd name="connsiteY81" fmla="*/ 662923 h 1087484"/>
                <a:gd name="connsiteX82" fmla="*/ 561394 w 3024845"/>
                <a:gd name="connsiteY82" fmla="*/ 670489 h 1087484"/>
                <a:gd name="connsiteX83" fmla="*/ 566714 w 3024845"/>
                <a:gd name="connsiteY83" fmla="*/ 668496 h 1087484"/>
                <a:gd name="connsiteX84" fmla="*/ 567474 w 3024845"/>
                <a:gd name="connsiteY84" fmla="*/ 667516 h 1087484"/>
                <a:gd name="connsiteX85" fmla="*/ 567474 w 3024845"/>
                <a:gd name="connsiteY85" fmla="*/ 661842 h 1087484"/>
                <a:gd name="connsiteX86" fmla="*/ 605981 w 3024845"/>
                <a:gd name="connsiteY86" fmla="*/ 661842 h 1087484"/>
                <a:gd name="connsiteX87" fmla="*/ 605981 w 3024845"/>
                <a:gd name="connsiteY87" fmla="*/ 685621 h 1087484"/>
                <a:gd name="connsiteX88" fmla="*/ 608007 w 3024845"/>
                <a:gd name="connsiteY88" fmla="*/ 685621 h 1087484"/>
                <a:gd name="connsiteX89" fmla="*/ 622194 w 3024845"/>
                <a:gd name="connsiteY89" fmla="*/ 685621 h 1087484"/>
                <a:gd name="connsiteX90" fmla="*/ 622194 w 3024845"/>
                <a:gd name="connsiteY90" fmla="*/ 686702 h 1087484"/>
                <a:gd name="connsiteX91" fmla="*/ 622194 w 3024845"/>
                <a:gd name="connsiteY91" fmla="*/ 694268 h 1087484"/>
                <a:gd name="connsiteX92" fmla="*/ 623968 w 3024845"/>
                <a:gd name="connsiteY92" fmla="*/ 694268 h 1087484"/>
                <a:gd name="connsiteX93" fmla="*/ 636381 w 3024845"/>
                <a:gd name="connsiteY93" fmla="*/ 694268 h 1087484"/>
                <a:gd name="connsiteX94" fmla="*/ 636381 w 3024845"/>
                <a:gd name="connsiteY94" fmla="*/ 670489 h 1087484"/>
                <a:gd name="connsiteX95" fmla="*/ 637394 w 3024845"/>
                <a:gd name="connsiteY95" fmla="*/ 670489 h 1087484"/>
                <a:gd name="connsiteX96" fmla="*/ 644488 w 3024845"/>
                <a:gd name="connsiteY96" fmla="*/ 670489 h 1087484"/>
                <a:gd name="connsiteX97" fmla="*/ 644488 w 3024845"/>
                <a:gd name="connsiteY97" fmla="*/ 638062 h 1087484"/>
                <a:gd name="connsiteX98" fmla="*/ 645501 w 3024845"/>
                <a:gd name="connsiteY98" fmla="*/ 638062 h 1087484"/>
                <a:gd name="connsiteX99" fmla="*/ 652595 w 3024845"/>
                <a:gd name="connsiteY99" fmla="*/ 638062 h 1087484"/>
                <a:gd name="connsiteX100" fmla="*/ 652595 w 3024845"/>
                <a:gd name="connsiteY100" fmla="*/ 636171 h 1087484"/>
                <a:gd name="connsiteX101" fmla="*/ 652595 w 3024845"/>
                <a:gd name="connsiteY101" fmla="*/ 622930 h 1087484"/>
                <a:gd name="connsiteX102" fmla="*/ 651328 w 3024845"/>
                <a:gd name="connsiteY102" fmla="*/ 621308 h 1087484"/>
                <a:gd name="connsiteX103" fmla="*/ 656648 w 3024845"/>
                <a:gd name="connsiteY103" fmla="*/ 609959 h 1087484"/>
                <a:gd name="connsiteX104" fmla="*/ 664755 w 3024845"/>
                <a:gd name="connsiteY104" fmla="*/ 638062 h 1087484"/>
                <a:gd name="connsiteX105" fmla="*/ 665515 w 3024845"/>
                <a:gd name="connsiteY105" fmla="*/ 638062 h 1087484"/>
                <a:gd name="connsiteX106" fmla="*/ 670835 w 3024845"/>
                <a:gd name="connsiteY106" fmla="*/ 638062 h 1087484"/>
                <a:gd name="connsiteX107" fmla="*/ 670835 w 3024845"/>
                <a:gd name="connsiteY107" fmla="*/ 532135 h 1087484"/>
                <a:gd name="connsiteX108" fmla="*/ 672355 w 3024845"/>
                <a:gd name="connsiteY108" fmla="*/ 532135 h 1087484"/>
                <a:gd name="connsiteX109" fmla="*/ 682995 w 3024845"/>
                <a:gd name="connsiteY109" fmla="*/ 532135 h 1087484"/>
                <a:gd name="connsiteX110" fmla="*/ 682995 w 3024845"/>
                <a:gd name="connsiteY110" fmla="*/ 484576 h 1087484"/>
                <a:gd name="connsiteX111" fmla="*/ 709342 w 3024845"/>
                <a:gd name="connsiteY111" fmla="*/ 484576 h 1087484"/>
                <a:gd name="connsiteX112" fmla="*/ 709342 w 3024845"/>
                <a:gd name="connsiteY112" fmla="*/ 462958 h 1087484"/>
                <a:gd name="connsiteX113" fmla="*/ 743796 w 3024845"/>
                <a:gd name="connsiteY113" fmla="*/ 462958 h 1087484"/>
                <a:gd name="connsiteX114" fmla="*/ 743796 w 3024845"/>
                <a:gd name="connsiteY114" fmla="*/ 465390 h 1087484"/>
                <a:gd name="connsiteX115" fmla="*/ 743796 w 3024845"/>
                <a:gd name="connsiteY115" fmla="*/ 482414 h 1087484"/>
                <a:gd name="connsiteX116" fmla="*/ 746076 w 3024845"/>
                <a:gd name="connsiteY116" fmla="*/ 482414 h 1087484"/>
                <a:gd name="connsiteX117" fmla="*/ 762036 w 3024845"/>
                <a:gd name="connsiteY117" fmla="*/ 482414 h 1087484"/>
                <a:gd name="connsiteX118" fmla="*/ 762036 w 3024845"/>
                <a:gd name="connsiteY118" fmla="*/ 529973 h 1087484"/>
                <a:gd name="connsiteX119" fmla="*/ 763049 w 3024845"/>
                <a:gd name="connsiteY119" fmla="*/ 529973 h 1087484"/>
                <a:gd name="connsiteX120" fmla="*/ 770143 w 3024845"/>
                <a:gd name="connsiteY120" fmla="*/ 529973 h 1087484"/>
                <a:gd name="connsiteX121" fmla="*/ 784330 w 3024845"/>
                <a:gd name="connsiteY121" fmla="*/ 534297 h 1087484"/>
                <a:gd name="connsiteX122" fmla="*/ 784330 w 3024845"/>
                <a:gd name="connsiteY122" fmla="*/ 573209 h 1087484"/>
                <a:gd name="connsiteX123" fmla="*/ 785343 w 3024845"/>
                <a:gd name="connsiteY123" fmla="*/ 573209 h 1087484"/>
                <a:gd name="connsiteX124" fmla="*/ 792436 w 3024845"/>
                <a:gd name="connsiteY124" fmla="*/ 573209 h 1087484"/>
                <a:gd name="connsiteX125" fmla="*/ 792436 w 3024845"/>
                <a:gd name="connsiteY125" fmla="*/ 574830 h 1087484"/>
                <a:gd name="connsiteX126" fmla="*/ 792436 w 3024845"/>
                <a:gd name="connsiteY126" fmla="*/ 586179 h 1087484"/>
                <a:gd name="connsiteX127" fmla="*/ 794463 w 3024845"/>
                <a:gd name="connsiteY127" fmla="*/ 586179 h 1087484"/>
                <a:gd name="connsiteX128" fmla="*/ 808650 w 3024845"/>
                <a:gd name="connsiteY128" fmla="*/ 586179 h 1087484"/>
                <a:gd name="connsiteX129" fmla="*/ 814730 w 3024845"/>
                <a:gd name="connsiteY129" fmla="*/ 592665 h 1087484"/>
                <a:gd name="connsiteX130" fmla="*/ 814730 w 3024845"/>
                <a:gd name="connsiteY130" fmla="*/ 614283 h 1087484"/>
                <a:gd name="connsiteX131" fmla="*/ 817010 w 3024845"/>
                <a:gd name="connsiteY131" fmla="*/ 614283 h 1087484"/>
                <a:gd name="connsiteX132" fmla="*/ 832970 w 3024845"/>
                <a:gd name="connsiteY132" fmla="*/ 614283 h 1087484"/>
                <a:gd name="connsiteX133" fmla="*/ 832970 w 3024845"/>
                <a:gd name="connsiteY133" fmla="*/ 615363 h 1087484"/>
                <a:gd name="connsiteX134" fmla="*/ 832970 w 3024845"/>
                <a:gd name="connsiteY134" fmla="*/ 622930 h 1087484"/>
                <a:gd name="connsiteX135" fmla="*/ 834237 w 3024845"/>
                <a:gd name="connsiteY135" fmla="*/ 622930 h 1087484"/>
                <a:gd name="connsiteX136" fmla="*/ 843104 w 3024845"/>
                <a:gd name="connsiteY136" fmla="*/ 622930 h 1087484"/>
                <a:gd name="connsiteX137" fmla="*/ 843104 w 3024845"/>
                <a:gd name="connsiteY137" fmla="*/ 625091 h 1087484"/>
                <a:gd name="connsiteX138" fmla="*/ 843104 w 3024845"/>
                <a:gd name="connsiteY138" fmla="*/ 640224 h 1087484"/>
                <a:gd name="connsiteX139" fmla="*/ 847157 w 3024845"/>
                <a:gd name="connsiteY139" fmla="*/ 638332 h 1087484"/>
                <a:gd name="connsiteX140" fmla="*/ 847157 w 3024845"/>
                <a:gd name="connsiteY140" fmla="*/ 625091 h 1087484"/>
                <a:gd name="connsiteX141" fmla="*/ 848170 w 3024845"/>
                <a:gd name="connsiteY141" fmla="*/ 625091 h 1087484"/>
                <a:gd name="connsiteX142" fmla="*/ 855264 w 3024845"/>
                <a:gd name="connsiteY142" fmla="*/ 625091 h 1087484"/>
                <a:gd name="connsiteX143" fmla="*/ 855264 w 3024845"/>
                <a:gd name="connsiteY143" fmla="*/ 626713 h 1087484"/>
                <a:gd name="connsiteX144" fmla="*/ 855264 w 3024845"/>
                <a:gd name="connsiteY144" fmla="*/ 638062 h 1087484"/>
                <a:gd name="connsiteX145" fmla="*/ 856024 w 3024845"/>
                <a:gd name="connsiteY145" fmla="*/ 638062 h 1087484"/>
                <a:gd name="connsiteX146" fmla="*/ 861344 w 3024845"/>
                <a:gd name="connsiteY146" fmla="*/ 638062 h 1087484"/>
                <a:gd name="connsiteX147" fmla="*/ 909984 w 3024845"/>
                <a:gd name="connsiteY147" fmla="*/ 633739 h 1087484"/>
                <a:gd name="connsiteX148" fmla="*/ 909984 w 3024845"/>
                <a:gd name="connsiteY148" fmla="*/ 635090 h 1087484"/>
                <a:gd name="connsiteX149" fmla="*/ 909984 w 3024845"/>
                <a:gd name="connsiteY149" fmla="*/ 644547 h 1087484"/>
                <a:gd name="connsiteX150" fmla="*/ 910744 w 3024845"/>
                <a:gd name="connsiteY150" fmla="*/ 644547 h 1087484"/>
                <a:gd name="connsiteX151" fmla="*/ 916065 w 3024845"/>
                <a:gd name="connsiteY151" fmla="*/ 644547 h 1087484"/>
                <a:gd name="connsiteX152" fmla="*/ 916065 w 3024845"/>
                <a:gd name="connsiteY152" fmla="*/ 646709 h 1087484"/>
                <a:gd name="connsiteX153" fmla="*/ 916065 w 3024845"/>
                <a:gd name="connsiteY153" fmla="*/ 661842 h 1087484"/>
                <a:gd name="connsiteX154" fmla="*/ 918091 w 3024845"/>
                <a:gd name="connsiteY154" fmla="*/ 660491 h 1087484"/>
                <a:gd name="connsiteX155" fmla="*/ 932278 w 3024845"/>
                <a:gd name="connsiteY155" fmla="*/ 651033 h 1087484"/>
                <a:gd name="connsiteX156" fmla="*/ 938358 w 3024845"/>
                <a:gd name="connsiteY156" fmla="*/ 609959 h 1087484"/>
                <a:gd name="connsiteX157" fmla="*/ 939118 w 3024845"/>
                <a:gd name="connsiteY157" fmla="*/ 609689 h 1087484"/>
                <a:gd name="connsiteX158" fmla="*/ 944438 w 3024845"/>
                <a:gd name="connsiteY158" fmla="*/ 607797 h 1087484"/>
                <a:gd name="connsiteX159" fmla="*/ 946465 w 3024845"/>
                <a:gd name="connsiteY159" fmla="*/ 538620 h 1087484"/>
                <a:gd name="connsiteX160" fmla="*/ 948492 w 3024845"/>
                <a:gd name="connsiteY160" fmla="*/ 607797 h 1087484"/>
                <a:gd name="connsiteX161" fmla="*/ 949252 w 3024845"/>
                <a:gd name="connsiteY161" fmla="*/ 608067 h 1087484"/>
                <a:gd name="connsiteX162" fmla="*/ 954572 w 3024845"/>
                <a:gd name="connsiteY162" fmla="*/ 609959 h 1087484"/>
                <a:gd name="connsiteX163" fmla="*/ 954572 w 3024845"/>
                <a:gd name="connsiteY163" fmla="*/ 523488 h 1087484"/>
                <a:gd name="connsiteX164" fmla="*/ 958625 w 3024845"/>
                <a:gd name="connsiteY164" fmla="*/ 491061 h 1087484"/>
                <a:gd name="connsiteX165" fmla="*/ 997132 w 3024845"/>
                <a:gd name="connsiteY165" fmla="*/ 491061 h 1087484"/>
                <a:gd name="connsiteX166" fmla="*/ 997132 w 3024845"/>
                <a:gd name="connsiteY166" fmla="*/ 523488 h 1087484"/>
                <a:gd name="connsiteX167" fmla="*/ 997892 w 3024845"/>
                <a:gd name="connsiteY167" fmla="*/ 523488 h 1087484"/>
                <a:gd name="connsiteX168" fmla="*/ 1003212 w 3024845"/>
                <a:gd name="connsiteY168" fmla="*/ 523488 h 1087484"/>
                <a:gd name="connsiteX169" fmla="*/ 1003212 w 3024845"/>
                <a:gd name="connsiteY169" fmla="*/ 441340 h 1087484"/>
                <a:gd name="connsiteX170" fmla="*/ 1004986 w 3024845"/>
                <a:gd name="connsiteY170" fmla="*/ 441340 h 1087484"/>
                <a:gd name="connsiteX171" fmla="*/ 1017399 w 3024845"/>
                <a:gd name="connsiteY171" fmla="*/ 441340 h 1087484"/>
                <a:gd name="connsiteX172" fmla="*/ 1017399 w 3024845"/>
                <a:gd name="connsiteY172" fmla="*/ 439449 h 1087484"/>
                <a:gd name="connsiteX173" fmla="*/ 1017399 w 3024845"/>
                <a:gd name="connsiteY173" fmla="*/ 426208 h 1087484"/>
                <a:gd name="connsiteX174" fmla="*/ 1039693 w 3024845"/>
                <a:gd name="connsiteY174" fmla="*/ 426208 h 1087484"/>
                <a:gd name="connsiteX175" fmla="*/ 1039693 w 3024845"/>
                <a:gd name="connsiteY175" fmla="*/ 425127 h 1087484"/>
                <a:gd name="connsiteX176" fmla="*/ 1039693 w 3024845"/>
                <a:gd name="connsiteY176" fmla="*/ 417561 h 1087484"/>
                <a:gd name="connsiteX177" fmla="*/ 1041466 w 3024845"/>
                <a:gd name="connsiteY177" fmla="*/ 417561 h 1087484"/>
                <a:gd name="connsiteX178" fmla="*/ 1053880 w 3024845"/>
                <a:gd name="connsiteY178" fmla="*/ 417561 h 1087484"/>
                <a:gd name="connsiteX179" fmla="*/ 1053880 w 3024845"/>
                <a:gd name="connsiteY179" fmla="*/ 418642 h 1087484"/>
                <a:gd name="connsiteX180" fmla="*/ 1053880 w 3024845"/>
                <a:gd name="connsiteY180" fmla="*/ 426208 h 1087484"/>
                <a:gd name="connsiteX181" fmla="*/ 1054640 w 3024845"/>
                <a:gd name="connsiteY181" fmla="*/ 426208 h 1087484"/>
                <a:gd name="connsiteX182" fmla="*/ 1059960 w 3024845"/>
                <a:gd name="connsiteY182" fmla="*/ 426208 h 1087484"/>
                <a:gd name="connsiteX183" fmla="*/ 1070093 w 3024845"/>
                <a:gd name="connsiteY183" fmla="*/ 421884 h 1087484"/>
                <a:gd name="connsiteX184" fmla="*/ 1074146 w 3024845"/>
                <a:gd name="connsiteY184" fmla="*/ 425127 h 1087484"/>
                <a:gd name="connsiteX185" fmla="*/ 1074146 w 3024845"/>
                <a:gd name="connsiteY185" fmla="*/ 417561 h 1087484"/>
                <a:gd name="connsiteX186" fmla="*/ 1076426 w 3024845"/>
                <a:gd name="connsiteY186" fmla="*/ 417561 h 1087484"/>
                <a:gd name="connsiteX187" fmla="*/ 1092387 w 3024845"/>
                <a:gd name="connsiteY187" fmla="*/ 417561 h 1087484"/>
                <a:gd name="connsiteX188" fmla="*/ 1092387 w 3024845"/>
                <a:gd name="connsiteY188" fmla="*/ 418642 h 1087484"/>
                <a:gd name="connsiteX189" fmla="*/ 1092387 w 3024845"/>
                <a:gd name="connsiteY189" fmla="*/ 426208 h 1087484"/>
                <a:gd name="connsiteX190" fmla="*/ 1122787 w 3024845"/>
                <a:gd name="connsiteY190" fmla="*/ 426208 h 1087484"/>
                <a:gd name="connsiteX191" fmla="*/ 1122787 w 3024845"/>
                <a:gd name="connsiteY191" fmla="*/ 427829 h 1087484"/>
                <a:gd name="connsiteX192" fmla="*/ 1122787 w 3024845"/>
                <a:gd name="connsiteY192" fmla="*/ 439179 h 1087484"/>
                <a:gd name="connsiteX193" fmla="*/ 1149134 w 3024845"/>
                <a:gd name="connsiteY193" fmla="*/ 439179 h 1087484"/>
                <a:gd name="connsiteX194" fmla="*/ 1149134 w 3024845"/>
                <a:gd name="connsiteY194" fmla="*/ 469443 h 1087484"/>
                <a:gd name="connsiteX195" fmla="*/ 1149894 w 3024845"/>
                <a:gd name="connsiteY195" fmla="*/ 469443 h 1087484"/>
                <a:gd name="connsiteX196" fmla="*/ 1155214 w 3024845"/>
                <a:gd name="connsiteY196" fmla="*/ 469443 h 1087484"/>
                <a:gd name="connsiteX197" fmla="*/ 1155214 w 3024845"/>
                <a:gd name="connsiteY197" fmla="*/ 470524 h 1087484"/>
                <a:gd name="connsiteX198" fmla="*/ 1155214 w 3024845"/>
                <a:gd name="connsiteY198" fmla="*/ 478091 h 1087484"/>
                <a:gd name="connsiteX199" fmla="*/ 1159268 w 3024845"/>
                <a:gd name="connsiteY199" fmla="*/ 508355 h 1087484"/>
                <a:gd name="connsiteX200" fmla="*/ 1160028 w 3024845"/>
                <a:gd name="connsiteY200" fmla="*/ 508355 h 1087484"/>
                <a:gd name="connsiteX201" fmla="*/ 1165348 w 3024845"/>
                <a:gd name="connsiteY201" fmla="*/ 508355 h 1087484"/>
                <a:gd name="connsiteX202" fmla="*/ 1165348 w 3024845"/>
                <a:gd name="connsiteY202" fmla="*/ 509166 h 1087484"/>
                <a:gd name="connsiteX203" fmla="*/ 1165348 w 3024845"/>
                <a:gd name="connsiteY203" fmla="*/ 514841 h 1087484"/>
                <a:gd name="connsiteX204" fmla="*/ 1166361 w 3024845"/>
                <a:gd name="connsiteY204" fmla="*/ 514841 h 1087484"/>
                <a:gd name="connsiteX205" fmla="*/ 1173454 w 3024845"/>
                <a:gd name="connsiteY205" fmla="*/ 514841 h 1087484"/>
                <a:gd name="connsiteX206" fmla="*/ 1173454 w 3024845"/>
                <a:gd name="connsiteY206" fmla="*/ 545106 h 1087484"/>
                <a:gd name="connsiteX207" fmla="*/ 1175481 w 3024845"/>
                <a:gd name="connsiteY207" fmla="*/ 545106 h 1087484"/>
                <a:gd name="connsiteX208" fmla="*/ 1189668 w 3024845"/>
                <a:gd name="connsiteY208" fmla="*/ 545106 h 1087484"/>
                <a:gd name="connsiteX209" fmla="*/ 1189668 w 3024845"/>
                <a:gd name="connsiteY209" fmla="*/ 568885 h 1087484"/>
                <a:gd name="connsiteX210" fmla="*/ 1191695 w 3024845"/>
                <a:gd name="connsiteY210" fmla="*/ 570506 h 1087484"/>
                <a:gd name="connsiteX211" fmla="*/ 1191695 w 3024845"/>
                <a:gd name="connsiteY211" fmla="*/ 581856 h 1087484"/>
                <a:gd name="connsiteX212" fmla="*/ 1192455 w 3024845"/>
                <a:gd name="connsiteY212" fmla="*/ 581856 h 1087484"/>
                <a:gd name="connsiteX213" fmla="*/ 1197775 w 3024845"/>
                <a:gd name="connsiteY213" fmla="*/ 581856 h 1087484"/>
                <a:gd name="connsiteX214" fmla="*/ 1197775 w 3024845"/>
                <a:gd name="connsiteY214" fmla="*/ 605635 h 1087484"/>
                <a:gd name="connsiteX215" fmla="*/ 1199041 w 3024845"/>
                <a:gd name="connsiteY215" fmla="*/ 605635 h 1087484"/>
                <a:gd name="connsiteX216" fmla="*/ 1207908 w 3024845"/>
                <a:gd name="connsiteY216" fmla="*/ 605635 h 1087484"/>
                <a:gd name="connsiteX217" fmla="*/ 1209935 w 3024845"/>
                <a:gd name="connsiteY217" fmla="*/ 609689 h 1087484"/>
                <a:gd name="connsiteX218" fmla="*/ 1209935 w 3024845"/>
                <a:gd name="connsiteY218" fmla="*/ 622930 h 1087484"/>
                <a:gd name="connsiteX219" fmla="*/ 1211455 w 3024845"/>
                <a:gd name="connsiteY219" fmla="*/ 621038 h 1087484"/>
                <a:gd name="connsiteX220" fmla="*/ 1222095 w 3024845"/>
                <a:gd name="connsiteY220" fmla="*/ 607797 h 1087484"/>
                <a:gd name="connsiteX221" fmla="*/ 1250469 w 3024845"/>
                <a:gd name="connsiteY221" fmla="*/ 607797 h 1087484"/>
                <a:gd name="connsiteX222" fmla="*/ 1250469 w 3024845"/>
                <a:gd name="connsiteY222" fmla="*/ 694268 h 1087484"/>
                <a:gd name="connsiteX223" fmla="*/ 1251229 w 3024845"/>
                <a:gd name="connsiteY223" fmla="*/ 694268 h 1087484"/>
                <a:gd name="connsiteX224" fmla="*/ 1256549 w 3024845"/>
                <a:gd name="connsiteY224" fmla="*/ 694268 h 1087484"/>
                <a:gd name="connsiteX225" fmla="*/ 1257309 w 3024845"/>
                <a:gd name="connsiteY225" fmla="*/ 692917 h 1087484"/>
                <a:gd name="connsiteX226" fmla="*/ 1262629 w 3024845"/>
                <a:gd name="connsiteY226" fmla="*/ 683459 h 1087484"/>
                <a:gd name="connsiteX227" fmla="*/ 1262629 w 3024845"/>
                <a:gd name="connsiteY227" fmla="*/ 685351 h 1087484"/>
                <a:gd name="connsiteX228" fmla="*/ 1262629 w 3024845"/>
                <a:gd name="connsiteY228" fmla="*/ 698592 h 1087484"/>
                <a:gd name="connsiteX229" fmla="*/ 1266682 w 3024845"/>
                <a:gd name="connsiteY229" fmla="*/ 653195 h 1087484"/>
                <a:gd name="connsiteX230" fmla="*/ 1267442 w 3024845"/>
                <a:gd name="connsiteY230" fmla="*/ 653195 h 1087484"/>
                <a:gd name="connsiteX231" fmla="*/ 1272762 w 3024845"/>
                <a:gd name="connsiteY231" fmla="*/ 653195 h 1087484"/>
                <a:gd name="connsiteX232" fmla="*/ 1272762 w 3024845"/>
                <a:gd name="connsiteY232" fmla="*/ 588341 h 1087484"/>
                <a:gd name="connsiteX233" fmla="*/ 1273776 w 3024845"/>
                <a:gd name="connsiteY233" fmla="*/ 588341 h 1087484"/>
                <a:gd name="connsiteX234" fmla="*/ 1280869 w 3024845"/>
                <a:gd name="connsiteY234" fmla="*/ 588341 h 1087484"/>
                <a:gd name="connsiteX235" fmla="*/ 1293029 w 3024845"/>
                <a:gd name="connsiteY235" fmla="*/ 545106 h 1087484"/>
                <a:gd name="connsiteX236" fmla="*/ 1294296 w 3024845"/>
                <a:gd name="connsiteY236" fmla="*/ 545106 h 1087484"/>
                <a:gd name="connsiteX237" fmla="*/ 1303163 w 3024845"/>
                <a:gd name="connsiteY237" fmla="*/ 545106 h 1087484"/>
                <a:gd name="connsiteX238" fmla="*/ 1313296 w 3024845"/>
                <a:gd name="connsiteY238" fmla="*/ 588341 h 1087484"/>
                <a:gd name="connsiteX239" fmla="*/ 1314309 w 3024845"/>
                <a:gd name="connsiteY239" fmla="*/ 588341 h 1087484"/>
                <a:gd name="connsiteX240" fmla="*/ 1321403 w 3024845"/>
                <a:gd name="connsiteY240" fmla="*/ 588341 h 1087484"/>
                <a:gd name="connsiteX241" fmla="*/ 1321403 w 3024845"/>
                <a:gd name="connsiteY241" fmla="*/ 627253 h 1087484"/>
                <a:gd name="connsiteX242" fmla="*/ 1323176 w 3024845"/>
                <a:gd name="connsiteY242" fmla="*/ 627253 h 1087484"/>
                <a:gd name="connsiteX243" fmla="*/ 1335590 w 3024845"/>
                <a:gd name="connsiteY243" fmla="*/ 627253 h 1087484"/>
                <a:gd name="connsiteX244" fmla="*/ 1335590 w 3024845"/>
                <a:gd name="connsiteY244" fmla="*/ 629415 h 1087484"/>
                <a:gd name="connsiteX245" fmla="*/ 1335590 w 3024845"/>
                <a:gd name="connsiteY245" fmla="*/ 644547 h 1087484"/>
                <a:gd name="connsiteX246" fmla="*/ 1339643 w 3024845"/>
                <a:gd name="connsiteY246" fmla="*/ 642386 h 1087484"/>
                <a:gd name="connsiteX247" fmla="*/ 1339643 w 3024845"/>
                <a:gd name="connsiteY247" fmla="*/ 627253 h 1087484"/>
                <a:gd name="connsiteX248" fmla="*/ 1341163 w 3024845"/>
                <a:gd name="connsiteY248" fmla="*/ 627253 h 1087484"/>
                <a:gd name="connsiteX249" fmla="*/ 1351803 w 3024845"/>
                <a:gd name="connsiteY249" fmla="*/ 627253 h 1087484"/>
                <a:gd name="connsiteX250" fmla="*/ 1351803 w 3024845"/>
                <a:gd name="connsiteY250" fmla="*/ 628874 h 1087484"/>
                <a:gd name="connsiteX251" fmla="*/ 1351803 w 3024845"/>
                <a:gd name="connsiteY251" fmla="*/ 640224 h 1087484"/>
                <a:gd name="connsiteX252" fmla="*/ 1382204 w 3024845"/>
                <a:gd name="connsiteY252" fmla="*/ 640224 h 1087484"/>
                <a:gd name="connsiteX253" fmla="*/ 1382204 w 3024845"/>
                <a:gd name="connsiteY253" fmla="*/ 603474 h 1087484"/>
                <a:gd name="connsiteX254" fmla="*/ 1383470 w 3024845"/>
                <a:gd name="connsiteY254" fmla="*/ 603474 h 1087484"/>
                <a:gd name="connsiteX255" fmla="*/ 1392337 w 3024845"/>
                <a:gd name="connsiteY255" fmla="*/ 603474 h 1087484"/>
                <a:gd name="connsiteX256" fmla="*/ 1392337 w 3024845"/>
                <a:gd name="connsiteY256" fmla="*/ 625091 h 1087484"/>
                <a:gd name="connsiteX257" fmla="*/ 1394364 w 3024845"/>
                <a:gd name="connsiteY257" fmla="*/ 592665 h 1087484"/>
                <a:gd name="connsiteX258" fmla="*/ 1416657 w 3024845"/>
                <a:gd name="connsiteY258" fmla="*/ 592665 h 1087484"/>
                <a:gd name="connsiteX259" fmla="*/ 1416657 w 3024845"/>
                <a:gd name="connsiteY259" fmla="*/ 591043 h 1087484"/>
                <a:gd name="connsiteX260" fmla="*/ 1416657 w 3024845"/>
                <a:gd name="connsiteY260" fmla="*/ 579694 h 1087484"/>
                <a:gd name="connsiteX261" fmla="*/ 1417417 w 3024845"/>
                <a:gd name="connsiteY261" fmla="*/ 579694 h 1087484"/>
                <a:gd name="connsiteX262" fmla="*/ 1422737 w 3024845"/>
                <a:gd name="connsiteY262" fmla="*/ 579694 h 1087484"/>
                <a:gd name="connsiteX263" fmla="*/ 1422737 w 3024845"/>
                <a:gd name="connsiteY263" fmla="*/ 577803 h 1087484"/>
                <a:gd name="connsiteX264" fmla="*/ 1422737 w 3024845"/>
                <a:gd name="connsiteY264" fmla="*/ 564562 h 1087484"/>
                <a:gd name="connsiteX265" fmla="*/ 1426791 w 3024845"/>
                <a:gd name="connsiteY265" fmla="*/ 571047 h 1087484"/>
                <a:gd name="connsiteX266" fmla="*/ 1429071 w 3024845"/>
                <a:gd name="connsiteY266" fmla="*/ 571047 h 1087484"/>
                <a:gd name="connsiteX267" fmla="*/ 1445031 w 3024845"/>
                <a:gd name="connsiteY267" fmla="*/ 571047 h 1087484"/>
                <a:gd name="connsiteX268" fmla="*/ 1445031 w 3024845"/>
                <a:gd name="connsiteY268" fmla="*/ 570236 h 1087484"/>
                <a:gd name="connsiteX269" fmla="*/ 1445031 w 3024845"/>
                <a:gd name="connsiteY269" fmla="*/ 564562 h 1087484"/>
                <a:gd name="connsiteX270" fmla="*/ 1445791 w 3024845"/>
                <a:gd name="connsiteY270" fmla="*/ 564562 h 1087484"/>
                <a:gd name="connsiteX271" fmla="*/ 1451111 w 3024845"/>
                <a:gd name="connsiteY271" fmla="*/ 564562 h 1087484"/>
                <a:gd name="connsiteX272" fmla="*/ 1451111 w 3024845"/>
                <a:gd name="connsiteY272" fmla="*/ 565913 h 1087484"/>
                <a:gd name="connsiteX273" fmla="*/ 1451111 w 3024845"/>
                <a:gd name="connsiteY273" fmla="*/ 575371 h 1087484"/>
                <a:gd name="connsiteX274" fmla="*/ 1489618 w 3024845"/>
                <a:gd name="connsiteY274" fmla="*/ 575371 h 1087484"/>
                <a:gd name="connsiteX275" fmla="*/ 1489618 w 3024845"/>
                <a:gd name="connsiteY275" fmla="*/ 713724 h 1087484"/>
                <a:gd name="connsiteX276" fmla="*/ 1491138 w 3024845"/>
                <a:gd name="connsiteY276" fmla="*/ 713724 h 1087484"/>
                <a:gd name="connsiteX277" fmla="*/ 1501778 w 3024845"/>
                <a:gd name="connsiteY277" fmla="*/ 713724 h 1087484"/>
                <a:gd name="connsiteX278" fmla="*/ 1501778 w 3024845"/>
                <a:gd name="connsiteY278" fmla="*/ 700754 h 1087484"/>
                <a:gd name="connsiteX279" fmla="*/ 1505832 w 3024845"/>
                <a:gd name="connsiteY279" fmla="*/ 700754 h 1087484"/>
                <a:gd name="connsiteX280" fmla="*/ 1505832 w 3024845"/>
                <a:gd name="connsiteY280" fmla="*/ 713724 h 1087484"/>
                <a:gd name="connsiteX281" fmla="*/ 1536232 w 3024845"/>
                <a:gd name="connsiteY281" fmla="*/ 713724 h 1087484"/>
                <a:gd name="connsiteX282" fmla="*/ 1536232 w 3024845"/>
                <a:gd name="connsiteY282" fmla="*/ 683459 h 1087484"/>
                <a:gd name="connsiteX283" fmla="*/ 1548392 w 3024845"/>
                <a:gd name="connsiteY283" fmla="*/ 683459 h 1087484"/>
                <a:gd name="connsiteX284" fmla="*/ 1560552 w 3024845"/>
                <a:gd name="connsiteY284" fmla="*/ 681298 h 1087484"/>
                <a:gd name="connsiteX285" fmla="*/ 1564606 w 3024845"/>
                <a:gd name="connsiteY285" fmla="*/ 683459 h 1087484"/>
                <a:gd name="connsiteX286" fmla="*/ 1574739 w 3024845"/>
                <a:gd name="connsiteY286" fmla="*/ 683459 h 1087484"/>
                <a:gd name="connsiteX287" fmla="*/ 1574739 w 3024845"/>
                <a:gd name="connsiteY287" fmla="*/ 713724 h 1087484"/>
                <a:gd name="connsiteX288" fmla="*/ 1582846 w 3024845"/>
                <a:gd name="connsiteY288" fmla="*/ 713724 h 1087484"/>
                <a:gd name="connsiteX289" fmla="*/ 1582846 w 3024845"/>
                <a:gd name="connsiteY289" fmla="*/ 731019 h 1087484"/>
                <a:gd name="connsiteX290" fmla="*/ 1592182 w 3024845"/>
                <a:gd name="connsiteY290" fmla="*/ 731924 h 1087484"/>
                <a:gd name="connsiteX291" fmla="*/ 1605140 w 3024845"/>
                <a:gd name="connsiteY291" fmla="*/ 731924 h 1087484"/>
                <a:gd name="connsiteX292" fmla="*/ 1605140 w 3024845"/>
                <a:gd name="connsiteY292" fmla="*/ 715886 h 1087484"/>
                <a:gd name="connsiteX293" fmla="*/ 1673096 w 3024845"/>
                <a:gd name="connsiteY293" fmla="*/ 715886 h 1087484"/>
                <a:gd name="connsiteX294" fmla="*/ 1673096 w 3024845"/>
                <a:gd name="connsiteY294" fmla="*/ 630633 h 1087484"/>
                <a:gd name="connsiteX295" fmla="*/ 1745104 w 3024845"/>
                <a:gd name="connsiteY295" fmla="*/ 630633 h 1087484"/>
                <a:gd name="connsiteX296" fmla="*/ 1745104 w 3024845"/>
                <a:gd name="connsiteY296" fmla="*/ 709401 h 1087484"/>
                <a:gd name="connsiteX297" fmla="*/ 1747008 w 3024845"/>
                <a:gd name="connsiteY297" fmla="*/ 709401 h 1087484"/>
                <a:gd name="connsiteX298" fmla="*/ 1748250 w 3024845"/>
                <a:gd name="connsiteY298" fmla="*/ 731924 h 1087484"/>
                <a:gd name="connsiteX299" fmla="*/ 1757926 w 3024845"/>
                <a:gd name="connsiteY299" fmla="*/ 731924 h 1087484"/>
                <a:gd name="connsiteX300" fmla="*/ 1759168 w 3024845"/>
                <a:gd name="connsiteY300" fmla="*/ 709401 h 1087484"/>
                <a:gd name="connsiteX301" fmla="*/ 1765248 w 3024845"/>
                <a:gd name="connsiteY301" fmla="*/ 709401 h 1087484"/>
                <a:gd name="connsiteX302" fmla="*/ 1766490 w 3024845"/>
                <a:gd name="connsiteY302" fmla="*/ 731924 h 1087484"/>
                <a:gd name="connsiteX303" fmla="*/ 1817112 w 3024845"/>
                <a:gd name="connsiteY303" fmla="*/ 731924 h 1087484"/>
                <a:gd name="connsiteX304" fmla="*/ 1817112 w 3024845"/>
                <a:gd name="connsiteY304" fmla="*/ 568896 h 1087484"/>
                <a:gd name="connsiteX305" fmla="*/ 2014439 w 3024845"/>
                <a:gd name="connsiteY305" fmla="*/ 568896 h 1087484"/>
                <a:gd name="connsiteX306" fmla="*/ 2014439 w 3024845"/>
                <a:gd name="connsiteY306" fmla="*/ 731924 h 1087484"/>
                <a:gd name="connsiteX307" fmla="*/ 2033136 w 3024845"/>
                <a:gd name="connsiteY307" fmla="*/ 731924 h 1087484"/>
                <a:gd name="connsiteX308" fmla="*/ 2033136 w 3024845"/>
                <a:gd name="connsiteY308" fmla="*/ 649231 h 1087484"/>
                <a:gd name="connsiteX309" fmla="*/ 2128256 w 3024845"/>
                <a:gd name="connsiteY309" fmla="*/ 649231 h 1087484"/>
                <a:gd name="connsiteX310" fmla="*/ 2146266 w 3024845"/>
                <a:gd name="connsiteY310" fmla="*/ 160309 h 1087484"/>
                <a:gd name="connsiteX311" fmla="*/ 2150320 w 3024845"/>
                <a:gd name="connsiteY311" fmla="*/ 88970 h 1087484"/>
                <a:gd name="connsiteX312" fmla="*/ 2152346 w 3024845"/>
                <a:gd name="connsiteY312" fmla="*/ 28441 h 1087484"/>
                <a:gd name="connsiteX313" fmla="*/ 2180720 w 3024845"/>
                <a:gd name="connsiteY313" fmla="*/ 584018 h 1087484"/>
                <a:gd name="connsiteX314" fmla="*/ 2245574 w 3024845"/>
                <a:gd name="connsiteY314" fmla="*/ 584018 h 1087484"/>
                <a:gd name="connsiteX315" fmla="*/ 2245574 w 3024845"/>
                <a:gd name="connsiteY315" fmla="*/ 659680 h 1087484"/>
                <a:gd name="connsiteX316" fmla="*/ 2253681 w 3024845"/>
                <a:gd name="connsiteY316" fmla="*/ 659680 h 1087484"/>
                <a:gd name="connsiteX317" fmla="*/ 2255708 w 3024845"/>
                <a:gd name="connsiteY317" fmla="*/ 653195 h 1087484"/>
                <a:gd name="connsiteX318" fmla="*/ 2261788 w 3024845"/>
                <a:gd name="connsiteY318" fmla="*/ 653195 h 1087484"/>
                <a:gd name="connsiteX319" fmla="*/ 2263815 w 3024845"/>
                <a:gd name="connsiteY319" fmla="*/ 661842 h 1087484"/>
                <a:gd name="connsiteX320" fmla="*/ 2275975 w 3024845"/>
                <a:gd name="connsiteY320" fmla="*/ 661842 h 1087484"/>
                <a:gd name="connsiteX321" fmla="*/ 2275975 w 3024845"/>
                <a:gd name="connsiteY321" fmla="*/ 655356 h 1087484"/>
                <a:gd name="connsiteX322" fmla="*/ 2298268 w 3024845"/>
                <a:gd name="connsiteY322" fmla="*/ 655356 h 1087484"/>
                <a:gd name="connsiteX323" fmla="*/ 2298268 w 3024845"/>
                <a:gd name="connsiteY323" fmla="*/ 661842 h 1087484"/>
                <a:gd name="connsiteX324" fmla="*/ 2318535 w 3024845"/>
                <a:gd name="connsiteY324" fmla="*/ 661842 h 1087484"/>
                <a:gd name="connsiteX325" fmla="*/ 2318535 w 3024845"/>
                <a:gd name="connsiteY325" fmla="*/ 707239 h 1087484"/>
                <a:gd name="connsiteX326" fmla="*/ 2332722 w 3024845"/>
                <a:gd name="connsiteY326" fmla="*/ 707239 h 1087484"/>
                <a:gd name="connsiteX327" fmla="*/ 2332722 w 3024845"/>
                <a:gd name="connsiteY327" fmla="*/ 694268 h 1087484"/>
                <a:gd name="connsiteX328" fmla="*/ 2348936 w 3024845"/>
                <a:gd name="connsiteY328" fmla="*/ 694268 h 1087484"/>
                <a:gd name="connsiteX329" fmla="*/ 2348936 w 3024845"/>
                <a:gd name="connsiteY329" fmla="*/ 514841 h 1087484"/>
                <a:gd name="connsiteX330" fmla="*/ 2355016 w 3024845"/>
                <a:gd name="connsiteY330" fmla="*/ 508355 h 1087484"/>
                <a:gd name="connsiteX331" fmla="*/ 2427977 w 3024845"/>
                <a:gd name="connsiteY331" fmla="*/ 508355 h 1087484"/>
                <a:gd name="connsiteX332" fmla="*/ 2427977 w 3024845"/>
                <a:gd name="connsiteY332" fmla="*/ 517003 h 1087484"/>
                <a:gd name="connsiteX333" fmla="*/ 2438110 w 3024845"/>
                <a:gd name="connsiteY333" fmla="*/ 517003 h 1087484"/>
                <a:gd name="connsiteX334" fmla="*/ 2438110 w 3024845"/>
                <a:gd name="connsiteY334" fmla="*/ 631577 h 1087484"/>
                <a:gd name="connsiteX335" fmla="*/ 2460404 w 3024845"/>
                <a:gd name="connsiteY335" fmla="*/ 631577 h 1087484"/>
                <a:gd name="connsiteX336" fmla="*/ 2460404 w 3024845"/>
                <a:gd name="connsiteY336" fmla="*/ 564562 h 1087484"/>
                <a:gd name="connsiteX337" fmla="*/ 2486751 w 3024845"/>
                <a:gd name="connsiteY337" fmla="*/ 564562 h 1087484"/>
                <a:gd name="connsiteX338" fmla="*/ 2490804 w 3024845"/>
                <a:gd name="connsiteY338" fmla="*/ 560238 h 1087484"/>
                <a:gd name="connsiteX339" fmla="*/ 2498911 w 3024845"/>
                <a:gd name="connsiteY339" fmla="*/ 560238 h 1087484"/>
                <a:gd name="connsiteX340" fmla="*/ 2502964 w 3024845"/>
                <a:gd name="connsiteY340" fmla="*/ 564562 h 1087484"/>
                <a:gd name="connsiteX341" fmla="*/ 2525258 w 3024845"/>
                <a:gd name="connsiteY341" fmla="*/ 564562 h 1087484"/>
                <a:gd name="connsiteX342" fmla="*/ 2525258 w 3024845"/>
                <a:gd name="connsiteY342" fmla="*/ 447826 h 1087484"/>
                <a:gd name="connsiteX343" fmla="*/ 2582005 w 3024845"/>
                <a:gd name="connsiteY343" fmla="*/ 437017 h 1087484"/>
                <a:gd name="connsiteX344" fmla="*/ 2582005 w 3024845"/>
                <a:gd name="connsiteY344" fmla="*/ 438098 h 1087484"/>
                <a:gd name="connsiteX345" fmla="*/ 2582005 w 3024845"/>
                <a:gd name="connsiteY345" fmla="*/ 445664 h 1087484"/>
                <a:gd name="connsiteX346" fmla="*/ 2608352 w 3024845"/>
                <a:gd name="connsiteY346" fmla="*/ 445664 h 1087484"/>
                <a:gd name="connsiteX347" fmla="*/ 2608352 w 3024845"/>
                <a:gd name="connsiteY347" fmla="*/ 700754 h 1087484"/>
                <a:gd name="connsiteX348" fmla="*/ 2630646 w 3024845"/>
                <a:gd name="connsiteY348" fmla="*/ 700754 h 1087484"/>
                <a:gd name="connsiteX349" fmla="*/ 2630646 w 3024845"/>
                <a:gd name="connsiteY349" fmla="*/ 696430 h 1087484"/>
                <a:gd name="connsiteX350" fmla="*/ 2642806 w 3024845"/>
                <a:gd name="connsiteY350" fmla="*/ 696430 h 1087484"/>
                <a:gd name="connsiteX351" fmla="*/ 2642806 w 3024845"/>
                <a:gd name="connsiteY351" fmla="*/ 700754 h 1087484"/>
                <a:gd name="connsiteX352" fmla="*/ 2667126 w 3024845"/>
                <a:gd name="connsiteY352" fmla="*/ 700754 h 1087484"/>
                <a:gd name="connsiteX353" fmla="*/ 2667126 w 3024845"/>
                <a:gd name="connsiteY353" fmla="*/ 687783 h 1087484"/>
                <a:gd name="connsiteX354" fmla="*/ 2695500 w 3024845"/>
                <a:gd name="connsiteY354" fmla="*/ 687783 h 1087484"/>
                <a:gd name="connsiteX355" fmla="*/ 2707660 w 3024845"/>
                <a:gd name="connsiteY355" fmla="*/ 683459 h 1087484"/>
                <a:gd name="connsiteX356" fmla="*/ 2727927 w 3024845"/>
                <a:gd name="connsiteY356" fmla="*/ 687783 h 1087484"/>
                <a:gd name="connsiteX357" fmla="*/ 2727927 w 3024845"/>
                <a:gd name="connsiteY357" fmla="*/ 670489 h 1087484"/>
                <a:gd name="connsiteX358" fmla="*/ 2736034 w 3024845"/>
                <a:gd name="connsiteY358" fmla="*/ 670489 h 1087484"/>
                <a:gd name="connsiteX359" fmla="*/ 2736034 w 3024845"/>
                <a:gd name="connsiteY359" fmla="*/ 657518 h 1087484"/>
                <a:gd name="connsiteX360" fmla="*/ 2792781 w 3024845"/>
                <a:gd name="connsiteY360" fmla="*/ 657518 h 1087484"/>
                <a:gd name="connsiteX361" fmla="*/ 2792781 w 3024845"/>
                <a:gd name="connsiteY361" fmla="*/ 627253 h 1087484"/>
                <a:gd name="connsiteX362" fmla="*/ 2811021 w 3024845"/>
                <a:gd name="connsiteY362" fmla="*/ 627253 h 1087484"/>
                <a:gd name="connsiteX363" fmla="*/ 2811021 w 3024845"/>
                <a:gd name="connsiteY363" fmla="*/ 620768 h 1087484"/>
                <a:gd name="connsiteX364" fmla="*/ 2823181 w 3024845"/>
                <a:gd name="connsiteY364" fmla="*/ 620768 h 1087484"/>
                <a:gd name="connsiteX365" fmla="*/ 2823181 w 3024845"/>
                <a:gd name="connsiteY365" fmla="*/ 627253 h 1087484"/>
                <a:gd name="connsiteX366" fmla="*/ 2839395 w 3024845"/>
                <a:gd name="connsiteY366" fmla="*/ 627253 h 1087484"/>
                <a:gd name="connsiteX367" fmla="*/ 2839395 w 3024845"/>
                <a:gd name="connsiteY367" fmla="*/ 676974 h 1087484"/>
                <a:gd name="connsiteX368" fmla="*/ 2871822 w 3024845"/>
                <a:gd name="connsiteY368" fmla="*/ 676974 h 1087484"/>
                <a:gd name="connsiteX369" fmla="*/ 2871822 w 3024845"/>
                <a:gd name="connsiteY369" fmla="*/ 651033 h 1087484"/>
                <a:gd name="connsiteX370" fmla="*/ 2910329 w 3024845"/>
                <a:gd name="connsiteY370" fmla="*/ 651033 h 1087484"/>
                <a:gd name="connsiteX371" fmla="*/ 2910329 w 3024845"/>
                <a:gd name="connsiteY371" fmla="*/ 620768 h 1087484"/>
                <a:gd name="connsiteX372" fmla="*/ 2958970 w 3024845"/>
                <a:gd name="connsiteY372" fmla="*/ 620768 h 1087484"/>
                <a:gd name="connsiteX373" fmla="*/ 2958970 w 3024845"/>
                <a:gd name="connsiteY373" fmla="*/ 731924 h 1087484"/>
                <a:gd name="connsiteX374" fmla="*/ 2958970 w 3024845"/>
                <a:gd name="connsiteY374" fmla="*/ 745703 h 1087484"/>
                <a:gd name="connsiteX375" fmla="*/ 3024845 w 3024845"/>
                <a:gd name="connsiteY375" fmla="*/ 745703 h 1087484"/>
                <a:gd name="connsiteX376" fmla="*/ 3024845 w 3024845"/>
                <a:gd name="connsiteY376" fmla="*/ 1087484 h 1087484"/>
                <a:gd name="connsiteX377" fmla="*/ 2054 w 3024845"/>
                <a:gd name="connsiteY377" fmla="*/ 1085151 h 1087484"/>
                <a:gd name="connsiteX378" fmla="*/ 0 w 3024845"/>
                <a:gd name="connsiteY378" fmla="*/ 651033 h 1087484"/>
                <a:gd name="connsiteX379" fmla="*/ 20267 w 3024845"/>
                <a:gd name="connsiteY379" fmla="*/ 651033 h 1087484"/>
                <a:gd name="connsiteX380" fmla="*/ 20774 w 3024845"/>
                <a:gd name="connsiteY380" fmla="*/ 649952 h 1087484"/>
                <a:gd name="connsiteX381" fmla="*/ 24320 w 3024845"/>
                <a:gd name="connsiteY381" fmla="*/ 642386 h 1087484"/>
                <a:gd name="connsiteX382" fmla="*/ 26094 w 3024845"/>
                <a:gd name="connsiteY382" fmla="*/ 642656 h 1087484"/>
                <a:gd name="connsiteX383" fmla="*/ 38507 w 3024845"/>
                <a:gd name="connsiteY383" fmla="*/ 644547 h 1087484"/>
                <a:gd name="connsiteX384" fmla="*/ 39014 w 3024845"/>
                <a:gd name="connsiteY384" fmla="*/ 645899 h 1087484"/>
                <a:gd name="connsiteX385" fmla="*/ 42560 w 3024845"/>
                <a:gd name="connsiteY385" fmla="*/ 655356 h 1087484"/>
                <a:gd name="connsiteX386" fmla="*/ 68907 w 3024845"/>
                <a:gd name="connsiteY386" fmla="*/ 657518 h 1087484"/>
                <a:gd name="connsiteX387" fmla="*/ 68907 w 3024845"/>
                <a:gd name="connsiteY387" fmla="*/ 534297 h 1087484"/>
                <a:gd name="connsiteX388" fmla="*/ 70934 w 3024845"/>
                <a:gd name="connsiteY388" fmla="*/ 534297 h 1087484"/>
                <a:gd name="connsiteX389" fmla="*/ 85121 w 3024845"/>
                <a:gd name="connsiteY389" fmla="*/ 534297 h 1087484"/>
                <a:gd name="connsiteX390" fmla="*/ 85121 w 3024845"/>
                <a:gd name="connsiteY390" fmla="*/ 398105 h 1087484"/>
                <a:gd name="connsiteX391" fmla="*/ 86894 w 3024845"/>
                <a:gd name="connsiteY391" fmla="*/ 398105 h 1087484"/>
                <a:gd name="connsiteX392" fmla="*/ 99308 w 3024845"/>
                <a:gd name="connsiteY392" fmla="*/ 398105 h 1087484"/>
                <a:gd name="connsiteX393" fmla="*/ 99308 w 3024845"/>
                <a:gd name="connsiteY393" fmla="*/ 283531 h 1087484"/>
                <a:gd name="connsiteX394" fmla="*/ 103361 w 3024845"/>
                <a:gd name="connsiteY394" fmla="*/ 255427 h 1087484"/>
                <a:gd name="connsiteX395" fmla="*/ 105388 w 3024845"/>
                <a:gd name="connsiteY395" fmla="*/ 255427 h 1087484"/>
                <a:gd name="connsiteX396" fmla="*/ 119575 w 3024845"/>
                <a:gd name="connsiteY396" fmla="*/ 255427 h 1087484"/>
                <a:gd name="connsiteX0" fmla="*/ 119575 w 3024845"/>
                <a:gd name="connsiteY0" fmla="*/ 200101 h 1032158"/>
                <a:gd name="connsiteX1" fmla="*/ 200642 w 3024845"/>
                <a:gd name="connsiteY1" fmla="*/ 197940 h 1032158"/>
                <a:gd name="connsiteX2" fmla="*/ 202669 w 3024845"/>
                <a:gd name="connsiteY2" fmla="*/ 197940 h 1032158"/>
                <a:gd name="connsiteX3" fmla="*/ 216856 w 3024845"/>
                <a:gd name="connsiteY3" fmla="*/ 197940 h 1032158"/>
                <a:gd name="connsiteX4" fmla="*/ 216856 w 3024845"/>
                <a:gd name="connsiteY4" fmla="*/ 221719 h 1032158"/>
                <a:gd name="connsiteX5" fmla="*/ 217363 w 3024845"/>
                <a:gd name="connsiteY5" fmla="*/ 222530 h 1032158"/>
                <a:gd name="connsiteX6" fmla="*/ 220909 w 3024845"/>
                <a:gd name="connsiteY6" fmla="*/ 228205 h 1032158"/>
                <a:gd name="connsiteX7" fmla="*/ 220909 w 3024845"/>
                <a:gd name="connsiteY7" fmla="*/ 342779 h 1032158"/>
                <a:gd name="connsiteX8" fmla="*/ 223189 w 3024845"/>
                <a:gd name="connsiteY8" fmla="*/ 342779 h 1032158"/>
                <a:gd name="connsiteX9" fmla="*/ 239150 w 3024845"/>
                <a:gd name="connsiteY9" fmla="*/ 342779 h 1032158"/>
                <a:gd name="connsiteX10" fmla="*/ 239150 w 3024845"/>
                <a:gd name="connsiteY10" fmla="*/ 483294 h 1032158"/>
                <a:gd name="connsiteX11" fmla="*/ 240670 w 3024845"/>
                <a:gd name="connsiteY11" fmla="*/ 483024 h 1032158"/>
                <a:gd name="connsiteX12" fmla="*/ 251310 w 3024845"/>
                <a:gd name="connsiteY12" fmla="*/ 481133 h 1032158"/>
                <a:gd name="connsiteX13" fmla="*/ 249283 w 3024845"/>
                <a:gd name="connsiteY13" fmla="*/ 569765 h 1032158"/>
                <a:gd name="connsiteX14" fmla="*/ 250803 w 3024845"/>
                <a:gd name="connsiteY14" fmla="*/ 570036 h 1032158"/>
                <a:gd name="connsiteX15" fmla="*/ 261443 w 3024845"/>
                <a:gd name="connsiteY15" fmla="*/ 571927 h 1032158"/>
                <a:gd name="connsiteX16" fmla="*/ 261696 w 3024845"/>
                <a:gd name="connsiteY16" fmla="*/ 572738 h 1032158"/>
                <a:gd name="connsiteX17" fmla="*/ 263470 w 3024845"/>
                <a:gd name="connsiteY17" fmla="*/ 578413 h 1032158"/>
                <a:gd name="connsiteX18" fmla="*/ 264230 w 3024845"/>
                <a:gd name="connsiteY18" fmla="*/ 575981 h 1032158"/>
                <a:gd name="connsiteX19" fmla="*/ 269550 w 3024845"/>
                <a:gd name="connsiteY19" fmla="*/ 558957 h 1032158"/>
                <a:gd name="connsiteX20" fmla="*/ 271323 w 3024845"/>
                <a:gd name="connsiteY20" fmla="*/ 558957 h 1032158"/>
                <a:gd name="connsiteX21" fmla="*/ 283737 w 3024845"/>
                <a:gd name="connsiteY21" fmla="*/ 558957 h 1032158"/>
                <a:gd name="connsiteX22" fmla="*/ 283737 w 3024845"/>
                <a:gd name="connsiteY22" fmla="*/ 591383 h 1032158"/>
                <a:gd name="connsiteX23" fmla="*/ 284750 w 3024845"/>
                <a:gd name="connsiteY23" fmla="*/ 591924 h 1032158"/>
                <a:gd name="connsiteX24" fmla="*/ 291844 w 3024845"/>
                <a:gd name="connsiteY24" fmla="*/ 595707 h 1032158"/>
                <a:gd name="connsiteX25" fmla="*/ 291844 w 3024845"/>
                <a:gd name="connsiteY25" fmla="*/ 597058 h 1032158"/>
                <a:gd name="connsiteX26" fmla="*/ 291844 w 3024845"/>
                <a:gd name="connsiteY26" fmla="*/ 606516 h 1032158"/>
                <a:gd name="connsiteX27" fmla="*/ 336431 w 3024845"/>
                <a:gd name="connsiteY27" fmla="*/ 606516 h 1032158"/>
                <a:gd name="connsiteX28" fmla="*/ 336431 w 3024845"/>
                <a:gd name="connsiteY28" fmla="*/ 607597 h 1032158"/>
                <a:gd name="connsiteX29" fmla="*/ 336431 w 3024845"/>
                <a:gd name="connsiteY29" fmla="*/ 615163 h 1032158"/>
                <a:gd name="connsiteX30" fmla="*/ 338457 w 3024845"/>
                <a:gd name="connsiteY30" fmla="*/ 615163 h 1032158"/>
                <a:gd name="connsiteX31" fmla="*/ 352644 w 3024845"/>
                <a:gd name="connsiteY31" fmla="*/ 615163 h 1032158"/>
                <a:gd name="connsiteX32" fmla="*/ 352644 w 3024845"/>
                <a:gd name="connsiteY32" fmla="*/ 584898 h 1032158"/>
                <a:gd name="connsiteX33" fmla="*/ 397231 w 3024845"/>
                <a:gd name="connsiteY33" fmla="*/ 584898 h 1032158"/>
                <a:gd name="connsiteX34" fmla="*/ 397231 w 3024845"/>
                <a:gd name="connsiteY34" fmla="*/ 583547 h 1032158"/>
                <a:gd name="connsiteX35" fmla="*/ 397231 w 3024845"/>
                <a:gd name="connsiteY35" fmla="*/ 574089 h 1032158"/>
                <a:gd name="connsiteX36" fmla="*/ 398245 w 3024845"/>
                <a:gd name="connsiteY36" fmla="*/ 574089 h 1032158"/>
                <a:gd name="connsiteX37" fmla="*/ 405338 w 3024845"/>
                <a:gd name="connsiteY37" fmla="*/ 574089 h 1032158"/>
                <a:gd name="connsiteX38" fmla="*/ 405338 w 3024845"/>
                <a:gd name="connsiteY38" fmla="*/ 572198 h 1032158"/>
                <a:gd name="connsiteX39" fmla="*/ 405338 w 3024845"/>
                <a:gd name="connsiteY39" fmla="*/ 558957 h 1032158"/>
                <a:gd name="connsiteX40" fmla="*/ 406098 w 3024845"/>
                <a:gd name="connsiteY40" fmla="*/ 558957 h 1032158"/>
                <a:gd name="connsiteX41" fmla="*/ 411418 w 3024845"/>
                <a:gd name="connsiteY41" fmla="*/ 558957 h 1032158"/>
                <a:gd name="connsiteX42" fmla="*/ 411418 w 3024845"/>
                <a:gd name="connsiteY42" fmla="*/ 557876 h 1032158"/>
                <a:gd name="connsiteX43" fmla="*/ 411418 w 3024845"/>
                <a:gd name="connsiteY43" fmla="*/ 550309 h 1032158"/>
                <a:gd name="connsiteX44" fmla="*/ 413445 w 3024845"/>
                <a:gd name="connsiteY44" fmla="*/ 550309 h 1032158"/>
                <a:gd name="connsiteX45" fmla="*/ 427632 w 3024845"/>
                <a:gd name="connsiteY45" fmla="*/ 550309 h 1032158"/>
                <a:gd name="connsiteX46" fmla="*/ 427632 w 3024845"/>
                <a:gd name="connsiteY46" fmla="*/ 551390 h 1032158"/>
                <a:gd name="connsiteX47" fmla="*/ 427632 w 3024845"/>
                <a:gd name="connsiteY47" fmla="*/ 558957 h 1032158"/>
                <a:gd name="connsiteX48" fmla="*/ 449925 w 3024845"/>
                <a:gd name="connsiteY48" fmla="*/ 558957 h 1032158"/>
                <a:gd name="connsiteX49" fmla="*/ 449925 w 3024845"/>
                <a:gd name="connsiteY49" fmla="*/ 557065 h 1032158"/>
                <a:gd name="connsiteX50" fmla="*/ 449925 w 3024845"/>
                <a:gd name="connsiteY50" fmla="*/ 543824 h 1032158"/>
                <a:gd name="connsiteX51" fmla="*/ 451699 w 3024845"/>
                <a:gd name="connsiteY51" fmla="*/ 543824 h 1032158"/>
                <a:gd name="connsiteX52" fmla="*/ 464112 w 3024845"/>
                <a:gd name="connsiteY52" fmla="*/ 543824 h 1032158"/>
                <a:gd name="connsiteX53" fmla="*/ 464112 w 3024845"/>
                <a:gd name="connsiteY53" fmla="*/ 567604 h 1032158"/>
                <a:gd name="connsiteX54" fmla="*/ 465126 w 3024845"/>
                <a:gd name="connsiteY54" fmla="*/ 567604 h 1032158"/>
                <a:gd name="connsiteX55" fmla="*/ 472219 w 3024845"/>
                <a:gd name="connsiteY55" fmla="*/ 567604 h 1032158"/>
                <a:gd name="connsiteX56" fmla="*/ 472219 w 3024845"/>
                <a:gd name="connsiteY56" fmla="*/ 566523 h 1032158"/>
                <a:gd name="connsiteX57" fmla="*/ 472219 w 3024845"/>
                <a:gd name="connsiteY57" fmla="*/ 558957 h 1032158"/>
                <a:gd name="connsiteX58" fmla="*/ 473992 w 3024845"/>
                <a:gd name="connsiteY58" fmla="*/ 558957 h 1032158"/>
                <a:gd name="connsiteX59" fmla="*/ 486406 w 3024845"/>
                <a:gd name="connsiteY59" fmla="*/ 558957 h 1032158"/>
                <a:gd name="connsiteX60" fmla="*/ 486406 w 3024845"/>
                <a:gd name="connsiteY60" fmla="*/ 584898 h 1032158"/>
                <a:gd name="connsiteX61" fmla="*/ 488433 w 3024845"/>
                <a:gd name="connsiteY61" fmla="*/ 584898 h 1032158"/>
                <a:gd name="connsiteX62" fmla="*/ 502619 w 3024845"/>
                <a:gd name="connsiteY62" fmla="*/ 584898 h 1032158"/>
                <a:gd name="connsiteX63" fmla="*/ 502619 w 3024845"/>
                <a:gd name="connsiteY63" fmla="*/ 586519 h 1032158"/>
                <a:gd name="connsiteX64" fmla="*/ 502619 w 3024845"/>
                <a:gd name="connsiteY64" fmla="*/ 597869 h 1032158"/>
                <a:gd name="connsiteX65" fmla="*/ 503379 w 3024845"/>
                <a:gd name="connsiteY65" fmla="*/ 597869 h 1032158"/>
                <a:gd name="connsiteX66" fmla="*/ 508700 w 3024845"/>
                <a:gd name="connsiteY66" fmla="*/ 597869 h 1032158"/>
                <a:gd name="connsiteX67" fmla="*/ 508700 w 3024845"/>
                <a:gd name="connsiteY67" fmla="*/ 597058 h 1032158"/>
                <a:gd name="connsiteX68" fmla="*/ 508700 w 3024845"/>
                <a:gd name="connsiteY68" fmla="*/ 591383 h 1032158"/>
                <a:gd name="connsiteX69" fmla="*/ 539100 w 3024845"/>
                <a:gd name="connsiteY69" fmla="*/ 591383 h 1032158"/>
                <a:gd name="connsiteX70" fmla="*/ 539100 w 3024845"/>
                <a:gd name="connsiteY70" fmla="*/ 615163 h 1032158"/>
                <a:gd name="connsiteX71" fmla="*/ 540113 w 3024845"/>
                <a:gd name="connsiteY71" fmla="*/ 615163 h 1032158"/>
                <a:gd name="connsiteX72" fmla="*/ 547207 w 3024845"/>
                <a:gd name="connsiteY72" fmla="*/ 615163 h 1032158"/>
                <a:gd name="connsiteX73" fmla="*/ 547207 w 3024845"/>
                <a:gd name="connsiteY73" fmla="*/ 616244 h 1032158"/>
                <a:gd name="connsiteX74" fmla="*/ 547207 w 3024845"/>
                <a:gd name="connsiteY74" fmla="*/ 623810 h 1032158"/>
                <a:gd name="connsiteX75" fmla="*/ 547967 w 3024845"/>
                <a:gd name="connsiteY75" fmla="*/ 623810 h 1032158"/>
                <a:gd name="connsiteX76" fmla="*/ 553287 w 3024845"/>
                <a:gd name="connsiteY76" fmla="*/ 623810 h 1032158"/>
                <a:gd name="connsiteX77" fmla="*/ 553287 w 3024845"/>
                <a:gd name="connsiteY77" fmla="*/ 621648 h 1032158"/>
                <a:gd name="connsiteX78" fmla="*/ 553287 w 3024845"/>
                <a:gd name="connsiteY78" fmla="*/ 606516 h 1032158"/>
                <a:gd name="connsiteX79" fmla="*/ 554300 w 3024845"/>
                <a:gd name="connsiteY79" fmla="*/ 606516 h 1032158"/>
                <a:gd name="connsiteX80" fmla="*/ 561394 w 3024845"/>
                <a:gd name="connsiteY80" fmla="*/ 606516 h 1032158"/>
                <a:gd name="connsiteX81" fmla="*/ 561394 w 3024845"/>
                <a:gd name="connsiteY81" fmla="*/ 607597 h 1032158"/>
                <a:gd name="connsiteX82" fmla="*/ 561394 w 3024845"/>
                <a:gd name="connsiteY82" fmla="*/ 615163 h 1032158"/>
                <a:gd name="connsiteX83" fmla="*/ 566714 w 3024845"/>
                <a:gd name="connsiteY83" fmla="*/ 613170 h 1032158"/>
                <a:gd name="connsiteX84" fmla="*/ 567474 w 3024845"/>
                <a:gd name="connsiteY84" fmla="*/ 612190 h 1032158"/>
                <a:gd name="connsiteX85" fmla="*/ 567474 w 3024845"/>
                <a:gd name="connsiteY85" fmla="*/ 606516 h 1032158"/>
                <a:gd name="connsiteX86" fmla="*/ 605981 w 3024845"/>
                <a:gd name="connsiteY86" fmla="*/ 606516 h 1032158"/>
                <a:gd name="connsiteX87" fmla="*/ 605981 w 3024845"/>
                <a:gd name="connsiteY87" fmla="*/ 630295 h 1032158"/>
                <a:gd name="connsiteX88" fmla="*/ 608007 w 3024845"/>
                <a:gd name="connsiteY88" fmla="*/ 630295 h 1032158"/>
                <a:gd name="connsiteX89" fmla="*/ 622194 w 3024845"/>
                <a:gd name="connsiteY89" fmla="*/ 630295 h 1032158"/>
                <a:gd name="connsiteX90" fmla="*/ 622194 w 3024845"/>
                <a:gd name="connsiteY90" fmla="*/ 631376 h 1032158"/>
                <a:gd name="connsiteX91" fmla="*/ 622194 w 3024845"/>
                <a:gd name="connsiteY91" fmla="*/ 638942 h 1032158"/>
                <a:gd name="connsiteX92" fmla="*/ 623968 w 3024845"/>
                <a:gd name="connsiteY92" fmla="*/ 638942 h 1032158"/>
                <a:gd name="connsiteX93" fmla="*/ 636381 w 3024845"/>
                <a:gd name="connsiteY93" fmla="*/ 638942 h 1032158"/>
                <a:gd name="connsiteX94" fmla="*/ 636381 w 3024845"/>
                <a:gd name="connsiteY94" fmla="*/ 615163 h 1032158"/>
                <a:gd name="connsiteX95" fmla="*/ 637394 w 3024845"/>
                <a:gd name="connsiteY95" fmla="*/ 615163 h 1032158"/>
                <a:gd name="connsiteX96" fmla="*/ 644488 w 3024845"/>
                <a:gd name="connsiteY96" fmla="*/ 615163 h 1032158"/>
                <a:gd name="connsiteX97" fmla="*/ 644488 w 3024845"/>
                <a:gd name="connsiteY97" fmla="*/ 582736 h 1032158"/>
                <a:gd name="connsiteX98" fmla="*/ 645501 w 3024845"/>
                <a:gd name="connsiteY98" fmla="*/ 582736 h 1032158"/>
                <a:gd name="connsiteX99" fmla="*/ 652595 w 3024845"/>
                <a:gd name="connsiteY99" fmla="*/ 582736 h 1032158"/>
                <a:gd name="connsiteX100" fmla="*/ 652595 w 3024845"/>
                <a:gd name="connsiteY100" fmla="*/ 580845 h 1032158"/>
                <a:gd name="connsiteX101" fmla="*/ 652595 w 3024845"/>
                <a:gd name="connsiteY101" fmla="*/ 567604 h 1032158"/>
                <a:gd name="connsiteX102" fmla="*/ 651328 w 3024845"/>
                <a:gd name="connsiteY102" fmla="*/ 565982 h 1032158"/>
                <a:gd name="connsiteX103" fmla="*/ 656648 w 3024845"/>
                <a:gd name="connsiteY103" fmla="*/ 554633 h 1032158"/>
                <a:gd name="connsiteX104" fmla="*/ 664755 w 3024845"/>
                <a:gd name="connsiteY104" fmla="*/ 582736 h 1032158"/>
                <a:gd name="connsiteX105" fmla="*/ 665515 w 3024845"/>
                <a:gd name="connsiteY105" fmla="*/ 582736 h 1032158"/>
                <a:gd name="connsiteX106" fmla="*/ 670835 w 3024845"/>
                <a:gd name="connsiteY106" fmla="*/ 582736 h 1032158"/>
                <a:gd name="connsiteX107" fmla="*/ 670835 w 3024845"/>
                <a:gd name="connsiteY107" fmla="*/ 476809 h 1032158"/>
                <a:gd name="connsiteX108" fmla="*/ 672355 w 3024845"/>
                <a:gd name="connsiteY108" fmla="*/ 476809 h 1032158"/>
                <a:gd name="connsiteX109" fmla="*/ 682995 w 3024845"/>
                <a:gd name="connsiteY109" fmla="*/ 476809 h 1032158"/>
                <a:gd name="connsiteX110" fmla="*/ 682995 w 3024845"/>
                <a:gd name="connsiteY110" fmla="*/ 429250 h 1032158"/>
                <a:gd name="connsiteX111" fmla="*/ 709342 w 3024845"/>
                <a:gd name="connsiteY111" fmla="*/ 429250 h 1032158"/>
                <a:gd name="connsiteX112" fmla="*/ 709342 w 3024845"/>
                <a:gd name="connsiteY112" fmla="*/ 407632 h 1032158"/>
                <a:gd name="connsiteX113" fmla="*/ 743796 w 3024845"/>
                <a:gd name="connsiteY113" fmla="*/ 407632 h 1032158"/>
                <a:gd name="connsiteX114" fmla="*/ 743796 w 3024845"/>
                <a:gd name="connsiteY114" fmla="*/ 410064 h 1032158"/>
                <a:gd name="connsiteX115" fmla="*/ 743796 w 3024845"/>
                <a:gd name="connsiteY115" fmla="*/ 427088 h 1032158"/>
                <a:gd name="connsiteX116" fmla="*/ 746076 w 3024845"/>
                <a:gd name="connsiteY116" fmla="*/ 427088 h 1032158"/>
                <a:gd name="connsiteX117" fmla="*/ 762036 w 3024845"/>
                <a:gd name="connsiteY117" fmla="*/ 427088 h 1032158"/>
                <a:gd name="connsiteX118" fmla="*/ 762036 w 3024845"/>
                <a:gd name="connsiteY118" fmla="*/ 474647 h 1032158"/>
                <a:gd name="connsiteX119" fmla="*/ 763049 w 3024845"/>
                <a:gd name="connsiteY119" fmla="*/ 474647 h 1032158"/>
                <a:gd name="connsiteX120" fmla="*/ 770143 w 3024845"/>
                <a:gd name="connsiteY120" fmla="*/ 474647 h 1032158"/>
                <a:gd name="connsiteX121" fmla="*/ 784330 w 3024845"/>
                <a:gd name="connsiteY121" fmla="*/ 478971 h 1032158"/>
                <a:gd name="connsiteX122" fmla="*/ 784330 w 3024845"/>
                <a:gd name="connsiteY122" fmla="*/ 517883 h 1032158"/>
                <a:gd name="connsiteX123" fmla="*/ 785343 w 3024845"/>
                <a:gd name="connsiteY123" fmla="*/ 517883 h 1032158"/>
                <a:gd name="connsiteX124" fmla="*/ 792436 w 3024845"/>
                <a:gd name="connsiteY124" fmla="*/ 517883 h 1032158"/>
                <a:gd name="connsiteX125" fmla="*/ 792436 w 3024845"/>
                <a:gd name="connsiteY125" fmla="*/ 519504 h 1032158"/>
                <a:gd name="connsiteX126" fmla="*/ 792436 w 3024845"/>
                <a:gd name="connsiteY126" fmla="*/ 530853 h 1032158"/>
                <a:gd name="connsiteX127" fmla="*/ 794463 w 3024845"/>
                <a:gd name="connsiteY127" fmla="*/ 530853 h 1032158"/>
                <a:gd name="connsiteX128" fmla="*/ 808650 w 3024845"/>
                <a:gd name="connsiteY128" fmla="*/ 530853 h 1032158"/>
                <a:gd name="connsiteX129" fmla="*/ 814730 w 3024845"/>
                <a:gd name="connsiteY129" fmla="*/ 537339 h 1032158"/>
                <a:gd name="connsiteX130" fmla="*/ 814730 w 3024845"/>
                <a:gd name="connsiteY130" fmla="*/ 558957 h 1032158"/>
                <a:gd name="connsiteX131" fmla="*/ 817010 w 3024845"/>
                <a:gd name="connsiteY131" fmla="*/ 558957 h 1032158"/>
                <a:gd name="connsiteX132" fmla="*/ 832970 w 3024845"/>
                <a:gd name="connsiteY132" fmla="*/ 558957 h 1032158"/>
                <a:gd name="connsiteX133" fmla="*/ 832970 w 3024845"/>
                <a:gd name="connsiteY133" fmla="*/ 560037 h 1032158"/>
                <a:gd name="connsiteX134" fmla="*/ 832970 w 3024845"/>
                <a:gd name="connsiteY134" fmla="*/ 567604 h 1032158"/>
                <a:gd name="connsiteX135" fmla="*/ 834237 w 3024845"/>
                <a:gd name="connsiteY135" fmla="*/ 567604 h 1032158"/>
                <a:gd name="connsiteX136" fmla="*/ 843104 w 3024845"/>
                <a:gd name="connsiteY136" fmla="*/ 567604 h 1032158"/>
                <a:gd name="connsiteX137" fmla="*/ 843104 w 3024845"/>
                <a:gd name="connsiteY137" fmla="*/ 569765 h 1032158"/>
                <a:gd name="connsiteX138" fmla="*/ 843104 w 3024845"/>
                <a:gd name="connsiteY138" fmla="*/ 584898 h 1032158"/>
                <a:gd name="connsiteX139" fmla="*/ 847157 w 3024845"/>
                <a:gd name="connsiteY139" fmla="*/ 583006 h 1032158"/>
                <a:gd name="connsiteX140" fmla="*/ 847157 w 3024845"/>
                <a:gd name="connsiteY140" fmla="*/ 569765 h 1032158"/>
                <a:gd name="connsiteX141" fmla="*/ 848170 w 3024845"/>
                <a:gd name="connsiteY141" fmla="*/ 569765 h 1032158"/>
                <a:gd name="connsiteX142" fmla="*/ 855264 w 3024845"/>
                <a:gd name="connsiteY142" fmla="*/ 569765 h 1032158"/>
                <a:gd name="connsiteX143" fmla="*/ 855264 w 3024845"/>
                <a:gd name="connsiteY143" fmla="*/ 571387 h 1032158"/>
                <a:gd name="connsiteX144" fmla="*/ 855264 w 3024845"/>
                <a:gd name="connsiteY144" fmla="*/ 582736 h 1032158"/>
                <a:gd name="connsiteX145" fmla="*/ 856024 w 3024845"/>
                <a:gd name="connsiteY145" fmla="*/ 582736 h 1032158"/>
                <a:gd name="connsiteX146" fmla="*/ 861344 w 3024845"/>
                <a:gd name="connsiteY146" fmla="*/ 582736 h 1032158"/>
                <a:gd name="connsiteX147" fmla="*/ 909984 w 3024845"/>
                <a:gd name="connsiteY147" fmla="*/ 578413 h 1032158"/>
                <a:gd name="connsiteX148" fmla="*/ 909984 w 3024845"/>
                <a:gd name="connsiteY148" fmla="*/ 579764 h 1032158"/>
                <a:gd name="connsiteX149" fmla="*/ 909984 w 3024845"/>
                <a:gd name="connsiteY149" fmla="*/ 589221 h 1032158"/>
                <a:gd name="connsiteX150" fmla="*/ 910744 w 3024845"/>
                <a:gd name="connsiteY150" fmla="*/ 589221 h 1032158"/>
                <a:gd name="connsiteX151" fmla="*/ 916065 w 3024845"/>
                <a:gd name="connsiteY151" fmla="*/ 589221 h 1032158"/>
                <a:gd name="connsiteX152" fmla="*/ 916065 w 3024845"/>
                <a:gd name="connsiteY152" fmla="*/ 591383 h 1032158"/>
                <a:gd name="connsiteX153" fmla="*/ 916065 w 3024845"/>
                <a:gd name="connsiteY153" fmla="*/ 606516 h 1032158"/>
                <a:gd name="connsiteX154" fmla="*/ 918091 w 3024845"/>
                <a:gd name="connsiteY154" fmla="*/ 605165 h 1032158"/>
                <a:gd name="connsiteX155" fmla="*/ 932278 w 3024845"/>
                <a:gd name="connsiteY155" fmla="*/ 595707 h 1032158"/>
                <a:gd name="connsiteX156" fmla="*/ 938358 w 3024845"/>
                <a:gd name="connsiteY156" fmla="*/ 554633 h 1032158"/>
                <a:gd name="connsiteX157" fmla="*/ 939118 w 3024845"/>
                <a:gd name="connsiteY157" fmla="*/ 554363 h 1032158"/>
                <a:gd name="connsiteX158" fmla="*/ 944438 w 3024845"/>
                <a:gd name="connsiteY158" fmla="*/ 552471 h 1032158"/>
                <a:gd name="connsiteX159" fmla="*/ 946465 w 3024845"/>
                <a:gd name="connsiteY159" fmla="*/ 483294 h 1032158"/>
                <a:gd name="connsiteX160" fmla="*/ 948492 w 3024845"/>
                <a:gd name="connsiteY160" fmla="*/ 552471 h 1032158"/>
                <a:gd name="connsiteX161" fmla="*/ 949252 w 3024845"/>
                <a:gd name="connsiteY161" fmla="*/ 552741 h 1032158"/>
                <a:gd name="connsiteX162" fmla="*/ 954572 w 3024845"/>
                <a:gd name="connsiteY162" fmla="*/ 554633 h 1032158"/>
                <a:gd name="connsiteX163" fmla="*/ 954572 w 3024845"/>
                <a:gd name="connsiteY163" fmla="*/ 468162 h 1032158"/>
                <a:gd name="connsiteX164" fmla="*/ 958625 w 3024845"/>
                <a:gd name="connsiteY164" fmla="*/ 435735 h 1032158"/>
                <a:gd name="connsiteX165" fmla="*/ 997132 w 3024845"/>
                <a:gd name="connsiteY165" fmla="*/ 435735 h 1032158"/>
                <a:gd name="connsiteX166" fmla="*/ 997132 w 3024845"/>
                <a:gd name="connsiteY166" fmla="*/ 468162 h 1032158"/>
                <a:gd name="connsiteX167" fmla="*/ 997892 w 3024845"/>
                <a:gd name="connsiteY167" fmla="*/ 468162 h 1032158"/>
                <a:gd name="connsiteX168" fmla="*/ 1003212 w 3024845"/>
                <a:gd name="connsiteY168" fmla="*/ 468162 h 1032158"/>
                <a:gd name="connsiteX169" fmla="*/ 1003212 w 3024845"/>
                <a:gd name="connsiteY169" fmla="*/ 386014 h 1032158"/>
                <a:gd name="connsiteX170" fmla="*/ 1004986 w 3024845"/>
                <a:gd name="connsiteY170" fmla="*/ 386014 h 1032158"/>
                <a:gd name="connsiteX171" fmla="*/ 1017399 w 3024845"/>
                <a:gd name="connsiteY171" fmla="*/ 386014 h 1032158"/>
                <a:gd name="connsiteX172" fmla="*/ 1017399 w 3024845"/>
                <a:gd name="connsiteY172" fmla="*/ 384123 h 1032158"/>
                <a:gd name="connsiteX173" fmla="*/ 1017399 w 3024845"/>
                <a:gd name="connsiteY173" fmla="*/ 370882 h 1032158"/>
                <a:gd name="connsiteX174" fmla="*/ 1039693 w 3024845"/>
                <a:gd name="connsiteY174" fmla="*/ 370882 h 1032158"/>
                <a:gd name="connsiteX175" fmla="*/ 1039693 w 3024845"/>
                <a:gd name="connsiteY175" fmla="*/ 369801 h 1032158"/>
                <a:gd name="connsiteX176" fmla="*/ 1039693 w 3024845"/>
                <a:gd name="connsiteY176" fmla="*/ 362235 h 1032158"/>
                <a:gd name="connsiteX177" fmla="*/ 1041466 w 3024845"/>
                <a:gd name="connsiteY177" fmla="*/ 362235 h 1032158"/>
                <a:gd name="connsiteX178" fmla="*/ 1053880 w 3024845"/>
                <a:gd name="connsiteY178" fmla="*/ 362235 h 1032158"/>
                <a:gd name="connsiteX179" fmla="*/ 1053880 w 3024845"/>
                <a:gd name="connsiteY179" fmla="*/ 363316 h 1032158"/>
                <a:gd name="connsiteX180" fmla="*/ 1053880 w 3024845"/>
                <a:gd name="connsiteY180" fmla="*/ 370882 h 1032158"/>
                <a:gd name="connsiteX181" fmla="*/ 1054640 w 3024845"/>
                <a:gd name="connsiteY181" fmla="*/ 370882 h 1032158"/>
                <a:gd name="connsiteX182" fmla="*/ 1059960 w 3024845"/>
                <a:gd name="connsiteY182" fmla="*/ 370882 h 1032158"/>
                <a:gd name="connsiteX183" fmla="*/ 1070093 w 3024845"/>
                <a:gd name="connsiteY183" fmla="*/ 366558 h 1032158"/>
                <a:gd name="connsiteX184" fmla="*/ 1074146 w 3024845"/>
                <a:gd name="connsiteY184" fmla="*/ 369801 h 1032158"/>
                <a:gd name="connsiteX185" fmla="*/ 1074146 w 3024845"/>
                <a:gd name="connsiteY185" fmla="*/ 362235 h 1032158"/>
                <a:gd name="connsiteX186" fmla="*/ 1076426 w 3024845"/>
                <a:gd name="connsiteY186" fmla="*/ 362235 h 1032158"/>
                <a:gd name="connsiteX187" fmla="*/ 1092387 w 3024845"/>
                <a:gd name="connsiteY187" fmla="*/ 362235 h 1032158"/>
                <a:gd name="connsiteX188" fmla="*/ 1092387 w 3024845"/>
                <a:gd name="connsiteY188" fmla="*/ 363316 h 1032158"/>
                <a:gd name="connsiteX189" fmla="*/ 1092387 w 3024845"/>
                <a:gd name="connsiteY189" fmla="*/ 370882 h 1032158"/>
                <a:gd name="connsiteX190" fmla="*/ 1122787 w 3024845"/>
                <a:gd name="connsiteY190" fmla="*/ 370882 h 1032158"/>
                <a:gd name="connsiteX191" fmla="*/ 1122787 w 3024845"/>
                <a:gd name="connsiteY191" fmla="*/ 372503 h 1032158"/>
                <a:gd name="connsiteX192" fmla="*/ 1122787 w 3024845"/>
                <a:gd name="connsiteY192" fmla="*/ 383853 h 1032158"/>
                <a:gd name="connsiteX193" fmla="*/ 1149134 w 3024845"/>
                <a:gd name="connsiteY193" fmla="*/ 383853 h 1032158"/>
                <a:gd name="connsiteX194" fmla="*/ 1149134 w 3024845"/>
                <a:gd name="connsiteY194" fmla="*/ 414117 h 1032158"/>
                <a:gd name="connsiteX195" fmla="*/ 1149894 w 3024845"/>
                <a:gd name="connsiteY195" fmla="*/ 414117 h 1032158"/>
                <a:gd name="connsiteX196" fmla="*/ 1155214 w 3024845"/>
                <a:gd name="connsiteY196" fmla="*/ 414117 h 1032158"/>
                <a:gd name="connsiteX197" fmla="*/ 1155214 w 3024845"/>
                <a:gd name="connsiteY197" fmla="*/ 415198 h 1032158"/>
                <a:gd name="connsiteX198" fmla="*/ 1155214 w 3024845"/>
                <a:gd name="connsiteY198" fmla="*/ 422765 h 1032158"/>
                <a:gd name="connsiteX199" fmla="*/ 1159268 w 3024845"/>
                <a:gd name="connsiteY199" fmla="*/ 453029 h 1032158"/>
                <a:gd name="connsiteX200" fmla="*/ 1160028 w 3024845"/>
                <a:gd name="connsiteY200" fmla="*/ 453029 h 1032158"/>
                <a:gd name="connsiteX201" fmla="*/ 1165348 w 3024845"/>
                <a:gd name="connsiteY201" fmla="*/ 453029 h 1032158"/>
                <a:gd name="connsiteX202" fmla="*/ 1165348 w 3024845"/>
                <a:gd name="connsiteY202" fmla="*/ 453840 h 1032158"/>
                <a:gd name="connsiteX203" fmla="*/ 1165348 w 3024845"/>
                <a:gd name="connsiteY203" fmla="*/ 459515 h 1032158"/>
                <a:gd name="connsiteX204" fmla="*/ 1166361 w 3024845"/>
                <a:gd name="connsiteY204" fmla="*/ 459515 h 1032158"/>
                <a:gd name="connsiteX205" fmla="*/ 1173454 w 3024845"/>
                <a:gd name="connsiteY205" fmla="*/ 459515 h 1032158"/>
                <a:gd name="connsiteX206" fmla="*/ 1173454 w 3024845"/>
                <a:gd name="connsiteY206" fmla="*/ 489780 h 1032158"/>
                <a:gd name="connsiteX207" fmla="*/ 1175481 w 3024845"/>
                <a:gd name="connsiteY207" fmla="*/ 489780 h 1032158"/>
                <a:gd name="connsiteX208" fmla="*/ 1189668 w 3024845"/>
                <a:gd name="connsiteY208" fmla="*/ 489780 h 1032158"/>
                <a:gd name="connsiteX209" fmla="*/ 1189668 w 3024845"/>
                <a:gd name="connsiteY209" fmla="*/ 513559 h 1032158"/>
                <a:gd name="connsiteX210" fmla="*/ 1191695 w 3024845"/>
                <a:gd name="connsiteY210" fmla="*/ 515180 h 1032158"/>
                <a:gd name="connsiteX211" fmla="*/ 1191695 w 3024845"/>
                <a:gd name="connsiteY211" fmla="*/ 526530 h 1032158"/>
                <a:gd name="connsiteX212" fmla="*/ 1192455 w 3024845"/>
                <a:gd name="connsiteY212" fmla="*/ 526530 h 1032158"/>
                <a:gd name="connsiteX213" fmla="*/ 1197775 w 3024845"/>
                <a:gd name="connsiteY213" fmla="*/ 526530 h 1032158"/>
                <a:gd name="connsiteX214" fmla="*/ 1197775 w 3024845"/>
                <a:gd name="connsiteY214" fmla="*/ 550309 h 1032158"/>
                <a:gd name="connsiteX215" fmla="*/ 1199041 w 3024845"/>
                <a:gd name="connsiteY215" fmla="*/ 550309 h 1032158"/>
                <a:gd name="connsiteX216" fmla="*/ 1207908 w 3024845"/>
                <a:gd name="connsiteY216" fmla="*/ 550309 h 1032158"/>
                <a:gd name="connsiteX217" fmla="*/ 1209935 w 3024845"/>
                <a:gd name="connsiteY217" fmla="*/ 554363 h 1032158"/>
                <a:gd name="connsiteX218" fmla="*/ 1209935 w 3024845"/>
                <a:gd name="connsiteY218" fmla="*/ 567604 h 1032158"/>
                <a:gd name="connsiteX219" fmla="*/ 1211455 w 3024845"/>
                <a:gd name="connsiteY219" fmla="*/ 565712 h 1032158"/>
                <a:gd name="connsiteX220" fmla="*/ 1222095 w 3024845"/>
                <a:gd name="connsiteY220" fmla="*/ 552471 h 1032158"/>
                <a:gd name="connsiteX221" fmla="*/ 1250469 w 3024845"/>
                <a:gd name="connsiteY221" fmla="*/ 552471 h 1032158"/>
                <a:gd name="connsiteX222" fmla="*/ 1250469 w 3024845"/>
                <a:gd name="connsiteY222" fmla="*/ 638942 h 1032158"/>
                <a:gd name="connsiteX223" fmla="*/ 1251229 w 3024845"/>
                <a:gd name="connsiteY223" fmla="*/ 638942 h 1032158"/>
                <a:gd name="connsiteX224" fmla="*/ 1256549 w 3024845"/>
                <a:gd name="connsiteY224" fmla="*/ 638942 h 1032158"/>
                <a:gd name="connsiteX225" fmla="*/ 1257309 w 3024845"/>
                <a:gd name="connsiteY225" fmla="*/ 637591 h 1032158"/>
                <a:gd name="connsiteX226" fmla="*/ 1262629 w 3024845"/>
                <a:gd name="connsiteY226" fmla="*/ 628133 h 1032158"/>
                <a:gd name="connsiteX227" fmla="*/ 1262629 w 3024845"/>
                <a:gd name="connsiteY227" fmla="*/ 630025 h 1032158"/>
                <a:gd name="connsiteX228" fmla="*/ 1262629 w 3024845"/>
                <a:gd name="connsiteY228" fmla="*/ 643266 h 1032158"/>
                <a:gd name="connsiteX229" fmla="*/ 1266682 w 3024845"/>
                <a:gd name="connsiteY229" fmla="*/ 597869 h 1032158"/>
                <a:gd name="connsiteX230" fmla="*/ 1267442 w 3024845"/>
                <a:gd name="connsiteY230" fmla="*/ 597869 h 1032158"/>
                <a:gd name="connsiteX231" fmla="*/ 1272762 w 3024845"/>
                <a:gd name="connsiteY231" fmla="*/ 597869 h 1032158"/>
                <a:gd name="connsiteX232" fmla="*/ 1272762 w 3024845"/>
                <a:gd name="connsiteY232" fmla="*/ 533015 h 1032158"/>
                <a:gd name="connsiteX233" fmla="*/ 1273776 w 3024845"/>
                <a:gd name="connsiteY233" fmla="*/ 533015 h 1032158"/>
                <a:gd name="connsiteX234" fmla="*/ 1280869 w 3024845"/>
                <a:gd name="connsiteY234" fmla="*/ 533015 h 1032158"/>
                <a:gd name="connsiteX235" fmla="*/ 1293029 w 3024845"/>
                <a:gd name="connsiteY235" fmla="*/ 489780 h 1032158"/>
                <a:gd name="connsiteX236" fmla="*/ 1294296 w 3024845"/>
                <a:gd name="connsiteY236" fmla="*/ 489780 h 1032158"/>
                <a:gd name="connsiteX237" fmla="*/ 1303163 w 3024845"/>
                <a:gd name="connsiteY237" fmla="*/ 489780 h 1032158"/>
                <a:gd name="connsiteX238" fmla="*/ 1313296 w 3024845"/>
                <a:gd name="connsiteY238" fmla="*/ 533015 h 1032158"/>
                <a:gd name="connsiteX239" fmla="*/ 1314309 w 3024845"/>
                <a:gd name="connsiteY239" fmla="*/ 533015 h 1032158"/>
                <a:gd name="connsiteX240" fmla="*/ 1321403 w 3024845"/>
                <a:gd name="connsiteY240" fmla="*/ 533015 h 1032158"/>
                <a:gd name="connsiteX241" fmla="*/ 1321403 w 3024845"/>
                <a:gd name="connsiteY241" fmla="*/ 571927 h 1032158"/>
                <a:gd name="connsiteX242" fmla="*/ 1323176 w 3024845"/>
                <a:gd name="connsiteY242" fmla="*/ 571927 h 1032158"/>
                <a:gd name="connsiteX243" fmla="*/ 1335590 w 3024845"/>
                <a:gd name="connsiteY243" fmla="*/ 571927 h 1032158"/>
                <a:gd name="connsiteX244" fmla="*/ 1335590 w 3024845"/>
                <a:gd name="connsiteY244" fmla="*/ 574089 h 1032158"/>
                <a:gd name="connsiteX245" fmla="*/ 1335590 w 3024845"/>
                <a:gd name="connsiteY245" fmla="*/ 589221 h 1032158"/>
                <a:gd name="connsiteX246" fmla="*/ 1339643 w 3024845"/>
                <a:gd name="connsiteY246" fmla="*/ 587060 h 1032158"/>
                <a:gd name="connsiteX247" fmla="*/ 1339643 w 3024845"/>
                <a:gd name="connsiteY247" fmla="*/ 571927 h 1032158"/>
                <a:gd name="connsiteX248" fmla="*/ 1341163 w 3024845"/>
                <a:gd name="connsiteY248" fmla="*/ 571927 h 1032158"/>
                <a:gd name="connsiteX249" fmla="*/ 1351803 w 3024845"/>
                <a:gd name="connsiteY249" fmla="*/ 571927 h 1032158"/>
                <a:gd name="connsiteX250" fmla="*/ 1351803 w 3024845"/>
                <a:gd name="connsiteY250" fmla="*/ 573548 h 1032158"/>
                <a:gd name="connsiteX251" fmla="*/ 1351803 w 3024845"/>
                <a:gd name="connsiteY251" fmla="*/ 584898 h 1032158"/>
                <a:gd name="connsiteX252" fmla="*/ 1382204 w 3024845"/>
                <a:gd name="connsiteY252" fmla="*/ 584898 h 1032158"/>
                <a:gd name="connsiteX253" fmla="*/ 1382204 w 3024845"/>
                <a:gd name="connsiteY253" fmla="*/ 548148 h 1032158"/>
                <a:gd name="connsiteX254" fmla="*/ 1383470 w 3024845"/>
                <a:gd name="connsiteY254" fmla="*/ 548148 h 1032158"/>
                <a:gd name="connsiteX255" fmla="*/ 1392337 w 3024845"/>
                <a:gd name="connsiteY255" fmla="*/ 548148 h 1032158"/>
                <a:gd name="connsiteX256" fmla="*/ 1392337 w 3024845"/>
                <a:gd name="connsiteY256" fmla="*/ 569765 h 1032158"/>
                <a:gd name="connsiteX257" fmla="*/ 1394364 w 3024845"/>
                <a:gd name="connsiteY257" fmla="*/ 537339 h 1032158"/>
                <a:gd name="connsiteX258" fmla="*/ 1416657 w 3024845"/>
                <a:gd name="connsiteY258" fmla="*/ 537339 h 1032158"/>
                <a:gd name="connsiteX259" fmla="*/ 1416657 w 3024845"/>
                <a:gd name="connsiteY259" fmla="*/ 535717 h 1032158"/>
                <a:gd name="connsiteX260" fmla="*/ 1416657 w 3024845"/>
                <a:gd name="connsiteY260" fmla="*/ 524368 h 1032158"/>
                <a:gd name="connsiteX261" fmla="*/ 1417417 w 3024845"/>
                <a:gd name="connsiteY261" fmla="*/ 524368 h 1032158"/>
                <a:gd name="connsiteX262" fmla="*/ 1422737 w 3024845"/>
                <a:gd name="connsiteY262" fmla="*/ 524368 h 1032158"/>
                <a:gd name="connsiteX263" fmla="*/ 1422737 w 3024845"/>
                <a:gd name="connsiteY263" fmla="*/ 522477 h 1032158"/>
                <a:gd name="connsiteX264" fmla="*/ 1422737 w 3024845"/>
                <a:gd name="connsiteY264" fmla="*/ 509236 h 1032158"/>
                <a:gd name="connsiteX265" fmla="*/ 1426791 w 3024845"/>
                <a:gd name="connsiteY265" fmla="*/ 515721 h 1032158"/>
                <a:gd name="connsiteX266" fmla="*/ 1429071 w 3024845"/>
                <a:gd name="connsiteY266" fmla="*/ 515721 h 1032158"/>
                <a:gd name="connsiteX267" fmla="*/ 1445031 w 3024845"/>
                <a:gd name="connsiteY267" fmla="*/ 515721 h 1032158"/>
                <a:gd name="connsiteX268" fmla="*/ 1445031 w 3024845"/>
                <a:gd name="connsiteY268" fmla="*/ 514910 h 1032158"/>
                <a:gd name="connsiteX269" fmla="*/ 1445031 w 3024845"/>
                <a:gd name="connsiteY269" fmla="*/ 509236 h 1032158"/>
                <a:gd name="connsiteX270" fmla="*/ 1445791 w 3024845"/>
                <a:gd name="connsiteY270" fmla="*/ 509236 h 1032158"/>
                <a:gd name="connsiteX271" fmla="*/ 1451111 w 3024845"/>
                <a:gd name="connsiteY271" fmla="*/ 509236 h 1032158"/>
                <a:gd name="connsiteX272" fmla="*/ 1451111 w 3024845"/>
                <a:gd name="connsiteY272" fmla="*/ 510587 h 1032158"/>
                <a:gd name="connsiteX273" fmla="*/ 1451111 w 3024845"/>
                <a:gd name="connsiteY273" fmla="*/ 520045 h 1032158"/>
                <a:gd name="connsiteX274" fmla="*/ 1489618 w 3024845"/>
                <a:gd name="connsiteY274" fmla="*/ 520045 h 1032158"/>
                <a:gd name="connsiteX275" fmla="*/ 1489618 w 3024845"/>
                <a:gd name="connsiteY275" fmla="*/ 658398 h 1032158"/>
                <a:gd name="connsiteX276" fmla="*/ 1491138 w 3024845"/>
                <a:gd name="connsiteY276" fmla="*/ 658398 h 1032158"/>
                <a:gd name="connsiteX277" fmla="*/ 1501778 w 3024845"/>
                <a:gd name="connsiteY277" fmla="*/ 658398 h 1032158"/>
                <a:gd name="connsiteX278" fmla="*/ 1501778 w 3024845"/>
                <a:gd name="connsiteY278" fmla="*/ 645428 h 1032158"/>
                <a:gd name="connsiteX279" fmla="*/ 1505832 w 3024845"/>
                <a:gd name="connsiteY279" fmla="*/ 645428 h 1032158"/>
                <a:gd name="connsiteX280" fmla="*/ 1505832 w 3024845"/>
                <a:gd name="connsiteY280" fmla="*/ 658398 h 1032158"/>
                <a:gd name="connsiteX281" fmla="*/ 1536232 w 3024845"/>
                <a:gd name="connsiteY281" fmla="*/ 658398 h 1032158"/>
                <a:gd name="connsiteX282" fmla="*/ 1536232 w 3024845"/>
                <a:gd name="connsiteY282" fmla="*/ 628133 h 1032158"/>
                <a:gd name="connsiteX283" fmla="*/ 1548392 w 3024845"/>
                <a:gd name="connsiteY283" fmla="*/ 628133 h 1032158"/>
                <a:gd name="connsiteX284" fmla="*/ 1560552 w 3024845"/>
                <a:gd name="connsiteY284" fmla="*/ 625972 h 1032158"/>
                <a:gd name="connsiteX285" fmla="*/ 1564606 w 3024845"/>
                <a:gd name="connsiteY285" fmla="*/ 628133 h 1032158"/>
                <a:gd name="connsiteX286" fmla="*/ 1574739 w 3024845"/>
                <a:gd name="connsiteY286" fmla="*/ 628133 h 1032158"/>
                <a:gd name="connsiteX287" fmla="*/ 1574739 w 3024845"/>
                <a:gd name="connsiteY287" fmla="*/ 658398 h 1032158"/>
                <a:gd name="connsiteX288" fmla="*/ 1582846 w 3024845"/>
                <a:gd name="connsiteY288" fmla="*/ 658398 h 1032158"/>
                <a:gd name="connsiteX289" fmla="*/ 1582846 w 3024845"/>
                <a:gd name="connsiteY289" fmla="*/ 675693 h 1032158"/>
                <a:gd name="connsiteX290" fmla="*/ 1592182 w 3024845"/>
                <a:gd name="connsiteY290" fmla="*/ 676598 h 1032158"/>
                <a:gd name="connsiteX291" fmla="*/ 1605140 w 3024845"/>
                <a:gd name="connsiteY291" fmla="*/ 676598 h 1032158"/>
                <a:gd name="connsiteX292" fmla="*/ 1605140 w 3024845"/>
                <a:gd name="connsiteY292" fmla="*/ 660560 h 1032158"/>
                <a:gd name="connsiteX293" fmla="*/ 1673096 w 3024845"/>
                <a:gd name="connsiteY293" fmla="*/ 660560 h 1032158"/>
                <a:gd name="connsiteX294" fmla="*/ 1673096 w 3024845"/>
                <a:gd name="connsiteY294" fmla="*/ 575307 h 1032158"/>
                <a:gd name="connsiteX295" fmla="*/ 1745104 w 3024845"/>
                <a:gd name="connsiteY295" fmla="*/ 575307 h 1032158"/>
                <a:gd name="connsiteX296" fmla="*/ 1745104 w 3024845"/>
                <a:gd name="connsiteY296" fmla="*/ 654075 h 1032158"/>
                <a:gd name="connsiteX297" fmla="*/ 1747008 w 3024845"/>
                <a:gd name="connsiteY297" fmla="*/ 654075 h 1032158"/>
                <a:gd name="connsiteX298" fmla="*/ 1748250 w 3024845"/>
                <a:gd name="connsiteY298" fmla="*/ 676598 h 1032158"/>
                <a:gd name="connsiteX299" fmla="*/ 1757926 w 3024845"/>
                <a:gd name="connsiteY299" fmla="*/ 676598 h 1032158"/>
                <a:gd name="connsiteX300" fmla="*/ 1759168 w 3024845"/>
                <a:gd name="connsiteY300" fmla="*/ 654075 h 1032158"/>
                <a:gd name="connsiteX301" fmla="*/ 1765248 w 3024845"/>
                <a:gd name="connsiteY301" fmla="*/ 654075 h 1032158"/>
                <a:gd name="connsiteX302" fmla="*/ 1766490 w 3024845"/>
                <a:gd name="connsiteY302" fmla="*/ 676598 h 1032158"/>
                <a:gd name="connsiteX303" fmla="*/ 1817112 w 3024845"/>
                <a:gd name="connsiteY303" fmla="*/ 676598 h 1032158"/>
                <a:gd name="connsiteX304" fmla="*/ 1817112 w 3024845"/>
                <a:gd name="connsiteY304" fmla="*/ 513570 h 1032158"/>
                <a:gd name="connsiteX305" fmla="*/ 2014439 w 3024845"/>
                <a:gd name="connsiteY305" fmla="*/ 513570 h 1032158"/>
                <a:gd name="connsiteX306" fmla="*/ 2014439 w 3024845"/>
                <a:gd name="connsiteY306" fmla="*/ 676598 h 1032158"/>
                <a:gd name="connsiteX307" fmla="*/ 2033136 w 3024845"/>
                <a:gd name="connsiteY307" fmla="*/ 676598 h 1032158"/>
                <a:gd name="connsiteX308" fmla="*/ 2033136 w 3024845"/>
                <a:gd name="connsiteY308" fmla="*/ 593905 h 1032158"/>
                <a:gd name="connsiteX309" fmla="*/ 2128256 w 3024845"/>
                <a:gd name="connsiteY309" fmla="*/ 593905 h 1032158"/>
                <a:gd name="connsiteX310" fmla="*/ 2146266 w 3024845"/>
                <a:gd name="connsiteY310" fmla="*/ 104983 h 1032158"/>
                <a:gd name="connsiteX311" fmla="*/ 2150320 w 3024845"/>
                <a:gd name="connsiteY311" fmla="*/ 33644 h 1032158"/>
                <a:gd name="connsiteX312" fmla="*/ 2180720 w 3024845"/>
                <a:gd name="connsiteY312" fmla="*/ 528692 h 1032158"/>
                <a:gd name="connsiteX313" fmla="*/ 2245574 w 3024845"/>
                <a:gd name="connsiteY313" fmla="*/ 528692 h 1032158"/>
                <a:gd name="connsiteX314" fmla="*/ 2245574 w 3024845"/>
                <a:gd name="connsiteY314" fmla="*/ 604354 h 1032158"/>
                <a:gd name="connsiteX315" fmla="*/ 2253681 w 3024845"/>
                <a:gd name="connsiteY315" fmla="*/ 604354 h 1032158"/>
                <a:gd name="connsiteX316" fmla="*/ 2255708 w 3024845"/>
                <a:gd name="connsiteY316" fmla="*/ 597869 h 1032158"/>
                <a:gd name="connsiteX317" fmla="*/ 2261788 w 3024845"/>
                <a:gd name="connsiteY317" fmla="*/ 597869 h 1032158"/>
                <a:gd name="connsiteX318" fmla="*/ 2263815 w 3024845"/>
                <a:gd name="connsiteY318" fmla="*/ 606516 h 1032158"/>
                <a:gd name="connsiteX319" fmla="*/ 2275975 w 3024845"/>
                <a:gd name="connsiteY319" fmla="*/ 606516 h 1032158"/>
                <a:gd name="connsiteX320" fmla="*/ 2275975 w 3024845"/>
                <a:gd name="connsiteY320" fmla="*/ 600030 h 1032158"/>
                <a:gd name="connsiteX321" fmla="*/ 2298268 w 3024845"/>
                <a:gd name="connsiteY321" fmla="*/ 600030 h 1032158"/>
                <a:gd name="connsiteX322" fmla="*/ 2298268 w 3024845"/>
                <a:gd name="connsiteY322" fmla="*/ 606516 h 1032158"/>
                <a:gd name="connsiteX323" fmla="*/ 2318535 w 3024845"/>
                <a:gd name="connsiteY323" fmla="*/ 606516 h 1032158"/>
                <a:gd name="connsiteX324" fmla="*/ 2318535 w 3024845"/>
                <a:gd name="connsiteY324" fmla="*/ 651913 h 1032158"/>
                <a:gd name="connsiteX325" fmla="*/ 2332722 w 3024845"/>
                <a:gd name="connsiteY325" fmla="*/ 651913 h 1032158"/>
                <a:gd name="connsiteX326" fmla="*/ 2332722 w 3024845"/>
                <a:gd name="connsiteY326" fmla="*/ 638942 h 1032158"/>
                <a:gd name="connsiteX327" fmla="*/ 2348936 w 3024845"/>
                <a:gd name="connsiteY327" fmla="*/ 638942 h 1032158"/>
                <a:gd name="connsiteX328" fmla="*/ 2348936 w 3024845"/>
                <a:gd name="connsiteY328" fmla="*/ 459515 h 1032158"/>
                <a:gd name="connsiteX329" fmla="*/ 2355016 w 3024845"/>
                <a:gd name="connsiteY329" fmla="*/ 453029 h 1032158"/>
                <a:gd name="connsiteX330" fmla="*/ 2427977 w 3024845"/>
                <a:gd name="connsiteY330" fmla="*/ 453029 h 1032158"/>
                <a:gd name="connsiteX331" fmla="*/ 2427977 w 3024845"/>
                <a:gd name="connsiteY331" fmla="*/ 461677 h 1032158"/>
                <a:gd name="connsiteX332" fmla="*/ 2438110 w 3024845"/>
                <a:gd name="connsiteY332" fmla="*/ 461677 h 1032158"/>
                <a:gd name="connsiteX333" fmla="*/ 2438110 w 3024845"/>
                <a:gd name="connsiteY333" fmla="*/ 576251 h 1032158"/>
                <a:gd name="connsiteX334" fmla="*/ 2460404 w 3024845"/>
                <a:gd name="connsiteY334" fmla="*/ 576251 h 1032158"/>
                <a:gd name="connsiteX335" fmla="*/ 2460404 w 3024845"/>
                <a:gd name="connsiteY335" fmla="*/ 509236 h 1032158"/>
                <a:gd name="connsiteX336" fmla="*/ 2486751 w 3024845"/>
                <a:gd name="connsiteY336" fmla="*/ 509236 h 1032158"/>
                <a:gd name="connsiteX337" fmla="*/ 2490804 w 3024845"/>
                <a:gd name="connsiteY337" fmla="*/ 504912 h 1032158"/>
                <a:gd name="connsiteX338" fmla="*/ 2498911 w 3024845"/>
                <a:gd name="connsiteY338" fmla="*/ 504912 h 1032158"/>
                <a:gd name="connsiteX339" fmla="*/ 2502964 w 3024845"/>
                <a:gd name="connsiteY339" fmla="*/ 509236 h 1032158"/>
                <a:gd name="connsiteX340" fmla="*/ 2525258 w 3024845"/>
                <a:gd name="connsiteY340" fmla="*/ 509236 h 1032158"/>
                <a:gd name="connsiteX341" fmla="*/ 2525258 w 3024845"/>
                <a:gd name="connsiteY341" fmla="*/ 392500 h 1032158"/>
                <a:gd name="connsiteX342" fmla="*/ 2582005 w 3024845"/>
                <a:gd name="connsiteY342" fmla="*/ 381691 h 1032158"/>
                <a:gd name="connsiteX343" fmla="*/ 2582005 w 3024845"/>
                <a:gd name="connsiteY343" fmla="*/ 382772 h 1032158"/>
                <a:gd name="connsiteX344" fmla="*/ 2582005 w 3024845"/>
                <a:gd name="connsiteY344" fmla="*/ 390338 h 1032158"/>
                <a:gd name="connsiteX345" fmla="*/ 2608352 w 3024845"/>
                <a:gd name="connsiteY345" fmla="*/ 390338 h 1032158"/>
                <a:gd name="connsiteX346" fmla="*/ 2608352 w 3024845"/>
                <a:gd name="connsiteY346" fmla="*/ 645428 h 1032158"/>
                <a:gd name="connsiteX347" fmla="*/ 2630646 w 3024845"/>
                <a:gd name="connsiteY347" fmla="*/ 645428 h 1032158"/>
                <a:gd name="connsiteX348" fmla="*/ 2630646 w 3024845"/>
                <a:gd name="connsiteY348" fmla="*/ 641104 h 1032158"/>
                <a:gd name="connsiteX349" fmla="*/ 2642806 w 3024845"/>
                <a:gd name="connsiteY349" fmla="*/ 641104 h 1032158"/>
                <a:gd name="connsiteX350" fmla="*/ 2642806 w 3024845"/>
                <a:gd name="connsiteY350" fmla="*/ 645428 h 1032158"/>
                <a:gd name="connsiteX351" fmla="*/ 2667126 w 3024845"/>
                <a:gd name="connsiteY351" fmla="*/ 645428 h 1032158"/>
                <a:gd name="connsiteX352" fmla="*/ 2667126 w 3024845"/>
                <a:gd name="connsiteY352" fmla="*/ 632457 h 1032158"/>
                <a:gd name="connsiteX353" fmla="*/ 2695500 w 3024845"/>
                <a:gd name="connsiteY353" fmla="*/ 632457 h 1032158"/>
                <a:gd name="connsiteX354" fmla="*/ 2707660 w 3024845"/>
                <a:gd name="connsiteY354" fmla="*/ 628133 h 1032158"/>
                <a:gd name="connsiteX355" fmla="*/ 2727927 w 3024845"/>
                <a:gd name="connsiteY355" fmla="*/ 632457 h 1032158"/>
                <a:gd name="connsiteX356" fmla="*/ 2727927 w 3024845"/>
                <a:gd name="connsiteY356" fmla="*/ 615163 h 1032158"/>
                <a:gd name="connsiteX357" fmla="*/ 2736034 w 3024845"/>
                <a:gd name="connsiteY357" fmla="*/ 615163 h 1032158"/>
                <a:gd name="connsiteX358" fmla="*/ 2736034 w 3024845"/>
                <a:gd name="connsiteY358" fmla="*/ 602192 h 1032158"/>
                <a:gd name="connsiteX359" fmla="*/ 2792781 w 3024845"/>
                <a:gd name="connsiteY359" fmla="*/ 602192 h 1032158"/>
                <a:gd name="connsiteX360" fmla="*/ 2792781 w 3024845"/>
                <a:gd name="connsiteY360" fmla="*/ 571927 h 1032158"/>
                <a:gd name="connsiteX361" fmla="*/ 2811021 w 3024845"/>
                <a:gd name="connsiteY361" fmla="*/ 571927 h 1032158"/>
                <a:gd name="connsiteX362" fmla="*/ 2811021 w 3024845"/>
                <a:gd name="connsiteY362" fmla="*/ 565442 h 1032158"/>
                <a:gd name="connsiteX363" fmla="*/ 2823181 w 3024845"/>
                <a:gd name="connsiteY363" fmla="*/ 565442 h 1032158"/>
                <a:gd name="connsiteX364" fmla="*/ 2823181 w 3024845"/>
                <a:gd name="connsiteY364" fmla="*/ 571927 h 1032158"/>
                <a:gd name="connsiteX365" fmla="*/ 2839395 w 3024845"/>
                <a:gd name="connsiteY365" fmla="*/ 571927 h 1032158"/>
                <a:gd name="connsiteX366" fmla="*/ 2839395 w 3024845"/>
                <a:gd name="connsiteY366" fmla="*/ 621648 h 1032158"/>
                <a:gd name="connsiteX367" fmla="*/ 2871822 w 3024845"/>
                <a:gd name="connsiteY367" fmla="*/ 621648 h 1032158"/>
                <a:gd name="connsiteX368" fmla="*/ 2871822 w 3024845"/>
                <a:gd name="connsiteY368" fmla="*/ 595707 h 1032158"/>
                <a:gd name="connsiteX369" fmla="*/ 2910329 w 3024845"/>
                <a:gd name="connsiteY369" fmla="*/ 595707 h 1032158"/>
                <a:gd name="connsiteX370" fmla="*/ 2910329 w 3024845"/>
                <a:gd name="connsiteY370" fmla="*/ 565442 h 1032158"/>
                <a:gd name="connsiteX371" fmla="*/ 2958970 w 3024845"/>
                <a:gd name="connsiteY371" fmla="*/ 565442 h 1032158"/>
                <a:gd name="connsiteX372" fmla="*/ 2958970 w 3024845"/>
                <a:gd name="connsiteY372" fmla="*/ 676598 h 1032158"/>
                <a:gd name="connsiteX373" fmla="*/ 2958970 w 3024845"/>
                <a:gd name="connsiteY373" fmla="*/ 690377 h 1032158"/>
                <a:gd name="connsiteX374" fmla="*/ 3024845 w 3024845"/>
                <a:gd name="connsiteY374" fmla="*/ 690377 h 1032158"/>
                <a:gd name="connsiteX375" fmla="*/ 3024845 w 3024845"/>
                <a:gd name="connsiteY375" fmla="*/ 1032158 h 1032158"/>
                <a:gd name="connsiteX376" fmla="*/ 2054 w 3024845"/>
                <a:gd name="connsiteY376" fmla="*/ 1029825 h 1032158"/>
                <a:gd name="connsiteX377" fmla="*/ 0 w 3024845"/>
                <a:gd name="connsiteY377" fmla="*/ 595707 h 1032158"/>
                <a:gd name="connsiteX378" fmla="*/ 20267 w 3024845"/>
                <a:gd name="connsiteY378" fmla="*/ 595707 h 1032158"/>
                <a:gd name="connsiteX379" fmla="*/ 20774 w 3024845"/>
                <a:gd name="connsiteY379" fmla="*/ 594626 h 1032158"/>
                <a:gd name="connsiteX380" fmla="*/ 24320 w 3024845"/>
                <a:gd name="connsiteY380" fmla="*/ 587060 h 1032158"/>
                <a:gd name="connsiteX381" fmla="*/ 26094 w 3024845"/>
                <a:gd name="connsiteY381" fmla="*/ 587330 h 1032158"/>
                <a:gd name="connsiteX382" fmla="*/ 38507 w 3024845"/>
                <a:gd name="connsiteY382" fmla="*/ 589221 h 1032158"/>
                <a:gd name="connsiteX383" fmla="*/ 39014 w 3024845"/>
                <a:gd name="connsiteY383" fmla="*/ 590573 h 1032158"/>
                <a:gd name="connsiteX384" fmla="*/ 42560 w 3024845"/>
                <a:gd name="connsiteY384" fmla="*/ 600030 h 1032158"/>
                <a:gd name="connsiteX385" fmla="*/ 68907 w 3024845"/>
                <a:gd name="connsiteY385" fmla="*/ 602192 h 1032158"/>
                <a:gd name="connsiteX386" fmla="*/ 68907 w 3024845"/>
                <a:gd name="connsiteY386" fmla="*/ 478971 h 1032158"/>
                <a:gd name="connsiteX387" fmla="*/ 70934 w 3024845"/>
                <a:gd name="connsiteY387" fmla="*/ 478971 h 1032158"/>
                <a:gd name="connsiteX388" fmla="*/ 85121 w 3024845"/>
                <a:gd name="connsiteY388" fmla="*/ 478971 h 1032158"/>
                <a:gd name="connsiteX389" fmla="*/ 85121 w 3024845"/>
                <a:gd name="connsiteY389" fmla="*/ 342779 h 1032158"/>
                <a:gd name="connsiteX390" fmla="*/ 86894 w 3024845"/>
                <a:gd name="connsiteY390" fmla="*/ 342779 h 1032158"/>
                <a:gd name="connsiteX391" fmla="*/ 99308 w 3024845"/>
                <a:gd name="connsiteY391" fmla="*/ 342779 h 1032158"/>
                <a:gd name="connsiteX392" fmla="*/ 99308 w 3024845"/>
                <a:gd name="connsiteY392" fmla="*/ 228205 h 1032158"/>
                <a:gd name="connsiteX393" fmla="*/ 103361 w 3024845"/>
                <a:gd name="connsiteY393" fmla="*/ 200101 h 1032158"/>
                <a:gd name="connsiteX394" fmla="*/ 105388 w 3024845"/>
                <a:gd name="connsiteY394" fmla="*/ 200101 h 1032158"/>
                <a:gd name="connsiteX395" fmla="*/ 119575 w 3024845"/>
                <a:gd name="connsiteY395" fmla="*/ 200101 h 1032158"/>
                <a:gd name="connsiteX0" fmla="*/ 119575 w 3024845"/>
                <a:gd name="connsiteY0" fmla="*/ 95357 h 927414"/>
                <a:gd name="connsiteX1" fmla="*/ 200642 w 3024845"/>
                <a:gd name="connsiteY1" fmla="*/ 93196 h 927414"/>
                <a:gd name="connsiteX2" fmla="*/ 202669 w 3024845"/>
                <a:gd name="connsiteY2" fmla="*/ 93196 h 927414"/>
                <a:gd name="connsiteX3" fmla="*/ 216856 w 3024845"/>
                <a:gd name="connsiteY3" fmla="*/ 93196 h 927414"/>
                <a:gd name="connsiteX4" fmla="*/ 216856 w 3024845"/>
                <a:gd name="connsiteY4" fmla="*/ 116975 h 927414"/>
                <a:gd name="connsiteX5" fmla="*/ 217363 w 3024845"/>
                <a:gd name="connsiteY5" fmla="*/ 117786 h 927414"/>
                <a:gd name="connsiteX6" fmla="*/ 220909 w 3024845"/>
                <a:gd name="connsiteY6" fmla="*/ 123461 h 927414"/>
                <a:gd name="connsiteX7" fmla="*/ 220909 w 3024845"/>
                <a:gd name="connsiteY7" fmla="*/ 238035 h 927414"/>
                <a:gd name="connsiteX8" fmla="*/ 223189 w 3024845"/>
                <a:gd name="connsiteY8" fmla="*/ 238035 h 927414"/>
                <a:gd name="connsiteX9" fmla="*/ 239150 w 3024845"/>
                <a:gd name="connsiteY9" fmla="*/ 238035 h 927414"/>
                <a:gd name="connsiteX10" fmla="*/ 239150 w 3024845"/>
                <a:gd name="connsiteY10" fmla="*/ 378550 h 927414"/>
                <a:gd name="connsiteX11" fmla="*/ 240670 w 3024845"/>
                <a:gd name="connsiteY11" fmla="*/ 378280 h 927414"/>
                <a:gd name="connsiteX12" fmla="*/ 251310 w 3024845"/>
                <a:gd name="connsiteY12" fmla="*/ 376389 h 927414"/>
                <a:gd name="connsiteX13" fmla="*/ 249283 w 3024845"/>
                <a:gd name="connsiteY13" fmla="*/ 465021 h 927414"/>
                <a:gd name="connsiteX14" fmla="*/ 250803 w 3024845"/>
                <a:gd name="connsiteY14" fmla="*/ 465292 h 927414"/>
                <a:gd name="connsiteX15" fmla="*/ 261443 w 3024845"/>
                <a:gd name="connsiteY15" fmla="*/ 467183 h 927414"/>
                <a:gd name="connsiteX16" fmla="*/ 261696 w 3024845"/>
                <a:gd name="connsiteY16" fmla="*/ 467994 h 927414"/>
                <a:gd name="connsiteX17" fmla="*/ 263470 w 3024845"/>
                <a:gd name="connsiteY17" fmla="*/ 473669 h 927414"/>
                <a:gd name="connsiteX18" fmla="*/ 264230 w 3024845"/>
                <a:gd name="connsiteY18" fmla="*/ 471237 h 927414"/>
                <a:gd name="connsiteX19" fmla="*/ 269550 w 3024845"/>
                <a:gd name="connsiteY19" fmla="*/ 454213 h 927414"/>
                <a:gd name="connsiteX20" fmla="*/ 271323 w 3024845"/>
                <a:gd name="connsiteY20" fmla="*/ 454213 h 927414"/>
                <a:gd name="connsiteX21" fmla="*/ 283737 w 3024845"/>
                <a:gd name="connsiteY21" fmla="*/ 454213 h 927414"/>
                <a:gd name="connsiteX22" fmla="*/ 283737 w 3024845"/>
                <a:gd name="connsiteY22" fmla="*/ 486639 h 927414"/>
                <a:gd name="connsiteX23" fmla="*/ 284750 w 3024845"/>
                <a:gd name="connsiteY23" fmla="*/ 487180 h 927414"/>
                <a:gd name="connsiteX24" fmla="*/ 291844 w 3024845"/>
                <a:gd name="connsiteY24" fmla="*/ 490963 h 927414"/>
                <a:gd name="connsiteX25" fmla="*/ 291844 w 3024845"/>
                <a:gd name="connsiteY25" fmla="*/ 492314 h 927414"/>
                <a:gd name="connsiteX26" fmla="*/ 291844 w 3024845"/>
                <a:gd name="connsiteY26" fmla="*/ 501772 h 927414"/>
                <a:gd name="connsiteX27" fmla="*/ 336431 w 3024845"/>
                <a:gd name="connsiteY27" fmla="*/ 501772 h 927414"/>
                <a:gd name="connsiteX28" fmla="*/ 336431 w 3024845"/>
                <a:gd name="connsiteY28" fmla="*/ 502853 h 927414"/>
                <a:gd name="connsiteX29" fmla="*/ 336431 w 3024845"/>
                <a:gd name="connsiteY29" fmla="*/ 510419 h 927414"/>
                <a:gd name="connsiteX30" fmla="*/ 338457 w 3024845"/>
                <a:gd name="connsiteY30" fmla="*/ 510419 h 927414"/>
                <a:gd name="connsiteX31" fmla="*/ 352644 w 3024845"/>
                <a:gd name="connsiteY31" fmla="*/ 510419 h 927414"/>
                <a:gd name="connsiteX32" fmla="*/ 352644 w 3024845"/>
                <a:gd name="connsiteY32" fmla="*/ 480154 h 927414"/>
                <a:gd name="connsiteX33" fmla="*/ 397231 w 3024845"/>
                <a:gd name="connsiteY33" fmla="*/ 480154 h 927414"/>
                <a:gd name="connsiteX34" fmla="*/ 397231 w 3024845"/>
                <a:gd name="connsiteY34" fmla="*/ 478803 h 927414"/>
                <a:gd name="connsiteX35" fmla="*/ 397231 w 3024845"/>
                <a:gd name="connsiteY35" fmla="*/ 469345 h 927414"/>
                <a:gd name="connsiteX36" fmla="*/ 398245 w 3024845"/>
                <a:gd name="connsiteY36" fmla="*/ 469345 h 927414"/>
                <a:gd name="connsiteX37" fmla="*/ 405338 w 3024845"/>
                <a:gd name="connsiteY37" fmla="*/ 469345 h 927414"/>
                <a:gd name="connsiteX38" fmla="*/ 405338 w 3024845"/>
                <a:gd name="connsiteY38" fmla="*/ 467454 h 927414"/>
                <a:gd name="connsiteX39" fmla="*/ 405338 w 3024845"/>
                <a:gd name="connsiteY39" fmla="*/ 454213 h 927414"/>
                <a:gd name="connsiteX40" fmla="*/ 406098 w 3024845"/>
                <a:gd name="connsiteY40" fmla="*/ 454213 h 927414"/>
                <a:gd name="connsiteX41" fmla="*/ 411418 w 3024845"/>
                <a:gd name="connsiteY41" fmla="*/ 454213 h 927414"/>
                <a:gd name="connsiteX42" fmla="*/ 411418 w 3024845"/>
                <a:gd name="connsiteY42" fmla="*/ 453132 h 927414"/>
                <a:gd name="connsiteX43" fmla="*/ 411418 w 3024845"/>
                <a:gd name="connsiteY43" fmla="*/ 445565 h 927414"/>
                <a:gd name="connsiteX44" fmla="*/ 413445 w 3024845"/>
                <a:gd name="connsiteY44" fmla="*/ 445565 h 927414"/>
                <a:gd name="connsiteX45" fmla="*/ 427632 w 3024845"/>
                <a:gd name="connsiteY45" fmla="*/ 445565 h 927414"/>
                <a:gd name="connsiteX46" fmla="*/ 427632 w 3024845"/>
                <a:gd name="connsiteY46" fmla="*/ 446646 h 927414"/>
                <a:gd name="connsiteX47" fmla="*/ 427632 w 3024845"/>
                <a:gd name="connsiteY47" fmla="*/ 454213 h 927414"/>
                <a:gd name="connsiteX48" fmla="*/ 449925 w 3024845"/>
                <a:gd name="connsiteY48" fmla="*/ 454213 h 927414"/>
                <a:gd name="connsiteX49" fmla="*/ 449925 w 3024845"/>
                <a:gd name="connsiteY49" fmla="*/ 452321 h 927414"/>
                <a:gd name="connsiteX50" fmla="*/ 449925 w 3024845"/>
                <a:gd name="connsiteY50" fmla="*/ 439080 h 927414"/>
                <a:gd name="connsiteX51" fmla="*/ 451699 w 3024845"/>
                <a:gd name="connsiteY51" fmla="*/ 439080 h 927414"/>
                <a:gd name="connsiteX52" fmla="*/ 464112 w 3024845"/>
                <a:gd name="connsiteY52" fmla="*/ 439080 h 927414"/>
                <a:gd name="connsiteX53" fmla="*/ 464112 w 3024845"/>
                <a:gd name="connsiteY53" fmla="*/ 462860 h 927414"/>
                <a:gd name="connsiteX54" fmla="*/ 465126 w 3024845"/>
                <a:gd name="connsiteY54" fmla="*/ 462860 h 927414"/>
                <a:gd name="connsiteX55" fmla="*/ 472219 w 3024845"/>
                <a:gd name="connsiteY55" fmla="*/ 462860 h 927414"/>
                <a:gd name="connsiteX56" fmla="*/ 472219 w 3024845"/>
                <a:gd name="connsiteY56" fmla="*/ 461779 h 927414"/>
                <a:gd name="connsiteX57" fmla="*/ 472219 w 3024845"/>
                <a:gd name="connsiteY57" fmla="*/ 454213 h 927414"/>
                <a:gd name="connsiteX58" fmla="*/ 473992 w 3024845"/>
                <a:gd name="connsiteY58" fmla="*/ 454213 h 927414"/>
                <a:gd name="connsiteX59" fmla="*/ 486406 w 3024845"/>
                <a:gd name="connsiteY59" fmla="*/ 454213 h 927414"/>
                <a:gd name="connsiteX60" fmla="*/ 486406 w 3024845"/>
                <a:gd name="connsiteY60" fmla="*/ 480154 h 927414"/>
                <a:gd name="connsiteX61" fmla="*/ 488433 w 3024845"/>
                <a:gd name="connsiteY61" fmla="*/ 480154 h 927414"/>
                <a:gd name="connsiteX62" fmla="*/ 502619 w 3024845"/>
                <a:gd name="connsiteY62" fmla="*/ 480154 h 927414"/>
                <a:gd name="connsiteX63" fmla="*/ 502619 w 3024845"/>
                <a:gd name="connsiteY63" fmla="*/ 481775 h 927414"/>
                <a:gd name="connsiteX64" fmla="*/ 502619 w 3024845"/>
                <a:gd name="connsiteY64" fmla="*/ 493125 h 927414"/>
                <a:gd name="connsiteX65" fmla="*/ 503379 w 3024845"/>
                <a:gd name="connsiteY65" fmla="*/ 493125 h 927414"/>
                <a:gd name="connsiteX66" fmla="*/ 508700 w 3024845"/>
                <a:gd name="connsiteY66" fmla="*/ 493125 h 927414"/>
                <a:gd name="connsiteX67" fmla="*/ 508700 w 3024845"/>
                <a:gd name="connsiteY67" fmla="*/ 492314 h 927414"/>
                <a:gd name="connsiteX68" fmla="*/ 508700 w 3024845"/>
                <a:gd name="connsiteY68" fmla="*/ 486639 h 927414"/>
                <a:gd name="connsiteX69" fmla="*/ 539100 w 3024845"/>
                <a:gd name="connsiteY69" fmla="*/ 486639 h 927414"/>
                <a:gd name="connsiteX70" fmla="*/ 539100 w 3024845"/>
                <a:gd name="connsiteY70" fmla="*/ 510419 h 927414"/>
                <a:gd name="connsiteX71" fmla="*/ 540113 w 3024845"/>
                <a:gd name="connsiteY71" fmla="*/ 510419 h 927414"/>
                <a:gd name="connsiteX72" fmla="*/ 547207 w 3024845"/>
                <a:gd name="connsiteY72" fmla="*/ 510419 h 927414"/>
                <a:gd name="connsiteX73" fmla="*/ 547207 w 3024845"/>
                <a:gd name="connsiteY73" fmla="*/ 511500 h 927414"/>
                <a:gd name="connsiteX74" fmla="*/ 547207 w 3024845"/>
                <a:gd name="connsiteY74" fmla="*/ 519066 h 927414"/>
                <a:gd name="connsiteX75" fmla="*/ 547967 w 3024845"/>
                <a:gd name="connsiteY75" fmla="*/ 519066 h 927414"/>
                <a:gd name="connsiteX76" fmla="*/ 553287 w 3024845"/>
                <a:gd name="connsiteY76" fmla="*/ 519066 h 927414"/>
                <a:gd name="connsiteX77" fmla="*/ 553287 w 3024845"/>
                <a:gd name="connsiteY77" fmla="*/ 516904 h 927414"/>
                <a:gd name="connsiteX78" fmla="*/ 553287 w 3024845"/>
                <a:gd name="connsiteY78" fmla="*/ 501772 h 927414"/>
                <a:gd name="connsiteX79" fmla="*/ 554300 w 3024845"/>
                <a:gd name="connsiteY79" fmla="*/ 501772 h 927414"/>
                <a:gd name="connsiteX80" fmla="*/ 561394 w 3024845"/>
                <a:gd name="connsiteY80" fmla="*/ 501772 h 927414"/>
                <a:gd name="connsiteX81" fmla="*/ 561394 w 3024845"/>
                <a:gd name="connsiteY81" fmla="*/ 502853 h 927414"/>
                <a:gd name="connsiteX82" fmla="*/ 561394 w 3024845"/>
                <a:gd name="connsiteY82" fmla="*/ 510419 h 927414"/>
                <a:gd name="connsiteX83" fmla="*/ 566714 w 3024845"/>
                <a:gd name="connsiteY83" fmla="*/ 508426 h 927414"/>
                <a:gd name="connsiteX84" fmla="*/ 567474 w 3024845"/>
                <a:gd name="connsiteY84" fmla="*/ 507446 h 927414"/>
                <a:gd name="connsiteX85" fmla="*/ 567474 w 3024845"/>
                <a:gd name="connsiteY85" fmla="*/ 501772 h 927414"/>
                <a:gd name="connsiteX86" fmla="*/ 605981 w 3024845"/>
                <a:gd name="connsiteY86" fmla="*/ 501772 h 927414"/>
                <a:gd name="connsiteX87" fmla="*/ 605981 w 3024845"/>
                <a:gd name="connsiteY87" fmla="*/ 525551 h 927414"/>
                <a:gd name="connsiteX88" fmla="*/ 608007 w 3024845"/>
                <a:gd name="connsiteY88" fmla="*/ 525551 h 927414"/>
                <a:gd name="connsiteX89" fmla="*/ 622194 w 3024845"/>
                <a:gd name="connsiteY89" fmla="*/ 525551 h 927414"/>
                <a:gd name="connsiteX90" fmla="*/ 622194 w 3024845"/>
                <a:gd name="connsiteY90" fmla="*/ 526632 h 927414"/>
                <a:gd name="connsiteX91" fmla="*/ 622194 w 3024845"/>
                <a:gd name="connsiteY91" fmla="*/ 534198 h 927414"/>
                <a:gd name="connsiteX92" fmla="*/ 623968 w 3024845"/>
                <a:gd name="connsiteY92" fmla="*/ 534198 h 927414"/>
                <a:gd name="connsiteX93" fmla="*/ 636381 w 3024845"/>
                <a:gd name="connsiteY93" fmla="*/ 534198 h 927414"/>
                <a:gd name="connsiteX94" fmla="*/ 636381 w 3024845"/>
                <a:gd name="connsiteY94" fmla="*/ 510419 h 927414"/>
                <a:gd name="connsiteX95" fmla="*/ 637394 w 3024845"/>
                <a:gd name="connsiteY95" fmla="*/ 510419 h 927414"/>
                <a:gd name="connsiteX96" fmla="*/ 644488 w 3024845"/>
                <a:gd name="connsiteY96" fmla="*/ 510419 h 927414"/>
                <a:gd name="connsiteX97" fmla="*/ 644488 w 3024845"/>
                <a:gd name="connsiteY97" fmla="*/ 477992 h 927414"/>
                <a:gd name="connsiteX98" fmla="*/ 645501 w 3024845"/>
                <a:gd name="connsiteY98" fmla="*/ 477992 h 927414"/>
                <a:gd name="connsiteX99" fmla="*/ 652595 w 3024845"/>
                <a:gd name="connsiteY99" fmla="*/ 477992 h 927414"/>
                <a:gd name="connsiteX100" fmla="*/ 652595 w 3024845"/>
                <a:gd name="connsiteY100" fmla="*/ 476101 h 927414"/>
                <a:gd name="connsiteX101" fmla="*/ 652595 w 3024845"/>
                <a:gd name="connsiteY101" fmla="*/ 462860 h 927414"/>
                <a:gd name="connsiteX102" fmla="*/ 651328 w 3024845"/>
                <a:gd name="connsiteY102" fmla="*/ 461238 h 927414"/>
                <a:gd name="connsiteX103" fmla="*/ 656648 w 3024845"/>
                <a:gd name="connsiteY103" fmla="*/ 449889 h 927414"/>
                <a:gd name="connsiteX104" fmla="*/ 664755 w 3024845"/>
                <a:gd name="connsiteY104" fmla="*/ 477992 h 927414"/>
                <a:gd name="connsiteX105" fmla="*/ 665515 w 3024845"/>
                <a:gd name="connsiteY105" fmla="*/ 477992 h 927414"/>
                <a:gd name="connsiteX106" fmla="*/ 670835 w 3024845"/>
                <a:gd name="connsiteY106" fmla="*/ 477992 h 927414"/>
                <a:gd name="connsiteX107" fmla="*/ 670835 w 3024845"/>
                <a:gd name="connsiteY107" fmla="*/ 372065 h 927414"/>
                <a:gd name="connsiteX108" fmla="*/ 672355 w 3024845"/>
                <a:gd name="connsiteY108" fmla="*/ 372065 h 927414"/>
                <a:gd name="connsiteX109" fmla="*/ 682995 w 3024845"/>
                <a:gd name="connsiteY109" fmla="*/ 372065 h 927414"/>
                <a:gd name="connsiteX110" fmla="*/ 682995 w 3024845"/>
                <a:gd name="connsiteY110" fmla="*/ 324506 h 927414"/>
                <a:gd name="connsiteX111" fmla="*/ 709342 w 3024845"/>
                <a:gd name="connsiteY111" fmla="*/ 324506 h 927414"/>
                <a:gd name="connsiteX112" fmla="*/ 709342 w 3024845"/>
                <a:gd name="connsiteY112" fmla="*/ 302888 h 927414"/>
                <a:gd name="connsiteX113" fmla="*/ 743796 w 3024845"/>
                <a:gd name="connsiteY113" fmla="*/ 302888 h 927414"/>
                <a:gd name="connsiteX114" fmla="*/ 743796 w 3024845"/>
                <a:gd name="connsiteY114" fmla="*/ 305320 h 927414"/>
                <a:gd name="connsiteX115" fmla="*/ 743796 w 3024845"/>
                <a:gd name="connsiteY115" fmla="*/ 322344 h 927414"/>
                <a:gd name="connsiteX116" fmla="*/ 746076 w 3024845"/>
                <a:gd name="connsiteY116" fmla="*/ 322344 h 927414"/>
                <a:gd name="connsiteX117" fmla="*/ 762036 w 3024845"/>
                <a:gd name="connsiteY117" fmla="*/ 322344 h 927414"/>
                <a:gd name="connsiteX118" fmla="*/ 762036 w 3024845"/>
                <a:gd name="connsiteY118" fmla="*/ 369903 h 927414"/>
                <a:gd name="connsiteX119" fmla="*/ 763049 w 3024845"/>
                <a:gd name="connsiteY119" fmla="*/ 369903 h 927414"/>
                <a:gd name="connsiteX120" fmla="*/ 770143 w 3024845"/>
                <a:gd name="connsiteY120" fmla="*/ 369903 h 927414"/>
                <a:gd name="connsiteX121" fmla="*/ 784330 w 3024845"/>
                <a:gd name="connsiteY121" fmla="*/ 374227 h 927414"/>
                <a:gd name="connsiteX122" fmla="*/ 784330 w 3024845"/>
                <a:gd name="connsiteY122" fmla="*/ 413139 h 927414"/>
                <a:gd name="connsiteX123" fmla="*/ 785343 w 3024845"/>
                <a:gd name="connsiteY123" fmla="*/ 413139 h 927414"/>
                <a:gd name="connsiteX124" fmla="*/ 792436 w 3024845"/>
                <a:gd name="connsiteY124" fmla="*/ 413139 h 927414"/>
                <a:gd name="connsiteX125" fmla="*/ 792436 w 3024845"/>
                <a:gd name="connsiteY125" fmla="*/ 414760 h 927414"/>
                <a:gd name="connsiteX126" fmla="*/ 792436 w 3024845"/>
                <a:gd name="connsiteY126" fmla="*/ 426109 h 927414"/>
                <a:gd name="connsiteX127" fmla="*/ 794463 w 3024845"/>
                <a:gd name="connsiteY127" fmla="*/ 426109 h 927414"/>
                <a:gd name="connsiteX128" fmla="*/ 808650 w 3024845"/>
                <a:gd name="connsiteY128" fmla="*/ 426109 h 927414"/>
                <a:gd name="connsiteX129" fmla="*/ 814730 w 3024845"/>
                <a:gd name="connsiteY129" fmla="*/ 432595 h 927414"/>
                <a:gd name="connsiteX130" fmla="*/ 814730 w 3024845"/>
                <a:gd name="connsiteY130" fmla="*/ 454213 h 927414"/>
                <a:gd name="connsiteX131" fmla="*/ 817010 w 3024845"/>
                <a:gd name="connsiteY131" fmla="*/ 454213 h 927414"/>
                <a:gd name="connsiteX132" fmla="*/ 832970 w 3024845"/>
                <a:gd name="connsiteY132" fmla="*/ 454213 h 927414"/>
                <a:gd name="connsiteX133" fmla="*/ 832970 w 3024845"/>
                <a:gd name="connsiteY133" fmla="*/ 455293 h 927414"/>
                <a:gd name="connsiteX134" fmla="*/ 832970 w 3024845"/>
                <a:gd name="connsiteY134" fmla="*/ 462860 h 927414"/>
                <a:gd name="connsiteX135" fmla="*/ 834237 w 3024845"/>
                <a:gd name="connsiteY135" fmla="*/ 462860 h 927414"/>
                <a:gd name="connsiteX136" fmla="*/ 843104 w 3024845"/>
                <a:gd name="connsiteY136" fmla="*/ 462860 h 927414"/>
                <a:gd name="connsiteX137" fmla="*/ 843104 w 3024845"/>
                <a:gd name="connsiteY137" fmla="*/ 465021 h 927414"/>
                <a:gd name="connsiteX138" fmla="*/ 843104 w 3024845"/>
                <a:gd name="connsiteY138" fmla="*/ 480154 h 927414"/>
                <a:gd name="connsiteX139" fmla="*/ 847157 w 3024845"/>
                <a:gd name="connsiteY139" fmla="*/ 478262 h 927414"/>
                <a:gd name="connsiteX140" fmla="*/ 847157 w 3024845"/>
                <a:gd name="connsiteY140" fmla="*/ 465021 h 927414"/>
                <a:gd name="connsiteX141" fmla="*/ 848170 w 3024845"/>
                <a:gd name="connsiteY141" fmla="*/ 465021 h 927414"/>
                <a:gd name="connsiteX142" fmla="*/ 855264 w 3024845"/>
                <a:gd name="connsiteY142" fmla="*/ 465021 h 927414"/>
                <a:gd name="connsiteX143" fmla="*/ 855264 w 3024845"/>
                <a:gd name="connsiteY143" fmla="*/ 466643 h 927414"/>
                <a:gd name="connsiteX144" fmla="*/ 855264 w 3024845"/>
                <a:gd name="connsiteY144" fmla="*/ 477992 h 927414"/>
                <a:gd name="connsiteX145" fmla="*/ 856024 w 3024845"/>
                <a:gd name="connsiteY145" fmla="*/ 477992 h 927414"/>
                <a:gd name="connsiteX146" fmla="*/ 861344 w 3024845"/>
                <a:gd name="connsiteY146" fmla="*/ 477992 h 927414"/>
                <a:gd name="connsiteX147" fmla="*/ 909984 w 3024845"/>
                <a:gd name="connsiteY147" fmla="*/ 473669 h 927414"/>
                <a:gd name="connsiteX148" fmla="*/ 909984 w 3024845"/>
                <a:gd name="connsiteY148" fmla="*/ 475020 h 927414"/>
                <a:gd name="connsiteX149" fmla="*/ 909984 w 3024845"/>
                <a:gd name="connsiteY149" fmla="*/ 484477 h 927414"/>
                <a:gd name="connsiteX150" fmla="*/ 910744 w 3024845"/>
                <a:gd name="connsiteY150" fmla="*/ 484477 h 927414"/>
                <a:gd name="connsiteX151" fmla="*/ 916065 w 3024845"/>
                <a:gd name="connsiteY151" fmla="*/ 484477 h 927414"/>
                <a:gd name="connsiteX152" fmla="*/ 916065 w 3024845"/>
                <a:gd name="connsiteY152" fmla="*/ 486639 h 927414"/>
                <a:gd name="connsiteX153" fmla="*/ 916065 w 3024845"/>
                <a:gd name="connsiteY153" fmla="*/ 501772 h 927414"/>
                <a:gd name="connsiteX154" fmla="*/ 918091 w 3024845"/>
                <a:gd name="connsiteY154" fmla="*/ 500421 h 927414"/>
                <a:gd name="connsiteX155" fmla="*/ 932278 w 3024845"/>
                <a:gd name="connsiteY155" fmla="*/ 490963 h 927414"/>
                <a:gd name="connsiteX156" fmla="*/ 938358 w 3024845"/>
                <a:gd name="connsiteY156" fmla="*/ 449889 h 927414"/>
                <a:gd name="connsiteX157" fmla="*/ 939118 w 3024845"/>
                <a:gd name="connsiteY157" fmla="*/ 449619 h 927414"/>
                <a:gd name="connsiteX158" fmla="*/ 944438 w 3024845"/>
                <a:gd name="connsiteY158" fmla="*/ 447727 h 927414"/>
                <a:gd name="connsiteX159" fmla="*/ 946465 w 3024845"/>
                <a:gd name="connsiteY159" fmla="*/ 378550 h 927414"/>
                <a:gd name="connsiteX160" fmla="*/ 948492 w 3024845"/>
                <a:gd name="connsiteY160" fmla="*/ 447727 h 927414"/>
                <a:gd name="connsiteX161" fmla="*/ 949252 w 3024845"/>
                <a:gd name="connsiteY161" fmla="*/ 447997 h 927414"/>
                <a:gd name="connsiteX162" fmla="*/ 954572 w 3024845"/>
                <a:gd name="connsiteY162" fmla="*/ 449889 h 927414"/>
                <a:gd name="connsiteX163" fmla="*/ 954572 w 3024845"/>
                <a:gd name="connsiteY163" fmla="*/ 363418 h 927414"/>
                <a:gd name="connsiteX164" fmla="*/ 958625 w 3024845"/>
                <a:gd name="connsiteY164" fmla="*/ 330991 h 927414"/>
                <a:gd name="connsiteX165" fmla="*/ 997132 w 3024845"/>
                <a:gd name="connsiteY165" fmla="*/ 330991 h 927414"/>
                <a:gd name="connsiteX166" fmla="*/ 997132 w 3024845"/>
                <a:gd name="connsiteY166" fmla="*/ 363418 h 927414"/>
                <a:gd name="connsiteX167" fmla="*/ 997892 w 3024845"/>
                <a:gd name="connsiteY167" fmla="*/ 363418 h 927414"/>
                <a:gd name="connsiteX168" fmla="*/ 1003212 w 3024845"/>
                <a:gd name="connsiteY168" fmla="*/ 363418 h 927414"/>
                <a:gd name="connsiteX169" fmla="*/ 1003212 w 3024845"/>
                <a:gd name="connsiteY169" fmla="*/ 281270 h 927414"/>
                <a:gd name="connsiteX170" fmla="*/ 1004986 w 3024845"/>
                <a:gd name="connsiteY170" fmla="*/ 281270 h 927414"/>
                <a:gd name="connsiteX171" fmla="*/ 1017399 w 3024845"/>
                <a:gd name="connsiteY171" fmla="*/ 281270 h 927414"/>
                <a:gd name="connsiteX172" fmla="*/ 1017399 w 3024845"/>
                <a:gd name="connsiteY172" fmla="*/ 279379 h 927414"/>
                <a:gd name="connsiteX173" fmla="*/ 1017399 w 3024845"/>
                <a:gd name="connsiteY173" fmla="*/ 266138 h 927414"/>
                <a:gd name="connsiteX174" fmla="*/ 1039693 w 3024845"/>
                <a:gd name="connsiteY174" fmla="*/ 266138 h 927414"/>
                <a:gd name="connsiteX175" fmla="*/ 1039693 w 3024845"/>
                <a:gd name="connsiteY175" fmla="*/ 265057 h 927414"/>
                <a:gd name="connsiteX176" fmla="*/ 1039693 w 3024845"/>
                <a:gd name="connsiteY176" fmla="*/ 257491 h 927414"/>
                <a:gd name="connsiteX177" fmla="*/ 1041466 w 3024845"/>
                <a:gd name="connsiteY177" fmla="*/ 257491 h 927414"/>
                <a:gd name="connsiteX178" fmla="*/ 1053880 w 3024845"/>
                <a:gd name="connsiteY178" fmla="*/ 257491 h 927414"/>
                <a:gd name="connsiteX179" fmla="*/ 1053880 w 3024845"/>
                <a:gd name="connsiteY179" fmla="*/ 258572 h 927414"/>
                <a:gd name="connsiteX180" fmla="*/ 1053880 w 3024845"/>
                <a:gd name="connsiteY180" fmla="*/ 266138 h 927414"/>
                <a:gd name="connsiteX181" fmla="*/ 1054640 w 3024845"/>
                <a:gd name="connsiteY181" fmla="*/ 266138 h 927414"/>
                <a:gd name="connsiteX182" fmla="*/ 1059960 w 3024845"/>
                <a:gd name="connsiteY182" fmla="*/ 266138 h 927414"/>
                <a:gd name="connsiteX183" fmla="*/ 1070093 w 3024845"/>
                <a:gd name="connsiteY183" fmla="*/ 261814 h 927414"/>
                <a:gd name="connsiteX184" fmla="*/ 1074146 w 3024845"/>
                <a:gd name="connsiteY184" fmla="*/ 265057 h 927414"/>
                <a:gd name="connsiteX185" fmla="*/ 1074146 w 3024845"/>
                <a:gd name="connsiteY185" fmla="*/ 257491 h 927414"/>
                <a:gd name="connsiteX186" fmla="*/ 1076426 w 3024845"/>
                <a:gd name="connsiteY186" fmla="*/ 257491 h 927414"/>
                <a:gd name="connsiteX187" fmla="*/ 1092387 w 3024845"/>
                <a:gd name="connsiteY187" fmla="*/ 257491 h 927414"/>
                <a:gd name="connsiteX188" fmla="*/ 1092387 w 3024845"/>
                <a:gd name="connsiteY188" fmla="*/ 258572 h 927414"/>
                <a:gd name="connsiteX189" fmla="*/ 1092387 w 3024845"/>
                <a:gd name="connsiteY189" fmla="*/ 266138 h 927414"/>
                <a:gd name="connsiteX190" fmla="*/ 1122787 w 3024845"/>
                <a:gd name="connsiteY190" fmla="*/ 266138 h 927414"/>
                <a:gd name="connsiteX191" fmla="*/ 1122787 w 3024845"/>
                <a:gd name="connsiteY191" fmla="*/ 267759 h 927414"/>
                <a:gd name="connsiteX192" fmla="*/ 1122787 w 3024845"/>
                <a:gd name="connsiteY192" fmla="*/ 279109 h 927414"/>
                <a:gd name="connsiteX193" fmla="*/ 1149134 w 3024845"/>
                <a:gd name="connsiteY193" fmla="*/ 279109 h 927414"/>
                <a:gd name="connsiteX194" fmla="*/ 1149134 w 3024845"/>
                <a:gd name="connsiteY194" fmla="*/ 309373 h 927414"/>
                <a:gd name="connsiteX195" fmla="*/ 1149894 w 3024845"/>
                <a:gd name="connsiteY195" fmla="*/ 309373 h 927414"/>
                <a:gd name="connsiteX196" fmla="*/ 1155214 w 3024845"/>
                <a:gd name="connsiteY196" fmla="*/ 309373 h 927414"/>
                <a:gd name="connsiteX197" fmla="*/ 1155214 w 3024845"/>
                <a:gd name="connsiteY197" fmla="*/ 310454 h 927414"/>
                <a:gd name="connsiteX198" fmla="*/ 1155214 w 3024845"/>
                <a:gd name="connsiteY198" fmla="*/ 318021 h 927414"/>
                <a:gd name="connsiteX199" fmla="*/ 1159268 w 3024845"/>
                <a:gd name="connsiteY199" fmla="*/ 348285 h 927414"/>
                <a:gd name="connsiteX200" fmla="*/ 1160028 w 3024845"/>
                <a:gd name="connsiteY200" fmla="*/ 348285 h 927414"/>
                <a:gd name="connsiteX201" fmla="*/ 1165348 w 3024845"/>
                <a:gd name="connsiteY201" fmla="*/ 348285 h 927414"/>
                <a:gd name="connsiteX202" fmla="*/ 1165348 w 3024845"/>
                <a:gd name="connsiteY202" fmla="*/ 349096 h 927414"/>
                <a:gd name="connsiteX203" fmla="*/ 1165348 w 3024845"/>
                <a:gd name="connsiteY203" fmla="*/ 354771 h 927414"/>
                <a:gd name="connsiteX204" fmla="*/ 1166361 w 3024845"/>
                <a:gd name="connsiteY204" fmla="*/ 354771 h 927414"/>
                <a:gd name="connsiteX205" fmla="*/ 1173454 w 3024845"/>
                <a:gd name="connsiteY205" fmla="*/ 354771 h 927414"/>
                <a:gd name="connsiteX206" fmla="*/ 1173454 w 3024845"/>
                <a:gd name="connsiteY206" fmla="*/ 385036 h 927414"/>
                <a:gd name="connsiteX207" fmla="*/ 1175481 w 3024845"/>
                <a:gd name="connsiteY207" fmla="*/ 385036 h 927414"/>
                <a:gd name="connsiteX208" fmla="*/ 1189668 w 3024845"/>
                <a:gd name="connsiteY208" fmla="*/ 385036 h 927414"/>
                <a:gd name="connsiteX209" fmla="*/ 1189668 w 3024845"/>
                <a:gd name="connsiteY209" fmla="*/ 408815 h 927414"/>
                <a:gd name="connsiteX210" fmla="*/ 1191695 w 3024845"/>
                <a:gd name="connsiteY210" fmla="*/ 410436 h 927414"/>
                <a:gd name="connsiteX211" fmla="*/ 1191695 w 3024845"/>
                <a:gd name="connsiteY211" fmla="*/ 421786 h 927414"/>
                <a:gd name="connsiteX212" fmla="*/ 1192455 w 3024845"/>
                <a:gd name="connsiteY212" fmla="*/ 421786 h 927414"/>
                <a:gd name="connsiteX213" fmla="*/ 1197775 w 3024845"/>
                <a:gd name="connsiteY213" fmla="*/ 421786 h 927414"/>
                <a:gd name="connsiteX214" fmla="*/ 1197775 w 3024845"/>
                <a:gd name="connsiteY214" fmla="*/ 445565 h 927414"/>
                <a:gd name="connsiteX215" fmla="*/ 1199041 w 3024845"/>
                <a:gd name="connsiteY215" fmla="*/ 445565 h 927414"/>
                <a:gd name="connsiteX216" fmla="*/ 1207908 w 3024845"/>
                <a:gd name="connsiteY216" fmla="*/ 445565 h 927414"/>
                <a:gd name="connsiteX217" fmla="*/ 1209935 w 3024845"/>
                <a:gd name="connsiteY217" fmla="*/ 449619 h 927414"/>
                <a:gd name="connsiteX218" fmla="*/ 1209935 w 3024845"/>
                <a:gd name="connsiteY218" fmla="*/ 462860 h 927414"/>
                <a:gd name="connsiteX219" fmla="*/ 1211455 w 3024845"/>
                <a:gd name="connsiteY219" fmla="*/ 460968 h 927414"/>
                <a:gd name="connsiteX220" fmla="*/ 1222095 w 3024845"/>
                <a:gd name="connsiteY220" fmla="*/ 447727 h 927414"/>
                <a:gd name="connsiteX221" fmla="*/ 1250469 w 3024845"/>
                <a:gd name="connsiteY221" fmla="*/ 447727 h 927414"/>
                <a:gd name="connsiteX222" fmla="*/ 1250469 w 3024845"/>
                <a:gd name="connsiteY222" fmla="*/ 534198 h 927414"/>
                <a:gd name="connsiteX223" fmla="*/ 1251229 w 3024845"/>
                <a:gd name="connsiteY223" fmla="*/ 534198 h 927414"/>
                <a:gd name="connsiteX224" fmla="*/ 1256549 w 3024845"/>
                <a:gd name="connsiteY224" fmla="*/ 534198 h 927414"/>
                <a:gd name="connsiteX225" fmla="*/ 1257309 w 3024845"/>
                <a:gd name="connsiteY225" fmla="*/ 532847 h 927414"/>
                <a:gd name="connsiteX226" fmla="*/ 1262629 w 3024845"/>
                <a:gd name="connsiteY226" fmla="*/ 523389 h 927414"/>
                <a:gd name="connsiteX227" fmla="*/ 1262629 w 3024845"/>
                <a:gd name="connsiteY227" fmla="*/ 525281 h 927414"/>
                <a:gd name="connsiteX228" fmla="*/ 1262629 w 3024845"/>
                <a:gd name="connsiteY228" fmla="*/ 538522 h 927414"/>
                <a:gd name="connsiteX229" fmla="*/ 1266682 w 3024845"/>
                <a:gd name="connsiteY229" fmla="*/ 493125 h 927414"/>
                <a:gd name="connsiteX230" fmla="*/ 1267442 w 3024845"/>
                <a:gd name="connsiteY230" fmla="*/ 493125 h 927414"/>
                <a:gd name="connsiteX231" fmla="*/ 1272762 w 3024845"/>
                <a:gd name="connsiteY231" fmla="*/ 493125 h 927414"/>
                <a:gd name="connsiteX232" fmla="*/ 1272762 w 3024845"/>
                <a:gd name="connsiteY232" fmla="*/ 428271 h 927414"/>
                <a:gd name="connsiteX233" fmla="*/ 1273776 w 3024845"/>
                <a:gd name="connsiteY233" fmla="*/ 428271 h 927414"/>
                <a:gd name="connsiteX234" fmla="*/ 1280869 w 3024845"/>
                <a:gd name="connsiteY234" fmla="*/ 428271 h 927414"/>
                <a:gd name="connsiteX235" fmla="*/ 1293029 w 3024845"/>
                <a:gd name="connsiteY235" fmla="*/ 385036 h 927414"/>
                <a:gd name="connsiteX236" fmla="*/ 1294296 w 3024845"/>
                <a:gd name="connsiteY236" fmla="*/ 385036 h 927414"/>
                <a:gd name="connsiteX237" fmla="*/ 1303163 w 3024845"/>
                <a:gd name="connsiteY237" fmla="*/ 385036 h 927414"/>
                <a:gd name="connsiteX238" fmla="*/ 1313296 w 3024845"/>
                <a:gd name="connsiteY238" fmla="*/ 428271 h 927414"/>
                <a:gd name="connsiteX239" fmla="*/ 1314309 w 3024845"/>
                <a:gd name="connsiteY239" fmla="*/ 428271 h 927414"/>
                <a:gd name="connsiteX240" fmla="*/ 1321403 w 3024845"/>
                <a:gd name="connsiteY240" fmla="*/ 428271 h 927414"/>
                <a:gd name="connsiteX241" fmla="*/ 1321403 w 3024845"/>
                <a:gd name="connsiteY241" fmla="*/ 467183 h 927414"/>
                <a:gd name="connsiteX242" fmla="*/ 1323176 w 3024845"/>
                <a:gd name="connsiteY242" fmla="*/ 467183 h 927414"/>
                <a:gd name="connsiteX243" fmla="*/ 1335590 w 3024845"/>
                <a:gd name="connsiteY243" fmla="*/ 467183 h 927414"/>
                <a:gd name="connsiteX244" fmla="*/ 1335590 w 3024845"/>
                <a:gd name="connsiteY244" fmla="*/ 469345 h 927414"/>
                <a:gd name="connsiteX245" fmla="*/ 1335590 w 3024845"/>
                <a:gd name="connsiteY245" fmla="*/ 484477 h 927414"/>
                <a:gd name="connsiteX246" fmla="*/ 1339643 w 3024845"/>
                <a:gd name="connsiteY246" fmla="*/ 482316 h 927414"/>
                <a:gd name="connsiteX247" fmla="*/ 1339643 w 3024845"/>
                <a:gd name="connsiteY247" fmla="*/ 467183 h 927414"/>
                <a:gd name="connsiteX248" fmla="*/ 1341163 w 3024845"/>
                <a:gd name="connsiteY248" fmla="*/ 467183 h 927414"/>
                <a:gd name="connsiteX249" fmla="*/ 1351803 w 3024845"/>
                <a:gd name="connsiteY249" fmla="*/ 467183 h 927414"/>
                <a:gd name="connsiteX250" fmla="*/ 1351803 w 3024845"/>
                <a:gd name="connsiteY250" fmla="*/ 468804 h 927414"/>
                <a:gd name="connsiteX251" fmla="*/ 1351803 w 3024845"/>
                <a:gd name="connsiteY251" fmla="*/ 480154 h 927414"/>
                <a:gd name="connsiteX252" fmla="*/ 1382204 w 3024845"/>
                <a:gd name="connsiteY252" fmla="*/ 480154 h 927414"/>
                <a:gd name="connsiteX253" fmla="*/ 1382204 w 3024845"/>
                <a:gd name="connsiteY253" fmla="*/ 443404 h 927414"/>
                <a:gd name="connsiteX254" fmla="*/ 1383470 w 3024845"/>
                <a:gd name="connsiteY254" fmla="*/ 443404 h 927414"/>
                <a:gd name="connsiteX255" fmla="*/ 1392337 w 3024845"/>
                <a:gd name="connsiteY255" fmla="*/ 443404 h 927414"/>
                <a:gd name="connsiteX256" fmla="*/ 1392337 w 3024845"/>
                <a:gd name="connsiteY256" fmla="*/ 465021 h 927414"/>
                <a:gd name="connsiteX257" fmla="*/ 1394364 w 3024845"/>
                <a:gd name="connsiteY257" fmla="*/ 432595 h 927414"/>
                <a:gd name="connsiteX258" fmla="*/ 1416657 w 3024845"/>
                <a:gd name="connsiteY258" fmla="*/ 432595 h 927414"/>
                <a:gd name="connsiteX259" fmla="*/ 1416657 w 3024845"/>
                <a:gd name="connsiteY259" fmla="*/ 430973 h 927414"/>
                <a:gd name="connsiteX260" fmla="*/ 1416657 w 3024845"/>
                <a:gd name="connsiteY260" fmla="*/ 419624 h 927414"/>
                <a:gd name="connsiteX261" fmla="*/ 1417417 w 3024845"/>
                <a:gd name="connsiteY261" fmla="*/ 419624 h 927414"/>
                <a:gd name="connsiteX262" fmla="*/ 1422737 w 3024845"/>
                <a:gd name="connsiteY262" fmla="*/ 419624 h 927414"/>
                <a:gd name="connsiteX263" fmla="*/ 1422737 w 3024845"/>
                <a:gd name="connsiteY263" fmla="*/ 417733 h 927414"/>
                <a:gd name="connsiteX264" fmla="*/ 1422737 w 3024845"/>
                <a:gd name="connsiteY264" fmla="*/ 404492 h 927414"/>
                <a:gd name="connsiteX265" fmla="*/ 1426791 w 3024845"/>
                <a:gd name="connsiteY265" fmla="*/ 410977 h 927414"/>
                <a:gd name="connsiteX266" fmla="*/ 1429071 w 3024845"/>
                <a:gd name="connsiteY266" fmla="*/ 410977 h 927414"/>
                <a:gd name="connsiteX267" fmla="*/ 1445031 w 3024845"/>
                <a:gd name="connsiteY267" fmla="*/ 410977 h 927414"/>
                <a:gd name="connsiteX268" fmla="*/ 1445031 w 3024845"/>
                <a:gd name="connsiteY268" fmla="*/ 410166 h 927414"/>
                <a:gd name="connsiteX269" fmla="*/ 1445031 w 3024845"/>
                <a:gd name="connsiteY269" fmla="*/ 404492 h 927414"/>
                <a:gd name="connsiteX270" fmla="*/ 1445791 w 3024845"/>
                <a:gd name="connsiteY270" fmla="*/ 404492 h 927414"/>
                <a:gd name="connsiteX271" fmla="*/ 1451111 w 3024845"/>
                <a:gd name="connsiteY271" fmla="*/ 404492 h 927414"/>
                <a:gd name="connsiteX272" fmla="*/ 1451111 w 3024845"/>
                <a:gd name="connsiteY272" fmla="*/ 405843 h 927414"/>
                <a:gd name="connsiteX273" fmla="*/ 1451111 w 3024845"/>
                <a:gd name="connsiteY273" fmla="*/ 415301 h 927414"/>
                <a:gd name="connsiteX274" fmla="*/ 1489618 w 3024845"/>
                <a:gd name="connsiteY274" fmla="*/ 415301 h 927414"/>
                <a:gd name="connsiteX275" fmla="*/ 1489618 w 3024845"/>
                <a:gd name="connsiteY275" fmla="*/ 553654 h 927414"/>
                <a:gd name="connsiteX276" fmla="*/ 1491138 w 3024845"/>
                <a:gd name="connsiteY276" fmla="*/ 553654 h 927414"/>
                <a:gd name="connsiteX277" fmla="*/ 1501778 w 3024845"/>
                <a:gd name="connsiteY277" fmla="*/ 553654 h 927414"/>
                <a:gd name="connsiteX278" fmla="*/ 1501778 w 3024845"/>
                <a:gd name="connsiteY278" fmla="*/ 540684 h 927414"/>
                <a:gd name="connsiteX279" fmla="*/ 1505832 w 3024845"/>
                <a:gd name="connsiteY279" fmla="*/ 540684 h 927414"/>
                <a:gd name="connsiteX280" fmla="*/ 1505832 w 3024845"/>
                <a:gd name="connsiteY280" fmla="*/ 553654 h 927414"/>
                <a:gd name="connsiteX281" fmla="*/ 1536232 w 3024845"/>
                <a:gd name="connsiteY281" fmla="*/ 553654 h 927414"/>
                <a:gd name="connsiteX282" fmla="*/ 1536232 w 3024845"/>
                <a:gd name="connsiteY282" fmla="*/ 523389 h 927414"/>
                <a:gd name="connsiteX283" fmla="*/ 1548392 w 3024845"/>
                <a:gd name="connsiteY283" fmla="*/ 523389 h 927414"/>
                <a:gd name="connsiteX284" fmla="*/ 1560552 w 3024845"/>
                <a:gd name="connsiteY284" fmla="*/ 521228 h 927414"/>
                <a:gd name="connsiteX285" fmla="*/ 1564606 w 3024845"/>
                <a:gd name="connsiteY285" fmla="*/ 523389 h 927414"/>
                <a:gd name="connsiteX286" fmla="*/ 1574739 w 3024845"/>
                <a:gd name="connsiteY286" fmla="*/ 523389 h 927414"/>
                <a:gd name="connsiteX287" fmla="*/ 1574739 w 3024845"/>
                <a:gd name="connsiteY287" fmla="*/ 553654 h 927414"/>
                <a:gd name="connsiteX288" fmla="*/ 1582846 w 3024845"/>
                <a:gd name="connsiteY288" fmla="*/ 553654 h 927414"/>
                <a:gd name="connsiteX289" fmla="*/ 1582846 w 3024845"/>
                <a:gd name="connsiteY289" fmla="*/ 570949 h 927414"/>
                <a:gd name="connsiteX290" fmla="*/ 1592182 w 3024845"/>
                <a:gd name="connsiteY290" fmla="*/ 571854 h 927414"/>
                <a:gd name="connsiteX291" fmla="*/ 1605140 w 3024845"/>
                <a:gd name="connsiteY291" fmla="*/ 571854 h 927414"/>
                <a:gd name="connsiteX292" fmla="*/ 1605140 w 3024845"/>
                <a:gd name="connsiteY292" fmla="*/ 555816 h 927414"/>
                <a:gd name="connsiteX293" fmla="*/ 1673096 w 3024845"/>
                <a:gd name="connsiteY293" fmla="*/ 555816 h 927414"/>
                <a:gd name="connsiteX294" fmla="*/ 1673096 w 3024845"/>
                <a:gd name="connsiteY294" fmla="*/ 470563 h 927414"/>
                <a:gd name="connsiteX295" fmla="*/ 1745104 w 3024845"/>
                <a:gd name="connsiteY295" fmla="*/ 470563 h 927414"/>
                <a:gd name="connsiteX296" fmla="*/ 1745104 w 3024845"/>
                <a:gd name="connsiteY296" fmla="*/ 549331 h 927414"/>
                <a:gd name="connsiteX297" fmla="*/ 1747008 w 3024845"/>
                <a:gd name="connsiteY297" fmla="*/ 549331 h 927414"/>
                <a:gd name="connsiteX298" fmla="*/ 1748250 w 3024845"/>
                <a:gd name="connsiteY298" fmla="*/ 571854 h 927414"/>
                <a:gd name="connsiteX299" fmla="*/ 1757926 w 3024845"/>
                <a:gd name="connsiteY299" fmla="*/ 571854 h 927414"/>
                <a:gd name="connsiteX300" fmla="*/ 1759168 w 3024845"/>
                <a:gd name="connsiteY300" fmla="*/ 549331 h 927414"/>
                <a:gd name="connsiteX301" fmla="*/ 1765248 w 3024845"/>
                <a:gd name="connsiteY301" fmla="*/ 549331 h 927414"/>
                <a:gd name="connsiteX302" fmla="*/ 1766490 w 3024845"/>
                <a:gd name="connsiteY302" fmla="*/ 571854 h 927414"/>
                <a:gd name="connsiteX303" fmla="*/ 1817112 w 3024845"/>
                <a:gd name="connsiteY303" fmla="*/ 571854 h 927414"/>
                <a:gd name="connsiteX304" fmla="*/ 1817112 w 3024845"/>
                <a:gd name="connsiteY304" fmla="*/ 408826 h 927414"/>
                <a:gd name="connsiteX305" fmla="*/ 2014439 w 3024845"/>
                <a:gd name="connsiteY305" fmla="*/ 408826 h 927414"/>
                <a:gd name="connsiteX306" fmla="*/ 2014439 w 3024845"/>
                <a:gd name="connsiteY306" fmla="*/ 571854 h 927414"/>
                <a:gd name="connsiteX307" fmla="*/ 2033136 w 3024845"/>
                <a:gd name="connsiteY307" fmla="*/ 571854 h 927414"/>
                <a:gd name="connsiteX308" fmla="*/ 2033136 w 3024845"/>
                <a:gd name="connsiteY308" fmla="*/ 489161 h 927414"/>
                <a:gd name="connsiteX309" fmla="*/ 2128256 w 3024845"/>
                <a:gd name="connsiteY309" fmla="*/ 489161 h 927414"/>
                <a:gd name="connsiteX310" fmla="*/ 2146266 w 3024845"/>
                <a:gd name="connsiteY310" fmla="*/ 239 h 927414"/>
                <a:gd name="connsiteX311" fmla="*/ 2180720 w 3024845"/>
                <a:gd name="connsiteY311" fmla="*/ 423948 h 927414"/>
                <a:gd name="connsiteX312" fmla="*/ 2245574 w 3024845"/>
                <a:gd name="connsiteY312" fmla="*/ 423948 h 927414"/>
                <a:gd name="connsiteX313" fmla="*/ 2245574 w 3024845"/>
                <a:gd name="connsiteY313" fmla="*/ 499610 h 927414"/>
                <a:gd name="connsiteX314" fmla="*/ 2253681 w 3024845"/>
                <a:gd name="connsiteY314" fmla="*/ 499610 h 927414"/>
                <a:gd name="connsiteX315" fmla="*/ 2255708 w 3024845"/>
                <a:gd name="connsiteY315" fmla="*/ 493125 h 927414"/>
                <a:gd name="connsiteX316" fmla="*/ 2261788 w 3024845"/>
                <a:gd name="connsiteY316" fmla="*/ 493125 h 927414"/>
                <a:gd name="connsiteX317" fmla="*/ 2263815 w 3024845"/>
                <a:gd name="connsiteY317" fmla="*/ 501772 h 927414"/>
                <a:gd name="connsiteX318" fmla="*/ 2275975 w 3024845"/>
                <a:gd name="connsiteY318" fmla="*/ 501772 h 927414"/>
                <a:gd name="connsiteX319" fmla="*/ 2275975 w 3024845"/>
                <a:gd name="connsiteY319" fmla="*/ 495286 h 927414"/>
                <a:gd name="connsiteX320" fmla="*/ 2298268 w 3024845"/>
                <a:gd name="connsiteY320" fmla="*/ 495286 h 927414"/>
                <a:gd name="connsiteX321" fmla="*/ 2298268 w 3024845"/>
                <a:gd name="connsiteY321" fmla="*/ 501772 h 927414"/>
                <a:gd name="connsiteX322" fmla="*/ 2318535 w 3024845"/>
                <a:gd name="connsiteY322" fmla="*/ 501772 h 927414"/>
                <a:gd name="connsiteX323" fmla="*/ 2318535 w 3024845"/>
                <a:gd name="connsiteY323" fmla="*/ 547169 h 927414"/>
                <a:gd name="connsiteX324" fmla="*/ 2332722 w 3024845"/>
                <a:gd name="connsiteY324" fmla="*/ 547169 h 927414"/>
                <a:gd name="connsiteX325" fmla="*/ 2332722 w 3024845"/>
                <a:gd name="connsiteY325" fmla="*/ 534198 h 927414"/>
                <a:gd name="connsiteX326" fmla="*/ 2348936 w 3024845"/>
                <a:gd name="connsiteY326" fmla="*/ 534198 h 927414"/>
                <a:gd name="connsiteX327" fmla="*/ 2348936 w 3024845"/>
                <a:gd name="connsiteY327" fmla="*/ 354771 h 927414"/>
                <a:gd name="connsiteX328" fmla="*/ 2355016 w 3024845"/>
                <a:gd name="connsiteY328" fmla="*/ 348285 h 927414"/>
                <a:gd name="connsiteX329" fmla="*/ 2427977 w 3024845"/>
                <a:gd name="connsiteY329" fmla="*/ 348285 h 927414"/>
                <a:gd name="connsiteX330" fmla="*/ 2427977 w 3024845"/>
                <a:gd name="connsiteY330" fmla="*/ 356933 h 927414"/>
                <a:gd name="connsiteX331" fmla="*/ 2438110 w 3024845"/>
                <a:gd name="connsiteY331" fmla="*/ 356933 h 927414"/>
                <a:gd name="connsiteX332" fmla="*/ 2438110 w 3024845"/>
                <a:gd name="connsiteY332" fmla="*/ 471507 h 927414"/>
                <a:gd name="connsiteX333" fmla="*/ 2460404 w 3024845"/>
                <a:gd name="connsiteY333" fmla="*/ 471507 h 927414"/>
                <a:gd name="connsiteX334" fmla="*/ 2460404 w 3024845"/>
                <a:gd name="connsiteY334" fmla="*/ 404492 h 927414"/>
                <a:gd name="connsiteX335" fmla="*/ 2486751 w 3024845"/>
                <a:gd name="connsiteY335" fmla="*/ 404492 h 927414"/>
                <a:gd name="connsiteX336" fmla="*/ 2490804 w 3024845"/>
                <a:gd name="connsiteY336" fmla="*/ 400168 h 927414"/>
                <a:gd name="connsiteX337" fmla="*/ 2498911 w 3024845"/>
                <a:gd name="connsiteY337" fmla="*/ 400168 h 927414"/>
                <a:gd name="connsiteX338" fmla="*/ 2502964 w 3024845"/>
                <a:gd name="connsiteY338" fmla="*/ 404492 h 927414"/>
                <a:gd name="connsiteX339" fmla="*/ 2525258 w 3024845"/>
                <a:gd name="connsiteY339" fmla="*/ 404492 h 927414"/>
                <a:gd name="connsiteX340" fmla="*/ 2525258 w 3024845"/>
                <a:gd name="connsiteY340" fmla="*/ 287756 h 927414"/>
                <a:gd name="connsiteX341" fmla="*/ 2582005 w 3024845"/>
                <a:gd name="connsiteY341" fmla="*/ 276947 h 927414"/>
                <a:gd name="connsiteX342" fmla="*/ 2582005 w 3024845"/>
                <a:gd name="connsiteY342" fmla="*/ 278028 h 927414"/>
                <a:gd name="connsiteX343" fmla="*/ 2582005 w 3024845"/>
                <a:gd name="connsiteY343" fmla="*/ 285594 h 927414"/>
                <a:gd name="connsiteX344" fmla="*/ 2608352 w 3024845"/>
                <a:gd name="connsiteY344" fmla="*/ 285594 h 927414"/>
                <a:gd name="connsiteX345" fmla="*/ 2608352 w 3024845"/>
                <a:gd name="connsiteY345" fmla="*/ 540684 h 927414"/>
                <a:gd name="connsiteX346" fmla="*/ 2630646 w 3024845"/>
                <a:gd name="connsiteY346" fmla="*/ 540684 h 927414"/>
                <a:gd name="connsiteX347" fmla="*/ 2630646 w 3024845"/>
                <a:gd name="connsiteY347" fmla="*/ 536360 h 927414"/>
                <a:gd name="connsiteX348" fmla="*/ 2642806 w 3024845"/>
                <a:gd name="connsiteY348" fmla="*/ 536360 h 927414"/>
                <a:gd name="connsiteX349" fmla="*/ 2642806 w 3024845"/>
                <a:gd name="connsiteY349" fmla="*/ 540684 h 927414"/>
                <a:gd name="connsiteX350" fmla="*/ 2667126 w 3024845"/>
                <a:gd name="connsiteY350" fmla="*/ 540684 h 927414"/>
                <a:gd name="connsiteX351" fmla="*/ 2667126 w 3024845"/>
                <a:gd name="connsiteY351" fmla="*/ 527713 h 927414"/>
                <a:gd name="connsiteX352" fmla="*/ 2695500 w 3024845"/>
                <a:gd name="connsiteY352" fmla="*/ 527713 h 927414"/>
                <a:gd name="connsiteX353" fmla="*/ 2707660 w 3024845"/>
                <a:gd name="connsiteY353" fmla="*/ 523389 h 927414"/>
                <a:gd name="connsiteX354" fmla="*/ 2727927 w 3024845"/>
                <a:gd name="connsiteY354" fmla="*/ 527713 h 927414"/>
                <a:gd name="connsiteX355" fmla="*/ 2727927 w 3024845"/>
                <a:gd name="connsiteY355" fmla="*/ 510419 h 927414"/>
                <a:gd name="connsiteX356" fmla="*/ 2736034 w 3024845"/>
                <a:gd name="connsiteY356" fmla="*/ 510419 h 927414"/>
                <a:gd name="connsiteX357" fmla="*/ 2736034 w 3024845"/>
                <a:gd name="connsiteY357" fmla="*/ 497448 h 927414"/>
                <a:gd name="connsiteX358" fmla="*/ 2792781 w 3024845"/>
                <a:gd name="connsiteY358" fmla="*/ 497448 h 927414"/>
                <a:gd name="connsiteX359" fmla="*/ 2792781 w 3024845"/>
                <a:gd name="connsiteY359" fmla="*/ 467183 h 927414"/>
                <a:gd name="connsiteX360" fmla="*/ 2811021 w 3024845"/>
                <a:gd name="connsiteY360" fmla="*/ 467183 h 927414"/>
                <a:gd name="connsiteX361" fmla="*/ 2811021 w 3024845"/>
                <a:gd name="connsiteY361" fmla="*/ 460698 h 927414"/>
                <a:gd name="connsiteX362" fmla="*/ 2823181 w 3024845"/>
                <a:gd name="connsiteY362" fmla="*/ 460698 h 927414"/>
                <a:gd name="connsiteX363" fmla="*/ 2823181 w 3024845"/>
                <a:gd name="connsiteY363" fmla="*/ 467183 h 927414"/>
                <a:gd name="connsiteX364" fmla="*/ 2839395 w 3024845"/>
                <a:gd name="connsiteY364" fmla="*/ 467183 h 927414"/>
                <a:gd name="connsiteX365" fmla="*/ 2839395 w 3024845"/>
                <a:gd name="connsiteY365" fmla="*/ 516904 h 927414"/>
                <a:gd name="connsiteX366" fmla="*/ 2871822 w 3024845"/>
                <a:gd name="connsiteY366" fmla="*/ 516904 h 927414"/>
                <a:gd name="connsiteX367" fmla="*/ 2871822 w 3024845"/>
                <a:gd name="connsiteY367" fmla="*/ 490963 h 927414"/>
                <a:gd name="connsiteX368" fmla="*/ 2910329 w 3024845"/>
                <a:gd name="connsiteY368" fmla="*/ 490963 h 927414"/>
                <a:gd name="connsiteX369" fmla="*/ 2910329 w 3024845"/>
                <a:gd name="connsiteY369" fmla="*/ 460698 h 927414"/>
                <a:gd name="connsiteX370" fmla="*/ 2958970 w 3024845"/>
                <a:gd name="connsiteY370" fmla="*/ 460698 h 927414"/>
                <a:gd name="connsiteX371" fmla="*/ 2958970 w 3024845"/>
                <a:gd name="connsiteY371" fmla="*/ 571854 h 927414"/>
                <a:gd name="connsiteX372" fmla="*/ 2958970 w 3024845"/>
                <a:gd name="connsiteY372" fmla="*/ 585633 h 927414"/>
                <a:gd name="connsiteX373" fmla="*/ 3024845 w 3024845"/>
                <a:gd name="connsiteY373" fmla="*/ 585633 h 927414"/>
                <a:gd name="connsiteX374" fmla="*/ 3024845 w 3024845"/>
                <a:gd name="connsiteY374" fmla="*/ 927414 h 927414"/>
                <a:gd name="connsiteX375" fmla="*/ 2054 w 3024845"/>
                <a:gd name="connsiteY375" fmla="*/ 925081 h 927414"/>
                <a:gd name="connsiteX376" fmla="*/ 0 w 3024845"/>
                <a:gd name="connsiteY376" fmla="*/ 490963 h 927414"/>
                <a:gd name="connsiteX377" fmla="*/ 20267 w 3024845"/>
                <a:gd name="connsiteY377" fmla="*/ 490963 h 927414"/>
                <a:gd name="connsiteX378" fmla="*/ 20774 w 3024845"/>
                <a:gd name="connsiteY378" fmla="*/ 489882 h 927414"/>
                <a:gd name="connsiteX379" fmla="*/ 24320 w 3024845"/>
                <a:gd name="connsiteY379" fmla="*/ 482316 h 927414"/>
                <a:gd name="connsiteX380" fmla="*/ 26094 w 3024845"/>
                <a:gd name="connsiteY380" fmla="*/ 482586 h 927414"/>
                <a:gd name="connsiteX381" fmla="*/ 38507 w 3024845"/>
                <a:gd name="connsiteY381" fmla="*/ 484477 h 927414"/>
                <a:gd name="connsiteX382" fmla="*/ 39014 w 3024845"/>
                <a:gd name="connsiteY382" fmla="*/ 485829 h 927414"/>
                <a:gd name="connsiteX383" fmla="*/ 42560 w 3024845"/>
                <a:gd name="connsiteY383" fmla="*/ 495286 h 927414"/>
                <a:gd name="connsiteX384" fmla="*/ 68907 w 3024845"/>
                <a:gd name="connsiteY384" fmla="*/ 497448 h 927414"/>
                <a:gd name="connsiteX385" fmla="*/ 68907 w 3024845"/>
                <a:gd name="connsiteY385" fmla="*/ 374227 h 927414"/>
                <a:gd name="connsiteX386" fmla="*/ 70934 w 3024845"/>
                <a:gd name="connsiteY386" fmla="*/ 374227 h 927414"/>
                <a:gd name="connsiteX387" fmla="*/ 85121 w 3024845"/>
                <a:gd name="connsiteY387" fmla="*/ 374227 h 927414"/>
                <a:gd name="connsiteX388" fmla="*/ 85121 w 3024845"/>
                <a:gd name="connsiteY388" fmla="*/ 238035 h 927414"/>
                <a:gd name="connsiteX389" fmla="*/ 86894 w 3024845"/>
                <a:gd name="connsiteY389" fmla="*/ 238035 h 927414"/>
                <a:gd name="connsiteX390" fmla="*/ 99308 w 3024845"/>
                <a:gd name="connsiteY390" fmla="*/ 238035 h 927414"/>
                <a:gd name="connsiteX391" fmla="*/ 99308 w 3024845"/>
                <a:gd name="connsiteY391" fmla="*/ 123461 h 927414"/>
                <a:gd name="connsiteX392" fmla="*/ 103361 w 3024845"/>
                <a:gd name="connsiteY392" fmla="*/ 95357 h 927414"/>
                <a:gd name="connsiteX393" fmla="*/ 105388 w 3024845"/>
                <a:gd name="connsiteY393" fmla="*/ 95357 h 927414"/>
                <a:gd name="connsiteX394" fmla="*/ 119575 w 3024845"/>
                <a:gd name="connsiteY394" fmla="*/ 95357 h 927414"/>
                <a:gd name="connsiteX0" fmla="*/ 119575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393" fmla="*/ 119575 w 3024845"/>
                <a:gd name="connsiteY393" fmla="*/ 2161 h 834218"/>
                <a:gd name="connsiteX0" fmla="*/ 105388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20909 w 3024845"/>
                <a:gd name="connsiteY5" fmla="*/ 30265 h 834218"/>
                <a:gd name="connsiteX6" fmla="*/ 220909 w 3024845"/>
                <a:gd name="connsiteY6" fmla="*/ 144839 h 834218"/>
                <a:gd name="connsiteX7" fmla="*/ 223189 w 3024845"/>
                <a:gd name="connsiteY7" fmla="*/ 144839 h 834218"/>
                <a:gd name="connsiteX8" fmla="*/ 239150 w 3024845"/>
                <a:gd name="connsiteY8" fmla="*/ 144839 h 834218"/>
                <a:gd name="connsiteX9" fmla="*/ 239150 w 3024845"/>
                <a:gd name="connsiteY9" fmla="*/ 285354 h 834218"/>
                <a:gd name="connsiteX10" fmla="*/ 240670 w 3024845"/>
                <a:gd name="connsiteY10" fmla="*/ 285084 h 834218"/>
                <a:gd name="connsiteX11" fmla="*/ 251310 w 3024845"/>
                <a:gd name="connsiteY11" fmla="*/ 283193 h 834218"/>
                <a:gd name="connsiteX12" fmla="*/ 249283 w 3024845"/>
                <a:gd name="connsiteY12" fmla="*/ 371825 h 834218"/>
                <a:gd name="connsiteX13" fmla="*/ 250803 w 3024845"/>
                <a:gd name="connsiteY13" fmla="*/ 372096 h 834218"/>
                <a:gd name="connsiteX14" fmla="*/ 261443 w 3024845"/>
                <a:gd name="connsiteY14" fmla="*/ 373987 h 834218"/>
                <a:gd name="connsiteX15" fmla="*/ 261696 w 3024845"/>
                <a:gd name="connsiteY15" fmla="*/ 374798 h 834218"/>
                <a:gd name="connsiteX16" fmla="*/ 263470 w 3024845"/>
                <a:gd name="connsiteY16" fmla="*/ 380473 h 834218"/>
                <a:gd name="connsiteX17" fmla="*/ 264230 w 3024845"/>
                <a:gd name="connsiteY17" fmla="*/ 378041 h 834218"/>
                <a:gd name="connsiteX18" fmla="*/ 269550 w 3024845"/>
                <a:gd name="connsiteY18" fmla="*/ 361017 h 834218"/>
                <a:gd name="connsiteX19" fmla="*/ 271323 w 3024845"/>
                <a:gd name="connsiteY19" fmla="*/ 361017 h 834218"/>
                <a:gd name="connsiteX20" fmla="*/ 283737 w 3024845"/>
                <a:gd name="connsiteY20" fmla="*/ 361017 h 834218"/>
                <a:gd name="connsiteX21" fmla="*/ 283737 w 3024845"/>
                <a:gd name="connsiteY21" fmla="*/ 393443 h 834218"/>
                <a:gd name="connsiteX22" fmla="*/ 284750 w 3024845"/>
                <a:gd name="connsiteY22" fmla="*/ 393984 h 834218"/>
                <a:gd name="connsiteX23" fmla="*/ 291844 w 3024845"/>
                <a:gd name="connsiteY23" fmla="*/ 397767 h 834218"/>
                <a:gd name="connsiteX24" fmla="*/ 291844 w 3024845"/>
                <a:gd name="connsiteY24" fmla="*/ 399118 h 834218"/>
                <a:gd name="connsiteX25" fmla="*/ 291844 w 3024845"/>
                <a:gd name="connsiteY25" fmla="*/ 408576 h 834218"/>
                <a:gd name="connsiteX26" fmla="*/ 336431 w 3024845"/>
                <a:gd name="connsiteY26" fmla="*/ 408576 h 834218"/>
                <a:gd name="connsiteX27" fmla="*/ 336431 w 3024845"/>
                <a:gd name="connsiteY27" fmla="*/ 409657 h 834218"/>
                <a:gd name="connsiteX28" fmla="*/ 336431 w 3024845"/>
                <a:gd name="connsiteY28" fmla="*/ 417223 h 834218"/>
                <a:gd name="connsiteX29" fmla="*/ 338457 w 3024845"/>
                <a:gd name="connsiteY29" fmla="*/ 417223 h 834218"/>
                <a:gd name="connsiteX30" fmla="*/ 352644 w 3024845"/>
                <a:gd name="connsiteY30" fmla="*/ 417223 h 834218"/>
                <a:gd name="connsiteX31" fmla="*/ 352644 w 3024845"/>
                <a:gd name="connsiteY31" fmla="*/ 386958 h 834218"/>
                <a:gd name="connsiteX32" fmla="*/ 397231 w 3024845"/>
                <a:gd name="connsiteY32" fmla="*/ 386958 h 834218"/>
                <a:gd name="connsiteX33" fmla="*/ 397231 w 3024845"/>
                <a:gd name="connsiteY33" fmla="*/ 385607 h 834218"/>
                <a:gd name="connsiteX34" fmla="*/ 397231 w 3024845"/>
                <a:gd name="connsiteY34" fmla="*/ 376149 h 834218"/>
                <a:gd name="connsiteX35" fmla="*/ 398245 w 3024845"/>
                <a:gd name="connsiteY35" fmla="*/ 376149 h 834218"/>
                <a:gd name="connsiteX36" fmla="*/ 405338 w 3024845"/>
                <a:gd name="connsiteY36" fmla="*/ 376149 h 834218"/>
                <a:gd name="connsiteX37" fmla="*/ 405338 w 3024845"/>
                <a:gd name="connsiteY37" fmla="*/ 374258 h 834218"/>
                <a:gd name="connsiteX38" fmla="*/ 405338 w 3024845"/>
                <a:gd name="connsiteY38" fmla="*/ 361017 h 834218"/>
                <a:gd name="connsiteX39" fmla="*/ 406098 w 3024845"/>
                <a:gd name="connsiteY39" fmla="*/ 361017 h 834218"/>
                <a:gd name="connsiteX40" fmla="*/ 411418 w 3024845"/>
                <a:gd name="connsiteY40" fmla="*/ 361017 h 834218"/>
                <a:gd name="connsiteX41" fmla="*/ 411418 w 3024845"/>
                <a:gd name="connsiteY41" fmla="*/ 359936 h 834218"/>
                <a:gd name="connsiteX42" fmla="*/ 411418 w 3024845"/>
                <a:gd name="connsiteY42" fmla="*/ 352369 h 834218"/>
                <a:gd name="connsiteX43" fmla="*/ 413445 w 3024845"/>
                <a:gd name="connsiteY43" fmla="*/ 352369 h 834218"/>
                <a:gd name="connsiteX44" fmla="*/ 427632 w 3024845"/>
                <a:gd name="connsiteY44" fmla="*/ 352369 h 834218"/>
                <a:gd name="connsiteX45" fmla="*/ 427632 w 3024845"/>
                <a:gd name="connsiteY45" fmla="*/ 353450 h 834218"/>
                <a:gd name="connsiteX46" fmla="*/ 427632 w 3024845"/>
                <a:gd name="connsiteY46" fmla="*/ 361017 h 834218"/>
                <a:gd name="connsiteX47" fmla="*/ 449925 w 3024845"/>
                <a:gd name="connsiteY47" fmla="*/ 361017 h 834218"/>
                <a:gd name="connsiteX48" fmla="*/ 449925 w 3024845"/>
                <a:gd name="connsiteY48" fmla="*/ 359125 h 834218"/>
                <a:gd name="connsiteX49" fmla="*/ 449925 w 3024845"/>
                <a:gd name="connsiteY49" fmla="*/ 345884 h 834218"/>
                <a:gd name="connsiteX50" fmla="*/ 451699 w 3024845"/>
                <a:gd name="connsiteY50" fmla="*/ 345884 h 834218"/>
                <a:gd name="connsiteX51" fmla="*/ 464112 w 3024845"/>
                <a:gd name="connsiteY51" fmla="*/ 345884 h 834218"/>
                <a:gd name="connsiteX52" fmla="*/ 464112 w 3024845"/>
                <a:gd name="connsiteY52" fmla="*/ 369664 h 834218"/>
                <a:gd name="connsiteX53" fmla="*/ 465126 w 3024845"/>
                <a:gd name="connsiteY53" fmla="*/ 369664 h 834218"/>
                <a:gd name="connsiteX54" fmla="*/ 472219 w 3024845"/>
                <a:gd name="connsiteY54" fmla="*/ 369664 h 834218"/>
                <a:gd name="connsiteX55" fmla="*/ 472219 w 3024845"/>
                <a:gd name="connsiteY55" fmla="*/ 368583 h 834218"/>
                <a:gd name="connsiteX56" fmla="*/ 472219 w 3024845"/>
                <a:gd name="connsiteY56" fmla="*/ 361017 h 834218"/>
                <a:gd name="connsiteX57" fmla="*/ 473992 w 3024845"/>
                <a:gd name="connsiteY57" fmla="*/ 361017 h 834218"/>
                <a:gd name="connsiteX58" fmla="*/ 486406 w 3024845"/>
                <a:gd name="connsiteY58" fmla="*/ 361017 h 834218"/>
                <a:gd name="connsiteX59" fmla="*/ 486406 w 3024845"/>
                <a:gd name="connsiteY59" fmla="*/ 386958 h 834218"/>
                <a:gd name="connsiteX60" fmla="*/ 488433 w 3024845"/>
                <a:gd name="connsiteY60" fmla="*/ 386958 h 834218"/>
                <a:gd name="connsiteX61" fmla="*/ 502619 w 3024845"/>
                <a:gd name="connsiteY61" fmla="*/ 386958 h 834218"/>
                <a:gd name="connsiteX62" fmla="*/ 502619 w 3024845"/>
                <a:gd name="connsiteY62" fmla="*/ 388579 h 834218"/>
                <a:gd name="connsiteX63" fmla="*/ 502619 w 3024845"/>
                <a:gd name="connsiteY63" fmla="*/ 399929 h 834218"/>
                <a:gd name="connsiteX64" fmla="*/ 503379 w 3024845"/>
                <a:gd name="connsiteY64" fmla="*/ 399929 h 834218"/>
                <a:gd name="connsiteX65" fmla="*/ 508700 w 3024845"/>
                <a:gd name="connsiteY65" fmla="*/ 399929 h 834218"/>
                <a:gd name="connsiteX66" fmla="*/ 508700 w 3024845"/>
                <a:gd name="connsiteY66" fmla="*/ 399118 h 834218"/>
                <a:gd name="connsiteX67" fmla="*/ 508700 w 3024845"/>
                <a:gd name="connsiteY67" fmla="*/ 393443 h 834218"/>
                <a:gd name="connsiteX68" fmla="*/ 539100 w 3024845"/>
                <a:gd name="connsiteY68" fmla="*/ 393443 h 834218"/>
                <a:gd name="connsiteX69" fmla="*/ 539100 w 3024845"/>
                <a:gd name="connsiteY69" fmla="*/ 417223 h 834218"/>
                <a:gd name="connsiteX70" fmla="*/ 540113 w 3024845"/>
                <a:gd name="connsiteY70" fmla="*/ 417223 h 834218"/>
                <a:gd name="connsiteX71" fmla="*/ 547207 w 3024845"/>
                <a:gd name="connsiteY71" fmla="*/ 417223 h 834218"/>
                <a:gd name="connsiteX72" fmla="*/ 547207 w 3024845"/>
                <a:gd name="connsiteY72" fmla="*/ 418304 h 834218"/>
                <a:gd name="connsiteX73" fmla="*/ 547207 w 3024845"/>
                <a:gd name="connsiteY73" fmla="*/ 425870 h 834218"/>
                <a:gd name="connsiteX74" fmla="*/ 547967 w 3024845"/>
                <a:gd name="connsiteY74" fmla="*/ 425870 h 834218"/>
                <a:gd name="connsiteX75" fmla="*/ 553287 w 3024845"/>
                <a:gd name="connsiteY75" fmla="*/ 425870 h 834218"/>
                <a:gd name="connsiteX76" fmla="*/ 553287 w 3024845"/>
                <a:gd name="connsiteY76" fmla="*/ 423708 h 834218"/>
                <a:gd name="connsiteX77" fmla="*/ 553287 w 3024845"/>
                <a:gd name="connsiteY77" fmla="*/ 408576 h 834218"/>
                <a:gd name="connsiteX78" fmla="*/ 554300 w 3024845"/>
                <a:gd name="connsiteY78" fmla="*/ 408576 h 834218"/>
                <a:gd name="connsiteX79" fmla="*/ 561394 w 3024845"/>
                <a:gd name="connsiteY79" fmla="*/ 408576 h 834218"/>
                <a:gd name="connsiteX80" fmla="*/ 561394 w 3024845"/>
                <a:gd name="connsiteY80" fmla="*/ 409657 h 834218"/>
                <a:gd name="connsiteX81" fmla="*/ 561394 w 3024845"/>
                <a:gd name="connsiteY81" fmla="*/ 417223 h 834218"/>
                <a:gd name="connsiteX82" fmla="*/ 566714 w 3024845"/>
                <a:gd name="connsiteY82" fmla="*/ 415230 h 834218"/>
                <a:gd name="connsiteX83" fmla="*/ 567474 w 3024845"/>
                <a:gd name="connsiteY83" fmla="*/ 414250 h 834218"/>
                <a:gd name="connsiteX84" fmla="*/ 567474 w 3024845"/>
                <a:gd name="connsiteY84" fmla="*/ 408576 h 834218"/>
                <a:gd name="connsiteX85" fmla="*/ 605981 w 3024845"/>
                <a:gd name="connsiteY85" fmla="*/ 408576 h 834218"/>
                <a:gd name="connsiteX86" fmla="*/ 605981 w 3024845"/>
                <a:gd name="connsiteY86" fmla="*/ 432355 h 834218"/>
                <a:gd name="connsiteX87" fmla="*/ 608007 w 3024845"/>
                <a:gd name="connsiteY87" fmla="*/ 432355 h 834218"/>
                <a:gd name="connsiteX88" fmla="*/ 622194 w 3024845"/>
                <a:gd name="connsiteY88" fmla="*/ 432355 h 834218"/>
                <a:gd name="connsiteX89" fmla="*/ 622194 w 3024845"/>
                <a:gd name="connsiteY89" fmla="*/ 433436 h 834218"/>
                <a:gd name="connsiteX90" fmla="*/ 622194 w 3024845"/>
                <a:gd name="connsiteY90" fmla="*/ 441002 h 834218"/>
                <a:gd name="connsiteX91" fmla="*/ 623968 w 3024845"/>
                <a:gd name="connsiteY91" fmla="*/ 441002 h 834218"/>
                <a:gd name="connsiteX92" fmla="*/ 636381 w 3024845"/>
                <a:gd name="connsiteY92" fmla="*/ 441002 h 834218"/>
                <a:gd name="connsiteX93" fmla="*/ 636381 w 3024845"/>
                <a:gd name="connsiteY93" fmla="*/ 417223 h 834218"/>
                <a:gd name="connsiteX94" fmla="*/ 637394 w 3024845"/>
                <a:gd name="connsiteY94" fmla="*/ 417223 h 834218"/>
                <a:gd name="connsiteX95" fmla="*/ 644488 w 3024845"/>
                <a:gd name="connsiteY95" fmla="*/ 417223 h 834218"/>
                <a:gd name="connsiteX96" fmla="*/ 644488 w 3024845"/>
                <a:gd name="connsiteY96" fmla="*/ 384796 h 834218"/>
                <a:gd name="connsiteX97" fmla="*/ 645501 w 3024845"/>
                <a:gd name="connsiteY97" fmla="*/ 384796 h 834218"/>
                <a:gd name="connsiteX98" fmla="*/ 652595 w 3024845"/>
                <a:gd name="connsiteY98" fmla="*/ 384796 h 834218"/>
                <a:gd name="connsiteX99" fmla="*/ 652595 w 3024845"/>
                <a:gd name="connsiteY99" fmla="*/ 382905 h 834218"/>
                <a:gd name="connsiteX100" fmla="*/ 652595 w 3024845"/>
                <a:gd name="connsiteY100" fmla="*/ 369664 h 834218"/>
                <a:gd name="connsiteX101" fmla="*/ 651328 w 3024845"/>
                <a:gd name="connsiteY101" fmla="*/ 368042 h 834218"/>
                <a:gd name="connsiteX102" fmla="*/ 656648 w 3024845"/>
                <a:gd name="connsiteY102" fmla="*/ 356693 h 834218"/>
                <a:gd name="connsiteX103" fmla="*/ 664755 w 3024845"/>
                <a:gd name="connsiteY103" fmla="*/ 384796 h 834218"/>
                <a:gd name="connsiteX104" fmla="*/ 665515 w 3024845"/>
                <a:gd name="connsiteY104" fmla="*/ 384796 h 834218"/>
                <a:gd name="connsiteX105" fmla="*/ 670835 w 3024845"/>
                <a:gd name="connsiteY105" fmla="*/ 384796 h 834218"/>
                <a:gd name="connsiteX106" fmla="*/ 670835 w 3024845"/>
                <a:gd name="connsiteY106" fmla="*/ 278869 h 834218"/>
                <a:gd name="connsiteX107" fmla="*/ 672355 w 3024845"/>
                <a:gd name="connsiteY107" fmla="*/ 278869 h 834218"/>
                <a:gd name="connsiteX108" fmla="*/ 682995 w 3024845"/>
                <a:gd name="connsiteY108" fmla="*/ 278869 h 834218"/>
                <a:gd name="connsiteX109" fmla="*/ 682995 w 3024845"/>
                <a:gd name="connsiteY109" fmla="*/ 231310 h 834218"/>
                <a:gd name="connsiteX110" fmla="*/ 709342 w 3024845"/>
                <a:gd name="connsiteY110" fmla="*/ 231310 h 834218"/>
                <a:gd name="connsiteX111" fmla="*/ 709342 w 3024845"/>
                <a:gd name="connsiteY111" fmla="*/ 209692 h 834218"/>
                <a:gd name="connsiteX112" fmla="*/ 743796 w 3024845"/>
                <a:gd name="connsiteY112" fmla="*/ 209692 h 834218"/>
                <a:gd name="connsiteX113" fmla="*/ 743796 w 3024845"/>
                <a:gd name="connsiteY113" fmla="*/ 212124 h 834218"/>
                <a:gd name="connsiteX114" fmla="*/ 743796 w 3024845"/>
                <a:gd name="connsiteY114" fmla="*/ 229148 h 834218"/>
                <a:gd name="connsiteX115" fmla="*/ 746076 w 3024845"/>
                <a:gd name="connsiteY115" fmla="*/ 229148 h 834218"/>
                <a:gd name="connsiteX116" fmla="*/ 762036 w 3024845"/>
                <a:gd name="connsiteY116" fmla="*/ 229148 h 834218"/>
                <a:gd name="connsiteX117" fmla="*/ 762036 w 3024845"/>
                <a:gd name="connsiteY117" fmla="*/ 276707 h 834218"/>
                <a:gd name="connsiteX118" fmla="*/ 763049 w 3024845"/>
                <a:gd name="connsiteY118" fmla="*/ 276707 h 834218"/>
                <a:gd name="connsiteX119" fmla="*/ 770143 w 3024845"/>
                <a:gd name="connsiteY119" fmla="*/ 276707 h 834218"/>
                <a:gd name="connsiteX120" fmla="*/ 784330 w 3024845"/>
                <a:gd name="connsiteY120" fmla="*/ 281031 h 834218"/>
                <a:gd name="connsiteX121" fmla="*/ 784330 w 3024845"/>
                <a:gd name="connsiteY121" fmla="*/ 319943 h 834218"/>
                <a:gd name="connsiteX122" fmla="*/ 785343 w 3024845"/>
                <a:gd name="connsiteY122" fmla="*/ 319943 h 834218"/>
                <a:gd name="connsiteX123" fmla="*/ 792436 w 3024845"/>
                <a:gd name="connsiteY123" fmla="*/ 319943 h 834218"/>
                <a:gd name="connsiteX124" fmla="*/ 792436 w 3024845"/>
                <a:gd name="connsiteY124" fmla="*/ 321564 h 834218"/>
                <a:gd name="connsiteX125" fmla="*/ 792436 w 3024845"/>
                <a:gd name="connsiteY125" fmla="*/ 332913 h 834218"/>
                <a:gd name="connsiteX126" fmla="*/ 794463 w 3024845"/>
                <a:gd name="connsiteY126" fmla="*/ 332913 h 834218"/>
                <a:gd name="connsiteX127" fmla="*/ 808650 w 3024845"/>
                <a:gd name="connsiteY127" fmla="*/ 332913 h 834218"/>
                <a:gd name="connsiteX128" fmla="*/ 814730 w 3024845"/>
                <a:gd name="connsiteY128" fmla="*/ 339399 h 834218"/>
                <a:gd name="connsiteX129" fmla="*/ 814730 w 3024845"/>
                <a:gd name="connsiteY129" fmla="*/ 361017 h 834218"/>
                <a:gd name="connsiteX130" fmla="*/ 817010 w 3024845"/>
                <a:gd name="connsiteY130" fmla="*/ 361017 h 834218"/>
                <a:gd name="connsiteX131" fmla="*/ 832970 w 3024845"/>
                <a:gd name="connsiteY131" fmla="*/ 361017 h 834218"/>
                <a:gd name="connsiteX132" fmla="*/ 832970 w 3024845"/>
                <a:gd name="connsiteY132" fmla="*/ 362097 h 834218"/>
                <a:gd name="connsiteX133" fmla="*/ 832970 w 3024845"/>
                <a:gd name="connsiteY133" fmla="*/ 369664 h 834218"/>
                <a:gd name="connsiteX134" fmla="*/ 834237 w 3024845"/>
                <a:gd name="connsiteY134" fmla="*/ 369664 h 834218"/>
                <a:gd name="connsiteX135" fmla="*/ 843104 w 3024845"/>
                <a:gd name="connsiteY135" fmla="*/ 369664 h 834218"/>
                <a:gd name="connsiteX136" fmla="*/ 843104 w 3024845"/>
                <a:gd name="connsiteY136" fmla="*/ 371825 h 834218"/>
                <a:gd name="connsiteX137" fmla="*/ 843104 w 3024845"/>
                <a:gd name="connsiteY137" fmla="*/ 386958 h 834218"/>
                <a:gd name="connsiteX138" fmla="*/ 847157 w 3024845"/>
                <a:gd name="connsiteY138" fmla="*/ 385066 h 834218"/>
                <a:gd name="connsiteX139" fmla="*/ 847157 w 3024845"/>
                <a:gd name="connsiteY139" fmla="*/ 371825 h 834218"/>
                <a:gd name="connsiteX140" fmla="*/ 848170 w 3024845"/>
                <a:gd name="connsiteY140" fmla="*/ 371825 h 834218"/>
                <a:gd name="connsiteX141" fmla="*/ 855264 w 3024845"/>
                <a:gd name="connsiteY141" fmla="*/ 371825 h 834218"/>
                <a:gd name="connsiteX142" fmla="*/ 855264 w 3024845"/>
                <a:gd name="connsiteY142" fmla="*/ 373447 h 834218"/>
                <a:gd name="connsiteX143" fmla="*/ 855264 w 3024845"/>
                <a:gd name="connsiteY143" fmla="*/ 384796 h 834218"/>
                <a:gd name="connsiteX144" fmla="*/ 856024 w 3024845"/>
                <a:gd name="connsiteY144" fmla="*/ 384796 h 834218"/>
                <a:gd name="connsiteX145" fmla="*/ 861344 w 3024845"/>
                <a:gd name="connsiteY145" fmla="*/ 384796 h 834218"/>
                <a:gd name="connsiteX146" fmla="*/ 909984 w 3024845"/>
                <a:gd name="connsiteY146" fmla="*/ 380473 h 834218"/>
                <a:gd name="connsiteX147" fmla="*/ 909984 w 3024845"/>
                <a:gd name="connsiteY147" fmla="*/ 381824 h 834218"/>
                <a:gd name="connsiteX148" fmla="*/ 909984 w 3024845"/>
                <a:gd name="connsiteY148" fmla="*/ 391281 h 834218"/>
                <a:gd name="connsiteX149" fmla="*/ 910744 w 3024845"/>
                <a:gd name="connsiteY149" fmla="*/ 391281 h 834218"/>
                <a:gd name="connsiteX150" fmla="*/ 916065 w 3024845"/>
                <a:gd name="connsiteY150" fmla="*/ 391281 h 834218"/>
                <a:gd name="connsiteX151" fmla="*/ 916065 w 3024845"/>
                <a:gd name="connsiteY151" fmla="*/ 393443 h 834218"/>
                <a:gd name="connsiteX152" fmla="*/ 916065 w 3024845"/>
                <a:gd name="connsiteY152" fmla="*/ 408576 h 834218"/>
                <a:gd name="connsiteX153" fmla="*/ 918091 w 3024845"/>
                <a:gd name="connsiteY153" fmla="*/ 407225 h 834218"/>
                <a:gd name="connsiteX154" fmla="*/ 932278 w 3024845"/>
                <a:gd name="connsiteY154" fmla="*/ 397767 h 834218"/>
                <a:gd name="connsiteX155" fmla="*/ 938358 w 3024845"/>
                <a:gd name="connsiteY155" fmla="*/ 356693 h 834218"/>
                <a:gd name="connsiteX156" fmla="*/ 939118 w 3024845"/>
                <a:gd name="connsiteY156" fmla="*/ 356423 h 834218"/>
                <a:gd name="connsiteX157" fmla="*/ 944438 w 3024845"/>
                <a:gd name="connsiteY157" fmla="*/ 354531 h 834218"/>
                <a:gd name="connsiteX158" fmla="*/ 946465 w 3024845"/>
                <a:gd name="connsiteY158" fmla="*/ 285354 h 834218"/>
                <a:gd name="connsiteX159" fmla="*/ 948492 w 3024845"/>
                <a:gd name="connsiteY159" fmla="*/ 354531 h 834218"/>
                <a:gd name="connsiteX160" fmla="*/ 949252 w 3024845"/>
                <a:gd name="connsiteY160" fmla="*/ 354801 h 834218"/>
                <a:gd name="connsiteX161" fmla="*/ 954572 w 3024845"/>
                <a:gd name="connsiteY161" fmla="*/ 356693 h 834218"/>
                <a:gd name="connsiteX162" fmla="*/ 954572 w 3024845"/>
                <a:gd name="connsiteY162" fmla="*/ 270222 h 834218"/>
                <a:gd name="connsiteX163" fmla="*/ 958625 w 3024845"/>
                <a:gd name="connsiteY163" fmla="*/ 237795 h 834218"/>
                <a:gd name="connsiteX164" fmla="*/ 997132 w 3024845"/>
                <a:gd name="connsiteY164" fmla="*/ 237795 h 834218"/>
                <a:gd name="connsiteX165" fmla="*/ 997132 w 3024845"/>
                <a:gd name="connsiteY165" fmla="*/ 270222 h 834218"/>
                <a:gd name="connsiteX166" fmla="*/ 997892 w 3024845"/>
                <a:gd name="connsiteY166" fmla="*/ 270222 h 834218"/>
                <a:gd name="connsiteX167" fmla="*/ 1003212 w 3024845"/>
                <a:gd name="connsiteY167" fmla="*/ 270222 h 834218"/>
                <a:gd name="connsiteX168" fmla="*/ 1003212 w 3024845"/>
                <a:gd name="connsiteY168" fmla="*/ 188074 h 834218"/>
                <a:gd name="connsiteX169" fmla="*/ 1004986 w 3024845"/>
                <a:gd name="connsiteY169" fmla="*/ 188074 h 834218"/>
                <a:gd name="connsiteX170" fmla="*/ 1017399 w 3024845"/>
                <a:gd name="connsiteY170" fmla="*/ 188074 h 834218"/>
                <a:gd name="connsiteX171" fmla="*/ 1017399 w 3024845"/>
                <a:gd name="connsiteY171" fmla="*/ 186183 h 834218"/>
                <a:gd name="connsiteX172" fmla="*/ 1017399 w 3024845"/>
                <a:gd name="connsiteY172" fmla="*/ 172942 h 834218"/>
                <a:gd name="connsiteX173" fmla="*/ 1039693 w 3024845"/>
                <a:gd name="connsiteY173" fmla="*/ 172942 h 834218"/>
                <a:gd name="connsiteX174" fmla="*/ 1039693 w 3024845"/>
                <a:gd name="connsiteY174" fmla="*/ 171861 h 834218"/>
                <a:gd name="connsiteX175" fmla="*/ 1039693 w 3024845"/>
                <a:gd name="connsiteY175" fmla="*/ 164295 h 834218"/>
                <a:gd name="connsiteX176" fmla="*/ 1041466 w 3024845"/>
                <a:gd name="connsiteY176" fmla="*/ 164295 h 834218"/>
                <a:gd name="connsiteX177" fmla="*/ 1053880 w 3024845"/>
                <a:gd name="connsiteY177" fmla="*/ 164295 h 834218"/>
                <a:gd name="connsiteX178" fmla="*/ 1053880 w 3024845"/>
                <a:gd name="connsiteY178" fmla="*/ 165376 h 834218"/>
                <a:gd name="connsiteX179" fmla="*/ 1053880 w 3024845"/>
                <a:gd name="connsiteY179" fmla="*/ 172942 h 834218"/>
                <a:gd name="connsiteX180" fmla="*/ 1054640 w 3024845"/>
                <a:gd name="connsiteY180" fmla="*/ 172942 h 834218"/>
                <a:gd name="connsiteX181" fmla="*/ 1059960 w 3024845"/>
                <a:gd name="connsiteY181" fmla="*/ 172942 h 834218"/>
                <a:gd name="connsiteX182" fmla="*/ 1070093 w 3024845"/>
                <a:gd name="connsiteY182" fmla="*/ 168618 h 834218"/>
                <a:gd name="connsiteX183" fmla="*/ 1074146 w 3024845"/>
                <a:gd name="connsiteY183" fmla="*/ 171861 h 834218"/>
                <a:gd name="connsiteX184" fmla="*/ 1074146 w 3024845"/>
                <a:gd name="connsiteY184" fmla="*/ 164295 h 834218"/>
                <a:gd name="connsiteX185" fmla="*/ 1076426 w 3024845"/>
                <a:gd name="connsiteY185" fmla="*/ 164295 h 834218"/>
                <a:gd name="connsiteX186" fmla="*/ 1092387 w 3024845"/>
                <a:gd name="connsiteY186" fmla="*/ 164295 h 834218"/>
                <a:gd name="connsiteX187" fmla="*/ 1092387 w 3024845"/>
                <a:gd name="connsiteY187" fmla="*/ 165376 h 834218"/>
                <a:gd name="connsiteX188" fmla="*/ 1092387 w 3024845"/>
                <a:gd name="connsiteY188" fmla="*/ 172942 h 834218"/>
                <a:gd name="connsiteX189" fmla="*/ 1122787 w 3024845"/>
                <a:gd name="connsiteY189" fmla="*/ 172942 h 834218"/>
                <a:gd name="connsiteX190" fmla="*/ 1122787 w 3024845"/>
                <a:gd name="connsiteY190" fmla="*/ 174563 h 834218"/>
                <a:gd name="connsiteX191" fmla="*/ 1122787 w 3024845"/>
                <a:gd name="connsiteY191" fmla="*/ 185913 h 834218"/>
                <a:gd name="connsiteX192" fmla="*/ 1149134 w 3024845"/>
                <a:gd name="connsiteY192" fmla="*/ 185913 h 834218"/>
                <a:gd name="connsiteX193" fmla="*/ 1149134 w 3024845"/>
                <a:gd name="connsiteY193" fmla="*/ 216177 h 834218"/>
                <a:gd name="connsiteX194" fmla="*/ 1149894 w 3024845"/>
                <a:gd name="connsiteY194" fmla="*/ 216177 h 834218"/>
                <a:gd name="connsiteX195" fmla="*/ 1155214 w 3024845"/>
                <a:gd name="connsiteY195" fmla="*/ 216177 h 834218"/>
                <a:gd name="connsiteX196" fmla="*/ 1155214 w 3024845"/>
                <a:gd name="connsiteY196" fmla="*/ 217258 h 834218"/>
                <a:gd name="connsiteX197" fmla="*/ 1155214 w 3024845"/>
                <a:gd name="connsiteY197" fmla="*/ 224825 h 834218"/>
                <a:gd name="connsiteX198" fmla="*/ 1159268 w 3024845"/>
                <a:gd name="connsiteY198" fmla="*/ 255089 h 834218"/>
                <a:gd name="connsiteX199" fmla="*/ 1160028 w 3024845"/>
                <a:gd name="connsiteY199" fmla="*/ 255089 h 834218"/>
                <a:gd name="connsiteX200" fmla="*/ 1165348 w 3024845"/>
                <a:gd name="connsiteY200" fmla="*/ 255089 h 834218"/>
                <a:gd name="connsiteX201" fmla="*/ 1165348 w 3024845"/>
                <a:gd name="connsiteY201" fmla="*/ 255900 h 834218"/>
                <a:gd name="connsiteX202" fmla="*/ 1165348 w 3024845"/>
                <a:gd name="connsiteY202" fmla="*/ 261575 h 834218"/>
                <a:gd name="connsiteX203" fmla="*/ 1166361 w 3024845"/>
                <a:gd name="connsiteY203" fmla="*/ 261575 h 834218"/>
                <a:gd name="connsiteX204" fmla="*/ 1173454 w 3024845"/>
                <a:gd name="connsiteY204" fmla="*/ 261575 h 834218"/>
                <a:gd name="connsiteX205" fmla="*/ 1173454 w 3024845"/>
                <a:gd name="connsiteY205" fmla="*/ 291840 h 834218"/>
                <a:gd name="connsiteX206" fmla="*/ 1175481 w 3024845"/>
                <a:gd name="connsiteY206" fmla="*/ 291840 h 834218"/>
                <a:gd name="connsiteX207" fmla="*/ 1189668 w 3024845"/>
                <a:gd name="connsiteY207" fmla="*/ 291840 h 834218"/>
                <a:gd name="connsiteX208" fmla="*/ 1189668 w 3024845"/>
                <a:gd name="connsiteY208" fmla="*/ 315619 h 834218"/>
                <a:gd name="connsiteX209" fmla="*/ 1191695 w 3024845"/>
                <a:gd name="connsiteY209" fmla="*/ 317240 h 834218"/>
                <a:gd name="connsiteX210" fmla="*/ 1191695 w 3024845"/>
                <a:gd name="connsiteY210" fmla="*/ 328590 h 834218"/>
                <a:gd name="connsiteX211" fmla="*/ 1192455 w 3024845"/>
                <a:gd name="connsiteY211" fmla="*/ 328590 h 834218"/>
                <a:gd name="connsiteX212" fmla="*/ 1197775 w 3024845"/>
                <a:gd name="connsiteY212" fmla="*/ 328590 h 834218"/>
                <a:gd name="connsiteX213" fmla="*/ 1197775 w 3024845"/>
                <a:gd name="connsiteY213" fmla="*/ 352369 h 834218"/>
                <a:gd name="connsiteX214" fmla="*/ 1199041 w 3024845"/>
                <a:gd name="connsiteY214" fmla="*/ 352369 h 834218"/>
                <a:gd name="connsiteX215" fmla="*/ 1207908 w 3024845"/>
                <a:gd name="connsiteY215" fmla="*/ 352369 h 834218"/>
                <a:gd name="connsiteX216" fmla="*/ 1209935 w 3024845"/>
                <a:gd name="connsiteY216" fmla="*/ 356423 h 834218"/>
                <a:gd name="connsiteX217" fmla="*/ 1209935 w 3024845"/>
                <a:gd name="connsiteY217" fmla="*/ 369664 h 834218"/>
                <a:gd name="connsiteX218" fmla="*/ 1211455 w 3024845"/>
                <a:gd name="connsiteY218" fmla="*/ 367772 h 834218"/>
                <a:gd name="connsiteX219" fmla="*/ 1222095 w 3024845"/>
                <a:gd name="connsiteY219" fmla="*/ 354531 h 834218"/>
                <a:gd name="connsiteX220" fmla="*/ 1250469 w 3024845"/>
                <a:gd name="connsiteY220" fmla="*/ 354531 h 834218"/>
                <a:gd name="connsiteX221" fmla="*/ 1250469 w 3024845"/>
                <a:gd name="connsiteY221" fmla="*/ 441002 h 834218"/>
                <a:gd name="connsiteX222" fmla="*/ 1251229 w 3024845"/>
                <a:gd name="connsiteY222" fmla="*/ 441002 h 834218"/>
                <a:gd name="connsiteX223" fmla="*/ 1256549 w 3024845"/>
                <a:gd name="connsiteY223" fmla="*/ 441002 h 834218"/>
                <a:gd name="connsiteX224" fmla="*/ 1257309 w 3024845"/>
                <a:gd name="connsiteY224" fmla="*/ 439651 h 834218"/>
                <a:gd name="connsiteX225" fmla="*/ 1262629 w 3024845"/>
                <a:gd name="connsiteY225" fmla="*/ 430193 h 834218"/>
                <a:gd name="connsiteX226" fmla="*/ 1262629 w 3024845"/>
                <a:gd name="connsiteY226" fmla="*/ 432085 h 834218"/>
                <a:gd name="connsiteX227" fmla="*/ 1262629 w 3024845"/>
                <a:gd name="connsiteY227" fmla="*/ 445326 h 834218"/>
                <a:gd name="connsiteX228" fmla="*/ 1266682 w 3024845"/>
                <a:gd name="connsiteY228" fmla="*/ 399929 h 834218"/>
                <a:gd name="connsiteX229" fmla="*/ 1267442 w 3024845"/>
                <a:gd name="connsiteY229" fmla="*/ 399929 h 834218"/>
                <a:gd name="connsiteX230" fmla="*/ 1272762 w 3024845"/>
                <a:gd name="connsiteY230" fmla="*/ 399929 h 834218"/>
                <a:gd name="connsiteX231" fmla="*/ 1272762 w 3024845"/>
                <a:gd name="connsiteY231" fmla="*/ 335075 h 834218"/>
                <a:gd name="connsiteX232" fmla="*/ 1273776 w 3024845"/>
                <a:gd name="connsiteY232" fmla="*/ 335075 h 834218"/>
                <a:gd name="connsiteX233" fmla="*/ 1280869 w 3024845"/>
                <a:gd name="connsiteY233" fmla="*/ 335075 h 834218"/>
                <a:gd name="connsiteX234" fmla="*/ 1293029 w 3024845"/>
                <a:gd name="connsiteY234" fmla="*/ 291840 h 834218"/>
                <a:gd name="connsiteX235" fmla="*/ 1294296 w 3024845"/>
                <a:gd name="connsiteY235" fmla="*/ 291840 h 834218"/>
                <a:gd name="connsiteX236" fmla="*/ 1303163 w 3024845"/>
                <a:gd name="connsiteY236" fmla="*/ 291840 h 834218"/>
                <a:gd name="connsiteX237" fmla="*/ 1313296 w 3024845"/>
                <a:gd name="connsiteY237" fmla="*/ 335075 h 834218"/>
                <a:gd name="connsiteX238" fmla="*/ 1314309 w 3024845"/>
                <a:gd name="connsiteY238" fmla="*/ 335075 h 834218"/>
                <a:gd name="connsiteX239" fmla="*/ 1321403 w 3024845"/>
                <a:gd name="connsiteY239" fmla="*/ 335075 h 834218"/>
                <a:gd name="connsiteX240" fmla="*/ 1321403 w 3024845"/>
                <a:gd name="connsiteY240" fmla="*/ 373987 h 834218"/>
                <a:gd name="connsiteX241" fmla="*/ 1323176 w 3024845"/>
                <a:gd name="connsiteY241" fmla="*/ 373987 h 834218"/>
                <a:gd name="connsiteX242" fmla="*/ 1335590 w 3024845"/>
                <a:gd name="connsiteY242" fmla="*/ 373987 h 834218"/>
                <a:gd name="connsiteX243" fmla="*/ 1335590 w 3024845"/>
                <a:gd name="connsiteY243" fmla="*/ 376149 h 834218"/>
                <a:gd name="connsiteX244" fmla="*/ 1335590 w 3024845"/>
                <a:gd name="connsiteY244" fmla="*/ 391281 h 834218"/>
                <a:gd name="connsiteX245" fmla="*/ 1339643 w 3024845"/>
                <a:gd name="connsiteY245" fmla="*/ 389120 h 834218"/>
                <a:gd name="connsiteX246" fmla="*/ 1339643 w 3024845"/>
                <a:gd name="connsiteY246" fmla="*/ 373987 h 834218"/>
                <a:gd name="connsiteX247" fmla="*/ 1341163 w 3024845"/>
                <a:gd name="connsiteY247" fmla="*/ 373987 h 834218"/>
                <a:gd name="connsiteX248" fmla="*/ 1351803 w 3024845"/>
                <a:gd name="connsiteY248" fmla="*/ 373987 h 834218"/>
                <a:gd name="connsiteX249" fmla="*/ 1351803 w 3024845"/>
                <a:gd name="connsiteY249" fmla="*/ 375608 h 834218"/>
                <a:gd name="connsiteX250" fmla="*/ 1351803 w 3024845"/>
                <a:gd name="connsiteY250" fmla="*/ 386958 h 834218"/>
                <a:gd name="connsiteX251" fmla="*/ 1382204 w 3024845"/>
                <a:gd name="connsiteY251" fmla="*/ 386958 h 834218"/>
                <a:gd name="connsiteX252" fmla="*/ 1382204 w 3024845"/>
                <a:gd name="connsiteY252" fmla="*/ 350208 h 834218"/>
                <a:gd name="connsiteX253" fmla="*/ 1383470 w 3024845"/>
                <a:gd name="connsiteY253" fmla="*/ 350208 h 834218"/>
                <a:gd name="connsiteX254" fmla="*/ 1392337 w 3024845"/>
                <a:gd name="connsiteY254" fmla="*/ 350208 h 834218"/>
                <a:gd name="connsiteX255" fmla="*/ 1392337 w 3024845"/>
                <a:gd name="connsiteY255" fmla="*/ 371825 h 834218"/>
                <a:gd name="connsiteX256" fmla="*/ 1394364 w 3024845"/>
                <a:gd name="connsiteY256" fmla="*/ 339399 h 834218"/>
                <a:gd name="connsiteX257" fmla="*/ 1416657 w 3024845"/>
                <a:gd name="connsiteY257" fmla="*/ 339399 h 834218"/>
                <a:gd name="connsiteX258" fmla="*/ 1416657 w 3024845"/>
                <a:gd name="connsiteY258" fmla="*/ 337777 h 834218"/>
                <a:gd name="connsiteX259" fmla="*/ 1416657 w 3024845"/>
                <a:gd name="connsiteY259" fmla="*/ 326428 h 834218"/>
                <a:gd name="connsiteX260" fmla="*/ 1417417 w 3024845"/>
                <a:gd name="connsiteY260" fmla="*/ 326428 h 834218"/>
                <a:gd name="connsiteX261" fmla="*/ 1422737 w 3024845"/>
                <a:gd name="connsiteY261" fmla="*/ 326428 h 834218"/>
                <a:gd name="connsiteX262" fmla="*/ 1422737 w 3024845"/>
                <a:gd name="connsiteY262" fmla="*/ 324537 h 834218"/>
                <a:gd name="connsiteX263" fmla="*/ 1422737 w 3024845"/>
                <a:gd name="connsiteY263" fmla="*/ 311296 h 834218"/>
                <a:gd name="connsiteX264" fmla="*/ 1426791 w 3024845"/>
                <a:gd name="connsiteY264" fmla="*/ 317781 h 834218"/>
                <a:gd name="connsiteX265" fmla="*/ 1429071 w 3024845"/>
                <a:gd name="connsiteY265" fmla="*/ 317781 h 834218"/>
                <a:gd name="connsiteX266" fmla="*/ 1445031 w 3024845"/>
                <a:gd name="connsiteY266" fmla="*/ 317781 h 834218"/>
                <a:gd name="connsiteX267" fmla="*/ 1445031 w 3024845"/>
                <a:gd name="connsiteY267" fmla="*/ 316970 h 834218"/>
                <a:gd name="connsiteX268" fmla="*/ 1445031 w 3024845"/>
                <a:gd name="connsiteY268" fmla="*/ 311296 h 834218"/>
                <a:gd name="connsiteX269" fmla="*/ 1445791 w 3024845"/>
                <a:gd name="connsiteY269" fmla="*/ 311296 h 834218"/>
                <a:gd name="connsiteX270" fmla="*/ 1451111 w 3024845"/>
                <a:gd name="connsiteY270" fmla="*/ 311296 h 834218"/>
                <a:gd name="connsiteX271" fmla="*/ 1451111 w 3024845"/>
                <a:gd name="connsiteY271" fmla="*/ 312647 h 834218"/>
                <a:gd name="connsiteX272" fmla="*/ 1451111 w 3024845"/>
                <a:gd name="connsiteY272" fmla="*/ 322105 h 834218"/>
                <a:gd name="connsiteX273" fmla="*/ 1489618 w 3024845"/>
                <a:gd name="connsiteY273" fmla="*/ 322105 h 834218"/>
                <a:gd name="connsiteX274" fmla="*/ 1489618 w 3024845"/>
                <a:gd name="connsiteY274" fmla="*/ 460458 h 834218"/>
                <a:gd name="connsiteX275" fmla="*/ 1491138 w 3024845"/>
                <a:gd name="connsiteY275" fmla="*/ 460458 h 834218"/>
                <a:gd name="connsiteX276" fmla="*/ 1501778 w 3024845"/>
                <a:gd name="connsiteY276" fmla="*/ 460458 h 834218"/>
                <a:gd name="connsiteX277" fmla="*/ 1501778 w 3024845"/>
                <a:gd name="connsiteY277" fmla="*/ 447488 h 834218"/>
                <a:gd name="connsiteX278" fmla="*/ 1505832 w 3024845"/>
                <a:gd name="connsiteY278" fmla="*/ 447488 h 834218"/>
                <a:gd name="connsiteX279" fmla="*/ 1505832 w 3024845"/>
                <a:gd name="connsiteY279" fmla="*/ 460458 h 834218"/>
                <a:gd name="connsiteX280" fmla="*/ 1536232 w 3024845"/>
                <a:gd name="connsiteY280" fmla="*/ 460458 h 834218"/>
                <a:gd name="connsiteX281" fmla="*/ 1536232 w 3024845"/>
                <a:gd name="connsiteY281" fmla="*/ 430193 h 834218"/>
                <a:gd name="connsiteX282" fmla="*/ 1548392 w 3024845"/>
                <a:gd name="connsiteY282" fmla="*/ 430193 h 834218"/>
                <a:gd name="connsiteX283" fmla="*/ 1560552 w 3024845"/>
                <a:gd name="connsiteY283" fmla="*/ 428032 h 834218"/>
                <a:gd name="connsiteX284" fmla="*/ 1564606 w 3024845"/>
                <a:gd name="connsiteY284" fmla="*/ 430193 h 834218"/>
                <a:gd name="connsiteX285" fmla="*/ 1574739 w 3024845"/>
                <a:gd name="connsiteY285" fmla="*/ 430193 h 834218"/>
                <a:gd name="connsiteX286" fmla="*/ 1574739 w 3024845"/>
                <a:gd name="connsiteY286" fmla="*/ 460458 h 834218"/>
                <a:gd name="connsiteX287" fmla="*/ 1582846 w 3024845"/>
                <a:gd name="connsiteY287" fmla="*/ 460458 h 834218"/>
                <a:gd name="connsiteX288" fmla="*/ 1582846 w 3024845"/>
                <a:gd name="connsiteY288" fmla="*/ 477753 h 834218"/>
                <a:gd name="connsiteX289" fmla="*/ 1592182 w 3024845"/>
                <a:gd name="connsiteY289" fmla="*/ 478658 h 834218"/>
                <a:gd name="connsiteX290" fmla="*/ 1605140 w 3024845"/>
                <a:gd name="connsiteY290" fmla="*/ 478658 h 834218"/>
                <a:gd name="connsiteX291" fmla="*/ 1605140 w 3024845"/>
                <a:gd name="connsiteY291" fmla="*/ 462620 h 834218"/>
                <a:gd name="connsiteX292" fmla="*/ 1673096 w 3024845"/>
                <a:gd name="connsiteY292" fmla="*/ 462620 h 834218"/>
                <a:gd name="connsiteX293" fmla="*/ 1673096 w 3024845"/>
                <a:gd name="connsiteY293" fmla="*/ 377367 h 834218"/>
                <a:gd name="connsiteX294" fmla="*/ 1745104 w 3024845"/>
                <a:gd name="connsiteY294" fmla="*/ 377367 h 834218"/>
                <a:gd name="connsiteX295" fmla="*/ 1745104 w 3024845"/>
                <a:gd name="connsiteY295" fmla="*/ 456135 h 834218"/>
                <a:gd name="connsiteX296" fmla="*/ 1747008 w 3024845"/>
                <a:gd name="connsiteY296" fmla="*/ 456135 h 834218"/>
                <a:gd name="connsiteX297" fmla="*/ 1748250 w 3024845"/>
                <a:gd name="connsiteY297" fmla="*/ 478658 h 834218"/>
                <a:gd name="connsiteX298" fmla="*/ 1757926 w 3024845"/>
                <a:gd name="connsiteY298" fmla="*/ 478658 h 834218"/>
                <a:gd name="connsiteX299" fmla="*/ 1759168 w 3024845"/>
                <a:gd name="connsiteY299" fmla="*/ 456135 h 834218"/>
                <a:gd name="connsiteX300" fmla="*/ 1765248 w 3024845"/>
                <a:gd name="connsiteY300" fmla="*/ 456135 h 834218"/>
                <a:gd name="connsiteX301" fmla="*/ 1766490 w 3024845"/>
                <a:gd name="connsiteY301" fmla="*/ 478658 h 834218"/>
                <a:gd name="connsiteX302" fmla="*/ 1817112 w 3024845"/>
                <a:gd name="connsiteY302" fmla="*/ 478658 h 834218"/>
                <a:gd name="connsiteX303" fmla="*/ 1817112 w 3024845"/>
                <a:gd name="connsiteY303" fmla="*/ 315630 h 834218"/>
                <a:gd name="connsiteX304" fmla="*/ 2014439 w 3024845"/>
                <a:gd name="connsiteY304" fmla="*/ 315630 h 834218"/>
                <a:gd name="connsiteX305" fmla="*/ 2014439 w 3024845"/>
                <a:gd name="connsiteY305" fmla="*/ 478658 h 834218"/>
                <a:gd name="connsiteX306" fmla="*/ 2033136 w 3024845"/>
                <a:gd name="connsiteY306" fmla="*/ 478658 h 834218"/>
                <a:gd name="connsiteX307" fmla="*/ 2033136 w 3024845"/>
                <a:gd name="connsiteY307" fmla="*/ 395965 h 834218"/>
                <a:gd name="connsiteX308" fmla="*/ 2128256 w 3024845"/>
                <a:gd name="connsiteY308" fmla="*/ 395965 h 834218"/>
                <a:gd name="connsiteX309" fmla="*/ 2180720 w 3024845"/>
                <a:gd name="connsiteY309" fmla="*/ 330752 h 834218"/>
                <a:gd name="connsiteX310" fmla="*/ 2245574 w 3024845"/>
                <a:gd name="connsiteY310" fmla="*/ 330752 h 834218"/>
                <a:gd name="connsiteX311" fmla="*/ 2245574 w 3024845"/>
                <a:gd name="connsiteY311" fmla="*/ 406414 h 834218"/>
                <a:gd name="connsiteX312" fmla="*/ 2253681 w 3024845"/>
                <a:gd name="connsiteY312" fmla="*/ 406414 h 834218"/>
                <a:gd name="connsiteX313" fmla="*/ 2255708 w 3024845"/>
                <a:gd name="connsiteY313" fmla="*/ 399929 h 834218"/>
                <a:gd name="connsiteX314" fmla="*/ 2261788 w 3024845"/>
                <a:gd name="connsiteY314" fmla="*/ 399929 h 834218"/>
                <a:gd name="connsiteX315" fmla="*/ 2263815 w 3024845"/>
                <a:gd name="connsiteY315" fmla="*/ 408576 h 834218"/>
                <a:gd name="connsiteX316" fmla="*/ 2275975 w 3024845"/>
                <a:gd name="connsiteY316" fmla="*/ 408576 h 834218"/>
                <a:gd name="connsiteX317" fmla="*/ 2275975 w 3024845"/>
                <a:gd name="connsiteY317" fmla="*/ 402090 h 834218"/>
                <a:gd name="connsiteX318" fmla="*/ 2298268 w 3024845"/>
                <a:gd name="connsiteY318" fmla="*/ 402090 h 834218"/>
                <a:gd name="connsiteX319" fmla="*/ 2298268 w 3024845"/>
                <a:gd name="connsiteY319" fmla="*/ 408576 h 834218"/>
                <a:gd name="connsiteX320" fmla="*/ 2318535 w 3024845"/>
                <a:gd name="connsiteY320" fmla="*/ 408576 h 834218"/>
                <a:gd name="connsiteX321" fmla="*/ 2318535 w 3024845"/>
                <a:gd name="connsiteY321" fmla="*/ 453973 h 834218"/>
                <a:gd name="connsiteX322" fmla="*/ 2332722 w 3024845"/>
                <a:gd name="connsiteY322" fmla="*/ 453973 h 834218"/>
                <a:gd name="connsiteX323" fmla="*/ 2332722 w 3024845"/>
                <a:gd name="connsiteY323" fmla="*/ 441002 h 834218"/>
                <a:gd name="connsiteX324" fmla="*/ 2348936 w 3024845"/>
                <a:gd name="connsiteY324" fmla="*/ 441002 h 834218"/>
                <a:gd name="connsiteX325" fmla="*/ 2348936 w 3024845"/>
                <a:gd name="connsiteY325" fmla="*/ 261575 h 834218"/>
                <a:gd name="connsiteX326" fmla="*/ 2355016 w 3024845"/>
                <a:gd name="connsiteY326" fmla="*/ 255089 h 834218"/>
                <a:gd name="connsiteX327" fmla="*/ 2427977 w 3024845"/>
                <a:gd name="connsiteY327" fmla="*/ 255089 h 834218"/>
                <a:gd name="connsiteX328" fmla="*/ 2427977 w 3024845"/>
                <a:gd name="connsiteY328" fmla="*/ 263737 h 834218"/>
                <a:gd name="connsiteX329" fmla="*/ 2438110 w 3024845"/>
                <a:gd name="connsiteY329" fmla="*/ 263737 h 834218"/>
                <a:gd name="connsiteX330" fmla="*/ 2438110 w 3024845"/>
                <a:gd name="connsiteY330" fmla="*/ 378311 h 834218"/>
                <a:gd name="connsiteX331" fmla="*/ 2460404 w 3024845"/>
                <a:gd name="connsiteY331" fmla="*/ 378311 h 834218"/>
                <a:gd name="connsiteX332" fmla="*/ 2460404 w 3024845"/>
                <a:gd name="connsiteY332" fmla="*/ 311296 h 834218"/>
                <a:gd name="connsiteX333" fmla="*/ 2486751 w 3024845"/>
                <a:gd name="connsiteY333" fmla="*/ 311296 h 834218"/>
                <a:gd name="connsiteX334" fmla="*/ 2490804 w 3024845"/>
                <a:gd name="connsiteY334" fmla="*/ 306972 h 834218"/>
                <a:gd name="connsiteX335" fmla="*/ 2498911 w 3024845"/>
                <a:gd name="connsiteY335" fmla="*/ 306972 h 834218"/>
                <a:gd name="connsiteX336" fmla="*/ 2502964 w 3024845"/>
                <a:gd name="connsiteY336" fmla="*/ 311296 h 834218"/>
                <a:gd name="connsiteX337" fmla="*/ 2525258 w 3024845"/>
                <a:gd name="connsiteY337" fmla="*/ 311296 h 834218"/>
                <a:gd name="connsiteX338" fmla="*/ 2525258 w 3024845"/>
                <a:gd name="connsiteY338" fmla="*/ 194560 h 834218"/>
                <a:gd name="connsiteX339" fmla="*/ 2582005 w 3024845"/>
                <a:gd name="connsiteY339" fmla="*/ 183751 h 834218"/>
                <a:gd name="connsiteX340" fmla="*/ 2582005 w 3024845"/>
                <a:gd name="connsiteY340" fmla="*/ 184832 h 834218"/>
                <a:gd name="connsiteX341" fmla="*/ 2582005 w 3024845"/>
                <a:gd name="connsiteY341" fmla="*/ 192398 h 834218"/>
                <a:gd name="connsiteX342" fmla="*/ 2608352 w 3024845"/>
                <a:gd name="connsiteY342" fmla="*/ 192398 h 834218"/>
                <a:gd name="connsiteX343" fmla="*/ 2608352 w 3024845"/>
                <a:gd name="connsiteY343" fmla="*/ 447488 h 834218"/>
                <a:gd name="connsiteX344" fmla="*/ 2630646 w 3024845"/>
                <a:gd name="connsiteY344" fmla="*/ 447488 h 834218"/>
                <a:gd name="connsiteX345" fmla="*/ 2630646 w 3024845"/>
                <a:gd name="connsiteY345" fmla="*/ 443164 h 834218"/>
                <a:gd name="connsiteX346" fmla="*/ 2642806 w 3024845"/>
                <a:gd name="connsiteY346" fmla="*/ 443164 h 834218"/>
                <a:gd name="connsiteX347" fmla="*/ 2642806 w 3024845"/>
                <a:gd name="connsiteY347" fmla="*/ 447488 h 834218"/>
                <a:gd name="connsiteX348" fmla="*/ 2667126 w 3024845"/>
                <a:gd name="connsiteY348" fmla="*/ 447488 h 834218"/>
                <a:gd name="connsiteX349" fmla="*/ 2667126 w 3024845"/>
                <a:gd name="connsiteY349" fmla="*/ 434517 h 834218"/>
                <a:gd name="connsiteX350" fmla="*/ 2695500 w 3024845"/>
                <a:gd name="connsiteY350" fmla="*/ 434517 h 834218"/>
                <a:gd name="connsiteX351" fmla="*/ 2707660 w 3024845"/>
                <a:gd name="connsiteY351" fmla="*/ 430193 h 834218"/>
                <a:gd name="connsiteX352" fmla="*/ 2727927 w 3024845"/>
                <a:gd name="connsiteY352" fmla="*/ 434517 h 834218"/>
                <a:gd name="connsiteX353" fmla="*/ 2727927 w 3024845"/>
                <a:gd name="connsiteY353" fmla="*/ 417223 h 834218"/>
                <a:gd name="connsiteX354" fmla="*/ 2736034 w 3024845"/>
                <a:gd name="connsiteY354" fmla="*/ 417223 h 834218"/>
                <a:gd name="connsiteX355" fmla="*/ 2736034 w 3024845"/>
                <a:gd name="connsiteY355" fmla="*/ 404252 h 834218"/>
                <a:gd name="connsiteX356" fmla="*/ 2792781 w 3024845"/>
                <a:gd name="connsiteY356" fmla="*/ 404252 h 834218"/>
                <a:gd name="connsiteX357" fmla="*/ 2792781 w 3024845"/>
                <a:gd name="connsiteY357" fmla="*/ 373987 h 834218"/>
                <a:gd name="connsiteX358" fmla="*/ 2811021 w 3024845"/>
                <a:gd name="connsiteY358" fmla="*/ 373987 h 834218"/>
                <a:gd name="connsiteX359" fmla="*/ 2811021 w 3024845"/>
                <a:gd name="connsiteY359" fmla="*/ 367502 h 834218"/>
                <a:gd name="connsiteX360" fmla="*/ 2823181 w 3024845"/>
                <a:gd name="connsiteY360" fmla="*/ 367502 h 834218"/>
                <a:gd name="connsiteX361" fmla="*/ 2823181 w 3024845"/>
                <a:gd name="connsiteY361" fmla="*/ 373987 h 834218"/>
                <a:gd name="connsiteX362" fmla="*/ 2839395 w 3024845"/>
                <a:gd name="connsiteY362" fmla="*/ 373987 h 834218"/>
                <a:gd name="connsiteX363" fmla="*/ 2839395 w 3024845"/>
                <a:gd name="connsiteY363" fmla="*/ 423708 h 834218"/>
                <a:gd name="connsiteX364" fmla="*/ 2871822 w 3024845"/>
                <a:gd name="connsiteY364" fmla="*/ 423708 h 834218"/>
                <a:gd name="connsiteX365" fmla="*/ 2871822 w 3024845"/>
                <a:gd name="connsiteY365" fmla="*/ 397767 h 834218"/>
                <a:gd name="connsiteX366" fmla="*/ 2910329 w 3024845"/>
                <a:gd name="connsiteY366" fmla="*/ 397767 h 834218"/>
                <a:gd name="connsiteX367" fmla="*/ 2910329 w 3024845"/>
                <a:gd name="connsiteY367" fmla="*/ 367502 h 834218"/>
                <a:gd name="connsiteX368" fmla="*/ 2958970 w 3024845"/>
                <a:gd name="connsiteY368" fmla="*/ 367502 h 834218"/>
                <a:gd name="connsiteX369" fmla="*/ 2958970 w 3024845"/>
                <a:gd name="connsiteY369" fmla="*/ 478658 h 834218"/>
                <a:gd name="connsiteX370" fmla="*/ 2958970 w 3024845"/>
                <a:gd name="connsiteY370" fmla="*/ 492437 h 834218"/>
                <a:gd name="connsiteX371" fmla="*/ 3024845 w 3024845"/>
                <a:gd name="connsiteY371" fmla="*/ 492437 h 834218"/>
                <a:gd name="connsiteX372" fmla="*/ 3024845 w 3024845"/>
                <a:gd name="connsiteY372" fmla="*/ 834218 h 834218"/>
                <a:gd name="connsiteX373" fmla="*/ 2054 w 3024845"/>
                <a:gd name="connsiteY373" fmla="*/ 831885 h 834218"/>
                <a:gd name="connsiteX374" fmla="*/ 0 w 3024845"/>
                <a:gd name="connsiteY374" fmla="*/ 397767 h 834218"/>
                <a:gd name="connsiteX375" fmla="*/ 20267 w 3024845"/>
                <a:gd name="connsiteY375" fmla="*/ 397767 h 834218"/>
                <a:gd name="connsiteX376" fmla="*/ 20774 w 3024845"/>
                <a:gd name="connsiteY376" fmla="*/ 396686 h 834218"/>
                <a:gd name="connsiteX377" fmla="*/ 24320 w 3024845"/>
                <a:gd name="connsiteY377" fmla="*/ 389120 h 834218"/>
                <a:gd name="connsiteX378" fmla="*/ 26094 w 3024845"/>
                <a:gd name="connsiteY378" fmla="*/ 389390 h 834218"/>
                <a:gd name="connsiteX379" fmla="*/ 38507 w 3024845"/>
                <a:gd name="connsiteY379" fmla="*/ 391281 h 834218"/>
                <a:gd name="connsiteX380" fmla="*/ 39014 w 3024845"/>
                <a:gd name="connsiteY380" fmla="*/ 392633 h 834218"/>
                <a:gd name="connsiteX381" fmla="*/ 42560 w 3024845"/>
                <a:gd name="connsiteY381" fmla="*/ 402090 h 834218"/>
                <a:gd name="connsiteX382" fmla="*/ 68907 w 3024845"/>
                <a:gd name="connsiteY382" fmla="*/ 404252 h 834218"/>
                <a:gd name="connsiteX383" fmla="*/ 68907 w 3024845"/>
                <a:gd name="connsiteY383" fmla="*/ 281031 h 834218"/>
                <a:gd name="connsiteX384" fmla="*/ 70934 w 3024845"/>
                <a:gd name="connsiteY384" fmla="*/ 281031 h 834218"/>
                <a:gd name="connsiteX385" fmla="*/ 85121 w 3024845"/>
                <a:gd name="connsiteY385" fmla="*/ 281031 h 834218"/>
                <a:gd name="connsiteX386" fmla="*/ 85121 w 3024845"/>
                <a:gd name="connsiteY386" fmla="*/ 144839 h 834218"/>
                <a:gd name="connsiteX387" fmla="*/ 86894 w 3024845"/>
                <a:gd name="connsiteY387" fmla="*/ 144839 h 834218"/>
                <a:gd name="connsiteX388" fmla="*/ 99308 w 3024845"/>
                <a:gd name="connsiteY388" fmla="*/ 144839 h 834218"/>
                <a:gd name="connsiteX389" fmla="*/ 99308 w 3024845"/>
                <a:gd name="connsiteY389" fmla="*/ 30265 h 834218"/>
                <a:gd name="connsiteX390" fmla="*/ 103361 w 3024845"/>
                <a:gd name="connsiteY390"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30265 h 834218"/>
                <a:gd name="connsiteX5" fmla="*/ 220909 w 3024845"/>
                <a:gd name="connsiteY5" fmla="*/ 144839 h 834218"/>
                <a:gd name="connsiteX6" fmla="*/ 223189 w 3024845"/>
                <a:gd name="connsiteY6" fmla="*/ 144839 h 834218"/>
                <a:gd name="connsiteX7" fmla="*/ 239150 w 3024845"/>
                <a:gd name="connsiteY7" fmla="*/ 144839 h 834218"/>
                <a:gd name="connsiteX8" fmla="*/ 239150 w 3024845"/>
                <a:gd name="connsiteY8" fmla="*/ 285354 h 834218"/>
                <a:gd name="connsiteX9" fmla="*/ 240670 w 3024845"/>
                <a:gd name="connsiteY9" fmla="*/ 285084 h 834218"/>
                <a:gd name="connsiteX10" fmla="*/ 251310 w 3024845"/>
                <a:gd name="connsiteY10" fmla="*/ 283193 h 834218"/>
                <a:gd name="connsiteX11" fmla="*/ 249283 w 3024845"/>
                <a:gd name="connsiteY11" fmla="*/ 371825 h 834218"/>
                <a:gd name="connsiteX12" fmla="*/ 250803 w 3024845"/>
                <a:gd name="connsiteY12" fmla="*/ 372096 h 834218"/>
                <a:gd name="connsiteX13" fmla="*/ 261443 w 3024845"/>
                <a:gd name="connsiteY13" fmla="*/ 373987 h 834218"/>
                <a:gd name="connsiteX14" fmla="*/ 261696 w 3024845"/>
                <a:gd name="connsiteY14" fmla="*/ 374798 h 834218"/>
                <a:gd name="connsiteX15" fmla="*/ 263470 w 3024845"/>
                <a:gd name="connsiteY15" fmla="*/ 380473 h 834218"/>
                <a:gd name="connsiteX16" fmla="*/ 264230 w 3024845"/>
                <a:gd name="connsiteY16" fmla="*/ 378041 h 834218"/>
                <a:gd name="connsiteX17" fmla="*/ 269550 w 3024845"/>
                <a:gd name="connsiteY17" fmla="*/ 361017 h 834218"/>
                <a:gd name="connsiteX18" fmla="*/ 271323 w 3024845"/>
                <a:gd name="connsiteY18" fmla="*/ 361017 h 834218"/>
                <a:gd name="connsiteX19" fmla="*/ 283737 w 3024845"/>
                <a:gd name="connsiteY19" fmla="*/ 361017 h 834218"/>
                <a:gd name="connsiteX20" fmla="*/ 283737 w 3024845"/>
                <a:gd name="connsiteY20" fmla="*/ 393443 h 834218"/>
                <a:gd name="connsiteX21" fmla="*/ 284750 w 3024845"/>
                <a:gd name="connsiteY21" fmla="*/ 393984 h 834218"/>
                <a:gd name="connsiteX22" fmla="*/ 291844 w 3024845"/>
                <a:gd name="connsiteY22" fmla="*/ 397767 h 834218"/>
                <a:gd name="connsiteX23" fmla="*/ 291844 w 3024845"/>
                <a:gd name="connsiteY23" fmla="*/ 399118 h 834218"/>
                <a:gd name="connsiteX24" fmla="*/ 291844 w 3024845"/>
                <a:gd name="connsiteY24" fmla="*/ 408576 h 834218"/>
                <a:gd name="connsiteX25" fmla="*/ 336431 w 3024845"/>
                <a:gd name="connsiteY25" fmla="*/ 408576 h 834218"/>
                <a:gd name="connsiteX26" fmla="*/ 336431 w 3024845"/>
                <a:gd name="connsiteY26" fmla="*/ 409657 h 834218"/>
                <a:gd name="connsiteX27" fmla="*/ 336431 w 3024845"/>
                <a:gd name="connsiteY27" fmla="*/ 417223 h 834218"/>
                <a:gd name="connsiteX28" fmla="*/ 338457 w 3024845"/>
                <a:gd name="connsiteY28" fmla="*/ 417223 h 834218"/>
                <a:gd name="connsiteX29" fmla="*/ 352644 w 3024845"/>
                <a:gd name="connsiteY29" fmla="*/ 417223 h 834218"/>
                <a:gd name="connsiteX30" fmla="*/ 352644 w 3024845"/>
                <a:gd name="connsiteY30" fmla="*/ 386958 h 834218"/>
                <a:gd name="connsiteX31" fmla="*/ 397231 w 3024845"/>
                <a:gd name="connsiteY31" fmla="*/ 386958 h 834218"/>
                <a:gd name="connsiteX32" fmla="*/ 397231 w 3024845"/>
                <a:gd name="connsiteY32" fmla="*/ 385607 h 834218"/>
                <a:gd name="connsiteX33" fmla="*/ 397231 w 3024845"/>
                <a:gd name="connsiteY33" fmla="*/ 376149 h 834218"/>
                <a:gd name="connsiteX34" fmla="*/ 398245 w 3024845"/>
                <a:gd name="connsiteY34" fmla="*/ 376149 h 834218"/>
                <a:gd name="connsiteX35" fmla="*/ 405338 w 3024845"/>
                <a:gd name="connsiteY35" fmla="*/ 376149 h 834218"/>
                <a:gd name="connsiteX36" fmla="*/ 405338 w 3024845"/>
                <a:gd name="connsiteY36" fmla="*/ 374258 h 834218"/>
                <a:gd name="connsiteX37" fmla="*/ 405338 w 3024845"/>
                <a:gd name="connsiteY37" fmla="*/ 361017 h 834218"/>
                <a:gd name="connsiteX38" fmla="*/ 406098 w 3024845"/>
                <a:gd name="connsiteY38" fmla="*/ 361017 h 834218"/>
                <a:gd name="connsiteX39" fmla="*/ 411418 w 3024845"/>
                <a:gd name="connsiteY39" fmla="*/ 361017 h 834218"/>
                <a:gd name="connsiteX40" fmla="*/ 411418 w 3024845"/>
                <a:gd name="connsiteY40" fmla="*/ 359936 h 834218"/>
                <a:gd name="connsiteX41" fmla="*/ 411418 w 3024845"/>
                <a:gd name="connsiteY41" fmla="*/ 352369 h 834218"/>
                <a:gd name="connsiteX42" fmla="*/ 413445 w 3024845"/>
                <a:gd name="connsiteY42" fmla="*/ 352369 h 834218"/>
                <a:gd name="connsiteX43" fmla="*/ 427632 w 3024845"/>
                <a:gd name="connsiteY43" fmla="*/ 352369 h 834218"/>
                <a:gd name="connsiteX44" fmla="*/ 427632 w 3024845"/>
                <a:gd name="connsiteY44" fmla="*/ 353450 h 834218"/>
                <a:gd name="connsiteX45" fmla="*/ 427632 w 3024845"/>
                <a:gd name="connsiteY45" fmla="*/ 361017 h 834218"/>
                <a:gd name="connsiteX46" fmla="*/ 449925 w 3024845"/>
                <a:gd name="connsiteY46" fmla="*/ 361017 h 834218"/>
                <a:gd name="connsiteX47" fmla="*/ 449925 w 3024845"/>
                <a:gd name="connsiteY47" fmla="*/ 359125 h 834218"/>
                <a:gd name="connsiteX48" fmla="*/ 449925 w 3024845"/>
                <a:gd name="connsiteY48" fmla="*/ 345884 h 834218"/>
                <a:gd name="connsiteX49" fmla="*/ 451699 w 3024845"/>
                <a:gd name="connsiteY49" fmla="*/ 345884 h 834218"/>
                <a:gd name="connsiteX50" fmla="*/ 464112 w 3024845"/>
                <a:gd name="connsiteY50" fmla="*/ 345884 h 834218"/>
                <a:gd name="connsiteX51" fmla="*/ 464112 w 3024845"/>
                <a:gd name="connsiteY51" fmla="*/ 369664 h 834218"/>
                <a:gd name="connsiteX52" fmla="*/ 465126 w 3024845"/>
                <a:gd name="connsiteY52" fmla="*/ 369664 h 834218"/>
                <a:gd name="connsiteX53" fmla="*/ 472219 w 3024845"/>
                <a:gd name="connsiteY53" fmla="*/ 369664 h 834218"/>
                <a:gd name="connsiteX54" fmla="*/ 472219 w 3024845"/>
                <a:gd name="connsiteY54" fmla="*/ 368583 h 834218"/>
                <a:gd name="connsiteX55" fmla="*/ 472219 w 3024845"/>
                <a:gd name="connsiteY55" fmla="*/ 361017 h 834218"/>
                <a:gd name="connsiteX56" fmla="*/ 473992 w 3024845"/>
                <a:gd name="connsiteY56" fmla="*/ 361017 h 834218"/>
                <a:gd name="connsiteX57" fmla="*/ 486406 w 3024845"/>
                <a:gd name="connsiteY57" fmla="*/ 361017 h 834218"/>
                <a:gd name="connsiteX58" fmla="*/ 486406 w 3024845"/>
                <a:gd name="connsiteY58" fmla="*/ 386958 h 834218"/>
                <a:gd name="connsiteX59" fmla="*/ 488433 w 3024845"/>
                <a:gd name="connsiteY59" fmla="*/ 386958 h 834218"/>
                <a:gd name="connsiteX60" fmla="*/ 502619 w 3024845"/>
                <a:gd name="connsiteY60" fmla="*/ 386958 h 834218"/>
                <a:gd name="connsiteX61" fmla="*/ 502619 w 3024845"/>
                <a:gd name="connsiteY61" fmla="*/ 388579 h 834218"/>
                <a:gd name="connsiteX62" fmla="*/ 502619 w 3024845"/>
                <a:gd name="connsiteY62" fmla="*/ 399929 h 834218"/>
                <a:gd name="connsiteX63" fmla="*/ 503379 w 3024845"/>
                <a:gd name="connsiteY63" fmla="*/ 399929 h 834218"/>
                <a:gd name="connsiteX64" fmla="*/ 508700 w 3024845"/>
                <a:gd name="connsiteY64" fmla="*/ 399929 h 834218"/>
                <a:gd name="connsiteX65" fmla="*/ 508700 w 3024845"/>
                <a:gd name="connsiteY65" fmla="*/ 399118 h 834218"/>
                <a:gd name="connsiteX66" fmla="*/ 508700 w 3024845"/>
                <a:gd name="connsiteY66" fmla="*/ 393443 h 834218"/>
                <a:gd name="connsiteX67" fmla="*/ 539100 w 3024845"/>
                <a:gd name="connsiteY67" fmla="*/ 393443 h 834218"/>
                <a:gd name="connsiteX68" fmla="*/ 539100 w 3024845"/>
                <a:gd name="connsiteY68" fmla="*/ 417223 h 834218"/>
                <a:gd name="connsiteX69" fmla="*/ 540113 w 3024845"/>
                <a:gd name="connsiteY69" fmla="*/ 417223 h 834218"/>
                <a:gd name="connsiteX70" fmla="*/ 547207 w 3024845"/>
                <a:gd name="connsiteY70" fmla="*/ 417223 h 834218"/>
                <a:gd name="connsiteX71" fmla="*/ 547207 w 3024845"/>
                <a:gd name="connsiteY71" fmla="*/ 418304 h 834218"/>
                <a:gd name="connsiteX72" fmla="*/ 547207 w 3024845"/>
                <a:gd name="connsiteY72" fmla="*/ 425870 h 834218"/>
                <a:gd name="connsiteX73" fmla="*/ 547967 w 3024845"/>
                <a:gd name="connsiteY73" fmla="*/ 425870 h 834218"/>
                <a:gd name="connsiteX74" fmla="*/ 553287 w 3024845"/>
                <a:gd name="connsiteY74" fmla="*/ 425870 h 834218"/>
                <a:gd name="connsiteX75" fmla="*/ 553287 w 3024845"/>
                <a:gd name="connsiteY75" fmla="*/ 423708 h 834218"/>
                <a:gd name="connsiteX76" fmla="*/ 553287 w 3024845"/>
                <a:gd name="connsiteY76" fmla="*/ 408576 h 834218"/>
                <a:gd name="connsiteX77" fmla="*/ 554300 w 3024845"/>
                <a:gd name="connsiteY77" fmla="*/ 408576 h 834218"/>
                <a:gd name="connsiteX78" fmla="*/ 561394 w 3024845"/>
                <a:gd name="connsiteY78" fmla="*/ 408576 h 834218"/>
                <a:gd name="connsiteX79" fmla="*/ 561394 w 3024845"/>
                <a:gd name="connsiteY79" fmla="*/ 409657 h 834218"/>
                <a:gd name="connsiteX80" fmla="*/ 561394 w 3024845"/>
                <a:gd name="connsiteY80" fmla="*/ 417223 h 834218"/>
                <a:gd name="connsiteX81" fmla="*/ 566714 w 3024845"/>
                <a:gd name="connsiteY81" fmla="*/ 415230 h 834218"/>
                <a:gd name="connsiteX82" fmla="*/ 567474 w 3024845"/>
                <a:gd name="connsiteY82" fmla="*/ 414250 h 834218"/>
                <a:gd name="connsiteX83" fmla="*/ 567474 w 3024845"/>
                <a:gd name="connsiteY83" fmla="*/ 408576 h 834218"/>
                <a:gd name="connsiteX84" fmla="*/ 605981 w 3024845"/>
                <a:gd name="connsiteY84" fmla="*/ 408576 h 834218"/>
                <a:gd name="connsiteX85" fmla="*/ 605981 w 3024845"/>
                <a:gd name="connsiteY85" fmla="*/ 432355 h 834218"/>
                <a:gd name="connsiteX86" fmla="*/ 608007 w 3024845"/>
                <a:gd name="connsiteY86" fmla="*/ 432355 h 834218"/>
                <a:gd name="connsiteX87" fmla="*/ 622194 w 3024845"/>
                <a:gd name="connsiteY87" fmla="*/ 432355 h 834218"/>
                <a:gd name="connsiteX88" fmla="*/ 622194 w 3024845"/>
                <a:gd name="connsiteY88" fmla="*/ 433436 h 834218"/>
                <a:gd name="connsiteX89" fmla="*/ 622194 w 3024845"/>
                <a:gd name="connsiteY89" fmla="*/ 441002 h 834218"/>
                <a:gd name="connsiteX90" fmla="*/ 623968 w 3024845"/>
                <a:gd name="connsiteY90" fmla="*/ 441002 h 834218"/>
                <a:gd name="connsiteX91" fmla="*/ 636381 w 3024845"/>
                <a:gd name="connsiteY91" fmla="*/ 441002 h 834218"/>
                <a:gd name="connsiteX92" fmla="*/ 636381 w 3024845"/>
                <a:gd name="connsiteY92" fmla="*/ 417223 h 834218"/>
                <a:gd name="connsiteX93" fmla="*/ 637394 w 3024845"/>
                <a:gd name="connsiteY93" fmla="*/ 417223 h 834218"/>
                <a:gd name="connsiteX94" fmla="*/ 644488 w 3024845"/>
                <a:gd name="connsiteY94" fmla="*/ 417223 h 834218"/>
                <a:gd name="connsiteX95" fmla="*/ 644488 w 3024845"/>
                <a:gd name="connsiteY95" fmla="*/ 384796 h 834218"/>
                <a:gd name="connsiteX96" fmla="*/ 645501 w 3024845"/>
                <a:gd name="connsiteY96" fmla="*/ 384796 h 834218"/>
                <a:gd name="connsiteX97" fmla="*/ 652595 w 3024845"/>
                <a:gd name="connsiteY97" fmla="*/ 384796 h 834218"/>
                <a:gd name="connsiteX98" fmla="*/ 652595 w 3024845"/>
                <a:gd name="connsiteY98" fmla="*/ 382905 h 834218"/>
                <a:gd name="connsiteX99" fmla="*/ 652595 w 3024845"/>
                <a:gd name="connsiteY99" fmla="*/ 369664 h 834218"/>
                <a:gd name="connsiteX100" fmla="*/ 651328 w 3024845"/>
                <a:gd name="connsiteY100" fmla="*/ 368042 h 834218"/>
                <a:gd name="connsiteX101" fmla="*/ 656648 w 3024845"/>
                <a:gd name="connsiteY101" fmla="*/ 356693 h 834218"/>
                <a:gd name="connsiteX102" fmla="*/ 664755 w 3024845"/>
                <a:gd name="connsiteY102" fmla="*/ 384796 h 834218"/>
                <a:gd name="connsiteX103" fmla="*/ 665515 w 3024845"/>
                <a:gd name="connsiteY103" fmla="*/ 384796 h 834218"/>
                <a:gd name="connsiteX104" fmla="*/ 670835 w 3024845"/>
                <a:gd name="connsiteY104" fmla="*/ 384796 h 834218"/>
                <a:gd name="connsiteX105" fmla="*/ 670835 w 3024845"/>
                <a:gd name="connsiteY105" fmla="*/ 278869 h 834218"/>
                <a:gd name="connsiteX106" fmla="*/ 672355 w 3024845"/>
                <a:gd name="connsiteY106" fmla="*/ 278869 h 834218"/>
                <a:gd name="connsiteX107" fmla="*/ 682995 w 3024845"/>
                <a:gd name="connsiteY107" fmla="*/ 278869 h 834218"/>
                <a:gd name="connsiteX108" fmla="*/ 682995 w 3024845"/>
                <a:gd name="connsiteY108" fmla="*/ 231310 h 834218"/>
                <a:gd name="connsiteX109" fmla="*/ 709342 w 3024845"/>
                <a:gd name="connsiteY109" fmla="*/ 231310 h 834218"/>
                <a:gd name="connsiteX110" fmla="*/ 709342 w 3024845"/>
                <a:gd name="connsiteY110" fmla="*/ 209692 h 834218"/>
                <a:gd name="connsiteX111" fmla="*/ 743796 w 3024845"/>
                <a:gd name="connsiteY111" fmla="*/ 209692 h 834218"/>
                <a:gd name="connsiteX112" fmla="*/ 743796 w 3024845"/>
                <a:gd name="connsiteY112" fmla="*/ 212124 h 834218"/>
                <a:gd name="connsiteX113" fmla="*/ 743796 w 3024845"/>
                <a:gd name="connsiteY113" fmla="*/ 229148 h 834218"/>
                <a:gd name="connsiteX114" fmla="*/ 746076 w 3024845"/>
                <a:gd name="connsiteY114" fmla="*/ 229148 h 834218"/>
                <a:gd name="connsiteX115" fmla="*/ 762036 w 3024845"/>
                <a:gd name="connsiteY115" fmla="*/ 229148 h 834218"/>
                <a:gd name="connsiteX116" fmla="*/ 762036 w 3024845"/>
                <a:gd name="connsiteY116" fmla="*/ 276707 h 834218"/>
                <a:gd name="connsiteX117" fmla="*/ 763049 w 3024845"/>
                <a:gd name="connsiteY117" fmla="*/ 276707 h 834218"/>
                <a:gd name="connsiteX118" fmla="*/ 770143 w 3024845"/>
                <a:gd name="connsiteY118" fmla="*/ 276707 h 834218"/>
                <a:gd name="connsiteX119" fmla="*/ 784330 w 3024845"/>
                <a:gd name="connsiteY119" fmla="*/ 281031 h 834218"/>
                <a:gd name="connsiteX120" fmla="*/ 784330 w 3024845"/>
                <a:gd name="connsiteY120" fmla="*/ 319943 h 834218"/>
                <a:gd name="connsiteX121" fmla="*/ 785343 w 3024845"/>
                <a:gd name="connsiteY121" fmla="*/ 319943 h 834218"/>
                <a:gd name="connsiteX122" fmla="*/ 792436 w 3024845"/>
                <a:gd name="connsiteY122" fmla="*/ 319943 h 834218"/>
                <a:gd name="connsiteX123" fmla="*/ 792436 w 3024845"/>
                <a:gd name="connsiteY123" fmla="*/ 321564 h 834218"/>
                <a:gd name="connsiteX124" fmla="*/ 792436 w 3024845"/>
                <a:gd name="connsiteY124" fmla="*/ 332913 h 834218"/>
                <a:gd name="connsiteX125" fmla="*/ 794463 w 3024845"/>
                <a:gd name="connsiteY125" fmla="*/ 332913 h 834218"/>
                <a:gd name="connsiteX126" fmla="*/ 808650 w 3024845"/>
                <a:gd name="connsiteY126" fmla="*/ 332913 h 834218"/>
                <a:gd name="connsiteX127" fmla="*/ 814730 w 3024845"/>
                <a:gd name="connsiteY127" fmla="*/ 339399 h 834218"/>
                <a:gd name="connsiteX128" fmla="*/ 814730 w 3024845"/>
                <a:gd name="connsiteY128" fmla="*/ 361017 h 834218"/>
                <a:gd name="connsiteX129" fmla="*/ 817010 w 3024845"/>
                <a:gd name="connsiteY129" fmla="*/ 361017 h 834218"/>
                <a:gd name="connsiteX130" fmla="*/ 832970 w 3024845"/>
                <a:gd name="connsiteY130" fmla="*/ 361017 h 834218"/>
                <a:gd name="connsiteX131" fmla="*/ 832970 w 3024845"/>
                <a:gd name="connsiteY131" fmla="*/ 362097 h 834218"/>
                <a:gd name="connsiteX132" fmla="*/ 832970 w 3024845"/>
                <a:gd name="connsiteY132" fmla="*/ 369664 h 834218"/>
                <a:gd name="connsiteX133" fmla="*/ 834237 w 3024845"/>
                <a:gd name="connsiteY133" fmla="*/ 369664 h 834218"/>
                <a:gd name="connsiteX134" fmla="*/ 843104 w 3024845"/>
                <a:gd name="connsiteY134" fmla="*/ 369664 h 834218"/>
                <a:gd name="connsiteX135" fmla="*/ 843104 w 3024845"/>
                <a:gd name="connsiteY135" fmla="*/ 371825 h 834218"/>
                <a:gd name="connsiteX136" fmla="*/ 843104 w 3024845"/>
                <a:gd name="connsiteY136" fmla="*/ 386958 h 834218"/>
                <a:gd name="connsiteX137" fmla="*/ 847157 w 3024845"/>
                <a:gd name="connsiteY137" fmla="*/ 385066 h 834218"/>
                <a:gd name="connsiteX138" fmla="*/ 847157 w 3024845"/>
                <a:gd name="connsiteY138" fmla="*/ 371825 h 834218"/>
                <a:gd name="connsiteX139" fmla="*/ 848170 w 3024845"/>
                <a:gd name="connsiteY139" fmla="*/ 371825 h 834218"/>
                <a:gd name="connsiteX140" fmla="*/ 855264 w 3024845"/>
                <a:gd name="connsiteY140" fmla="*/ 371825 h 834218"/>
                <a:gd name="connsiteX141" fmla="*/ 855264 w 3024845"/>
                <a:gd name="connsiteY141" fmla="*/ 373447 h 834218"/>
                <a:gd name="connsiteX142" fmla="*/ 855264 w 3024845"/>
                <a:gd name="connsiteY142" fmla="*/ 384796 h 834218"/>
                <a:gd name="connsiteX143" fmla="*/ 856024 w 3024845"/>
                <a:gd name="connsiteY143" fmla="*/ 384796 h 834218"/>
                <a:gd name="connsiteX144" fmla="*/ 861344 w 3024845"/>
                <a:gd name="connsiteY144" fmla="*/ 384796 h 834218"/>
                <a:gd name="connsiteX145" fmla="*/ 909984 w 3024845"/>
                <a:gd name="connsiteY145" fmla="*/ 380473 h 834218"/>
                <a:gd name="connsiteX146" fmla="*/ 909984 w 3024845"/>
                <a:gd name="connsiteY146" fmla="*/ 381824 h 834218"/>
                <a:gd name="connsiteX147" fmla="*/ 909984 w 3024845"/>
                <a:gd name="connsiteY147" fmla="*/ 391281 h 834218"/>
                <a:gd name="connsiteX148" fmla="*/ 910744 w 3024845"/>
                <a:gd name="connsiteY148" fmla="*/ 391281 h 834218"/>
                <a:gd name="connsiteX149" fmla="*/ 916065 w 3024845"/>
                <a:gd name="connsiteY149" fmla="*/ 391281 h 834218"/>
                <a:gd name="connsiteX150" fmla="*/ 916065 w 3024845"/>
                <a:gd name="connsiteY150" fmla="*/ 393443 h 834218"/>
                <a:gd name="connsiteX151" fmla="*/ 916065 w 3024845"/>
                <a:gd name="connsiteY151" fmla="*/ 408576 h 834218"/>
                <a:gd name="connsiteX152" fmla="*/ 918091 w 3024845"/>
                <a:gd name="connsiteY152" fmla="*/ 407225 h 834218"/>
                <a:gd name="connsiteX153" fmla="*/ 932278 w 3024845"/>
                <a:gd name="connsiteY153" fmla="*/ 397767 h 834218"/>
                <a:gd name="connsiteX154" fmla="*/ 938358 w 3024845"/>
                <a:gd name="connsiteY154" fmla="*/ 356693 h 834218"/>
                <a:gd name="connsiteX155" fmla="*/ 939118 w 3024845"/>
                <a:gd name="connsiteY155" fmla="*/ 356423 h 834218"/>
                <a:gd name="connsiteX156" fmla="*/ 944438 w 3024845"/>
                <a:gd name="connsiteY156" fmla="*/ 354531 h 834218"/>
                <a:gd name="connsiteX157" fmla="*/ 946465 w 3024845"/>
                <a:gd name="connsiteY157" fmla="*/ 285354 h 834218"/>
                <a:gd name="connsiteX158" fmla="*/ 948492 w 3024845"/>
                <a:gd name="connsiteY158" fmla="*/ 354531 h 834218"/>
                <a:gd name="connsiteX159" fmla="*/ 949252 w 3024845"/>
                <a:gd name="connsiteY159" fmla="*/ 354801 h 834218"/>
                <a:gd name="connsiteX160" fmla="*/ 954572 w 3024845"/>
                <a:gd name="connsiteY160" fmla="*/ 356693 h 834218"/>
                <a:gd name="connsiteX161" fmla="*/ 954572 w 3024845"/>
                <a:gd name="connsiteY161" fmla="*/ 270222 h 834218"/>
                <a:gd name="connsiteX162" fmla="*/ 958625 w 3024845"/>
                <a:gd name="connsiteY162" fmla="*/ 237795 h 834218"/>
                <a:gd name="connsiteX163" fmla="*/ 997132 w 3024845"/>
                <a:gd name="connsiteY163" fmla="*/ 237795 h 834218"/>
                <a:gd name="connsiteX164" fmla="*/ 997132 w 3024845"/>
                <a:gd name="connsiteY164" fmla="*/ 270222 h 834218"/>
                <a:gd name="connsiteX165" fmla="*/ 997892 w 3024845"/>
                <a:gd name="connsiteY165" fmla="*/ 270222 h 834218"/>
                <a:gd name="connsiteX166" fmla="*/ 1003212 w 3024845"/>
                <a:gd name="connsiteY166" fmla="*/ 270222 h 834218"/>
                <a:gd name="connsiteX167" fmla="*/ 1003212 w 3024845"/>
                <a:gd name="connsiteY167" fmla="*/ 188074 h 834218"/>
                <a:gd name="connsiteX168" fmla="*/ 1004986 w 3024845"/>
                <a:gd name="connsiteY168" fmla="*/ 188074 h 834218"/>
                <a:gd name="connsiteX169" fmla="*/ 1017399 w 3024845"/>
                <a:gd name="connsiteY169" fmla="*/ 188074 h 834218"/>
                <a:gd name="connsiteX170" fmla="*/ 1017399 w 3024845"/>
                <a:gd name="connsiteY170" fmla="*/ 186183 h 834218"/>
                <a:gd name="connsiteX171" fmla="*/ 1017399 w 3024845"/>
                <a:gd name="connsiteY171" fmla="*/ 172942 h 834218"/>
                <a:gd name="connsiteX172" fmla="*/ 1039693 w 3024845"/>
                <a:gd name="connsiteY172" fmla="*/ 172942 h 834218"/>
                <a:gd name="connsiteX173" fmla="*/ 1039693 w 3024845"/>
                <a:gd name="connsiteY173" fmla="*/ 171861 h 834218"/>
                <a:gd name="connsiteX174" fmla="*/ 1039693 w 3024845"/>
                <a:gd name="connsiteY174" fmla="*/ 164295 h 834218"/>
                <a:gd name="connsiteX175" fmla="*/ 1041466 w 3024845"/>
                <a:gd name="connsiteY175" fmla="*/ 164295 h 834218"/>
                <a:gd name="connsiteX176" fmla="*/ 1053880 w 3024845"/>
                <a:gd name="connsiteY176" fmla="*/ 164295 h 834218"/>
                <a:gd name="connsiteX177" fmla="*/ 1053880 w 3024845"/>
                <a:gd name="connsiteY177" fmla="*/ 165376 h 834218"/>
                <a:gd name="connsiteX178" fmla="*/ 1053880 w 3024845"/>
                <a:gd name="connsiteY178" fmla="*/ 172942 h 834218"/>
                <a:gd name="connsiteX179" fmla="*/ 1054640 w 3024845"/>
                <a:gd name="connsiteY179" fmla="*/ 172942 h 834218"/>
                <a:gd name="connsiteX180" fmla="*/ 1059960 w 3024845"/>
                <a:gd name="connsiteY180" fmla="*/ 172942 h 834218"/>
                <a:gd name="connsiteX181" fmla="*/ 1070093 w 3024845"/>
                <a:gd name="connsiteY181" fmla="*/ 168618 h 834218"/>
                <a:gd name="connsiteX182" fmla="*/ 1074146 w 3024845"/>
                <a:gd name="connsiteY182" fmla="*/ 171861 h 834218"/>
                <a:gd name="connsiteX183" fmla="*/ 1074146 w 3024845"/>
                <a:gd name="connsiteY183" fmla="*/ 164295 h 834218"/>
                <a:gd name="connsiteX184" fmla="*/ 1076426 w 3024845"/>
                <a:gd name="connsiteY184" fmla="*/ 164295 h 834218"/>
                <a:gd name="connsiteX185" fmla="*/ 1092387 w 3024845"/>
                <a:gd name="connsiteY185" fmla="*/ 164295 h 834218"/>
                <a:gd name="connsiteX186" fmla="*/ 1092387 w 3024845"/>
                <a:gd name="connsiteY186" fmla="*/ 165376 h 834218"/>
                <a:gd name="connsiteX187" fmla="*/ 1092387 w 3024845"/>
                <a:gd name="connsiteY187" fmla="*/ 172942 h 834218"/>
                <a:gd name="connsiteX188" fmla="*/ 1122787 w 3024845"/>
                <a:gd name="connsiteY188" fmla="*/ 172942 h 834218"/>
                <a:gd name="connsiteX189" fmla="*/ 1122787 w 3024845"/>
                <a:gd name="connsiteY189" fmla="*/ 174563 h 834218"/>
                <a:gd name="connsiteX190" fmla="*/ 1122787 w 3024845"/>
                <a:gd name="connsiteY190" fmla="*/ 185913 h 834218"/>
                <a:gd name="connsiteX191" fmla="*/ 1149134 w 3024845"/>
                <a:gd name="connsiteY191" fmla="*/ 185913 h 834218"/>
                <a:gd name="connsiteX192" fmla="*/ 1149134 w 3024845"/>
                <a:gd name="connsiteY192" fmla="*/ 216177 h 834218"/>
                <a:gd name="connsiteX193" fmla="*/ 1149894 w 3024845"/>
                <a:gd name="connsiteY193" fmla="*/ 216177 h 834218"/>
                <a:gd name="connsiteX194" fmla="*/ 1155214 w 3024845"/>
                <a:gd name="connsiteY194" fmla="*/ 216177 h 834218"/>
                <a:gd name="connsiteX195" fmla="*/ 1155214 w 3024845"/>
                <a:gd name="connsiteY195" fmla="*/ 217258 h 834218"/>
                <a:gd name="connsiteX196" fmla="*/ 1155214 w 3024845"/>
                <a:gd name="connsiteY196" fmla="*/ 224825 h 834218"/>
                <a:gd name="connsiteX197" fmla="*/ 1159268 w 3024845"/>
                <a:gd name="connsiteY197" fmla="*/ 255089 h 834218"/>
                <a:gd name="connsiteX198" fmla="*/ 1160028 w 3024845"/>
                <a:gd name="connsiteY198" fmla="*/ 255089 h 834218"/>
                <a:gd name="connsiteX199" fmla="*/ 1165348 w 3024845"/>
                <a:gd name="connsiteY199" fmla="*/ 255089 h 834218"/>
                <a:gd name="connsiteX200" fmla="*/ 1165348 w 3024845"/>
                <a:gd name="connsiteY200" fmla="*/ 255900 h 834218"/>
                <a:gd name="connsiteX201" fmla="*/ 1165348 w 3024845"/>
                <a:gd name="connsiteY201" fmla="*/ 261575 h 834218"/>
                <a:gd name="connsiteX202" fmla="*/ 1166361 w 3024845"/>
                <a:gd name="connsiteY202" fmla="*/ 261575 h 834218"/>
                <a:gd name="connsiteX203" fmla="*/ 1173454 w 3024845"/>
                <a:gd name="connsiteY203" fmla="*/ 261575 h 834218"/>
                <a:gd name="connsiteX204" fmla="*/ 1173454 w 3024845"/>
                <a:gd name="connsiteY204" fmla="*/ 291840 h 834218"/>
                <a:gd name="connsiteX205" fmla="*/ 1175481 w 3024845"/>
                <a:gd name="connsiteY205" fmla="*/ 291840 h 834218"/>
                <a:gd name="connsiteX206" fmla="*/ 1189668 w 3024845"/>
                <a:gd name="connsiteY206" fmla="*/ 291840 h 834218"/>
                <a:gd name="connsiteX207" fmla="*/ 1189668 w 3024845"/>
                <a:gd name="connsiteY207" fmla="*/ 315619 h 834218"/>
                <a:gd name="connsiteX208" fmla="*/ 1191695 w 3024845"/>
                <a:gd name="connsiteY208" fmla="*/ 317240 h 834218"/>
                <a:gd name="connsiteX209" fmla="*/ 1191695 w 3024845"/>
                <a:gd name="connsiteY209" fmla="*/ 328590 h 834218"/>
                <a:gd name="connsiteX210" fmla="*/ 1192455 w 3024845"/>
                <a:gd name="connsiteY210" fmla="*/ 328590 h 834218"/>
                <a:gd name="connsiteX211" fmla="*/ 1197775 w 3024845"/>
                <a:gd name="connsiteY211" fmla="*/ 328590 h 834218"/>
                <a:gd name="connsiteX212" fmla="*/ 1197775 w 3024845"/>
                <a:gd name="connsiteY212" fmla="*/ 352369 h 834218"/>
                <a:gd name="connsiteX213" fmla="*/ 1199041 w 3024845"/>
                <a:gd name="connsiteY213" fmla="*/ 352369 h 834218"/>
                <a:gd name="connsiteX214" fmla="*/ 1207908 w 3024845"/>
                <a:gd name="connsiteY214" fmla="*/ 352369 h 834218"/>
                <a:gd name="connsiteX215" fmla="*/ 1209935 w 3024845"/>
                <a:gd name="connsiteY215" fmla="*/ 356423 h 834218"/>
                <a:gd name="connsiteX216" fmla="*/ 1209935 w 3024845"/>
                <a:gd name="connsiteY216" fmla="*/ 369664 h 834218"/>
                <a:gd name="connsiteX217" fmla="*/ 1211455 w 3024845"/>
                <a:gd name="connsiteY217" fmla="*/ 367772 h 834218"/>
                <a:gd name="connsiteX218" fmla="*/ 1222095 w 3024845"/>
                <a:gd name="connsiteY218" fmla="*/ 354531 h 834218"/>
                <a:gd name="connsiteX219" fmla="*/ 1250469 w 3024845"/>
                <a:gd name="connsiteY219" fmla="*/ 354531 h 834218"/>
                <a:gd name="connsiteX220" fmla="*/ 1250469 w 3024845"/>
                <a:gd name="connsiteY220" fmla="*/ 441002 h 834218"/>
                <a:gd name="connsiteX221" fmla="*/ 1251229 w 3024845"/>
                <a:gd name="connsiteY221" fmla="*/ 441002 h 834218"/>
                <a:gd name="connsiteX222" fmla="*/ 1256549 w 3024845"/>
                <a:gd name="connsiteY222" fmla="*/ 441002 h 834218"/>
                <a:gd name="connsiteX223" fmla="*/ 1257309 w 3024845"/>
                <a:gd name="connsiteY223" fmla="*/ 439651 h 834218"/>
                <a:gd name="connsiteX224" fmla="*/ 1262629 w 3024845"/>
                <a:gd name="connsiteY224" fmla="*/ 430193 h 834218"/>
                <a:gd name="connsiteX225" fmla="*/ 1262629 w 3024845"/>
                <a:gd name="connsiteY225" fmla="*/ 432085 h 834218"/>
                <a:gd name="connsiteX226" fmla="*/ 1262629 w 3024845"/>
                <a:gd name="connsiteY226" fmla="*/ 445326 h 834218"/>
                <a:gd name="connsiteX227" fmla="*/ 1266682 w 3024845"/>
                <a:gd name="connsiteY227" fmla="*/ 399929 h 834218"/>
                <a:gd name="connsiteX228" fmla="*/ 1267442 w 3024845"/>
                <a:gd name="connsiteY228" fmla="*/ 399929 h 834218"/>
                <a:gd name="connsiteX229" fmla="*/ 1272762 w 3024845"/>
                <a:gd name="connsiteY229" fmla="*/ 399929 h 834218"/>
                <a:gd name="connsiteX230" fmla="*/ 1272762 w 3024845"/>
                <a:gd name="connsiteY230" fmla="*/ 335075 h 834218"/>
                <a:gd name="connsiteX231" fmla="*/ 1273776 w 3024845"/>
                <a:gd name="connsiteY231" fmla="*/ 335075 h 834218"/>
                <a:gd name="connsiteX232" fmla="*/ 1280869 w 3024845"/>
                <a:gd name="connsiteY232" fmla="*/ 335075 h 834218"/>
                <a:gd name="connsiteX233" fmla="*/ 1293029 w 3024845"/>
                <a:gd name="connsiteY233" fmla="*/ 291840 h 834218"/>
                <a:gd name="connsiteX234" fmla="*/ 1294296 w 3024845"/>
                <a:gd name="connsiteY234" fmla="*/ 291840 h 834218"/>
                <a:gd name="connsiteX235" fmla="*/ 1303163 w 3024845"/>
                <a:gd name="connsiteY235" fmla="*/ 291840 h 834218"/>
                <a:gd name="connsiteX236" fmla="*/ 1313296 w 3024845"/>
                <a:gd name="connsiteY236" fmla="*/ 335075 h 834218"/>
                <a:gd name="connsiteX237" fmla="*/ 1314309 w 3024845"/>
                <a:gd name="connsiteY237" fmla="*/ 335075 h 834218"/>
                <a:gd name="connsiteX238" fmla="*/ 1321403 w 3024845"/>
                <a:gd name="connsiteY238" fmla="*/ 335075 h 834218"/>
                <a:gd name="connsiteX239" fmla="*/ 1321403 w 3024845"/>
                <a:gd name="connsiteY239" fmla="*/ 373987 h 834218"/>
                <a:gd name="connsiteX240" fmla="*/ 1323176 w 3024845"/>
                <a:gd name="connsiteY240" fmla="*/ 373987 h 834218"/>
                <a:gd name="connsiteX241" fmla="*/ 1335590 w 3024845"/>
                <a:gd name="connsiteY241" fmla="*/ 373987 h 834218"/>
                <a:gd name="connsiteX242" fmla="*/ 1335590 w 3024845"/>
                <a:gd name="connsiteY242" fmla="*/ 376149 h 834218"/>
                <a:gd name="connsiteX243" fmla="*/ 1335590 w 3024845"/>
                <a:gd name="connsiteY243" fmla="*/ 391281 h 834218"/>
                <a:gd name="connsiteX244" fmla="*/ 1339643 w 3024845"/>
                <a:gd name="connsiteY244" fmla="*/ 389120 h 834218"/>
                <a:gd name="connsiteX245" fmla="*/ 1339643 w 3024845"/>
                <a:gd name="connsiteY245" fmla="*/ 373987 h 834218"/>
                <a:gd name="connsiteX246" fmla="*/ 1341163 w 3024845"/>
                <a:gd name="connsiteY246" fmla="*/ 373987 h 834218"/>
                <a:gd name="connsiteX247" fmla="*/ 1351803 w 3024845"/>
                <a:gd name="connsiteY247" fmla="*/ 373987 h 834218"/>
                <a:gd name="connsiteX248" fmla="*/ 1351803 w 3024845"/>
                <a:gd name="connsiteY248" fmla="*/ 375608 h 834218"/>
                <a:gd name="connsiteX249" fmla="*/ 1351803 w 3024845"/>
                <a:gd name="connsiteY249" fmla="*/ 386958 h 834218"/>
                <a:gd name="connsiteX250" fmla="*/ 1382204 w 3024845"/>
                <a:gd name="connsiteY250" fmla="*/ 386958 h 834218"/>
                <a:gd name="connsiteX251" fmla="*/ 1382204 w 3024845"/>
                <a:gd name="connsiteY251" fmla="*/ 350208 h 834218"/>
                <a:gd name="connsiteX252" fmla="*/ 1383470 w 3024845"/>
                <a:gd name="connsiteY252" fmla="*/ 350208 h 834218"/>
                <a:gd name="connsiteX253" fmla="*/ 1392337 w 3024845"/>
                <a:gd name="connsiteY253" fmla="*/ 350208 h 834218"/>
                <a:gd name="connsiteX254" fmla="*/ 1392337 w 3024845"/>
                <a:gd name="connsiteY254" fmla="*/ 371825 h 834218"/>
                <a:gd name="connsiteX255" fmla="*/ 1394364 w 3024845"/>
                <a:gd name="connsiteY255" fmla="*/ 339399 h 834218"/>
                <a:gd name="connsiteX256" fmla="*/ 1416657 w 3024845"/>
                <a:gd name="connsiteY256" fmla="*/ 339399 h 834218"/>
                <a:gd name="connsiteX257" fmla="*/ 1416657 w 3024845"/>
                <a:gd name="connsiteY257" fmla="*/ 337777 h 834218"/>
                <a:gd name="connsiteX258" fmla="*/ 1416657 w 3024845"/>
                <a:gd name="connsiteY258" fmla="*/ 326428 h 834218"/>
                <a:gd name="connsiteX259" fmla="*/ 1417417 w 3024845"/>
                <a:gd name="connsiteY259" fmla="*/ 326428 h 834218"/>
                <a:gd name="connsiteX260" fmla="*/ 1422737 w 3024845"/>
                <a:gd name="connsiteY260" fmla="*/ 326428 h 834218"/>
                <a:gd name="connsiteX261" fmla="*/ 1422737 w 3024845"/>
                <a:gd name="connsiteY261" fmla="*/ 324537 h 834218"/>
                <a:gd name="connsiteX262" fmla="*/ 1422737 w 3024845"/>
                <a:gd name="connsiteY262" fmla="*/ 311296 h 834218"/>
                <a:gd name="connsiteX263" fmla="*/ 1426791 w 3024845"/>
                <a:gd name="connsiteY263" fmla="*/ 317781 h 834218"/>
                <a:gd name="connsiteX264" fmla="*/ 1429071 w 3024845"/>
                <a:gd name="connsiteY264" fmla="*/ 317781 h 834218"/>
                <a:gd name="connsiteX265" fmla="*/ 1445031 w 3024845"/>
                <a:gd name="connsiteY265" fmla="*/ 317781 h 834218"/>
                <a:gd name="connsiteX266" fmla="*/ 1445031 w 3024845"/>
                <a:gd name="connsiteY266" fmla="*/ 316970 h 834218"/>
                <a:gd name="connsiteX267" fmla="*/ 1445031 w 3024845"/>
                <a:gd name="connsiteY267" fmla="*/ 311296 h 834218"/>
                <a:gd name="connsiteX268" fmla="*/ 1445791 w 3024845"/>
                <a:gd name="connsiteY268" fmla="*/ 311296 h 834218"/>
                <a:gd name="connsiteX269" fmla="*/ 1451111 w 3024845"/>
                <a:gd name="connsiteY269" fmla="*/ 311296 h 834218"/>
                <a:gd name="connsiteX270" fmla="*/ 1451111 w 3024845"/>
                <a:gd name="connsiteY270" fmla="*/ 312647 h 834218"/>
                <a:gd name="connsiteX271" fmla="*/ 1451111 w 3024845"/>
                <a:gd name="connsiteY271" fmla="*/ 322105 h 834218"/>
                <a:gd name="connsiteX272" fmla="*/ 1489618 w 3024845"/>
                <a:gd name="connsiteY272" fmla="*/ 322105 h 834218"/>
                <a:gd name="connsiteX273" fmla="*/ 1489618 w 3024845"/>
                <a:gd name="connsiteY273" fmla="*/ 460458 h 834218"/>
                <a:gd name="connsiteX274" fmla="*/ 1491138 w 3024845"/>
                <a:gd name="connsiteY274" fmla="*/ 460458 h 834218"/>
                <a:gd name="connsiteX275" fmla="*/ 1501778 w 3024845"/>
                <a:gd name="connsiteY275" fmla="*/ 460458 h 834218"/>
                <a:gd name="connsiteX276" fmla="*/ 1501778 w 3024845"/>
                <a:gd name="connsiteY276" fmla="*/ 447488 h 834218"/>
                <a:gd name="connsiteX277" fmla="*/ 1505832 w 3024845"/>
                <a:gd name="connsiteY277" fmla="*/ 447488 h 834218"/>
                <a:gd name="connsiteX278" fmla="*/ 1505832 w 3024845"/>
                <a:gd name="connsiteY278" fmla="*/ 460458 h 834218"/>
                <a:gd name="connsiteX279" fmla="*/ 1536232 w 3024845"/>
                <a:gd name="connsiteY279" fmla="*/ 460458 h 834218"/>
                <a:gd name="connsiteX280" fmla="*/ 1536232 w 3024845"/>
                <a:gd name="connsiteY280" fmla="*/ 430193 h 834218"/>
                <a:gd name="connsiteX281" fmla="*/ 1548392 w 3024845"/>
                <a:gd name="connsiteY281" fmla="*/ 430193 h 834218"/>
                <a:gd name="connsiteX282" fmla="*/ 1560552 w 3024845"/>
                <a:gd name="connsiteY282" fmla="*/ 428032 h 834218"/>
                <a:gd name="connsiteX283" fmla="*/ 1564606 w 3024845"/>
                <a:gd name="connsiteY283" fmla="*/ 430193 h 834218"/>
                <a:gd name="connsiteX284" fmla="*/ 1574739 w 3024845"/>
                <a:gd name="connsiteY284" fmla="*/ 430193 h 834218"/>
                <a:gd name="connsiteX285" fmla="*/ 1574739 w 3024845"/>
                <a:gd name="connsiteY285" fmla="*/ 460458 h 834218"/>
                <a:gd name="connsiteX286" fmla="*/ 1582846 w 3024845"/>
                <a:gd name="connsiteY286" fmla="*/ 460458 h 834218"/>
                <a:gd name="connsiteX287" fmla="*/ 1582846 w 3024845"/>
                <a:gd name="connsiteY287" fmla="*/ 477753 h 834218"/>
                <a:gd name="connsiteX288" fmla="*/ 1592182 w 3024845"/>
                <a:gd name="connsiteY288" fmla="*/ 478658 h 834218"/>
                <a:gd name="connsiteX289" fmla="*/ 1605140 w 3024845"/>
                <a:gd name="connsiteY289" fmla="*/ 478658 h 834218"/>
                <a:gd name="connsiteX290" fmla="*/ 1605140 w 3024845"/>
                <a:gd name="connsiteY290" fmla="*/ 462620 h 834218"/>
                <a:gd name="connsiteX291" fmla="*/ 1673096 w 3024845"/>
                <a:gd name="connsiteY291" fmla="*/ 462620 h 834218"/>
                <a:gd name="connsiteX292" fmla="*/ 1673096 w 3024845"/>
                <a:gd name="connsiteY292" fmla="*/ 377367 h 834218"/>
                <a:gd name="connsiteX293" fmla="*/ 1745104 w 3024845"/>
                <a:gd name="connsiteY293" fmla="*/ 377367 h 834218"/>
                <a:gd name="connsiteX294" fmla="*/ 1745104 w 3024845"/>
                <a:gd name="connsiteY294" fmla="*/ 456135 h 834218"/>
                <a:gd name="connsiteX295" fmla="*/ 1747008 w 3024845"/>
                <a:gd name="connsiteY295" fmla="*/ 456135 h 834218"/>
                <a:gd name="connsiteX296" fmla="*/ 1748250 w 3024845"/>
                <a:gd name="connsiteY296" fmla="*/ 478658 h 834218"/>
                <a:gd name="connsiteX297" fmla="*/ 1757926 w 3024845"/>
                <a:gd name="connsiteY297" fmla="*/ 478658 h 834218"/>
                <a:gd name="connsiteX298" fmla="*/ 1759168 w 3024845"/>
                <a:gd name="connsiteY298" fmla="*/ 456135 h 834218"/>
                <a:gd name="connsiteX299" fmla="*/ 1765248 w 3024845"/>
                <a:gd name="connsiteY299" fmla="*/ 456135 h 834218"/>
                <a:gd name="connsiteX300" fmla="*/ 1766490 w 3024845"/>
                <a:gd name="connsiteY300" fmla="*/ 478658 h 834218"/>
                <a:gd name="connsiteX301" fmla="*/ 1817112 w 3024845"/>
                <a:gd name="connsiteY301" fmla="*/ 478658 h 834218"/>
                <a:gd name="connsiteX302" fmla="*/ 1817112 w 3024845"/>
                <a:gd name="connsiteY302" fmla="*/ 315630 h 834218"/>
                <a:gd name="connsiteX303" fmla="*/ 2014439 w 3024845"/>
                <a:gd name="connsiteY303" fmla="*/ 315630 h 834218"/>
                <a:gd name="connsiteX304" fmla="*/ 2014439 w 3024845"/>
                <a:gd name="connsiteY304" fmla="*/ 478658 h 834218"/>
                <a:gd name="connsiteX305" fmla="*/ 2033136 w 3024845"/>
                <a:gd name="connsiteY305" fmla="*/ 478658 h 834218"/>
                <a:gd name="connsiteX306" fmla="*/ 2033136 w 3024845"/>
                <a:gd name="connsiteY306" fmla="*/ 395965 h 834218"/>
                <a:gd name="connsiteX307" fmla="*/ 2128256 w 3024845"/>
                <a:gd name="connsiteY307" fmla="*/ 395965 h 834218"/>
                <a:gd name="connsiteX308" fmla="*/ 2180720 w 3024845"/>
                <a:gd name="connsiteY308" fmla="*/ 330752 h 834218"/>
                <a:gd name="connsiteX309" fmla="*/ 2245574 w 3024845"/>
                <a:gd name="connsiteY309" fmla="*/ 330752 h 834218"/>
                <a:gd name="connsiteX310" fmla="*/ 2245574 w 3024845"/>
                <a:gd name="connsiteY310" fmla="*/ 406414 h 834218"/>
                <a:gd name="connsiteX311" fmla="*/ 2253681 w 3024845"/>
                <a:gd name="connsiteY311" fmla="*/ 406414 h 834218"/>
                <a:gd name="connsiteX312" fmla="*/ 2255708 w 3024845"/>
                <a:gd name="connsiteY312" fmla="*/ 399929 h 834218"/>
                <a:gd name="connsiteX313" fmla="*/ 2261788 w 3024845"/>
                <a:gd name="connsiteY313" fmla="*/ 399929 h 834218"/>
                <a:gd name="connsiteX314" fmla="*/ 2263815 w 3024845"/>
                <a:gd name="connsiteY314" fmla="*/ 408576 h 834218"/>
                <a:gd name="connsiteX315" fmla="*/ 2275975 w 3024845"/>
                <a:gd name="connsiteY315" fmla="*/ 408576 h 834218"/>
                <a:gd name="connsiteX316" fmla="*/ 2275975 w 3024845"/>
                <a:gd name="connsiteY316" fmla="*/ 402090 h 834218"/>
                <a:gd name="connsiteX317" fmla="*/ 2298268 w 3024845"/>
                <a:gd name="connsiteY317" fmla="*/ 402090 h 834218"/>
                <a:gd name="connsiteX318" fmla="*/ 2298268 w 3024845"/>
                <a:gd name="connsiteY318" fmla="*/ 408576 h 834218"/>
                <a:gd name="connsiteX319" fmla="*/ 2318535 w 3024845"/>
                <a:gd name="connsiteY319" fmla="*/ 408576 h 834218"/>
                <a:gd name="connsiteX320" fmla="*/ 2318535 w 3024845"/>
                <a:gd name="connsiteY320" fmla="*/ 453973 h 834218"/>
                <a:gd name="connsiteX321" fmla="*/ 2332722 w 3024845"/>
                <a:gd name="connsiteY321" fmla="*/ 453973 h 834218"/>
                <a:gd name="connsiteX322" fmla="*/ 2332722 w 3024845"/>
                <a:gd name="connsiteY322" fmla="*/ 441002 h 834218"/>
                <a:gd name="connsiteX323" fmla="*/ 2348936 w 3024845"/>
                <a:gd name="connsiteY323" fmla="*/ 441002 h 834218"/>
                <a:gd name="connsiteX324" fmla="*/ 2348936 w 3024845"/>
                <a:gd name="connsiteY324" fmla="*/ 261575 h 834218"/>
                <a:gd name="connsiteX325" fmla="*/ 2355016 w 3024845"/>
                <a:gd name="connsiteY325" fmla="*/ 255089 h 834218"/>
                <a:gd name="connsiteX326" fmla="*/ 2427977 w 3024845"/>
                <a:gd name="connsiteY326" fmla="*/ 255089 h 834218"/>
                <a:gd name="connsiteX327" fmla="*/ 2427977 w 3024845"/>
                <a:gd name="connsiteY327" fmla="*/ 263737 h 834218"/>
                <a:gd name="connsiteX328" fmla="*/ 2438110 w 3024845"/>
                <a:gd name="connsiteY328" fmla="*/ 263737 h 834218"/>
                <a:gd name="connsiteX329" fmla="*/ 2438110 w 3024845"/>
                <a:gd name="connsiteY329" fmla="*/ 378311 h 834218"/>
                <a:gd name="connsiteX330" fmla="*/ 2460404 w 3024845"/>
                <a:gd name="connsiteY330" fmla="*/ 378311 h 834218"/>
                <a:gd name="connsiteX331" fmla="*/ 2460404 w 3024845"/>
                <a:gd name="connsiteY331" fmla="*/ 311296 h 834218"/>
                <a:gd name="connsiteX332" fmla="*/ 2486751 w 3024845"/>
                <a:gd name="connsiteY332" fmla="*/ 311296 h 834218"/>
                <a:gd name="connsiteX333" fmla="*/ 2490804 w 3024845"/>
                <a:gd name="connsiteY333" fmla="*/ 306972 h 834218"/>
                <a:gd name="connsiteX334" fmla="*/ 2498911 w 3024845"/>
                <a:gd name="connsiteY334" fmla="*/ 306972 h 834218"/>
                <a:gd name="connsiteX335" fmla="*/ 2502964 w 3024845"/>
                <a:gd name="connsiteY335" fmla="*/ 311296 h 834218"/>
                <a:gd name="connsiteX336" fmla="*/ 2525258 w 3024845"/>
                <a:gd name="connsiteY336" fmla="*/ 311296 h 834218"/>
                <a:gd name="connsiteX337" fmla="*/ 2525258 w 3024845"/>
                <a:gd name="connsiteY337" fmla="*/ 194560 h 834218"/>
                <a:gd name="connsiteX338" fmla="*/ 2582005 w 3024845"/>
                <a:gd name="connsiteY338" fmla="*/ 183751 h 834218"/>
                <a:gd name="connsiteX339" fmla="*/ 2582005 w 3024845"/>
                <a:gd name="connsiteY339" fmla="*/ 184832 h 834218"/>
                <a:gd name="connsiteX340" fmla="*/ 2582005 w 3024845"/>
                <a:gd name="connsiteY340" fmla="*/ 192398 h 834218"/>
                <a:gd name="connsiteX341" fmla="*/ 2608352 w 3024845"/>
                <a:gd name="connsiteY341" fmla="*/ 192398 h 834218"/>
                <a:gd name="connsiteX342" fmla="*/ 2608352 w 3024845"/>
                <a:gd name="connsiteY342" fmla="*/ 447488 h 834218"/>
                <a:gd name="connsiteX343" fmla="*/ 2630646 w 3024845"/>
                <a:gd name="connsiteY343" fmla="*/ 447488 h 834218"/>
                <a:gd name="connsiteX344" fmla="*/ 2630646 w 3024845"/>
                <a:gd name="connsiteY344" fmla="*/ 443164 h 834218"/>
                <a:gd name="connsiteX345" fmla="*/ 2642806 w 3024845"/>
                <a:gd name="connsiteY345" fmla="*/ 443164 h 834218"/>
                <a:gd name="connsiteX346" fmla="*/ 2642806 w 3024845"/>
                <a:gd name="connsiteY346" fmla="*/ 447488 h 834218"/>
                <a:gd name="connsiteX347" fmla="*/ 2667126 w 3024845"/>
                <a:gd name="connsiteY347" fmla="*/ 447488 h 834218"/>
                <a:gd name="connsiteX348" fmla="*/ 2667126 w 3024845"/>
                <a:gd name="connsiteY348" fmla="*/ 434517 h 834218"/>
                <a:gd name="connsiteX349" fmla="*/ 2695500 w 3024845"/>
                <a:gd name="connsiteY349" fmla="*/ 434517 h 834218"/>
                <a:gd name="connsiteX350" fmla="*/ 2707660 w 3024845"/>
                <a:gd name="connsiteY350" fmla="*/ 430193 h 834218"/>
                <a:gd name="connsiteX351" fmla="*/ 2727927 w 3024845"/>
                <a:gd name="connsiteY351" fmla="*/ 434517 h 834218"/>
                <a:gd name="connsiteX352" fmla="*/ 2727927 w 3024845"/>
                <a:gd name="connsiteY352" fmla="*/ 417223 h 834218"/>
                <a:gd name="connsiteX353" fmla="*/ 2736034 w 3024845"/>
                <a:gd name="connsiteY353" fmla="*/ 417223 h 834218"/>
                <a:gd name="connsiteX354" fmla="*/ 2736034 w 3024845"/>
                <a:gd name="connsiteY354" fmla="*/ 404252 h 834218"/>
                <a:gd name="connsiteX355" fmla="*/ 2792781 w 3024845"/>
                <a:gd name="connsiteY355" fmla="*/ 404252 h 834218"/>
                <a:gd name="connsiteX356" fmla="*/ 2792781 w 3024845"/>
                <a:gd name="connsiteY356" fmla="*/ 373987 h 834218"/>
                <a:gd name="connsiteX357" fmla="*/ 2811021 w 3024845"/>
                <a:gd name="connsiteY357" fmla="*/ 373987 h 834218"/>
                <a:gd name="connsiteX358" fmla="*/ 2811021 w 3024845"/>
                <a:gd name="connsiteY358" fmla="*/ 367502 h 834218"/>
                <a:gd name="connsiteX359" fmla="*/ 2823181 w 3024845"/>
                <a:gd name="connsiteY359" fmla="*/ 367502 h 834218"/>
                <a:gd name="connsiteX360" fmla="*/ 2823181 w 3024845"/>
                <a:gd name="connsiteY360" fmla="*/ 373987 h 834218"/>
                <a:gd name="connsiteX361" fmla="*/ 2839395 w 3024845"/>
                <a:gd name="connsiteY361" fmla="*/ 373987 h 834218"/>
                <a:gd name="connsiteX362" fmla="*/ 2839395 w 3024845"/>
                <a:gd name="connsiteY362" fmla="*/ 423708 h 834218"/>
                <a:gd name="connsiteX363" fmla="*/ 2871822 w 3024845"/>
                <a:gd name="connsiteY363" fmla="*/ 423708 h 834218"/>
                <a:gd name="connsiteX364" fmla="*/ 2871822 w 3024845"/>
                <a:gd name="connsiteY364" fmla="*/ 397767 h 834218"/>
                <a:gd name="connsiteX365" fmla="*/ 2910329 w 3024845"/>
                <a:gd name="connsiteY365" fmla="*/ 397767 h 834218"/>
                <a:gd name="connsiteX366" fmla="*/ 2910329 w 3024845"/>
                <a:gd name="connsiteY366" fmla="*/ 367502 h 834218"/>
                <a:gd name="connsiteX367" fmla="*/ 2958970 w 3024845"/>
                <a:gd name="connsiteY367" fmla="*/ 367502 h 834218"/>
                <a:gd name="connsiteX368" fmla="*/ 2958970 w 3024845"/>
                <a:gd name="connsiteY368" fmla="*/ 478658 h 834218"/>
                <a:gd name="connsiteX369" fmla="*/ 2958970 w 3024845"/>
                <a:gd name="connsiteY369" fmla="*/ 492437 h 834218"/>
                <a:gd name="connsiteX370" fmla="*/ 3024845 w 3024845"/>
                <a:gd name="connsiteY370" fmla="*/ 492437 h 834218"/>
                <a:gd name="connsiteX371" fmla="*/ 3024845 w 3024845"/>
                <a:gd name="connsiteY371" fmla="*/ 834218 h 834218"/>
                <a:gd name="connsiteX372" fmla="*/ 2054 w 3024845"/>
                <a:gd name="connsiteY372" fmla="*/ 831885 h 834218"/>
                <a:gd name="connsiteX373" fmla="*/ 0 w 3024845"/>
                <a:gd name="connsiteY373" fmla="*/ 397767 h 834218"/>
                <a:gd name="connsiteX374" fmla="*/ 20267 w 3024845"/>
                <a:gd name="connsiteY374" fmla="*/ 397767 h 834218"/>
                <a:gd name="connsiteX375" fmla="*/ 20774 w 3024845"/>
                <a:gd name="connsiteY375" fmla="*/ 396686 h 834218"/>
                <a:gd name="connsiteX376" fmla="*/ 24320 w 3024845"/>
                <a:gd name="connsiteY376" fmla="*/ 389120 h 834218"/>
                <a:gd name="connsiteX377" fmla="*/ 26094 w 3024845"/>
                <a:gd name="connsiteY377" fmla="*/ 389390 h 834218"/>
                <a:gd name="connsiteX378" fmla="*/ 38507 w 3024845"/>
                <a:gd name="connsiteY378" fmla="*/ 391281 h 834218"/>
                <a:gd name="connsiteX379" fmla="*/ 39014 w 3024845"/>
                <a:gd name="connsiteY379" fmla="*/ 392633 h 834218"/>
                <a:gd name="connsiteX380" fmla="*/ 42560 w 3024845"/>
                <a:gd name="connsiteY380" fmla="*/ 402090 h 834218"/>
                <a:gd name="connsiteX381" fmla="*/ 68907 w 3024845"/>
                <a:gd name="connsiteY381" fmla="*/ 404252 h 834218"/>
                <a:gd name="connsiteX382" fmla="*/ 68907 w 3024845"/>
                <a:gd name="connsiteY382" fmla="*/ 281031 h 834218"/>
                <a:gd name="connsiteX383" fmla="*/ 70934 w 3024845"/>
                <a:gd name="connsiteY383" fmla="*/ 281031 h 834218"/>
                <a:gd name="connsiteX384" fmla="*/ 85121 w 3024845"/>
                <a:gd name="connsiteY384" fmla="*/ 281031 h 834218"/>
                <a:gd name="connsiteX385" fmla="*/ 85121 w 3024845"/>
                <a:gd name="connsiteY385" fmla="*/ 144839 h 834218"/>
                <a:gd name="connsiteX386" fmla="*/ 86894 w 3024845"/>
                <a:gd name="connsiteY386" fmla="*/ 144839 h 834218"/>
                <a:gd name="connsiteX387" fmla="*/ 99308 w 3024845"/>
                <a:gd name="connsiteY387" fmla="*/ 144839 h 834218"/>
                <a:gd name="connsiteX388" fmla="*/ 99308 w 3024845"/>
                <a:gd name="connsiteY388" fmla="*/ 30265 h 834218"/>
                <a:gd name="connsiteX389" fmla="*/ 103361 w 3024845"/>
                <a:gd name="connsiteY389"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144839 h 834218"/>
                <a:gd name="connsiteX5" fmla="*/ 223189 w 3024845"/>
                <a:gd name="connsiteY5" fmla="*/ 144839 h 834218"/>
                <a:gd name="connsiteX6" fmla="*/ 239150 w 3024845"/>
                <a:gd name="connsiteY6" fmla="*/ 144839 h 834218"/>
                <a:gd name="connsiteX7" fmla="*/ 239150 w 3024845"/>
                <a:gd name="connsiteY7" fmla="*/ 285354 h 834218"/>
                <a:gd name="connsiteX8" fmla="*/ 240670 w 3024845"/>
                <a:gd name="connsiteY8" fmla="*/ 285084 h 834218"/>
                <a:gd name="connsiteX9" fmla="*/ 251310 w 3024845"/>
                <a:gd name="connsiteY9" fmla="*/ 283193 h 834218"/>
                <a:gd name="connsiteX10" fmla="*/ 249283 w 3024845"/>
                <a:gd name="connsiteY10" fmla="*/ 371825 h 834218"/>
                <a:gd name="connsiteX11" fmla="*/ 250803 w 3024845"/>
                <a:gd name="connsiteY11" fmla="*/ 372096 h 834218"/>
                <a:gd name="connsiteX12" fmla="*/ 261443 w 3024845"/>
                <a:gd name="connsiteY12" fmla="*/ 373987 h 834218"/>
                <a:gd name="connsiteX13" fmla="*/ 261696 w 3024845"/>
                <a:gd name="connsiteY13" fmla="*/ 374798 h 834218"/>
                <a:gd name="connsiteX14" fmla="*/ 263470 w 3024845"/>
                <a:gd name="connsiteY14" fmla="*/ 380473 h 834218"/>
                <a:gd name="connsiteX15" fmla="*/ 264230 w 3024845"/>
                <a:gd name="connsiteY15" fmla="*/ 378041 h 834218"/>
                <a:gd name="connsiteX16" fmla="*/ 269550 w 3024845"/>
                <a:gd name="connsiteY16" fmla="*/ 361017 h 834218"/>
                <a:gd name="connsiteX17" fmla="*/ 271323 w 3024845"/>
                <a:gd name="connsiteY17" fmla="*/ 361017 h 834218"/>
                <a:gd name="connsiteX18" fmla="*/ 283737 w 3024845"/>
                <a:gd name="connsiteY18" fmla="*/ 361017 h 834218"/>
                <a:gd name="connsiteX19" fmla="*/ 283737 w 3024845"/>
                <a:gd name="connsiteY19" fmla="*/ 393443 h 834218"/>
                <a:gd name="connsiteX20" fmla="*/ 284750 w 3024845"/>
                <a:gd name="connsiteY20" fmla="*/ 393984 h 834218"/>
                <a:gd name="connsiteX21" fmla="*/ 291844 w 3024845"/>
                <a:gd name="connsiteY21" fmla="*/ 397767 h 834218"/>
                <a:gd name="connsiteX22" fmla="*/ 291844 w 3024845"/>
                <a:gd name="connsiteY22" fmla="*/ 399118 h 834218"/>
                <a:gd name="connsiteX23" fmla="*/ 291844 w 3024845"/>
                <a:gd name="connsiteY23" fmla="*/ 408576 h 834218"/>
                <a:gd name="connsiteX24" fmla="*/ 336431 w 3024845"/>
                <a:gd name="connsiteY24" fmla="*/ 408576 h 834218"/>
                <a:gd name="connsiteX25" fmla="*/ 336431 w 3024845"/>
                <a:gd name="connsiteY25" fmla="*/ 409657 h 834218"/>
                <a:gd name="connsiteX26" fmla="*/ 336431 w 3024845"/>
                <a:gd name="connsiteY26" fmla="*/ 417223 h 834218"/>
                <a:gd name="connsiteX27" fmla="*/ 338457 w 3024845"/>
                <a:gd name="connsiteY27" fmla="*/ 417223 h 834218"/>
                <a:gd name="connsiteX28" fmla="*/ 352644 w 3024845"/>
                <a:gd name="connsiteY28" fmla="*/ 417223 h 834218"/>
                <a:gd name="connsiteX29" fmla="*/ 352644 w 3024845"/>
                <a:gd name="connsiteY29" fmla="*/ 386958 h 834218"/>
                <a:gd name="connsiteX30" fmla="*/ 397231 w 3024845"/>
                <a:gd name="connsiteY30" fmla="*/ 386958 h 834218"/>
                <a:gd name="connsiteX31" fmla="*/ 397231 w 3024845"/>
                <a:gd name="connsiteY31" fmla="*/ 385607 h 834218"/>
                <a:gd name="connsiteX32" fmla="*/ 397231 w 3024845"/>
                <a:gd name="connsiteY32" fmla="*/ 376149 h 834218"/>
                <a:gd name="connsiteX33" fmla="*/ 398245 w 3024845"/>
                <a:gd name="connsiteY33" fmla="*/ 376149 h 834218"/>
                <a:gd name="connsiteX34" fmla="*/ 405338 w 3024845"/>
                <a:gd name="connsiteY34" fmla="*/ 376149 h 834218"/>
                <a:gd name="connsiteX35" fmla="*/ 405338 w 3024845"/>
                <a:gd name="connsiteY35" fmla="*/ 374258 h 834218"/>
                <a:gd name="connsiteX36" fmla="*/ 405338 w 3024845"/>
                <a:gd name="connsiteY36" fmla="*/ 361017 h 834218"/>
                <a:gd name="connsiteX37" fmla="*/ 406098 w 3024845"/>
                <a:gd name="connsiteY37" fmla="*/ 361017 h 834218"/>
                <a:gd name="connsiteX38" fmla="*/ 411418 w 3024845"/>
                <a:gd name="connsiteY38" fmla="*/ 361017 h 834218"/>
                <a:gd name="connsiteX39" fmla="*/ 411418 w 3024845"/>
                <a:gd name="connsiteY39" fmla="*/ 359936 h 834218"/>
                <a:gd name="connsiteX40" fmla="*/ 411418 w 3024845"/>
                <a:gd name="connsiteY40" fmla="*/ 352369 h 834218"/>
                <a:gd name="connsiteX41" fmla="*/ 413445 w 3024845"/>
                <a:gd name="connsiteY41" fmla="*/ 352369 h 834218"/>
                <a:gd name="connsiteX42" fmla="*/ 427632 w 3024845"/>
                <a:gd name="connsiteY42" fmla="*/ 352369 h 834218"/>
                <a:gd name="connsiteX43" fmla="*/ 427632 w 3024845"/>
                <a:gd name="connsiteY43" fmla="*/ 353450 h 834218"/>
                <a:gd name="connsiteX44" fmla="*/ 427632 w 3024845"/>
                <a:gd name="connsiteY44" fmla="*/ 361017 h 834218"/>
                <a:gd name="connsiteX45" fmla="*/ 449925 w 3024845"/>
                <a:gd name="connsiteY45" fmla="*/ 361017 h 834218"/>
                <a:gd name="connsiteX46" fmla="*/ 449925 w 3024845"/>
                <a:gd name="connsiteY46" fmla="*/ 359125 h 834218"/>
                <a:gd name="connsiteX47" fmla="*/ 449925 w 3024845"/>
                <a:gd name="connsiteY47" fmla="*/ 345884 h 834218"/>
                <a:gd name="connsiteX48" fmla="*/ 451699 w 3024845"/>
                <a:gd name="connsiteY48" fmla="*/ 345884 h 834218"/>
                <a:gd name="connsiteX49" fmla="*/ 464112 w 3024845"/>
                <a:gd name="connsiteY49" fmla="*/ 345884 h 834218"/>
                <a:gd name="connsiteX50" fmla="*/ 464112 w 3024845"/>
                <a:gd name="connsiteY50" fmla="*/ 369664 h 834218"/>
                <a:gd name="connsiteX51" fmla="*/ 465126 w 3024845"/>
                <a:gd name="connsiteY51" fmla="*/ 369664 h 834218"/>
                <a:gd name="connsiteX52" fmla="*/ 472219 w 3024845"/>
                <a:gd name="connsiteY52" fmla="*/ 369664 h 834218"/>
                <a:gd name="connsiteX53" fmla="*/ 472219 w 3024845"/>
                <a:gd name="connsiteY53" fmla="*/ 368583 h 834218"/>
                <a:gd name="connsiteX54" fmla="*/ 472219 w 3024845"/>
                <a:gd name="connsiteY54" fmla="*/ 361017 h 834218"/>
                <a:gd name="connsiteX55" fmla="*/ 473992 w 3024845"/>
                <a:gd name="connsiteY55" fmla="*/ 361017 h 834218"/>
                <a:gd name="connsiteX56" fmla="*/ 486406 w 3024845"/>
                <a:gd name="connsiteY56" fmla="*/ 361017 h 834218"/>
                <a:gd name="connsiteX57" fmla="*/ 486406 w 3024845"/>
                <a:gd name="connsiteY57" fmla="*/ 386958 h 834218"/>
                <a:gd name="connsiteX58" fmla="*/ 488433 w 3024845"/>
                <a:gd name="connsiteY58" fmla="*/ 386958 h 834218"/>
                <a:gd name="connsiteX59" fmla="*/ 502619 w 3024845"/>
                <a:gd name="connsiteY59" fmla="*/ 386958 h 834218"/>
                <a:gd name="connsiteX60" fmla="*/ 502619 w 3024845"/>
                <a:gd name="connsiteY60" fmla="*/ 388579 h 834218"/>
                <a:gd name="connsiteX61" fmla="*/ 502619 w 3024845"/>
                <a:gd name="connsiteY61" fmla="*/ 399929 h 834218"/>
                <a:gd name="connsiteX62" fmla="*/ 503379 w 3024845"/>
                <a:gd name="connsiteY62" fmla="*/ 399929 h 834218"/>
                <a:gd name="connsiteX63" fmla="*/ 508700 w 3024845"/>
                <a:gd name="connsiteY63" fmla="*/ 399929 h 834218"/>
                <a:gd name="connsiteX64" fmla="*/ 508700 w 3024845"/>
                <a:gd name="connsiteY64" fmla="*/ 399118 h 834218"/>
                <a:gd name="connsiteX65" fmla="*/ 508700 w 3024845"/>
                <a:gd name="connsiteY65" fmla="*/ 393443 h 834218"/>
                <a:gd name="connsiteX66" fmla="*/ 539100 w 3024845"/>
                <a:gd name="connsiteY66" fmla="*/ 393443 h 834218"/>
                <a:gd name="connsiteX67" fmla="*/ 539100 w 3024845"/>
                <a:gd name="connsiteY67" fmla="*/ 417223 h 834218"/>
                <a:gd name="connsiteX68" fmla="*/ 540113 w 3024845"/>
                <a:gd name="connsiteY68" fmla="*/ 417223 h 834218"/>
                <a:gd name="connsiteX69" fmla="*/ 547207 w 3024845"/>
                <a:gd name="connsiteY69" fmla="*/ 417223 h 834218"/>
                <a:gd name="connsiteX70" fmla="*/ 547207 w 3024845"/>
                <a:gd name="connsiteY70" fmla="*/ 418304 h 834218"/>
                <a:gd name="connsiteX71" fmla="*/ 547207 w 3024845"/>
                <a:gd name="connsiteY71" fmla="*/ 425870 h 834218"/>
                <a:gd name="connsiteX72" fmla="*/ 547967 w 3024845"/>
                <a:gd name="connsiteY72" fmla="*/ 425870 h 834218"/>
                <a:gd name="connsiteX73" fmla="*/ 553287 w 3024845"/>
                <a:gd name="connsiteY73" fmla="*/ 425870 h 834218"/>
                <a:gd name="connsiteX74" fmla="*/ 553287 w 3024845"/>
                <a:gd name="connsiteY74" fmla="*/ 423708 h 834218"/>
                <a:gd name="connsiteX75" fmla="*/ 553287 w 3024845"/>
                <a:gd name="connsiteY75" fmla="*/ 408576 h 834218"/>
                <a:gd name="connsiteX76" fmla="*/ 554300 w 3024845"/>
                <a:gd name="connsiteY76" fmla="*/ 408576 h 834218"/>
                <a:gd name="connsiteX77" fmla="*/ 561394 w 3024845"/>
                <a:gd name="connsiteY77" fmla="*/ 408576 h 834218"/>
                <a:gd name="connsiteX78" fmla="*/ 561394 w 3024845"/>
                <a:gd name="connsiteY78" fmla="*/ 409657 h 834218"/>
                <a:gd name="connsiteX79" fmla="*/ 561394 w 3024845"/>
                <a:gd name="connsiteY79" fmla="*/ 417223 h 834218"/>
                <a:gd name="connsiteX80" fmla="*/ 566714 w 3024845"/>
                <a:gd name="connsiteY80" fmla="*/ 415230 h 834218"/>
                <a:gd name="connsiteX81" fmla="*/ 567474 w 3024845"/>
                <a:gd name="connsiteY81" fmla="*/ 414250 h 834218"/>
                <a:gd name="connsiteX82" fmla="*/ 567474 w 3024845"/>
                <a:gd name="connsiteY82" fmla="*/ 408576 h 834218"/>
                <a:gd name="connsiteX83" fmla="*/ 605981 w 3024845"/>
                <a:gd name="connsiteY83" fmla="*/ 408576 h 834218"/>
                <a:gd name="connsiteX84" fmla="*/ 605981 w 3024845"/>
                <a:gd name="connsiteY84" fmla="*/ 432355 h 834218"/>
                <a:gd name="connsiteX85" fmla="*/ 608007 w 3024845"/>
                <a:gd name="connsiteY85" fmla="*/ 432355 h 834218"/>
                <a:gd name="connsiteX86" fmla="*/ 622194 w 3024845"/>
                <a:gd name="connsiteY86" fmla="*/ 432355 h 834218"/>
                <a:gd name="connsiteX87" fmla="*/ 622194 w 3024845"/>
                <a:gd name="connsiteY87" fmla="*/ 433436 h 834218"/>
                <a:gd name="connsiteX88" fmla="*/ 622194 w 3024845"/>
                <a:gd name="connsiteY88" fmla="*/ 441002 h 834218"/>
                <a:gd name="connsiteX89" fmla="*/ 623968 w 3024845"/>
                <a:gd name="connsiteY89" fmla="*/ 441002 h 834218"/>
                <a:gd name="connsiteX90" fmla="*/ 636381 w 3024845"/>
                <a:gd name="connsiteY90" fmla="*/ 441002 h 834218"/>
                <a:gd name="connsiteX91" fmla="*/ 636381 w 3024845"/>
                <a:gd name="connsiteY91" fmla="*/ 417223 h 834218"/>
                <a:gd name="connsiteX92" fmla="*/ 637394 w 3024845"/>
                <a:gd name="connsiteY92" fmla="*/ 417223 h 834218"/>
                <a:gd name="connsiteX93" fmla="*/ 644488 w 3024845"/>
                <a:gd name="connsiteY93" fmla="*/ 417223 h 834218"/>
                <a:gd name="connsiteX94" fmla="*/ 644488 w 3024845"/>
                <a:gd name="connsiteY94" fmla="*/ 384796 h 834218"/>
                <a:gd name="connsiteX95" fmla="*/ 645501 w 3024845"/>
                <a:gd name="connsiteY95" fmla="*/ 384796 h 834218"/>
                <a:gd name="connsiteX96" fmla="*/ 652595 w 3024845"/>
                <a:gd name="connsiteY96" fmla="*/ 384796 h 834218"/>
                <a:gd name="connsiteX97" fmla="*/ 652595 w 3024845"/>
                <a:gd name="connsiteY97" fmla="*/ 382905 h 834218"/>
                <a:gd name="connsiteX98" fmla="*/ 652595 w 3024845"/>
                <a:gd name="connsiteY98" fmla="*/ 369664 h 834218"/>
                <a:gd name="connsiteX99" fmla="*/ 651328 w 3024845"/>
                <a:gd name="connsiteY99" fmla="*/ 368042 h 834218"/>
                <a:gd name="connsiteX100" fmla="*/ 656648 w 3024845"/>
                <a:gd name="connsiteY100" fmla="*/ 356693 h 834218"/>
                <a:gd name="connsiteX101" fmla="*/ 664755 w 3024845"/>
                <a:gd name="connsiteY101" fmla="*/ 384796 h 834218"/>
                <a:gd name="connsiteX102" fmla="*/ 665515 w 3024845"/>
                <a:gd name="connsiteY102" fmla="*/ 384796 h 834218"/>
                <a:gd name="connsiteX103" fmla="*/ 670835 w 3024845"/>
                <a:gd name="connsiteY103" fmla="*/ 384796 h 834218"/>
                <a:gd name="connsiteX104" fmla="*/ 670835 w 3024845"/>
                <a:gd name="connsiteY104" fmla="*/ 278869 h 834218"/>
                <a:gd name="connsiteX105" fmla="*/ 672355 w 3024845"/>
                <a:gd name="connsiteY105" fmla="*/ 278869 h 834218"/>
                <a:gd name="connsiteX106" fmla="*/ 682995 w 3024845"/>
                <a:gd name="connsiteY106" fmla="*/ 278869 h 834218"/>
                <a:gd name="connsiteX107" fmla="*/ 682995 w 3024845"/>
                <a:gd name="connsiteY107" fmla="*/ 231310 h 834218"/>
                <a:gd name="connsiteX108" fmla="*/ 709342 w 3024845"/>
                <a:gd name="connsiteY108" fmla="*/ 231310 h 834218"/>
                <a:gd name="connsiteX109" fmla="*/ 709342 w 3024845"/>
                <a:gd name="connsiteY109" fmla="*/ 209692 h 834218"/>
                <a:gd name="connsiteX110" fmla="*/ 743796 w 3024845"/>
                <a:gd name="connsiteY110" fmla="*/ 209692 h 834218"/>
                <a:gd name="connsiteX111" fmla="*/ 743796 w 3024845"/>
                <a:gd name="connsiteY111" fmla="*/ 212124 h 834218"/>
                <a:gd name="connsiteX112" fmla="*/ 743796 w 3024845"/>
                <a:gd name="connsiteY112" fmla="*/ 229148 h 834218"/>
                <a:gd name="connsiteX113" fmla="*/ 746076 w 3024845"/>
                <a:gd name="connsiteY113" fmla="*/ 229148 h 834218"/>
                <a:gd name="connsiteX114" fmla="*/ 762036 w 3024845"/>
                <a:gd name="connsiteY114" fmla="*/ 229148 h 834218"/>
                <a:gd name="connsiteX115" fmla="*/ 762036 w 3024845"/>
                <a:gd name="connsiteY115" fmla="*/ 276707 h 834218"/>
                <a:gd name="connsiteX116" fmla="*/ 763049 w 3024845"/>
                <a:gd name="connsiteY116" fmla="*/ 276707 h 834218"/>
                <a:gd name="connsiteX117" fmla="*/ 770143 w 3024845"/>
                <a:gd name="connsiteY117" fmla="*/ 276707 h 834218"/>
                <a:gd name="connsiteX118" fmla="*/ 784330 w 3024845"/>
                <a:gd name="connsiteY118" fmla="*/ 281031 h 834218"/>
                <a:gd name="connsiteX119" fmla="*/ 784330 w 3024845"/>
                <a:gd name="connsiteY119" fmla="*/ 319943 h 834218"/>
                <a:gd name="connsiteX120" fmla="*/ 785343 w 3024845"/>
                <a:gd name="connsiteY120" fmla="*/ 319943 h 834218"/>
                <a:gd name="connsiteX121" fmla="*/ 792436 w 3024845"/>
                <a:gd name="connsiteY121" fmla="*/ 319943 h 834218"/>
                <a:gd name="connsiteX122" fmla="*/ 792436 w 3024845"/>
                <a:gd name="connsiteY122" fmla="*/ 321564 h 834218"/>
                <a:gd name="connsiteX123" fmla="*/ 792436 w 3024845"/>
                <a:gd name="connsiteY123" fmla="*/ 332913 h 834218"/>
                <a:gd name="connsiteX124" fmla="*/ 794463 w 3024845"/>
                <a:gd name="connsiteY124" fmla="*/ 332913 h 834218"/>
                <a:gd name="connsiteX125" fmla="*/ 808650 w 3024845"/>
                <a:gd name="connsiteY125" fmla="*/ 332913 h 834218"/>
                <a:gd name="connsiteX126" fmla="*/ 814730 w 3024845"/>
                <a:gd name="connsiteY126" fmla="*/ 339399 h 834218"/>
                <a:gd name="connsiteX127" fmla="*/ 814730 w 3024845"/>
                <a:gd name="connsiteY127" fmla="*/ 361017 h 834218"/>
                <a:gd name="connsiteX128" fmla="*/ 817010 w 3024845"/>
                <a:gd name="connsiteY128" fmla="*/ 361017 h 834218"/>
                <a:gd name="connsiteX129" fmla="*/ 832970 w 3024845"/>
                <a:gd name="connsiteY129" fmla="*/ 361017 h 834218"/>
                <a:gd name="connsiteX130" fmla="*/ 832970 w 3024845"/>
                <a:gd name="connsiteY130" fmla="*/ 362097 h 834218"/>
                <a:gd name="connsiteX131" fmla="*/ 832970 w 3024845"/>
                <a:gd name="connsiteY131" fmla="*/ 369664 h 834218"/>
                <a:gd name="connsiteX132" fmla="*/ 834237 w 3024845"/>
                <a:gd name="connsiteY132" fmla="*/ 369664 h 834218"/>
                <a:gd name="connsiteX133" fmla="*/ 843104 w 3024845"/>
                <a:gd name="connsiteY133" fmla="*/ 369664 h 834218"/>
                <a:gd name="connsiteX134" fmla="*/ 843104 w 3024845"/>
                <a:gd name="connsiteY134" fmla="*/ 371825 h 834218"/>
                <a:gd name="connsiteX135" fmla="*/ 843104 w 3024845"/>
                <a:gd name="connsiteY135" fmla="*/ 386958 h 834218"/>
                <a:gd name="connsiteX136" fmla="*/ 847157 w 3024845"/>
                <a:gd name="connsiteY136" fmla="*/ 385066 h 834218"/>
                <a:gd name="connsiteX137" fmla="*/ 847157 w 3024845"/>
                <a:gd name="connsiteY137" fmla="*/ 371825 h 834218"/>
                <a:gd name="connsiteX138" fmla="*/ 848170 w 3024845"/>
                <a:gd name="connsiteY138" fmla="*/ 371825 h 834218"/>
                <a:gd name="connsiteX139" fmla="*/ 855264 w 3024845"/>
                <a:gd name="connsiteY139" fmla="*/ 371825 h 834218"/>
                <a:gd name="connsiteX140" fmla="*/ 855264 w 3024845"/>
                <a:gd name="connsiteY140" fmla="*/ 373447 h 834218"/>
                <a:gd name="connsiteX141" fmla="*/ 855264 w 3024845"/>
                <a:gd name="connsiteY141" fmla="*/ 384796 h 834218"/>
                <a:gd name="connsiteX142" fmla="*/ 856024 w 3024845"/>
                <a:gd name="connsiteY142" fmla="*/ 384796 h 834218"/>
                <a:gd name="connsiteX143" fmla="*/ 861344 w 3024845"/>
                <a:gd name="connsiteY143" fmla="*/ 384796 h 834218"/>
                <a:gd name="connsiteX144" fmla="*/ 909984 w 3024845"/>
                <a:gd name="connsiteY144" fmla="*/ 380473 h 834218"/>
                <a:gd name="connsiteX145" fmla="*/ 909984 w 3024845"/>
                <a:gd name="connsiteY145" fmla="*/ 381824 h 834218"/>
                <a:gd name="connsiteX146" fmla="*/ 909984 w 3024845"/>
                <a:gd name="connsiteY146" fmla="*/ 391281 h 834218"/>
                <a:gd name="connsiteX147" fmla="*/ 910744 w 3024845"/>
                <a:gd name="connsiteY147" fmla="*/ 391281 h 834218"/>
                <a:gd name="connsiteX148" fmla="*/ 916065 w 3024845"/>
                <a:gd name="connsiteY148" fmla="*/ 391281 h 834218"/>
                <a:gd name="connsiteX149" fmla="*/ 916065 w 3024845"/>
                <a:gd name="connsiteY149" fmla="*/ 393443 h 834218"/>
                <a:gd name="connsiteX150" fmla="*/ 916065 w 3024845"/>
                <a:gd name="connsiteY150" fmla="*/ 408576 h 834218"/>
                <a:gd name="connsiteX151" fmla="*/ 918091 w 3024845"/>
                <a:gd name="connsiteY151" fmla="*/ 407225 h 834218"/>
                <a:gd name="connsiteX152" fmla="*/ 932278 w 3024845"/>
                <a:gd name="connsiteY152" fmla="*/ 397767 h 834218"/>
                <a:gd name="connsiteX153" fmla="*/ 938358 w 3024845"/>
                <a:gd name="connsiteY153" fmla="*/ 356693 h 834218"/>
                <a:gd name="connsiteX154" fmla="*/ 939118 w 3024845"/>
                <a:gd name="connsiteY154" fmla="*/ 356423 h 834218"/>
                <a:gd name="connsiteX155" fmla="*/ 944438 w 3024845"/>
                <a:gd name="connsiteY155" fmla="*/ 354531 h 834218"/>
                <a:gd name="connsiteX156" fmla="*/ 946465 w 3024845"/>
                <a:gd name="connsiteY156" fmla="*/ 285354 h 834218"/>
                <a:gd name="connsiteX157" fmla="*/ 948492 w 3024845"/>
                <a:gd name="connsiteY157" fmla="*/ 354531 h 834218"/>
                <a:gd name="connsiteX158" fmla="*/ 949252 w 3024845"/>
                <a:gd name="connsiteY158" fmla="*/ 354801 h 834218"/>
                <a:gd name="connsiteX159" fmla="*/ 954572 w 3024845"/>
                <a:gd name="connsiteY159" fmla="*/ 356693 h 834218"/>
                <a:gd name="connsiteX160" fmla="*/ 954572 w 3024845"/>
                <a:gd name="connsiteY160" fmla="*/ 270222 h 834218"/>
                <a:gd name="connsiteX161" fmla="*/ 958625 w 3024845"/>
                <a:gd name="connsiteY161" fmla="*/ 237795 h 834218"/>
                <a:gd name="connsiteX162" fmla="*/ 997132 w 3024845"/>
                <a:gd name="connsiteY162" fmla="*/ 237795 h 834218"/>
                <a:gd name="connsiteX163" fmla="*/ 997132 w 3024845"/>
                <a:gd name="connsiteY163" fmla="*/ 270222 h 834218"/>
                <a:gd name="connsiteX164" fmla="*/ 997892 w 3024845"/>
                <a:gd name="connsiteY164" fmla="*/ 270222 h 834218"/>
                <a:gd name="connsiteX165" fmla="*/ 1003212 w 3024845"/>
                <a:gd name="connsiteY165" fmla="*/ 270222 h 834218"/>
                <a:gd name="connsiteX166" fmla="*/ 1003212 w 3024845"/>
                <a:gd name="connsiteY166" fmla="*/ 188074 h 834218"/>
                <a:gd name="connsiteX167" fmla="*/ 1004986 w 3024845"/>
                <a:gd name="connsiteY167" fmla="*/ 188074 h 834218"/>
                <a:gd name="connsiteX168" fmla="*/ 1017399 w 3024845"/>
                <a:gd name="connsiteY168" fmla="*/ 188074 h 834218"/>
                <a:gd name="connsiteX169" fmla="*/ 1017399 w 3024845"/>
                <a:gd name="connsiteY169" fmla="*/ 186183 h 834218"/>
                <a:gd name="connsiteX170" fmla="*/ 1017399 w 3024845"/>
                <a:gd name="connsiteY170" fmla="*/ 172942 h 834218"/>
                <a:gd name="connsiteX171" fmla="*/ 1039693 w 3024845"/>
                <a:gd name="connsiteY171" fmla="*/ 172942 h 834218"/>
                <a:gd name="connsiteX172" fmla="*/ 1039693 w 3024845"/>
                <a:gd name="connsiteY172" fmla="*/ 171861 h 834218"/>
                <a:gd name="connsiteX173" fmla="*/ 1039693 w 3024845"/>
                <a:gd name="connsiteY173" fmla="*/ 164295 h 834218"/>
                <a:gd name="connsiteX174" fmla="*/ 1041466 w 3024845"/>
                <a:gd name="connsiteY174" fmla="*/ 164295 h 834218"/>
                <a:gd name="connsiteX175" fmla="*/ 1053880 w 3024845"/>
                <a:gd name="connsiteY175" fmla="*/ 164295 h 834218"/>
                <a:gd name="connsiteX176" fmla="*/ 1053880 w 3024845"/>
                <a:gd name="connsiteY176" fmla="*/ 165376 h 834218"/>
                <a:gd name="connsiteX177" fmla="*/ 1053880 w 3024845"/>
                <a:gd name="connsiteY177" fmla="*/ 172942 h 834218"/>
                <a:gd name="connsiteX178" fmla="*/ 1054640 w 3024845"/>
                <a:gd name="connsiteY178" fmla="*/ 172942 h 834218"/>
                <a:gd name="connsiteX179" fmla="*/ 1059960 w 3024845"/>
                <a:gd name="connsiteY179" fmla="*/ 172942 h 834218"/>
                <a:gd name="connsiteX180" fmla="*/ 1070093 w 3024845"/>
                <a:gd name="connsiteY180" fmla="*/ 168618 h 834218"/>
                <a:gd name="connsiteX181" fmla="*/ 1074146 w 3024845"/>
                <a:gd name="connsiteY181" fmla="*/ 171861 h 834218"/>
                <a:gd name="connsiteX182" fmla="*/ 1074146 w 3024845"/>
                <a:gd name="connsiteY182" fmla="*/ 164295 h 834218"/>
                <a:gd name="connsiteX183" fmla="*/ 1076426 w 3024845"/>
                <a:gd name="connsiteY183" fmla="*/ 164295 h 834218"/>
                <a:gd name="connsiteX184" fmla="*/ 1092387 w 3024845"/>
                <a:gd name="connsiteY184" fmla="*/ 164295 h 834218"/>
                <a:gd name="connsiteX185" fmla="*/ 1092387 w 3024845"/>
                <a:gd name="connsiteY185" fmla="*/ 165376 h 834218"/>
                <a:gd name="connsiteX186" fmla="*/ 1092387 w 3024845"/>
                <a:gd name="connsiteY186" fmla="*/ 172942 h 834218"/>
                <a:gd name="connsiteX187" fmla="*/ 1122787 w 3024845"/>
                <a:gd name="connsiteY187" fmla="*/ 172942 h 834218"/>
                <a:gd name="connsiteX188" fmla="*/ 1122787 w 3024845"/>
                <a:gd name="connsiteY188" fmla="*/ 174563 h 834218"/>
                <a:gd name="connsiteX189" fmla="*/ 1122787 w 3024845"/>
                <a:gd name="connsiteY189" fmla="*/ 185913 h 834218"/>
                <a:gd name="connsiteX190" fmla="*/ 1149134 w 3024845"/>
                <a:gd name="connsiteY190" fmla="*/ 185913 h 834218"/>
                <a:gd name="connsiteX191" fmla="*/ 1149134 w 3024845"/>
                <a:gd name="connsiteY191" fmla="*/ 216177 h 834218"/>
                <a:gd name="connsiteX192" fmla="*/ 1149894 w 3024845"/>
                <a:gd name="connsiteY192" fmla="*/ 216177 h 834218"/>
                <a:gd name="connsiteX193" fmla="*/ 1155214 w 3024845"/>
                <a:gd name="connsiteY193" fmla="*/ 216177 h 834218"/>
                <a:gd name="connsiteX194" fmla="*/ 1155214 w 3024845"/>
                <a:gd name="connsiteY194" fmla="*/ 217258 h 834218"/>
                <a:gd name="connsiteX195" fmla="*/ 1155214 w 3024845"/>
                <a:gd name="connsiteY195" fmla="*/ 224825 h 834218"/>
                <a:gd name="connsiteX196" fmla="*/ 1159268 w 3024845"/>
                <a:gd name="connsiteY196" fmla="*/ 255089 h 834218"/>
                <a:gd name="connsiteX197" fmla="*/ 1160028 w 3024845"/>
                <a:gd name="connsiteY197" fmla="*/ 255089 h 834218"/>
                <a:gd name="connsiteX198" fmla="*/ 1165348 w 3024845"/>
                <a:gd name="connsiteY198" fmla="*/ 255089 h 834218"/>
                <a:gd name="connsiteX199" fmla="*/ 1165348 w 3024845"/>
                <a:gd name="connsiteY199" fmla="*/ 255900 h 834218"/>
                <a:gd name="connsiteX200" fmla="*/ 1165348 w 3024845"/>
                <a:gd name="connsiteY200" fmla="*/ 261575 h 834218"/>
                <a:gd name="connsiteX201" fmla="*/ 1166361 w 3024845"/>
                <a:gd name="connsiteY201" fmla="*/ 261575 h 834218"/>
                <a:gd name="connsiteX202" fmla="*/ 1173454 w 3024845"/>
                <a:gd name="connsiteY202" fmla="*/ 261575 h 834218"/>
                <a:gd name="connsiteX203" fmla="*/ 1173454 w 3024845"/>
                <a:gd name="connsiteY203" fmla="*/ 291840 h 834218"/>
                <a:gd name="connsiteX204" fmla="*/ 1175481 w 3024845"/>
                <a:gd name="connsiteY204" fmla="*/ 291840 h 834218"/>
                <a:gd name="connsiteX205" fmla="*/ 1189668 w 3024845"/>
                <a:gd name="connsiteY205" fmla="*/ 291840 h 834218"/>
                <a:gd name="connsiteX206" fmla="*/ 1189668 w 3024845"/>
                <a:gd name="connsiteY206" fmla="*/ 315619 h 834218"/>
                <a:gd name="connsiteX207" fmla="*/ 1191695 w 3024845"/>
                <a:gd name="connsiteY207" fmla="*/ 317240 h 834218"/>
                <a:gd name="connsiteX208" fmla="*/ 1191695 w 3024845"/>
                <a:gd name="connsiteY208" fmla="*/ 328590 h 834218"/>
                <a:gd name="connsiteX209" fmla="*/ 1192455 w 3024845"/>
                <a:gd name="connsiteY209" fmla="*/ 328590 h 834218"/>
                <a:gd name="connsiteX210" fmla="*/ 1197775 w 3024845"/>
                <a:gd name="connsiteY210" fmla="*/ 328590 h 834218"/>
                <a:gd name="connsiteX211" fmla="*/ 1197775 w 3024845"/>
                <a:gd name="connsiteY211" fmla="*/ 352369 h 834218"/>
                <a:gd name="connsiteX212" fmla="*/ 1199041 w 3024845"/>
                <a:gd name="connsiteY212" fmla="*/ 352369 h 834218"/>
                <a:gd name="connsiteX213" fmla="*/ 1207908 w 3024845"/>
                <a:gd name="connsiteY213" fmla="*/ 352369 h 834218"/>
                <a:gd name="connsiteX214" fmla="*/ 1209935 w 3024845"/>
                <a:gd name="connsiteY214" fmla="*/ 356423 h 834218"/>
                <a:gd name="connsiteX215" fmla="*/ 1209935 w 3024845"/>
                <a:gd name="connsiteY215" fmla="*/ 369664 h 834218"/>
                <a:gd name="connsiteX216" fmla="*/ 1211455 w 3024845"/>
                <a:gd name="connsiteY216" fmla="*/ 367772 h 834218"/>
                <a:gd name="connsiteX217" fmla="*/ 1222095 w 3024845"/>
                <a:gd name="connsiteY217" fmla="*/ 354531 h 834218"/>
                <a:gd name="connsiteX218" fmla="*/ 1250469 w 3024845"/>
                <a:gd name="connsiteY218" fmla="*/ 354531 h 834218"/>
                <a:gd name="connsiteX219" fmla="*/ 1250469 w 3024845"/>
                <a:gd name="connsiteY219" fmla="*/ 441002 h 834218"/>
                <a:gd name="connsiteX220" fmla="*/ 1251229 w 3024845"/>
                <a:gd name="connsiteY220" fmla="*/ 441002 h 834218"/>
                <a:gd name="connsiteX221" fmla="*/ 1256549 w 3024845"/>
                <a:gd name="connsiteY221" fmla="*/ 441002 h 834218"/>
                <a:gd name="connsiteX222" fmla="*/ 1257309 w 3024845"/>
                <a:gd name="connsiteY222" fmla="*/ 439651 h 834218"/>
                <a:gd name="connsiteX223" fmla="*/ 1262629 w 3024845"/>
                <a:gd name="connsiteY223" fmla="*/ 430193 h 834218"/>
                <a:gd name="connsiteX224" fmla="*/ 1262629 w 3024845"/>
                <a:gd name="connsiteY224" fmla="*/ 432085 h 834218"/>
                <a:gd name="connsiteX225" fmla="*/ 1262629 w 3024845"/>
                <a:gd name="connsiteY225" fmla="*/ 445326 h 834218"/>
                <a:gd name="connsiteX226" fmla="*/ 1266682 w 3024845"/>
                <a:gd name="connsiteY226" fmla="*/ 399929 h 834218"/>
                <a:gd name="connsiteX227" fmla="*/ 1267442 w 3024845"/>
                <a:gd name="connsiteY227" fmla="*/ 399929 h 834218"/>
                <a:gd name="connsiteX228" fmla="*/ 1272762 w 3024845"/>
                <a:gd name="connsiteY228" fmla="*/ 399929 h 834218"/>
                <a:gd name="connsiteX229" fmla="*/ 1272762 w 3024845"/>
                <a:gd name="connsiteY229" fmla="*/ 335075 h 834218"/>
                <a:gd name="connsiteX230" fmla="*/ 1273776 w 3024845"/>
                <a:gd name="connsiteY230" fmla="*/ 335075 h 834218"/>
                <a:gd name="connsiteX231" fmla="*/ 1280869 w 3024845"/>
                <a:gd name="connsiteY231" fmla="*/ 335075 h 834218"/>
                <a:gd name="connsiteX232" fmla="*/ 1293029 w 3024845"/>
                <a:gd name="connsiteY232" fmla="*/ 291840 h 834218"/>
                <a:gd name="connsiteX233" fmla="*/ 1294296 w 3024845"/>
                <a:gd name="connsiteY233" fmla="*/ 291840 h 834218"/>
                <a:gd name="connsiteX234" fmla="*/ 1303163 w 3024845"/>
                <a:gd name="connsiteY234" fmla="*/ 291840 h 834218"/>
                <a:gd name="connsiteX235" fmla="*/ 1313296 w 3024845"/>
                <a:gd name="connsiteY235" fmla="*/ 335075 h 834218"/>
                <a:gd name="connsiteX236" fmla="*/ 1314309 w 3024845"/>
                <a:gd name="connsiteY236" fmla="*/ 335075 h 834218"/>
                <a:gd name="connsiteX237" fmla="*/ 1321403 w 3024845"/>
                <a:gd name="connsiteY237" fmla="*/ 335075 h 834218"/>
                <a:gd name="connsiteX238" fmla="*/ 1321403 w 3024845"/>
                <a:gd name="connsiteY238" fmla="*/ 373987 h 834218"/>
                <a:gd name="connsiteX239" fmla="*/ 1323176 w 3024845"/>
                <a:gd name="connsiteY239" fmla="*/ 373987 h 834218"/>
                <a:gd name="connsiteX240" fmla="*/ 1335590 w 3024845"/>
                <a:gd name="connsiteY240" fmla="*/ 373987 h 834218"/>
                <a:gd name="connsiteX241" fmla="*/ 1335590 w 3024845"/>
                <a:gd name="connsiteY241" fmla="*/ 376149 h 834218"/>
                <a:gd name="connsiteX242" fmla="*/ 1335590 w 3024845"/>
                <a:gd name="connsiteY242" fmla="*/ 391281 h 834218"/>
                <a:gd name="connsiteX243" fmla="*/ 1339643 w 3024845"/>
                <a:gd name="connsiteY243" fmla="*/ 389120 h 834218"/>
                <a:gd name="connsiteX244" fmla="*/ 1339643 w 3024845"/>
                <a:gd name="connsiteY244" fmla="*/ 373987 h 834218"/>
                <a:gd name="connsiteX245" fmla="*/ 1341163 w 3024845"/>
                <a:gd name="connsiteY245" fmla="*/ 373987 h 834218"/>
                <a:gd name="connsiteX246" fmla="*/ 1351803 w 3024845"/>
                <a:gd name="connsiteY246" fmla="*/ 373987 h 834218"/>
                <a:gd name="connsiteX247" fmla="*/ 1351803 w 3024845"/>
                <a:gd name="connsiteY247" fmla="*/ 375608 h 834218"/>
                <a:gd name="connsiteX248" fmla="*/ 1351803 w 3024845"/>
                <a:gd name="connsiteY248" fmla="*/ 386958 h 834218"/>
                <a:gd name="connsiteX249" fmla="*/ 1382204 w 3024845"/>
                <a:gd name="connsiteY249" fmla="*/ 386958 h 834218"/>
                <a:gd name="connsiteX250" fmla="*/ 1382204 w 3024845"/>
                <a:gd name="connsiteY250" fmla="*/ 350208 h 834218"/>
                <a:gd name="connsiteX251" fmla="*/ 1383470 w 3024845"/>
                <a:gd name="connsiteY251" fmla="*/ 350208 h 834218"/>
                <a:gd name="connsiteX252" fmla="*/ 1392337 w 3024845"/>
                <a:gd name="connsiteY252" fmla="*/ 350208 h 834218"/>
                <a:gd name="connsiteX253" fmla="*/ 1392337 w 3024845"/>
                <a:gd name="connsiteY253" fmla="*/ 371825 h 834218"/>
                <a:gd name="connsiteX254" fmla="*/ 1394364 w 3024845"/>
                <a:gd name="connsiteY254" fmla="*/ 339399 h 834218"/>
                <a:gd name="connsiteX255" fmla="*/ 1416657 w 3024845"/>
                <a:gd name="connsiteY255" fmla="*/ 339399 h 834218"/>
                <a:gd name="connsiteX256" fmla="*/ 1416657 w 3024845"/>
                <a:gd name="connsiteY256" fmla="*/ 337777 h 834218"/>
                <a:gd name="connsiteX257" fmla="*/ 1416657 w 3024845"/>
                <a:gd name="connsiteY257" fmla="*/ 326428 h 834218"/>
                <a:gd name="connsiteX258" fmla="*/ 1417417 w 3024845"/>
                <a:gd name="connsiteY258" fmla="*/ 326428 h 834218"/>
                <a:gd name="connsiteX259" fmla="*/ 1422737 w 3024845"/>
                <a:gd name="connsiteY259" fmla="*/ 326428 h 834218"/>
                <a:gd name="connsiteX260" fmla="*/ 1422737 w 3024845"/>
                <a:gd name="connsiteY260" fmla="*/ 324537 h 834218"/>
                <a:gd name="connsiteX261" fmla="*/ 1422737 w 3024845"/>
                <a:gd name="connsiteY261" fmla="*/ 311296 h 834218"/>
                <a:gd name="connsiteX262" fmla="*/ 1426791 w 3024845"/>
                <a:gd name="connsiteY262" fmla="*/ 317781 h 834218"/>
                <a:gd name="connsiteX263" fmla="*/ 1429071 w 3024845"/>
                <a:gd name="connsiteY263" fmla="*/ 317781 h 834218"/>
                <a:gd name="connsiteX264" fmla="*/ 1445031 w 3024845"/>
                <a:gd name="connsiteY264" fmla="*/ 317781 h 834218"/>
                <a:gd name="connsiteX265" fmla="*/ 1445031 w 3024845"/>
                <a:gd name="connsiteY265" fmla="*/ 316970 h 834218"/>
                <a:gd name="connsiteX266" fmla="*/ 1445031 w 3024845"/>
                <a:gd name="connsiteY266" fmla="*/ 311296 h 834218"/>
                <a:gd name="connsiteX267" fmla="*/ 1445791 w 3024845"/>
                <a:gd name="connsiteY267" fmla="*/ 311296 h 834218"/>
                <a:gd name="connsiteX268" fmla="*/ 1451111 w 3024845"/>
                <a:gd name="connsiteY268" fmla="*/ 311296 h 834218"/>
                <a:gd name="connsiteX269" fmla="*/ 1451111 w 3024845"/>
                <a:gd name="connsiteY269" fmla="*/ 312647 h 834218"/>
                <a:gd name="connsiteX270" fmla="*/ 1451111 w 3024845"/>
                <a:gd name="connsiteY270" fmla="*/ 322105 h 834218"/>
                <a:gd name="connsiteX271" fmla="*/ 1489618 w 3024845"/>
                <a:gd name="connsiteY271" fmla="*/ 322105 h 834218"/>
                <a:gd name="connsiteX272" fmla="*/ 1489618 w 3024845"/>
                <a:gd name="connsiteY272" fmla="*/ 460458 h 834218"/>
                <a:gd name="connsiteX273" fmla="*/ 1491138 w 3024845"/>
                <a:gd name="connsiteY273" fmla="*/ 460458 h 834218"/>
                <a:gd name="connsiteX274" fmla="*/ 1501778 w 3024845"/>
                <a:gd name="connsiteY274" fmla="*/ 460458 h 834218"/>
                <a:gd name="connsiteX275" fmla="*/ 1501778 w 3024845"/>
                <a:gd name="connsiteY275" fmla="*/ 447488 h 834218"/>
                <a:gd name="connsiteX276" fmla="*/ 1505832 w 3024845"/>
                <a:gd name="connsiteY276" fmla="*/ 447488 h 834218"/>
                <a:gd name="connsiteX277" fmla="*/ 1505832 w 3024845"/>
                <a:gd name="connsiteY277" fmla="*/ 460458 h 834218"/>
                <a:gd name="connsiteX278" fmla="*/ 1536232 w 3024845"/>
                <a:gd name="connsiteY278" fmla="*/ 460458 h 834218"/>
                <a:gd name="connsiteX279" fmla="*/ 1536232 w 3024845"/>
                <a:gd name="connsiteY279" fmla="*/ 430193 h 834218"/>
                <a:gd name="connsiteX280" fmla="*/ 1548392 w 3024845"/>
                <a:gd name="connsiteY280" fmla="*/ 430193 h 834218"/>
                <a:gd name="connsiteX281" fmla="*/ 1560552 w 3024845"/>
                <a:gd name="connsiteY281" fmla="*/ 428032 h 834218"/>
                <a:gd name="connsiteX282" fmla="*/ 1564606 w 3024845"/>
                <a:gd name="connsiteY282" fmla="*/ 430193 h 834218"/>
                <a:gd name="connsiteX283" fmla="*/ 1574739 w 3024845"/>
                <a:gd name="connsiteY283" fmla="*/ 430193 h 834218"/>
                <a:gd name="connsiteX284" fmla="*/ 1574739 w 3024845"/>
                <a:gd name="connsiteY284" fmla="*/ 460458 h 834218"/>
                <a:gd name="connsiteX285" fmla="*/ 1582846 w 3024845"/>
                <a:gd name="connsiteY285" fmla="*/ 460458 h 834218"/>
                <a:gd name="connsiteX286" fmla="*/ 1582846 w 3024845"/>
                <a:gd name="connsiteY286" fmla="*/ 477753 h 834218"/>
                <a:gd name="connsiteX287" fmla="*/ 1592182 w 3024845"/>
                <a:gd name="connsiteY287" fmla="*/ 478658 h 834218"/>
                <a:gd name="connsiteX288" fmla="*/ 1605140 w 3024845"/>
                <a:gd name="connsiteY288" fmla="*/ 478658 h 834218"/>
                <a:gd name="connsiteX289" fmla="*/ 1605140 w 3024845"/>
                <a:gd name="connsiteY289" fmla="*/ 462620 h 834218"/>
                <a:gd name="connsiteX290" fmla="*/ 1673096 w 3024845"/>
                <a:gd name="connsiteY290" fmla="*/ 462620 h 834218"/>
                <a:gd name="connsiteX291" fmla="*/ 1673096 w 3024845"/>
                <a:gd name="connsiteY291" fmla="*/ 377367 h 834218"/>
                <a:gd name="connsiteX292" fmla="*/ 1745104 w 3024845"/>
                <a:gd name="connsiteY292" fmla="*/ 377367 h 834218"/>
                <a:gd name="connsiteX293" fmla="*/ 1745104 w 3024845"/>
                <a:gd name="connsiteY293" fmla="*/ 456135 h 834218"/>
                <a:gd name="connsiteX294" fmla="*/ 1747008 w 3024845"/>
                <a:gd name="connsiteY294" fmla="*/ 456135 h 834218"/>
                <a:gd name="connsiteX295" fmla="*/ 1748250 w 3024845"/>
                <a:gd name="connsiteY295" fmla="*/ 478658 h 834218"/>
                <a:gd name="connsiteX296" fmla="*/ 1757926 w 3024845"/>
                <a:gd name="connsiteY296" fmla="*/ 478658 h 834218"/>
                <a:gd name="connsiteX297" fmla="*/ 1759168 w 3024845"/>
                <a:gd name="connsiteY297" fmla="*/ 456135 h 834218"/>
                <a:gd name="connsiteX298" fmla="*/ 1765248 w 3024845"/>
                <a:gd name="connsiteY298" fmla="*/ 456135 h 834218"/>
                <a:gd name="connsiteX299" fmla="*/ 1766490 w 3024845"/>
                <a:gd name="connsiteY299" fmla="*/ 478658 h 834218"/>
                <a:gd name="connsiteX300" fmla="*/ 1817112 w 3024845"/>
                <a:gd name="connsiteY300" fmla="*/ 478658 h 834218"/>
                <a:gd name="connsiteX301" fmla="*/ 1817112 w 3024845"/>
                <a:gd name="connsiteY301" fmla="*/ 315630 h 834218"/>
                <a:gd name="connsiteX302" fmla="*/ 2014439 w 3024845"/>
                <a:gd name="connsiteY302" fmla="*/ 315630 h 834218"/>
                <a:gd name="connsiteX303" fmla="*/ 2014439 w 3024845"/>
                <a:gd name="connsiteY303" fmla="*/ 478658 h 834218"/>
                <a:gd name="connsiteX304" fmla="*/ 2033136 w 3024845"/>
                <a:gd name="connsiteY304" fmla="*/ 478658 h 834218"/>
                <a:gd name="connsiteX305" fmla="*/ 2033136 w 3024845"/>
                <a:gd name="connsiteY305" fmla="*/ 395965 h 834218"/>
                <a:gd name="connsiteX306" fmla="*/ 2128256 w 3024845"/>
                <a:gd name="connsiteY306" fmla="*/ 395965 h 834218"/>
                <a:gd name="connsiteX307" fmla="*/ 2180720 w 3024845"/>
                <a:gd name="connsiteY307" fmla="*/ 330752 h 834218"/>
                <a:gd name="connsiteX308" fmla="*/ 2245574 w 3024845"/>
                <a:gd name="connsiteY308" fmla="*/ 330752 h 834218"/>
                <a:gd name="connsiteX309" fmla="*/ 2245574 w 3024845"/>
                <a:gd name="connsiteY309" fmla="*/ 406414 h 834218"/>
                <a:gd name="connsiteX310" fmla="*/ 2253681 w 3024845"/>
                <a:gd name="connsiteY310" fmla="*/ 406414 h 834218"/>
                <a:gd name="connsiteX311" fmla="*/ 2255708 w 3024845"/>
                <a:gd name="connsiteY311" fmla="*/ 399929 h 834218"/>
                <a:gd name="connsiteX312" fmla="*/ 2261788 w 3024845"/>
                <a:gd name="connsiteY312" fmla="*/ 399929 h 834218"/>
                <a:gd name="connsiteX313" fmla="*/ 2263815 w 3024845"/>
                <a:gd name="connsiteY313" fmla="*/ 408576 h 834218"/>
                <a:gd name="connsiteX314" fmla="*/ 2275975 w 3024845"/>
                <a:gd name="connsiteY314" fmla="*/ 408576 h 834218"/>
                <a:gd name="connsiteX315" fmla="*/ 2275975 w 3024845"/>
                <a:gd name="connsiteY315" fmla="*/ 402090 h 834218"/>
                <a:gd name="connsiteX316" fmla="*/ 2298268 w 3024845"/>
                <a:gd name="connsiteY316" fmla="*/ 402090 h 834218"/>
                <a:gd name="connsiteX317" fmla="*/ 2298268 w 3024845"/>
                <a:gd name="connsiteY317" fmla="*/ 408576 h 834218"/>
                <a:gd name="connsiteX318" fmla="*/ 2318535 w 3024845"/>
                <a:gd name="connsiteY318" fmla="*/ 408576 h 834218"/>
                <a:gd name="connsiteX319" fmla="*/ 2318535 w 3024845"/>
                <a:gd name="connsiteY319" fmla="*/ 453973 h 834218"/>
                <a:gd name="connsiteX320" fmla="*/ 2332722 w 3024845"/>
                <a:gd name="connsiteY320" fmla="*/ 453973 h 834218"/>
                <a:gd name="connsiteX321" fmla="*/ 2332722 w 3024845"/>
                <a:gd name="connsiteY321" fmla="*/ 441002 h 834218"/>
                <a:gd name="connsiteX322" fmla="*/ 2348936 w 3024845"/>
                <a:gd name="connsiteY322" fmla="*/ 441002 h 834218"/>
                <a:gd name="connsiteX323" fmla="*/ 2348936 w 3024845"/>
                <a:gd name="connsiteY323" fmla="*/ 261575 h 834218"/>
                <a:gd name="connsiteX324" fmla="*/ 2355016 w 3024845"/>
                <a:gd name="connsiteY324" fmla="*/ 255089 h 834218"/>
                <a:gd name="connsiteX325" fmla="*/ 2427977 w 3024845"/>
                <a:gd name="connsiteY325" fmla="*/ 255089 h 834218"/>
                <a:gd name="connsiteX326" fmla="*/ 2427977 w 3024845"/>
                <a:gd name="connsiteY326" fmla="*/ 263737 h 834218"/>
                <a:gd name="connsiteX327" fmla="*/ 2438110 w 3024845"/>
                <a:gd name="connsiteY327" fmla="*/ 263737 h 834218"/>
                <a:gd name="connsiteX328" fmla="*/ 2438110 w 3024845"/>
                <a:gd name="connsiteY328" fmla="*/ 378311 h 834218"/>
                <a:gd name="connsiteX329" fmla="*/ 2460404 w 3024845"/>
                <a:gd name="connsiteY329" fmla="*/ 378311 h 834218"/>
                <a:gd name="connsiteX330" fmla="*/ 2460404 w 3024845"/>
                <a:gd name="connsiteY330" fmla="*/ 311296 h 834218"/>
                <a:gd name="connsiteX331" fmla="*/ 2486751 w 3024845"/>
                <a:gd name="connsiteY331" fmla="*/ 311296 h 834218"/>
                <a:gd name="connsiteX332" fmla="*/ 2490804 w 3024845"/>
                <a:gd name="connsiteY332" fmla="*/ 306972 h 834218"/>
                <a:gd name="connsiteX333" fmla="*/ 2498911 w 3024845"/>
                <a:gd name="connsiteY333" fmla="*/ 306972 h 834218"/>
                <a:gd name="connsiteX334" fmla="*/ 2502964 w 3024845"/>
                <a:gd name="connsiteY334" fmla="*/ 311296 h 834218"/>
                <a:gd name="connsiteX335" fmla="*/ 2525258 w 3024845"/>
                <a:gd name="connsiteY335" fmla="*/ 311296 h 834218"/>
                <a:gd name="connsiteX336" fmla="*/ 2525258 w 3024845"/>
                <a:gd name="connsiteY336" fmla="*/ 194560 h 834218"/>
                <a:gd name="connsiteX337" fmla="*/ 2582005 w 3024845"/>
                <a:gd name="connsiteY337" fmla="*/ 183751 h 834218"/>
                <a:gd name="connsiteX338" fmla="*/ 2582005 w 3024845"/>
                <a:gd name="connsiteY338" fmla="*/ 184832 h 834218"/>
                <a:gd name="connsiteX339" fmla="*/ 2582005 w 3024845"/>
                <a:gd name="connsiteY339" fmla="*/ 192398 h 834218"/>
                <a:gd name="connsiteX340" fmla="*/ 2608352 w 3024845"/>
                <a:gd name="connsiteY340" fmla="*/ 192398 h 834218"/>
                <a:gd name="connsiteX341" fmla="*/ 2608352 w 3024845"/>
                <a:gd name="connsiteY341" fmla="*/ 447488 h 834218"/>
                <a:gd name="connsiteX342" fmla="*/ 2630646 w 3024845"/>
                <a:gd name="connsiteY342" fmla="*/ 447488 h 834218"/>
                <a:gd name="connsiteX343" fmla="*/ 2630646 w 3024845"/>
                <a:gd name="connsiteY343" fmla="*/ 443164 h 834218"/>
                <a:gd name="connsiteX344" fmla="*/ 2642806 w 3024845"/>
                <a:gd name="connsiteY344" fmla="*/ 443164 h 834218"/>
                <a:gd name="connsiteX345" fmla="*/ 2642806 w 3024845"/>
                <a:gd name="connsiteY345" fmla="*/ 447488 h 834218"/>
                <a:gd name="connsiteX346" fmla="*/ 2667126 w 3024845"/>
                <a:gd name="connsiteY346" fmla="*/ 447488 h 834218"/>
                <a:gd name="connsiteX347" fmla="*/ 2667126 w 3024845"/>
                <a:gd name="connsiteY347" fmla="*/ 434517 h 834218"/>
                <a:gd name="connsiteX348" fmla="*/ 2695500 w 3024845"/>
                <a:gd name="connsiteY348" fmla="*/ 434517 h 834218"/>
                <a:gd name="connsiteX349" fmla="*/ 2707660 w 3024845"/>
                <a:gd name="connsiteY349" fmla="*/ 430193 h 834218"/>
                <a:gd name="connsiteX350" fmla="*/ 2727927 w 3024845"/>
                <a:gd name="connsiteY350" fmla="*/ 434517 h 834218"/>
                <a:gd name="connsiteX351" fmla="*/ 2727927 w 3024845"/>
                <a:gd name="connsiteY351" fmla="*/ 417223 h 834218"/>
                <a:gd name="connsiteX352" fmla="*/ 2736034 w 3024845"/>
                <a:gd name="connsiteY352" fmla="*/ 417223 h 834218"/>
                <a:gd name="connsiteX353" fmla="*/ 2736034 w 3024845"/>
                <a:gd name="connsiteY353" fmla="*/ 404252 h 834218"/>
                <a:gd name="connsiteX354" fmla="*/ 2792781 w 3024845"/>
                <a:gd name="connsiteY354" fmla="*/ 404252 h 834218"/>
                <a:gd name="connsiteX355" fmla="*/ 2792781 w 3024845"/>
                <a:gd name="connsiteY355" fmla="*/ 373987 h 834218"/>
                <a:gd name="connsiteX356" fmla="*/ 2811021 w 3024845"/>
                <a:gd name="connsiteY356" fmla="*/ 373987 h 834218"/>
                <a:gd name="connsiteX357" fmla="*/ 2811021 w 3024845"/>
                <a:gd name="connsiteY357" fmla="*/ 367502 h 834218"/>
                <a:gd name="connsiteX358" fmla="*/ 2823181 w 3024845"/>
                <a:gd name="connsiteY358" fmla="*/ 367502 h 834218"/>
                <a:gd name="connsiteX359" fmla="*/ 2823181 w 3024845"/>
                <a:gd name="connsiteY359" fmla="*/ 373987 h 834218"/>
                <a:gd name="connsiteX360" fmla="*/ 2839395 w 3024845"/>
                <a:gd name="connsiteY360" fmla="*/ 373987 h 834218"/>
                <a:gd name="connsiteX361" fmla="*/ 2839395 w 3024845"/>
                <a:gd name="connsiteY361" fmla="*/ 423708 h 834218"/>
                <a:gd name="connsiteX362" fmla="*/ 2871822 w 3024845"/>
                <a:gd name="connsiteY362" fmla="*/ 423708 h 834218"/>
                <a:gd name="connsiteX363" fmla="*/ 2871822 w 3024845"/>
                <a:gd name="connsiteY363" fmla="*/ 397767 h 834218"/>
                <a:gd name="connsiteX364" fmla="*/ 2910329 w 3024845"/>
                <a:gd name="connsiteY364" fmla="*/ 397767 h 834218"/>
                <a:gd name="connsiteX365" fmla="*/ 2910329 w 3024845"/>
                <a:gd name="connsiteY365" fmla="*/ 367502 h 834218"/>
                <a:gd name="connsiteX366" fmla="*/ 2958970 w 3024845"/>
                <a:gd name="connsiteY366" fmla="*/ 367502 h 834218"/>
                <a:gd name="connsiteX367" fmla="*/ 2958970 w 3024845"/>
                <a:gd name="connsiteY367" fmla="*/ 478658 h 834218"/>
                <a:gd name="connsiteX368" fmla="*/ 2958970 w 3024845"/>
                <a:gd name="connsiteY368" fmla="*/ 492437 h 834218"/>
                <a:gd name="connsiteX369" fmla="*/ 3024845 w 3024845"/>
                <a:gd name="connsiteY369" fmla="*/ 492437 h 834218"/>
                <a:gd name="connsiteX370" fmla="*/ 3024845 w 3024845"/>
                <a:gd name="connsiteY370" fmla="*/ 834218 h 834218"/>
                <a:gd name="connsiteX371" fmla="*/ 2054 w 3024845"/>
                <a:gd name="connsiteY371" fmla="*/ 831885 h 834218"/>
                <a:gd name="connsiteX372" fmla="*/ 0 w 3024845"/>
                <a:gd name="connsiteY372" fmla="*/ 397767 h 834218"/>
                <a:gd name="connsiteX373" fmla="*/ 20267 w 3024845"/>
                <a:gd name="connsiteY373" fmla="*/ 397767 h 834218"/>
                <a:gd name="connsiteX374" fmla="*/ 20774 w 3024845"/>
                <a:gd name="connsiteY374" fmla="*/ 396686 h 834218"/>
                <a:gd name="connsiteX375" fmla="*/ 24320 w 3024845"/>
                <a:gd name="connsiteY375" fmla="*/ 389120 h 834218"/>
                <a:gd name="connsiteX376" fmla="*/ 26094 w 3024845"/>
                <a:gd name="connsiteY376" fmla="*/ 389390 h 834218"/>
                <a:gd name="connsiteX377" fmla="*/ 38507 w 3024845"/>
                <a:gd name="connsiteY377" fmla="*/ 391281 h 834218"/>
                <a:gd name="connsiteX378" fmla="*/ 39014 w 3024845"/>
                <a:gd name="connsiteY378" fmla="*/ 392633 h 834218"/>
                <a:gd name="connsiteX379" fmla="*/ 42560 w 3024845"/>
                <a:gd name="connsiteY379" fmla="*/ 402090 h 834218"/>
                <a:gd name="connsiteX380" fmla="*/ 68907 w 3024845"/>
                <a:gd name="connsiteY380" fmla="*/ 404252 h 834218"/>
                <a:gd name="connsiteX381" fmla="*/ 68907 w 3024845"/>
                <a:gd name="connsiteY381" fmla="*/ 281031 h 834218"/>
                <a:gd name="connsiteX382" fmla="*/ 70934 w 3024845"/>
                <a:gd name="connsiteY382" fmla="*/ 281031 h 834218"/>
                <a:gd name="connsiteX383" fmla="*/ 85121 w 3024845"/>
                <a:gd name="connsiteY383" fmla="*/ 281031 h 834218"/>
                <a:gd name="connsiteX384" fmla="*/ 85121 w 3024845"/>
                <a:gd name="connsiteY384" fmla="*/ 144839 h 834218"/>
                <a:gd name="connsiteX385" fmla="*/ 86894 w 3024845"/>
                <a:gd name="connsiteY385" fmla="*/ 144839 h 834218"/>
                <a:gd name="connsiteX386" fmla="*/ 99308 w 3024845"/>
                <a:gd name="connsiteY386" fmla="*/ 144839 h 834218"/>
                <a:gd name="connsiteX387" fmla="*/ 99308 w 3024845"/>
                <a:gd name="connsiteY387" fmla="*/ 30265 h 834218"/>
                <a:gd name="connsiteX388" fmla="*/ 103361 w 3024845"/>
                <a:gd name="connsiteY388" fmla="*/ 2161 h 834218"/>
                <a:gd name="connsiteX0" fmla="*/ 103361 w 3024845"/>
                <a:gd name="connsiteY0" fmla="*/ 2161 h 834218"/>
                <a:gd name="connsiteX1" fmla="*/ 200642 w 3024845"/>
                <a:gd name="connsiteY1" fmla="*/ 0 h 834218"/>
                <a:gd name="connsiteX2" fmla="*/ 202669 w 3024845"/>
                <a:gd name="connsiteY2" fmla="*/ 0 h 834218"/>
                <a:gd name="connsiteX3" fmla="*/ 220909 w 3024845"/>
                <a:gd name="connsiteY3" fmla="*/ 144839 h 834218"/>
                <a:gd name="connsiteX4" fmla="*/ 223189 w 3024845"/>
                <a:gd name="connsiteY4" fmla="*/ 144839 h 834218"/>
                <a:gd name="connsiteX5" fmla="*/ 239150 w 3024845"/>
                <a:gd name="connsiteY5" fmla="*/ 144839 h 834218"/>
                <a:gd name="connsiteX6" fmla="*/ 239150 w 3024845"/>
                <a:gd name="connsiteY6" fmla="*/ 285354 h 834218"/>
                <a:gd name="connsiteX7" fmla="*/ 240670 w 3024845"/>
                <a:gd name="connsiteY7" fmla="*/ 285084 h 834218"/>
                <a:gd name="connsiteX8" fmla="*/ 251310 w 3024845"/>
                <a:gd name="connsiteY8" fmla="*/ 283193 h 834218"/>
                <a:gd name="connsiteX9" fmla="*/ 249283 w 3024845"/>
                <a:gd name="connsiteY9" fmla="*/ 371825 h 834218"/>
                <a:gd name="connsiteX10" fmla="*/ 250803 w 3024845"/>
                <a:gd name="connsiteY10" fmla="*/ 372096 h 834218"/>
                <a:gd name="connsiteX11" fmla="*/ 261443 w 3024845"/>
                <a:gd name="connsiteY11" fmla="*/ 373987 h 834218"/>
                <a:gd name="connsiteX12" fmla="*/ 261696 w 3024845"/>
                <a:gd name="connsiteY12" fmla="*/ 374798 h 834218"/>
                <a:gd name="connsiteX13" fmla="*/ 263470 w 3024845"/>
                <a:gd name="connsiteY13" fmla="*/ 380473 h 834218"/>
                <a:gd name="connsiteX14" fmla="*/ 264230 w 3024845"/>
                <a:gd name="connsiteY14" fmla="*/ 378041 h 834218"/>
                <a:gd name="connsiteX15" fmla="*/ 269550 w 3024845"/>
                <a:gd name="connsiteY15" fmla="*/ 361017 h 834218"/>
                <a:gd name="connsiteX16" fmla="*/ 271323 w 3024845"/>
                <a:gd name="connsiteY16" fmla="*/ 361017 h 834218"/>
                <a:gd name="connsiteX17" fmla="*/ 283737 w 3024845"/>
                <a:gd name="connsiteY17" fmla="*/ 361017 h 834218"/>
                <a:gd name="connsiteX18" fmla="*/ 283737 w 3024845"/>
                <a:gd name="connsiteY18" fmla="*/ 393443 h 834218"/>
                <a:gd name="connsiteX19" fmla="*/ 284750 w 3024845"/>
                <a:gd name="connsiteY19" fmla="*/ 393984 h 834218"/>
                <a:gd name="connsiteX20" fmla="*/ 291844 w 3024845"/>
                <a:gd name="connsiteY20" fmla="*/ 397767 h 834218"/>
                <a:gd name="connsiteX21" fmla="*/ 291844 w 3024845"/>
                <a:gd name="connsiteY21" fmla="*/ 399118 h 834218"/>
                <a:gd name="connsiteX22" fmla="*/ 291844 w 3024845"/>
                <a:gd name="connsiteY22" fmla="*/ 408576 h 834218"/>
                <a:gd name="connsiteX23" fmla="*/ 336431 w 3024845"/>
                <a:gd name="connsiteY23" fmla="*/ 408576 h 834218"/>
                <a:gd name="connsiteX24" fmla="*/ 336431 w 3024845"/>
                <a:gd name="connsiteY24" fmla="*/ 409657 h 834218"/>
                <a:gd name="connsiteX25" fmla="*/ 336431 w 3024845"/>
                <a:gd name="connsiteY25" fmla="*/ 417223 h 834218"/>
                <a:gd name="connsiteX26" fmla="*/ 338457 w 3024845"/>
                <a:gd name="connsiteY26" fmla="*/ 417223 h 834218"/>
                <a:gd name="connsiteX27" fmla="*/ 352644 w 3024845"/>
                <a:gd name="connsiteY27" fmla="*/ 417223 h 834218"/>
                <a:gd name="connsiteX28" fmla="*/ 352644 w 3024845"/>
                <a:gd name="connsiteY28" fmla="*/ 386958 h 834218"/>
                <a:gd name="connsiteX29" fmla="*/ 397231 w 3024845"/>
                <a:gd name="connsiteY29" fmla="*/ 386958 h 834218"/>
                <a:gd name="connsiteX30" fmla="*/ 397231 w 3024845"/>
                <a:gd name="connsiteY30" fmla="*/ 385607 h 834218"/>
                <a:gd name="connsiteX31" fmla="*/ 397231 w 3024845"/>
                <a:gd name="connsiteY31" fmla="*/ 376149 h 834218"/>
                <a:gd name="connsiteX32" fmla="*/ 398245 w 3024845"/>
                <a:gd name="connsiteY32" fmla="*/ 376149 h 834218"/>
                <a:gd name="connsiteX33" fmla="*/ 405338 w 3024845"/>
                <a:gd name="connsiteY33" fmla="*/ 376149 h 834218"/>
                <a:gd name="connsiteX34" fmla="*/ 405338 w 3024845"/>
                <a:gd name="connsiteY34" fmla="*/ 374258 h 834218"/>
                <a:gd name="connsiteX35" fmla="*/ 405338 w 3024845"/>
                <a:gd name="connsiteY35" fmla="*/ 361017 h 834218"/>
                <a:gd name="connsiteX36" fmla="*/ 406098 w 3024845"/>
                <a:gd name="connsiteY36" fmla="*/ 361017 h 834218"/>
                <a:gd name="connsiteX37" fmla="*/ 411418 w 3024845"/>
                <a:gd name="connsiteY37" fmla="*/ 361017 h 834218"/>
                <a:gd name="connsiteX38" fmla="*/ 411418 w 3024845"/>
                <a:gd name="connsiteY38" fmla="*/ 359936 h 834218"/>
                <a:gd name="connsiteX39" fmla="*/ 411418 w 3024845"/>
                <a:gd name="connsiteY39" fmla="*/ 352369 h 834218"/>
                <a:gd name="connsiteX40" fmla="*/ 413445 w 3024845"/>
                <a:gd name="connsiteY40" fmla="*/ 352369 h 834218"/>
                <a:gd name="connsiteX41" fmla="*/ 427632 w 3024845"/>
                <a:gd name="connsiteY41" fmla="*/ 352369 h 834218"/>
                <a:gd name="connsiteX42" fmla="*/ 427632 w 3024845"/>
                <a:gd name="connsiteY42" fmla="*/ 353450 h 834218"/>
                <a:gd name="connsiteX43" fmla="*/ 427632 w 3024845"/>
                <a:gd name="connsiteY43" fmla="*/ 361017 h 834218"/>
                <a:gd name="connsiteX44" fmla="*/ 449925 w 3024845"/>
                <a:gd name="connsiteY44" fmla="*/ 361017 h 834218"/>
                <a:gd name="connsiteX45" fmla="*/ 449925 w 3024845"/>
                <a:gd name="connsiteY45" fmla="*/ 359125 h 834218"/>
                <a:gd name="connsiteX46" fmla="*/ 449925 w 3024845"/>
                <a:gd name="connsiteY46" fmla="*/ 345884 h 834218"/>
                <a:gd name="connsiteX47" fmla="*/ 451699 w 3024845"/>
                <a:gd name="connsiteY47" fmla="*/ 345884 h 834218"/>
                <a:gd name="connsiteX48" fmla="*/ 464112 w 3024845"/>
                <a:gd name="connsiteY48" fmla="*/ 345884 h 834218"/>
                <a:gd name="connsiteX49" fmla="*/ 464112 w 3024845"/>
                <a:gd name="connsiteY49" fmla="*/ 369664 h 834218"/>
                <a:gd name="connsiteX50" fmla="*/ 465126 w 3024845"/>
                <a:gd name="connsiteY50" fmla="*/ 369664 h 834218"/>
                <a:gd name="connsiteX51" fmla="*/ 472219 w 3024845"/>
                <a:gd name="connsiteY51" fmla="*/ 369664 h 834218"/>
                <a:gd name="connsiteX52" fmla="*/ 472219 w 3024845"/>
                <a:gd name="connsiteY52" fmla="*/ 368583 h 834218"/>
                <a:gd name="connsiteX53" fmla="*/ 472219 w 3024845"/>
                <a:gd name="connsiteY53" fmla="*/ 361017 h 834218"/>
                <a:gd name="connsiteX54" fmla="*/ 473992 w 3024845"/>
                <a:gd name="connsiteY54" fmla="*/ 361017 h 834218"/>
                <a:gd name="connsiteX55" fmla="*/ 486406 w 3024845"/>
                <a:gd name="connsiteY55" fmla="*/ 361017 h 834218"/>
                <a:gd name="connsiteX56" fmla="*/ 486406 w 3024845"/>
                <a:gd name="connsiteY56" fmla="*/ 386958 h 834218"/>
                <a:gd name="connsiteX57" fmla="*/ 488433 w 3024845"/>
                <a:gd name="connsiteY57" fmla="*/ 386958 h 834218"/>
                <a:gd name="connsiteX58" fmla="*/ 502619 w 3024845"/>
                <a:gd name="connsiteY58" fmla="*/ 386958 h 834218"/>
                <a:gd name="connsiteX59" fmla="*/ 502619 w 3024845"/>
                <a:gd name="connsiteY59" fmla="*/ 388579 h 834218"/>
                <a:gd name="connsiteX60" fmla="*/ 502619 w 3024845"/>
                <a:gd name="connsiteY60" fmla="*/ 399929 h 834218"/>
                <a:gd name="connsiteX61" fmla="*/ 503379 w 3024845"/>
                <a:gd name="connsiteY61" fmla="*/ 399929 h 834218"/>
                <a:gd name="connsiteX62" fmla="*/ 508700 w 3024845"/>
                <a:gd name="connsiteY62" fmla="*/ 399929 h 834218"/>
                <a:gd name="connsiteX63" fmla="*/ 508700 w 3024845"/>
                <a:gd name="connsiteY63" fmla="*/ 399118 h 834218"/>
                <a:gd name="connsiteX64" fmla="*/ 508700 w 3024845"/>
                <a:gd name="connsiteY64" fmla="*/ 393443 h 834218"/>
                <a:gd name="connsiteX65" fmla="*/ 539100 w 3024845"/>
                <a:gd name="connsiteY65" fmla="*/ 393443 h 834218"/>
                <a:gd name="connsiteX66" fmla="*/ 539100 w 3024845"/>
                <a:gd name="connsiteY66" fmla="*/ 417223 h 834218"/>
                <a:gd name="connsiteX67" fmla="*/ 540113 w 3024845"/>
                <a:gd name="connsiteY67" fmla="*/ 417223 h 834218"/>
                <a:gd name="connsiteX68" fmla="*/ 547207 w 3024845"/>
                <a:gd name="connsiteY68" fmla="*/ 417223 h 834218"/>
                <a:gd name="connsiteX69" fmla="*/ 547207 w 3024845"/>
                <a:gd name="connsiteY69" fmla="*/ 418304 h 834218"/>
                <a:gd name="connsiteX70" fmla="*/ 547207 w 3024845"/>
                <a:gd name="connsiteY70" fmla="*/ 425870 h 834218"/>
                <a:gd name="connsiteX71" fmla="*/ 547967 w 3024845"/>
                <a:gd name="connsiteY71" fmla="*/ 425870 h 834218"/>
                <a:gd name="connsiteX72" fmla="*/ 553287 w 3024845"/>
                <a:gd name="connsiteY72" fmla="*/ 425870 h 834218"/>
                <a:gd name="connsiteX73" fmla="*/ 553287 w 3024845"/>
                <a:gd name="connsiteY73" fmla="*/ 423708 h 834218"/>
                <a:gd name="connsiteX74" fmla="*/ 553287 w 3024845"/>
                <a:gd name="connsiteY74" fmla="*/ 408576 h 834218"/>
                <a:gd name="connsiteX75" fmla="*/ 554300 w 3024845"/>
                <a:gd name="connsiteY75" fmla="*/ 408576 h 834218"/>
                <a:gd name="connsiteX76" fmla="*/ 561394 w 3024845"/>
                <a:gd name="connsiteY76" fmla="*/ 408576 h 834218"/>
                <a:gd name="connsiteX77" fmla="*/ 561394 w 3024845"/>
                <a:gd name="connsiteY77" fmla="*/ 409657 h 834218"/>
                <a:gd name="connsiteX78" fmla="*/ 561394 w 3024845"/>
                <a:gd name="connsiteY78" fmla="*/ 417223 h 834218"/>
                <a:gd name="connsiteX79" fmla="*/ 566714 w 3024845"/>
                <a:gd name="connsiteY79" fmla="*/ 415230 h 834218"/>
                <a:gd name="connsiteX80" fmla="*/ 567474 w 3024845"/>
                <a:gd name="connsiteY80" fmla="*/ 414250 h 834218"/>
                <a:gd name="connsiteX81" fmla="*/ 567474 w 3024845"/>
                <a:gd name="connsiteY81" fmla="*/ 408576 h 834218"/>
                <a:gd name="connsiteX82" fmla="*/ 605981 w 3024845"/>
                <a:gd name="connsiteY82" fmla="*/ 408576 h 834218"/>
                <a:gd name="connsiteX83" fmla="*/ 605981 w 3024845"/>
                <a:gd name="connsiteY83" fmla="*/ 432355 h 834218"/>
                <a:gd name="connsiteX84" fmla="*/ 608007 w 3024845"/>
                <a:gd name="connsiteY84" fmla="*/ 432355 h 834218"/>
                <a:gd name="connsiteX85" fmla="*/ 622194 w 3024845"/>
                <a:gd name="connsiteY85" fmla="*/ 432355 h 834218"/>
                <a:gd name="connsiteX86" fmla="*/ 622194 w 3024845"/>
                <a:gd name="connsiteY86" fmla="*/ 433436 h 834218"/>
                <a:gd name="connsiteX87" fmla="*/ 622194 w 3024845"/>
                <a:gd name="connsiteY87" fmla="*/ 441002 h 834218"/>
                <a:gd name="connsiteX88" fmla="*/ 623968 w 3024845"/>
                <a:gd name="connsiteY88" fmla="*/ 441002 h 834218"/>
                <a:gd name="connsiteX89" fmla="*/ 636381 w 3024845"/>
                <a:gd name="connsiteY89" fmla="*/ 441002 h 834218"/>
                <a:gd name="connsiteX90" fmla="*/ 636381 w 3024845"/>
                <a:gd name="connsiteY90" fmla="*/ 417223 h 834218"/>
                <a:gd name="connsiteX91" fmla="*/ 637394 w 3024845"/>
                <a:gd name="connsiteY91" fmla="*/ 417223 h 834218"/>
                <a:gd name="connsiteX92" fmla="*/ 644488 w 3024845"/>
                <a:gd name="connsiteY92" fmla="*/ 417223 h 834218"/>
                <a:gd name="connsiteX93" fmla="*/ 644488 w 3024845"/>
                <a:gd name="connsiteY93" fmla="*/ 384796 h 834218"/>
                <a:gd name="connsiteX94" fmla="*/ 645501 w 3024845"/>
                <a:gd name="connsiteY94" fmla="*/ 384796 h 834218"/>
                <a:gd name="connsiteX95" fmla="*/ 652595 w 3024845"/>
                <a:gd name="connsiteY95" fmla="*/ 384796 h 834218"/>
                <a:gd name="connsiteX96" fmla="*/ 652595 w 3024845"/>
                <a:gd name="connsiteY96" fmla="*/ 382905 h 834218"/>
                <a:gd name="connsiteX97" fmla="*/ 652595 w 3024845"/>
                <a:gd name="connsiteY97" fmla="*/ 369664 h 834218"/>
                <a:gd name="connsiteX98" fmla="*/ 651328 w 3024845"/>
                <a:gd name="connsiteY98" fmla="*/ 368042 h 834218"/>
                <a:gd name="connsiteX99" fmla="*/ 656648 w 3024845"/>
                <a:gd name="connsiteY99" fmla="*/ 356693 h 834218"/>
                <a:gd name="connsiteX100" fmla="*/ 664755 w 3024845"/>
                <a:gd name="connsiteY100" fmla="*/ 384796 h 834218"/>
                <a:gd name="connsiteX101" fmla="*/ 665515 w 3024845"/>
                <a:gd name="connsiteY101" fmla="*/ 384796 h 834218"/>
                <a:gd name="connsiteX102" fmla="*/ 670835 w 3024845"/>
                <a:gd name="connsiteY102" fmla="*/ 384796 h 834218"/>
                <a:gd name="connsiteX103" fmla="*/ 670835 w 3024845"/>
                <a:gd name="connsiteY103" fmla="*/ 278869 h 834218"/>
                <a:gd name="connsiteX104" fmla="*/ 672355 w 3024845"/>
                <a:gd name="connsiteY104" fmla="*/ 278869 h 834218"/>
                <a:gd name="connsiteX105" fmla="*/ 682995 w 3024845"/>
                <a:gd name="connsiteY105" fmla="*/ 278869 h 834218"/>
                <a:gd name="connsiteX106" fmla="*/ 682995 w 3024845"/>
                <a:gd name="connsiteY106" fmla="*/ 231310 h 834218"/>
                <a:gd name="connsiteX107" fmla="*/ 709342 w 3024845"/>
                <a:gd name="connsiteY107" fmla="*/ 231310 h 834218"/>
                <a:gd name="connsiteX108" fmla="*/ 709342 w 3024845"/>
                <a:gd name="connsiteY108" fmla="*/ 209692 h 834218"/>
                <a:gd name="connsiteX109" fmla="*/ 743796 w 3024845"/>
                <a:gd name="connsiteY109" fmla="*/ 209692 h 834218"/>
                <a:gd name="connsiteX110" fmla="*/ 743796 w 3024845"/>
                <a:gd name="connsiteY110" fmla="*/ 212124 h 834218"/>
                <a:gd name="connsiteX111" fmla="*/ 743796 w 3024845"/>
                <a:gd name="connsiteY111" fmla="*/ 229148 h 834218"/>
                <a:gd name="connsiteX112" fmla="*/ 746076 w 3024845"/>
                <a:gd name="connsiteY112" fmla="*/ 229148 h 834218"/>
                <a:gd name="connsiteX113" fmla="*/ 762036 w 3024845"/>
                <a:gd name="connsiteY113" fmla="*/ 229148 h 834218"/>
                <a:gd name="connsiteX114" fmla="*/ 762036 w 3024845"/>
                <a:gd name="connsiteY114" fmla="*/ 276707 h 834218"/>
                <a:gd name="connsiteX115" fmla="*/ 763049 w 3024845"/>
                <a:gd name="connsiteY115" fmla="*/ 276707 h 834218"/>
                <a:gd name="connsiteX116" fmla="*/ 770143 w 3024845"/>
                <a:gd name="connsiteY116" fmla="*/ 276707 h 834218"/>
                <a:gd name="connsiteX117" fmla="*/ 784330 w 3024845"/>
                <a:gd name="connsiteY117" fmla="*/ 281031 h 834218"/>
                <a:gd name="connsiteX118" fmla="*/ 784330 w 3024845"/>
                <a:gd name="connsiteY118" fmla="*/ 319943 h 834218"/>
                <a:gd name="connsiteX119" fmla="*/ 785343 w 3024845"/>
                <a:gd name="connsiteY119" fmla="*/ 319943 h 834218"/>
                <a:gd name="connsiteX120" fmla="*/ 792436 w 3024845"/>
                <a:gd name="connsiteY120" fmla="*/ 319943 h 834218"/>
                <a:gd name="connsiteX121" fmla="*/ 792436 w 3024845"/>
                <a:gd name="connsiteY121" fmla="*/ 321564 h 834218"/>
                <a:gd name="connsiteX122" fmla="*/ 792436 w 3024845"/>
                <a:gd name="connsiteY122" fmla="*/ 332913 h 834218"/>
                <a:gd name="connsiteX123" fmla="*/ 794463 w 3024845"/>
                <a:gd name="connsiteY123" fmla="*/ 332913 h 834218"/>
                <a:gd name="connsiteX124" fmla="*/ 808650 w 3024845"/>
                <a:gd name="connsiteY124" fmla="*/ 332913 h 834218"/>
                <a:gd name="connsiteX125" fmla="*/ 814730 w 3024845"/>
                <a:gd name="connsiteY125" fmla="*/ 339399 h 834218"/>
                <a:gd name="connsiteX126" fmla="*/ 814730 w 3024845"/>
                <a:gd name="connsiteY126" fmla="*/ 361017 h 834218"/>
                <a:gd name="connsiteX127" fmla="*/ 817010 w 3024845"/>
                <a:gd name="connsiteY127" fmla="*/ 361017 h 834218"/>
                <a:gd name="connsiteX128" fmla="*/ 832970 w 3024845"/>
                <a:gd name="connsiteY128" fmla="*/ 361017 h 834218"/>
                <a:gd name="connsiteX129" fmla="*/ 832970 w 3024845"/>
                <a:gd name="connsiteY129" fmla="*/ 362097 h 834218"/>
                <a:gd name="connsiteX130" fmla="*/ 832970 w 3024845"/>
                <a:gd name="connsiteY130" fmla="*/ 369664 h 834218"/>
                <a:gd name="connsiteX131" fmla="*/ 834237 w 3024845"/>
                <a:gd name="connsiteY131" fmla="*/ 369664 h 834218"/>
                <a:gd name="connsiteX132" fmla="*/ 843104 w 3024845"/>
                <a:gd name="connsiteY132" fmla="*/ 369664 h 834218"/>
                <a:gd name="connsiteX133" fmla="*/ 843104 w 3024845"/>
                <a:gd name="connsiteY133" fmla="*/ 371825 h 834218"/>
                <a:gd name="connsiteX134" fmla="*/ 843104 w 3024845"/>
                <a:gd name="connsiteY134" fmla="*/ 386958 h 834218"/>
                <a:gd name="connsiteX135" fmla="*/ 847157 w 3024845"/>
                <a:gd name="connsiteY135" fmla="*/ 385066 h 834218"/>
                <a:gd name="connsiteX136" fmla="*/ 847157 w 3024845"/>
                <a:gd name="connsiteY136" fmla="*/ 371825 h 834218"/>
                <a:gd name="connsiteX137" fmla="*/ 848170 w 3024845"/>
                <a:gd name="connsiteY137" fmla="*/ 371825 h 834218"/>
                <a:gd name="connsiteX138" fmla="*/ 855264 w 3024845"/>
                <a:gd name="connsiteY138" fmla="*/ 371825 h 834218"/>
                <a:gd name="connsiteX139" fmla="*/ 855264 w 3024845"/>
                <a:gd name="connsiteY139" fmla="*/ 373447 h 834218"/>
                <a:gd name="connsiteX140" fmla="*/ 855264 w 3024845"/>
                <a:gd name="connsiteY140" fmla="*/ 384796 h 834218"/>
                <a:gd name="connsiteX141" fmla="*/ 856024 w 3024845"/>
                <a:gd name="connsiteY141" fmla="*/ 384796 h 834218"/>
                <a:gd name="connsiteX142" fmla="*/ 861344 w 3024845"/>
                <a:gd name="connsiteY142" fmla="*/ 384796 h 834218"/>
                <a:gd name="connsiteX143" fmla="*/ 909984 w 3024845"/>
                <a:gd name="connsiteY143" fmla="*/ 380473 h 834218"/>
                <a:gd name="connsiteX144" fmla="*/ 909984 w 3024845"/>
                <a:gd name="connsiteY144" fmla="*/ 381824 h 834218"/>
                <a:gd name="connsiteX145" fmla="*/ 909984 w 3024845"/>
                <a:gd name="connsiteY145" fmla="*/ 391281 h 834218"/>
                <a:gd name="connsiteX146" fmla="*/ 910744 w 3024845"/>
                <a:gd name="connsiteY146" fmla="*/ 391281 h 834218"/>
                <a:gd name="connsiteX147" fmla="*/ 916065 w 3024845"/>
                <a:gd name="connsiteY147" fmla="*/ 391281 h 834218"/>
                <a:gd name="connsiteX148" fmla="*/ 916065 w 3024845"/>
                <a:gd name="connsiteY148" fmla="*/ 393443 h 834218"/>
                <a:gd name="connsiteX149" fmla="*/ 916065 w 3024845"/>
                <a:gd name="connsiteY149" fmla="*/ 408576 h 834218"/>
                <a:gd name="connsiteX150" fmla="*/ 918091 w 3024845"/>
                <a:gd name="connsiteY150" fmla="*/ 407225 h 834218"/>
                <a:gd name="connsiteX151" fmla="*/ 932278 w 3024845"/>
                <a:gd name="connsiteY151" fmla="*/ 397767 h 834218"/>
                <a:gd name="connsiteX152" fmla="*/ 938358 w 3024845"/>
                <a:gd name="connsiteY152" fmla="*/ 356693 h 834218"/>
                <a:gd name="connsiteX153" fmla="*/ 939118 w 3024845"/>
                <a:gd name="connsiteY153" fmla="*/ 356423 h 834218"/>
                <a:gd name="connsiteX154" fmla="*/ 944438 w 3024845"/>
                <a:gd name="connsiteY154" fmla="*/ 354531 h 834218"/>
                <a:gd name="connsiteX155" fmla="*/ 946465 w 3024845"/>
                <a:gd name="connsiteY155" fmla="*/ 285354 h 834218"/>
                <a:gd name="connsiteX156" fmla="*/ 948492 w 3024845"/>
                <a:gd name="connsiteY156" fmla="*/ 354531 h 834218"/>
                <a:gd name="connsiteX157" fmla="*/ 949252 w 3024845"/>
                <a:gd name="connsiteY157" fmla="*/ 354801 h 834218"/>
                <a:gd name="connsiteX158" fmla="*/ 954572 w 3024845"/>
                <a:gd name="connsiteY158" fmla="*/ 356693 h 834218"/>
                <a:gd name="connsiteX159" fmla="*/ 954572 w 3024845"/>
                <a:gd name="connsiteY159" fmla="*/ 270222 h 834218"/>
                <a:gd name="connsiteX160" fmla="*/ 958625 w 3024845"/>
                <a:gd name="connsiteY160" fmla="*/ 237795 h 834218"/>
                <a:gd name="connsiteX161" fmla="*/ 997132 w 3024845"/>
                <a:gd name="connsiteY161" fmla="*/ 237795 h 834218"/>
                <a:gd name="connsiteX162" fmla="*/ 997132 w 3024845"/>
                <a:gd name="connsiteY162" fmla="*/ 270222 h 834218"/>
                <a:gd name="connsiteX163" fmla="*/ 997892 w 3024845"/>
                <a:gd name="connsiteY163" fmla="*/ 270222 h 834218"/>
                <a:gd name="connsiteX164" fmla="*/ 1003212 w 3024845"/>
                <a:gd name="connsiteY164" fmla="*/ 270222 h 834218"/>
                <a:gd name="connsiteX165" fmla="*/ 1003212 w 3024845"/>
                <a:gd name="connsiteY165" fmla="*/ 188074 h 834218"/>
                <a:gd name="connsiteX166" fmla="*/ 1004986 w 3024845"/>
                <a:gd name="connsiteY166" fmla="*/ 188074 h 834218"/>
                <a:gd name="connsiteX167" fmla="*/ 1017399 w 3024845"/>
                <a:gd name="connsiteY167" fmla="*/ 188074 h 834218"/>
                <a:gd name="connsiteX168" fmla="*/ 1017399 w 3024845"/>
                <a:gd name="connsiteY168" fmla="*/ 186183 h 834218"/>
                <a:gd name="connsiteX169" fmla="*/ 1017399 w 3024845"/>
                <a:gd name="connsiteY169" fmla="*/ 172942 h 834218"/>
                <a:gd name="connsiteX170" fmla="*/ 1039693 w 3024845"/>
                <a:gd name="connsiteY170" fmla="*/ 172942 h 834218"/>
                <a:gd name="connsiteX171" fmla="*/ 1039693 w 3024845"/>
                <a:gd name="connsiteY171" fmla="*/ 171861 h 834218"/>
                <a:gd name="connsiteX172" fmla="*/ 1039693 w 3024845"/>
                <a:gd name="connsiteY172" fmla="*/ 164295 h 834218"/>
                <a:gd name="connsiteX173" fmla="*/ 1041466 w 3024845"/>
                <a:gd name="connsiteY173" fmla="*/ 164295 h 834218"/>
                <a:gd name="connsiteX174" fmla="*/ 1053880 w 3024845"/>
                <a:gd name="connsiteY174" fmla="*/ 164295 h 834218"/>
                <a:gd name="connsiteX175" fmla="*/ 1053880 w 3024845"/>
                <a:gd name="connsiteY175" fmla="*/ 165376 h 834218"/>
                <a:gd name="connsiteX176" fmla="*/ 1053880 w 3024845"/>
                <a:gd name="connsiteY176" fmla="*/ 172942 h 834218"/>
                <a:gd name="connsiteX177" fmla="*/ 1054640 w 3024845"/>
                <a:gd name="connsiteY177" fmla="*/ 172942 h 834218"/>
                <a:gd name="connsiteX178" fmla="*/ 1059960 w 3024845"/>
                <a:gd name="connsiteY178" fmla="*/ 172942 h 834218"/>
                <a:gd name="connsiteX179" fmla="*/ 1070093 w 3024845"/>
                <a:gd name="connsiteY179" fmla="*/ 168618 h 834218"/>
                <a:gd name="connsiteX180" fmla="*/ 1074146 w 3024845"/>
                <a:gd name="connsiteY180" fmla="*/ 171861 h 834218"/>
                <a:gd name="connsiteX181" fmla="*/ 1074146 w 3024845"/>
                <a:gd name="connsiteY181" fmla="*/ 164295 h 834218"/>
                <a:gd name="connsiteX182" fmla="*/ 1076426 w 3024845"/>
                <a:gd name="connsiteY182" fmla="*/ 164295 h 834218"/>
                <a:gd name="connsiteX183" fmla="*/ 1092387 w 3024845"/>
                <a:gd name="connsiteY183" fmla="*/ 164295 h 834218"/>
                <a:gd name="connsiteX184" fmla="*/ 1092387 w 3024845"/>
                <a:gd name="connsiteY184" fmla="*/ 165376 h 834218"/>
                <a:gd name="connsiteX185" fmla="*/ 1092387 w 3024845"/>
                <a:gd name="connsiteY185" fmla="*/ 172942 h 834218"/>
                <a:gd name="connsiteX186" fmla="*/ 1122787 w 3024845"/>
                <a:gd name="connsiteY186" fmla="*/ 172942 h 834218"/>
                <a:gd name="connsiteX187" fmla="*/ 1122787 w 3024845"/>
                <a:gd name="connsiteY187" fmla="*/ 174563 h 834218"/>
                <a:gd name="connsiteX188" fmla="*/ 1122787 w 3024845"/>
                <a:gd name="connsiteY188" fmla="*/ 185913 h 834218"/>
                <a:gd name="connsiteX189" fmla="*/ 1149134 w 3024845"/>
                <a:gd name="connsiteY189" fmla="*/ 185913 h 834218"/>
                <a:gd name="connsiteX190" fmla="*/ 1149134 w 3024845"/>
                <a:gd name="connsiteY190" fmla="*/ 216177 h 834218"/>
                <a:gd name="connsiteX191" fmla="*/ 1149894 w 3024845"/>
                <a:gd name="connsiteY191" fmla="*/ 216177 h 834218"/>
                <a:gd name="connsiteX192" fmla="*/ 1155214 w 3024845"/>
                <a:gd name="connsiteY192" fmla="*/ 216177 h 834218"/>
                <a:gd name="connsiteX193" fmla="*/ 1155214 w 3024845"/>
                <a:gd name="connsiteY193" fmla="*/ 217258 h 834218"/>
                <a:gd name="connsiteX194" fmla="*/ 1155214 w 3024845"/>
                <a:gd name="connsiteY194" fmla="*/ 224825 h 834218"/>
                <a:gd name="connsiteX195" fmla="*/ 1159268 w 3024845"/>
                <a:gd name="connsiteY195" fmla="*/ 255089 h 834218"/>
                <a:gd name="connsiteX196" fmla="*/ 1160028 w 3024845"/>
                <a:gd name="connsiteY196" fmla="*/ 255089 h 834218"/>
                <a:gd name="connsiteX197" fmla="*/ 1165348 w 3024845"/>
                <a:gd name="connsiteY197" fmla="*/ 255089 h 834218"/>
                <a:gd name="connsiteX198" fmla="*/ 1165348 w 3024845"/>
                <a:gd name="connsiteY198" fmla="*/ 255900 h 834218"/>
                <a:gd name="connsiteX199" fmla="*/ 1165348 w 3024845"/>
                <a:gd name="connsiteY199" fmla="*/ 261575 h 834218"/>
                <a:gd name="connsiteX200" fmla="*/ 1166361 w 3024845"/>
                <a:gd name="connsiteY200" fmla="*/ 261575 h 834218"/>
                <a:gd name="connsiteX201" fmla="*/ 1173454 w 3024845"/>
                <a:gd name="connsiteY201" fmla="*/ 261575 h 834218"/>
                <a:gd name="connsiteX202" fmla="*/ 1173454 w 3024845"/>
                <a:gd name="connsiteY202" fmla="*/ 291840 h 834218"/>
                <a:gd name="connsiteX203" fmla="*/ 1175481 w 3024845"/>
                <a:gd name="connsiteY203" fmla="*/ 291840 h 834218"/>
                <a:gd name="connsiteX204" fmla="*/ 1189668 w 3024845"/>
                <a:gd name="connsiteY204" fmla="*/ 291840 h 834218"/>
                <a:gd name="connsiteX205" fmla="*/ 1189668 w 3024845"/>
                <a:gd name="connsiteY205" fmla="*/ 315619 h 834218"/>
                <a:gd name="connsiteX206" fmla="*/ 1191695 w 3024845"/>
                <a:gd name="connsiteY206" fmla="*/ 317240 h 834218"/>
                <a:gd name="connsiteX207" fmla="*/ 1191695 w 3024845"/>
                <a:gd name="connsiteY207" fmla="*/ 328590 h 834218"/>
                <a:gd name="connsiteX208" fmla="*/ 1192455 w 3024845"/>
                <a:gd name="connsiteY208" fmla="*/ 328590 h 834218"/>
                <a:gd name="connsiteX209" fmla="*/ 1197775 w 3024845"/>
                <a:gd name="connsiteY209" fmla="*/ 328590 h 834218"/>
                <a:gd name="connsiteX210" fmla="*/ 1197775 w 3024845"/>
                <a:gd name="connsiteY210" fmla="*/ 352369 h 834218"/>
                <a:gd name="connsiteX211" fmla="*/ 1199041 w 3024845"/>
                <a:gd name="connsiteY211" fmla="*/ 352369 h 834218"/>
                <a:gd name="connsiteX212" fmla="*/ 1207908 w 3024845"/>
                <a:gd name="connsiteY212" fmla="*/ 352369 h 834218"/>
                <a:gd name="connsiteX213" fmla="*/ 1209935 w 3024845"/>
                <a:gd name="connsiteY213" fmla="*/ 356423 h 834218"/>
                <a:gd name="connsiteX214" fmla="*/ 1209935 w 3024845"/>
                <a:gd name="connsiteY214" fmla="*/ 369664 h 834218"/>
                <a:gd name="connsiteX215" fmla="*/ 1211455 w 3024845"/>
                <a:gd name="connsiteY215" fmla="*/ 367772 h 834218"/>
                <a:gd name="connsiteX216" fmla="*/ 1222095 w 3024845"/>
                <a:gd name="connsiteY216" fmla="*/ 354531 h 834218"/>
                <a:gd name="connsiteX217" fmla="*/ 1250469 w 3024845"/>
                <a:gd name="connsiteY217" fmla="*/ 354531 h 834218"/>
                <a:gd name="connsiteX218" fmla="*/ 1250469 w 3024845"/>
                <a:gd name="connsiteY218" fmla="*/ 441002 h 834218"/>
                <a:gd name="connsiteX219" fmla="*/ 1251229 w 3024845"/>
                <a:gd name="connsiteY219" fmla="*/ 441002 h 834218"/>
                <a:gd name="connsiteX220" fmla="*/ 1256549 w 3024845"/>
                <a:gd name="connsiteY220" fmla="*/ 441002 h 834218"/>
                <a:gd name="connsiteX221" fmla="*/ 1257309 w 3024845"/>
                <a:gd name="connsiteY221" fmla="*/ 439651 h 834218"/>
                <a:gd name="connsiteX222" fmla="*/ 1262629 w 3024845"/>
                <a:gd name="connsiteY222" fmla="*/ 430193 h 834218"/>
                <a:gd name="connsiteX223" fmla="*/ 1262629 w 3024845"/>
                <a:gd name="connsiteY223" fmla="*/ 432085 h 834218"/>
                <a:gd name="connsiteX224" fmla="*/ 1262629 w 3024845"/>
                <a:gd name="connsiteY224" fmla="*/ 445326 h 834218"/>
                <a:gd name="connsiteX225" fmla="*/ 1266682 w 3024845"/>
                <a:gd name="connsiteY225" fmla="*/ 399929 h 834218"/>
                <a:gd name="connsiteX226" fmla="*/ 1267442 w 3024845"/>
                <a:gd name="connsiteY226" fmla="*/ 399929 h 834218"/>
                <a:gd name="connsiteX227" fmla="*/ 1272762 w 3024845"/>
                <a:gd name="connsiteY227" fmla="*/ 399929 h 834218"/>
                <a:gd name="connsiteX228" fmla="*/ 1272762 w 3024845"/>
                <a:gd name="connsiteY228" fmla="*/ 335075 h 834218"/>
                <a:gd name="connsiteX229" fmla="*/ 1273776 w 3024845"/>
                <a:gd name="connsiteY229" fmla="*/ 335075 h 834218"/>
                <a:gd name="connsiteX230" fmla="*/ 1280869 w 3024845"/>
                <a:gd name="connsiteY230" fmla="*/ 335075 h 834218"/>
                <a:gd name="connsiteX231" fmla="*/ 1293029 w 3024845"/>
                <a:gd name="connsiteY231" fmla="*/ 291840 h 834218"/>
                <a:gd name="connsiteX232" fmla="*/ 1294296 w 3024845"/>
                <a:gd name="connsiteY232" fmla="*/ 291840 h 834218"/>
                <a:gd name="connsiteX233" fmla="*/ 1303163 w 3024845"/>
                <a:gd name="connsiteY233" fmla="*/ 291840 h 834218"/>
                <a:gd name="connsiteX234" fmla="*/ 1313296 w 3024845"/>
                <a:gd name="connsiteY234" fmla="*/ 335075 h 834218"/>
                <a:gd name="connsiteX235" fmla="*/ 1314309 w 3024845"/>
                <a:gd name="connsiteY235" fmla="*/ 335075 h 834218"/>
                <a:gd name="connsiteX236" fmla="*/ 1321403 w 3024845"/>
                <a:gd name="connsiteY236" fmla="*/ 335075 h 834218"/>
                <a:gd name="connsiteX237" fmla="*/ 1321403 w 3024845"/>
                <a:gd name="connsiteY237" fmla="*/ 373987 h 834218"/>
                <a:gd name="connsiteX238" fmla="*/ 1323176 w 3024845"/>
                <a:gd name="connsiteY238" fmla="*/ 373987 h 834218"/>
                <a:gd name="connsiteX239" fmla="*/ 1335590 w 3024845"/>
                <a:gd name="connsiteY239" fmla="*/ 373987 h 834218"/>
                <a:gd name="connsiteX240" fmla="*/ 1335590 w 3024845"/>
                <a:gd name="connsiteY240" fmla="*/ 376149 h 834218"/>
                <a:gd name="connsiteX241" fmla="*/ 1335590 w 3024845"/>
                <a:gd name="connsiteY241" fmla="*/ 391281 h 834218"/>
                <a:gd name="connsiteX242" fmla="*/ 1339643 w 3024845"/>
                <a:gd name="connsiteY242" fmla="*/ 389120 h 834218"/>
                <a:gd name="connsiteX243" fmla="*/ 1339643 w 3024845"/>
                <a:gd name="connsiteY243" fmla="*/ 373987 h 834218"/>
                <a:gd name="connsiteX244" fmla="*/ 1341163 w 3024845"/>
                <a:gd name="connsiteY244" fmla="*/ 373987 h 834218"/>
                <a:gd name="connsiteX245" fmla="*/ 1351803 w 3024845"/>
                <a:gd name="connsiteY245" fmla="*/ 373987 h 834218"/>
                <a:gd name="connsiteX246" fmla="*/ 1351803 w 3024845"/>
                <a:gd name="connsiteY246" fmla="*/ 375608 h 834218"/>
                <a:gd name="connsiteX247" fmla="*/ 1351803 w 3024845"/>
                <a:gd name="connsiteY247" fmla="*/ 386958 h 834218"/>
                <a:gd name="connsiteX248" fmla="*/ 1382204 w 3024845"/>
                <a:gd name="connsiteY248" fmla="*/ 386958 h 834218"/>
                <a:gd name="connsiteX249" fmla="*/ 1382204 w 3024845"/>
                <a:gd name="connsiteY249" fmla="*/ 350208 h 834218"/>
                <a:gd name="connsiteX250" fmla="*/ 1383470 w 3024845"/>
                <a:gd name="connsiteY250" fmla="*/ 350208 h 834218"/>
                <a:gd name="connsiteX251" fmla="*/ 1392337 w 3024845"/>
                <a:gd name="connsiteY251" fmla="*/ 350208 h 834218"/>
                <a:gd name="connsiteX252" fmla="*/ 1392337 w 3024845"/>
                <a:gd name="connsiteY252" fmla="*/ 371825 h 834218"/>
                <a:gd name="connsiteX253" fmla="*/ 1394364 w 3024845"/>
                <a:gd name="connsiteY253" fmla="*/ 339399 h 834218"/>
                <a:gd name="connsiteX254" fmla="*/ 1416657 w 3024845"/>
                <a:gd name="connsiteY254" fmla="*/ 339399 h 834218"/>
                <a:gd name="connsiteX255" fmla="*/ 1416657 w 3024845"/>
                <a:gd name="connsiteY255" fmla="*/ 337777 h 834218"/>
                <a:gd name="connsiteX256" fmla="*/ 1416657 w 3024845"/>
                <a:gd name="connsiteY256" fmla="*/ 326428 h 834218"/>
                <a:gd name="connsiteX257" fmla="*/ 1417417 w 3024845"/>
                <a:gd name="connsiteY257" fmla="*/ 326428 h 834218"/>
                <a:gd name="connsiteX258" fmla="*/ 1422737 w 3024845"/>
                <a:gd name="connsiteY258" fmla="*/ 326428 h 834218"/>
                <a:gd name="connsiteX259" fmla="*/ 1422737 w 3024845"/>
                <a:gd name="connsiteY259" fmla="*/ 324537 h 834218"/>
                <a:gd name="connsiteX260" fmla="*/ 1422737 w 3024845"/>
                <a:gd name="connsiteY260" fmla="*/ 311296 h 834218"/>
                <a:gd name="connsiteX261" fmla="*/ 1426791 w 3024845"/>
                <a:gd name="connsiteY261" fmla="*/ 317781 h 834218"/>
                <a:gd name="connsiteX262" fmla="*/ 1429071 w 3024845"/>
                <a:gd name="connsiteY262" fmla="*/ 317781 h 834218"/>
                <a:gd name="connsiteX263" fmla="*/ 1445031 w 3024845"/>
                <a:gd name="connsiteY263" fmla="*/ 317781 h 834218"/>
                <a:gd name="connsiteX264" fmla="*/ 1445031 w 3024845"/>
                <a:gd name="connsiteY264" fmla="*/ 316970 h 834218"/>
                <a:gd name="connsiteX265" fmla="*/ 1445031 w 3024845"/>
                <a:gd name="connsiteY265" fmla="*/ 311296 h 834218"/>
                <a:gd name="connsiteX266" fmla="*/ 1445791 w 3024845"/>
                <a:gd name="connsiteY266" fmla="*/ 311296 h 834218"/>
                <a:gd name="connsiteX267" fmla="*/ 1451111 w 3024845"/>
                <a:gd name="connsiteY267" fmla="*/ 311296 h 834218"/>
                <a:gd name="connsiteX268" fmla="*/ 1451111 w 3024845"/>
                <a:gd name="connsiteY268" fmla="*/ 312647 h 834218"/>
                <a:gd name="connsiteX269" fmla="*/ 1451111 w 3024845"/>
                <a:gd name="connsiteY269" fmla="*/ 322105 h 834218"/>
                <a:gd name="connsiteX270" fmla="*/ 1489618 w 3024845"/>
                <a:gd name="connsiteY270" fmla="*/ 322105 h 834218"/>
                <a:gd name="connsiteX271" fmla="*/ 1489618 w 3024845"/>
                <a:gd name="connsiteY271" fmla="*/ 460458 h 834218"/>
                <a:gd name="connsiteX272" fmla="*/ 1491138 w 3024845"/>
                <a:gd name="connsiteY272" fmla="*/ 460458 h 834218"/>
                <a:gd name="connsiteX273" fmla="*/ 1501778 w 3024845"/>
                <a:gd name="connsiteY273" fmla="*/ 460458 h 834218"/>
                <a:gd name="connsiteX274" fmla="*/ 1501778 w 3024845"/>
                <a:gd name="connsiteY274" fmla="*/ 447488 h 834218"/>
                <a:gd name="connsiteX275" fmla="*/ 1505832 w 3024845"/>
                <a:gd name="connsiteY275" fmla="*/ 447488 h 834218"/>
                <a:gd name="connsiteX276" fmla="*/ 1505832 w 3024845"/>
                <a:gd name="connsiteY276" fmla="*/ 460458 h 834218"/>
                <a:gd name="connsiteX277" fmla="*/ 1536232 w 3024845"/>
                <a:gd name="connsiteY277" fmla="*/ 460458 h 834218"/>
                <a:gd name="connsiteX278" fmla="*/ 1536232 w 3024845"/>
                <a:gd name="connsiteY278" fmla="*/ 430193 h 834218"/>
                <a:gd name="connsiteX279" fmla="*/ 1548392 w 3024845"/>
                <a:gd name="connsiteY279" fmla="*/ 430193 h 834218"/>
                <a:gd name="connsiteX280" fmla="*/ 1560552 w 3024845"/>
                <a:gd name="connsiteY280" fmla="*/ 428032 h 834218"/>
                <a:gd name="connsiteX281" fmla="*/ 1564606 w 3024845"/>
                <a:gd name="connsiteY281" fmla="*/ 430193 h 834218"/>
                <a:gd name="connsiteX282" fmla="*/ 1574739 w 3024845"/>
                <a:gd name="connsiteY282" fmla="*/ 430193 h 834218"/>
                <a:gd name="connsiteX283" fmla="*/ 1574739 w 3024845"/>
                <a:gd name="connsiteY283" fmla="*/ 460458 h 834218"/>
                <a:gd name="connsiteX284" fmla="*/ 1582846 w 3024845"/>
                <a:gd name="connsiteY284" fmla="*/ 460458 h 834218"/>
                <a:gd name="connsiteX285" fmla="*/ 1582846 w 3024845"/>
                <a:gd name="connsiteY285" fmla="*/ 477753 h 834218"/>
                <a:gd name="connsiteX286" fmla="*/ 1592182 w 3024845"/>
                <a:gd name="connsiteY286" fmla="*/ 478658 h 834218"/>
                <a:gd name="connsiteX287" fmla="*/ 1605140 w 3024845"/>
                <a:gd name="connsiteY287" fmla="*/ 478658 h 834218"/>
                <a:gd name="connsiteX288" fmla="*/ 1605140 w 3024845"/>
                <a:gd name="connsiteY288" fmla="*/ 462620 h 834218"/>
                <a:gd name="connsiteX289" fmla="*/ 1673096 w 3024845"/>
                <a:gd name="connsiteY289" fmla="*/ 462620 h 834218"/>
                <a:gd name="connsiteX290" fmla="*/ 1673096 w 3024845"/>
                <a:gd name="connsiteY290" fmla="*/ 377367 h 834218"/>
                <a:gd name="connsiteX291" fmla="*/ 1745104 w 3024845"/>
                <a:gd name="connsiteY291" fmla="*/ 377367 h 834218"/>
                <a:gd name="connsiteX292" fmla="*/ 1745104 w 3024845"/>
                <a:gd name="connsiteY292" fmla="*/ 456135 h 834218"/>
                <a:gd name="connsiteX293" fmla="*/ 1747008 w 3024845"/>
                <a:gd name="connsiteY293" fmla="*/ 456135 h 834218"/>
                <a:gd name="connsiteX294" fmla="*/ 1748250 w 3024845"/>
                <a:gd name="connsiteY294" fmla="*/ 478658 h 834218"/>
                <a:gd name="connsiteX295" fmla="*/ 1757926 w 3024845"/>
                <a:gd name="connsiteY295" fmla="*/ 478658 h 834218"/>
                <a:gd name="connsiteX296" fmla="*/ 1759168 w 3024845"/>
                <a:gd name="connsiteY296" fmla="*/ 456135 h 834218"/>
                <a:gd name="connsiteX297" fmla="*/ 1765248 w 3024845"/>
                <a:gd name="connsiteY297" fmla="*/ 456135 h 834218"/>
                <a:gd name="connsiteX298" fmla="*/ 1766490 w 3024845"/>
                <a:gd name="connsiteY298" fmla="*/ 478658 h 834218"/>
                <a:gd name="connsiteX299" fmla="*/ 1817112 w 3024845"/>
                <a:gd name="connsiteY299" fmla="*/ 478658 h 834218"/>
                <a:gd name="connsiteX300" fmla="*/ 1817112 w 3024845"/>
                <a:gd name="connsiteY300" fmla="*/ 315630 h 834218"/>
                <a:gd name="connsiteX301" fmla="*/ 2014439 w 3024845"/>
                <a:gd name="connsiteY301" fmla="*/ 315630 h 834218"/>
                <a:gd name="connsiteX302" fmla="*/ 2014439 w 3024845"/>
                <a:gd name="connsiteY302" fmla="*/ 478658 h 834218"/>
                <a:gd name="connsiteX303" fmla="*/ 2033136 w 3024845"/>
                <a:gd name="connsiteY303" fmla="*/ 478658 h 834218"/>
                <a:gd name="connsiteX304" fmla="*/ 2033136 w 3024845"/>
                <a:gd name="connsiteY304" fmla="*/ 395965 h 834218"/>
                <a:gd name="connsiteX305" fmla="*/ 2128256 w 3024845"/>
                <a:gd name="connsiteY305" fmla="*/ 395965 h 834218"/>
                <a:gd name="connsiteX306" fmla="*/ 2180720 w 3024845"/>
                <a:gd name="connsiteY306" fmla="*/ 330752 h 834218"/>
                <a:gd name="connsiteX307" fmla="*/ 2245574 w 3024845"/>
                <a:gd name="connsiteY307" fmla="*/ 330752 h 834218"/>
                <a:gd name="connsiteX308" fmla="*/ 2245574 w 3024845"/>
                <a:gd name="connsiteY308" fmla="*/ 406414 h 834218"/>
                <a:gd name="connsiteX309" fmla="*/ 2253681 w 3024845"/>
                <a:gd name="connsiteY309" fmla="*/ 406414 h 834218"/>
                <a:gd name="connsiteX310" fmla="*/ 2255708 w 3024845"/>
                <a:gd name="connsiteY310" fmla="*/ 399929 h 834218"/>
                <a:gd name="connsiteX311" fmla="*/ 2261788 w 3024845"/>
                <a:gd name="connsiteY311" fmla="*/ 399929 h 834218"/>
                <a:gd name="connsiteX312" fmla="*/ 2263815 w 3024845"/>
                <a:gd name="connsiteY312" fmla="*/ 408576 h 834218"/>
                <a:gd name="connsiteX313" fmla="*/ 2275975 w 3024845"/>
                <a:gd name="connsiteY313" fmla="*/ 408576 h 834218"/>
                <a:gd name="connsiteX314" fmla="*/ 2275975 w 3024845"/>
                <a:gd name="connsiteY314" fmla="*/ 402090 h 834218"/>
                <a:gd name="connsiteX315" fmla="*/ 2298268 w 3024845"/>
                <a:gd name="connsiteY315" fmla="*/ 402090 h 834218"/>
                <a:gd name="connsiteX316" fmla="*/ 2298268 w 3024845"/>
                <a:gd name="connsiteY316" fmla="*/ 408576 h 834218"/>
                <a:gd name="connsiteX317" fmla="*/ 2318535 w 3024845"/>
                <a:gd name="connsiteY317" fmla="*/ 408576 h 834218"/>
                <a:gd name="connsiteX318" fmla="*/ 2318535 w 3024845"/>
                <a:gd name="connsiteY318" fmla="*/ 453973 h 834218"/>
                <a:gd name="connsiteX319" fmla="*/ 2332722 w 3024845"/>
                <a:gd name="connsiteY319" fmla="*/ 453973 h 834218"/>
                <a:gd name="connsiteX320" fmla="*/ 2332722 w 3024845"/>
                <a:gd name="connsiteY320" fmla="*/ 441002 h 834218"/>
                <a:gd name="connsiteX321" fmla="*/ 2348936 w 3024845"/>
                <a:gd name="connsiteY321" fmla="*/ 441002 h 834218"/>
                <a:gd name="connsiteX322" fmla="*/ 2348936 w 3024845"/>
                <a:gd name="connsiteY322" fmla="*/ 261575 h 834218"/>
                <a:gd name="connsiteX323" fmla="*/ 2355016 w 3024845"/>
                <a:gd name="connsiteY323" fmla="*/ 255089 h 834218"/>
                <a:gd name="connsiteX324" fmla="*/ 2427977 w 3024845"/>
                <a:gd name="connsiteY324" fmla="*/ 255089 h 834218"/>
                <a:gd name="connsiteX325" fmla="*/ 2427977 w 3024845"/>
                <a:gd name="connsiteY325" fmla="*/ 263737 h 834218"/>
                <a:gd name="connsiteX326" fmla="*/ 2438110 w 3024845"/>
                <a:gd name="connsiteY326" fmla="*/ 263737 h 834218"/>
                <a:gd name="connsiteX327" fmla="*/ 2438110 w 3024845"/>
                <a:gd name="connsiteY327" fmla="*/ 378311 h 834218"/>
                <a:gd name="connsiteX328" fmla="*/ 2460404 w 3024845"/>
                <a:gd name="connsiteY328" fmla="*/ 378311 h 834218"/>
                <a:gd name="connsiteX329" fmla="*/ 2460404 w 3024845"/>
                <a:gd name="connsiteY329" fmla="*/ 311296 h 834218"/>
                <a:gd name="connsiteX330" fmla="*/ 2486751 w 3024845"/>
                <a:gd name="connsiteY330" fmla="*/ 311296 h 834218"/>
                <a:gd name="connsiteX331" fmla="*/ 2490804 w 3024845"/>
                <a:gd name="connsiteY331" fmla="*/ 306972 h 834218"/>
                <a:gd name="connsiteX332" fmla="*/ 2498911 w 3024845"/>
                <a:gd name="connsiteY332" fmla="*/ 306972 h 834218"/>
                <a:gd name="connsiteX333" fmla="*/ 2502964 w 3024845"/>
                <a:gd name="connsiteY333" fmla="*/ 311296 h 834218"/>
                <a:gd name="connsiteX334" fmla="*/ 2525258 w 3024845"/>
                <a:gd name="connsiteY334" fmla="*/ 311296 h 834218"/>
                <a:gd name="connsiteX335" fmla="*/ 2525258 w 3024845"/>
                <a:gd name="connsiteY335" fmla="*/ 194560 h 834218"/>
                <a:gd name="connsiteX336" fmla="*/ 2582005 w 3024845"/>
                <a:gd name="connsiteY336" fmla="*/ 183751 h 834218"/>
                <a:gd name="connsiteX337" fmla="*/ 2582005 w 3024845"/>
                <a:gd name="connsiteY337" fmla="*/ 184832 h 834218"/>
                <a:gd name="connsiteX338" fmla="*/ 2582005 w 3024845"/>
                <a:gd name="connsiteY338" fmla="*/ 192398 h 834218"/>
                <a:gd name="connsiteX339" fmla="*/ 2608352 w 3024845"/>
                <a:gd name="connsiteY339" fmla="*/ 192398 h 834218"/>
                <a:gd name="connsiteX340" fmla="*/ 2608352 w 3024845"/>
                <a:gd name="connsiteY340" fmla="*/ 447488 h 834218"/>
                <a:gd name="connsiteX341" fmla="*/ 2630646 w 3024845"/>
                <a:gd name="connsiteY341" fmla="*/ 447488 h 834218"/>
                <a:gd name="connsiteX342" fmla="*/ 2630646 w 3024845"/>
                <a:gd name="connsiteY342" fmla="*/ 443164 h 834218"/>
                <a:gd name="connsiteX343" fmla="*/ 2642806 w 3024845"/>
                <a:gd name="connsiteY343" fmla="*/ 443164 h 834218"/>
                <a:gd name="connsiteX344" fmla="*/ 2642806 w 3024845"/>
                <a:gd name="connsiteY344" fmla="*/ 447488 h 834218"/>
                <a:gd name="connsiteX345" fmla="*/ 2667126 w 3024845"/>
                <a:gd name="connsiteY345" fmla="*/ 447488 h 834218"/>
                <a:gd name="connsiteX346" fmla="*/ 2667126 w 3024845"/>
                <a:gd name="connsiteY346" fmla="*/ 434517 h 834218"/>
                <a:gd name="connsiteX347" fmla="*/ 2695500 w 3024845"/>
                <a:gd name="connsiteY347" fmla="*/ 434517 h 834218"/>
                <a:gd name="connsiteX348" fmla="*/ 2707660 w 3024845"/>
                <a:gd name="connsiteY348" fmla="*/ 430193 h 834218"/>
                <a:gd name="connsiteX349" fmla="*/ 2727927 w 3024845"/>
                <a:gd name="connsiteY349" fmla="*/ 434517 h 834218"/>
                <a:gd name="connsiteX350" fmla="*/ 2727927 w 3024845"/>
                <a:gd name="connsiteY350" fmla="*/ 417223 h 834218"/>
                <a:gd name="connsiteX351" fmla="*/ 2736034 w 3024845"/>
                <a:gd name="connsiteY351" fmla="*/ 417223 h 834218"/>
                <a:gd name="connsiteX352" fmla="*/ 2736034 w 3024845"/>
                <a:gd name="connsiteY352" fmla="*/ 404252 h 834218"/>
                <a:gd name="connsiteX353" fmla="*/ 2792781 w 3024845"/>
                <a:gd name="connsiteY353" fmla="*/ 404252 h 834218"/>
                <a:gd name="connsiteX354" fmla="*/ 2792781 w 3024845"/>
                <a:gd name="connsiteY354" fmla="*/ 373987 h 834218"/>
                <a:gd name="connsiteX355" fmla="*/ 2811021 w 3024845"/>
                <a:gd name="connsiteY355" fmla="*/ 373987 h 834218"/>
                <a:gd name="connsiteX356" fmla="*/ 2811021 w 3024845"/>
                <a:gd name="connsiteY356" fmla="*/ 367502 h 834218"/>
                <a:gd name="connsiteX357" fmla="*/ 2823181 w 3024845"/>
                <a:gd name="connsiteY357" fmla="*/ 367502 h 834218"/>
                <a:gd name="connsiteX358" fmla="*/ 2823181 w 3024845"/>
                <a:gd name="connsiteY358" fmla="*/ 373987 h 834218"/>
                <a:gd name="connsiteX359" fmla="*/ 2839395 w 3024845"/>
                <a:gd name="connsiteY359" fmla="*/ 373987 h 834218"/>
                <a:gd name="connsiteX360" fmla="*/ 2839395 w 3024845"/>
                <a:gd name="connsiteY360" fmla="*/ 423708 h 834218"/>
                <a:gd name="connsiteX361" fmla="*/ 2871822 w 3024845"/>
                <a:gd name="connsiteY361" fmla="*/ 423708 h 834218"/>
                <a:gd name="connsiteX362" fmla="*/ 2871822 w 3024845"/>
                <a:gd name="connsiteY362" fmla="*/ 397767 h 834218"/>
                <a:gd name="connsiteX363" fmla="*/ 2910329 w 3024845"/>
                <a:gd name="connsiteY363" fmla="*/ 397767 h 834218"/>
                <a:gd name="connsiteX364" fmla="*/ 2910329 w 3024845"/>
                <a:gd name="connsiteY364" fmla="*/ 367502 h 834218"/>
                <a:gd name="connsiteX365" fmla="*/ 2958970 w 3024845"/>
                <a:gd name="connsiteY365" fmla="*/ 367502 h 834218"/>
                <a:gd name="connsiteX366" fmla="*/ 2958970 w 3024845"/>
                <a:gd name="connsiteY366" fmla="*/ 478658 h 834218"/>
                <a:gd name="connsiteX367" fmla="*/ 2958970 w 3024845"/>
                <a:gd name="connsiteY367" fmla="*/ 492437 h 834218"/>
                <a:gd name="connsiteX368" fmla="*/ 3024845 w 3024845"/>
                <a:gd name="connsiteY368" fmla="*/ 492437 h 834218"/>
                <a:gd name="connsiteX369" fmla="*/ 3024845 w 3024845"/>
                <a:gd name="connsiteY369" fmla="*/ 834218 h 834218"/>
                <a:gd name="connsiteX370" fmla="*/ 2054 w 3024845"/>
                <a:gd name="connsiteY370" fmla="*/ 831885 h 834218"/>
                <a:gd name="connsiteX371" fmla="*/ 0 w 3024845"/>
                <a:gd name="connsiteY371" fmla="*/ 397767 h 834218"/>
                <a:gd name="connsiteX372" fmla="*/ 20267 w 3024845"/>
                <a:gd name="connsiteY372" fmla="*/ 397767 h 834218"/>
                <a:gd name="connsiteX373" fmla="*/ 20774 w 3024845"/>
                <a:gd name="connsiteY373" fmla="*/ 396686 h 834218"/>
                <a:gd name="connsiteX374" fmla="*/ 24320 w 3024845"/>
                <a:gd name="connsiteY374" fmla="*/ 389120 h 834218"/>
                <a:gd name="connsiteX375" fmla="*/ 26094 w 3024845"/>
                <a:gd name="connsiteY375" fmla="*/ 389390 h 834218"/>
                <a:gd name="connsiteX376" fmla="*/ 38507 w 3024845"/>
                <a:gd name="connsiteY376" fmla="*/ 391281 h 834218"/>
                <a:gd name="connsiteX377" fmla="*/ 39014 w 3024845"/>
                <a:gd name="connsiteY377" fmla="*/ 392633 h 834218"/>
                <a:gd name="connsiteX378" fmla="*/ 42560 w 3024845"/>
                <a:gd name="connsiteY378" fmla="*/ 402090 h 834218"/>
                <a:gd name="connsiteX379" fmla="*/ 68907 w 3024845"/>
                <a:gd name="connsiteY379" fmla="*/ 404252 h 834218"/>
                <a:gd name="connsiteX380" fmla="*/ 68907 w 3024845"/>
                <a:gd name="connsiteY380" fmla="*/ 281031 h 834218"/>
                <a:gd name="connsiteX381" fmla="*/ 70934 w 3024845"/>
                <a:gd name="connsiteY381" fmla="*/ 281031 h 834218"/>
                <a:gd name="connsiteX382" fmla="*/ 85121 w 3024845"/>
                <a:gd name="connsiteY382" fmla="*/ 281031 h 834218"/>
                <a:gd name="connsiteX383" fmla="*/ 85121 w 3024845"/>
                <a:gd name="connsiteY383" fmla="*/ 144839 h 834218"/>
                <a:gd name="connsiteX384" fmla="*/ 86894 w 3024845"/>
                <a:gd name="connsiteY384" fmla="*/ 144839 h 834218"/>
                <a:gd name="connsiteX385" fmla="*/ 99308 w 3024845"/>
                <a:gd name="connsiteY385" fmla="*/ 144839 h 834218"/>
                <a:gd name="connsiteX386" fmla="*/ 99308 w 3024845"/>
                <a:gd name="connsiteY386" fmla="*/ 30265 h 834218"/>
                <a:gd name="connsiteX387" fmla="*/ 103361 w 3024845"/>
                <a:gd name="connsiteY387" fmla="*/ 2161 h 834218"/>
                <a:gd name="connsiteX0" fmla="*/ 103361 w 3024845"/>
                <a:gd name="connsiteY0" fmla="*/ 2161 h 834218"/>
                <a:gd name="connsiteX1" fmla="*/ 200642 w 3024845"/>
                <a:gd name="connsiteY1" fmla="*/ 0 h 834218"/>
                <a:gd name="connsiteX2" fmla="*/ 220909 w 3024845"/>
                <a:gd name="connsiteY2" fmla="*/ 144839 h 834218"/>
                <a:gd name="connsiteX3" fmla="*/ 223189 w 3024845"/>
                <a:gd name="connsiteY3" fmla="*/ 144839 h 834218"/>
                <a:gd name="connsiteX4" fmla="*/ 239150 w 3024845"/>
                <a:gd name="connsiteY4" fmla="*/ 144839 h 834218"/>
                <a:gd name="connsiteX5" fmla="*/ 239150 w 3024845"/>
                <a:gd name="connsiteY5" fmla="*/ 285354 h 834218"/>
                <a:gd name="connsiteX6" fmla="*/ 240670 w 3024845"/>
                <a:gd name="connsiteY6" fmla="*/ 285084 h 834218"/>
                <a:gd name="connsiteX7" fmla="*/ 251310 w 3024845"/>
                <a:gd name="connsiteY7" fmla="*/ 283193 h 834218"/>
                <a:gd name="connsiteX8" fmla="*/ 249283 w 3024845"/>
                <a:gd name="connsiteY8" fmla="*/ 371825 h 834218"/>
                <a:gd name="connsiteX9" fmla="*/ 250803 w 3024845"/>
                <a:gd name="connsiteY9" fmla="*/ 372096 h 834218"/>
                <a:gd name="connsiteX10" fmla="*/ 261443 w 3024845"/>
                <a:gd name="connsiteY10" fmla="*/ 373987 h 834218"/>
                <a:gd name="connsiteX11" fmla="*/ 261696 w 3024845"/>
                <a:gd name="connsiteY11" fmla="*/ 374798 h 834218"/>
                <a:gd name="connsiteX12" fmla="*/ 263470 w 3024845"/>
                <a:gd name="connsiteY12" fmla="*/ 380473 h 834218"/>
                <a:gd name="connsiteX13" fmla="*/ 264230 w 3024845"/>
                <a:gd name="connsiteY13" fmla="*/ 378041 h 834218"/>
                <a:gd name="connsiteX14" fmla="*/ 269550 w 3024845"/>
                <a:gd name="connsiteY14" fmla="*/ 361017 h 834218"/>
                <a:gd name="connsiteX15" fmla="*/ 271323 w 3024845"/>
                <a:gd name="connsiteY15" fmla="*/ 361017 h 834218"/>
                <a:gd name="connsiteX16" fmla="*/ 283737 w 3024845"/>
                <a:gd name="connsiteY16" fmla="*/ 361017 h 834218"/>
                <a:gd name="connsiteX17" fmla="*/ 283737 w 3024845"/>
                <a:gd name="connsiteY17" fmla="*/ 393443 h 834218"/>
                <a:gd name="connsiteX18" fmla="*/ 284750 w 3024845"/>
                <a:gd name="connsiteY18" fmla="*/ 393984 h 834218"/>
                <a:gd name="connsiteX19" fmla="*/ 291844 w 3024845"/>
                <a:gd name="connsiteY19" fmla="*/ 397767 h 834218"/>
                <a:gd name="connsiteX20" fmla="*/ 291844 w 3024845"/>
                <a:gd name="connsiteY20" fmla="*/ 399118 h 834218"/>
                <a:gd name="connsiteX21" fmla="*/ 291844 w 3024845"/>
                <a:gd name="connsiteY21" fmla="*/ 408576 h 834218"/>
                <a:gd name="connsiteX22" fmla="*/ 336431 w 3024845"/>
                <a:gd name="connsiteY22" fmla="*/ 408576 h 834218"/>
                <a:gd name="connsiteX23" fmla="*/ 336431 w 3024845"/>
                <a:gd name="connsiteY23" fmla="*/ 409657 h 834218"/>
                <a:gd name="connsiteX24" fmla="*/ 336431 w 3024845"/>
                <a:gd name="connsiteY24" fmla="*/ 417223 h 834218"/>
                <a:gd name="connsiteX25" fmla="*/ 338457 w 3024845"/>
                <a:gd name="connsiteY25" fmla="*/ 417223 h 834218"/>
                <a:gd name="connsiteX26" fmla="*/ 352644 w 3024845"/>
                <a:gd name="connsiteY26" fmla="*/ 417223 h 834218"/>
                <a:gd name="connsiteX27" fmla="*/ 352644 w 3024845"/>
                <a:gd name="connsiteY27" fmla="*/ 386958 h 834218"/>
                <a:gd name="connsiteX28" fmla="*/ 397231 w 3024845"/>
                <a:gd name="connsiteY28" fmla="*/ 386958 h 834218"/>
                <a:gd name="connsiteX29" fmla="*/ 397231 w 3024845"/>
                <a:gd name="connsiteY29" fmla="*/ 385607 h 834218"/>
                <a:gd name="connsiteX30" fmla="*/ 397231 w 3024845"/>
                <a:gd name="connsiteY30" fmla="*/ 376149 h 834218"/>
                <a:gd name="connsiteX31" fmla="*/ 398245 w 3024845"/>
                <a:gd name="connsiteY31" fmla="*/ 376149 h 834218"/>
                <a:gd name="connsiteX32" fmla="*/ 405338 w 3024845"/>
                <a:gd name="connsiteY32" fmla="*/ 376149 h 834218"/>
                <a:gd name="connsiteX33" fmla="*/ 405338 w 3024845"/>
                <a:gd name="connsiteY33" fmla="*/ 374258 h 834218"/>
                <a:gd name="connsiteX34" fmla="*/ 405338 w 3024845"/>
                <a:gd name="connsiteY34" fmla="*/ 361017 h 834218"/>
                <a:gd name="connsiteX35" fmla="*/ 406098 w 3024845"/>
                <a:gd name="connsiteY35" fmla="*/ 361017 h 834218"/>
                <a:gd name="connsiteX36" fmla="*/ 411418 w 3024845"/>
                <a:gd name="connsiteY36" fmla="*/ 361017 h 834218"/>
                <a:gd name="connsiteX37" fmla="*/ 411418 w 3024845"/>
                <a:gd name="connsiteY37" fmla="*/ 359936 h 834218"/>
                <a:gd name="connsiteX38" fmla="*/ 411418 w 3024845"/>
                <a:gd name="connsiteY38" fmla="*/ 352369 h 834218"/>
                <a:gd name="connsiteX39" fmla="*/ 413445 w 3024845"/>
                <a:gd name="connsiteY39" fmla="*/ 352369 h 834218"/>
                <a:gd name="connsiteX40" fmla="*/ 427632 w 3024845"/>
                <a:gd name="connsiteY40" fmla="*/ 352369 h 834218"/>
                <a:gd name="connsiteX41" fmla="*/ 427632 w 3024845"/>
                <a:gd name="connsiteY41" fmla="*/ 353450 h 834218"/>
                <a:gd name="connsiteX42" fmla="*/ 427632 w 3024845"/>
                <a:gd name="connsiteY42" fmla="*/ 361017 h 834218"/>
                <a:gd name="connsiteX43" fmla="*/ 449925 w 3024845"/>
                <a:gd name="connsiteY43" fmla="*/ 361017 h 834218"/>
                <a:gd name="connsiteX44" fmla="*/ 449925 w 3024845"/>
                <a:gd name="connsiteY44" fmla="*/ 359125 h 834218"/>
                <a:gd name="connsiteX45" fmla="*/ 449925 w 3024845"/>
                <a:gd name="connsiteY45" fmla="*/ 345884 h 834218"/>
                <a:gd name="connsiteX46" fmla="*/ 451699 w 3024845"/>
                <a:gd name="connsiteY46" fmla="*/ 345884 h 834218"/>
                <a:gd name="connsiteX47" fmla="*/ 464112 w 3024845"/>
                <a:gd name="connsiteY47" fmla="*/ 345884 h 834218"/>
                <a:gd name="connsiteX48" fmla="*/ 464112 w 3024845"/>
                <a:gd name="connsiteY48" fmla="*/ 369664 h 834218"/>
                <a:gd name="connsiteX49" fmla="*/ 465126 w 3024845"/>
                <a:gd name="connsiteY49" fmla="*/ 369664 h 834218"/>
                <a:gd name="connsiteX50" fmla="*/ 472219 w 3024845"/>
                <a:gd name="connsiteY50" fmla="*/ 369664 h 834218"/>
                <a:gd name="connsiteX51" fmla="*/ 472219 w 3024845"/>
                <a:gd name="connsiteY51" fmla="*/ 368583 h 834218"/>
                <a:gd name="connsiteX52" fmla="*/ 472219 w 3024845"/>
                <a:gd name="connsiteY52" fmla="*/ 361017 h 834218"/>
                <a:gd name="connsiteX53" fmla="*/ 473992 w 3024845"/>
                <a:gd name="connsiteY53" fmla="*/ 361017 h 834218"/>
                <a:gd name="connsiteX54" fmla="*/ 486406 w 3024845"/>
                <a:gd name="connsiteY54" fmla="*/ 361017 h 834218"/>
                <a:gd name="connsiteX55" fmla="*/ 486406 w 3024845"/>
                <a:gd name="connsiteY55" fmla="*/ 386958 h 834218"/>
                <a:gd name="connsiteX56" fmla="*/ 488433 w 3024845"/>
                <a:gd name="connsiteY56" fmla="*/ 386958 h 834218"/>
                <a:gd name="connsiteX57" fmla="*/ 502619 w 3024845"/>
                <a:gd name="connsiteY57" fmla="*/ 386958 h 834218"/>
                <a:gd name="connsiteX58" fmla="*/ 502619 w 3024845"/>
                <a:gd name="connsiteY58" fmla="*/ 388579 h 834218"/>
                <a:gd name="connsiteX59" fmla="*/ 502619 w 3024845"/>
                <a:gd name="connsiteY59" fmla="*/ 399929 h 834218"/>
                <a:gd name="connsiteX60" fmla="*/ 503379 w 3024845"/>
                <a:gd name="connsiteY60" fmla="*/ 399929 h 834218"/>
                <a:gd name="connsiteX61" fmla="*/ 508700 w 3024845"/>
                <a:gd name="connsiteY61" fmla="*/ 399929 h 834218"/>
                <a:gd name="connsiteX62" fmla="*/ 508700 w 3024845"/>
                <a:gd name="connsiteY62" fmla="*/ 399118 h 834218"/>
                <a:gd name="connsiteX63" fmla="*/ 508700 w 3024845"/>
                <a:gd name="connsiteY63" fmla="*/ 393443 h 834218"/>
                <a:gd name="connsiteX64" fmla="*/ 539100 w 3024845"/>
                <a:gd name="connsiteY64" fmla="*/ 393443 h 834218"/>
                <a:gd name="connsiteX65" fmla="*/ 539100 w 3024845"/>
                <a:gd name="connsiteY65" fmla="*/ 417223 h 834218"/>
                <a:gd name="connsiteX66" fmla="*/ 540113 w 3024845"/>
                <a:gd name="connsiteY66" fmla="*/ 417223 h 834218"/>
                <a:gd name="connsiteX67" fmla="*/ 547207 w 3024845"/>
                <a:gd name="connsiteY67" fmla="*/ 417223 h 834218"/>
                <a:gd name="connsiteX68" fmla="*/ 547207 w 3024845"/>
                <a:gd name="connsiteY68" fmla="*/ 418304 h 834218"/>
                <a:gd name="connsiteX69" fmla="*/ 547207 w 3024845"/>
                <a:gd name="connsiteY69" fmla="*/ 425870 h 834218"/>
                <a:gd name="connsiteX70" fmla="*/ 547967 w 3024845"/>
                <a:gd name="connsiteY70" fmla="*/ 425870 h 834218"/>
                <a:gd name="connsiteX71" fmla="*/ 553287 w 3024845"/>
                <a:gd name="connsiteY71" fmla="*/ 425870 h 834218"/>
                <a:gd name="connsiteX72" fmla="*/ 553287 w 3024845"/>
                <a:gd name="connsiteY72" fmla="*/ 423708 h 834218"/>
                <a:gd name="connsiteX73" fmla="*/ 553287 w 3024845"/>
                <a:gd name="connsiteY73" fmla="*/ 408576 h 834218"/>
                <a:gd name="connsiteX74" fmla="*/ 554300 w 3024845"/>
                <a:gd name="connsiteY74" fmla="*/ 408576 h 834218"/>
                <a:gd name="connsiteX75" fmla="*/ 561394 w 3024845"/>
                <a:gd name="connsiteY75" fmla="*/ 408576 h 834218"/>
                <a:gd name="connsiteX76" fmla="*/ 561394 w 3024845"/>
                <a:gd name="connsiteY76" fmla="*/ 409657 h 834218"/>
                <a:gd name="connsiteX77" fmla="*/ 561394 w 3024845"/>
                <a:gd name="connsiteY77" fmla="*/ 417223 h 834218"/>
                <a:gd name="connsiteX78" fmla="*/ 566714 w 3024845"/>
                <a:gd name="connsiteY78" fmla="*/ 415230 h 834218"/>
                <a:gd name="connsiteX79" fmla="*/ 567474 w 3024845"/>
                <a:gd name="connsiteY79" fmla="*/ 414250 h 834218"/>
                <a:gd name="connsiteX80" fmla="*/ 567474 w 3024845"/>
                <a:gd name="connsiteY80" fmla="*/ 408576 h 834218"/>
                <a:gd name="connsiteX81" fmla="*/ 605981 w 3024845"/>
                <a:gd name="connsiteY81" fmla="*/ 408576 h 834218"/>
                <a:gd name="connsiteX82" fmla="*/ 605981 w 3024845"/>
                <a:gd name="connsiteY82" fmla="*/ 432355 h 834218"/>
                <a:gd name="connsiteX83" fmla="*/ 608007 w 3024845"/>
                <a:gd name="connsiteY83" fmla="*/ 432355 h 834218"/>
                <a:gd name="connsiteX84" fmla="*/ 622194 w 3024845"/>
                <a:gd name="connsiteY84" fmla="*/ 432355 h 834218"/>
                <a:gd name="connsiteX85" fmla="*/ 622194 w 3024845"/>
                <a:gd name="connsiteY85" fmla="*/ 433436 h 834218"/>
                <a:gd name="connsiteX86" fmla="*/ 622194 w 3024845"/>
                <a:gd name="connsiteY86" fmla="*/ 441002 h 834218"/>
                <a:gd name="connsiteX87" fmla="*/ 623968 w 3024845"/>
                <a:gd name="connsiteY87" fmla="*/ 441002 h 834218"/>
                <a:gd name="connsiteX88" fmla="*/ 636381 w 3024845"/>
                <a:gd name="connsiteY88" fmla="*/ 441002 h 834218"/>
                <a:gd name="connsiteX89" fmla="*/ 636381 w 3024845"/>
                <a:gd name="connsiteY89" fmla="*/ 417223 h 834218"/>
                <a:gd name="connsiteX90" fmla="*/ 637394 w 3024845"/>
                <a:gd name="connsiteY90" fmla="*/ 417223 h 834218"/>
                <a:gd name="connsiteX91" fmla="*/ 644488 w 3024845"/>
                <a:gd name="connsiteY91" fmla="*/ 417223 h 834218"/>
                <a:gd name="connsiteX92" fmla="*/ 644488 w 3024845"/>
                <a:gd name="connsiteY92" fmla="*/ 384796 h 834218"/>
                <a:gd name="connsiteX93" fmla="*/ 645501 w 3024845"/>
                <a:gd name="connsiteY93" fmla="*/ 384796 h 834218"/>
                <a:gd name="connsiteX94" fmla="*/ 652595 w 3024845"/>
                <a:gd name="connsiteY94" fmla="*/ 384796 h 834218"/>
                <a:gd name="connsiteX95" fmla="*/ 652595 w 3024845"/>
                <a:gd name="connsiteY95" fmla="*/ 382905 h 834218"/>
                <a:gd name="connsiteX96" fmla="*/ 652595 w 3024845"/>
                <a:gd name="connsiteY96" fmla="*/ 369664 h 834218"/>
                <a:gd name="connsiteX97" fmla="*/ 651328 w 3024845"/>
                <a:gd name="connsiteY97" fmla="*/ 368042 h 834218"/>
                <a:gd name="connsiteX98" fmla="*/ 656648 w 3024845"/>
                <a:gd name="connsiteY98" fmla="*/ 356693 h 834218"/>
                <a:gd name="connsiteX99" fmla="*/ 664755 w 3024845"/>
                <a:gd name="connsiteY99" fmla="*/ 384796 h 834218"/>
                <a:gd name="connsiteX100" fmla="*/ 665515 w 3024845"/>
                <a:gd name="connsiteY100" fmla="*/ 384796 h 834218"/>
                <a:gd name="connsiteX101" fmla="*/ 670835 w 3024845"/>
                <a:gd name="connsiteY101" fmla="*/ 384796 h 834218"/>
                <a:gd name="connsiteX102" fmla="*/ 670835 w 3024845"/>
                <a:gd name="connsiteY102" fmla="*/ 278869 h 834218"/>
                <a:gd name="connsiteX103" fmla="*/ 672355 w 3024845"/>
                <a:gd name="connsiteY103" fmla="*/ 278869 h 834218"/>
                <a:gd name="connsiteX104" fmla="*/ 682995 w 3024845"/>
                <a:gd name="connsiteY104" fmla="*/ 278869 h 834218"/>
                <a:gd name="connsiteX105" fmla="*/ 682995 w 3024845"/>
                <a:gd name="connsiteY105" fmla="*/ 231310 h 834218"/>
                <a:gd name="connsiteX106" fmla="*/ 709342 w 3024845"/>
                <a:gd name="connsiteY106" fmla="*/ 231310 h 834218"/>
                <a:gd name="connsiteX107" fmla="*/ 709342 w 3024845"/>
                <a:gd name="connsiteY107" fmla="*/ 209692 h 834218"/>
                <a:gd name="connsiteX108" fmla="*/ 743796 w 3024845"/>
                <a:gd name="connsiteY108" fmla="*/ 209692 h 834218"/>
                <a:gd name="connsiteX109" fmla="*/ 743796 w 3024845"/>
                <a:gd name="connsiteY109" fmla="*/ 212124 h 834218"/>
                <a:gd name="connsiteX110" fmla="*/ 743796 w 3024845"/>
                <a:gd name="connsiteY110" fmla="*/ 229148 h 834218"/>
                <a:gd name="connsiteX111" fmla="*/ 746076 w 3024845"/>
                <a:gd name="connsiteY111" fmla="*/ 229148 h 834218"/>
                <a:gd name="connsiteX112" fmla="*/ 762036 w 3024845"/>
                <a:gd name="connsiteY112" fmla="*/ 229148 h 834218"/>
                <a:gd name="connsiteX113" fmla="*/ 762036 w 3024845"/>
                <a:gd name="connsiteY113" fmla="*/ 276707 h 834218"/>
                <a:gd name="connsiteX114" fmla="*/ 763049 w 3024845"/>
                <a:gd name="connsiteY114" fmla="*/ 276707 h 834218"/>
                <a:gd name="connsiteX115" fmla="*/ 770143 w 3024845"/>
                <a:gd name="connsiteY115" fmla="*/ 276707 h 834218"/>
                <a:gd name="connsiteX116" fmla="*/ 784330 w 3024845"/>
                <a:gd name="connsiteY116" fmla="*/ 281031 h 834218"/>
                <a:gd name="connsiteX117" fmla="*/ 784330 w 3024845"/>
                <a:gd name="connsiteY117" fmla="*/ 319943 h 834218"/>
                <a:gd name="connsiteX118" fmla="*/ 785343 w 3024845"/>
                <a:gd name="connsiteY118" fmla="*/ 319943 h 834218"/>
                <a:gd name="connsiteX119" fmla="*/ 792436 w 3024845"/>
                <a:gd name="connsiteY119" fmla="*/ 319943 h 834218"/>
                <a:gd name="connsiteX120" fmla="*/ 792436 w 3024845"/>
                <a:gd name="connsiteY120" fmla="*/ 321564 h 834218"/>
                <a:gd name="connsiteX121" fmla="*/ 792436 w 3024845"/>
                <a:gd name="connsiteY121" fmla="*/ 332913 h 834218"/>
                <a:gd name="connsiteX122" fmla="*/ 794463 w 3024845"/>
                <a:gd name="connsiteY122" fmla="*/ 332913 h 834218"/>
                <a:gd name="connsiteX123" fmla="*/ 808650 w 3024845"/>
                <a:gd name="connsiteY123" fmla="*/ 332913 h 834218"/>
                <a:gd name="connsiteX124" fmla="*/ 814730 w 3024845"/>
                <a:gd name="connsiteY124" fmla="*/ 339399 h 834218"/>
                <a:gd name="connsiteX125" fmla="*/ 814730 w 3024845"/>
                <a:gd name="connsiteY125" fmla="*/ 361017 h 834218"/>
                <a:gd name="connsiteX126" fmla="*/ 817010 w 3024845"/>
                <a:gd name="connsiteY126" fmla="*/ 361017 h 834218"/>
                <a:gd name="connsiteX127" fmla="*/ 832970 w 3024845"/>
                <a:gd name="connsiteY127" fmla="*/ 361017 h 834218"/>
                <a:gd name="connsiteX128" fmla="*/ 832970 w 3024845"/>
                <a:gd name="connsiteY128" fmla="*/ 362097 h 834218"/>
                <a:gd name="connsiteX129" fmla="*/ 832970 w 3024845"/>
                <a:gd name="connsiteY129" fmla="*/ 369664 h 834218"/>
                <a:gd name="connsiteX130" fmla="*/ 834237 w 3024845"/>
                <a:gd name="connsiteY130" fmla="*/ 369664 h 834218"/>
                <a:gd name="connsiteX131" fmla="*/ 843104 w 3024845"/>
                <a:gd name="connsiteY131" fmla="*/ 369664 h 834218"/>
                <a:gd name="connsiteX132" fmla="*/ 843104 w 3024845"/>
                <a:gd name="connsiteY132" fmla="*/ 371825 h 834218"/>
                <a:gd name="connsiteX133" fmla="*/ 843104 w 3024845"/>
                <a:gd name="connsiteY133" fmla="*/ 386958 h 834218"/>
                <a:gd name="connsiteX134" fmla="*/ 847157 w 3024845"/>
                <a:gd name="connsiteY134" fmla="*/ 385066 h 834218"/>
                <a:gd name="connsiteX135" fmla="*/ 847157 w 3024845"/>
                <a:gd name="connsiteY135" fmla="*/ 371825 h 834218"/>
                <a:gd name="connsiteX136" fmla="*/ 848170 w 3024845"/>
                <a:gd name="connsiteY136" fmla="*/ 371825 h 834218"/>
                <a:gd name="connsiteX137" fmla="*/ 855264 w 3024845"/>
                <a:gd name="connsiteY137" fmla="*/ 371825 h 834218"/>
                <a:gd name="connsiteX138" fmla="*/ 855264 w 3024845"/>
                <a:gd name="connsiteY138" fmla="*/ 373447 h 834218"/>
                <a:gd name="connsiteX139" fmla="*/ 855264 w 3024845"/>
                <a:gd name="connsiteY139" fmla="*/ 384796 h 834218"/>
                <a:gd name="connsiteX140" fmla="*/ 856024 w 3024845"/>
                <a:gd name="connsiteY140" fmla="*/ 384796 h 834218"/>
                <a:gd name="connsiteX141" fmla="*/ 861344 w 3024845"/>
                <a:gd name="connsiteY141" fmla="*/ 384796 h 834218"/>
                <a:gd name="connsiteX142" fmla="*/ 909984 w 3024845"/>
                <a:gd name="connsiteY142" fmla="*/ 380473 h 834218"/>
                <a:gd name="connsiteX143" fmla="*/ 909984 w 3024845"/>
                <a:gd name="connsiteY143" fmla="*/ 381824 h 834218"/>
                <a:gd name="connsiteX144" fmla="*/ 909984 w 3024845"/>
                <a:gd name="connsiteY144" fmla="*/ 391281 h 834218"/>
                <a:gd name="connsiteX145" fmla="*/ 910744 w 3024845"/>
                <a:gd name="connsiteY145" fmla="*/ 391281 h 834218"/>
                <a:gd name="connsiteX146" fmla="*/ 916065 w 3024845"/>
                <a:gd name="connsiteY146" fmla="*/ 391281 h 834218"/>
                <a:gd name="connsiteX147" fmla="*/ 916065 w 3024845"/>
                <a:gd name="connsiteY147" fmla="*/ 393443 h 834218"/>
                <a:gd name="connsiteX148" fmla="*/ 916065 w 3024845"/>
                <a:gd name="connsiteY148" fmla="*/ 408576 h 834218"/>
                <a:gd name="connsiteX149" fmla="*/ 918091 w 3024845"/>
                <a:gd name="connsiteY149" fmla="*/ 407225 h 834218"/>
                <a:gd name="connsiteX150" fmla="*/ 932278 w 3024845"/>
                <a:gd name="connsiteY150" fmla="*/ 397767 h 834218"/>
                <a:gd name="connsiteX151" fmla="*/ 938358 w 3024845"/>
                <a:gd name="connsiteY151" fmla="*/ 356693 h 834218"/>
                <a:gd name="connsiteX152" fmla="*/ 939118 w 3024845"/>
                <a:gd name="connsiteY152" fmla="*/ 356423 h 834218"/>
                <a:gd name="connsiteX153" fmla="*/ 944438 w 3024845"/>
                <a:gd name="connsiteY153" fmla="*/ 354531 h 834218"/>
                <a:gd name="connsiteX154" fmla="*/ 946465 w 3024845"/>
                <a:gd name="connsiteY154" fmla="*/ 285354 h 834218"/>
                <a:gd name="connsiteX155" fmla="*/ 948492 w 3024845"/>
                <a:gd name="connsiteY155" fmla="*/ 354531 h 834218"/>
                <a:gd name="connsiteX156" fmla="*/ 949252 w 3024845"/>
                <a:gd name="connsiteY156" fmla="*/ 354801 h 834218"/>
                <a:gd name="connsiteX157" fmla="*/ 954572 w 3024845"/>
                <a:gd name="connsiteY157" fmla="*/ 356693 h 834218"/>
                <a:gd name="connsiteX158" fmla="*/ 954572 w 3024845"/>
                <a:gd name="connsiteY158" fmla="*/ 270222 h 834218"/>
                <a:gd name="connsiteX159" fmla="*/ 958625 w 3024845"/>
                <a:gd name="connsiteY159" fmla="*/ 237795 h 834218"/>
                <a:gd name="connsiteX160" fmla="*/ 997132 w 3024845"/>
                <a:gd name="connsiteY160" fmla="*/ 237795 h 834218"/>
                <a:gd name="connsiteX161" fmla="*/ 997132 w 3024845"/>
                <a:gd name="connsiteY161" fmla="*/ 270222 h 834218"/>
                <a:gd name="connsiteX162" fmla="*/ 997892 w 3024845"/>
                <a:gd name="connsiteY162" fmla="*/ 270222 h 834218"/>
                <a:gd name="connsiteX163" fmla="*/ 1003212 w 3024845"/>
                <a:gd name="connsiteY163" fmla="*/ 270222 h 834218"/>
                <a:gd name="connsiteX164" fmla="*/ 1003212 w 3024845"/>
                <a:gd name="connsiteY164" fmla="*/ 188074 h 834218"/>
                <a:gd name="connsiteX165" fmla="*/ 1004986 w 3024845"/>
                <a:gd name="connsiteY165" fmla="*/ 188074 h 834218"/>
                <a:gd name="connsiteX166" fmla="*/ 1017399 w 3024845"/>
                <a:gd name="connsiteY166" fmla="*/ 188074 h 834218"/>
                <a:gd name="connsiteX167" fmla="*/ 1017399 w 3024845"/>
                <a:gd name="connsiteY167" fmla="*/ 186183 h 834218"/>
                <a:gd name="connsiteX168" fmla="*/ 1017399 w 3024845"/>
                <a:gd name="connsiteY168" fmla="*/ 172942 h 834218"/>
                <a:gd name="connsiteX169" fmla="*/ 1039693 w 3024845"/>
                <a:gd name="connsiteY169" fmla="*/ 172942 h 834218"/>
                <a:gd name="connsiteX170" fmla="*/ 1039693 w 3024845"/>
                <a:gd name="connsiteY170" fmla="*/ 171861 h 834218"/>
                <a:gd name="connsiteX171" fmla="*/ 1039693 w 3024845"/>
                <a:gd name="connsiteY171" fmla="*/ 164295 h 834218"/>
                <a:gd name="connsiteX172" fmla="*/ 1041466 w 3024845"/>
                <a:gd name="connsiteY172" fmla="*/ 164295 h 834218"/>
                <a:gd name="connsiteX173" fmla="*/ 1053880 w 3024845"/>
                <a:gd name="connsiteY173" fmla="*/ 164295 h 834218"/>
                <a:gd name="connsiteX174" fmla="*/ 1053880 w 3024845"/>
                <a:gd name="connsiteY174" fmla="*/ 165376 h 834218"/>
                <a:gd name="connsiteX175" fmla="*/ 1053880 w 3024845"/>
                <a:gd name="connsiteY175" fmla="*/ 172942 h 834218"/>
                <a:gd name="connsiteX176" fmla="*/ 1054640 w 3024845"/>
                <a:gd name="connsiteY176" fmla="*/ 172942 h 834218"/>
                <a:gd name="connsiteX177" fmla="*/ 1059960 w 3024845"/>
                <a:gd name="connsiteY177" fmla="*/ 172942 h 834218"/>
                <a:gd name="connsiteX178" fmla="*/ 1070093 w 3024845"/>
                <a:gd name="connsiteY178" fmla="*/ 168618 h 834218"/>
                <a:gd name="connsiteX179" fmla="*/ 1074146 w 3024845"/>
                <a:gd name="connsiteY179" fmla="*/ 171861 h 834218"/>
                <a:gd name="connsiteX180" fmla="*/ 1074146 w 3024845"/>
                <a:gd name="connsiteY180" fmla="*/ 164295 h 834218"/>
                <a:gd name="connsiteX181" fmla="*/ 1076426 w 3024845"/>
                <a:gd name="connsiteY181" fmla="*/ 164295 h 834218"/>
                <a:gd name="connsiteX182" fmla="*/ 1092387 w 3024845"/>
                <a:gd name="connsiteY182" fmla="*/ 164295 h 834218"/>
                <a:gd name="connsiteX183" fmla="*/ 1092387 w 3024845"/>
                <a:gd name="connsiteY183" fmla="*/ 165376 h 834218"/>
                <a:gd name="connsiteX184" fmla="*/ 1092387 w 3024845"/>
                <a:gd name="connsiteY184" fmla="*/ 172942 h 834218"/>
                <a:gd name="connsiteX185" fmla="*/ 1122787 w 3024845"/>
                <a:gd name="connsiteY185" fmla="*/ 172942 h 834218"/>
                <a:gd name="connsiteX186" fmla="*/ 1122787 w 3024845"/>
                <a:gd name="connsiteY186" fmla="*/ 174563 h 834218"/>
                <a:gd name="connsiteX187" fmla="*/ 1122787 w 3024845"/>
                <a:gd name="connsiteY187" fmla="*/ 185913 h 834218"/>
                <a:gd name="connsiteX188" fmla="*/ 1149134 w 3024845"/>
                <a:gd name="connsiteY188" fmla="*/ 185913 h 834218"/>
                <a:gd name="connsiteX189" fmla="*/ 1149134 w 3024845"/>
                <a:gd name="connsiteY189" fmla="*/ 216177 h 834218"/>
                <a:gd name="connsiteX190" fmla="*/ 1149894 w 3024845"/>
                <a:gd name="connsiteY190" fmla="*/ 216177 h 834218"/>
                <a:gd name="connsiteX191" fmla="*/ 1155214 w 3024845"/>
                <a:gd name="connsiteY191" fmla="*/ 216177 h 834218"/>
                <a:gd name="connsiteX192" fmla="*/ 1155214 w 3024845"/>
                <a:gd name="connsiteY192" fmla="*/ 217258 h 834218"/>
                <a:gd name="connsiteX193" fmla="*/ 1155214 w 3024845"/>
                <a:gd name="connsiteY193" fmla="*/ 224825 h 834218"/>
                <a:gd name="connsiteX194" fmla="*/ 1159268 w 3024845"/>
                <a:gd name="connsiteY194" fmla="*/ 255089 h 834218"/>
                <a:gd name="connsiteX195" fmla="*/ 1160028 w 3024845"/>
                <a:gd name="connsiteY195" fmla="*/ 255089 h 834218"/>
                <a:gd name="connsiteX196" fmla="*/ 1165348 w 3024845"/>
                <a:gd name="connsiteY196" fmla="*/ 255089 h 834218"/>
                <a:gd name="connsiteX197" fmla="*/ 1165348 w 3024845"/>
                <a:gd name="connsiteY197" fmla="*/ 255900 h 834218"/>
                <a:gd name="connsiteX198" fmla="*/ 1165348 w 3024845"/>
                <a:gd name="connsiteY198" fmla="*/ 261575 h 834218"/>
                <a:gd name="connsiteX199" fmla="*/ 1166361 w 3024845"/>
                <a:gd name="connsiteY199" fmla="*/ 261575 h 834218"/>
                <a:gd name="connsiteX200" fmla="*/ 1173454 w 3024845"/>
                <a:gd name="connsiteY200" fmla="*/ 261575 h 834218"/>
                <a:gd name="connsiteX201" fmla="*/ 1173454 w 3024845"/>
                <a:gd name="connsiteY201" fmla="*/ 291840 h 834218"/>
                <a:gd name="connsiteX202" fmla="*/ 1175481 w 3024845"/>
                <a:gd name="connsiteY202" fmla="*/ 291840 h 834218"/>
                <a:gd name="connsiteX203" fmla="*/ 1189668 w 3024845"/>
                <a:gd name="connsiteY203" fmla="*/ 291840 h 834218"/>
                <a:gd name="connsiteX204" fmla="*/ 1189668 w 3024845"/>
                <a:gd name="connsiteY204" fmla="*/ 315619 h 834218"/>
                <a:gd name="connsiteX205" fmla="*/ 1191695 w 3024845"/>
                <a:gd name="connsiteY205" fmla="*/ 317240 h 834218"/>
                <a:gd name="connsiteX206" fmla="*/ 1191695 w 3024845"/>
                <a:gd name="connsiteY206" fmla="*/ 328590 h 834218"/>
                <a:gd name="connsiteX207" fmla="*/ 1192455 w 3024845"/>
                <a:gd name="connsiteY207" fmla="*/ 328590 h 834218"/>
                <a:gd name="connsiteX208" fmla="*/ 1197775 w 3024845"/>
                <a:gd name="connsiteY208" fmla="*/ 328590 h 834218"/>
                <a:gd name="connsiteX209" fmla="*/ 1197775 w 3024845"/>
                <a:gd name="connsiteY209" fmla="*/ 352369 h 834218"/>
                <a:gd name="connsiteX210" fmla="*/ 1199041 w 3024845"/>
                <a:gd name="connsiteY210" fmla="*/ 352369 h 834218"/>
                <a:gd name="connsiteX211" fmla="*/ 1207908 w 3024845"/>
                <a:gd name="connsiteY211" fmla="*/ 352369 h 834218"/>
                <a:gd name="connsiteX212" fmla="*/ 1209935 w 3024845"/>
                <a:gd name="connsiteY212" fmla="*/ 356423 h 834218"/>
                <a:gd name="connsiteX213" fmla="*/ 1209935 w 3024845"/>
                <a:gd name="connsiteY213" fmla="*/ 369664 h 834218"/>
                <a:gd name="connsiteX214" fmla="*/ 1211455 w 3024845"/>
                <a:gd name="connsiteY214" fmla="*/ 367772 h 834218"/>
                <a:gd name="connsiteX215" fmla="*/ 1222095 w 3024845"/>
                <a:gd name="connsiteY215" fmla="*/ 354531 h 834218"/>
                <a:gd name="connsiteX216" fmla="*/ 1250469 w 3024845"/>
                <a:gd name="connsiteY216" fmla="*/ 354531 h 834218"/>
                <a:gd name="connsiteX217" fmla="*/ 1250469 w 3024845"/>
                <a:gd name="connsiteY217" fmla="*/ 441002 h 834218"/>
                <a:gd name="connsiteX218" fmla="*/ 1251229 w 3024845"/>
                <a:gd name="connsiteY218" fmla="*/ 441002 h 834218"/>
                <a:gd name="connsiteX219" fmla="*/ 1256549 w 3024845"/>
                <a:gd name="connsiteY219" fmla="*/ 441002 h 834218"/>
                <a:gd name="connsiteX220" fmla="*/ 1257309 w 3024845"/>
                <a:gd name="connsiteY220" fmla="*/ 439651 h 834218"/>
                <a:gd name="connsiteX221" fmla="*/ 1262629 w 3024845"/>
                <a:gd name="connsiteY221" fmla="*/ 430193 h 834218"/>
                <a:gd name="connsiteX222" fmla="*/ 1262629 w 3024845"/>
                <a:gd name="connsiteY222" fmla="*/ 432085 h 834218"/>
                <a:gd name="connsiteX223" fmla="*/ 1262629 w 3024845"/>
                <a:gd name="connsiteY223" fmla="*/ 445326 h 834218"/>
                <a:gd name="connsiteX224" fmla="*/ 1266682 w 3024845"/>
                <a:gd name="connsiteY224" fmla="*/ 399929 h 834218"/>
                <a:gd name="connsiteX225" fmla="*/ 1267442 w 3024845"/>
                <a:gd name="connsiteY225" fmla="*/ 399929 h 834218"/>
                <a:gd name="connsiteX226" fmla="*/ 1272762 w 3024845"/>
                <a:gd name="connsiteY226" fmla="*/ 399929 h 834218"/>
                <a:gd name="connsiteX227" fmla="*/ 1272762 w 3024845"/>
                <a:gd name="connsiteY227" fmla="*/ 335075 h 834218"/>
                <a:gd name="connsiteX228" fmla="*/ 1273776 w 3024845"/>
                <a:gd name="connsiteY228" fmla="*/ 335075 h 834218"/>
                <a:gd name="connsiteX229" fmla="*/ 1280869 w 3024845"/>
                <a:gd name="connsiteY229" fmla="*/ 335075 h 834218"/>
                <a:gd name="connsiteX230" fmla="*/ 1293029 w 3024845"/>
                <a:gd name="connsiteY230" fmla="*/ 291840 h 834218"/>
                <a:gd name="connsiteX231" fmla="*/ 1294296 w 3024845"/>
                <a:gd name="connsiteY231" fmla="*/ 291840 h 834218"/>
                <a:gd name="connsiteX232" fmla="*/ 1303163 w 3024845"/>
                <a:gd name="connsiteY232" fmla="*/ 291840 h 834218"/>
                <a:gd name="connsiteX233" fmla="*/ 1313296 w 3024845"/>
                <a:gd name="connsiteY233" fmla="*/ 335075 h 834218"/>
                <a:gd name="connsiteX234" fmla="*/ 1314309 w 3024845"/>
                <a:gd name="connsiteY234" fmla="*/ 335075 h 834218"/>
                <a:gd name="connsiteX235" fmla="*/ 1321403 w 3024845"/>
                <a:gd name="connsiteY235" fmla="*/ 335075 h 834218"/>
                <a:gd name="connsiteX236" fmla="*/ 1321403 w 3024845"/>
                <a:gd name="connsiteY236" fmla="*/ 373987 h 834218"/>
                <a:gd name="connsiteX237" fmla="*/ 1323176 w 3024845"/>
                <a:gd name="connsiteY237" fmla="*/ 373987 h 834218"/>
                <a:gd name="connsiteX238" fmla="*/ 1335590 w 3024845"/>
                <a:gd name="connsiteY238" fmla="*/ 373987 h 834218"/>
                <a:gd name="connsiteX239" fmla="*/ 1335590 w 3024845"/>
                <a:gd name="connsiteY239" fmla="*/ 376149 h 834218"/>
                <a:gd name="connsiteX240" fmla="*/ 1335590 w 3024845"/>
                <a:gd name="connsiteY240" fmla="*/ 391281 h 834218"/>
                <a:gd name="connsiteX241" fmla="*/ 1339643 w 3024845"/>
                <a:gd name="connsiteY241" fmla="*/ 389120 h 834218"/>
                <a:gd name="connsiteX242" fmla="*/ 1339643 w 3024845"/>
                <a:gd name="connsiteY242" fmla="*/ 373987 h 834218"/>
                <a:gd name="connsiteX243" fmla="*/ 1341163 w 3024845"/>
                <a:gd name="connsiteY243" fmla="*/ 373987 h 834218"/>
                <a:gd name="connsiteX244" fmla="*/ 1351803 w 3024845"/>
                <a:gd name="connsiteY244" fmla="*/ 373987 h 834218"/>
                <a:gd name="connsiteX245" fmla="*/ 1351803 w 3024845"/>
                <a:gd name="connsiteY245" fmla="*/ 375608 h 834218"/>
                <a:gd name="connsiteX246" fmla="*/ 1351803 w 3024845"/>
                <a:gd name="connsiteY246" fmla="*/ 386958 h 834218"/>
                <a:gd name="connsiteX247" fmla="*/ 1382204 w 3024845"/>
                <a:gd name="connsiteY247" fmla="*/ 386958 h 834218"/>
                <a:gd name="connsiteX248" fmla="*/ 1382204 w 3024845"/>
                <a:gd name="connsiteY248" fmla="*/ 350208 h 834218"/>
                <a:gd name="connsiteX249" fmla="*/ 1383470 w 3024845"/>
                <a:gd name="connsiteY249" fmla="*/ 350208 h 834218"/>
                <a:gd name="connsiteX250" fmla="*/ 1392337 w 3024845"/>
                <a:gd name="connsiteY250" fmla="*/ 350208 h 834218"/>
                <a:gd name="connsiteX251" fmla="*/ 1392337 w 3024845"/>
                <a:gd name="connsiteY251" fmla="*/ 371825 h 834218"/>
                <a:gd name="connsiteX252" fmla="*/ 1394364 w 3024845"/>
                <a:gd name="connsiteY252" fmla="*/ 339399 h 834218"/>
                <a:gd name="connsiteX253" fmla="*/ 1416657 w 3024845"/>
                <a:gd name="connsiteY253" fmla="*/ 339399 h 834218"/>
                <a:gd name="connsiteX254" fmla="*/ 1416657 w 3024845"/>
                <a:gd name="connsiteY254" fmla="*/ 337777 h 834218"/>
                <a:gd name="connsiteX255" fmla="*/ 1416657 w 3024845"/>
                <a:gd name="connsiteY255" fmla="*/ 326428 h 834218"/>
                <a:gd name="connsiteX256" fmla="*/ 1417417 w 3024845"/>
                <a:gd name="connsiteY256" fmla="*/ 326428 h 834218"/>
                <a:gd name="connsiteX257" fmla="*/ 1422737 w 3024845"/>
                <a:gd name="connsiteY257" fmla="*/ 326428 h 834218"/>
                <a:gd name="connsiteX258" fmla="*/ 1422737 w 3024845"/>
                <a:gd name="connsiteY258" fmla="*/ 324537 h 834218"/>
                <a:gd name="connsiteX259" fmla="*/ 1422737 w 3024845"/>
                <a:gd name="connsiteY259" fmla="*/ 311296 h 834218"/>
                <a:gd name="connsiteX260" fmla="*/ 1426791 w 3024845"/>
                <a:gd name="connsiteY260" fmla="*/ 317781 h 834218"/>
                <a:gd name="connsiteX261" fmla="*/ 1429071 w 3024845"/>
                <a:gd name="connsiteY261" fmla="*/ 317781 h 834218"/>
                <a:gd name="connsiteX262" fmla="*/ 1445031 w 3024845"/>
                <a:gd name="connsiteY262" fmla="*/ 317781 h 834218"/>
                <a:gd name="connsiteX263" fmla="*/ 1445031 w 3024845"/>
                <a:gd name="connsiteY263" fmla="*/ 316970 h 834218"/>
                <a:gd name="connsiteX264" fmla="*/ 1445031 w 3024845"/>
                <a:gd name="connsiteY264" fmla="*/ 311296 h 834218"/>
                <a:gd name="connsiteX265" fmla="*/ 1445791 w 3024845"/>
                <a:gd name="connsiteY265" fmla="*/ 311296 h 834218"/>
                <a:gd name="connsiteX266" fmla="*/ 1451111 w 3024845"/>
                <a:gd name="connsiteY266" fmla="*/ 311296 h 834218"/>
                <a:gd name="connsiteX267" fmla="*/ 1451111 w 3024845"/>
                <a:gd name="connsiteY267" fmla="*/ 312647 h 834218"/>
                <a:gd name="connsiteX268" fmla="*/ 1451111 w 3024845"/>
                <a:gd name="connsiteY268" fmla="*/ 322105 h 834218"/>
                <a:gd name="connsiteX269" fmla="*/ 1489618 w 3024845"/>
                <a:gd name="connsiteY269" fmla="*/ 322105 h 834218"/>
                <a:gd name="connsiteX270" fmla="*/ 1489618 w 3024845"/>
                <a:gd name="connsiteY270" fmla="*/ 460458 h 834218"/>
                <a:gd name="connsiteX271" fmla="*/ 1491138 w 3024845"/>
                <a:gd name="connsiteY271" fmla="*/ 460458 h 834218"/>
                <a:gd name="connsiteX272" fmla="*/ 1501778 w 3024845"/>
                <a:gd name="connsiteY272" fmla="*/ 460458 h 834218"/>
                <a:gd name="connsiteX273" fmla="*/ 1501778 w 3024845"/>
                <a:gd name="connsiteY273" fmla="*/ 447488 h 834218"/>
                <a:gd name="connsiteX274" fmla="*/ 1505832 w 3024845"/>
                <a:gd name="connsiteY274" fmla="*/ 447488 h 834218"/>
                <a:gd name="connsiteX275" fmla="*/ 1505832 w 3024845"/>
                <a:gd name="connsiteY275" fmla="*/ 460458 h 834218"/>
                <a:gd name="connsiteX276" fmla="*/ 1536232 w 3024845"/>
                <a:gd name="connsiteY276" fmla="*/ 460458 h 834218"/>
                <a:gd name="connsiteX277" fmla="*/ 1536232 w 3024845"/>
                <a:gd name="connsiteY277" fmla="*/ 430193 h 834218"/>
                <a:gd name="connsiteX278" fmla="*/ 1548392 w 3024845"/>
                <a:gd name="connsiteY278" fmla="*/ 430193 h 834218"/>
                <a:gd name="connsiteX279" fmla="*/ 1560552 w 3024845"/>
                <a:gd name="connsiteY279" fmla="*/ 428032 h 834218"/>
                <a:gd name="connsiteX280" fmla="*/ 1564606 w 3024845"/>
                <a:gd name="connsiteY280" fmla="*/ 430193 h 834218"/>
                <a:gd name="connsiteX281" fmla="*/ 1574739 w 3024845"/>
                <a:gd name="connsiteY281" fmla="*/ 430193 h 834218"/>
                <a:gd name="connsiteX282" fmla="*/ 1574739 w 3024845"/>
                <a:gd name="connsiteY282" fmla="*/ 460458 h 834218"/>
                <a:gd name="connsiteX283" fmla="*/ 1582846 w 3024845"/>
                <a:gd name="connsiteY283" fmla="*/ 460458 h 834218"/>
                <a:gd name="connsiteX284" fmla="*/ 1582846 w 3024845"/>
                <a:gd name="connsiteY284" fmla="*/ 477753 h 834218"/>
                <a:gd name="connsiteX285" fmla="*/ 1592182 w 3024845"/>
                <a:gd name="connsiteY285" fmla="*/ 478658 h 834218"/>
                <a:gd name="connsiteX286" fmla="*/ 1605140 w 3024845"/>
                <a:gd name="connsiteY286" fmla="*/ 478658 h 834218"/>
                <a:gd name="connsiteX287" fmla="*/ 1605140 w 3024845"/>
                <a:gd name="connsiteY287" fmla="*/ 462620 h 834218"/>
                <a:gd name="connsiteX288" fmla="*/ 1673096 w 3024845"/>
                <a:gd name="connsiteY288" fmla="*/ 462620 h 834218"/>
                <a:gd name="connsiteX289" fmla="*/ 1673096 w 3024845"/>
                <a:gd name="connsiteY289" fmla="*/ 377367 h 834218"/>
                <a:gd name="connsiteX290" fmla="*/ 1745104 w 3024845"/>
                <a:gd name="connsiteY290" fmla="*/ 377367 h 834218"/>
                <a:gd name="connsiteX291" fmla="*/ 1745104 w 3024845"/>
                <a:gd name="connsiteY291" fmla="*/ 456135 h 834218"/>
                <a:gd name="connsiteX292" fmla="*/ 1747008 w 3024845"/>
                <a:gd name="connsiteY292" fmla="*/ 456135 h 834218"/>
                <a:gd name="connsiteX293" fmla="*/ 1748250 w 3024845"/>
                <a:gd name="connsiteY293" fmla="*/ 478658 h 834218"/>
                <a:gd name="connsiteX294" fmla="*/ 1757926 w 3024845"/>
                <a:gd name="connsiteY294" fmla="*/ 478658 h 834218"/>
                <a:gd name="connsiteX295" fmla="*/ 1759168 w 3024845"/>
                <a:gd name="connsiteY295" fmla="*/ 456135 h 834218"/>
                <a:gd name="connsiteX296" fmla="*/ 1765248 w 3024845"/>
                <a:gd name="connsiteY296" fmla="*/ 456135 h 834218"/>
                <a:gd name="connsiteX297" fmla="*/ 1766490 w 3024845"/>
                <a:gd name="connsiteY297" fmla="*/ 478658 h 834218"/>
                <a:gd name="connsiteX298" fmla="*/ 1817112 w 3024845"/>
                <a:gd name="connsiteY298" fmla="*/ 478658 h 834218"/>
                <a:gd name="connsiteX299" fmla="*/ 1817112 w 3024845"/>
                <a:gd name="connsiteY299" fmla="*/ 315630 h 834218"/>
                <a:gd name="connsiteX300" fmla="*/ 2014439 w 3024845"/>
                <a:gd name="connsiteY300" fmla="*/ 315630 h 834218"/>
                <a:gd name="connsiteX301" fmla="*/ 2014439 w 3024845"/>
                <a:gd name="connsiteY301" fmla="*/ 478658 h 834218"/>
                <a:gd name="connsiteX302" fmla="*/ 2033136 w 3024845"/>
                <a:gd name="connsiteY302" fmla="*/ 478658 h 834218"/>
                <a:gd name="connsiteX303" fmla="*/ 2033136 w 3024845"/>
                <a:gd name="connsiteY303" fmla="*/ 395965 h 834218"/>
                <a:gd name="connsiteX304" fmla="*/ 2128256 w 3024845"/>
                <a:gd name="connsiteY304" fmla="*/ 395965 h 834218"/>
                <a:gd name="connsiteX305" fmla="*/ 2180720 w 3024845"/>
                <a:gd name="connsiteY305" fmla="*/ 330752 h 834218"/>
                <a:gd name="connsiteX306" fmla="*/ 2245574 w 3024845"/>
                <a:gd name="connsiteY306" fmla="*/ 330752 h 834218"/>
                <a:gd name="connsiteX307" fmla="*/ 2245574 w 3024845"/>
                <a:gd name="connsiteY307" fmla="*/ 406414 h 834218"/>
                <a:gd name="connsiteX308" fmla="*/ 2253681 w 3024845"/>
                <a:gd name="connsiteY308" fmla="*/ 406414 h 834218"/>
                <a:gd name="connsiteX309" fmla="*/ 2255708 w 3024845"/>
                <a:gd name="connsiteY309" fmla="*/ 399929 h 834218"/>
                <a:gd name="connsiteX310" fmla="*/ 2261788 w 3024845"/>
                <a:gd name="connsiteY310" fmla="*/ 399929 h 834218"/>
                <a:gd name="connsiteX311" fmla="*/ 2263815 w 3024845"/>
                <a:gd name="connsiteY311" fmla="*/ 408576 h 834218"/>
                <a:gd name="connsiteX312" fmla="*/ 2275975 w 3024845"/>
                <a:gd name="connsiteY312" fmla="*/ 408576 h 834218"/>
                <a:gd name="connsiteX313" fmla="*/ 2275975 w 3024845"/>
                <a:gd name="connsiteY313" fmla="*/ 402090 h 834218"/>
                <a:gd name="connsiteX314" fmla="*/ 2298268 w 3024845"/>
                <a:gd name="connsiteY314" fmla="*/ 402090 h 834218"/>
                <a:gd name="connsiteX315" fmla="*/ 2298268 w 3024845"/>
                <a:gd name="connsiteY315" fmla="*/ 408576 h 834218"/>
                <a:gd name="connsiteX316" fmla="*/ 2318535 w 3024845"/>
                <a:gd name="connsiteY316" fmla="*/ 408576 h 834218"/>
                <a:gd name="connsiteX317" fmla="*/ 2318535 w 3024845"/>
                <a:gd name="connsiteY317" fmla="*/ 453973 h 834218"/>
                <a:gd name="connsiteX318" fmla="*/ 2332722 w 3024845"/>
                <a:gd name="connsiteY318" fmla="*/ 453973 h 834218"/>
                <a:gd name="connsiteX319" fmla="*/ 2332722 w 3024845"/>
                <a:gd name="connsiteY319" fmla="*/ 441002 h 834218"/>
                <a:gd name="connsiteX320" fmla="*/ 2348936 w 3024845"/>
                <a:gd name="connsiteY320" fmla="*/ 441002 h 834218"/>
                <a:gd name="connsiteX321" fmla="*/ 2348936 w 3024845"/>
                <a:gd name="connsiteY321" fmla="*/ 261575 h 834218"/>
                <a:gd name="connsiteX322" fmla="*/ 2355016 w 3024845"/>
                <a:gd name="connsiteY322" fmla="*/ 255089 h 834218"/>
                <a:gd name="connsiteX323" fmla="*/ 2427977 w 3024845"/>
                <a:gd name="connsiteY323" fmla="*/ 255089 h 834218"/>
                <a:gd name="connsiteX324" fmla="*/ 2427977 w 3024845"/>
                <a:gd name="connsiteY324" fmla="*/ 263737 h 834218"/>
                <a:gd name="connsiteX325" fmla="*/ 2438110 w 3024845"/>
                <a:gd name="connsiteY325" fmla="*/ 263737 h 834218"/>
                <a:gd name="connsiteX326" fmla="*/ 2438110 w 3024845"/>
                <a:gd name="connsiteY326" fmla="*/ 378311 h 834218"/>
                <a:gd name="connsiteX327" fmla="*/ 2460404 w 3024845"/>
                <a:gd name="connsiteY327" fmla="*/ 378311 h 834218"/>
                <a:gd name="connsiteX328" fmla="*/ 2460404 w 3024845"/>
                <a:gd name="connsiteY328" fmla="*/ 311296 h 834218"/>
                <a:gd name="connsiteX329" fmla="*/ 2486751 w 3024845"/>
                <a:gd name="connsiteY329" fmla="*/ 311296 h 834218"/>
                <a:gd name="connsiteX330" fmla="*/ 2490804 w 3024845"/>
                <a:gd name="connsiteY330" fmla="*/ 306972 h 834218"/>
                <a:gd name="connsiteX331" fmla="*/ 2498911 w 3024845"/>
                <a:gd name="connsiteY331" fmla="*/ 306972 h 834218"/>
                <a:gd name="connsiteX332" fmla="*/ 2502964 w 3024845"/>
                <a:gd name="connsiteY332" fmla="*/ 311296 h 834218"/>
                <a:gd name="connsiteX333" fmla="*/ 2525258 w 3024845"/>
                <a:gd name="connsiteY333" fmla="*/ 311296 h 834218"/>
                <a:gd name="connsiteX334" fmla="*/ 2525258 w 3024845"/>
                <a:gd name="connsiteY334" fmla="*/ 194560 h 834218"/>
                <a:gd name="connsiteX335" fmla="*/ 2582005 w 3024845"/>
                <a:gd name="connsiteY335" fmla="*/ 183751 h 834218"/>
                <a:gd name="connsiteX336" fmla="*/ 2582005 w 3024845"/>
                <a:gd name="connsiteY336" fmla="*/ 184832 h 834218"/>
                <a:gd name="connsiteX337" fmla="*/ 2582005 w 3024845"/>
                <a:gd name="connsiteY337" fmla="*/ 192398 h 834218"/>
                <a:gd name="connsiteX338" fmla="*/ 2608352 w 3024845"/>
                <a:gd name="connsiteY338" fmla="*/ 192398 h 834218"/>
                <a:gd name="connsiteX339" fmla="*/ 2608352 w 3024845"/>
                <a:gd name="connsiteY339" fmla="*/ 447488 h 834218"/>
                <a:gd name="connsiteX340" fmla="*/ 2630646 w 3024845"/>
                <a:gd name="connsiteY340" fmla="*/ 447488 h 834218"/>
                <a:gd name="connsiteX341" fmla="*/ 2630646 w 3024845"/>
                <a:gd name="connsiteY341" fmla="*/ 443164 h 834218"/>
                <a:gd name="connsiteX342" fmla="*/ 2642806 w 3024845"/>
                <a:gd name="connsiteY342" fmla="*/ 443164 h 834218"/>
                <a:gd name="connsiteX343" fmla="*/ 2642806 w 3024845"/>
                <a:gd name="connsiteY343" fmla="*/ 447488 h 834218"/>
                <a:gd name="connsiteX344" fmla="*/ 2667126 w 3024845"/>
                <a:gd name="connsiteY344" fmla="*/ 447488 h 834218"/>
                <a:gd name="connsiteX345" fmla="*/ 2667126 w 3024845"/>
                <a:gd name="connsiteY345" fmla="*/ 434517 h 834218"/>
                <a:gd name="connsiteX346" fmla="*/ 2695500 w 3024845"/>
                <a:gd name="connsiteY346" fmla="*/ 434517 h 834218"/>
                <a:gd name="connsiteX347" fmla="*/ 2707660 w 3024845"/>
                <a:gd name="connsiteY347" fmla="*/ 430193 h 834218"/>
                <a:gd name="connsiteX348" fmla="*/ 2727927 w 3024845"/>
                <a:gd name="connsiteY348" fmla="*/ 434517 h 834218"/>
                <a:gd name="connsiteX349" fmla="*/ 2727927 w 3024845"/>
                <a:gd name="connsiteY349" fmla="*/ 417223 h 834218"/>
                <a:gd name="connsiteX350" fmla="*/ 2736034 w 3024845"/>
                <a:gd name="connsiteY350" fmla="*/ 417223 h 834218"/>
                <a:gd name="connsiteX351" fmla="*/ 2736034 w 3024845"/>
                <a:gd name="connsiteY351" fmla="*/ 404252 h 834218"/>
                <a:gd name="connsiteX352" fmla="*/ 2792781 w 3024845"/>
                <a:gd name="connsiteY352" fmla="*/ 404252 h 834218"/>
                <a:gd name="connsiteX353" fmla="*/ 2792781 w 3024845"/>
                <a:gd name="connsiteY353" fmla="*/ 373987 h 834218"/>
                <a:gd name="connsiteX354" fmla="*/ 2811021 w 3024845"/>
                <a:gd name="connsiteY354" fmla="*/ 373987 h 834218"/>
                <a:gd name="connsiteX355" fmla="*/ 2811021 w 3024845"/>
                <a:gd name="connsiteY355" fmla="*/ 367502 h 834218"/>
                <a:gd name="connsiteX356" fmla="*/ 2823181 w 3024845"/>
                <a:gd name="connsiteY356" fmla="*/ 367502 h 834218"/>
                <a:gd name="connsiteX357" fmla="*/ 2823181 w 3024845"/>
                <a:gd name="connsiteY357" fmla="*/ 373987 h 834218"/>
                <a:gd name="connsiteX358" fmla="*/ 2839395 w 3024845"/>
                <a:gd name="connsiteY358" fmla="*/ 373987 h 834218"/>
                <a:gd name="connsiteX359" fmla="*/ 2839395 w 3024845"/>
                <a:gd name="connsiteY359" fmla="*/ 423708 h 834218"/>
                <a:gd name="connsiteX360" fmla="*/ 2871822 w 3024845"/>
                <a:gd name="connsiteY360" fmla="*/ 423708 h 834218"/>
                <a:gd name="connsiteX361" fmla="*/ 2871822 w 3024845"/>
                <a:gd name="connsiteY361" fmla="*/ 397767 h 834218"/>
                <a:gd name="connsiteX362" fmla="*/ 2910329 w 3024845"/>
                <a:gd name="connsiteY362" fmla="*/ 397767 h 834218"/>
                <a:gd name="connsiteX363" fmla="*/ 2910329 w 3024845"/>
                <a:gd name="connsiteY363" fmla="*/ 367502 h 834218"/>
                <a:gd name="connsiteX364" fmla="*/ 2958970 w 3024845"/>
                <a:gd name="connsiteY364" fmla="*/ 367502 h 834218"/>
                <a:gd name="connsiteX365" fmla="*/ 2958970 w 3024845"/>
                <a:gd name="connsiteY365" fmla="*/ 478658 h 834218"/>
                <a:gd name="connsiteX366" fmla="*/ 2958970 w 3024845"/>
                <a:gd name="connsiteY366" fmla="*/ 492437 h 834218"/>
                <a:gd name="connsiteX367" fmla="*/ 3024845 w 3024845"/>
                <a:gd name="connsiteY367" fmla="*/ 492437 h 834218"/>
                <a:gd name="connsiteX368" fmla="*/ 3024845 w 3024845"/>
                <a:gd name="connsiteY368" fmla="*/ 834218 h 834218"/>
                <a:gd name="connsiteX369" fmla="*/ 2054 w 3024845"/>
                <a:gd name="connsiteY369" fmla="*/ 831885 h 834218"/>
                <a:gd name="connsiteX370" fmla="*/ 0 w 3024845"/>
                <a:gd name="connsiteY370" fmla="*/ 397767 h 834218"/>
                <a:gd name="connsiteX371" fmla="*/ 20267 w 3024845"/>
                <a:gd name="connsiteY371" fmla="*/ 397767 h 834218"/>
                <a:gd name="connsiteX372" fmla="*/ 20774 w 3024845"/>
                <a:gd name="connsiteY372" fmla="*/ 396686 h 834218"/>
                <a:gd name="connsiteX373" fmla="*/ 24320 w 3024845"/>
                <a:gd name="connsiteY373" fmla="*/ 389120 h 834218"/>
                <a:gd name="connsiteX374" fmla="*/ 26094 w 3024845"/>
                <a:gd name="connsiteY374" fmla="*/ 389390 h 834218"/>
                <a:gd name="connsiteX375" fmla="*/ 38507 w 3024845"/>
                <a:gd name="connsiteY375" fmla="*/ 391281 h 834218"/>
                <a:gd name="connsiteX376" fmla="*/ 39014 w 3024845"/>
                <a:gd name="connsiteY376" fmla="*/ 392633 h 834218"/>
                <a:gd name="connsiteX377" fmla="*/ 42560 w 3024845"/>
                <a:gd name="connsiteY377" fmla="*/ 402090 h 834218"/>
                <a:gd name="connsiteX378" fmla="*/ 68907 w 3024845"/>
                <a:gd name="connsiteY378" fmla="*/ 404252 h 834218"/>
                <a:gd name="connsiteX379" fmla="*/ 68907 w 3024845"/>
                <a:gd name="connsiteY379" fmla="*/ 281031 h 834218"/>
                <a:gd name="connsiteX380" fmla="*/ 70934 w 3024845"/>
                <a:gd name="connsiteY380" fmla="*/ 281031 h 834218"/>
                <a:gd name="connsiteX381" fmla="*/ 85121 w 3024845"/>
                <a:gd name="connsiteY381" fmla="*/ 281031 h 834218"/>
                <a:gd name="connsiteX382" fmla="*/ 85121 w 3024845"/>
                <a:gd name="connsiteY382" fmla="*/ 144839 h 834218"/>
                <a:gd name="connsiteX383" fmla="*/ 86894 w 3024845"/>
                <a:gd name="connsiteY383" fmla="*/ 144839 h 834218"/>
                <a:gd name="connsiteX384" fmla="*/ 99308 w 3024845"/>
                <a:gd name="connsiteY384" fmla="*/ 144839 h 834218"/>
                <a:gd name="connsiteX385" fmla="*/ 99308 w 3024845"/>
                <a:gd name="connsiteY385" fmla="*/ 30265 h 834218"/>
                <a:gd name="connsiteX386" fmla="*/ 103361 w 3024845"/>
                <a:gd name="connsiteY386" fmla="*/ 2161 h 834218"/>
                <a:gd name="connsiteX0" fmla="*/ 99308 w 3024845"/>
                <a:gd name="connsiteY0" fmla="*/ 36988 h 840941"/>
                <a:gd name="connsiteX1" fmla="*/ 200642 w 3024845"/>
                <a:gd name="connsiteY1" fmla="*/ 6723 h 840941"/>
                <a:gd name="connsiteX2" fmla="*/ 220909 w 3024845"/>
                <a:gd name="connsiteY2" fmla="*/ 151562 h 840941"/>
                <a:gd name="connsiteX3" fmla="*/ 223189 w 3024845"/>
                <a:gd name="connsiteY3" fmla="*/ 151562 h 840941"/>
                <a:gd name="connsiteX4" fmla="*/ 239150 w 3024845"/>
                <a:gd name="connsiteY4" fmla="*/ 151562 h 840941"/>
                <a:gd name="connsiteX5" fmla="*/ 239150 w 3024845"/>
                <a:gd name="connsiteY5" fmla="*/ 292077 h 840941"/>
                <a:gd name="connsiteX6" fmla="*/ 240670 w 3024845"/>
                <a:gd name="connsiteY6" fmla="*/ 291807 h 840941"/>
                <a:gd name="connsiteX7" fmla="*/ 251310 w 3024845"/>
                <a:gd name="connsiteY7" fmla="*/ 289916 h 840941"/>
                <a:gd name="connsiteX8" fmla="*/ 249283 w 3024845"/>
                <a:gd name="connsiteY8" fmla="*/ 378548 h 840941"/>
                <a:gd name="connsiteX9" fmla="*/ 250803 w 3024845"/>
                <a:gd name="connsiteY9" fmla="*/ 378819 h 840941"/>
                <a:gd name="connsiteX10" fmla="*/ 261443 w 3024845"/>
                <a:gd name="connsiteY10" fmla="*/ 380710 h 840941"/>
                <a:gd name="connsiteX11" fmla="*/ 261696 w 3024845"/>
                <a:gd name="connsiteY11" fmla="*/ 381521 h 840941"/>
                <a:gd name="connsiteX12" fmla="*/ 263470 w 3024845"/>
                <a:gd name="connsiteY12" fmla="*/ 387196 h 840941"/>
                <a:gd name="connsiteX13" fmla="*/ 264230 w 3024845"/>
                <a:gd name="connsiteY13" fmla="*/ 384764 h 840941"/>
                <a:gd name="connsiteX14" fmla="*/ 269550 w 3024845"/>
                <a:gd name="connsiteY14" fmla="*/ 367740 h 840941"/>
                <a:gd name="connsiteX15" fmla="*/ 271323 w 3024845"/>
                <a:gd name="connsiteY15" fmla="*/ 367740 h 840941"/>
                <a:gd name="connsiteX16" fmla="*/ 283737 w 3024845"/>
                <a:gd name="connsiteY16" fmla="*/ 367740 h 840941"/>
                <a:gd name="connsiteX17" fmla="*/ 283737 w 3024845"/>
                <a:gd name="connsiteY17" fmla="*/ 400166 h 840941"/>
                <a:gd name="connsiteX18" fmla="*/ 284750 w 3024845"/>
                <a:gd name="connsiteY18" fmla="*/ 400707 h 840941"/>
                <a:gd name="connsiteX19" fmla="*/ 291844 w 3024845"/>
                <a:gd name="connsiteY19" fmla="*/ 404490 h 840941"/>
                <a:gd name="connsiteX20" fmla="*/ 291844 w 3024845"/>
                <a:gd name="connsiteY20" fmla="*/ 405841 h 840941"/>
                <a:gd name="connsiteX21" fmla="*/ 291844 w 3024845"/>
                <a:gd name="connsiteY21" fmla="*/ 415299 h 840941"/>
                <a:gd name="connsiteX22" fmla="*/ 336431 w 3024845"/>
                <a:gd name="connsiteY22" fmla="*/ 415299 h 840941"/>
                <a:gd name="connsiteX23" fmla="*/ 336431 w 3024845"/>
                <a:gd name="connsiteY23" fmla="*/ 416380 h 840941"/>
                <a:gd name="connsiteX24" fmla="*/ 336431 w 3024845"/>
                <a:gd name="connsiteY24" fmla="*/ 423946 h 840941"/>
                <a:gd name="connsiteX25" fmla="*/ 338457 w 3024845"/>
                <a:gd name="connsiteY25" fmla="*/ 423946 h 840941"/>
                <a:gd name="connsiteX26" fmla="*/ 352644 w 3024845"/>
                <a:gd name="connsiteY26" fmla="*/ 423946 h 840941"/>
                <a:gd name="connsiteX27" fmla="*/ 352644 w 3024845"/>
                <a:gd name="connsiteY27" fmla="*/ 393681 h 840941"/>
                <a:gd name="connsiteX28" fmla="*/ 397231 w 3024845"/>
                <a:gd name="connsiteY28" fmla="*/ 393681 h 840941"/>
                <a:gd name="connsiteX29" fmla="*/ 397231 w 3024845"/>
                <a:gd name="connsiteY29" fmla="*/ 392330 h 840941"/>
                <a:gd name="connsiteX30" fmla="*/ 397231 w 3024845"/>
                <a:gd name="connsiteY30" fmla="*/ 382872 h 840941"/>
                <a:gd name="connsiteX31" fmla="*/ 398245 w 3024845"/>
                <a:gd name="connsiteY31" fmla="*/ 382872 h 840941"/>
                <a:gd name="connsiteX32" fmla="*/ 405338 w 3024845"/>
                <a:gd name="connsiteY32" fmla="*/ 382872 h 840941"/>
                <a:gd name="connsiteX33" fmla="*/ 405338 w 3024845"/>
                <a:gd name="connsiteY33" fmla="*/ 380981 h 840941"/>
                <a:gd name="connsiteX34" fmla="*/ 405338 w 3024845"/>
                <a:gd name="connsiteY34" fmla="*/ 367740 h 840941"/>
                <a:gd name="connsiteX35" fmla="*/ 406098 w 3024845"/>
                <a:gd name="connsiteY35" fmla="*/ 367740 h 840941"/>
                <a:gd name="connsiteX36" fmla="*/ 411418 w 3024845"/>
                <a:gd name="connsiteY36" fmla="*/ 367740 h 840941"/>
                <a:gd name="connsiteX37" fmla="*/ 411418 w 3024845"/>
                <a:gd name="connsiteY37" fmla="*/ 366659 h 840941"/>
                <a:gd name="connsiteX38" fmla="*/ 411418 w 3024845"/>
                <a:gd name="connsiteY38" fmla="*/ 359092 h 840941"/>
                <a:gd name="connsiteX39" fmla="*/ 413445 w 3024845"/>
                <a:gd name="connsiteY39" fmla="*/ 359092 h 840941"/>
                <a:gd name="connsiteX40" fmla="*/ 427632 w 3024845"/>
                <a:gd name="connsiteY40" fmla="*/ 359092 h 840941"/>
                <a:gd name="connsiteX41" fmla="*/ 427632 w 3024845"/>
                <a:gd name="connsiteY41" fmla="*/ 360173 h 840941"/>
                <a:gd name="connsiteX42" fmla="*/ 427632 w 3024845"/>
                <a:gd name="connsiteY42" fmla="*/ 367740 h 840941"/>
                <a:gd name="connsiteX43" fmla="*/ 449925 w 3024845"/>
                <a:gd name="connsiteY43" fmla="*/ 367740 h 840941"/>
                <a:gd name="connsiteX44" fmla="*/ 449925 w 3024845"/>
                <a:gd name="connsiteY44" fmla="*/ 365848 h 840941"/>
                <a:gd name="connsiteX45" fmla="*/ 449925 w 3024845"/>
                <a:gd name="connsiteY45" fmla="*/ 352607 h 840941"/>
                <a:gd name="connsiteX46" fmla="*/ 451699 w 3024845"/>
                <a:gd name="connsiteY46" fmla="*/ 352607 h 840941"/>
                <a:gd name="connsiteX47" fmla="*/ 464112 w 3024845"/>
                <a:gd name="connsiteY47" fmla="*/ 352607 h 840941"/>
                <a:gd name="connsiteX48" fmla="*/ 464112 w 3024845"/>
                <a:gd name="connsiteY48" fmla="*/ 376387 h 840941"/>
                <a:gd name="connsiteX49" fmla="*/ 465126 w 3024845"/>
                <a:gd name="connsiteY49" fmla="*/ 376387 h 840941"/>
                <a:gd name="connsiteX50" fmla="*/ 472219 w 3024845"/>
                <a:gd name="connsiteY50" fmla="*/ 376387 h 840941"/>
                <a:gd name="connsiteX51" fmla="*/ 472219 w 3024845"/>
                <a:gd name="connsiteY51" fmla="*/ 375306 h 840941"/>
                <a:gd name="connsiteX52" fmla="*/ 472219 w 3024845"/>
                <a:gd name="connsiteY52" fmla="*/ 367740 h 840941"/>
                <a:gd name="connsiteX53" fmla="*/ 473992 w 3024845"/>
                <a:gd name="connsiteY53" fmla="*/ 367740 h 840941"/>
                <a:gd name="connsiteX54" fmla="*/ 486406 w 3024845"/>
                <a:gd name="connsiteY54" fmla="*/ 367740 h 840941"/>
                <a:gd name="connsiteX55" fmla="*/ 486406 w 3024845"/>
                <a:gd name="connsiteY55" fmla="*/ 393681 h 840941"/>
                <a:gd name="connsiteX56" fmla="*/ 488433 w 3024845"/>
                <a:gd name="connsiteY56" fmla="*/ 393681 h 840941"/>
                <a:gd name="connsiteX57" fmla="*/ 502619 w 3024845"/>
                <a:gd name="connsiteY57" fmla="*/ 393681 h 840941"/>
                <a:gd name="connsiteX58" fmla="*/ 502619 w 3024845"/>
                <a:gd name="connsiteY58" fmla="*/ 395302 h 840941"/>
                <a:gd name="connsiteX59" fmla="*/ 502619 w 3024845"/>
                <a:gd name="connsiteY59" fmla="*/ 406652 h 840941"/>
                <a:gd name="connsiteX60" fmla="*/ 503379 w 3024845"/>
                <a:gd name="connsiteY60" fmla="*/ 406652 h 840941"/>
                <a:gd name="connsiteX61" fmla="*/ 508700 w 3024845"/>
                <a:gd name="connsiteY61" fmla="*/ 406652 h 840941"/>
                <a:gd name="connsiteX62" fmla="*/ 508700 w 3024845"/>
                <a:gd name="connsiteY62" fmla="*/ 405841 h 840941"/>
                <a:gd name="connsiteX63" fmla="*/ 508700 w 3024845"/>
                <a:gd name="connsiteY63" fmla="*/ 400166 h 840941"/>
                <a:gd name="connsiteX64" fmla="*/ 539100 w 3024845"/>
                <a:gd name="connsiteY64" fmla="*/ 400166 h 840941"/>
                <a:gd name="connsiteX65" fmla="*/ 539100 w 3024845"/>
                <a:gd name="connsiteY65" fmla="*/ 423946 h 840941"/>
                <a:gd name="connsiteX66" fmla="*/ 540113 w 3024845"/>
                <a:gd name="connsiteY66" fmla="*/ 423946 h 840941"/>
                <a:gd name="connsiteX67" fmla="*/ 547207 w 3024845"/>
                <a:gd name="connsiteY67" fmla="*/ 423946 h 840941"/>
                <a:gd name="connsiteX68" fmla="*/ 547207 w 3024845"/>
                <a:gd name="connsiteY68" fmla="*/ 425027 h 840941"/>
                <a:gd name="connsiteX69" fmla="*/ 547207 w 3024845"/>
                <a:gd name="connsiteY69" fmla="*/ 432593 h 840941"/>
                <a:gd name="connsiteX70" fmla="*/ 547967 w 3024845"/>
                <a:gd name="connsiteY70" fmla="*/ 432593 h 840941"/>
                <a:gd name="connsiteX71" fmla="*/ 553287 w 3024845"/>
                <a:gd name="connsiteY71" fmla="*/ 432593 h 840941"/>
                <a:gd name="connsiteX72" fmla="*/ 553287 w 3024845"/>
                <a:gd name="connsiteY72" fmla="*/ 430431 h 840941"/>
                <a:gd name="connsiteX73" fmla="*/ 553287 w 3024845"/>
                <a:gd name="connsiteY73" fmla="*/ 415299 h 840941"/>
                <a:gd name="connsiteX74" fmla="*/ 554300 w 3024845"/>
                <a:gd name="connsiteY74" fmla="*/ 415299 h 840941"/>
                <a:gd name="connsiteX75" fmla="*/ 561394 w 3024845"/>
                <a:gd name="connsiteY75" fmla="*/ 415299 h 840941"/>
                <a:gd name="connsiteX76" fmla="*/ 561394 w 3024845"/>
                <a:gd name="connsiteY76" fmla="*/ 416380 h 840941"/>
                <a:gd name="connsiteX77" fmla="*/ 561394 w 3024845"/>
                <a:gd name="connsiteY77" fmla="*/ 423946 h 840941"/>
                <a:gd name="connsiteX78" fmla="*/ 566714 w 3024845"/>
                <a:gd name="connsiteY78" fmla="*/ 421953 h 840941"/>
                <a:gd name="connsiteX79" fmla="*/ 567474 w 3024845"/>
                <a:gd name="connsiteY79" fmla="*/ 420973 h 840941"/>
                <a:gd name="connsiteX80" fmla="*/ 567474 w 3024845"/>
                <a:gd name="connsiteY80" fmla="*/ 415299 h 840941"/>
                <a:gd name="connsiteX81" fmla="*/ 605981 w 3024845"/>
                <a:gd name="connsiteY81" fmla="*/ 415299 h 840941"/>
                <a:gd name="connsiteX82" fmla="*/ 605981 w 3024845"/>
                <a:gd name="connsiteY82" fmla="*/ 439078 h 840941"/>
                <a:gd name="connsiteX83" fmla="*/ 608007 w 3024845"/>
                <a:gd name="connsiteY83" fmla="*/ 439078 h 840941"/>
                <a:gd name="connsiteX84" fmla="*/ 622194 w 3024845"/>
                <a:gd name="connsiteY84" fmla="*/ 439078 h 840941"/>
                <a:gd name="connsiteX85" fmla="*/ 622194 w 3024845"/>
                <a:gd name="connsiteY85" fmla="*/ 440159 h 840941"/>
                <a:gd name="connsiteX86" fmla="*/ 622194 w 3024845"/>
                <a:gd name="connsiteY86" fmla="*/ 447725 h 840941"/>
                <a:gd name="connsiteX87" fmla="*/ 623968 w 3024845"/>
                <a:gd name="connsiteY87" fmla="*/ 447725 h 840941"/>
                <a:gd name="connsiteX88" fmla="*/ 636381 w 3024845"/>
                <a:gd name="connsiteY88" fmla="*/ 447725 h 840941"/>
                <a:gd name="connsiteX89" fmla="*/ 636381 w 3024845"/>
                <a:gd name="connsiteY89" fmla="*/ 423946 h 840941"/>
                <a:gd name="connsiteX90" fmla="*/ 637394 w 3024845"/>
                <a:gd name="connsiteY90" fmla="*/ 423946 h 840941"/>
                <a:gd name="connsiteX91" fmla="*/ 644488 w 3024845"/>
                <a:gd name="connsiteY91" fmla="*/ 423946 h 840941"/>
                <a:gd name="connsiteX92" fmla="*/ 644488 w 3024845"/>
                <a:gd name="connsiteY92" fmla="*/ 391519 h 840941"/>
                <a:gd name="connsiteX93" fmla="*/ 645501 w 3024845"/>
                <a:gd name="connsiteY93" fmla="*/ 391519 h 840941"/>
                <a:gd name="connsiteX94" fmla="*/ 652595 w 3024845"/>
                <a:gd name="connsiteY94" fmla="*/ 391519 h 840941"/>
                <a:gd name="connsiteX95" fmla="*/ 652595 w 3024845"/>
                <a:gd name="connsiteY95" fmla="*/ 389628 h 840941"/>
                <a:gd name="connsiteX96" fmla="*/ 652595 w 3024845"/>
                <a:gd name="connsiteY96" fmla="*/ 376387 h 840941"/>
                <a:gd name="connsiteX97" fmla="*/ 651328 w 3024845"/>
                <a:gd name="connsiteY97" fmla="*/ 374765 h 840941"/>
                <a:gd name="connsiteX98" fmla="*/ 656648 w 3024845"/>
                <a:gd name="connsiteY98" fmla="*/ 363416 h 840941"/>
                <a:gd name="connsiteX99" fmla="*/ 664755 w 3024845"/>
                <a:gd name="connsiteY99" fmla="*/ 391519 h 840941"/>
                <a:gd name="connsiteX100" fmla="*/ 665515 w 3024845"/>
                <a:gd name="connsiteY100" fmla="*/ 391519 h 840941"/>
                <a:gd name="connsiteX101" fmla="*/ 670835 w 3024845"/>
                <a:gd name="connsiteY101" fmla="*/ 391519 h 840941"/>
                <a:gd name="connsiteX102" fmla="*/ 670835 w 3024845"/>
                <a:gd name="connsiteY102" fmla="*/ 285592 h 840941"/>
                <a:gd name="connsiteX103" fmla="*/ 672355 w 3024845"/>
                <a:gd name="connsiteY103" fmla="*/ 285592 h 840941"/>
                <a:gd name="connsiteX104" fmla="*/ 682995 w 3024845"/>
                <a:gd name="connsiteY104" fmla="*/ 285592 h 840941"/>
                <a:gd name="connsiteX105" fmla="*/ 682995 w 3024845"/>
                <a:gd name="connsiteY105" fmla="*/ 238033 h 840941"/>
                <a:gd name="connsiteX106" fmla="*/ 709342 w 3024845"/>
                <a:gd name="connsiteY106" fmla="*/ 238033 h 840941"/>
                <a:gd name="connsiteX107" fmla="*/ 709342 w 3024845"/>
                <a:gd name="connsiteY107" fmla="*/ 216415 h 840941"/>
                <a:gd name="connsiteX108" fmla="*/ 743796 w 3024845"/>
                <a:gd name="connsiteY108" fmla="*/ 216415 h 840941"/>
                <a:gd name="connsiteX109" fmla="*/ 743796 w 3024845"/>
                <a:gd name="connsiteY109" fmla="*/ 218847 h 840941"/>
                <a:gd name="connsiteX110" fmla="*/ 743796 w 3024845"/>
                <a:gd name="connsiteY110" fmla="*/ 235871 h 840941"/>
                <a:gd name="connsiteX111" fmla="*/ 746076 w 3024845"/>
                <a:gd name="connsiteY111" fmla="*/ 235871 h 840941"/>
                <a:gd name="connsiteX112" fmla="*/ 762036 w 3024845"/>
                <a:gd name="connsiteY112" fmla="*/ 235871 h 840941"/>
                <a:gd name="connsiteX113" fmla="*/ 762036 w 3024845"/>
                <a:gd name="connsiteY113" fmla="*/ 283430 h 840941"/>
                <a:gd name="connsiteX114" fmla="*/ 763049 w 3024845"/>
                <a:gd name="connsiteY114" fmla="*/ 283430 h 840941"/>
                <a:gd name="connsiteX115" fmla="*/ 770143 w 3024845"/>
                <a:gd name="connsiteY115" fmla="*/ 283430 h 840941"/>
                <a:gd name="connsiteX116" fmla="*/ 784330 w 3024845"/>
                <a:gd name="connsiteY116" fmla="*/ 287754 h 840941"/>
                <a:gd name="connsiteX117" fmla="*/ 784330 w 3024845"/>
                <a:gd name="connsiteY117" fmla="*/ 326666 h 840941"/>
                <a:gd name="connsiteX118" fmla="*/ 785343 w 3024845"/>
                <a:gd name="connsiteY118" fmla="*/ 326666 h 840941"/>
                <a:gd name="connsiteX119" fmla="*/ 792436 w 3024845"/>
                <a:gd name="connsiteY119" fmla="*/ 326666 h 840941"/>
                <a:gd name="connsiteX120" fmla="*/ 792436 w 3024845"/>
                <a:gd name="connsiteY120" fmla="*/ 328287 h 840941"/>
                <a:gd name="connsiteX121" fmla="*/ 792436 w 3024845"/>
                <a:gd name="connsiteY121" fmla="*/ 339636 h 840941"/>
                <a:gd name="connsiteX122" fmla="*/ 794463 w 3024845"/>
                <a:gd name="connsiteY122" fmla="*/ 339636 h 840941"/>
                <a:gd name="connsiteX123" fmla="*/ 808650 w 3024845"/>
                <a:gd name="connsiteY123" fmla="*/ 339636 h 840941"/>
                <a:gd name="connsiteX124" fmla="*/ 814730 w 3024845"/>
                <a:gd name="connsiteY124" fmla="*/ 346122 h 840941"/>
                <a:gd name="connsiteX125" fmla="*/ 814730 w 3024845"/>
                <a:gd name="connsiteY125" fmla="*/ 367740 h 840941"/>
                <a:gd name="connsiteX126" fmla="*/ 817010 w 3024845"/>
                <a:gd name="connsiteY126" fmla="*/ 367740 h 840941"/>
                <a:gd name="connsiteX127" fmla="*/ 832970 w 3024845"/>
                <a:gd name="connsiteY127" fmla="*/ 367740 h 840941"/>
                <a:gd name="connsiteX128" fmla="*/ 832970 w 3024845"/>
                <a:gd name="connsiteY128" fmla="*/ 368820 h 840941"/>
                <a:gd name="connsiteX129" fmla="*/ 832970 w 3024845"/>
                <a:gd name="connsiteY129" fmla="*/ 376387 h 840941"/>
                <a:gd name="connsiteX130" fmla="*/ 834237 w 3024845"/>
                <a:gd name="connsiteY130" fmla="*/ 376387 h 840941"/>
                <a:gd name="connsiteX131" fmla="*/ 843104 w 3024845"/>
                <a:gd name="connsiteY131" fmla="*/ 376387 h 840941"/>
                <a:gd name="connsiteX132" fmla="*/ 843104 w 3024845"/>
                <a:gd name="connsiteY132" fmla="*/ 378548 h 840941"/>
                <a:gd name="connsiteX133" fmla="*/ 843104 w 3024845"/>
                <a:gd name="connsiteY133" fmla="*/ 393681 h 840941"/>
                <a:gd name="connsiteX134" fmla="*/ 847157 w 3024845"/>
                <a:gd name="connsiteY134" fmla="*/ 391789 h 840941"/>
                <a:gd name="connsiteX135" fmla="*/ 847157 w 3024845"/>
                <a:gd name="connsiteY135" fmla="*/ 378548 h 840941"/>
                <a:gd name="connsiteX136" fmla="*/ 848170 w 3024845"/>
                <a:gd name="connsiteY136" fmla="*/ 378548 h 840941"/>
                <a:gd name="connsiteX137" fmla="*/ 855264 w 3024845"/>
                <a:gd name="connsiteY137" fmla="*/ 378548 h 840941"/>
                <a:gd name="connsiteX138" fmla="*/ 855264 w 3024845"/>
                <a:gd name="connsiteY138" fmla="*/ 380170 h 840941"/>
                <a:gd name="connsiteX139" fmla="*/ 855264 w 3024845"/>
                <a:gd name="connsiteY139" fmla="*/ 391519 h 840941"/>
                <a:gd name="connsiteX140" fmla="*/ 856024 w 3024845"/>
                <a:gd name="connsiteY140" fmla="*/ 391519 h 840941"/>
                <a:gd name="connsiteX141" fmla="*/ 861344 w 3024845"/>
                <a:gd name="connsiteY141" fmla="*/ 391519 h 840941"/>
                <a:gd name="connsiteX142" fmla="*/ 909984 w 3024845"/>
                <a:gd name="connsiteY142" fmla="*/ 387196 h 840941"/>
                <a:gd name="connsiteX143" fmla="*/ 909984 w 3024845"/>
                <a:gd name="connsiteY143" fmla="*/ 388547 h 840941"/>
                <a:gd name="connsiteX144" fmla="*/ 909984 w 3024845"/>
                <a:gd name="connsiteY144" fmla="*/ 398004 h 840941"/>
                <a:gd name="connsiteX145" fmla="*/ 910744 w 3024845"/>
                <a:gd name="connsiteY145" fmla="*/ 398004 h 840941"/>
                <a:gd name="connsiteX146" fmla="*/ 916065 w 3024845"/>
                <a:gd name="connsiteY146" fmla="*/ 398004 h 840941"/>
                <a:gd name="connsiteX147" fmla="*/ 916065 w 3024845"/>
                <a:gd name="connsiteY147" fmla="*/ 400166 h 840941"/>
                <a:gd name="connsiteX148" fmla="*/ 916065 w 3024845"/>
                <a:gd name="connsiteY148" fmla="*/ 415299 h 840941"/>
                <a:gd name="connsiteX149" fmla="*/ 918091 w 3024845"/>
                <a:gd name="connsiteY149" fmla="*/ 413948 h 840941"/>
                <a:gd name="connsiteX150" fmla="*/ 932278 w 3024845"/>
                <a:gd name="connsiteY150" fmla="*/ 404490 h 840941"/>
                <a:gd name="connsiteX151" fmla="*/ 938358 w 3024845"/>
                <a:gd name="connsiteY151" fmla="*/ 363416 h 840941"/>
                <a:gd name="connsiteX152" fmla="*/ 939118 w 3024845"/>
                <a:gd name="connsiteY152" fmla="*/ 363146 h 840941"/>
                <a:gd name="connsiteX153" fmla="*/ 944438 w 3024845"/>
                <a:gd name="connsiteY153" fmla="*/ 361254 h 840941"/>
                <a:gd name="connsiteX154" fmla="*/ 946465 w 3024845"/>
                <a:gd name="connsiteY154" fmla="*/ 292077 h 840941"/>
                <a:gd name="connsiteX155" fmla="*/ 948492 w 3024845"/>
                <a:gd name="connsiteY155" fmla="*/ 361254 h 840941"/>
                <a:gd name="connsiteX156" fmla="*/ 949252 w 3024845"/>
                <a:gd name="connsiteY156" fmla="*/ 361524 h 840941"/>
                <a:gd name="connsiteX157" fmla="*/ 954572 w 3024845"/>
                <a:gd name="connsiteY157" fmla="*/ 363416 h 840941"/>
                <a:gd name="connsiteX158" fmla="*/ 954572 w 3024845"/>
                <a:gd name="connsiteY158" fmla="*/ 276945 h 840941"/>
                <a:gd name="connsiteX159" fmla="*/ 958625 w 3024845"/>
                <a:gd name="connsiteY159" fmla="*/ 244518 h 840941"/>
                <a:gd name="connsiteX160" fmla="*/ 997132 w 3024845"/>
                <a:gd name="connsiteY160" fmla="*/ 244518 h 840941"/>
                <a:gd name="connsiteX161" fmla="*/ 997132 w 3024845"/>
                <a:gd name="connsiteY161" fmla="*/ 276945 h 840941"/>
                <a:gd name="connsiteX162" fmla="*/ 997892 w 3024845"/>
                <a:gd name="connsiteY162" fmla="*/ 276945 h 840941"/>
                <a:gd name="connsiteX163" fmla="*/ 1003212 w 3024845"/>
                <a:gd name="connsiteY163" fmla="*/ 276945 h 840941"/>
                <a:gd name="connsiteX164" fmla="*/ 1003212 w 3024845"/>
                <a:gd name="connsiteY164" fmla="*/ 194797 h 840941"/>
                <a:gd name="connsiteX165" fmla="*/ 1004986 w 3024845"/>
                <a:gd name="connsiteY165" fmla="*/ 194797 h 840941"/>
                <a:gd name="connsiteX166" fmla="*/ 1017399 w 3024845"/>
                <a:gd name="connsiteY166" fmla="*/ 194797 h 840941"/>
                <a:gd name="connsiteX167" fmla="*/ 1017399 w 3024845"/>
                <a:gd name="connsiteY167" fmla="*/ 192906 h 840941"/>
                <a:gd name="connsiteX168" fmla="*/ 1017399 w 3024845"/>
                <a:gd name="connsiteY168" fmla="*/ 179665 h 840941"/>
                <a:gd name="connsiteX169" fmla="*/ 1039693 w 3024845"/>
                <a:gd name="connsiteY169" fmla="*/ 179665 h 840941"/>
                <a:gd name="connsiteX170" fmla="*/ 1039693 w 3024845"/>
                <a:gd name="connsiteY170" fmla="*/ 178584 h 840941"/>
                <a:gd name="connsiteX171" fmla="*/ 1039693 w 3024845"/>
                <a:gd name="connsiteY171" fmla="*/ 171018 h 840941"/>
                <a:gd name="connsiteX172" fmla="*/ 1041466 w 3024845"/>
                <a:gd name="connsiteY172" fmla="*/ 171018 h 840941"/>
                <a:gd name="connsiteX173" fmla="*/ 1053880 w 3024845"/>
                <a:gd name="connsiteY173" fmla="*/ 171018 h 840941"/>
                <a:gd name="connsiteX174" fmla="*/ 1053880 w 3024845"/>
                <a:gd name="connsiteY174" fmla="*/ 172099 h 840941"/>
                <a:gd name="connsiteX175" fmla="*/ 1053880 w 3024845"/>
                <a:gd name="connsiteY175" fmla="*/ 179665 h 840941"/>
                <a:gd name="connsiteX176" fmla="*/ 1054640 w 3024845"/>
                <a:gd name="connsiteY176" fmla="*/ 179665 h 840941"/>
                <a:gd name="connsiteX177" fmla="*/ 1059960 w 3024845"/>
                <a:gd name="connsiteY177" fmla="*/ 179665 h 840941"/>
                <a:gd name="connsiteX178" fmla="*/ 1070093 w 3024845"/>
                <a:gd name="connsiteY178" fmla="*/ 175341 h 840941"/>
                <a:gd name="connsiteX179" fmla="*/ 1074146 w 3024845"/>
                <a:gd name="connsiteY179" fmla="*/ 178584 h 840941"/>
                <a:gd name="connsiteX180" fmla="*/ 1074146 w 3024845"/>
                <a:gd name="connsiteY180" fmla="*/ 171018 h 840941"/>
                <a:gd name="connsiteX181" fmla="*/ 1076426 w 3024845"/>
                <a:gd name="connsiteY181" fmla="*/ 171018 h 840941"/>
                <a:gd name="connsiteX182" fmla="*/ 1092387 w 3024845"/>
                <a:gd name="connsiteY182" fmla="*/ 171018 h 840941"/>
                <a:gd name="connsiteX183" fmla="*/ 1092387 w 3024845"/>
                <a:gd name="connsiteY183" fmla="*/ 172099 h 840941"/>
                <a:gd name="connsiteX184" fmla="*/ 1092387 w 3024845"/>
                <a:gd name="connsiteY184" fmla="*/ 179665 h 840941"/>
                <a:gd name="connsiteX185" fmla="*/ 1122787 w 3024845"/>
                <a:gd name="connsiteY185" fmla="*/ 179665 h 840941"/>
                <a:gd name="connsiteX186" fmla="*/ 1122787 w 3024845"/>
                <a:gd name="connsiteY186" fmla="*/ 181286 h 840941"/>
                <a:gd name="connsiteX187" fmla="*/ 1122787 w 3024845"/>
                <a:gd name="connsiteY187" fmla="*/ 192636 h 840941"/>
                <a:gd name="connsiteX188" fmla="*/ 1149134 w 3024845"/>
                <a:gd name="connsiteY188" fmla="*/ 192636 h 840941"/>
                <a:gd name="connsiteX189" fmla="*/ 1149134 w 3024845"/>
                <a:gd name="connsiteY189" fmla="*/ 222900 h 840941"/>
                <a:gd name="connsiteX190" fmla="*/ 1149894 w 3024845"/>
                <a:gd name="connsiteY190" fmla="*/ 222900 h 840941"/>
                <a:gd name="connsiteX191" fmla="*/ 1155214 w 3024845"/>
                <a:gd name="connsiteY191" fmla="*/ 222900 h 840941"/>
                <a:gd name="connsiteX192" fmla="*/ 1155214 w 3024845"/>
                <a:gd name="connsiteY192" fmla="*/ 223981 h 840941"/>
                <a:gd name="connsiteX193" fmla="*/ 1155214 w 3024845"/>
                <a:gd name="connsiteY193" fmla="*/ 231548 h 840941"/>
                <a:gd name="connsiteX194" fmla="*/ 1159268 w 3024845"/>
                <a:gd name="connsiteY194" fmla="*/ 261812 h 840941"/>
                <a:gd name="connsiteX195" fmla="*/ 1160028 w 3024845"/>
                <a:gd name="connsiteY195" fmla="*/ 261812 h 840941"/>
                <a:gd name="connsiteX196" fmla="*/ 1165348 w 3024845"/>
                <a:gd name="connsiteY196" fmla="*/ 261812 h 840941"/>
                <a:gd name="connsiteX197" fmla="*/ 1165348 w 3024845"/>
                <a:gd name="connsiteY197" fmla="*/ 262623 h 840941"/>
                <a:gd name="connsiteX198" fmla="*/ 1165348 w 3024845"/>
                <a:gd name="connsiteY198" fmla="*/ 268298 h 840941"/>
                <a:gd name="connsiteX199" fmla="*/ 1166361 w 3024845"/>
                <a:gd name="connsiteY199" fmla="*/ 268298 h 840941"/>
                <a:gd name="connsiteX200" fmla="*/ 1173454 w 3024845"/>
                <a:gd name="connsiteY200" fmla="*/ 268298 h 840941"/>
                <a:gd name="connsiteX201" fmla="*/ 1173454 w 3024845"/>
                <a:gd name="connsiteY201" fmla="*/ 298563 h 840941"/>
                <a:gd name="connsiteX202" fmla="*/ 1175481 w 3024845"/>
                <a:gd name="connsiteY202" fmla="*/ 298563 h 840941"/>
                <a:gd name="connsiteX203" fmla="*/ 1189668 w 3024845"/>
                <a:gd name="connsiteY203" fmla="*/ 298563 h 840941"/>
                <a:gd name="connsiteX204" fmla="*/ 1189668 w 3024845"/>
                <a:gd name="connsiteY204" fmla="*/ 322342 h 840941"/>
                <a:gd name="connsiteX205" fmla="*/ 1191695 w 3024845"/>
                <a:gd name="connsiteY205" fmla="*/ 323963 h 840941"/>
                <a:gd name="connsiteX206" fmla="*/ 1191695 w 3024845"/>
                <a:gd name="connsiteY206" fmla="*/ 335313 h 840941"/>
                <a:gd name="connsiteX207" fmla="*/ 1192455 w 3024845"/>
                <a:gd name="connsiteY207" fmla="*/ 335313 h 840941"/>
                <a:gd name="connsiteX208" fmla="*/ 1197775 w 3024845"/>
                <a:gd name="connsiteY208" fmla="*/ 335313 h 840941"/>
                <a:gd name="connsiteX209" fmla="*/ 1197775 w 3024845"/>
                <a:gd name="connsiteY209" fmla="*/ 359092 h 840941"/>
                <a:gd name="connsiteX210" fmla="*/ 1199041 w 3024845"/>
                <a:gd name="connsiteY210" fmla="*/ 359092 h 840941"/>
                <a:gd name="connsiteX211" fmla="*/ 1207908 w 3024845"/>
                <a:gd name="connsiteY211" fmla="*/ 359092 h 840941"/>
                <a:gd name="connsiteX212" fmla="*/ 1209935 w 3024845"/>
                <a:gd name="connsiteY212" fmla="*/ 363146 h 840941"/>
                <a:gd name="connsiteX213" fmla="*/ 1209935 w 3024845"/>
                <a:gd name="connsiteY213" fmla="*/ 376387 h 840941"/>
                <a:gd name="connsiteX214" fmla="*/ 1211455 w 3024845"/>
                <a:gd name="connsiteY214" fmla="*/ 374495 h 840941"/>
                <a:gd name="connsiteX215" fmla="*/ 1222095 w 3024845"/>
                <a:gd name="connsiteY215" fmla="*/ 361254 h 840941"/>
                <a:gd name="connsiteX216" fmla="*/ 1250469 w 3024845"/>
                <a:gd name="connsiteY216" fmla="*/ 361254 h 840941"/>
                <a:gd name="connsiteX217" fmla="*/ 1250469 w 3024845"/>
                <a:gd name="connsiteY217" fmla="*/ 447725 h 840941"/>
                <a:gd name="connsiteX218" fmla="*/ 1251229 w 3024845"/>
                <a:gd name="connsiteY218" fmla="*/ 447725 h 840941"/>
                <a:gd name="connsiteX219" fmla="*/ 1256549 w 3024845"/>
                <a:gd name="connsiteY219" fmla="*/ 447725 h 840941"/>
                <a:gd name="connsiteX220" fmla="*/ 1257309 w 3024845"/>
                <a:gd name="connsiteY220" fmla="*/ 446374 h 840941"/>
                <a:gd name="connsiteX221" fmla="*/ 1262629 w 3024845"/>
                <a:gd name="connsiteY221" fmla="*/ 436916 h 840941"/>
                <a:gd name="connsiteX222" fmla="*/ 1262629 w 3024845"/>
                <a:gd name="connsiteY222" fmla="*/ 438808 h 840941"/>
                <a:gd name="connsiteX223" fmla="*/ 1262629 w 3024845"/>
                <a:gd name="connsiteY223" fmla="*/ 452049 h 840941"/>
                <a:gd name="connsiteX224" fmla="*/ 1266682 w 3024845"/>
                <a:gd name="connsiteY224" fmla="*/ 406652 h 840941"/>
                <a:gd name="connsiteX225" fmla="*/ 1267442 w 3024845"/>
                <a:gd name="connsiteY225" fmla="*/ 406652 h 840941"/>
                <a:gd name="connsiteX226" fmla="*/ 1272762 w 3024845"/>
                <a:gd name="connsiteY226" fmla="*/ 406652 h 840941"/>
                <a:gd name="connsiteX227" fmla="*/ 1272762 w 3024845"/>
                <a:gd name="connsiteY227" fmla="*/ 341798 h 840941"/>
                <a:gd name="connsiteX228" fmla="*/ 1273776 w 3024845"/>
                <a:gd name="connsiteY228" fmla="*/ 341798 h 840941"/>
                <a:gd name="connsiteX229" fmla="*/ 1280869 w 3024845"/>
                <a:gd name="connsiteY229" fmla="*/ 341798 h 840941"/>
                <a:gd name="connsiteX230" fmla="*/ 1293029 w 3024845"/>
                <a:gd name="connsiteY230" fmla="*/ 298563 h 840941"/>
                <a:gd name="connsiteX231" fmla="*/ 1294296 w 3024845"/>
                <a:gd name="connsiteY231" fmla="*/ 298563 h 840941"/>
                <a:gd name="connsiteX232" fmla="*/ 1303163 w 3024845"/>
                <a:gd name="connsiteY232" fmla="*/ 298563 h 840941"/>
                <a:gd name="connsiteX233" fmla="*/ 1313296 w 3024845"/>
                <a:gd name="connsiteY233" fmla="*/ 341798 h 840941"/>
                <a:gd name="connsiteX234" fmla="*/ 1314309 w 3024845"/>
                <a:gd name="connsiteY234" fmla="*/ 341798 h 840941"/>
                <a:gd name="connsiteX235" fmla="*/ 1321403 w 3024845"/>
                <a:gd name="connsiteY235" fmla="*/ 341798 h 840941"/>
                <a:gd name="connsiteX236" fmla="*/ 1321403 w 3024845"/>
                <a:gd name="connsiteY236" fmla="*/ 380710 h 840941"/>
                <a:gd name="connsiteX237" fmla="*/ 1323176 w 3024845"/>
                <a:gd name="connsiteY237" fmla="*/ 380710 h 840941"/>
                <a:gd name="connsiteX238" fmla="*/ 1335590 w 3024845"/>
                <a:gd name="connsiteY238" fmla="*/ 380710 h 840941"/>
                <a:gd name="connsiteX239" fmla="*/ 1335590 w 3024845"/>
                <a:gd name="connsiteY239" fmla="*/ 382872 h 840941"/>
                <a:gd name="connsiteX240" fmla="*/ 1335590 w 3024845"/>
                <a:gd name="connsiteY240" fmla="*/ 398004 h 840941"/>
                <a:gd name="connsiteX241" fmla="*/ 1339643 w 3024845"/>
                <a:gd name="connsiteY241" fmla="*/ 395843 h 840941"/>
                <a:gd name="connsiteX242" fmla="*/ 1339643 w 3024845"/>
                <a:gd name="connsiteY242" fmla="*/ 380710 h 840941"/>
                <a:gd name="connsiteX243" fmla="*/ 1341163 w 3024845"/>
                <a:gd name="connsiteY243" fmla="*/ 380710 h 840941"/>
                <a:gd name="connsiteX244" fmla="*/ 1351803 w 3024845"/>
                <a:gd name="connsiteY244" fmla="*/ 380710 h 840941"/>
                <a:gd name="connsiteX245" fmla="*/ 1351803 w 3024845"/>
                <a:gd name="connsiteY245" fmla="*/ 382331 h 840941"/>
                <a:gd name="connsiteX246" fmla="*/ 1351803 w 3024845"/>
                <a:gd name="connsiteY246" fmla="*/ 393681 h 840941"/>
                <a:gd name="connsiteX247" fmla="*/ 1382204 w 3024845"/>
                <a:gd name="connsiteY247" fmla="*/ 393681 h 840941"/>
                <a:gd name="connsiteX248" fmla="*/ 1382204 w 3024845"/>
                <a:gd name="connsiteY248" fmla="*/ 356931 h 840941"/>
                <a:gd name="connsiteX249" fmla="*/ 1383470 w 3024845"/>
                <a:gd name="connsiteY249" fmla="*/ 356931 h 840941"/>
                <a:gd name="connsiteX250" fmla="*/ 1392337 w 3024845"/>
                <a:gd name="connsiteY250" fmla="*/ 356931 h 840941"/>
                <a:gd name="connsiteX251" fmla="*/ 1392337 w 3024845"/>
                <a:gd name="connsiteY251" fmla="*/ 378548 h 840941"/>
                <a:gd name="connsiteX252" fmla="*/ 1394364 w 3024845"/>
                <a:gd name="connsiteY252" fmla="*/ 346122 h 840941"/>
                <a:gd name="connsiteX253" fmla="*/ 1416657 w 3024845"/>
                <a:gd name="connsiteY253" fmla="*/ 346122 h 840941"/>
                <a:gd name="connsiteX254" fmla="*/ 1416657 w 3024845"/>
                <a:gd name="connsiteY254" fmla="*/ 344500 h 840941"/>
                <a:gd name="connsiteX255" fmla="*/ 1416657 w 3024845"/>
                <a:gd name="connsiteY255" fmla="*/ 333151 h 840941"/>
                <a:gd name="connsiteX256" fmla="*/ 1417417 w 3024845"/>
                <a:gd name="connsiteY256" fmla="*/ 333151 h 840941"/>
                <a:gd name="connsiteX257" fmla="*/ 1422737 w 3024845"/>
                <a:gd name="connsiteY257" fmla="*/ 333151 h 840941"/>
                <a:gd name="connsiteX258" fmla="*/ 1422737 w 3024845"/>
                <a:gd name="connsiteY258" fmla="*/ 331260 h 840941"/>
                <a:gd name="connsiteX259" fmla="*/ 1422737 w 3024845"/>
                <a:gd name="connsiteY259" fmla="*/ 318019 h 840941"/>
                <a:gd name="connsiteX260" fmla="*/ 1426791 w 3024845"/>
                <a:gd name="connsiteY260" fmla="*/ 324504 h 840941"/>
                <a:gd name="connsiteX261" fmla="*/ 1429071 w 3024845"/>
                <a:gd name="connsiteY261" fmla="*/ 324504 h 840941"/>
                <a:gd name="connsiteX262" fmla="*/ 1445031 w 3024845"/>
                <a:gd name="connsiteY262" fmla="*/ 324504 h 840941"/>
                <a:gd name="connsiteX263" fmla="*/ 1445031 w 3024845"/>
                <a:gd name="connsiteY263" fmla="*/ 323693 h 840941"/>
                <a:gd name="connsiteX264" fmla="*/ 1445031 w 3024845"/>
                <a:gd name="connsiteY264" fmla="*/ 318019 h 840941"/>
                <a:gd name="connsiteX265" fmla="*/ 1445791 w 3024845"/>
                <a:gd name="connsiteY265" fmla="*/ 318019 h 840941"/>
                <a:gd name="connsiteX266" fmla="*/ 1451111 w 3024845"/>
                <a:gd name="connsiteY266" fmla="*/ 318019 h 840941"/>
                <a:gd name="connsiteX267" fmla="*/ 1451111 w 3024845"/>
                <a:gd name="connsiteY267" fmla="*/ 319370 h 840941"/>
                <a:gd name="connsiteX268" fmla="*/ 1451111 w 3024845"/>
                <a:gd name="connsiteY268" fmla="*/ 328828 h 840941"/>
                <a:gd name="connsiteX269" fmla="*/ 1489618 w 3024845"/>
                <a:gd name="connsiteY269" fmla="*/ 328828 h 840941"/>
                <a:gd name="connsiteX270" fmla="*/ 1489618 w 3024845"/>
                <a:gd name="connsiteY270" fmla="*/ 467181 h 840941"/>
                <a:gd name="connsiteX271" fmla="*/ 1491138 w 3024845"/>
                <a:gd name="connsiteY271" fmla="*/ 467181 h 840941"/>
                <a:gd name="connsiteX272" fmla="*/ 1501778 w 3024845"/>
                <a:gd name="connsiteY272" fmla="*/ 467181 h 840941"/>
                <a:gd name="connsiteX273" fmla="*/ 1501778 w 3024845"/>
                <a:gd name="connsiteY273" fmla="*/ 454211 h 840941"/>
                <a:gd name="connsiteX274" fmla="*/ 1505832 w 3024845"/>
                <a:gd name="connsiteY274" fmla="*/ 454211 h 840941"/>
                <a:gd name="connsiteX275" fmla="*/ 1505832 w 3024845"/>
                <a:gd name="connsiteY275" fmla="*/ 467181 h 840941"/>
                <a:gd name="connsiteX276" fmla="*/ 1536232 w 3024845"/>
                <a:gd name="connsiteY276" fmla="*/ 467181 h 840941"/>
                <a:gd name="connsiteX277" fmla="*/ 1536232 w 3024845"/>
                <a:gd name="connsiteY277" fmla="*/ 436916 h 840941"/>
                <a:gd name="connsiteX278" fmla="*/ 1548392 w 3024845"/>
                <a:gd name="connsiteY278" fmla="*/ 436916 h 840941"/>
                <a:gd name="connsiteX279" fmla="*/ 1560552 w 3024845"/>
                <a:gd name="connsiteY279" fmla="*/ 434755 h 840941"/>
                <a:gd name="connsiteX280" fmla="*/ 1564606 w 3024845"/>
                <a:gd name="connsiteY280" fmla="*/ 436916 h 840941"/>
                <a:gd name="connsiteX281" fmla="*/ 1574739 w 3024845"/>
                <a:gd name="connsiteY281" fmla="*/ 436916 h 840941"/>
                <a:gd name="connsiteX282" fmla="*/ 1574739 w 3024845"/>
                <a:gd name="connsiteY282" fmla="*/ 467181 h 840941"/>
                <a:gd name="connsiteX283" fmla="*/ 1582846 w 3024845"/>
                <a:gd name="connsiteY283" fmla="*/ 467181 h 840941"/>
                <a:gd name="connsiteX284" fmla="*/ 1582846 w 3024845"/>
                <a:gd name="connsiteY284" fmla="*/ 484476 h 840941"/>
                <a:gd name="connsiteX285" fmla="*/ 1592182 w 3024845"/>
                <a:gd name="connsiteY285" fmla="*/ 485381 h 840941"/>
                <a:gd name="connsiteX286" fmla="*/ 1605140 w 3024845"/>
                <a:gd name="connsiteY286" fmla="*/ 485381 h 840941"/>
                <a:gd name="connsiteX287" fmla="*/ 1605140 w 3024845"/>
                <a:gd name="connsiteY287" fmla="*/ 469343 h 840941"/>
                <a:gd name="connsiteX288" fmla="*/ 1673096 w 3024845"/>
                <a:gd name="connsiteY288" fmla="*/ 469343 h 840941"/>
                <a:gd name="connsiteX289" fmla="*/ 1673096 w 3024845"/>
                <a:gd name="connsiteY289" fmla="*/ 384090 h 840941"/>
                <a:gd name="connsiteX290" fmla="*/ 1745104 w 3024845"/>
                <a:gd name="connsiteY290" fmla="*/ 384090 h 840941"/>
                <a:gd name="connsiteX291" fmla="*/ 1745104 w 3024845"/>
                <a:gd name="connsiteY291" fmla="*/ 462858 h 840941"/>
                <a:gd name="connsiteX292" fmla="*/ 1747008 w 3024845"/>
                <a:gd name="connsiteY292" fmla="*/ 462858 h 840941"/>
                <a:gd name="connsiteX293" fmla="*/ 1748250 w 3024845"/>
                <a:gd name="connsiteY293" fmla="*/ 485381 h 840941"/>
                <a:gd name="connsiteX294" fmla="*/ 1757926 w 3024845"/>
                <a:gd name="connsiteY294" fmla="*/ 485381 h 840941"/>
                <a:gd name="connsiteX295" fmla="*/ 1759168 w 3024845"/>
                <a:gd name="connsiteY295" fmla="*/ 462858 h 840941"/>
                <a:gd name="connsiteX296" fmla="*/ 1765248 w 3024845"/>
                <a:gd name="connsiteY296" fmla="*/ 462858 h 840941"/>
                <a:gd name="connsiteX297" fmla="*/ 1766490 w 3024845"/>
                <a:gd name="connsiteY297" fmla="*/ 485381 h 840941"/>
                <a:gd name="connsiteX298" fmla="*/ 1817112 w 3024845"/>
                <a:gd name="connsiteY298" fmla="*/ 485381 h 840941"/>
                <a:gd name="connsiteX299" fmla="*/ 1817112 w 3024845"/>
                <a:gd name="connsiteY299" fmla="*/ 322353 h 840941"/>
                <a:gd name="connsiteX300" fmla="*/ 2014439 w 3024845"/>
                <a:gd name="connsiteY300" fmla="*/ 322353 h 840941"/>
                <a:gd name="connsiteX301" fmla="*/ 2014439 w 3024845"/>
                <a:gd name="connsiteY301" fmla="*/ 485381 h 840941"/>
                <a:gd name="connsiteX302" fmla="*/ 2033136 w 3024845"/>
                <a:gd name="connsiteY302" fmla="*/ 485381 h 840941"/>
                <a:gd name="connsiteX303" fmla="*/ 2033136 w 3024845"/>
                <a:gd name="connsiteY303" fmla="*/ 402688 h 840941"/>
                <a:gd name="connsiteX304" fmla="*/ 2128256 w 3024845"/>
                <a:gd name="connsiteY304" fmla="*/ 402688 h 840941"/>
                <a:gd name="connsiteX305" fmla="*/ 2180720 w 3024845"/>
                <a:gd name="connsiteY305" fmla="*/ 337475 h 840941"/>
                <a:gd name="connsiteX306" fmla="*/ 2245574 w 3024845"/>
                <a:gd name="connsiteY306" fmla="*/ 337475 h 840941"/>
                <a:gd name="connsiteX307" fmla="*/ 2245574 w 3024845"/>
                <a:gd name="connsiteY307" fmla="*/ 413137 h 840941"/>
                <a:gd name="connsiteX308" fmla="*/ 2253681 w 3024845"/>
                <a:gd name="connsiteY308" fmla="*/ 413137 h 840941"/>
                <a:gd name="connsiteX309" fmla="*/ 2255708 w 3024845"/>
                <a:gd name="connsiteY309" fmla="*/ 406652 h 840941"/>
                <a:gd name="connsiteX310" fmla="*/ 2261788 w 3024845"/>
                <a:gd name="connsiteY310" fmla="*/ 406652 h 840941"/>
                <a:gd name="connsiteX311" fmla="*/ 2263815 w 3024845"/>
                <a:gd name="connsiteY311" fmla="*/ 415299 h 840941"/>
                <a:gd name="connsiteX312" fmla="*/ 2275975 w 3024845"/>
                <a:gd name="connsiteY312" fmla="*/ 415299 h 840941"/>
                <a:gd name="connsiteX313" fmla="*/ 2275975 w 3024845"/>
                <a:gd name="connsiteY313" fmla="*/ 408813 h 840941"/>
                <a:gd name="connsiteX314" fmla="*/ 2298268 w 3024845"/>
                <a:gd name="connsiteY314" fmla="*/ 408813 h 840941"/>
                <a:gd name="connsiteX315" fmla="*/ 2298268 w 3024845"/>
                <a:gd name="connsiteY315" fmla="*/ 415299 h 840941"/>
                <a:gd name="connsiteX316" fmla="*/ 2318535 w 3024845"/>
                <a:gd name="connsiteY316" fmla="*/ 415299 h 840941"/>
                <a:gd name="connsiteX317" fmla="*/ 2318535 w 3024845"/>
                <a:gd name="connsiteY317" fmla="*/ 460696 h 840941"/>
                <a:gd name="connsiteX318" fmla="*/ 2332722 w 3024845"/>
                <a:gd name="connsiteY318" fmla="*/ 460696 h 840941"/>
                <a:gd name="connsiteX319" fmla="*/ 2332722 w 3024845"/>
                <a:gd name="connsiteY319" fmla="*/ 447725 h 840941"/>
                <a:gd name="connsiteX320" fmla="*/ 2348936 w 3024845"/>
                <a:gd name="connsiteY320" fmla="*/ 447725 h 840941"/>
                <a:gd name="connsiteX321" fmla="*/ 2348936 w 3024845"/>
                <a:gd name="connsiteY321" fmla="*/ 268298 h 840941"/>
                <a:gd name="connsiteX322" fmla="*/ 2355016 w 3024845"/>
                <a:gd name="connsiteY322" fmla="*/ 261812 h 840941"/>
                <a:gd name="connsiteX323" fmla="*/ 2427977 w 3024845"/>
                <a:gd name="connsiteY323" fmla="*/ 261812 h 840941"/>
                <a:gd name="connsiteX324" fmla="*/ 2427977 w 3024845"/>
                <a:gd name="connsiteY324" fmla="*/ 270460 h 840941"/>
                <a:gd name="connsiteX325" fmla="*/ 2438110 w 3024845"/>
                <a:gd name="connsiteY325" fmla="*/ 270460 h 840941"/>
                <a:gd name="connsiteX326" fmla="*/ 2438110 w 3024845"/>
                <a:gd name="connsiteY326" fmla="*/ 385034 h 840941"/>
                <a:gd name="connsiteX327" fmla="*/ 2460404 w 3024845"/>
                <a:gd name="connsiteY327" fmla="*/ 385034 h 840941"/>
                <a:gd name="connsiteX328" fmla="*/ 2460404 w 3024845"/>
                <a:gd name="connsiteY328" fmla="*/ 318019 h 840941"/>
                <a:gd name="connsiteX329" fmla="*/ 2486751 w 3024845"/>
                <a:gd name="connsiteY329" fmla="*/ 318019 h 840941"/>
                <a:gd name="connsiteX330" fmla="*/ 2490804 w 3024845"/>
                <a:gd name="connsiteY330" fmla="*/ 313695 h 840941"/>
                <a:gd name="connsiteX331" fmla="*/ 2498911 w 3024845"/>
                <a:gd name="connsiteY331" fmla="*/ 313695 h 840941"/>
                <a:gd name="connsiteX332" fmla="*/ 2502964 w 3024845"/>
                <a:gd name="connsiteY332" fmla="*/ 318019 h 840941"/>
                <a:gd name="connsiteX333" fmla="*/ 2525258 w 3024845"/>
                <a:gd name="connsiteY333" fmla="*/ 318019 h 840941"/>
                <a:gd name="connsiteX334" fmla="*/ 2525258 w 3024845"/>
                <a:gd name="connsiteY334" fmla="*/ 201283 h 840941"/>
                <a:gd name="connsiteX335" fmla="*/ 2582005 w 3024845"/>
                <a:gd name="connsiteY335" fmla="*/ 190474 h 840941"/>
                <a:gd name="connsiteX336" fmla="*/ 2582005 w 3024845"/>
                <a:gd name="connsiteY336" fmla="*/ 191555 h 840941"/>
                <a:gd name="connsiteX337" fmla="*/ 2582005 w 3024845"/>
                <a:gd name="connsiteY337" fmla="*/ 199121 h 840941"/>
                <a:gd name="connsiteX338" fmla="*/ 2608352 w 3024845"/>
                <a:gd name="connsiteY338" fmla="*/ 199121 h 840941"/>
                <a:gd name="connsiteX339" fmla="*/ 2608352 w 3024845"/>
                <a:gd name="connsiteY339" fmla="*/ 454211 h 840941"/>
                <a:gd name="connsiteX340" fmla="*/ 2630646 w 3024845"/>
                <a:gd name="connsiteY340" fmla="*/ 454211 h 840941"/>
                <a:gd name="connsiteX341" fmla="*/ 2630646 w 3024845"/>
                <a:gd name="connsiteY341" fmla="*/ 449887 h 840941"/>
                <a:gd name="connsiteX342" fmla="*/ 2642806 w 3024845"/>
                <a:gd name="connsiteY342" fmla="*/ 449887 h 840941"/>
                <a:gd name="connsiteX343" fmla="*/ 2642806 w 3024845"/>
                <a:gd name="connsiteY343" fmla="*/ 454211 h 840941"/>
                <a:gd name="connsiteX344" fmla="*/ 2667126 w 3024845"/>
                <a:gd name="connsiteY344" fmla="*/ 454211 h 840941"/>
                <a:gd name="connsiteX345" fmla="*/ 2667126 w 3024845"/>
                <a:gd name="connsiteY345" fmla="*/ 441240 h 840941"/>
                <a:gd name="connsiteX346" fmla="*/ 2695500 w 3024845"/>
                <a:gd name="connsiteY346" fmla="*/ 441240 h 840941"/>
                <a:gd name="connsiteX347" fmla="*/ 2707660 w 3024845"/>
                <a:gd name="connsiteY347" fmla="*/ 436916 h 840941"/>
                <a:gd name="connsiteX348" fmla="*/ 2727927 w 3024845"/>
                <a:gd name="connsiteY348" fmla="*/ 441240 h 840941"/>
                <a:gd name="connsiteX349" fmla="*/ 2727927 w 3024845"/>
                <a:gd name="connsiteY349" fmla="*/ 423946 h 840941"/>
                <a:gd name="connsiteX350" fmla="*/ 2736034 w 3024845"/>
                <a:gd name="connsiteY350" fmla="*/ 423946 h 840941"/>
                <a:gd name="connsiteX351" fmla="*/ 2736034 w 3024845"/>
                <a:gd name="connsiteY351" fmla="*/ 410975 h 840941"/>
                <a:gd name="connsiteX352" fmla="*/ 2792781 w 3024845"/>
                <a:gd name="connsiteY352" fmla="*/ 410975 h 840941"/>
                <a:gd name="connsiteX353" fmla="*/ 2792781 w 3024845"/>
                <a:gd name="connsiteY353" fmla="*/ 380710 h 840941"/>
                <a:gd name="connsiteX354" fmla="*/ 2811021 w 3024845"/>
                <a:gd name="connsiteY354" fmla="*/ 380710 h 840941"/>
                <a:gd name="connsiteX355" fmla="*/ 2811021 w 3024845"/>
                <a:gd name="connsiteY355" fmla="*/ 374225 h 840941"/>
                <a:gd name="connsiteX356" fmla="*/ 2823181 w 3024845"/>
                <a:gd name="connsiteY356" fmla="*/ 374225 h 840941"/>
                <a:gd name="connsiteX357" fmla="*/ 2823181 w 3024845"/>
                <a:gd name="connsiteY357" fmla="*/ 380710 h 840941"/>
                <a:gd name="connsiteX358" fmla="*/ 2839395 w 3024845"/>
                <a:gd name="connsiteY358" fmla="*/ 380710 h 840941"/>
                <a:gd name="connsiteX359" fmla="*/ 2839395 w 3024845"/>
                <a:gd name="connsiteY359" fmla="*/ 430431 h 840941"/>
                <a:gd name="connsiteX360" fmla="*/ 2871822 w 3024845"/>
                <a:gd name="connsiteY360" fmla="*/ 430431 h 840941"/>
                <a:gd name="connsiteX361" fmla="*/ 2871822 w 3024845"/>
                <a:gd name="connsiteY361" fmla="*/ 404490 h 840941"/>
                <a:gd name="connsiteX362" fmla="*/ 2910329 w 3024845"/>
                <a:gd name="connsiteY362" fmla="*/ 404490 h 840941"/>
                <a:gd name="connsiteX363" fmla="*/ 2910329 w 3024845"/>
                <a:gd name="connsiteY363" fmla="*/ 374225 h 840941"/>
                <a:gd name="connsiteX364" fmla="*/ 2958970 w 3024845"/>
                <a:gd name="connsiteY364" fmla="*/ 374225 h 840941"/>
                <a:gd name="connsiteX365" fmla="*/ 2958970 w 3024845"/>
                <a:gd name="connsiteY365" fmla="*/ 485381 h 840941"/>
                <a:gd name="connsiteX366" fmla="*/ 2958970 w 3024845"/>
                <a:gd name="connsiteY366" fmla="*/ 499160 h 840941"/>
                <a:gd name="connsiteX367" fmla="*/ 3024845 w 3024845"/>
                <a:gd name="connsiteY367" fmla="*/ 499160 h 840941"/>
                <a:gd name="connsiteX368" fmla="*/ 3024845 w 3024845"/>
                <a:gd name="connsiteY368" fmla="*/ 840941 h 840941"/>
                <a:gd name="connsiteX369" fmla="*/ 2054 w 3024845"/>
                <a:gd name="connsiteY369" fmla="*/ 838608 h 840941"/>
                <a:gd name="connsiteX370" fmla="*/ 0 w 3024845"/>
                <a:gd name="connsiteY370" fmla="*/ 404490 h 840941"/>
                <a:gd name="connsiteX371" fmla="*/ 20267 w 3024845"/>
                <a:gd name="connsiteY371" fmla="*/ 404490 h 840941"/>
                <a:gd name="connsiteX372" fmla="*/ 20774 w 3024845"/>
                <a:gd name="connsiteY372" fmla="*/ 403409 h 840941"/>
                <a:gd name="connsiteX373" fmla="*/ 24320 w 3024845"/>
                <a:gd name="connsiteY373" fmla="*/ 395843 h 840941"/>
                <a:gd name="connsiteX374" fmla="*/ 26094 w 3024845"/>
                <a:gd name="connsiteY374" fmla="*/ 396113 h 840941"/>
                <a:gd name="connsiteX375" fmla="*/ 38507 w 3024845"/>
                <a:gd name="connsiteY375" fmla="*/ 398004 h 840941"/>
                <a:gd name="connsiteX376" fmla="*/ 39014 w 3024845"/>
                <a:gd name="connsiteY376" fmla="*/ 399356 h 840941"/>
                <a:gd name="connsiteX377" fmla="*/ 42560 w 3024845"/>
                <a:gd name="connsiteY377" fmla="*/ 408813 h 840941"/>
                <a:gd name="connsiteX378" fmla="*/ 68907 w 3024845"/>
                <a:gd name="connsiteY378" fmla="*/ 410975 h 840941"/>
                <a:gd name="connsiteX379" fmla="*/ 68907 w 3024845"/>
                <a:gd name="connsiteY379" fmla="*/ 287754 h 840941"/>
                <a:gd name="connsiteX380" fmla="*/ 70934 w 3024845"/>
                <a:gd name="connsiteY380" fmla="*/ 287754 h 840941"/>
                <a:gd name="connsiteX381" fmla="*/ 85121 w 3024845"/>
                <a:gd name="connsiteY381" fmla="*/ 287754 h 840941"/>
                <a:gd name="connsiteX382" fmla="*/ 85121 w 3024845"/>
                <a:gd name="connsiteY382" fmla="*/ 151562 h 840941"/>
                <a:gd name="connsiteX383" fmla="*/ 86894 w 3024845"/>
                <a:gd name="connsiteY383" fmla="*/ 151562 h 840941"/>
                <a:gd name="connsiteX384" fmla="*/ 99308 w 3024845"/>
                <a:gd name="connsiteY384" fmla="*/ 151562 h 840941"/>
                <a:gd name="connsiteX385" fmla="*/ 99308 w 3024845"/>
                <a:gd name="connsiteY385" fmla="*/ 36988 h 840941"/>
                <a:gd name="connsiteX0" fmla="*/ 99308 w 3024845"/>
                <a:gd name="connsiteY0" fmla="*/ 0 h 803953"/>
                <a:gd name="connsiteX1" fmla="*/ 220909 w 3024845"/>
                <a:gd name="connsiteY1" fmla="*/ 114574 h 803953"/>
                <a:gd name="connsiteX2" fmla="*/ 223189 w 3024845"/>
                <a:gd name="connsiteY2" fmla="*/ 114574 h 803953"/>
                <a:gd name="connsiteX3" fmla="*/ 239150 w 3024845"/>
                <a:gd name="connsiteY3" fmla="*/ 114574 h 803953"/>
                <a:gd name="connsiteX4" fmla="*/ 239150 w 3024845"/>
                <a:gd name="connsiteY4" fmla="*/ 255089 h 803953"/>
                <a:gd name="connsiteX5" fmla="*/ 240670 w 3024845"/>
                <a:gd name="connsiteY5" fmla="*/ 254819 h 803953"/>
                <a:gd name="connsiteX6" fmla="*/ 251310 w 3024845"/>
                <a:gd name="connsiteY6" fmla="*/ 252928 h 803953"/>
                <a:gd name="connsiteX7" fmla="*/ 249283 w 3024845"/>
                <a:gd name="connsiteY7" fmla="*/ 341560 h 803953"/>
                <a:gd name="connsiteX8" fmla="*/ 250803 w 3024845"/>
                <a:gd name="connsiteY8" fmla="*/ 341831 h 803953"/>
                <a:gd name="connsiteX9" fmla="*/ 261443 w 3024845"/>
                <a:gd name="connsiteY9" fmla="*/ 343722 h 803953"/>
                <a:gd name="connsiteX10" fmla="*/ 261696 w 3024845"/>
                <a:gd name="connsiteY10" fmla="*/ 344533 h 803953"/>
                <a:gd name="connsiteX11" fmla="*/ 263470 w 3024845"/>
                <a:gd name="connsiteY11" fmla="*/ 350208 h 803953"/>
                <a:gd name="connsiteX12" fmla="*/ 264230 w 3024845"/>
                <a:gd name="connsiteY12" fmla="*/ 347776 h 803953"/>
                <a:gd name="connsiteX13" fmla="*/ 269550 w 3024845"/>
                <a:gd name="connsiteY13" fmla="*/ 330752 h 803953"/>
                <a:gd name="connsiteX14" fmla="*/ 271323 w 3024845"/>
                <a:gd name="connsiteY14" fmla="*/ 330752 h 803953"/>
                <a:gd name="connsiteX15" fmla="*/ 283737 w 3024845"/>
                <a:gd name="connsiteY15" fmla="*/ 330752 h 803953"/>
                <a:gd name="connsiteX16" fmla="*/ 283737 w 3024845"/>
                <a:gd name="connsiteY16" fmla="*/ 363178 h 803953"/>
                <a:gd name="connsiteX17" fmla="*/ 284750 w 3024845"/>
                <a:gd name="connsiteY17" fmla="*/ 363719 h 803953"/>
                <a:gd name="connsiteX18" fmla="*/ 291844 w 3024845"/>
                <a:gd name="connsiteY18" fmla="*/ 367502 h 803953"/>
                <a:gd name="connsiteX19" fmla="*/ 291844 w 3024845"/>
                <a:gd name="connsiteY19" fmla="*/ 368853 h 803953"/>
                <a:gd name="connsiteX20" fmla="*/ 291844 w 3024845"/>
                <a:gd name="connsiteY20" fmla="*/ 378311 h 803953"/>
                <a:gd name="connsiteX21" fmla="*/ 336431 w 3024845"/>
                <a:gd name="connsiteY21" fmla="*/ 378311 h 803953"/>
                <a:gd name="connsiteX22" fmla="*/ 336431 w 3024845"/>
                <a:gd name="connsiteY22" fmla="*/ 379392 h 803953"/>
                <a:gd name="connsiteX23" fmla="*/ 336431 w 3024845"/>
                <a:gd name="connsiteY23" fmla="*/ 386958 h 803953"/>
                <a:gd name="connsiteX24" fmla="*/ 338457 w 3024845"/>
                <a:gd name="connsiteY24" fmla="*/ 386958 h 803953"/>
                <a:gd name="connsiteX25" fmla="*/ 352644 w 3024845"/>
                <a:gd name="connsiteY25" fmla="*/ 386958 h 803953"/>
                <a:gd name="connsiteX26" fmla="*/ 352644 w 3024845"/>
                <a:gd name="connsiteY26" fmla="*/ 356693 h 803953"/>
                <a:gd name="connsiteX27" fmla="*/ 397231 w 3024845"/>
                <a:gd name="connsiteY27" fmla="*/ 356693 h 803953"/>
                <a:gd name="connsiteX28" fmla="*/ 397231 w 3024845"/>
                <a:gd name="connsiteY28" fmla="*/ 355342 h 803953"/>
                <a:gd name="connsiteX29" fmla="*/ 397231 w 3024845"/>
                <a:gd name="connsiteY29" fmla="*/ 345884 h 803953"/>
                <a:gd name="connsiteX30" fmla="*/ 398245 w 3024845"/>
                <a:gd name="connsiteY30" fmla="*/ 345884 h 803953"/>
                <a:gd name="connsiteX31" fmla="*/ 405338 w 3024845"/>
                <a:gd name="connsiteY31" fmla="*/ 345884 h 803953"/>
                <a:gd name="connsiteX32" fmla="*/ 405338 w 3024845"/>
                <a:gd name="connsiteY32" fmla="*/ 343993 h 803953"/>
                <a:gd name="connsiteX33" fmla="*/ 405338 w 3024845"/>
                <a:gd name="connsiteY33" fmla="*/ 330752 h 803953"/>
                <a:gd name="connsiteX34" fmla="*/ 406098 w 3024845"/>
                <a:gd name="connsiteY34" fmla="*/ 330752 h 803953"/>
                <a:gd name="connsiteX35" fmla="*/ 411418 w 3024845"/>
                <a:gd name="connsiteY35" fmla="*/ 330752 h 803953"/>
                <a:gd name="connsiteX36" fmla="*/ 411418 w 3024845"/>
                <a:gd name="connsiteY36" fmla="*/ 329671 h 803953"/>
                <a:gd name="connsiteX37" fmla="*/ 411418 w 3024845"/>
                <a:gd name="connsiteY37" fmla="*/ 322104 h 803953"/>
                <a:gd name="connsiteX38" fmla="*/ 413445 w 3024845"/>
                <a:gd name="connsiteY38" fmla="*/ 322104 h 803953"/>
                <a:gd name="connsiteX39" fmla="*/ 427632 w 3024845"/>
                <a:gd name="connsiteY39" fmla="*/ 322104 h 803953"/>
                <a:gd name="connsiteX40" fmla="*/ 427632 w 3024845"/>
                <a:gd name="connsiteY40" fmla="*/ 323185 h 803953"/>
                <a:gd name="connsiteX41" fmla="*/ 427632 w 3024845"/>
                <a:gd name="connsiteY41" fmla="*/ 330752 h 803953"/>
                <a:gd name="connsiteX42" fmla="*/ 449925 w 3024845"/>
                <a:gd name="connsiteY42" fmla="*/ 330752 h 803953"/>
                <a:gd name="connsiteX43" fmla="*/ 449925 w 3024845"/>
                <a:gd name="connsiteY43" fmla="*/ 328860 h 803953"/>
                <a:gd name="connsiteX44" fmla="*/ 449925 w 3024845"/>
                <a:gd name="connsiteY44" fmla="*/ 315619 h 803953"/>
                <a:gd name="connsiteX45" fmla="*/ 451699 w 3024845"/>
                <a:gd name="connsiteY45" fmla="*/ 315619 h 803953"/>
                <a:gd name="connsiteX46" fmla="*/ 464112 w 3024845"/>
                <a:gd name="connsiteY46" fmla="*/ 315619 h 803953"/>
                <a:gd name="connsiteX47" fmla="*/ 464112 w 3024845"/>
                <a:gd name="connsiteY47" fmla="*/ 339399 h 803953"/>
                <a:gd name="connsiteX48" fmla="*/ 465126 w 3024845"/>
                <a:gd name="connsiteY48" fmla="*/ 339399 h 803953"/>
                <a:gd name="connsiteX49" fmla="*/ 472219 w 3024845"/>
                <a:gd name="connsiteY49" fmla="*/ 339399 h 803953"/>
                <a:gd name="connsiteX50" fmla="*/ 472219 w 3024845"/>
                <a:gd name="connsiteY50" fmla="*/ 338318 h 803953"/>
                <a:gd name="connsiteX51" fmla="*/ 472219 w 3024845"/>
                <a:gd name="connsiteY51" fmla="*/ 330752 h 803953"/>
                <a:gd name="connsiteX52" fmla="*/ 473992 w 3024845"/>
                <a:gd name="connsiteY52" fmla="*/ 330752 h 803953"/>
                <a:gd name="connsiteX53" fmla="*/ 486406 w 3024845"/>
                <a:gd name="connsiteY53" fmla="*/ 330752 h 803953"/>
                <a:gd name="connsiteX54" fmla="*/ 486406 w 3024845"/>
                <a:gd name="connsiteY54" fmla="*/ 356693 h 803953"/>
                <a:gd name="connsiteX55" fmla="*/ 488433 w 3024845"/>
                <a:gd name="connsiteY55" fmla="*/ 356693 h 803953"/>
                <a:gd name="connsiteX56" fmla="*/ 502619 w 3024845"/>
                <a:gd name="connsiteY56" fmla="*/ 356693 h 803953"/>
                <a:gd name="connsiteX57" fmla="*/ 502619 w 3024845"/>
                <a:gd name="connsiteY57" fmla="*/ 358314 h 803953"/>
                <a:gd name="connsiteX58" fmla="*/ 502619 w 3024845"/>
                <a:gd name="connsiteY58" fmla="*/ 369664 h 803953"/>
                <a:gd name="connsiteX59" fmla="*/ 503379 w 3024845"/>
                <a:gd name="connsiteY59" fmla="*/ 369664 h 803953"/>
                <a:gd name="connsiteX60" fmla="*/ 508700 w 3024845"/>
                <a:gd name="connsiteY60" fmla="*/ 369664 h 803953"/>
                <a:gd name="connsiteX61" fmla="*/ 508700 w 3024845"/>
                <a:gd name="connsiteY61" fmla="*/ 368853 h 803953"/>
                <a:gd name="connsiteX62" fmla="*/ 508700 w 3024845"/>
                <a:gd name="connsiteY62" fmla="*/ 363178 h 803953"/>
                <a:gd name="connsiteX63" fmla="*/ 539100 w 3024845"/>
                <a:gd name="connsiteY63" fmla="*/ 363178 h 803953"/>
                <a:gd name="connsiteX64" fmla="*/ 539100 w 3024845"/>
                <a:gd name="connsiteY64" fmla="*/ 386958 h 803953"/>
                <a:gd name="connsiteX65" fmla="*/ 540113 w 3024845"/>
                <a:gd name="connsiteY65" fmla="*/ 386958 h 803953"/>
                <a:gd name="connsiteX66" fmla="*/ 547207 w 3024845"/>
                <a:gd name="connsiteY66" fmla="*/ 386958 h 803953"/>
                <a:gd name="connsiteX67" fmla="*/ 547207 w 3024845"/>
                <a:gd name="connsiteY67" fmla="*/ 388039 h 803953"/>
                <a:gd name="connsiteX68" fmla="*/ 547207 w 3024845"/>
                <a:gd name="connsiteY68" fmla="*/ 395605 h 803953"/>
                <a:gd name="connsiteX69" fmla="*/ 547967 w 3024845"/>
                <a:gd name="connsiteY69" fmla="*/ 395605 h 803953"/>
                <a:gd name="connsiteX70" fmla="*/ 553287 w 3024845"/>
                <a:gd name="connsiteY70" fmla="*/ 395605 h 803953"/>
                <a:gd name="connsiteX71" fmla="*/ 553287 w 3024845"/>
                <a:gd name="connsiteY71" fmla="*/ 393443 h 803953"/>
                <a:gd name="connsiteX72" fmla="*/ 553287 w 3024845"/>
                <a:gd name="connsiteY72" fmla="*/ 378311 h 803953"/>
                <a:gd name="connsiteX73" fmla="*/ 554300 w 3024845"/>
                <a:gd name="connsiteY73" fmla="*/ 378311 h 803953"/>
                <a:gd name="connsiteX74" fmla="*/ 561394 w 3024845"/>
                <a:gd name="connsiteY74" fmla="*/ 378311 h 803953"/>
                <a:gd name="connsiteX75" fmla="*/ 561394 w 3024845"/>
                <a:gd name="connsiteY75" fmla="*/ 379392 h 803953"/>
                <a:gd name="connsiteX76" fmla="*/ 561394 w 3024845"/>
                <a:gd name="connsiteY76" fmla="*/ 386958 h 803953"/>
                <a:gd name="connsiteX77" fmla="*/ 566714 w 3024845"/>
                <a:gd name="connsiteY77" fmla="*/ 384965 h 803953"/>
                <a:gd name="connsiteX78" fmla="*/ 567474 w 3024845"/>
                <a:gd name="connsiteY78" fmla="*/ 383985 h 803953"/>
                <a:gd name="connsiteX79" fmla="*/ 567474 w 3024845"/>
                <a:gd name="connsiteY79" fmla="*/ 378311 h 803953"/>
                <a:gd name="connsiteX80" fmla="*/ 605981 w 3024845"/>
                <a:gd name="connsiteY80" fmla="*/ 378311 h 803953"/>
                <a:gd name="connsiteX81" fmla="*/ 605981 w 3024845"/>
                <a:gd name="connsiteY81" fmla="*/ 402090 h 803953"/>
                <a:gd name="connsiteX82" fmla="*/ 608007 w 3024845"/>
                <a:gd name="connsiteY82" fmla="*/ 402090 h 803953"/>
                <a:gd name="connsiteX83" fmla="*/ 622194 w 3024845"/>
                <a:gd name="connsiteY83" fmla="*/ 402090 h 803953"/>
                <a:gd name="connsiteX84" fmla="*/ 622194 w 3024845"/>
                <a:gd name="connsiteY84" fmla="*/ 403171 h 803953"/>
                <a:gd name="connsiteX85" fmla="*/ 622194 w 3024845"/>
                <a:gd name="connsiteY85" fmla="*/ 410737 h 803953"/>
                <a:gd name="connsiteX86" fmla="*/ 623968 w 3024845"/>
                <a:gd name="connsiteY86" fmla="*/ 410737 h 803953"/>
                <a:gd name="connsiteX87" fmla="*/ 636381 w 3024845"/>
                <a:gd name="connsiteY87" fmla="*/ 410737 h 803953"/>
                <a:gd name="connsiteX88" fmla="*/ 636381 w 3024845"/>
                <a:gd name="connsiteY88" fmla="*/ 386958 h 803953"/>
                <a:gd name="connsiteX89" fmla="*/ 637394 w 3024845"/>
                <a:gd name="connsiteY89" fmla="*/ 386958 h 803953"/>
                <a:gd name="connsiteX90" fmla="*/ 644488 w 3024845"/>
                <a:gd name="connsiteY90" fmla="*/ 386958 h 803953"/>
                <a:gd name="connsiteX91" fmla="*/ 644488 w 3024845"/>
                <a:gd name="connsiteY91" fmla="*/ 354531 h 803953"/>
                <a:gd name="connsiteX92" fmla="*/ 645501 w 3024845"/>
                <a:gd name="connsiteY92" fmla="*/ 354531 h 803953"/>
                <a:gd name="connsiteX93" fmla="*/ 652595 w 3024845"/>
                <a:gd name="connsiteY93" fmla="*/ 354531 h 803953"/>
                <a:gd name="connsiteX94" fmla="*/ 652595 w 3024845"/>
                <a:gd name="connsiteY94" fmla="*/ 352640 h 803953"/>
                <a:gd name="connsiteX95" fmla="*/ 652595 w 3024845"/>
                <a:gd name="connsiteY95" fmla="*/ 339399 h 803953"/>
                <a:gd name="connsiteX96" fmla="*/ 651328 w 3024845"/>
                <a:gd name="connsiteY96" fmla="*/ 337777 h 803953"/>
                <a:gd name="connsiteX97" fmla="*/ 656648 w 3024845"/>
                <a:gd name="connsiteY97" fmla="*/ 326428 h 803953"/>
                <a:gd name="connsiteX98" fmla="*/ 664755 w 3024845"/>
                <a:gd name="connsiteY98" fmla="*/ 354531 h 803953"/>
                <a:gd name="connsiteX99" fmla="*/ 665515 w 3024845"/>
                <a:gd name="connsiteY99" fmla="*/ 354531 h 803953"/>
                <a:gd name="connsiteX100" fmla="*/ 670835 w 3024845"/>
                <a:gd name="connsiteY100" fmla="*/ 354531 h 803953"/>
                <a:gd name="connsiteX101" fmla="*/ 670835 w 3024845"/>
                <a:gd name="connsiteY101" fmla="*/ 248604 h 803953"/>
                <a:gd name="connsiteX102" fmla="*/ 672355 w 3024845"/>
                <a:gd name="connsiteY102" fmla="*/ 248604 h 803953"/>
                <a:gd name="connsiteX103" fmla="*/ 682995 w 3024845"/>
                <a:gd name="connsiteY103" fmla="*/ 248604 h 803953"/>
                <a:gd name="connsiteX104" fmla="*/ 682995 w 3024845"/>
                <a:gd name="connsiteY104" fmla="*/ 201045 h 803953"/>
                <a:gd name="connsiteX105" fmla="*/ 709342 w 3024845"/>
                <a:gd name="connsiteY105" fmla="*/ 201045 h 803953"/>
                <a:gd name="connsiteX106" fmla="*/ 709342 w 3024845"/>
                <a:gd name="connsiteY106" fmla="*/ 179427 h 803953"/>
                <a:gd name="connsiteX107" fmla="*/ 743796 w 3024845"/>
                <a:gd name="connsiteY107" fmla="*/ 179427 h 803953"/>
                <a:gd name="connsiteX108" fmla="*/ 743796 w 3024845"/>
                <a:gd name="connsiteY108" fmla="*/ 181859 h 803953"/>
                <a:gd name="connsiteX109" fmla="*/ 743796 w 3024845"/>
                <a:gd name="connsiteY109" fmla="*/ 198883 h 803953"/>
                <a:gd name="connsiteX110" fmla="*/ 746076 w 3024845"/>
                <a:gd name="connsiteY110" fmla="*/ 198883 h 803953"/>
                <a:gd name="connsiteX111" fmla="*/ 762036 w 3024845"/>
                <a:gd name="connsiteY111" fmla="*/ 198883 h 803953"/>
                <a:gd name="connsiteX112" fmla="*/ 762036 w 3024845"/>
                <a:gd name="connsiteY112" fmla="*/ 246442 h 803953"/>
                <a:gd name="connsiteX113" fmla="*/ 763049 w 3024845"/>
                <a:gd name="connsiteY113" fmla="*/ 246442 h 803953"/>
                <a:gd name="connsiteX114" fmla="*/ 770143 w 3024845"/>
                <a:gd name="connsiteY114" fmla="*/ 246442 h 803953"/>
                <a:gd name="connsiteX115" fmla="*/ 784330 w 3024845"/>
                <a:gd name="connsiteY115" fmla="*/ 250766 h 803953"/>
                <a:gd name="connsiteX116" fmla="*/ 784330 w 3024845"/>
                <a:gd name="connsiteY116" fmla="*/ 289678 h 803953"/>
                <a:gd name="connsiteX117" fmla="*/ 785343 w 3024845"/>
                <a:gd name="connsiteY117" fmla="*/ 289678 h 803953"/>
                <a:gd name="connsiteX118" fmla="*/ 792436 w 3024845"/>
                <a:gd name="connsiteY118" fmla="*/ 289678 h 803953"/>
                <a:gd name="connsiteX119" fmla="*/ 792436 w 3024845"/>
                <a:gd name="connsiteY119" fmla="*/ 291299 h 803953"/>
                <a:gd name="connsiteX120" fmla="*/ 792436 w 3024845"/>
                <a:gd name="connsiteY120" fmla="*/ 302648 h 803953"/>
                <a:gd name="connsiteX121" fmla="*/ 794463 w 3024845"/>
                <a:gd name="connsiteY121" fmla="*/ 302648 h 803953"/>
                <a:gd name="connsiteX122" fmla="*/ 808650 w 3024845"/>
                <a:gd name="connsiteY122" fmla="*/ 302648 h 803953"/>
                <a:gd name="connsiteX123" fmla="*/ 814730 w 3024845"/>
                <a:gd name="connsiteY123" fmla="*/ 309134 h 803953"/>
                <a:gd name="connsiteX124" fmla="*/ 814730 w 3024845"/>
                <a:gd name="connsiteY124" fmla="*/ 330752 h 803953"/>
                <a:gd name="connsiteX125" fmla="*/ 817010 w 3024845"/>
                <a:gd name="connsiteY125" fmla="*/ 330752 h 803953"/>
                <a:gd name="connsiteX126" fmla="*/ 832970 w 3024845"/>
                <a:gd name="connsiteY126" fmla="*/ 330752 h 803953"/>
                <a:gd name="connsiteX127" fmla="*/ 832970 w 3024845"/>
                <a:gd name="connsiteY127" fmla="*/ 331832 h 803953"/>
                <a:gd name="connsiteX128" fmla="*/ 832970 w 3024845"/>
                <a:gd name="connsiteY128" fmla="*/ 339399 h 803953"/>
                <a:gd name="connsiteX129" fmla="*/ 834237 w 3024845"/>
                <a:gd name="connsiteY129" fmla="*/ 339399 h 803953"/>
                <a:gd name="connsiteX130" fmla="*/ 843104 w 3024845"/>
                <a:gd name="connsiteY130" fmla="*/ 339399 h 803953"/>
                <a:gd name="connsiteX131" fmla="*/ 843104 w 3024845"/>
                <a:gd name="connsiteY131" fmla="*/ 341560 h 803953"/>
                <a:gd name="connsiteX132" fmla="*/ 843104 w 3024845"/>
                <a:gd name="connsiteY132" fmla="*/ 356693 h 803953"/>
                <a:gd name="connsiteX133" fmla="*/ 847157 w 3024845"/>
                <a:gd name="connsiteY133" fmla="*/ 354801 h 803953"/>
                <a:gd name="connsiteX134" fmla="*/ 847157 w 3024845"/>
                <a:gd name="connsiteY134" fmla="*/ 341560 h 803953"/>
                <a:gd name="connsiteX135" fmla="*/ 848170 w 3024845"/>
                <a:gd name="connsiteY135" fmla="*/ 341560 h 803953"/>
                <a:gd name="connsiteX136" fmla="*/ 855264 w 3024845"/>
                <a:gd name="connsiteY136" fmla="*/ 341560 h 803953"/>
                <a:gd name="connsiteX137" fmla="*/ 855264 w 3024845"/>
                <a:gd name="connsiteY137" fmla="*/ 343182 h 803953"/>
                <a:gd name="connsiteX138" fmla="*/ 855264 w 3024845"/>
                <a:gd name="connsiteY138" fmla="*/ 354531 h 803953"/>
                <a:gd name="connsiteX139" fmla="*/ 856024 w 3024845"/>
                <a:gd name="connsiteY139" fmla="*/ 354531 h 803953"/>
                <a:gd name="connsiteX140" fmla="*/ 861344 w 3024845"/>
                <a:gd name="connsiteY140" fmla="*/ 354531 h 803953"/>
                <a:gd name="connsiteX141" fmla="*/ 909984 w 3024845"/>
                <a:gd name="connsiteY141" fmla="*/ 350208 h 803953"/>
                <a:gd name="connsiteX142" fmla="*/ 909984 w 3024845"/>
                <a:gd name="connsiteY142" fmla="*/ 351559 h 803953"/>
                <a:gd name="connsiteX143" fmla="*/ 909984 w 3024845"/>
                <a:gd name="connsiteY143" fmla="*/ 361016 h 803953"/>
                <a:gd name="connsiteX144" fmla="*/ 910744 w 3024845"/>
                <a:gd name="connsiteY144" fmla="*/ 361016 h 803953"/>
                <a:gd name="connsiteX145" fmla="*/ 916065 w 3024845"/>
                <a:gd name="connsiteY145" fmla="*/ 361016 h 803953"/>
                <a:gd name="connsiteX146" fmla="*/ 916065 w 3024845"/>
                <a:gd name="connsiteY146" fmla="*/ 363178 h 803953"/>
                <a:gd name="connsiteX147" fmla="*/ 916065 w 3024845"/>
                <a:gd name="connsiteY147" fmla="*/ 378311 h 803953"/>
                <a:gd name="connsiteX148" fmla="*/ 918091 w 3024845"/>
                <a:gd name="connsiteY148" fmla="*/ 376960 h 803953"/>
                <a:gd name="connsiteX149" fmla="*/ 932278 w 3024845"/>
                <a:gd name="connsiteY149" fmla="*/ 367502 h 803953"/>
                <a:gd name="connsiteX150" fmla="*/ 938358 w 3024845"/>
                <a:gd name="connsiteY150" fmla="*/ 326428 h 803953"/>
                <a:gd name="connsiteX151" fmla="*/ 939118 w 3024845"/>
                <a:gd name="connsiteY151" fmla="*/ 326158 h 803953"/>
                <a:gd name="connsiteX152" fmla="*/ 944438 w 3024845"/>
                <a:gd name="connsiteY152" fmla="*/ 324266 h 803953"/>
                <a:gd name="connsiteX153" fmla="*/ 946465 w 3024845"/>
                <a:gd name="connsiteY153" fmla="*/ 255089 h 803953"/>
                <a:gd name="connsiteX154" fmla="*/ 948492 w 3024845"/>
                <a:gd name="connsiteY154" fmla="*/ 324266 h 803953"/>
                <a:gd name="connsiteX155" fmla="*/ 949252 w 3024845"/>
                <a:gd name="connsiteY155" fmla="*/ 324536 h 803953"/>
                <a:gd name="connsiteX156" fmla="*/ 954572 w 3024845"/>
                <a:gd name="connsiteY156" fmla="*/ 326428 h 803953"/>
                <a:gd name="connsiteX157" fmla="*/ 954572 w 3024845"/>
                <a:gd name="connsiteY157" fmla="*/ 239957 h 803953"/>
                <a:gd name="connsiteX158" fmla="*/ 958625 w 3024845"/>
                <a:gd name="connsiteY158" fmla="*/ 207530 h 803953"/>
                <a:gd name="connsiteX159" fmla="*/ 997132 w 3024845"/>
                <a:gd name="connsiteY159" fmla="*/ 207530 h 803953"/>
                <a:gd name="connsiteX160" fmla="*/ 997132 w 3024845"/>
                <a:gd name="connsiteY160" fmla="*/ 239957 h 803953"/>
                <a:gd name="connsiteX161" fmla="*/ 997892 w 3024845"/>
                <a:gd name="connsiteY161" fmla="*/ 239957 h 803953"/>
                <a:gd name="connsiteX162" fmla="*/ 1003212 w 3024845"/>
                <a:gd name="connsiteY162" fmla="*/ 239957 h 803953"/>
                <a:gd name="connsiteX163" fmla="*/ 1003212 w 3024845"/>
                <a:gd name="connsiteY163" fmla="*/ 157809 h 803953"/>
                <a:gd name="connsiteX164" fmla="*/ 1004986 w 3024845"/>
                <a:gd name="connsiteY164" fmla="*/ 157809 h 803953"/>
                <a:gd name="connsiteX165" fmla="*/ 1017399 w 3024845"/>
                <a:gd name="connsiteY165" fmla="*/ 157809 h 803953"/>
                <a:gd name="connsiteX166" fmla="*/ 1017399 w 3024845"/>
                <a:gd name="connsiteY166" fmla="*/ 155918 h 803953"/>
                <a:gd name="connsiteX167" fmla="*/ 1017399 w 3024845"/>
                <a:gd name="connsiteY167" fmla="*/ 142677 h 803953"/>
                <a:gd name="connsiteX168" fmla="*/ 1039693 w 3024845"/>
                <a:gd name="connsiteY168" fmla="*/ 142677 h 803953"/>
                <a:gd name="connsiteX169" fmla="*/ 1039693 w 3024845"/>
                <a:gd name="connsiteY169" fmla="*/ 141596 h 803953"/>
                <a:gd name="connsiteX170" fmla="*/ 1039693 w 3024845"/>
                <a:gd name="connsiteY170" fmla="*/ 134030 h 803953"/>
                <a:gd name="connsiteX171" fmla="*/ 1041466 w 3024845"/>
                <a:gd name="connsiteY171" fmla="*/ 134030 h 803953"/>
                <a:gd name="connsiteX172" fmla="*/ 1053880 w 3024845"/>
                <a:gd name="connsiteY172" fmla="*/ 134030 h 803953"/>
                <a:gd name="connsiteX173" fmla="*/ 1053880 w 3024845"/>
                <a:gd name="connsiteY173" fmla="*/ 135111 h 803953"/>
                <a:gd name="connsiteX174" fmla="*/ 1053880 w 3024845"/>
                <a:gd name="connsiteY174" fmla="*/ 142677 h 803953"/>
                <a:gd name="connsiteX175" fmla="*/ 1054640 w 3024845"/>
                <a:gd name="connsiteY175" fmla="*/ 142677 h 803953"/>
                <a:gd name="connsiteX176" fmla="*/ 1059960 w 3024845"/>
                <a:gd name="connsiteY176" fmla="*/ 142677 h 803953"/>
                <a:gd name="connsiteX177" fmla="*/ 1070093 w 3024845"/>
                <a:gd name="connsiteY177" fmla="*/ 138353 h 803953"/>
                <a:gd name="connsiteX178" fmla="*/ 1074146 w 3024845"/>
                <a:gd name="connsiteY178" fmla="*/ 141596 h 803953"/>
                <a:gd name="connsiteX179" fmla="*/ 1074146 w 3024845"/>
                <a:gd name="connsiteY179" fmla="*/ 134030 h 803953"/>
                <a:gd name="connsiteX180" fmla="*/ 1076426 w 3024845"/>
                <a:gd name="connsiteY180" fmla="*/ 134030 h 803953"/>
                <a:gd name="connsiteX181" fmla="*/ 1092387 w 3024845"/>
                <a:gd name="connsiteY181" fmla="*/ 134030 h 803953"/>
                <a:gd name="connsiteX182" fmla="*/ 1092387 w 3024845"/>
                <a:gd name="connsiteY182" fmla="*/ 135111 h 803953"/>
                <a:gd name="connsiteX183" fmla="*/ 1092387 w 3024845"/>
                <a:gd name="connsiteY183" fmla="*/ 142677 h 803953"/>
                <a:gd name="connsiteX184" fmla="*/ 1122787 w 3024845"/>
                <a:gd name="connsiteY184" fmla="*/ 142677 h 803953"/>
                <a:gd name="connsiteX185" fmla="*/ 1122787 w 3024845"/>
                <a:gd name="connsiteY185" fmla="*/ 144298 h 803953"/>
                <a:gd name="connsiteX186" fmla="*/ 1122787 w 3024845"/>
                <a:gd name="connsiteY186" fmla="*/ 155648 h 803953"/>
                <a:gd name="connsiteX187" fmla="*/ 1149134 w 3024845"/>
                <a:gd name="connsiteY187" fmla="*/ 155648 h 803953"/>
                <a:gd name="connsiteX188" fmla="*/ 1149134 w 3024845"/>
                <a:gd name="connsiteY188" fmla="*/ 185912 h 803953"/>
                <a:gd name="connsiteX189" fmla="*/ 1149894 w 3024845"/>
                <a:gd name="connsiteY189" fmla="*/ 185912 h 803953"/>
                <a:gd name="connsiteX190" fmla="*/ 1155214 w 3024845"/>
                <a:gd name="connsiteY190" fmla="*/ 185912 h 803953"/>
                <a:gd name="connsiteX191" fmla="*/ 1155214 w 3024845"/>
                <a:gd name="connsiteY191" fmla="*/ 186993 h 803953"/>
                <a:gd name="connsiteX192" fmla="*/ 1155214 w 3024845"/>
                <a:gd name="connsiteY192" fmla="*/ 194560 h 803953"/>
                <a:gd name="connsiteX193" fmla="*/ 1159268 w 3024845"/>
                <a:gd name="connsiteY193" fmla="*/ 224824 h 803953"/>
                <a:gd name="connsiteX194" fmla="*/ 1160028 w 3024845"/>
                <a:gd name="connsiteY194" fmla="*/ 224824 h 803953"/>
                <a:gd name="connsiteX195" fmla="*/ 1165348 w 3024845"/>
                <a:gd name="connsiteY195" fmla="*/ 224824 h 803953"/>
                <a:gd name="connsiteX196" fmla="*/ 1165348 w 3024845"/>
                <a:gd name="connsiteY196" fmla="*/ 225635 h 803953"/>
                <a:gd name="connsiteX197" fmla="*/ 1165348 w 3024845"/>
                <a:gd name="connsiteY197" fmla="*/ 231310 h 803953"/>
                <a:gd name="connsiteX198" fmla="*/ 1166361 w 3024845"/>
                <a:gd name="connsiteY198" fmla="*/ 231310 h 803953"/>
                <a:gd name="connsiteX199" fmla="*/ 1173454 w 3024845"/>
                <a:gd name="connsiteY199" fmla="*/ 231310 h 803953"/>
                <a:gd name="connsiteX200" fmla="*/ 1173454 w 3024845"/>
                <a:gd name="connsiteY200" fmla="*/ 261575 h 803953"/>
                <a:gd name="connsiteX201" fmla="*/ 1175481 w 3024845"/>
                <a:gd name="connsiteY201" fmla="*/ 261575 h 803953"/>
                <a:gd name="connsiteX202" fmla="*/ 1189668 w 3024845"/>
                <a:gd name="connsiteY202" fmla="*/ 261575 h 803953"/>
                <a:gd name="connsiteX203" fmla="*/ 1189668 w 3024845"/>
                <a:gd name="connsiteY203" fmla="*/ 285354 h 803953"/>
                <a:gd name="connsiteX204" fmla="*/ 1191695 w 3024845"/>
                <a:gd name="connsiteY204" fmla="*/ 286975 h 803953"/>
                <a:gd name="connsiteX205" fmla="*/ 1191695 w 3024845"/>
                <a:gd name="connsiteY205" fmla="*/ 298325 h 803953"/>
                <a:gd name="connsiteX206" fmla="*/ 1192455 w 3024845"/>
                <a:gd name="connsiteY206" fmla="*/ 298325 h 803953"/>
                <a:gd name="connsiteX207" fmla="*/ 1197775 w 3024845"/>
                <a:gd name="connsiteY207" fmla="*/ 298325 h 803953"/>
                <a:gd name="connsiteX208" fmla="*/ 1197775 w 3024845"/>
                <a:gd name="connsiteY208" fmla="*/ 322104 h 803953"/>
                <a:gd name="connsiteX209" fmla="*/ 1199041 w 3024845"/>
                <a:gd name="connsiteY209" fmla="*/ 322104 h 803953"/>
                <a:gd name="connsiteX210" fmla="*/ 1207908 w 3024845"/>
                <a:gd name="connsiteY210" fmla="*/ 322104 h 803953"/>
                <a:gd name="connsiteX211" fmla="*/ 1209935 w 3024845"/>
                <a:gd name="connsiteY211" fmla="*/ 326158 h 803953"/>
                <a:gd name="connsiteX212" fmla="*/ 1209935 w 3024845"/>
                <a:gd name="connsiteY212" fmla="*/ 339399 h 803953"/>
                <a:gd name="connsiteX213" fmla="*/ 1211455 w 3024845"/>
                <a:gd name="connsiteY213" fmla="*/ 337507 h 803953"/>
                <a:gd name="connsiteX214" fmla="*/ 1222095 w 3024845"/>
                <a:gd name="connsiteY214" fmla="*/ 324266 h 803953"/>
                <a:gd name="connsiteX215" fmla="*/ 1250469 w 3024845"/>
                <a:gd name="connsiteY215" fmla="*/ 324266 h 803953"/>
                <a:gd name="connsiteX216" fmla="*/ 1250469 w 3024845"/>
                <a:gd name="connsiteY216" fmla="*/ 410737 h 803953"/>
                <a:gd name="connsiteX217" fmla="*/ 1251229 w 3024845"/>
                <a:gd name="connsiteY217" fmla="*/ 410737 h 803953"/>
                <a:gd name="connsiteX218" fmla="*/ 1256549 w 3024845"/>
                <a:gd name="connsiteY218" fmla="*/ 410737 h 803953"/>
                <a:gd name="connsiteX219" fmla="*/ 1257309 w 3024845"/>
                <a:gd name="connsiteY219" fmla="*/ 409386 h 803953"/>
                <a:gd name="connsiteX220" fmla="*/ 1262629 w 3024845"/>
                <a:gd name="connsiteY220" fmla="*/ 399928 h 803953"/>
                <a:gd name="connsiteX221" fmla="*/ 1262629 w 3024845"/>
                <a:gd name="connsiteY221" fmla="*/ 401820 h 803953"/>
                <a:gd name="connsiteX222" fmla="*/ 1262629 w 3024845"/>
                <a:gd name="connsiteY222" fmla="*/ 415061 h 803953"/>
                <a:gd name="connsiteX223" fmla="*/ 1266682 w 3024845"/>
                <a:gd name="connsiteY223" fmla="*/ 369664 h 803953"/>
                <a:gd name="connsiteX224" fmla="*/ 1267442 w 3024845"/>
                <a:gd name="connsiteY224" fmla="*/ 369664 h 803953"/>
                <a:gd name="connsiteX225" fmla="*/ 1272762 w 3024845"/>
                <a:gd name="connsiteY225" fmla="*/ 369664 h 803953"/>
                <a:gd name="connsiteX226" fmla="*/ 1272762 w 3024845"/>
                <a:gd name="connsiteY226" fmla="*/ 304810 h 803953"/>
                <a:gd name="connsiteX227" fmla="*/ 1273776 w 3024845"/>
                <a:gd name="connsiteY227" fmla="*/ 304810 h 803953"/>
                <a:gd name="connsiteX228" fmla="*/ 1280869 w 3024845"/>
                <a:gd name="connsiteY228" fmla="*/ 304810 h 803953"/>
                <a:gd name="connsiteX229" fmla="*/ 1293029 w 3024845"/>
                <a:gd name="connsiteY229" fmla="*/ 261575 h 803953"/>
                <a:gd name="connsiteX230" fmla="*/ 1294296 w 3024845"/>
                <a:gd name="connsiteY230" fmla="*/ 261575 h 803953"/>
                <a:gd name="connsiteX231" fmla="*/ 1303163 w 3024845"/>
                <a:gd name="connsiteY231" fmla="*/ 261575 h 803953"/>
                <a:gd name="connsiteX232" fmla="*/ 1313296 w 3024845"/>
                <a:gd name="connsiteY232" fmla="*/ 304810 h 803953"/>
                <a:gd name="connsiteX233" fmla="*/ 1314309 w 3024845"/>
                <a:gd name="connsiteY233" fmla="*/ 304810 h 803953"/>
                <a:gd name="connsiteX234" fmla="*/ 1321403 w 3024845"/>
                <a:gd name="connsiteY234" fmla="*/ 304810 h 803953"/>
                <a:gd name="connsiteX235" fmla="*/ 1321403 w 3024845"/>
                <a:gd name="connsiteY235" fmla="*/ 343722 h 803953"/>
                <a:gd name="connsiteX236" fmla="*/ 1323176 w 3024845"/>
                <a:gd name="connsiteY236" fmla="*/ 343722 h 803953"/>
                <a:gd name="connsiteX237" fmla="*/ 1335590 w 3024845"/>
                <a:gd name="connsiteY237" fmla="*/ 343722 h 803953"/>
                <a:gd name="connsiteX238" fmla="*/ 1335590 w 3024845"/>
                <a:gd name="connsiteY238" fmla="*/ 345884 h 803953"/>
                <a:gd name="connsiteX239" fmla="*/ 1335590 w 3024845"/>
                <a:gd name="connsiteY239" fmla="*/ 361016 h 803953"/>
                <a:gd name="connsiteX240" fmla="*/ 1339643 w 3024845"/>
                <a:gd name="connsiteY240" fmla="*/ 358855 h 803953"/>
                <a:gd name="connsiteX241" fmla="*/ 1339643 w 3024845"/>
                <a:gd name="connsiteY241" fmla="*/ 343722 h 803953"/>
                <a:gd name="connsiteX242" fmla="*/ 1341163 w 3024845"/>
                <a:gd name="connsiteY242" fmla="*/ 343722 h 803953"/>
                <a:gd name="connsiteX243" fmla="*/ 1351803 w 3024845"/>
                <a:gd name="connsiteY243" fmla="*/ 343722 h 803953"/>
                <a:gd name="connsiteX244" fmla="*/ 1351803 w 3024845"/>
                <a:gd name="connsiteY244" fmla="*/ 345343 h 803953"/>
                <a:gd name="connsiteX245" fmla="*/ 1351803 w 3024845"/>
                <a:gd name="connsiteY245" fmla="*/ 356693 h 803953"/>
                <a:gd name="connsiteX246" fmla="*/ 1382204 w 3024845"/>
                <a:gd name="connsiteY246" fmla="*/ 356693 h 803953"/>
                <a:gd name="connsiteX247" fmla="*/ 1382204 w 3024845"/>
                <a:gd name="connsiteY247" fmla="*/ 319943 h 803953"/>
                <a:gd name="connsiteX248" fmla="*/ 1383470 w 3024845"/>
                <a:gd name="connsiteY248" fmla="*/ 319943 h 803953"/>
                <a:gd name="connsiteX249" fmla="*/ 1392337 w 3024845"/>
                <a:gd name="connsiteY249" fmla="*/ 319943 h 803953"/>
                <a:gd name="connsiteX250" fmla="*/ 1392337 w 3024845"/>
                <a:gd name="connsiteY250" fmla="*/ 341560 h 803953"/>
                <a:gd name="connsiteX251" fmla="*/ 1394364 w 3024845"/>
                <a:gd name="connsiteY251" fmla="*/ 309134 h 803953"/>
                <a:gd name="connsiteX252" fmla="*/ 1416657 w 3024845"/>
                <a:gd name="connsiteY252" fmla="*/ 309134 h 803953"/>
                <a:gd name="connsiteX253" fmla="*/ 1416657 w 3024845"/>
                <a:gd name="connsiteY253" fmla="*/ 307512 h 803953"/>
                <a:gd name="connsiteX254" fmla="*/ 1416657 w 3024845"/>
                <a:gd name="connsiteY254" fmla="*/ 296163 h 803953"/>
                <a:gd name="connsiteX255" fmla="*/ 1417417 w 3024845"/>
                <a:gd name="connsiteY255" fmla="*/ 296163 h 803953"/>
                <a:gd name="connsiteX256" fmla="*/ 1422737 w 3024845"/>
                <a:gd name="connsiteY256" fmla="*/ 296163 h 803953"/>
                <a:gd name="connsiteX257" fmla="*/ 1422737 w 3024845"/>
                <a:gd name="connsiteY257" fmla="*/ 294272 h 803953"/>
                <a:gd name="connsiteX258" fmla="*/ 1422737 w 3024845"/>
                <a:gd name="connsiteY258" fmla="*/ 281031 h 803953"/>
                <a:gd name="connsiteX259" fmla="*/ 1426791 w 3024845"/>
                <a:gd name="connsiteY259" fmla="*/ 287516 h 803953"/>
                <a:gd name="connsiteX260" fmla="*/ 1429071 w 3024845"/>
                <a:gd name="connsiteY260" fmla="*/ 287516 h 803953"/>
                <a:gd name="connsiteX261" fmla="*/ 1445031 w 3024845"/>
                <a:gd name="connsiteY261" fmla="*/ 287516 h 803953"/>
                <a:gd name="connsiteX262" fmla="*/ 1445031 w 3024845"/>
                <a:gd name="connsiteY262" fmla="*/ 286705 h 803953"/>
                <a:gd name="connsiteX263" fmla="*/ 1445031 w 3024845"/>
                <a:gd name="connsiteY263" fmla="*/ 281031 h 803953"/>
                <a:gd name="connsiteX264" fmla="*/ 1445791 w 3024845"/>
                <a:gd name="connsiteY264" fmla="*/ 281031 h 803953"/>
                <a:gd name="connsiteX265" fmla="*/ 1451111 w 3024845"/>
                <a:gd name="connsiteY265" fmla="*/ 281031 h 803953"/>
                <a:gd name="connsiteX266" fmla="*/ 1451111 w 3024845"/>
                <a:gd name="connsiteY266" fmla="*/ 282382 h 803953"/>
                <a:gd name="connsiteX267" fmla="*/ 1451111 w 3024845"/>
                <a:gd name="connsiteY267" fmla="*/ 291840 h 803953"/>
                <a:gd name="connsiteX268" fmla="*/ 1489618 w 3024845"/>
                <a:gd name="connsiteY268" fmla="*/ 291840 h 803953"/>
                <a:gd name="connsiteX269" fmla="*/ 1489618 w 3024845"/>
                <a:gd name="connsiteY269" fmla="*/ 430193 h 803953"/>
                <a:gd name="connsiteX270" fmla="*/ 1491138 w 3024845"/>
                <a:gd name="connsiteY270" fmla="*/ 430193 h 803953"/>
                <a:gd name="connsiteX271" fmla="*/ 1501778 w 3024845"/>
                <a:gd name="connsiteY271" fmla="*/ 430193 h 803953"/>
                <a:gd name="connsiteX272" fmla="*/ 1501778 w 3024845"/>
                <a:gd name="connsiteY272" fmla="*/ 417223 h 803953"/>
                <a:gd name="connsiteX273" fmla="*/ 1505832 w 3024845"/>
                <a:gd name="connsiteY273" fmla="*/ 417223 h 803953"/>
                <a:gd name="connsiteX274" fmla="*/ 1505832 w 3024845"/>
                <a:gd name="connsiteY274" fmla="*/ 430193 h 803953"/>
                <a:gd name="connsiteX275" fmla="*/ 1536232 w 3024845"/>
                <a:gd name="connsiteY275" fmla="*/ 430193 h 803953"/>
                <a:gd name="connsiteX276" fmla="*/ 1536232 w 3024845"/>
                <a:gd name="connsiteY276" fmla="*/ 399928 h 803953"/>
                <a:gd name="connsiteX277" fmla="*/ 1548392 w 3024845"/>
                <a:gd name="connsiteY277" fmla="*/ 399928 h 803953"/>
                <a:gd name="connsiteX278" fmla="*/ 1560552 w 3024845"/>
                <a:gd name="connsiteY278" fmla="*/ 397767 h 803953"/>
                <a:gd name="connsiteX279" fmla="*/ 1564606 w 3024845"/>
                <a:gd name="connsiteY279" fmla="*/ 399928 h 803953"/>
                <a:gd name="connsiteX280" fmla="*/ 1574739 w 3024845"/>
                <a:gd name="connsiteY280" fmla="*/ 399928 h 803953"/>
                <a:gd name="connsiteX281" fmla="*/ 1574739 w 3024845"/>
                <a:gd name="connsiteY281" fmla="*/ 430193 h 803953"/>
                <a:gd name="connsiteX282" fmla="*/ 1582846 w 3024845"/>
                <a:gd name="connsiteY282" fmla="*/ 430193 h 803953"/>
                <a:gd name="connsiteX283" fmla="*/ 1582846 w 3024845"/>
                <a:gd name="connsiteY283" fmla="*/ 447488 h 803953"/>
                <a:gd name="connsiteX284" fmla="*/ 1592182 w 3024845"/>
                <a:gd name="connsiteY284" fmla="*/ 448393 h 803953"/>
                <a:gd name="connsiteX285" fmla="*/ 1605140 w 3024845"/>
                <a:gd name="connsiteY285" fmla="*/ 448393 h 803953"/>
                <a:gd name="connsiteX286" fmla="*/ 1605140 w 3024845"/>
                <a:gd name="connsiteY286" fmla="*/ 432355 h 803953"/>
                <a:gd name="connsiteX287" fmla="*/ 1673096 w 3024845"/>
                <a:gd name="connsiteY287" fmla="*/ 432355 h 803953"/>
                <a:gd name="connsiteX288" fmla="*/ 1673096 w 3024845"/>
                <a:gd name="connsiteY288" fmla="*/ 347102 h 803953"/>
                <a:gd name="connsiteX289" fmla="*/ 1745104 w 3024845"/>
                <a:gd name="connsiteY289" fmla="*/ 347102 h 803953"/>
                <a:gd name="connsiteX290" fmla="*/ 1745104 w 3024845"/>
                <a:gd name="connsiteY290" fmla="*/ 425870 h 803953"/>
                <a:gd name="connsiteX291" fmla="*/ 1747008 w 3024845"/>
                <a:gd name="connsiteY291" fmla="*/ 425870 h 803953"/>
                <a:gd name="connsiteX292" fmla="*/ 1748250 w 3024845"/>
                <a:gd name="connsiteY292" fmla="*/ 448393 h 803953"/>
                <a:gd name="connsiteX293" fmla="*/ 1757926 w 3024845"/>
                <a:gd name="connsiteY293" fmla="*/ 448393 h 803953"/>
                <a:gd name="connsiteX294" fmla="*/ 1759168 w 3024845"/>
                <a:gd name="connsiteY294" fmla="*/ 425870 h 803953"/>
                <a:gd name="connsiteX295" fmla="*/ 1765248 w 3024845"/>
                <a:gd name="connsiteY295" fmla="*/ 425870 h 803953"/>
                <a:gd name="connsiteX296" fmla="*/ 1766490 w 3024845"/>
                <a:gd name="connsiteY296" fmla="*/ 448393 h 803953"/>
                <a:gd name="connsiteX297" fmla="*/ 1817112 w 3024845"/>
                <a:gd name="connsiteY297" fmla="*/ 448393 h 803953"/>
                <a:gd name="connsiteX298" fmla="*/ 1817112 w 3024845"/>
                <a:gd name="connsiteY298" fmla="*/ 285365 h 803953"/>
                <a:gd name="connsiteX299" fmla="*/ 2014439 w 3024845"/>
                <a:gd name="connsiteY299" fmla="*/ 285365 h 803953"/>
                <a:gd name="connsiteX300" fmla="*/ 2014439 w 3024845"/>
                <a:gd name="connsiteY300" fmla="*/ 448393 h 803953"/>
                <a:gd name="connsiteX301" fmla="*/ 2033136 w 3024845"/>
                <a:gd name="connsiteY301" fmla="*/ 448393 h 803953"/>
                <a:gd name="connsiteX302" fmla="*/ 2033136 w 3024845"/>
                <a:gd name="connsiteY302" fmla="*/ 365700 h 803953"/>
                <a:gd name="connsiteX303" fmla="*/ 2128256 w 3024845"/>
                <a:gd name="connsiteY303" fmla="*/ 365700 h 803953"/>
                <a:gd name="connsiteX304" fmla="*/ 2180720 w 3024845"/>
                <a:gd name="connsiteY304" fmla="*/ 300487 h 803953"/>
                <a:gd name="connsiteX305" fmla="*/ 2245574 w 3024845"/>
                <a:gd name="connsiteY305" fmla="*/ 300487 h 803953"/>
                <a:gd name="connsiteX306" fmla="*/ 2245574 w 3024845"/>
                <a:gd name="connsiteY306" fmla="*/ 376149 h 803953"/>
                <a:gd name="connsiteX307" fmla="*/ 2253681 w 3024845"/>
                <a:gd name="connsiteY307" fmla="*/ 376149 h 803953"/>
                <a:gd name="connsiteX308" fmla="*/ 2255708 w 3024845"/>
                <a:gd name="connsiteY308" fmla="*/ 369664 h 803953"/>
                <a:gd name="connsiteX309" fmla="*/ 2261788 w 3024845"/>
                <a:gd name="connsiteY309" fmla="*/ 369664 h 803953"/>
                <a:gd name="connsiteX310" fmla="*/ 2263815 w 3024845"/>
                <a:gd name="connsiteY310" fmla="*/ 378311 h 803953"/>
                <a:gd name="connsiteX311" fmla="*/ 2275975 w 3024845"/>
                <a:gd name="connsiteY311" fmla="*/ 378311 h 803953"/>
                <a:gd name="connsiteX312" fmla="*/ 2275975 w 3024845"/>
                <a:gd name="connsiteY312" fmla="*/ 371825 h 803953"/>
                <a:gd name="connsiteX313" fmla="*/ 2298268 w 3024845"/>
                <a:gd name="connsiteY313" fmla="*/ 371825 h 803953"/>
                <a:gd name="connsiteX314" fmla="*/ 2298268 w 3024845"/>
                <a:gd name="connsiteY314" fmla="*/ 378311 h 803953"/>
                <a:gd name="connsiteX315" fmla="*/ 2318535 w 3024845"/>
                <a:gd name="connsiteY315" fmla="*/ 378311 h 803953"/>
                <a:gd name="connsiteX316" fmla="*/ 2318535 w 3024845"/>
                <a:gd name="connsiteY316" fmla="*/ 423708 h 803953"/>
                <a:gd name="connsiteX317" fmla="*/ 2332722 w 3024845"/>
                <a:gd name="connsiteY317" fmla="*/ 423708 h 803953"/>
                <a:gd name="connsiteX318" fmla="*/ 2332722 w 3024845"/>
                <a:gd name="connsiteY318" fmla="*/ 410737 h 803953"/>
                <a:gd name="connsiteX319" fmla="*/ 2348936 w 3024845"/>
                <a:gd name="connsiteY319" fmla="*/ 410737 h 803953"/>
                <a:gd name="connsiteX320" fmla="*/ 2348936 w 3024845"/>
                <a:gd name="connsiteY320" fmla="*/ 231310 h 803953"/>
                <a:gd name="connsiteX321" fmla="*/ 2355016 w 3024845"/>
                <a:gd name="connsiteY321" fmla="*/ 224824 h 803953"/>
                <a:gd name="connsiteX322" fmla="*/ 2427977 w 3024845"/>
                <a:gd name="connsiteY322" fmla="*/ 224824 h 803953"/>
                <a:gd name="connsiteX323" fmla="*/ 2427977 w 3024845"/>
                <a:gd name="connsiteY323" fmla="*/ 233472 h 803953"/>
                <a:gd name="connsiteX324" fmla="*/ 2438110 w 3024845"/>
                <a:gd name="connsiteY324" fmla="*/ 233472 h 803953"/>
                <a:gd name="connsiteX325" fmla="*/ 2438110 w 3024845"/>
                <a:gd name="connsiteY325" fmla="*/ 348046 h 803953"/>
                <a:gd name="connsiteX326" fmla="*/ 2460404 w 3024845"/>
                <a:gd name="connsiteY326" fmla="*/ 348046 h 803953"/>
                <a:gd name="connsiteX327" fmla="*/ 2460404 w 3024845"/>
                <a:gd name="connsiteY327" fmla="*/ 281031 h 803953"/>
                <a:gd name="connsiteX328" fmla="*/ 2486751 w 3024845"/>
                <a:gd name="connsiteY328" fmla="*/ 281031 h 803953"/>
                <a:gd name="connsiteX329" fmla="*/ 2490804 w 3024845"/>
                <a:gd name="connsiteY329" fmla="*/ 276707 h 803953"/>
                <a:gd name="connsiteX330" fmla="*/ 2498911 w 3024845"/>
                <a:gd name="connsiteY330" fmla="*/ 276707 h 803953"/>
                <a:gd name="connsiteX331" fmla="*/ 2502964 w 3024845"/>
                <a:gd name="connsiteY331" fmla="*/ 281031 h 803953"/>
                <a:gd name="connsiteX332" fmla="*/ 2525258 w 3024845"/>
                <a:gd name="connsiteY332" fmla="*/ 281031 h 803953"/>
                <a:gd name="connsiteX333" fmla="*/ 2525258 w 3024845"/>
                <a:gd name="connsiteY333" fmla="*/ 164295 h 803953"/>
                <a:gd name="connsiteX334" fmla="*/ 2582005 w 3024845"/>
                <a:gd name="connsiteY334" fmla="*/ 153486 h 803953"/>
                <a:gd name="connsiteX335" fmla="*/ 2582005 w 3024845"/>
                <a:gd name="connsiteY335" fmla="*/ 154567 h 803953"/>
                <a:gd name="connsiteX336" fmla="*/ 2582005 w 3024845"/>
                <a:gd name="connsiteY336" fmla="*/ 162133 h 803953"/>
                <a:gd name="connsiteX337" fmla="*/ 2608352 w 3024845"/>
                <a:gd name="connsiteY337" fmla="*/ 162133 h 803953"/>
                <a:gd name="connsiteX338" fmla="*/ 2608352 w 3024845"/>
                <a:gd name="connsiteY338" fmla="*/ 417223 h 803953"/>
                <a:gd name="connsiteX339" fmla="*/ 2630646 w 3024845"/>
                <a:gd name="connsiteY339" fmla="*/ 417223 h 803953"/>
                <a:gd name="connsiteX340" fmla="*/ 2630646 w 3024845"/>
                <a:gd name="connsiteY340" fmla="*/ 412899 h 803953"/>
                <a:gd name="connsiteX341" fmla="*/ 2642806 w 3024845"/>
                <a:gd name="connsiteY341" fmla="*/ 412899 h 803953"/>
                <a:gd name="connsiteX342" fmla="*/ 2642806 w 3024845"/>
                <a:gd name="connsiteY342" fmla="*/ 417223 h 803953"/>
                <a:gd name="connsiteX343" fmla="*/ 2667126 w 3024845"/>
                <a:gd name="connsiteY343" fmla="*/ 417223 h 803953"/>
                <a:gd name="connsiteX344" fmla="*/ 2667126 w 3024845"/>
                <a:gd name="connsiteY344" fmla="*/ 404252 h 803953"/>
                <a:gd name="connsiteX345" fmla="*/ 2695500 w 3024845"/>
                <a:gd name="connsiteY345" fmla="*/ 404252 h 803953"/>
                <a:gd name="connsiteX346" fmla="*/ 2707660 w 3024845"/>
                <a:gd name="connsiteY346" fmla="*/ 399928 h 803953"/>
                <a:gd name="connsiteX347" fmla="*/ 2727927 w 3024845"/>
                <a:gd name="connsiteY347" fmla="*/ 404252 h 803953"/>
                <a:gd name="connsiteX348" fmla="*/ 2727927 w 3024845"/>
                <a:gd name="connsiteY348" fmla="*/ 386958 h 803953"/>
                <a:gd name="connsiteX349" fmla="*/ 2736034 w 3024845"/>
                <a:gd name="connsiteY349" fmla="*/ 386958 h 803953"/>
                <a:gd name="connsiteX350" fmla="*/ 2736034 w 3024845"/>
                <a:gd name="connsiteY350" fmla="*/ 373987 h 803953"/>
                <a:gd name="connsiteX351" fmla="*/ 2792781 w 3024845"/>
                <a:gd name="connsiteY351" fmla="*/ 373987 h 803953"/>
                <a:gd name="connsiteX352" fmla="*/ 2792781 w 3024845"/>
                <a:gd name="connsiteY352" fmla="*/ 343722 h 803953"/>
                <a:gd name="connsiteX353" fmla="*/ 2811021 w 3024845"/>
                <a:gd name="connsiteY353" fmla="*/ 343722 h 803953"/>
                <a:gd name="connsiteX354" fmla="*/ 2811021 w 3024845"/>
                <a:gd name="connsiteY354" fmla="*/ 337237 h 803953"/>
                <a:gd name="connsiteX355" fmla="*/ 2823181 w 3024845"/>
                <a:gd name="connsiteY355" fmla="*/ 337237 h 803953"/>
                <a:gd name="connsiteX356" fmla="*/ 2823181 w 3024845"/>
                <a:gd name="connsiteY356" fmla="*/ 343722 h 803953"/>
                <a:gd name="connsiteX357" fmla="*/ 2839395 w 3024845"/>
                <a:gd name="connsiteY357" fmla="*/ 343722 h 803953"/>
                <a:gd name="connsiteX358" fmla="*/ 2839395 w 3024845"/>
                <a:gd name="connsiteY358" fmla="*/ 393443 h 803953"/>
                <a:gd name="connsiteX359" fmla="*/ 2871822 w 3024845"/>
                <a:gd name="connsiteY359" fmla="*/ 393443 h 803953"/>
                <a:gd name="connsiteX360" fmla="*/ 2871822 w 3024845"/>
                <a:gd name="connsiteY360" fmla="*/ 367502 h 803953"/>
                <a:gd name="connsiteX361" fmla="*/ 2910329 w 3024845"/>
                <a:gd name="connsiteY361" fmla="*/ 367502 h 803953"/>
                <a:gd name="connsiteX362" fmla="*/ 2910329 w 3024845"/>
                <a:gd name="connsiteY362" fmla="*/ 337237 h 803953"/>
                <a:gd name="connsiteX363" fmla="*/ 2958970 w 3024845"/>
                <a:gd name="connsiteY363" fmla="*/ 337237 h 803953"/>
                <a:gd name="connsiteX364" fmla="*/ 2958970 w 3024845"/>
                <a:gd name="connsiteY364" fmla="*/ 448393 h 803953"/>
                <a:gd name="connsiteX365" fmla="*/ 2958970 w 3024845"/>
                <a:gd name="connsiteY365" fmla="*/ 462172 h 803953"/>
                <a:gd name="connsiteX366" fmla="*/ 3024845 w 3024845"/>
                <a:gd name="connsiteY366" fmla="*/ 462172 h 803953"/>
                <a:gd name="connsiteX367" fmla="*/ 3024845 w 3024845"/>
                <a:gd name="connsiteY367" fmla="*/ 803953 h 803953"/>
                <a:gd name="connsiteX368" fmla="*/ 2054 w 3024845"/>
                <a:gd name="connsiteY368" fmla="*/ 801620 h 803953"/>
                <a:gd name="connsiteX369" fmla="*/ 0 w 3024845"/>
                <a:gd name="connsiteY369" fmla="*/ 367502 h 803953"/>
                <a:gd name="connsiteX370" fmla="*/ 20267 w 3024845"/>
                <a:gd name="connsiteY370" fmla="*/ 367502 h 803953"/>
                <a:gd name="connsiteX371" fmla="*/ 20774 w 3024845"/>
                <a:gd name="connsiteY371" fmla="*/ 366421 h 803953"/>
                <a:gd name="connsiteX372" fmla="*/ 24320 w 3024845"/>
                <a:gd name="connsiteY372" fmla="*/ 358855 h 803953"/>
                <a:gd name="connsiteX373" fmla="*/ 26094 w 3024845"/>
                <a:gd name="connsiteY373" fmla="*/ 359125 h 803953"/>
                <a:gd name="connsiteX374" fmla="*/ 38507 w 3024845"/>
                <a:gd name="connsiteY374" fmla="*/ 361016 h 803953"/>
                <a:gd name="connsiteX375" fmla="*/ 39014 w 3024845"/>
                <a:gd name="connsiteY375" fmla="*/ 362368 h 803953"/>
                <a:gd name="connsiteX376" fmla="*/ 42560 w 3024845"/>
                <a:gd name="connsiteY376" fmla="*/ 371825 h 803953"/>
                <a:gd name="connsiteX377" fmla="*/ 68907 w 3024845"/>
                <a:gd name="connsiteY377" fmla="*/ 373987 h 803953"/>
                <a:gd name="connsiteX378" fmla="*/ 68907 w 3024845"/>
                <a:gd name="connsiteY378" fmla="*/ 250766 h 803953"/>
                <a:gd name="connsiteX379" fmla="*/ 70934 w 3024845"/>
                <a:gd name="connsiteY379" fmla="*/ 250766 h 803953"/>
                <a:gd name="connsiteX380" fmla="*/ 85121 w 3024845"/>
                <a:gd name="connsiteY380" fmla="*/ 250766 h 803953"/>
                <a:gd name="connsiteX381" fmla="*/ 85121 w 3024845"/>
                <a:gd name="connsiteY381" fmla="*/ 114574 h 803953"/>
                <a:gd name="connsiteX382" fmla="*/ 86894 w 3024845"/>
                <a:gd name="connsiteY382" fmla="*/ 114574 h 803953"/>
                <a:gd name="connsiteX383" fmla="*/ 99308 w 3024845"/>
                <a:gd name="connsiteY383" fmla="*/ 114574 h 803953"/>
                <a:gd name="connsiteX384" fmla="*/ 99308 w 3024845"/>
                <a:gd name="connsiteY384" fmla="*/ 0 h 803953"/>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347598 h 689379"/>
                <a:gd name="connsiteX367" fmla="*/ 3024845 w 3024845"/>
                <a:gd name="connsiteY367" fmla="*/ 689379 h 689379"/>
                <a:gd name="connsiteX368" fmla="*/ 2054 w 3024845"/>
                <a:gd name="connsiteY368" fmla="*/ 687046 h 689379"/>
                <a:gd name="connsiteX369" fmla="*/ 0 w 3024845"/>
                <a:gd name="connsiteY369" fmla="*/ 252928 h 689379"/>
                <a:gd name="connsiteX370" fmla="*/ 20267 w 3024845"/>
                <a:gd name="connsiteY370" fmla="*/ 252928 h 689379"/>
                <a:gd name="connsiteX371" fmla="*/ 20774 w 3024845"/>
                <a:gd name="connsiteY371" fmla="*/ 251847 h 689379"/>
                <a:gd name="connsiteX372" fmla="*/ 24320 w 3024845"/>
                <a:gd name="connsiteY372" fmla="*/ 244281 h 689379"/>
                <a:gd name="connsiteX373" fmla="*/ 26094 w 3024845"/>
                <a:gd name="connsiteY373" fmla="*/ 244551 h 689379"/>
                <a:gd name="connsiteX374" fmla="*/ 38507 w 3024845"/>
                <a:gd name="connsiteY374" fmla="*/ 246442 h 689379"/>
                <a:gd name="connsiteX375" fmla="*/ 39014 w 3024845"/>
                <a:gd name="connsiteY375" fmla="*/ 247794 h 689379"/>
                <a:gd name="connsiteX376" fmla="*/ 42560 w 3024845"/>
                <a:gd name="connsiteY376" fmla="*/ 257251 h 689379"/>
                <a:gd name="connsiteX377" fmla="*/ 68907 w 3024845"/>
                <a:gd name="connsiteY377" fmla="*/ 259413 h 689379"/>
                <a:gd name="connsiteX378" fmla="*/ 68907 w 3024845"/>
                <a:gd name="connsiteY378" fmla="*/ 136192 h 689379"/>
                <a:gd name="connsiteX379" fmla="*/ 70934 w 3024845"/>
                <a:gd name="connsiteY379" fmla="*/ 136192 h 689379"/>
                <a:gd name="connsiteX380" fmla="*/ 85121 w 3024845"/>
                <a:gd name="connsiteY380" fmla="*/ 136192 h 689379"/>
                <a:gd name="connsiteX381" fmla="*/ 85121 w 3024845"/>
                <a:gd name="connsiteY381" fmla="*/ 0 h 689379"/>
                <a:gd name="connsiteX382" fmla="*/ 86894 w 3024845"/>
                <a:gd name="connsiteY382" fmla="*/ 0 h 689379"/>
                <a:gd name="connsiteX383" fmla="*/ 99308 w 3024845"/>
                <a:gd name="connsiteY383" fmla="*/ 0 h 6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3024845" h="689379">
                  <a:moveTo>
                    <a:pt x="99308" y="0"/>
                  </a:moveTo>
                  <a:lnTo>
                    <a:pt x="220909" y="0"/>
                  </a:lnTo>
                  <a:lnTo>
                    <a:pt x="223189" y="0"/>
                  </a:lnTo>
                  <a:lnTo>
                    <a:pt x="239150" y="0"/>
                  </a:lnTo>
                  <a:lnTo>
                    <a:pt x="239150" y="140515"/>
                  </a:lnTo>
                  <a:cubicBezTo>
                    <a:pt x="239160" y="140514"/>
                    <a:pt x="239272" y="140493"/>
                    <a:pt x="240670" y="140245"/>
                  </a:cubicBezTo>
                  <a:lnTo>
                    <a:pt x="251310" y="138354"/>
                  </a:lnTo>
                  <a:cubicBezTo>
                    <a:pt x="251310" y="138376"/>
                    <a:pt x="251280" y="139710"/>
                    <a:pt x="249283" y="226986"/>
                  </a:cubicBezTo>
                  <a:cubicBezTo>
                    <a:pt x="249293" y="226988"/>
                    <a:pt x="249404" y="227008"/>
                    <a:pt x="250803" y="227257"/>
                  </a:cubicBezTo>
                  <a:lnTo>
                    <a:pt x="261443" y="229148"/>
                  </a:lnTo>
                  <a:cubicBezTo>
                    <a:pt x="261445" y="229155"/>
                    <a:pt x="261465" y="229219"/>
                    <a:pt x="261696" y="229959"/>
                  </a:cubicBezTo>
                  <a:lnTo>
                    <a:pt x="263470" y="235634"/>
                  </a:lnTo>
                  <a:cubicBezTo>
                    <a:pt x="263472" y="235625"/>
                    <a:pt x="263517" y="235482"/>
                    <a:pt x="264230" y="233202"/>
                  </a:cubicBezTo>
                  <a:lnTo>
                    <a:pt x="269550" y="216178"/>
                  </a:lnTo>
                  <a:lnTo>
                    <a:pt x="271323" y="216178"/>
                  </a:lnTo>
                  <a:lnTo>
                    <a:pt x="283737" y="216178"/>
                  </a:lnTo>
                  <a:lnTo>
                    <a:pt x="283737" y="248604"/>
                  </a:lnTo>
                  <a:cubicBezTo>
                    <a:pt x="283743" y="248609"/>
                    <a:pt x="283820" y="248649"/>
                    <a:pt x="284750" y="249145"/>
                  </a:cubicBezTo>
                  <a:lnTo>
                    <a:pt x="291844" y="252928"/>
                  </a:lnTo>
                  <a:lnTo>
                    <a:pt x="291844" y="254279"/>
                  </a:lnTo>
                  <a:lnTo>
                    <a:pt x="291844" y="263737"/>
                  </a:lnTo>
                  <a:lnTo>
                    <a:pt x="336431" y="263737"/>
                  </a:lnTo>
                  <a:lnTo>
                    <a:pt x="336431" y="264818"/>
                  </a:lnTo>
                  <a:lnTo>
                    <a:pt x="336431" y="272384"/>
                  </a:lnTo>
                  <a:lnTo>
                    <a:pt x="338457" y="272384"/>
                  </a:lnTo>
                  <a:lnTo>
                    <a:pt x="352644" y="272384"/>
                  </a:lnTo>
                  <a:lnTo>
                    <a:pt x="352644" y="242119"/>
                  </a:lnTo>
                  <a:lnTo>
                    <a:pt x="397231" y="242119"/>
                  </a:lnTo>
                  <a:lnTo>
                    <a:pt x="397231" y="240768"/>
                  </a:lnTo>
                  <a:lnTo>
                    <a:pt x="397231" y="231310"/>
                  </a:lnTo>
                  <a:lnTo>
                    <a:pt x="398245" y="231310"/>
                  </a:lnTo>
                  <a:lnTo>
                    <a:pt x="405338" y="231310"/>
                  </a:lnTo>
                  <a:lnTo>
                    <a:pt x="405338" y="229419"/>
                  </a:lnTo>
                  <a:lnTo>
                    <a:pt x="405338" y="216178"/>
                  </a:lnTo>
                  <a:lnTo>
                    <a:pt x="406098" y="216178"/>
                  </a:lnTo>
                  <a:lnTo>
                    <a:pt x="411418" y="216178"/>
                  </a:lnTo>
                  <a:lnTo>
                    <a:pt x="411418" y="215097"/>
                  </a:lnTo>
                  <a:lnTo>
                    <a:pt x="411418" y="207530"/>
                  </a:lnTo>
                  <a:lnTo>
                    <a:pt x="413445" y="207530"/>
                  </a:lnTo>
                  <a:lnTo>
                    <a:pt x="427632" y="207530"/>
                  </a:lnTo>
                  <a:lnTo>
                    <a:pt x="427632" y="208611"/>
                  </a:lnTo>
                  <a:lnTo>
                    <a:pt x="427632" y="216178"/>
                  </a:lnTo>
                  <a:lnTo>
                    <a:pt x="449925" y="216178"/>
                  </a:lnTo>
                  <a:lnTo>
                    <a:pt x="449925" y="214286"/>
                  </a:lnTo>
                  <a:lnTo>
                    <a:pt x="449925" y="201045"/>
                  </a:lnTo>
                  <a:lnTo>
                    <a:pt x="451699" y="201045"/>
                  </a:lnTo>
                  <a:lnTo>
                    <a:pt x="464112" y="201045"/>
                  </a:lnTo>
                  <a:lnTo>
                    <a:pt x="464112" y="224825"/>
                  </a:lnTo>
                  <a:lnTo>
                    <a:pt x="465126" y="224825"/>
                  </a:lnTo>
                  <a:lnTo>
                    <a:pt x="472219" y="224825"/>
                  </a:lnTo>
                  <a:lnTo>
                    <a:pt x="472219" y="223744"/>
                  </a:lnTo>
                  <a:lnTo>
                    <a:pt x="472219" y="216178"/>
                  </a:lnTo>
                  <a:lnTo>
                    <a:pt x="473992" y="216178"/>
                  </a:lnTo>
                  <a:lnTo>
                    <a:pt x="486406" y="216178"/>
                  </a:lnTo>
                  <a:lnTo>
                    <a:pt x="486406" y="242119"/>
                  </a:lnTo>
                  <a:lnTo>
                    <a:pt x="488433" y="242119"/>
                  </a:lnTo>
                  <a:lnTo>
                    <a:pt x="502619" y="242119"/>
                  </a:lnTo>
                  <a:lnTo>
                    <a:pt x="502619" y="243740"/>
                  </a:lnTo>
                  <a:lnTo>
                    <a:pt x="502619" y="255090"/>
                  </a:lnTo>
                  <a:lnTo>
                    <a:pt x="503379" y="255090"/>
                  </a:lnTo>
                  <a:lnTo>
                    <a:pt x="508700" y="255090"/>
                  </a:lnTo>
                  <a:lnTo>
                    <a:pt x="508700" y="254279"/>
                  </a:lnTo>
                  <a:lnTo>
                    <a:pt x="508700" y="248604"/>
                  </a:lnTo>
                  <a:lnTo>
                    <a:pt x="539100" y="248604"/>
                  </a:lnTo>
                  <a:lnTo>
                    <a:pt x="539100" y="272384"/>
                  </a:lnTo>
                  <a:lnTo>
                    <a:pt x="540113" y="272384"/>
                  </a:lnTo>
                  <a:lnTo>
                    <a:pt x="547207" y="272384"/>
                  </a:lnTo>
                  <a:lnTo>
                    <a:pt x="547207" y="273465"/>
                  </a:lnTo>
                  <a:lnTo>
                    <a:pt x="547207" y="281031"/>
                  </a:lnTo>
                  <a:lnTo>
                    <a:pt x="547967" y="281031"/>
                  </a:lnTo>
                  <a:lnTo>
                    <a:pt x="553287" y="281031"/>
                  </a:lnTo>
                  <a:lnTo>
                    <a:pt x="553287" y="278869"/>
                  </a:lnTo>
                  <a:lnTo>
                    <a:pt x="553287" y="263737"/>
                  </a:lnTo>
                  <a:lnTo>
                    <a:pt x="554300" y="263737"/>
                  </a:lnTo>
                  <a:lnTo>
                    <a:pt x="561394" y="263737"/>
                  </a:lnTo>
                  <a:lnTo>
                    <a:pt x="561394" y="264818"/>
                  </a:lnTo>
                  <a:lnTo>
                    <a:pt x="561394" y="272384"/>
                  </a:lnTo>
                  <a:lnTo>
                    <a:pt x="566714" y="270391"/>
                  </a:lnTo>
                  <a:cubicBezTo>
                    <a:pt x="567474" y="270019"/>
                    <a:pt x="567474" y="269817"/>
                    <a:pt x="567474" y="269411"/>
                  </a:cubicBezTo>
                  <a:lnTo>
                    <a:pt x="567474" y="263737"/>
                  </a:lnTo>
                  <a:lnTo>
                    <a:pt x="605981" y="263737"/>
                  </a:lnTo>
                  <a:lnTo>
                    <a:pt x="605981" y="287516"/>
                  </a:lnTo>
                  <a:lnTo>
                    <a:pt x="608007" y="287516"/>
                  </a:lnTo>
                  <a:lnTo>
                    <a:pt x="622194" y="287516"/>
                  </a:lnTo>
                  <a:lnTo>
                    <a:pt x="622194" y="288597"/>
                  </a:lnTo>
                  <a:lnTo>
                    <a:pt x="622194" y="296163"/>
                  </a:lnTo>
                  <a:lnTo>
                    <a:pt x="623968" y="296163"/>
                  </a:lnTo>
                  <a:lnTo>
                    <a:pt x="636381" y="296163"/>
                  </a:lnTo>
                  <a:lnTo>
                    <a:pt x="636381" y="272384"/>
                  </a:lnTo>
                  <a:lnTo>
                    <a:pt x="637394" y="272384"/>
                  </a:lnTo>
                  <a:lnTo>
                    <a:pt x="644488" y="272384"/>
                  </a:lnTo>
                  <a:lnTo>
                    <a:pt x="644488" y="239957"/>
                  </a:lnTo>
                  <a:lnTo>
                    <a:pt x="645501" y="239957"/>
                  </a:lnTo>
                  <a:lnTo>
                    <a:pt x="652595" y="239957"/>
                  </a:lnTo>
                  <a:lnTo>
                    <a:pt x="652595" y="238066"/>
                  </a:lnTo>
                  <a:lnTo>
                    <a:pt x="652595" y="224825"/>
                  </a:lnTo>
                  <a:cubicBezTo>
                    <a:pt x="650568" y="224825"/>
                    <a:pt x="650568" y="224825"/>
                    <a:pt x="651328" y="223203"/>
                  </a:cubicBezTo>
                  <a:lnTo>
                    <a:pt x="656648" y="211854"/>
                  </a:lnTo>
                  <a:cubicBezTo>
                    <a:pt x="656653" y="211871"/>
                    <a:pt x="656848" y="212545"/>
                    <a:pt x="664755" y="239957"/>
                  </a:cubicBezTo>
                  <a:lnTo>
                    <a:pt x="665515" y="239957"/>
                  </a:lnTo>
                  <a:lnTo>
                    <a:pt x="670835" y="239957"/>
                  </a:lnTo>
                  <a:lnTo>
                    <a:pt x="670835" y="134030"/>
                  </a:lnTo>
                  <a:lnTo>
                    <a:pt x="672355" y="134030"/>
                  </a:lnTo>
                  <a:lnTo>
                    <a:pt x="682995" y="134030"/>
                  </a:lnTo>
                  <a:lnTo>
                    <a:pt x="682995" y="86471"/>
                  </a:lnTo>
                  <a:lnTo>
                    <a:pt x="709342" y="86471"/>
                  </a:lnTo>
                  <a:lnTo>
                    <a:pt x="709342" y="64853"/>
                  </a:lnTo>
                  <a:lnTo>
                    <a:pt x="743796" y="64853"/>
                  </a:lnTo>
                  <a:lnTo>
                    <a:pt x="743796" y="67285"/>
                  </a:lnTo>
                  <a:lnTo>
                    <a:pt x="743796" y="84309"/>
                  </a:lnTo>
                  <a:lnTo>
                    <a:pt x="746076" y="84309"/>
                  </a:lnTo>
                  <a:lnTo>
                    <a:pt x="762036" y="84309"/>
                  </a:lnTo>
                  <a:lnTo>
                    <a:pt x="762036" y="131868"/>
                  </a:lnTo>
                  <a:lnTo>
                    <a:pt x="763049" y="131868"/>
                  </a:lnTo>
                  <a:lnTo>
                    <a:pt x="770143" y="131868"/>
                  </a:lnTo>
                  <a:lnTo>
                    <a:pt x="784330" y="136192"/>
                  </a:lnTo>
                  <a:lnTo>
                    <a:pt x="784330" y="175104"/>
                  </a:lnTo>
                  <a:lnTo>
                    <a:pt x="785343" y="175104"/>
                  </a:lnTo>
                  <a:lnTo>
                    <a:pt x="792436" y="175104"/>
                  </a:lnTo>
                  <a:lnTo>
                    <a:pt x="792436" y="176725"/>
                  </a:lnTo>
                  <a:lnTo>
                    <a:pt x="792436" y="188074"/>
                  </a:lnTo>
                  <a:lnTo>
                    <a:pt x="794463" y="188074"/>
                  </a:lnTo>
                  <a:lnTo>
                    <a:pt x="808650" y="188074"/>
                  </a:lnTo>
                  <a:lnTo>
                    <a:pt x="814730" y="194560"/>
                  </a:lnTo>
                  <a:lnTo>
                    <a:pt x="814730" y="216178"/>
                  </a:lnTo>
                  <a:lnTo>
                    <a:pt x="817010" y="216178"/>
                  </a:lnTo>
                  <a:lnTo>
                    <a:pt x="832970" y="216178"/>
                  </a:lnTo>
                  <a:lnTo>
                    <a:pt x="832970" y="217258"/>
                  </a:lnTo>
                  <a:lnTo>
                    <a:pt x="832970" y="224825"/>
                  </a:lnTo>
                  <a:lnTo>
                    <a:pt x="834237" y="224825"/>
                  </a:lnTo>
                  <a:lnTo>
                    <a:pt x="843104" y="224825"/>
                  </a:lnTo>
                  <a:lnTo>
                    <a:pt x="843104" y="226986"/>
                  </a:lnTo>
                  <a:lnTo>
                    <a:pt x="843104" y="242119"/>
                  </a:lnTo>
                  <a:cubicBezTo>
                    <a:pt x="847157" y="242119"/>
                    <a:pt x="847157" y="242119"/>
                    <a:pt x="847157" y="240227"/>
                  </a:cubicBezTo>
                  <a:lnTo>
                    <a:pt x="847157" y="226986"/>
                  </a:lnTo>
                  <a:lnTo>
                    <a:pt x="848170" y="226986"/>
                  </a:lnTo>
                  <a:lnTo>
                    <a:pt x="855264" y="226986"/>
                  </a:lnTo>
                  <a:lnTo>
                    <a:pt x="855264" y="228608"/>
                  </a:lnTo>
                  <a:lnTo>
                    <a:pt x="855264" y="239957"/>
                  </a:lnTo>
                  <a:lnTo>
                    <a:pt x="856024" y="239957"/>
                  </a:lnTo>
                  <a:lnTo>
                    <a:pt x="861344" y="239957"/>
                  </a:lnTo>
                  <a:cubicBezTo>
                    <a:pt x="861344" y="235634"/>
                    <a:pt x="861344" y="235634"/>
                    <a:pt x="909984" y="235634"/>
                  </a:cubicBezTo>
                  <a:lnTo>
                    <a:pt x="909984" y="236985"/>
                  </a:lnTo>
                  <a:lnTo>
                    <a:pt x="909984" y="246442"/>
                  </a:lnTo>
                  <a:lnTo>
                    <a:pt x="910744" y="246442"/>
                  </a:lnTo>
                  <a:lnTo>
                    <a:pt x="916065" y="246442"/>
                  </a:lnTo>
                  <a:lnTo>
                    <a:pt x="916065" y="248604"/>
                  </a:lnTo>
                  <a:lnTo>
                    <a:pt x="916065" y="263737"/>
                  </a:lnTo>
                  <a:cubicBezTo>
                    <a:pt x="916073" y="263733"/>
                    <a:pt x="916189" y="263655"/>
                    <a:pt x="918091" y="262386"/>
                  </a:cubicBezTo>
                  <a:lnTo>
                    <a:pt x="932278" y="252928"/>
                  </a:lnTo>
                  <a:cubicBezTo>
                    <a:pt x="932280" y="252909"/>
                    <a:pt x="932411" y="252034"/>
                    <a:pt x="938358" y="211854"/>
                  </a:cubicBezTo>
                  <a:cubicBezTo>
                    <a:pt x="938367" y="211852"/>
                    <a:pt x="938436" y="211826"/>
                    <a:pt x="939118" y="211584"/>
                  </a:cubicBezTo>
                  <a:lnTo>
                    <a:pt x="944438" y="209692"/>
                  </a:lnTo>
                  <a:cubicBezTo>
                    <a:pt x="944438" y="209676"/>
                    <a:pt x="944471" y="208615"/>
                    <a:pt x="946465" y="140515"/>
                  </a:cubicBezTo>
                  <a:cubicBezTo>
                    <a:pt x="946465" y="140533"/>
                    <a:pt x="946498" y="141624"/>
                    <a:pt x="948492" y="209692"/>
                  </a:cubicBezTo>
                  <a:cubicBezTo>
                    <a:pt x="948501" y="209695"/>
                    <a:pt x="948572" y="209720"/>
                    <a:pt x="949252" y="209962"/>
                  </a:cubicBezTo>
                  <a:lnTo>
                    <a:pt x="954572" y="211854"/>
                  </a:lnTo>
                  <a:lnTo>
                    <a:pt x="954572" y="125383"/>
                  </a:lnTo>
                  <a:cubicBezTo>
                    <a:pt x="958625" y="125383"/>
                    <a:pt x="958625" y="125383"/>
                    <a:pt x="958625" y="92956"/>
                  </a:cubicBezTo>
                  <a:lnTo>
                    <a:pt x="997132" y="92956"/>
                  </a:lnTo>
                  <a:lnTo>
                    <a:pt x="997132" y="125383"/>
                  </a:lnTo>
                  <a:lnTo>
                    <a:pt x="997892" y="125383"/>
                  </a:lnTo>
                  <a:lnTo>
                    <a:pt x="1003212" y="125383"/>
                  </a:lnTo>
                  <a:lnTo>
                    <a:pt x="1003212" y="43235"/>
                  </a:lnTo>
                  <a:lnTo>
                    <a:pt x="1004986" y="43235"/>
                  </a:lnTo>
                  <a:lnTo>
                    <a:pt x="1017399" y="43235"/>
                  </a:lnTo>
                  <a:lnTo>
                    <a:pt x="1017399" y="41344"/>
                  </a:lnTo>
                  <a:lnTo>
                    <a:pt x="1017399" y="28103"/>
                  </a:lnTo>
                  <a:lnTo>
                    <a:pt x="1039693" y="28103"/>
                  </a:lnTo>
                  <a:lnTo>
                    <a:pt x="1039693" y="27022"/>
                  </a:lnTo>
                  <a:lnTo>
                    <a:pt x="1039693" y="19456"/>
                  </a:lnTo>
                  <a:lnTo>
                    <a:pt x="1041466" y="19456"/>
                  </a:lnTo>
                  <a:lnTo>
                    <a:pt x="1053880" y="19456"/>
                  </a:lnTo>
                  <a:lnTo>
                    <a:pt x="1053880" y="20537"/>
                  </a:lnTo>
                  <a:lnTo>
                    <a:pt x="1053880" y="28103"/>
                  </a:lnTo>
                  <a:lnTo>
                    <a:pt x="1054640" y="28103"/>
                  </a:lnTo>
                  <a:lnTo>
                    <a:pt x="1059960" y="28103"/>
                  </a:lnTo>
                  <a:lnTo>
                    <a:pt x="1070093" y="23779"/>
                  </a:lnTo>
                  <a:lnTo>
                    <a:pt x="1074146" y="27022"/>
                  </a:lnTo>
                  <a:lnTo>
                    <a:pt x="1074146" y="19456"/>
                  </a:lnTo>
                  <a:lnTo>
                    <a:pt x="1076426" y="19456"/>
                  </a:lnTo>
                  <a:lnTo>
                    <a:pt x="1092387" y="19456"/>
                  </a:lnTo>
                  <a:lnTo>
                    <a:pt x="1092387" y="20537"/>
                  </a:lnTo>
                  <a:lnTo>
                    <a:pt x="1092387" y="28103"/>
                  </a:lnTo>
                  <a:lnTo>
                    <a:pt x="1122787" y="28103"/>
                  </a:lnTo>
                  <a:lnTo>
                    <a:pt x="1122787" y="29724"/>
                  </a:lnTo>
                  <a:lnTo>
                    <a:pt x="1122787" y="41074"/>
                  </a:lnTo>
                  <a:lnTo>
                    <a:pt x="1149134" y="41074"/>
                  </a:lnTo>
                  <a:lnTo>
                    <a:pt x="1149134" y="71338"/>
                  </a:lnTo>
                  <a:lnTo>
                    <a:pt x="1149894" y="71338"/>
                  </a:lnTo>
                  <a:lnTo>
                    <a:pt x="1155214" y="71338"/>
                  </a:lnTo>
                  <a:lnTo>
                    <a:pt x="1155214" y="72419"/>
                  </a:lnTo>
                  <a:lnTo>
                    <a:pt x="1155214" y="79986"/>
                  </a:lnTo>
                  <a:cubicBezTo>
                    <a:pt x="1159268" y="79986"/>
                    <a:pt x="1159268" y="79986"/>
                    <a:pt x="1159268" y="110250"/>
                  </a:cubicBezTo>
                  <a:lnTo>
                    <a:pt x="1160028" y="110250"/>
                  </a:lnTo>
                  <a:lnTo>
                    <a:pt x="1165348" y="110250"/>
                  </a:lnTo>
                  <a:lnTo>
                    <a:pt x="1165348" y="111061"/>
                  </a:lnTo>
                  <a:lnTo>
                    <a:pt x="1165348" y="116736"/>
                  </a:lnTo>
                  <a:lnTo>
                    <a:pt x="1166361" y="116736"/>
                  </a:lnTo>
                  <a:lnTo>
                    <a:pt x="1173454" y="116736"/>
                  </a:lnTo>
                  <a:lnTo>
                    <a:pt x="1173454" y="147001"/>
                  </a:lnTo>
                  <a:lnTo>
                    <a:pt x="1175481" y="147001"/>
                  </a:lnTo>
                  <a:lnTo>
                    <a:pt x="1189668" y="147001"/>
                  </a:lnTo>
                  <a:lnTo>
                    <a:pt x="1189668" y="170780"/>
                  </a:lnTo>
                  <a:cubicBezTo>
                    <a:pt x="1191695" y="170780"/>
                    <a:pt x="1191695" y="170780"/>
                    <a:pt x="1191695" y="172401"/>
                  </a:cubicBezTo>
                  <a:lnTo>
                    <a:pt x="1191695" y="183751"/>
                  </a:lnTo>
                  <a:lnTo>
                    <a:pt x="1192455" y="183751"/>
                  </a:lnTo>
                  <a:lnTo>
                    <a:pt x="1197775" y="183751"/>
                  </a:lnTo>
                  <a:lnTo>
                    <a:pt x="1197775" y="207530"/>
                  </a:lnTo>
                  <a:lnTo>
                    <a:pt x="1199041" y="207530"/>
                  </a:lnTo>
                  <a:lnTo>
                    <a:pt x="1207908" y="207530"/>
                  </a:lnTo>
                  <a:cubicBezTo>
                    <a:pt x="1209935" y="209692"/>
                    <a:pt x="1209935" y="209692"/>
                    <a:pt x="1209935" y="211584"/>
                  </a:cubicBezTo>
                  <a:lnTo>
                    <a:pt x="1209935" y="224825"/>
                  </a:lnTo>
                  <a:cubicBezTo>
                    <a:pt x="1209940" y="224818"/>
                    <a:pt x="1210027" y="224711"/>
                    <a:pt x="1211455" y="222933"/>
                  </a:cubicBezTo>
                  <a:lnTo>
                    <a:pt x="1222095" y="209692"/>
                  </a:lnTo>
                  <a:lnTo>
                    <a:pt x="1250469" y="209692"/>
                  </a:lnTo>
                  <a:lnTo>
                    <a:pt x="1250469" y="296163"/>
                  </a:lnTo>
                  <a:lnTo>
                    <a:pt x="1251229" y="296163"/>
                  </a:lnTo>
                  <a:lnTo>
                    <a:pt x="1256549" y="296163"/>
                  </a:lnTo>
                  <a:cubicBezTo>
                    <a:pt x="1256553" y="296155"/>
                    <a:pt x="1256612" y="296055"/>
                    <a:pt x="1257309" y="294812"/>
                  </a:cubicBezTo>
                  <a:lnTo>
                    <a:pt x="1262629" y="285354"/>
                  </a:lnTo>
                  <a:lnTo>
                    <a:pt x="1262629" y="287246"/>
                  </a:lnTo>
                  <a:lnTo>
                    <a:pt x="1262629" y="300487"/>
                  </a:lnTo>
                  <a:cubicBezTo>
                    <a:pt x="1266682" y="300487"/>
                    <a:pt x="1266682" y="300487"/>
                    <a:pt x="1266682" y="255090"/>
                  </a:cubicBezTo>
                  <a:lnTo>
                    <a:pt x="1267442" y="255090"/>
                  </a:lnTo>
                  <a:lnTo>
                    <a:pt x="1272762" y="255090"/>
                  </a:lnTo>
                  <a:lnTo>
                    <a:pt x="1272762" y="190236"/>
                  </a:lnTo>
                  <a:lnTo>
                    <a:pt x="1273776" y="190236"/>
                  </a:lnTo>
                  <a:lnTo>
                    <a:pt x="1280869" y="190236"/>
                  </a:lnTo>
                  <a:cubicBezTo>
                    <a:pt x="1280875" y="190215"/>
                    <a:pt x="1281139" y="189275"/>
                    <a:pt x="1293029" y="147001"/>
                  </a:cubicBezTo>
                  <a:lnTo>
                    <a:pt x="1294296" y="147001"/>
                  </a:lnTo>
                  <a:lnTo>
                    <a:pt x="1303163" y="147001"/>
                  </a:lnTo>
                  <a:cubicBezTo>
                    <a:pt x="1303168" y="147024"/>
                    <a:pt x="1303394" y="147990"/>
                    <a:pt x="1313296" y="190236"/>
                  </a:cubicBezTo>
                  <a:lnTo>
                    <a:pt x="1314309" y="190236"/>
                  </a:lnTo>
                  <a:lnTo>
                    <a:pt x="1321403" y="190236"/>
                  </a:lnTo>
                  <a:lnTo>
                    <a:pt x="1321403" y="229148"/>
                  </a:lnTo>
                  <a:lnTo>
                    <a:pt x="1323176" y="229148"/>
                  </a:lnTo>
                  <a:lnTo>
                    <a:pt x="1335590" y="229148"/>
                  </a:lnTo>
                  <a:lnTo>
                    <a:pt x="1335590" y="231310"/>
                  </a:lnTo>
                  <a:lnTo>
                    <a:pt x="1335590" y="246442"/>
                  </a:lnTo>
                  <a:cubicBezTo>
                    <a:pt x="1339643" y="246442"/>
                    <a:pt x="1339643" y="246442"/>
                    <a:pt x="1339643" y="244281"/>
                  </a:cubicBezTo>
                  <a:lnTo>
                    <a:pt x="1339643" y="229148"/>
                  </a:lnTo>
                  <a:lnTo>
                    <a:pt x="1341163" y="229148"/>
                  </a:lnTo>
                  <a:lnTo>
                    <a:pt x="1351803" y="229148"/>
                  </a:lnTo>
                  <a:lnTo>
                    <a:pt x="1351803" y="230769"/>
                  </a:lnTo>
                  <a:lnTo>
                    <a:pt x="1351803" y="242119"/>
                  </a:lnTo>
                  <a:lnTo>
                    <a:pt x="1382204" y="242119"/>
                  </a:lnTo>
                  <a:lnTo>
                    <a:pt x="1382204" y="205369"/>
                  </a:lnTo>
                  <a:lnTo>
                    <a:pt x="1383470" y="205369"/>
                  </a:lnTo>
                  <a:lnTo>
                    <a:pt x="1392337" y="205369"/>
                  </a:lnTo>
                  <a:lnTo>
                    <a:pt x="1392337" y="226986"/>
                  </a:lnTo>
                  <a:cubicBezTo>
                    <a:pt x="1394364" y="226986"/>
                    <a:pt x="1394364" y="226986"/>
                    <a:pt x="1394364" y="194560"/>
                  </a:cubicBezTo>
                  <a:lnTo>
                    <a:pt x="1416657" y="194560"/>
                  </a:lnTo>
                  <a:lnTo>
                    <a:pt x="1416657" y="192938"/>
                  </a:lnTo>
                  <a:lnTo>
                    <a:pt x="1416657" y="181589"/>
                  </a:lnTo>
                  <a:lnTo>
                    <a:pt x="1417417" y="181589"/>
                  </a:lnTo>
                  <a:lnTo>
                    <a:pt x="1422737" y="181589"/>
                  </a:lnTo>
                  <a:lnTo>
                    <a:pt x="1422737" y="179698"/>
                  </a:lnTo>
                  <a:lnTo>
                    <a:pt x="1422737" y="166457"/>
                  </a:lnTo>
                  <a:lnTo>
                    <a:pt x="1426791" y="172942"/>
                  </a:lnTo>
                  <a:lnTo>
                    <a:pt x="1429071" y="172942"/>
                  </a:lnTo>
                  <a:lnTo>
                    <a:pt x="1445031" y="172942"/>
                  </a:lnTo>
                  <a:lnTo>
                    <a:pt x="1445031" y="172131"/>
                  </a:lnTo>
                  <a:lnTo>
                    <a:pt x="1445031" y="166457"/>
                  </a:lnTo>
                  <a:lnTo>
                    <a:pt x="1445791" y="166457"/>
                  </a:lnTo>
                  <a:lnTo>
                    <a:pt x="1451111" y="166457"/>
                  </a:lnTo>
                  <a:lnTo>
                    <a:pt x="1451111" y="167808"/>
                  </a:lnTo>
                  <a:lnTo>
                    <a:pt x="1451111" y="177266"/>
                  </a:lnTo>
                  <a:lnTo>
                    <a:pt x="1489618" y="177266"/>
                  </a:lnTo>
                  <a:lnTo>
                    <a:pt x="1489618" y="315619"/>
                  </a:lnTo>
                  <a:lnTo>
                    <a:pt x="1491138" y="315619"/>
                  </a:lnTo>
                  <a:lnTo>
                    <a:pt x="1501778" y="315619"/>
                  </a:lnTo>
                  <a:lnTo>
                    <a:pt x="1501778" y="302649"/>
                  </a:lnTo>
                  <a:lnTo>
                    <a:pt x="1505832" y="302649"/>
                  </a:lnTo>
                  <a:lnTo>
                    <a:pt x="1505832" y="315619"/>
                  </a:lnTo>
                  <a:lnTo>
                    <a:pt x="1536232" y="315619"/>
                  </a:lnTo>
                  <a:lnTo>
                    <a:pt x="1536232" y="285354"/>
                  </a:lnTo>
                  <a:lnTo>
                    <a:pt x="1548392" y="285354"/>
                  </a:lnTo>
                  <a:lnTo>
                    <a:pt x="1560552" y="283193"/>
                  </a:lnTo>
                  <a:cubicBezTo>
                    <a:pt x="1562579" y="283193"/>
                    <a:pt x="1562579" y="285354"/>
                    <a:pt x="1564606" y="285354"/>
                  </a:cubicBezTo>
                  <a:lnTo>
                    <a:pt x="1574739" y="285354"/>
                  </a:lnTo>
                  <a:lnTo>
                    <a:pt x="1574739" y="315619"/>
                  </a:lnTo>
                  <a:lnTo>
                    <a:pt x="1582846" y="315619"/>
                  </a:lnTo>
                  <a:lnTo>
                    <a:pt x="1582846" y="332914"/>
                  </a:lnTo>
                  <a:lnTo>
                    <a:pt x="1592182" y="333819"/>
                  </a:lnTo>
                  <a:lnTo>
                    <a:pt x="1605140" y="333819"/>
                  </a:lnTo>
                  <a:lnTo>
                    <a:pt x="1605140" y="317781"/>
                  </a:lnTo>
                  <a:lnTo>
                    <a:pt x="1673096" y="317781"/>
                  </a:lnTo>
                  <a:lnTo>
                    <a:pt x="1673096" y="232528"/>
                  </a:lnTo>
                  <a:lnTo>
                    <a:pt x="1745104" y="232528"/>
                  </a:lnTo>
                  <a:lnTo>
                    <a:pt x="1745104" y="311296"/>
                  </a:lnTo>
                  <a:lnTo>
                    <a:pt x="1747008" y="311296"/>
                  </a:lnTo>
                  <a:lnTo>
                    <a:pt x="1748250" y="333819"/>
                  </a:lnTo>
                  <a:lnTo>
                    <a:pt x="1757926" y="333819"/>
                  </a:lnTo>
                  <a:cubicBezTo>
                    <a:pt x="1758462" y="326605"/>
                    <a:pt x="1759168" y="318951"/>
                    <a:pt x="1759168" y="311296"/>
                  </a:cubicBezTo>
                  <a:lnTo>
                    <a:pt x="1765248" y="311296"/>
                  </a:lnTo>
                  <a:lnTo>
                    <a:pt x="1766490" y="333819"/>
                  </a:lnTo>
                  <a:lnTo>
                    <a:pt x="1817112" y="333819"/>
                  </a:lnTo>
                  <a:lnTo>
                    <a:pt x="1817112" y="170791"/>
                  </a:lnTo>
                  <a:lnTo>
                    <a:pt x="2014439" y="170791"/>
                  </a:lnTo>
                  <a:lnTo>
                    <a:pt x="2014439" y="333819"/>
                  </a:lnTo>
                  <a:lnTo>
                    <a:pt x="2033136" y="333819"/>
                  </a:lnTo>
                  <a:lnTo>
                    <a:pt x="2033136" y="251126"/>
                  </a:lnTo>
                  <a:lnTo>
                    <a:pt x="2128256" y="251126"/>
                  </a:lnTo>
                  <a:cubicBezTo>
                    <a:pt x="2152853" y="240257"/>
                    <a:pt x="2161167" y="196782"/>
                    <a:pt x="2180720" y="185913"/>
                  </a:cubicBezTo>
                  <a:lnTo>
                    <a:pt x="2245574" y="185913"/>
                  </a:lnTo>
                  <a:lnTo>
                    <a:pt x="2245574" y="261575"/>
                  </a:lnTo>
                  <a:lnTo>
                    <a:pt x="2253681" y="261575"/>
                  </a:lnTo>
                  <a:cubicBezTo>
                    <a:pt x="2253681" y="259413"/>
                    <a:pt x="2255708" y="257251"/>
                    <a:pt x="2255708" y="255090"/>
                  </a:cubicBezTo>
                  <a:lnTo>
                    <a:pt x="2261788" y="255090"/>
                  </a:lnTo>
                  <a:cubicBezTo>
                    <a:pt x="2261788" y="257251"/>
                    <a:pt x="2261788" y="259413"/>
                    <a:pt x="2263815" y="263737"/>
                  </a:cubicBezTo>
                  <a:lnTo>
                    <a:pt x="2275975" y="263737"/>
                  </a:lnTo>
                  <a:lnTo>
                    <a:pt x="2275975" y="257251"/>
                  </a:lnTo>
                  <a:lnTo>
                    <a:pt x="2298268" y="257251"/>
                  </a:lnTo>
                  <a:lnTo>
                    <a:pt x="2298268" y="263737"/>
                  </a:lnTo>
                  <a:lnTo>
                    <a:pt x="2318535" y="263737"/>
                  </a:lnTo>
                  <a:lnTo>
                    <a:pt x="2318535" y="309134"/>
                  </a:lnTo>
                  <a:lnTo>
                    <a:pt x="2332722" y="309134"/>
                  </a:lnTo>
                  <a:lnTo>
                    <a:pt x="2332722" y="296163"/>
                  </a:lnTo>
                  <a:lnTo>
                    <a:pt x="2348936" y="296163"/>
                  </a:lnTo>
                  <a:lnTo>
                    <a:pt x="2348936" y="116736"/>
                  </a:lnTo>
                  <a:lnTo>
                    <a:pt x="2355016" y="110250"/>
                  </a:lnTo>
                  <a:lnTo>
                    <a:pt x="2427977" y="110250"/>
                  </a:lnTo>
                  <a:lnTo>
                    <a:pt x="2427977" y="118898"/>
                  </a:lnTo>
                  <a:lnTo>
                    <a:pt x="2438110" y="118898"/>
                  </a:lnTo>
                  <a:lnTo>
                    <a:pt x="2438110" y="233472"/>
                  </a:lnTo>
                  <a:lnTo>
                    <a:pt x="2460404" y="233472"/>
                  </a:lnTo>
                  <a:lnTo>
                    <a:pt x="2460404" y="166457"/>
                  </a:lnTo>
                  <a:lnTo>
                    <a:pt x="2486751" y="166457"/>
                  </a:lnTo>
                  <a:cubicBezTo>
                    <a:pt x="2488777" y="166457"/>
                    <a:pt x="2488777" y="164295"/>
                    <a:pt x="2490804" y="162133"/>
                  </a:cubicBezTo>
                  <a:lnTo>
                    <a:pt x="2498911" y="162133"/>
                  </a:lnTo>
                  <a:cubicBezTo>
                    <a:pt x="2500937" y="164295"/>
                    <a:pt x="2500937" y="166457"/>
                    <a:pt x="2502964" y="166457"/>
                  </a:cubicBezTo>
                  <a:lnTo>
                    <a:pt x="2525258" y="166457"/>
                  </a:lnTo>
                  <a:lnTo>
                    <a:pt x="2525258" y="49721"/>
                  </a:lnTo>
                  <a:cubicBezTo>
                    <a:pt x="2525272" y="49718"/>
                    <a:pt x="2526139" y="49554"/>
                    <a:pt x="2582005" y="38912"/>
                  </a:cubicBezTo>
                  <a:lnTo>
                    <a:pt x="2582005" y="39993"/>
                  </a:lnTo>
                  <a:lnTo>
                    <a:pt x="2582005" y="47559"/>
                  </a:lnTo>
                  <a:lnTo>
                    <a:pt x="2608352" y="47559"/>
                  </a:lnTo>
                  <a:lnTo>
                    <a:pt x="2608352" y="302649"/>
                  </a:lnTo>
                  <a:lnTo>
                    <a:pt x="2630646" y="302649"/>
                  </a:lnTo>
                  <a:lnTo>
                    <a:pt x="2630646" y="298325"/>
                  </a:lnTo>
                  <a:lnTo>
                    <a:pt x="2642806" y="298325"/>
                  </a:lnTo>
                  <a:lnTo>
                    <a:pt x="2642806" y="302649"/>
                  </a:lnTo>
                  <a:lnTo>
                    <a:pt x="2667126" y="302649"/>
                  </a:lnTo>
                  <a:lnTo>
                    <a:pt x="2667126" y="289678"/>
                  </a:lnTo>
                  <a:lnTo>
                    <a:pt x="2695500" y="289678"/>
                  </a:lnTo>
                  <a:cubicBezTo>
                    <a:pt x="2699553" y="285354"/>
                    <a:pt x="2703607" y="285354"/>
                    <a:pt x="2707660" y="285354"/>
                  </a:cubicBezTo>
                  <a:cubicBezTo>
                    <a:pt x="2713740" y="289678"/>
                    <a:pt x="2721847" y="289678"/>
                    <a:pt x="2727927" y="289678"/>
                  </a:cubicBezTo>
                  <a:lnTo>
                    <a:pt x="2727927" y="272384"/>
                  </a:lnTo>
                  <a:lnTo>
                    <a:pt x="2736034" y="272384"/>
                  </a:lnTo>
                  <a:lnTo>
                    <a:pt x="2736034" y="259413"/>
                  </a:lnTo>
                  <a:lnTo>
                    <a:pt x="2792781" y="259413"/>
                  </a:lnTo>
                  <a:lnTo>
                    <a:pt x="2792781" y="229148"/>
                  </a:lnTo>
                  <a:lnTo>
                    <a:pt x="2811021" y="229148"/>
                  </a:lnTo>
                  <a:lnTo>
                    <a:pt x="2811021" y="222663"/>
                  </a:lnTo>
                  <a:lnTo>
                    <a:pt x="2823181" y="222663"/>
                  </a:lnTo>
                  <a:lnTo>
                    <a:pt x="2823181" y="229148"/>
                  </a:lnTo>
                  <a:lnTo>
                    <a:pt x="2839395" y="229148"/>
                  </a:lnTo>
                  <a:lnTo>
                    <a:pt x="2839395" y="278869"/>
                  </a:lnTo>
                  <a:lnTo>
                    <a:pt x="2871822" y="278869"/>
                  </a:lnTo>
                  <a:lnTo>
                    <a:pt x="2871822" y="252928"/>
                  </a:lnTo>
                  <a:lnTo>
                    <a:pt x="2910329" y="252928"/>
                  </a:lnTo>
                  <a:lnTo>
                    <a:pt x="2910329" y="222663"/>
                  </a:lnTo>
                  <a:lnTo>
                    <a:pt x="2958970" y="222663"/>
                  </a:lnTo>
                  <a:lnTo>
                    <a:pt x="2958970" y="333819"/>
                  </a:lnTo>
                  <a:lnTo>
                    <a:pt x="2958970" y="347598"/>
                  </a:lnTo>
                  <a:lnTo>
                    <a:pt x="3024845" y="347598"/>
                  </a:lnTo>
                  <a:lnTo>
                    <a:pt x="3024845" y="689379"/>
                  </a:lnTo>
                  <a:lnTo>
                    <a:pt x="2054" y="687046"/>
                  </a:lnTo>
                  <a:cubicBezTo>
                    <a:pt x="1369" y="539482"/>
                    <a:pt x="685" y="400492"/>
                    <a:pt x="0" y="252928"/>
                  </a:cubicBezTo>
                  <a:lnTo>
                    <a:pt x="20267" y="252928"/>
                  </a:lnTo>
                  <a:cubicBezTo>
                    <a:pt x="20271" y="252922"/>
                    <a:pt x="20308" y="252840"/>
                    <a:pt x="20774" y="251847"/>
                  </a:cubicBezTo>
                  <a:lnTo>
                    <a:pt x="24320" y="244281"/>
                  </a:lnTo>
                  <a:cubicBezTo>
                    <a:pt x="24329" y="244282"/>
                    <a:pt x="24442" y="244300"/>
                    <a:pt x="26094" y="244551"/>
                  </a:cubicBezTo>
                  <a:lnTo>
                    <a:pt x="38507" y="246442"/>
                  </a:lnTo>
                  <a:cubicBezTo>
                    <a:pt x="38510" y="246452"/>
                    <a:pt x="38548" y="246553"/>
                    <a:pt x="39014" y="247794"/>
                  </a:cubicBezTo>
                  <a:lnTo>
                    <a:pt x="42560" y="257251"/>
                  </a:lnTo>
                  <a:cubicBezTo>
                    <a:pt x="42574" y="257252"/>
                    <a:pt x="43170" y="257302"/>
                    <a:pt x="68907" y="259413"/>
                  </a:cubicBezTo>
                  <a:lnTo>
                    <a:pt x="68907" y="136192"/>
                  </a:lnTo>
                  <a:lnTo>
                    <a:pt x="70934" y="136192"/>
                  </a:lnTo>
                  <a:lnTo>
                    <a:pt x="85121" y="136192"/>
                  </a:lnTo>
                  <a:lnTo>
                    <a:pt x="85121" y="0"/>
                  </a:lnTo>
                  <a:lnTo>
                    <a:pt x="86894" y="0"/>
                  </a:lnTo>
                  <a:lnTo>
                    <a:pt x="99308"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201" tIns="40100" rIns="80201" bIns="40100" numCol="1" spcCol="0" rtlCol="0" fromWordArt="0" anchor="ctr" anchorCtr="0" forceAA="0" compatLnSpc="1">
              <a:prstTxWarp prst="textNoShape">
                <a:avLst/>
              </a:prstTxWarp>
              <a:noAutofit/>
            </a:bodyPr>
            <a:lstStyle/>
            <a:p>
              <a:pPr algn="ctr"/>
              <a:endParaRPr lang="ko-KR" altLang="en-US" sz="2369">
                <a:solidFill>
                  <a:schemeClr val="tx1"/>
                </a:solidFill>
              </a:endParaRPr>
            </a:p>
          </p:txBody>
        </p:sp>
        <p:sp>
          <p:nvSpPr>
            <p:cNvPr id="32" name="Rectangle 35">
              <a:extLst>
                <a:ext uri="{FF2B5EF4-FFF2-40B4-BE49-F238E27FC236}">
                  <a16:creationId xmlns:a16="http://schemas.microsoft.com/office/drawing/2014/main" id="{0B639E3F-0056-446A-B28F-E38C471D0390}"/>
                </a:ext>
              </a:extLst>
            </p:cNvPr>
            <p:cNvSpPr/>
            <p:nvPr/>
          </p:nvSpPr>
          <p:spPr>
            <a:xfrm>
              <a:off x="6047165" y="1883798"/>
              <a:ext cx="2961438" cy="689379"/>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56055 w 3024845"/>
                <a:gd name="connsiteY0" fmla="*/ 164295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423" fmla="*/ 156055 w 3024845"/>
                <a:gd name="connsiteY423" fmla="*/ 164295 h 1078499"/>
                <a:gd name="connsiteX0" fmla="*/ 119575 w 3024845"/>
                <a:gd name="connsiteY0" fmla="*/ 246442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58427 w 3024845"/>
                <a:gd name="connsiteY325" fmla="*/ 17294 h 1078499"/>
                <a:gd name="connsiteX326" fmla="*/ 2160453 w 3024845"/>
                <a:gd name="connsiteY326" fmla="*/ 75662 h 1078499"/>
                <a:gd name="connsiteX327" fmla="*/ 2162480 w 3024845"/>
                <a:gd name="connsiteY327" fmla="*/ 138353 h 1078499"/>
                <a:gd name="connsiteX328" fmla="*/ 2168560 w 3024845"/>
                <a:gd name="connsiteY328" fmla="*/ 144839 h 1078499"/>
                <a:gd name="connsiteX329" fmla="*/ 2166533 w 3024845"/>
                <a:gd name="connsiteY329" fmla="*/ 151324 h 1078499"/>
                <a:gd name="connsiteX330" fmla="*/ 2166533 w 3024845"/>
                <a:gd name="connsiteY330" fmla="*/ 229148 h 1078499"/>
                <a:gd name="connsiteX331" fmla="*/ 2168560 w 3024845"/>
                <a:gd name="connsiteY331" fmla="*/ 233472 h 1078499"/>
                <a:gd name="connsiteX332" fmla="*/ 2168560 w 3024845"/>
                <a:gd name="connsiteY332" fmla="*/ 255090 h 1078499"/>
                <a:gd name="connsiteX333" fmla="*/ 2182747 w 3024845"/>
                <a:gd name="connsiteY333" fmla="*/ 255090 h 1078499"/>
                <a:gd name="connsiteX334" fmla="*/ 2182747 w 3024845"/>
                <a:gd name="connsiteY334" fmla="*/ 272384 h 1078499"/>
                <a:gd name="connsiteX335" fmla="*/ 2190854 w 3024845"/>
                <a:gd name="connsiteY335" fmla="*/ 296163 h 1078499"/>
                <a:gd name="connsiteX336" fmla="*/ 2184774 w 3024845"/>
                <a:gd name="connsiteY336" fmla="*/ 300487 h 1078499"/>
                <a:gd name="connsiteX337" fmla="*/ 2172613 w 3024845"/>
                <a:gd name="connsiteY337" fmla="*/ 322105 h 1078499"/>
                <a:gd name="connsiteX338" fmla="*/ 2180720 w 3024845"/>
                <a:gd name="connsiteY338" fmla="*/ 575033 h 1078499"/>
                <a:gd name="connsiteX339" fmla="*/ 2245574 w 3024845"/>
                <a:gd name="connsiteY339" fmla="*/ 575033 h 1078499"/>
                <a:gd name="connsiteX340" fmla="*/ 2245574 w 3024845"/>
                <a:gd name="connsiteY340" fmla="*/ 650695 h 1078499"/>
                <a:gd name="connsiteX341" fmla="*/ 2253681 w 3024845"/>
                <a:gd name="connsiteY341" fmla="*/ 650695 h 1078499"/>
                <a:gd name="connsiteX342" fmla="*/ 2255708 w 3024845"/>
                <a:gd name="connsiteY342" fmla="*/ 644210 h 1078499"/>
                <a:gd name="connsiteX343" fmla="*/ 2261788 w 3024845"/>
                <a:gd name="connsiteY343" fmla="*/ 644210 h 1078499"/>
                <a:gd name="connsiteX344" fmla="*/ 2263815 w 3024845"/>
                <a:gd name="connsiteY344" fmla="*/ 652857 h 1078499"/>
                <a:gd name="connsiteX345" fmla="*/ 2275975 w 3024845"/>
                <a:gd name="connsiteY345" fmla="*/ 652857 h 1078499"/>
                <a:gd name="connsiteX346" fmla="*/ 2275975 w 3024845"/>
                <a:gd name="connsiteY346" fmla="*/ 646371 h 1078499"/>
                <a:gd name="connsiteX347" fmla="*/ 2298268 w 3024845"/>
                <a:gd name="connsiteY347" fmla="*/ 646371 h 1078499"/>
                <a:gd name="connsiteX348" fmla="*/ 2298268 w 3024845"/>
                <a:gd name="connsiteY348" fmla="*/ 652857 h 1078499"/>
                <a:gd name="connsiteX349" fmla="*/ 2318535 w 3024845"/>
                <a:gd name="connsiteY349" fmla="*/ 652857 h 1078499"/>
                <a:gd name="connsiteX350" fmla="*/ 2318535 w 3024845"/>
                <a:gd name="connsiteY350" fmla="*/ 698254 h 1078499"/>
                <a:gd name="connsiteX351" fmla="*/ 2332722 w 3024845"/>
                <a:gd name="connsiteY351" fmla="*/ 698254 h 1078499"/>
                <a:gd name="connsiteX352" fmla="*/ 2332722 w 3024845"/>
                <a:gd name="connsiteY352" fmla="*/ 685283 h 1078499"/>
                <a:gd name="connsiteX353" fmla="*/ 2348936 w 3024845"/>
                <a:gd name="connsiteY353" fmla="*/ 685283 h 1078499"/>
                <a:gd name="connsiteX354" fmla="*/ 2348936 w 3024845"/>
                <a:gd name="connsiteY354" fmla="*/ 505856 h 1078499"/>
                <a:gd name="connsiteX355" fmla="*/ 2355016 w 3024845"/>
                <a:gd name="connsiteY355" fmla="*/ 499370 h 1078499"/>
                <a:gd name="connsiteX356" fmla="*/ 2427977 w 3024845"/>
                <a:gd name="connsiteY356" fmla="*/ 499370 h 1078499"/>
                <a:gd name="connsiteX357" fmla="*/ 2427977 w 3024845"/>
                <a:gd name="connsiteY357" fmla="*/ 508018 h 1078499"/>
                <a:gd name="connsiteX358" fmla="*/ 2438110 w 3024845"/>
                <a:gd name="connsiteY358" fmla="*/ 508018 h 1078499"/>
                <a:gd name="connsiteX359" fmla="*/ 2438110 w 3024845"/>
                <a:gd name="connsiteY359" fmla="*/ 622592 h 1078499"/>
                <a:gd name="connsiteX360" fmla="*/ 2460404 w 3024845"/>
                <a:gd name="connsiteY360" fmla="*/ 622592 h 1078499"/>
                <a:gd name="connsiteX361" fmla="*/ 2460404 w 3024845"/>
                <a:gd name="connsiteY361" fmla="*/ 555577 h 1078499"/>
                <a:gd name="connsiteX362" fmla="*/ 2486751 w 3024845"/>
                <a:gd name="connsiteY362" fmla="*/ 555577 h 1078499"/>
                <a:gd name="connsiteX363" fmla="*/ 2490804 w 3024845"/>
                <a:gd name="connsiteY363" fmla="*/ 551253 h 1078499"/>
                <a:gd name="connsiteX364" fmla="*/ 2498911 w 3024845"/>
                <a:gd name="connsiteY364" fmla="*/ 551253 h 1078499"/>
                <a:gd name="connsiteX365" fmla="*/ 2502964 w 3024845"/>
                <a:gd name="connsiteY365" fmla="*/ 555577 h 1078499"/>
                <a:gd name="connsiteX366" fmla="*/ 2525258 w 3024845"/>
                <a:gd name="connsiteY366" fmla="*/ 555577 h 1078499"/>
                <a:gd name="connsiteX367" fmla="*/ 2525258 w 3024845"/>
                <a:gd name="connsiteY367" fmla="*/ 438841 h 1078499"/>
                <a:gd name="connsiteX368" fmla="*/ 2582005 w 3024845"/>
                <a:gd name="connsiteY368" fmla="*/ 428032 h 1078499"/>
                <a:gd name="connsiteX369" fmla="*/ 2582005 w 3024845"/>
                <a:gd name="connsiteY369" fmla="*/ 429113 h 1078499"/>
                <a:gd name="connsiteX370" fmla="*/ 2582005 w 3024845"/>
                <a:gd name="connsiteY370" fmla="*/ 436679 h 1078499"/>
                <a:gd name="connsiteX371" fmla="*/ 2608352 w 3024845"/>
                <a:gd name="connsiteY371" fmla="*/ 436679 h 1078499"/>
                <a:gd name="connsiteX372" fmla="*/ 2608352 w 3024845"/>
                <a:gd name="connsiteY372" fmla="*/ 691769 h 1078499"/>
                <a:gd name="connsiteX373" fmla="*/ 2630646 w 3024845"/>
                <a:gd name="connsiteY373" fmla="*/ 691769 h 1078499"/>
                <a:gd name="connsiteX374" fmla="*/ 2630646 w 3024845"/>
                <a:gd name="connsiteY374" fmla="*/ 687445 h 1078499"/>
                <a:gd name="connsiteX375" fmla="*/ 2642806 w 3024845"/>
                <a:gd name="connsiteY375" fmla="*/ 687445 h 1078499"/>
                <a:gd name="connsiteX376" fmla="*/ 2642806 w 3024845"/>
                <a:gd name="connsiteY376" fmla="*/ 691769 h 1078499"/>
                <a:gd name="connsiteX377" fmla="*/ 2667126 w 3024845"/>
                <a:gd name="connsiteY377" fmla="*/ 691769 h 1078499"/>
                <a:gd name="connsiteX378" fmla="*/ 2667126 w 3024845"/>
                <a:gd name="connsiteY378" fmla="*/ 678798 h 1078499"/>
                <a:gd name="connsiteX379" fmla="*/ 2695500 w 3024845"/>
                <a:gd name="connsiteY379" fmla="*/ 678798 h 1078499"/>
                <a:gd name="connsiteX380" fmla="*/ 2707660 w 3024845"/>
                <a:gd name="connsiteY380" fmla="*/ 674474 h 1078499"/>
                <a:gd name="connsiteX381" fmla="*/ 2727927 w 3024845"/>
                <a:gd name="connsiteY381" fmla="*/ 678798 h 1078499"/>
                <a:gd name="connsiteX382" fmla="*/ 2727927 w 3024845"/>
                <a:gd name="connsiteY382" fmla="*/ 661504 h 1078499"/>
                <a:gd name="connsiteX383" fmla="*/ 2736034 w 3024845"/>
                <a:gd name="connsiteY383" fmla="*/ 661504 h 1078499"/>
                <a:gd name="connsiteX384" fmla="*/ 2736034 w 3024845"/>
                <a:gd name="connsiteY384" fmla="*/ 648533 h 1078499"/>
                <a:gd name="connsiteX385" fmla="*/ 2792781 w 3024845"/>
                <a:gd name="connsiteY385" fmla="*/ 648533 h 1078499"/>
                <a:gd name="connsiteX386" fmla="*/ 2792781 w 3024845"/>
                <a:gd name="connsiteY386" fmla="*/ 618268 h 1078499"/>
                <a:gd name="connsiteX387" fmla="*/ 2811021 w 3024845"/>
                <a:gd name="connsiteY387" fmla="*/ 618268 h 1078499"/>
                <a:gd name="connsiteX388" fmla="*/ 2811021 w 3024845"/>
                <a:gd name="connsiteY388" fmla="*/ 611783 h 1078499"/>
                <a:gd name="connsiteX389" fmla="*/ 2823181 w 3024845"/>
                <a:gd name="connsiteY389" fmla="*/ 611783 h 1078499"/>
                <a:gd name="connsiteX390" fmla="*/ 2823181 w 3024845"/>
                <a:gd name="connsiteY390" fmla="*/ 618268 h 1078499"/>
                <a:gd name="connsiteX391" fmla="*/ 2839395 w 3024845"/>
                <a:gd name="connsiteY391" fmla="*/ 618268 h 1078499"/>
                <a:gd name="connsiteX392" fmla="*/ 2839395 w 3024845"/>
                <a:gd name="connsiteY392" fmla="*/ 667989 h 1078499"/>
                <a:gd name="connsiteX393" fmla="*/ 2871822 w 3024845"/>
                <a:gd name="connsiteY393" fmla="*/ 667989 h 1078499"/>
                <a:gd name="connsiteX394" fmla="*/ 2871822 w 3024845"/>
                <a:gd name="connsiteY394" fmla="*/ 642048 h 1078499"/>
                <a:gd name="connsiteX395" fmla="*/ 2910329 w 3024845"/>
                <a:gd name="connsiteY395" fmla="*/ 642048 h 1078499"/>
                <a:gd name="connsiteX396" fmla="*/ 2910329 w 3024845"/>
                <a:gd name="connsiteY396" fmla="*/ 611783 h 1078499"/>
                <a:gd name="connsiteX397" fmla="*/ 2958970 w 3024845"/>
                <a:gd name="connsiteY397" fmla="*/ 611783 h 1078499"/>
                <a:gd name="connsiteX398" fmla="*/ 2958970 w 3024845"/>
                <a:gd name="connsiteY398" fmla="*/ 722939 h 1078499"/>
                <a:gd name="connsiteX399" fmla="*/ 2958970 w 3024845"/>
                <a:gd name="connsiteY399" fmla="*/ 736718 h 1078499"/>
                <a:gd name="connsiteX400" fmla="*/ 3024845 w 3024845"/>
                <a:gd name="connsiteY400" fmla="*/ 736718 h 1078499"/>
                <a:gd name="connsiteX401" fmla="*/ 3024845 w 3024845"/>
                <a:gd name="connsiteY401" fmla="*/ 1078499 h 1078499"/>
                <a:gd name="connsiteX402" fmla="*/ 2054 w 3024845"/>
                <a:gd name="connsiteY402" fmla="*/ 1076166 h 1078499"/>
                <a:gd name="connsiteX403" fmla="*/ 0 w 3024845"/>
                <a:gd name="connsiteY403" fmla="*/ 642048 h 1078499"/>
                <a:gd name="connsiteX404" fmla="*/ 20267 w 3024845"/>
                <a:gd name="connsiteY404" fmla="*/ 642048 h 1078499"/>
                <a:gd name="connsiteX405" fmla="*/ 20774 w 3024845"/>
                <a:gd name="connsiteY405" fmla="*/ 640967 h 1078499"/>
                <a:gd name="connsiteX406" fmla="*/ 24320 w 3024845"/>
                <a:gd name="connsiteY406" fmla="*/ 633401 h 1078499"/>
                <a:gd name="connsiteX407" fmla="*/ 26094 w 3024845"/>
                <a:gd name="connsiteY407" fmla="*/ 633671 h 1078499"/>
                <a:gd name="connsiteX408" fmla="*/ 38507 w 3024845"/>
                <a:gd name="connsiteY408" fmla="*/ 635562 h 1078499"/>
                <a:gd name="connsiteX409" fmla="*/ 39014 w 3024845"/>
                <a:gd name="connsiteY409" fmla="*/ 636914 h 1078499"/>
                <a:gd name="connsiteX410" fmla="*/ 42560 w 3024845"/>
                <a:gd name="connsiteY410" fmla="*/ 646371 h 1078499"/>
                <a:gd name="connsiteX411" fmla="*/ 68907 w 3024845"/>
                <a:gd name="connsiteY411" fmla="*/ 648533 h 1078499"/>
                <a:gd name="connsiteX412" fmla="*/ 68907 w 3024845"/>
                <a:gd name="connsiteY412" fmla="*/ 525312 h 1078499"/>
                <a:gd name="connsiteX413" fmla="*/ 70934 w 3024845"/>
                <a:gd name="connsiteY413" fmla="*/ 525312 h 1078499"/>
                <a:gd name="connsiteX414" fmla="*/ 85121 w 3024845"/>
                <a:gd name="connsiteY414" fmla="*/ 525312 h 1078499"/>
                <a:gd name="connsiteX415" fmla="*/ 85121 w 3024845"/>
                <a:gd name="connsiteY415" fmla="*/ 389120 h 1078499"/>
                <a:gd name="connsiteX416" fmla="*/ 86894 w 3024845"/>
                <a:gd name="connsiteY416" fmla="*/ 389120 h 1078499"/>
                <a:gd name="connsiteX417" fmla="*/ 99308 w 3024845"/>
                <a:gd name="connsiteY417" fmla="*/ 389120 h 1078499"/>
                <a:gd name="connsiteX418" fmla="*/ 99308 w 3024845"/>
                <a:gd name="connsiteY418" fmla="*/ 274546 h 1078499"/>
                <a:gd name="connsiteX419" fmla="*/ 103361 w 3024845"/>
                <a:gd name="connsiteY419" fmla="*/ 246442 h 1078499"/>
                <a:gd name="connsiteX420" fmla="*/ 105388 w 3024845"/>
                <a:gd name="connsiteY420" fmla="*/ 246442 h 1078499"/>
                <a:gd name="connsiteX421" fmla="*/ 119575 w 3024845"/>
                <a:gd name="connsiteY421"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0453 w 3024845"/>
                <a:gd name="connsiteY325" fmla="*/ 75662 h 1078499"/>
                <a:gd name="connsiteX326" fmla="*/ 2162480 w 3024845"/>
                <a:gd name="connsiteY326" fmla="*/ 138353 h 1078499"/>
                <a:gd name="connsiteX327" fmla="*/ 2168560 w 3024845"/>
                <a:gd name="connsiteY327" fmla="*/ 144839 h 1078499"/>
                <a:gd name="connsiteX328" fmla="*/ 2166533 w 3024845"/>
                <a:gd name="connsiteY328" fmla="*/ 151324 h 1078499"/>
                <a:gd name="connsiteX329" fmla="*/ 2166533 w 3024845"/>
                <a:gd name="connsiteY329" fmla="*/ 229148 h 1078499"/>
                <a:gd name="connsiteX330" fmla="*/ 2168560 w 3024845"/>
                <a:gd name="connsiteY330" fmla="*/ 233472 h 1078499"/>
                <a:gd name="connsiteX331" fmla="*/ 2168560 w 3024845"/>
                <a:gd name="connsiteY331" fmla="*/ 255090 h 1078499"/>
                <a:gd name="connsiteX332" fmla="*/ 2182747 w 3024845"/>
                <a:gd name="connsiteY332" fmla="*/ 255090 h 1078499"/>
                <a:gd name="connsiteX333" fmla="*/ 2182747 w 3024845"/>
                <a:gd name="connsiteY333" fmla="*/ 272384 h 1078499"/>
                <a:gd name="connsiteX334" fmla="*/ 2190854 w 3024845"/>
                <a:gd name="connsiteY334" fmla="*/ 296163 h 1078499"/>
                <a:gd name="connsiteX335" fmla="*/ 2184774 w 3024845"/>
                <a:gd name="connsiteY335" fmla="*/ 300487 h 1078499"/>
                <a:gd name="connsiteX336" fmla="*/ 2172613 w 3024845"/>
                <a:gd name="connsiteY336" fmla="*/ 322105 h 1078499"/>
                <a:gd name="connsiteX337" fmla="*/ 2180720 w 3024845"/>
                <a:gd name="connsiteY337" fmla="*/ 575033 h 1078499"/>
                <a:gd name="connsiteX338" fmla="*/ 2245574 w 3024845"/>
                <a:gd name="connsiteY338" fmla="*/ 575033 h 1078499"/>
                <a:gd name="connsiteX339" fmla="*/ 2245574 w 3024845"/>
                <a:gd name="connsiteY339" fmla="*/ 650695 h 1078499"/>
                <a:gd name="connsiteX340" fmla="*/ 2253681 w 3024845"/>
                <a:gd name="connsiteY340" fmla="*/ 650695 h 1078499"/>
                <a:gd name="connsiteX341" fmla="*/ 2255708 w 3024845"/>
                <a:gd name="connsiteY341" fmla="*/ 644210 h 1078499"/>
                <a:gd name="connsiteX342" fmla="*/ 2261788 w 3024845"/>
                <a:gd name="connsiteY342" fmla="*/ 644210 h 1078499"/>
                <a:gd name="connsiteX343" fmla="*/ 2263815 w 3024845"/>
                <a:gd name="connsiteY343" fmla="*/ 652857 h 1078499"/>
                <a:gd name="connsiteX344" fmla="*/ 2275975 w 3024845"/>
                <a:gd name="connsiteY344" fmla="*/ 652857 h 1078499"/>
                <a:gd name="connsiteX345" fmla="*/ 2275975 w 3024845"/>
                <a:gd name="connsiteY345" fmla="*/ 646371 h 1078499"/>
                <a:gd name="connsiteX346" fmla="*/ 2298268 w 3024845"/>
                <a:gd name="connsiteY346" fmla="*/ 646371 h 1078499"/>
                <a:gd name="connsiteX347" fmla="*/ 2298268 w 3024845"/>
                <a:gd name="connsiteY347" fmla="*/ 652857 h 1078499"/>
                <a:gd name="connsiteX348" fmla="*/ 2318535 w 3024845"/>
                <a:gd name="connsiteY348" fmla="*/ 652857 h 1078499"/>
                <a:gd name="connsiteX349" fmla="*/ 2318535 w 3024845"/>
                <a:gd name="connsiteY349" fmla="*/ 698254 h 1078499"/>
                <a:gd name="connsiteX350" fmla="*/ 2332722 w 3024845"/>
                <a:gd name="connsiteY350" fmla="*/ 698254 h 1078499"/>
                <a:gd name="connsiteX351" fmla="*/ 2332722 w 3024845"/>
                <a:gd name="connsiteY351" fmla="*/ 685283 h 1078499"/>
                <a:gd name="connsiteX352" fmla="*/ 2348936 w 3024845"/>
                <a:gd name="connsiteY352" fmla="*/ 685283 h 1078499"/>
                <a:gd name="connsiteX353" fmla="*/ 2348936 w 3024845"/>
                <a:gd name="connsiteY353" fmla="*/ 505856 h 1078499"/>
                <a:gd name="connsiteX354" fmla="*/ 2355016 w 3024845"/>
                <a:gd name="connsiteY354" fmla="*/ 499370 h 1078499"/>
                <a:gd name="connsiteX355" fmla="*/ 2427977 w 3024845"/>
                <a:gd name="connsiteY355" fmla="*/ 499370 h 1078499"/>
                <a:gd name="connsiteX356" fmla="*/ 2427977 w 3024845"/>
                <a:gd name="connsiteY356" fmla="*/ 508018 h 1078499"/>
                <a:gd name="connsiteX357" fmla="*/ 2438110 w 3024845"/>
                <a:gd name="connsiteY357" fmla="*/ 508018 h 1078499"/>
                <a:gd name="connsiteX358" fmla="*/ 2438110 w 3024845"/>
                <a:gd name="connsiteY358" fmla="*/ 622592 h 1078499"/>
                <a:gd name="connsiteX359" fmla="*/ 2460404 w 3024845"/>
                <a:gd name="connsiteY359" fmla="*/ 622592 h 1078499"/>
                <a:gd name="connsiteX360" fmla="*/ 2460404 w 3024845"/>
                <a:gd name="connsiteY360" fmla="*/ 555577 h 1078499"/>
                <a:gd name="connsiteX361" fmla="*/ 2486751 w 3024845"/>
                <a:gd name="connsiteY361" fmla="*/ 555577 h 1078499"/>
                <a:gd name="connsiteX362" fmla="*/ 2490804 w 3024845"/>
                <a:gd name="connsiteY362" fmla="*/ 551253 h 1078499"/>
                <a:gd name="connsiteX363" fmla="*/ 2498911 w 3024845"/>
                <a:gd name="connsiteY363" fmla="*/ 551253 h 1078499"/>
                <a:gd name="connsiteX364" fmla="*/ 2502964 w 3024845"/>
                <a:gd name="connsiteY364" fmla="*/ 555577 h 1078499"/>
                <a:gd name="connsiteX365" fmla="*/ 2525258 w 3024845"/>
                <a:gd name="connsiteY365" fmla="*/ 555577 h 1078499"/>
                <a:gd name="connsiteX366" fmla="*/ 2525258 w 3024845"/>
                <a:gd name="connsiteY366" fmla="*/ 438841 h 1078499"/>
                <a:gd name="connsiteX367" fmla="*/ 2582005 w 3024845"/>
                <a:gd name="connsiteY367" fmla="*/ 428032 h 1078499"/>
                <a:gd name="connsiteX368" fmla="*/ 2582005 w 3024845"/>
                <a:gd name="connsiteY368" fmla="*/ 429113 h 1078499"/>
                <a:gd name="connsiteX369" fmla="*/ 2582005 w 3024845"/>
                <a:gd name="connsiteY369" fmla="*/ 436679 h 1078499"/>
                <a:gd name="connsiteX370" fmla="*/ 2608352 w 3024845"/>
                <a:gd name="connsiteY370" fmla="*/ 436679 h 1078499"/>
                <a:gd name="connsiteX371" fmla="*/ 2608352 w 3024845"/>
                <a:gd name="connsiteY371" fmla="*/ 691769 h 1078499"/>
                <a:gd name="connsiteX372" fmla="*/ 2630646 w 3024845"/>
                <a:gd name="connsiteY372" fmla="*/ 691769 h 1078499"/>
                <a:gd name="connsiteX373" fmla="*/ 2630646 w 3024845"/>
                <a:gd name="connsiteY373" fmla="*/ 687445 h 1078499"/>
                <a:gd name="connsiteX374" fmla="*/ 2642806 w 3024845"/>
                <a:gd name="connsiteY374" fmla="*/ 687445 h 1078499"/>
                <a:gd name="connsiteX375" fmla="*/ 2642806 w 3024845"/>
                <a:gd name="connsiteY375" fmla="*/ 691769 h 1078499"/>
                <a:gd name="connsiteX376" fmla="*/ 2667126 w 3024845"/>
                <a:gd name="connsiteY376" fmla="*/ 691769 h 1078499"/>
                <a:gd name="connsiteX377" fmla="*/ 2667126 w 3024845"/>
                <a:gd name="connsiteY377" fmla="*/ 678798 h 1078499"/>
                <a:gd name="connsiteX378" fmla="*/ 2695500 w 3024845"/>
                <a:gd name="connsiteY378" fmla="*/ 678798 h 1078499"/>
                <a:gd name="connsiteX379" fmla="*/ 2707660 w 3024845"/>
                <a:gd name="connsiteY379" fmla="*/ 674474 h 1078499"/>
                <a:gd name="connsiteX380" fmla="*/ 2727927 w 3024845"/>
                <a:gd name="connsiteY380" fmla="*/ 678798 h 1078499"/>
                <a:gd name="connsiteX381" fmla="*/ 2727927 w 3024845"/>
                <a:gd name="connsiteY381" fmla="*/ 661504 h 1078499"/>
                <a:gd name="connsiteX382" fmla="*/ 2736034 w 3024845"/>
                <a:gd name="connsiteY382" fmla="*/ 661504 h 1078499"/>
                <a:gd name="connsiteX383" fmla="*/ 2736034 w 3024845"/>
                <a:gd name="connsiteY383" fmla="*/ 648533 h 1078499"/>
                <a:gd name="connsiteX384" fmla="*/ 2792781 w 3024845"/>
                <a:gd name="connsiteY384" fmla="*/ 648533 h 1078499"/>
                <a:gd name="connsiteX385" fmla="*/ 2792781 w 3024845"/>
                <a:gd name="connsiteY385" fmla="*/ 618268 h 1078499"/>
                <a:gd name="connsiteX386" fmla="*/ 2811021 w 3024845"/>
                <a:gd name="connsiteY386" fmla="*/ 618268 h 1078499"/>
                <a:gd name="connsiteX387" fmla="*/ 2811021 w 3024845"/>
                <a:gd name="connsiteY387" fmla="*/ 611783 h 1078499"/>
                <a:gd name="connsiteX388" fmla="*/ 2823181 w 3024845"/>
                <a:gd name="connsiteY388" fmla="*/ 611783 h 1078499"/>
                <a:gd name="connsiteX389" fmla="*/ 2823181 w 3024845"/>
                <a:gd name="connsiteY389" fmla="*/ 618268 h 1078499"/>
                <a:gd name="connsiteX390" fmla="*/ 2839395 w 3024845"/>
                <a:gd name="connsiteY390" fmla="*/ 618268 h 1078499"/>
                <a:gd name="connsiteX391" fmla="*/ 2839395 w 3024845"/>
                <a:gd name="connsiteY391" fmla="*/ 667989 h 1078499"/>
                <a:gd name="connsiteX392" fmla="*/ 2871822 w 3024845"/>
                <a:gd name="connsiteY392" fmla="*/ 667989 h 1078499"/>
                <a:gd name="connsiteX393" fmla="*/ 2871822 w 3024845"/>
                <a:gd name="connsiteY393" fmla="*/ 642048 h 1078499"/>
                <a:gd name="connsiteX394" fmla="*/ 2910329 w 3024845"/>
                <a:gd name="connsiteY394" fmla="*/ 642048 h 1078499"/>
                <a:gd name="connsiteX395" fmla="*/ 2910329 w 3024845"/>
                <a:gd name="connsiteY395" fmla="*/ 611783 h 1078499"/>
                <a:gd name="connsiteX396" fmla="*/ 2958970 w 3024845"/>
                <a:gd name="connsiteY396" fmla="*/ 611783 h 1078499"/>
                <a:gd name="connsiteX397" fmla="*/ 2958970 w 3024845"/>
                <a:gd name="connsiteY397" fmla="*/ 722939 h 1078499"/>
                <a:gd name="connsiteX398" fmla="*/ 2958970 w 3024845"/>
                <a:gd name="connsiteY398" fmla="*/ 736718 h 1078499"/>
                <a:gd name="connsiteX399" fmla="*/ 3024845 w 3024845"/>
                <a:gd name="connsiteY399" fmla="*/ 736718 h 1078499"/>
                <a:gd name="connsiteX400" fmla="*/ 3024845 w 3024845"/>
                <a:gd name="connsiteY400" fmla="*/ 1078499 h 1078499"/>
                <a:gd name="connsiteX401" fmla="*/ 2054 w 3024845"/>
                <a:gd name="connsiteY401" fmla="*/ 1076166 h 1078499"/>
                <a:gd name="connsiteX402" fmla="*/ 0 w 3024845"/>
                <a:gd name="connsiteY402" fmla="*/ 642048 h 1078499"/>
                <a:gd name="connsiteX403" fmla="*/ 20267 w 3024845"/>
                <a:gd name="connsiteY403" fmla="*/ 642048 h 1078499"/>
                <a:gd name="connsiteX404" fmla="*/ 20774 w 3024845"/>
                <a:gd name="connsiteY404" fmla="*/ 640967 h 1078499"/>
                <a:gd name="connsiteX405" fmla="*/ 24320 w 3024845"/>
                <a:gd name="connsiteY405" fmla="*/ 633401 h 1078499"/>
                <a:gd name="connsiteX406" fmla="*/ 26094 w 3024845"/>
                <a:gd name="connsiteY406" fmla="*/ 633671 h 1078499"/>
                <a:gd name="connsiteX407" fmla="*/ 38507 w 3024845"/>
                <a:gd name="connsiteY407" fmla="*/ 635562 h 1078499"/>
                <a:gd name="connsiteX408" fmla="*/ 39014 w 3024845"/>
                <a:gd name="connsiteY408" fmla="*/ 636914 h 1078499"/>
                <a:gd name="connsiteX409" fmla="*/ 42560 w 3024845"/>
                <a:gd name="connsiteY409" fmla="*/ 646371 h 1078499"/>
                <a:gd name="connsiteX410" fmla="*/ 68907 w 3024845"/>
                <a:gd name="connsiteY410" fmla="*/ 648533 h 1078499"/>
                <a:gd name="connsiteX411" fmla="*/ 68907 w 3024845"/>
                <a:gd name="connsiteY411" fmla="*/ 525312 h 1078499"/>
                <a:gd name="connsiteX412" fmla="*/ 70934 w 3024845"/>
                <a:gd name="connsiteY412" fmla="*/ 525312 h 1078499"/>
                <a:gd name="connsiteX413" fmla="*/ 85121 w 3024845"/>
                <a:gd name="connsiteY413" fmla="*/ 525312 h 1078499"/>
                <a:gd name="connsiteX414" fmla="*/ 85121 w 3024845"/>
                <a:gd name="connsiteY414" fmla="*/ 389120 h 1078499"/>
                <a:gd name="connsiteX415" fmla="*/ 86894 w 3024845"/>
                <a:gd name="connsiteY415" fmla="*/ 389120 h 1078499"/>
                <a:gd name="connsiteX416" fmla="*/ 99308 w 3024845"/>
                <a:gd name="connsiteY416" fmla="*/ 389120 h 1078499"/>
                <a:gd name="connsiteX417" fmla="*/ 99308 w 3024845"/>
                <a:gd name="connsiteY417" fmla="*/ 274546 h 1078499"/>
                <a:gd name="connsiteX418" fmla="*/ 103361 w 3024845"/>
                <a:gd name="connsiteY418" fmla="*/ 246442 h 1078499"/>
                <a:gd name="connsiteX419" fmla="*/ 105388 w 3024845"/>
                <a:gd name="connsiteY419" fmla="*/ 246442 h 1078499"/>
                <a:gd name="connsiteX420" fmla="*/ 119575 w 3024845"/>
                <a:gd name="connsiteY420"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2480 w 3024845"/>
                <a:gd name="connsiteY325" fmla="*/ 138353 h 1078499"/>
                <a:gd name="connsiteX326" fmla="*/ 2168560 w 3024845"/>
                <a:gd name="connsiteY326" fmla="*/ 144839 h 1078499"/>
                <a:gd name="connsiteX327" fmla="*/ 2166533 w 3024845"/>
                <a:gd name="connsiteY327" fmla="*/ 151324 h 1078499"/>
                <a:gd name="connsiteX328" fmla="*/ 2166533 w 3024845"/>
                <a:gd name="connsiteY328" fmla="*/ 229148 h 1078499"/>
                <a:gd name="connsiteX329" fmla="*/ 2168560 w 3024845"/>
                <a:gd name="connsiteY329" fmla="*/ 233472 h 1078499"/>
                <a:gd name="connsiteX330" fmla="*/ 2168560 w 3024845"/>
                <a:gd name="connsiteY330" fmla="*/ 255090 h 1078499"/>
                <a:gd name="connsiteX331" fmla="*/ 2182747 w 3024845"/>
                <a:gd name="connsiteY331" fmla="*/ 255090 h 1078499"/>
                <a:gd name="connsiteX332" fmla="*/ 2182747 w 3024845"/>
                <a:gd name="connsiteY332" fmla="*/ 272384 h 1078499"/>
                <a:gd name="connsiteX333" fmla="*/ 2190854 w 3024845"/>
                <a:gd name="connsiteY333" fmla="*/ 296163 h 1078499"/>
                <a:gd name="connsiteX334" fmla="*/ 2184774 w 3024845"/>
                <a:gd name="connsiteY334" fmla="*/ 300487 h 1078499"/>
                <a:gd name="connsiteX335" fmla="*/ 2172613 w 3024845"/>
                <a:gd name="connsiteY335" fmla="*/ 322105 h 1078499"/>
                <a:gd name="connsiteX336" fmla="*/ 2180720 w 3024845"/>
                <a:gd name="connsiteY336" fmla="*/ 575033 h 1078499"/>
                <a:gd name="connsiteX337" fmla="*/ 2245574 w 3024845"/>
                <a:gd name="connsiteY337" fmla="*/ 575033 h 1078499"/>
                <a:gd name="connsiteX338" fmla="*/ 2245574 w 3024845"/>
                <a:gd name="connsiteY338" fmla="*/ 650695 h 1078499"/>
                <a:gd name="connsiteX339" fmla="*/ 2253681 w 3024845"/>
                <a:gd name="connsiteY339" fmla="*/ 650695 h 1078499"/>
                <a:gd name="connsiteX340" fmla="*/ 2255708 w 3024845"/>
                <a:gd name="connsiteY340" fmla="*/ 644210 h 1078499"/>
                <a:gd name="connsiteX341" fmla="*/ 2261788 w 3024845"/>
                <a:gd name="connsiteY341" fmla="*/ 644210 h 1078499"/>
                <a:gd name="connsiteX342" fmla="*/ 2263815 w 3024845"/>
                <a:gd name="connsiteY342" fmla="*/ 652857 h 1078499"/>
                <a:gd name="connsiteX343" fmla="*/ 2275975 w 3024845"/>
                <a:gd name="connsiteY343" fmla="*/ 652857 h 1078499"/>
                <a:gd name="connsiteX344" fmla="*/ 2275975 w 3024845"/>
                <a:gd name="connsiteY344" fmla="*/ 646371 h 1078499"/>
                <a:gd name="connsiteX345" fmla="*/ 2298268 w 3024845"/>
                <a:gd name="connsiteY345" fmla="*/ 646371 h 1078499"/>
                <a:gd name="connsiteX346" fmla="*/ 2298268 w 3024845"/>
                <a:gd name="connsiteY346" fmla="*/ 652857 h 1078499"/>
                <a:gd name="connsiteX347" fmla="*/ 2318535 w 3024845"/>
                <a:gd name="connsiteY347" fmla="*/ 652857 h 1078499"/>
                <a:gd name="connsiteX348" fmla="*/ 2318535 w 3024845"/>
                <a:gd name="connsiteY348" fmla="*/ 698254 h 1078499"/>
                <a:gd name="connsiteX349" fmla="*/ 2332722 w 3024845"/>
                <a:gd name="connsiteY349" fmla="*/ 698254 h 1078499"/>
                <a:gd name="connsiteX350" fmla="*/ 2332722 w 3024845"/>
                <a:gd name="connsiteY350" fmla="*/ 685283 h 1078499"/>
                <a:gd name="connsiteX351" fmla="*/ 2348936 w 3024845"/>
                <a:gd name="connsiteY351" fmla="*/ 685283 h 1078499"/>
                <a:gd name="connsiteX352" fmla="*/ 2348936 w 3024845"/>
                <a:gd name="connsiteY352" fmla="*/ 505856 h 1078499"/>
                <a:gd name="connsiteX353" fmla="*/ 2355016 w 3024845"/>
                <a:gd name="connsiteY353" fmla="*/ 499370 h 1078499"/>
                <a:gd name="connsiteX354" fmla="*/ 2427977 w 3024845"/>
                <a:gd name="connsiteY354" fmla="*/ 499370 h 1078499"/>
                <a:gd name="connsiteX355" fmla="*/ 2427977 w 3024845"/>
                <a:gd name="connsiteY355" fmla="*/ 508018 h 1078499"/>
                <a:gd name="connsiteX356" fmla="*/ 2438110 w 3024845"/>
                <a:gd name="connsiteY356" fmla="*/ 508018 h 1078499"/>
                <a:gd name="connsiteX357" fmla="*/ 2438110 w 3024845"/>
                <a:gd name="connsiteY357" fmla="*/ 622592 h 1078499"/>
                <a:gd name="connsiteX358" fmla="*/ 2460404 w 3024845"/>
                <a:gd name="connsiteY358" fmla="*/ 622592 h 1078499"/>
                <a:gd name="connsiteX359" fmla="*/ 2460404 w 3024845"/>
                <a:gd name="connsiteY359" fmla="*/ 555577 h 1078499"/>
                <a:gd name="connsiteX360" fmla="*/ 2486751 w 3024845"/>
                <a:gd name="connsiteY360" fmla="*/ 555577 h 1078499"/>
                <a:gd name="connsiteX361" fmla="*/ 2490804 w 3024845"/>
                <a:gd name="connsiteY361" fmla="*/ 551253 h 1078499"/>
                <a:gd name="connsiteX362" fmla="*/ 2498911 w 3024845"/>
                <a:gd name="connsiteY362" fmla="*/ 551253 h 1078499"/>
                <a:gd name="connsiteX363" fmla="*/ 2502964 w 3024845"/>
                <a:gd name="connsiteY363" fmla="*/ 555577 h 1078499"/>
                <a:gd name="connsiteX364" fmla="*/ 2525258 w 3024845"/>
                <a:gd name="connsiteY364" fmla="*/ 555577 h 1078499"/>
                <a:gd name="connsiteX365" fmla="*/ 2525258 w 3024845"/>
                <a:gd name="connsiteY365" fmla="*/ 438841 h 1078499"/>
                <a:gd name="connsiteX366" fmla="*/ 2582005 w 3024845"/>
                <a:gd name="connsiteY366" fmla="*/ 428032 h 1078499"/>
                <a:gd name="connsiteX367" fmla="*/ 2582005 w 3024845"/>
                <a:gd name="connsiteY367" fmla="*/ 429113 h 1078499"/>
                <a:gd name="connsiteX368" fmla="*/ 2582005 w 3024845"/>
                <a:gd name="connsiteY368" fmla="*/ 436679 h 1078499"/>
                <a:gd name="connsiteX369" fmla="*/ 2608352 w 3024845"/>
                <a:gd name="connsiteY369" fmla="*/ 436679 h 1078499"/>
                <a:gd name="connsiteX370" fmla="*/ 2608352 w 3024845"/>
                <a:gd name="connsiteY370" fmla="*/ 691769 h 1078499"/>
                <a:gd name="connsiteX371" fmla="*/ 2630646 w 3024845"/>
                <a:gd name="connsiteY371" fmla="*/ 691769 h 1078499"/>
                <a:gd name="connsiteX372" fmla="*/ 2630646 w 3024845"/>
                <a:gd name="connsiteY372" fmla="*/ 687445 h 1078499"/>
                <a:gd name="connsiteX373" fmla="*/ 2642806 w 3024845"/>
                <a:gd name="connsiteY373" fmla="*/ 687445 h 1078499"/>
                <a:gd name="connsiteX374" fmla="*/ 2642806 w 3024845"/>
                <a:gd name="connsiteY374" fmla="*/ 691769 h 1078499"/>
                <a:gd name="connsiteX375" fmla="*/ 2667126 w 3024845"/>
                <a:gd name="connsiteY375" fmla="*/ 691769 h 1078499"/>
                <a:gd name="connsiteX376" fmla="*/ 2667126 w 3024845"/>
                <a:gd name="connsiteY376" fmla="*/ 678798 h 1078499"/>
                <a:gd name="connsiteX377" fmla="*/ 2695500 w 3024845"/>
                <a:gd name="connsiteY377" fmla="*/ 678798 h 1078499"/>
                <a:gd name="connsiteX378" fmla="*/ 2707660 w 3024845"/>
                <a:gd name="connsiteY378" fmla="*/ 674474 h 1078499"/>
                <a:gd name="connsiteX379" fmla="*/ 2727927 w 3024845"/>
                <a:gd name="connsiteY379" fmla="*/ 678798 h 1078499"/>
                <a:gd name="connsiteX380" fmla="*/ 2727927 w 3024845"/>
                <a:gd name="connsiteY380" fmla="*/ 661504 h 1078499"/>
                <a:gd name="connsiteX381" fmla="*/ 2736034 w 3024845"/>
                <a:gd name="connsiteY381" fmla="*/ 661504 h 1078499"/>
                <a:gd name="connsiteX382" fmla="*/ 2736034 w 3024845"/>
                <a:gd name="connsiteY382" fmla="*/ 648533 h 1078499"/>
                <a:gd name="connsiteX383" fmla="*/ 2792781 w 3024845"/>
                <a:gd name="connsiteY383" fmla="*/ 648533 h 1078499"/>
                <a:gd name="connsiteX384" fmla="*/ 2792781 w 3024845"/>
                <a:gd name="connsiteY384" fmla="*/ 618268 h 1078499"/>
                <a:gd name="connsiteX385" fmla="*/ 2811021 w 3024845"/>
                <a:gd name="connsiteY385" fmla="*/ 618268 h 1078499"/>
                <a:gd name="connsiteX386" fmla="*/ 2811021 w 3024845"/>
                <a:gd name="connsiteY386" fmla="*/ 611783 h 1078499"/>
                <a:gd name="connsiteX387" fmla="*/ 2823181 w 3024845"/>
                <a:gd name="connsiteY387" fmla="*/ 611783 h 1078499"/>
                <a:gd name="connsiteX388" fmla="*/ 2823181 w 3024845"/>
                <a:gd name="connsiteY388" fmla="*/ 618268 h 1078499"/>
                <a:gd name="connsiteX389" fmla="*/ 2839395 w 3024845"/>
                <a:gd name="connsiteY389" fmla="*/ 618268 h 1078499"/>
                <a:gd name="connsiteX390" fmla="*/ 2839395 w 3024845"/>
                <a:gd name="connsiteY390" fmla="*/ 667989 h 1078499"/>
                <a:gd name="connsiteX391" fmla="*/ 2871822 w 3024845"/>
                <a:gd name="connsiteY391" fmla="*/ 667989 h 1078499"/>
                <a:gd name="connsiteX392" fmla="*/ 2871822 w 3024845"/>
                <a:gd name="connsiteY392" fmla="*/ 642048 h 1078499"/>
                <a:gd name="connsiteX393" fmla="*/ 2910329 w 3024845"/>
                <a:gd name="connsiteY393" fmla="*/ 642048 h 1078499"/>
                <a:gd name="connsiteX394" fmla="*/ 2910329 w 3024845"/>
                <a:gd name="connsiteY394" fmla="*/ 611783 h 1078499"/>
                <a:gd name="connsiteX395" fmla="*/ 2958970 w 3024845"/>
                <a:gd name="connsiteY395" fmla="*/ 611783 h 1078499"/>
                <a:gd name="connsiteX396" fmla="*/ 2958970 w 3024845"/>
                <a:gd name="connsiteY396" fmla="*/ 722939 h 1078499"/>
                <a:gd name="connsiteX397" fmla="*/ 2958970 w 3024845"/>
                <a:gd name="connsiteY397" fmla="*/ 736718 h 1078499"/>
                <a:gd name="connsiteX398" fmla="*/ 3024845 w 3024845"/>
                <a:gd name="connsiteY398" fmla="*/ 736718 h 1078499"/>
                <a:gd name="connsiteX399" fmla="*/ 3024845 w 3024845"/>
                <a:gd name="connsiteY399" fmla="*/ 1078499 h 1078499"/>
                <a:gd name="connsiteX400" fmla="*/ 2054 w 3024845"/>
                <a:gd name="connsiteY400" fmla="*/ 1076166 h 1078499"/>
                <a:gd name="connsiteX401" fmla="*/ 0 w 3024845"/>
                <a:gd name="connsiteY401" fmla="*/ 642048 h 1078499"/>
                <a:gd name="connsiteX402" fmla="*/ 20267 w 3024845"/>
                <a:gd name="connsiteY402" fmla="*/ 642048 h 1078499"/>
                <a:gd name="connsiteX403" fmla="*/ 20774 w 3024845"/>
                <a:gd name="connsiteY403" fmla="*/ 640967 h 1078499"/>
                <a:gd name="connsiteX404" fmla="*/ 24320 w 3024845"/>
                <a:gd name="connsiteY404" fmla="*/ 633401 h 1078499"/>
                <a:gd name="connsiteX405" fmla="*/ 26094 w 3024845"/>
                <a:gd name="connsiteY405" fmla="*/ 633671 h 1078499"/>
                <a:gd name="connsiteX406" fmla="*/ 38507 w 3024845"/>
                <a:gd name="connsiteY406" fmla="*/ 635562 h 1078499"/>
                <a:gd name="connsiteX407" fmla="*/ 39014 w 3024845"/>
                <a:gd name="connsiteY407" fmla="*/ 636914 h 1078499"/>
                <a:gd name="connsiteX408" fmla="*/ 42560 w 3024845"/>
                <a:gd name="connsiteY408" fmla="*/ 646371 h 1078499"/>
                <a:gd name="connsiteX409" fmla="*/ 68907 w 3024845"/>
                <a:gd name="connsiteY409" fmla="*/ 648533 h 1078499"/>
                <a:gd name="connsiteX410" fmla="*/ 68907 w 3024845"/>
                <a:gd name="connsiteY410" fmla="*/ 525312 h 1078499"/>
                <a:gd name="connsiteX411" fmla="*/ 70934 w 3024845"/>
                <a:gd name="connsiteY411" fmla="*/ 525312 h 1078499"/>
                <a:gd name="connsiteX412" fmla="*/ 85121 w 3024845"/>
                <a:gd name="connsiteY412" fmla="*/ 525312 h 1078499"/>
                <a:gd name="connsiteX413" fmla="*/ 85121 w 3024845"/>
                <a:gd name="connsiteY413" fmla="*/ 389120 h 1078499"/>
                <a:gd name="connsiteX414" fmla="*/ 86894 w 3024845"/>
                <a:gd name="connsiteY414" fmla="*/ 389120 h 1078499"/>
                <a:gd name="connsiteX415" fmla="*/ 99308 w 3024845"/>
                <a:gd name="connsiteY415" fmla="*/ 389120 h 1078499"/>
                <a:gd name="connsiteX416" fmla="*/ 99308 w 3024845"/>
                <a:gd name="connsiteY416" fmla="*/ 274546 h 1078499"/>
                <a:gd name="connsiteX417" fmla="*/ 103361 w 3024845"/>
                <a:gd name="connsiteY417" fmla="*/ 246442 h 1078499"/>
                <a:gd name="connsiteX418" fmla="*/ 105388 w 3024845"/>
                <a:gd name="connsiteY418" fmla="*/ 246442 h 1078499"/>
                <a:gd name="connsiteX419" fmla="*/ 119575 w 3024845"/>
                <a:gd name="connsiteY419" fmla="*/ 246442 h 1078499"/>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72613 w 3024845"/>
                <a:gd name="connsiteY334" fmla="*/ 302649 h 1059043"/>
                <a:gd name="connsiteX335" fmla="*/ 2180720 w 3024845"/>
                <a:gd name="connsiteY335" fmla="*/ 555577 h 1059043"/>
                <a:gd name="connsiteX336" fmla="*/ 2245574 w 3024845"/>
                <a:gd name="connsiteY336" fmla="*/ 555577 h 1059043"/>
                <a:gd name="connsiteX337" fmla="*/ 2245574 w 3024845"/>
                <a:gd name="connsiteY337" fmla="*/ 631239 h 1059043"/>
                <a:gd name="connsiteX338" fmla="*/ 2253681 w 3024845"/>
                <a:gd name="connsiteY338" fmla="*/ 631239 h 1059043"/>
                <a:gd name="connsiteX339" fmla="*/ 2255708 w 3024845"/>
                <a:gd name="connsiteY339" fmla="*/ 624754 h 1059043"/>
                <a:gd name="connsiteX340" fmla="*/ 2261788 w 3024845"/>
                <a:gd name="connsiteY340" fmla="*/ 624754 h 1059043"/>
                <a:gd name="connsiteX341" fmla="*/ 2263815 w 3024845"/>
                <a:gd name="connsiteY341" fmla="*/ 633401 h 1059043"/>
                <a:gd name="connsiteX342" fmla="*/ 2275975 w 3024845"/>
                <a:gd name="connsiteY342" fmla="*/ 633401 h 1059043"/>
                <a:gd name="connsiteX343" fmla="*/ 2275975 w 3024845"/>
                <a:gd name="connsiteY343" fmla="*/ 626915 h 1059043"/>
                <a:gd name="connsiteX344" fmla="*/ 2298268 w 3024845"/>
                <a:gd name="connsiteY344" fmla="*/ 626915 h 1059043"/>
                <a:gd name="connsiteX345" fmla="*/ 2298268 w 3024845"/>
                <a:gd name="connsiteY345" fmla="*/ 633401 h 1059043"/>
                <a:gd name="connsiteX346" fmla="*/ 2318535 w 3024845"/>
                <a:gd name="connsiteY346" fmla="*/ 633401 h 1059043"/>
                <a:gd name="connsiteX347" fmla="*/ 2318535 w 3024845"/>
                <a:gd name="connsiteY347" fmla="*/ 678798 h 1059043"/>
                <a:gd name="connsiteX348" fmla="*/ 2332722 w 3024845"/>
                <a:gd name="connsiteY348" fmla="*/ 678798 h 1059043"/>
                <a:gd name="connsiteX349" fmla="*/ 2332722 w 3024845"/>
                <a:gd name="connsiteY349" fmla="*/ 665827 h 1059043"/>
                <a:gd name="connsiteX350" fmla="*/ 2348936 w 3024845"/>
                <a:gd name="connsiteY350" fmla="*/ 665827 h 1059043"/>
                <a:gd name="connsiteX351" fmla="*/ 2348936 w 3024845"/>
                <a:gd name="connsiteY351" fmla="*/ 486400 h 1059043"/>
                <a:gd name="connsiteX352" fmla="*/ 2355016 w 3024845"/>
                <a:gd name="connsiteY352" fmla="*/ 479914 h 1059043"/>
                <a:gd name="connsiteX353" fmla="*/ 2427977 w 3024845"/>
                <a:gd name="connsiteY353" fmla="*/ 479914 h 1059043"/>
                <a:gd name="connsiteX354" fmla="*/ 2427977 w 3024845"/>
                <a:gd name="connsiteY354" fmla="*/ 488562 h 1059043"/>
                <a:gd name="connsiteX355" fmla="*/ 2438110 w 3024845"/>
                <a:gd name="connsiteY355" fmla="*/ 488562 h 1059043"/>
                <a:gd name="connsiteX356" fmla="*/ 2438110 w 3024845"/>
                <a:gd name="connsiteY356" fmla="*/ 603136 h 1059043"/>
                <a:gd name="connsiteX357" fmla="*/ 2460404 w 3024845"/>
                <a:gd name="connsiteY357" fmla="*/ 603136 h 1059043"/>
                <a:gd name="connsiteX358" fmla="*/ 2460404 w 3024845"/>
                <a:gd name="connsiteY358" fmla="*/ 536121 h 1059043"/>
                <a:gd name="connsiteX359" fmla="*/ 2486751 w 3024845"/>
                <a:gd name="connsiteY359" fmla="*/ 536121 h 1059043"/>
                <a:gd name="connsiteX360" fmla="*/ 2490804 w 3024845"/>
                <a:gd name="connsiteY360" fmla="*/ 531797 h 1059043"/>
                <a:gd name="connsiteX361" fmla="*/ 2498911 w 3024845"/>
                <a:gd name="connsiteY361" fmla="*/ 531797 h 1059043"/>
                <a:gd name="connsiteX362" fmla="*/ 2502964 w 3024845"/>
                <a:gd name="connsiteY362" fmla="*/ 536121 h 1059043"/>
                <a:gd name="connsiteX363" fmla="*/ 2525258 w 3024845"/>
                <a:gd name="connsiteY363" fmla="*/ 536121 h 1059043"/>
                <a:gd name="connsiteX364" fmla="*/ 2525258 w 3024845"/>
                <a:gd name="connsiteY364" fmla="*/ 419385 h 1059043"/>
                <a:gd name="connsiteX365" fmla="*/ 2582005 w 3024845"/>
                <a:gd name="connsiteY365" fmla="*/ 408576 h 1059043"/>
                <a:gd name="connsiteX366" fmla="*/ 2582005 w 3024845"/>
                <a:gd name="connsiteY366" fmla="*/ 409657 h 1059043"/>
                <a:gd name="connsiteX367" fmla="*/ 2582005 w 3024845"/>
                <a:gd name="connsiteY367" fmla="*/ 417223 h 1059043"/>
                <a:gd name="connsiteX368" fmla="*/ 2608352 w 3024845"/>
                <a:gd name="connsiteY368" fmla="*/ 417223 h 1059043"/>
                <a:gd name="connsiteX369" fmla="*/ 2608352 w 3024845"/>
                <a:gd name="connsiteY369" fmla="*/ 672313 h 1059043"/>
                <a:gd name="connsiteX370" fmla="*/ 2630646 w 3024845"/>
                <a:gd name="connsiteY370" fmla="*/ 672313 h 1059043"/>
                <a:gd name="connsiteX371" fmla="*/ 2630646 w 3024845"/>
                <a:gd name="connsiteY371" fmla="*/ 667989 h 1059043"/>
                <a:gd name="connsiteX372" fmla="*/ 2642806 w 3024845"/>
                <a:gd name="connsiteY372" fmla="*/ 667989 h 1059043"/>
                <a:gd name="connsiteX373" fmla="*/ 2642806 w 3024845"/>
                <a:gd name="connsiteY373" fmla="*/ 672313 h 1059043"/>
                <a:gd name="connsiteX374" fmla="*/ 2667126 w 3024845"/>
                <a:gd name="connsiteY374" fmla="*/ 672313 h 1059043"/>
                <a:gd name="connsiteX375" fmla="*/ 2667126 w 3024845"/>
                <a:gd name="connsiteY375" fmla="*/ 659342 h 1059043"/>
                <a:gd name="connsiteX376" fmla="*/ 2695500 w 3024845"/>
                <a:gd name="connsiteY376" fmla="*/ 659342 h 1059043"/>
                <a:gd name="connsiteX377" fmla="*/ 2707660 w 3024845"/>
                <a:gd name="connsiteY377" fmla="*/ 655018 h 1059043"/>
                <a:gd name="connsiteX378" fmla="*/ 2727927 w 3024845"/>
                <a:gd name="connsiteY378" fmla="*/ 659342 h 1059043"/>
                <a:gd name="connsiteX379" fmla="*/ 2727927 w 3024845"/>
                <a:gd name="connsiteY379" fmla="*/ 642048 h 1059043"/>
                <a:gd name="connsiteX380" fmla="*/ 2736034 w 3024845"/>
                <a:gd name="connsiteY380" fmla="*/ 642048 h 1059043"/>
                <a:gd name="connsiteX381" fmla="*/ 2736034 w 3024845"/>
                <a:gd name="connsiteY381" fmla="*/ 629077 h 1059043"/>
                <a:gd name="connsiteX382" fmla="*/ 2792781 w 3024845"/>
                <a:gd name="connsiteY382" fmla="*/ 629077 h 1059043"/>
                <a:gd name="connsiteX383" fmla="*/ 2792781 w 3024845"/>
                <a:gd name="connsiteY383" fmla="*/ 598812 h 1059043"/>
                <a:gd name="connsiteX384" fmla="*/ 2811021 w 3024845"/>
                <a:gd name="connsiteY384" fmla="*/ 598812 h 1059043"/>
                <a:gd name="connsiteX385" fmla="*/ 2811021 w 3024845"/>
                <a:gd name="connsiteY385" fmla="*/ 592327 h 1059043"/>
                <a:gd name="connsiteX386" fmla="*/ 2823181 w 3024845"/>
                <a:gd name="connsiteY386" fmla="*/ 592327 h 1059043"/>
                <a:gd name="connsiteX387" fmla="*/ 2823181 w 3024845"/>
                <a:gd name="connsiteY387" fmla="*/ 598812 h 1059043"/>
                <a:gd name="connsiteX388" fmla="*/ 2839395 w 3024845"/>
                <a:gd name="connsiteY388" fmla="*/ 598812 h 1059043"/>
                <a:gd name="connsiteX389" fmla="*/ 2839395 w 3024845"/>
                <a:gd name="connsiteY389" fmla="*/ 648533 h 1059043"/>
                <a:gd name="connsiteX390" fmla="*/ 2871822 w 3024845"/>
                <a:gd name="connsiteY390" fmla="*/ 648533 h 1059043"/>
                <a:gd name="connsiteX391" fmla="*/ 2871822 w 3024845"/>
                <a:gd name="connsiteY391" fmla="*/ 622592 h 1059043"/>
                <a:gd name="connsiteX392" fmla="*/ 2910329 w 3024845"/>
                <a:gd name="connsiteY392" fmla="*/ 622592 h 1059043"/>
                <a:gd name="connsiteX393" fmla="*/ 2910329 w 3024845"/>
                <a:gd name="connsiteY393" fmla="*/ 592327 h 1059043"/>
                <a:gd name="connsiteX394" fmla="*/ 2958970 w 3024845"/>
                <a:gd name="connsiteY394" fmla="*/ 592327 h 1059043"/>
                <a:gd name="connsiteX395" fmla="*/ 2958970 w 3024845"/>
                <a:gd name="connsiteY395" fmla="*/ 703483 h 1059043"/>
                <a:gd name="connsiteX396" fmla="*/ 2958970 w 3024845"/>
                <a:gd name="connsiteY396" fmla="*/ 717262 h 1059043"/>
                <a:gd name="connsiteX397" fmla="*/ 3024845 w 3024845"/>
                <a:gd name="connsiteY397" fmla="*/ 717262 h 1059043"/>
                <a:gd name="connsiteX398" fmla="*/ 3024845 w 3024845"/>
                <a:gd name="connsiteY398" fmla="*/ 1059043 h 1059043"/>
                <a:gd name="connsiteX399" fmla="*/ 2054 w 3024845"/>
                <a:gd name="connsiteY399" fmla="*/ 1056710 h 1059043"/>
                <a:gd name="connsiteX400" fmla="*/ 0 w 3024845"/>
                <a:gd name="connsiteY400" fmla="*/ 622592 h 1059043"/>
                <a:gd name="connsiteX401" fmla="*/ 20267 w 3024845"/>
                <a:gd name="connsiteY401" fmla="*/ 622592 h 1059043"/>
                <a:gd name="connsiteX402" fmla="*/ 20774 w 3024845"/>
                <a:gd name="connsiteY402" fmla="*/ 621511 h 1059043"/>
                <a:gd name="connsiteX403" fmla="*/ 24320 w 3024845"/>
                <a:gd name="connsiteY403" fmla="*/ 613945 h 1059043"/>
                <a:gd name="connsiteX404" fmla="*/ 26094 w 3024845"/>
                <a:gd name="connsiteY404" fmla="*/ 614215 h 1059043"/>
                <a:gd name="connsiteX405" fmla="*/ 38507 w 3024845"/>
                <a:gd name="connsiteY405" fmla="*/ 616106 h 1059043"/>
                <a:gd name="connsiteX406" fmla="*/ 39014 w 3024845"/>
                <a:gd name="connsiteY406" fmla="*/ 617458 h 1059043"/>
                <a:gd name="connsiteX407" fmla="*/ 42560 w 3024845"/>
                <a:gd name="connsiteY407" fmla="*/ 626915 h 1059043"/>
                <a:gd name="connsiteX408" fmla="*/ 68907 w 3024845"/>
                <a:gd name="connsiteY408" fmla="*/ 629077 h 1059043"/>
                <a:gd name="connsiteX409" fmla="*/ 68907 w 3024845"/>
                <a:gd name="connsiteY409" fmla="*/ 505856 h 1059043"/>
                <a:gd name="connsiteX410" fmla="*/ 70934 w 3024845"/>
                <a:gd name="connsiteY410" fmla="*/ 505856 h 1059043"/>
                <a:gd name="connsiteX411" fmla="*/ 85121 w 3024845"/>
                <a:gd name="connsiteY411" fmla="*/ 505856 h 1059043"/>
                <a:gd name="connsiteX412" fmla="*/ 85121 w 3024845"/>
                <a:gd name="connsiteY412" fmla="*/ 369664 h 1059043"/>
                <a:gd name="connsiteX413" fmla="*/ 86894 w 3024845"/>
                <a:gd name="connsiteY413" fmla="*/ 369664 h 1059043"/>
                <a:gd name="connsiteX414" fmla="*/ 99308 w 3024845"/>
                <a:gd name="connsiteY414" fmla="*/ 369664 h 1059043"/>
                <a:gd name="connsiteX415" fmla="*/ 99308 w 3024845"/>
                <a:gd name="connsiteY415" fmla="*/ 255090 h 1059043"/>
                <a:gd name="connsiteX416" fmla="*/ 103361 w 3024845"/>
                <a:gd name="connsiteY416" fmla="*/ 226986 h 1059043"/>
                <a:gd name="connsiteX417" fmla="*/ 105388 w 3024845"/>
                <a:gd name="connsiteY417" fmla="*/ 226986 h 1059043"/>
                <a:gd name="connsiteX418" fmla="*/ 119575 w 3024845"/>
                <a:gd name="connsiteY41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80720 w 3024845"/>
                <a:gd name="connsiteY334" fmla="*/ 555577 h 1059043"/>
                <a:gd name="connsiteX335" fmla="*/ 2245574 w 3024845"/>
                <a:gd name="connsiteY335" fmla="*/ 555577 h 1059043"/>
                <a:gd name="connsiteX336" fmla="*/ 2245574 w 3024845"/>
                <a:gd name="connsiteY336" fmla="*/ 631239 h 1059043"/>
                <a:gd name="connsiteX337" fmla="*/ 2253681 w 3024845"/>
                <a:gd name="connsiteY337" fmla="*/ 631239 h 1059043"/>
                <a:gd name="connsiteX338" fmla="*/ 2255708 w 3024845"/>
                <a:gd name="connsiteY338" fmla="*/ 624754 h 1059043"/>
                <a:gd name="connsiteX339" fmla="*/ 2261788 w 3024845"/>
                <a:gd name="connsiteY339" fmla="*/ 624754 h 1059043"/>
                <a:gd name="connsiteX340" fmla="*/ 2263815 w 3024845"/>
                <a:gd name="connsiteY340" fmla="*/ 633401 h 1059043"/>
                <a:gd name="connsiteX341" fmla="*/ 2275975 w 3024845"/>
                <a:gd name="connsiteY341" fmla="*/ 633401 h 1059043"/>
                <a:gd name="connsiteX342" fmla="*/ 2275975 w 3024845"/>
                <a:gd name="connsiteY342" fmla="*/ 626915 h 1059043"/>
                <a:gd name="connsiteX343" fmla="*/ 2298268 w 3024845"/>
                <a:gd name="connsiteY343" fmla="*/ 626915 h 1059043"/>
                <a:gd name="connsiteX344" fmla="*/ 2298268 w 3024845"/>
                <a:gd name="connsiteY344" fmla="*/ 633401 h 1059043"/>
                <a:gd name="connsiteX345" fmla="*/ 2318535 w 3024845"/>
                <a:gd name="connsiteY345" fmla="*/ 633401 h 1059043"/>
                <a:gd name="connsiteX346" fmla="*/ 2318535 w 3024845"/>
                <a:gd name="connsiteY346" fmla="*/ 678798 h 1059043"/>
                <a:gd name="connsiteX347" fmla="*/ 2332722 w 3024845"/>
                <a:gd name="connsiteY347" fmla="*/ 678798 h 1059043"/>
                <a:gd name="connsiteX348" fmla="*/ 2332722 w 3024845"/>
                <a:gd name="connsiteY348" fmla="*/ 665827 h 1059043"/>
                <a:gd name="connsiteX349" fmla="*/ 2348936 w 3024845"/>
                <a:gd name="connsiteY349" fmla="*/ 665827 h 1059043"/>
                <a:gd name="connsiteX350" fmla="*/ 2348936 w 3024845"/>
                <a:gd name="connsiteY350" fmla="*/ 486400 h 1059043"/>
                <a:gd name="connsiteX351" fmla="*/ 2355016 w 3024845"/>
                <a:gd name="connsiteY351" fmla="*/ 479914 h 1059043"/>
                <a:gd name="connsiteX352" fmla="*/ 2427977 w 3024845"/>
                <a:gd name="connsiteY352" fmla="*/ 479914 h 1059043"/>
                <a:gd name="connsiteX353" fmla="*/ 2427977 w 3024845"/>
                <a:gd name="connsiteY353" fmla="*/ 488562 h 1059043"/>
                <a:gd name="connsiteX354" fmla="*/ 2438110 w 3024845"/>
                <a:gd name="connsiteY354" fmla="*/ 488562 h 1059043"/>
                <a:gd name="connsiteX355" fmla="*/ 2438110 w 3024845"/>
                <a:gd name="connsiteY355" fmla="*/ 603136 h 1059043"/>
                <a:gd name="connsiteX356" fmla="*/ 2460404 w 3024845"/>
                <a:gd name="connsiteY356" fmla="*/ 603136 h 1059043"/>
                <a:gd name="connsiteX357" fmla="*/ 2460404 w 3024845"/>
                <a:gd name="connsiteY357" fmla="*/ 536121 h 1059043"/>
                <a:gd name="connsiteX358" fmla="*/ 2486751 w 3024845"/>
                <a:gd name="connsiteY358" fmla="*/ 536121 h 1059043"/>
                <a:gd name="connsiteX359" fmla="*/ 2490804 w 3024845"/>
                <a:gd name="connsiteY359" fmla="*/ 531797 h 1059043"/>
                <a:gd name="connsiteX360" fmla="*/ 2498911 w 3024845"/>
                <a:gd name="connsiteY360" fmla="*/ 531797 h 1059043"/>
                <a:gd name="connsiteX361" fmla="*/ 2502964 w 3024845"/>
                <a:gd name="connsiteY361" fmla="*/ 536121 h 1059043"/>
                <a:gd name="connsiteX362" fmla="*/ 2525258 w 3024845"/>
                <a:gd name="connsiteY362" fmla="*/ 536121 h 1059043"/>
                <a:gd name="connsiteX363" fmla="*/ 2525258 w 3024845"/>
                <a:gd name="connsiteY363" fmla="*/ 419385 h 1059043"/>
                <a:gd name="connsiteX364" fmla="*/ 2582005 w 3024845"/>
                <a:gd name="connsiteY364" fmla="*/ 408576 h 1059043"/>
                <a:gd name="connsiteX365" fmla="*/ 2582005 w 3024845"/>
                <a:gd name="connsiteY365" fmla="*/ 409657 h 1059043"/>
                <a:gd name="connsiteX366" fmla="*/ 2582005 w 3024845"/>
                <a:gd name="connsiteY366" fmla="*/ 417223 h 1059043"/>
                <a:gd name="connsiteX367" fmla="*/ 2608352 w 3024845"/>
                <a:gd name="connsiteY367" fmla="*/ 417223 h 1059043"/>
                <a:gd name="connsiteX368" fmla="*/ 2608352 w 3024845"/>
                <a:gd name="connsiteY368" fmla="*/ 672313 h 1059043"/>
                <a:gd name="connsiteX369" fmla="*/ 2630646 w 3024845"/>
                <a:gd name="connsiteY369" fmla="*/ 672313 h 1059043"/>
                <a:gd name="connsiteX370" fmla="*/ 2630646 w 3024845"/>
                <a:gd name="connsiteY370" fmla="*/ 667989 h 1059043"/>
                <a:gd name="connsiteX371" fmla="*/ 2642806 w 3024845"/>
                <a:gd name="connsiteY371" fmla="*/ 667989 h 1059043"/>
                <a:gd name="connsiteX372" fmla="*/ 2642806 w 3024845"/>
                <a:gd name="connsiteY372" fmla="*/ 672313 h 1059043"/>
                <a:gd name="connsiteX373" fmla="*/ 2667126 w 3024845"/>
                <a:gd name="connsiteY373" fmla="*/ 672313 h 1059043"/>
                <a:gd name="connsiteX374" fmla="*/ 2667126 w 3024845"/>
                <a:gd name="connsiteY374" fmla="*/ 659342 h 1059043"/>
                <a:gd name="connsiteX375" fmla="*/ 2695500 w 3024845"/>
                <a:gd name="connsiteY375" fmla="*/ 659342 h 1059043"/>
                <a:gd name="connsiteX376" fmla="*/ 2707660 w 3024845"/>
                <a:gd name="connsiteY376" fmla="*/ 655018 h 1059043"/>
                <a:gd name="connsiteX377" fmla="*/ 2727927 w 3024845"/>
                <a:gd name="connsiteY377" fmla="*/ 659342 h 1059043"/>
                <a:gd name="connsiteX378" fmla="*/ 2727927 w 3024845"/>
                <a:gd name="connsiteY378" fmla="*/ 642048 h 1059043"/>
                <a:gd name="connsiteX379" fmla="*/ 2736034 w 3024845"/>
                <a:gd name="connsiteY379" fmla="*/ 642048 h 1059043"/>
                <a:gd name="connsiteX380" fmla="*/ 2736034 w 3024845"/>
                <a:gd name="connsiteY380" fmla="*/ 629077 h 1059043"/>
                <a:gd name="connsiteX381" fmla="*/ 2792781 w 3024845"/>
                <a:gd name="connsiteY381" fmla="*/ 629077 h 1059043"/>
                <a:gd name="connsiteX382" fmla="*/ 2792781 w 3024845"/>
                <a:gd name="connsiteY382" fmla="*/ 598812 h 1059043"/>
                <a:gd name="connsiteX383" fmla="*/ 2811021 w 3024845"/>
                <a:gd name="connsiteY383" fmla="*/ 598812 h 1059043"/>
                <a:gd name="connsiteX384" fmla="*/ 2811021 w 3024845"/>
                <a:gd name="connsiteY384" fmla="*/ 592327 h 1059043"/>
                <a:gd name="connsiteX385" fmla="*/ 2823181 w 3024845"/>
                <a:gd name="connsiteY385" fmla="*/ 592327 h 1059043"/>
                <a:gd name="connsiteX386" fmla="*/ 2823181 w 3024845"/>
                <a:gd name="connsiteY386" fmla="*/ 598812 h 1059043"/>
                <a:gd name="connsiteX387" fmla="*/ 2839395 w 3024845"/>
                <a:gd name="connsiteY387" fmla="*/ 598812 h 1059043"/>
                <a:gd name="connsiteX388" fmla="*/ 2839395 w 3024845"/>
                <a:gd name="connsiteY388" fmla="*/ 648533 h 1059043"/>
                <a:gd name="connsiteX389" fmla="*/ 2871822 w 3024845"/>
                <a:gd name="connsiteY389" fmla="*/ 648533 h 1059043"/>
                <a:gd name="connsiteX390" fmla="*/ 2871822 w 3024845"/>
                <a:gd name="connsiteY390" fmla="*/ 622592 h 1059043"/>
                <a:gd name="connsiteX391" fmla="*/ 2910329 w 3024845"/>
                <a:gd name="connsiteY391" fmla="*/ 622592 h 1059043"/>
                <a:gd name="connsiteX392" fmla="*/ 2910329 w 3024845"/>
                <a:gd name="connsiteY392" fmla="*/ 592327 h 1059043"/>
                <a:gd name="connsiteX393" fmla="*/ 2958970 w 3024845"/>
                <a:gd name="connsiteY393" fmla="*/ 592327 h 1059043"/>
                <a:gd name="connsiteX394" fmla="*/ 2958970 w 3024845"/>
                <a:gd name="connsiteY394" fmla="*/ 703483 h 1059043"/>
                <a:gd name="connsiteX395" fmla="*/ 2958970 w 3024845"/>
                <a:gd name="connsiteY395" fmla="*/ 717262 h 1059043"/>
                <a:gd name="connsiteX396" fmla="*/ 3024845 w 3024845"/>
                <a:gd name="connsiteY396" fmla="*/ 717262 h 1059043"/>
                <a:gd name="connsiteX397" fmla="*/ 3024845 w 3024845"/>
                <a:gd name="connsiteY397" fmla="*/ 1059043 h 1059043"/>
                <a:gd name="connsiteX398" fmla="*/ 2054 w 3024845"/>
                <a:gd name="connsiteY398" fmla="*/ 1056710 h 1059043"/>
                <a:gd name="connsiteX399" fmla="*/ 0 w 3024845"/>
                <a:gd name="connsiteY399" fmla="*/ 622592 h 1059043"/>
                <a:gd name="connsiteX400" fmla="*/ 20267 w 3024845"/>
                <a:gd name="connsiteY400" fmla="*/ 622592 h 1059043"/>
                <a:gd name="connsiteX401" fmla="*/ 20774 w 3024845"/>
                <a:gd name="connsiteY401" fmla="*/ 621511 h 1059043"/>
                <a:gd name="connsiteX402" fmla="*/ 24320 w 3024845"/>
                <a:gd name="connsiteY402" fmla="*/ 613945 h 1059043"/>
                <a:gd name="connsiteX403" fmla="*/ 26094 w 3024845"/>
                <a:gd name="connsiteY403" fmla="*/ 614215 h 1059043"/>
                <a:gd name="connsiteX404" fmla="*/ 38507 w 3024845"/>
                <a:gd name="connsiteY404" fmla="*/ 616106 h 1059043"/>
                <a:gd name="connsiteX405" fmla="*/ 39014 w 3024845"/>
                <a:gd name="connsiteY405" fmla="*/ 617458 h 1059043"/>
                <a:gd name="connsiteX406" fmla="*/ 42560 w 3024845"/>
                <a:gd name="connsiteY406" fmla="*/ 626915 h 1059043"/>
                <a:gd name="connsiteX407" fmla="*/ 68907 w 3024845"/>
                <a:gd name="connsiteY407" fmla="*/ 629077 h 1059043"/>
                <a:gd name="connsiteX408" fmla="*/ 68907 w 3024845"/>
                <a:gd name="connsiteY408" fmla="*/ 505856 h 1059043"/>
                <a:gd name="connsiteX409" fmla="*/ 70934 w 3024845"/>
                <a:gd name="connsiteY409" fmla="*/ 505856 h 1059043"/>
                <a:gd name="connsiteX410" fmla="*/ 85121 w 3024845"/>
                <a:gd name="connsiteY410" fmla="*/ 505856 h 1059043"/>
                <a:gd name="connsiteX411" fmla="*/ 85121 w 3024845"/>
                <a:gd name="connsiteY411" fmla="*/ 369664 h 1059043"/>
                <a:gd name="connsiteX412" fmla="*/ 86894 w 3024845"/>
                <a:gd name="connsiteY412" fmla="*/ 369664 h 1059043"/>
                <a:gd name="connsiteX413" fmla="*/ 99308 w 3024845"/>
                <a:gd name="connsiteY413" fmla="*/ 369664 h 1059043"/>
                <a:gd name="connsiteX414" fmla="*/ 99308 w 3024845"/>
                <a:gd name="connsiteY414" fmla="*/ 255090 h 1059043"/>
                <a:gd name="connsiteX415" fmla="*/ 103361 w 3024845"/>
                <a:gd name="connsiteY415" fmla="*/ 226986 h 1059043"/>
                <a:gd name="connsiteX416" fmla="*/ 105388 w 3024845"/>
                <a:gd name="connsiteY416" fmla="*/ 226986 h 1059043"/>
                <a:gd name="connsiteX417" fmla="*/ 119575 w 3024845"/>
                <a:gd name="connsiteY41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0720 w 3024845"/>
                <a:gd name="connsiteY333" fmla="*/ 555577 h 1059043"/>
                <a:gd name="connsiteX334" fmla="*/ 2245574 w 3024845"/>
                <a:gd name="connsiteY334" fmla="*/ 555577 h 1059043"/>
                <a:gd name="connsiteX335" fmla="*/ 2245574 w 3024845"/>
                <a:gd name="connsiteY335" fmla="*/ 631239 h 1059043"/>
                <a:gd name="connsiteX336" fmla="*/ 2253681 w 3024845"/>
                <a:gd name="connsiteY336" fmla="*/ 631239 h 1059043"/>
                <a:gd name="connsiteX337" fmla="*/ 2255708 w 3024845"/>
                <a:gd name="connsiteY337" fmla="*/ 624754 h 1059043"/>
                <a:gd name="connsiteX338" fmla="*/ 2261788 w 3024845"/>
                <a:gd name="connsiteY338" fmla="*/ 624754 h 1059043"/>
                <a:gd name="connsiteX339" fmla="*/ 2263815 w 3024845"/>
                <a:gd name="connsiteY339" fmla="*/ 633401 h 1059043"/>
                <a:gd name="connsiteX340" fmla="*/ 2275975 w 3024845"/>
                <a:gd name="connsiteY340" fmla="*/ 633401 h 1059043"/>
                <a:gd name="connsiteX341" fmla="*/ 2275975 w 3024845"/>
                <a:gd name="connsiteY341" fmla="*/ 626915 h 1059043"/>
                <a:gd name="connsiteX342" fmla="*/ 2298268 w 3024845"/>
                <a:gd name="connsiteY342" fmla="*/ 626915 h 1059043"/>
                <a:gd name="connsiteX343" fmla="*/ 2298268 w 3024845"/>
                <a:gd name="connsiteY343" fmla="*/ 633401 h 1059043"/>
                <a:gd name="connsiteX344" fmla="*/ 2318535 w 3024845"/>
                <a:gd name="connsiteY344" fmla="*/ 633401 h 1059043"/>
                <a:gd name="connsiteX345" fmla="*/ 2318535 w 3024845"/>
                <a:gd name="connsiteY345" fmla="*/ 678798 h 1059043"/>
                <a:gd name="connsiteX346" fmla="*/ 2332722 w 3024845"/>
                <a:gd name="connsiteY346" fmla="*/ 678798 h 1059043"/>
                <a:gd name="connsiteX347" fmla="*/ 2332722 w 3024845"/>
                <a:gd name="connsiteY347" fmla="*/ 665827 h 1059043"/>
                <a:gd name="connsiteX348" fmla="*/ 2348936 w 3024845"/>
                <a:gd name="connsiteY348" fmla="*/ 665827 h 1059043"/>
                <a:gd name="connsiteX349" fmla="*/ 2348936 w 3024845"/>
                <a:gd name="connsiteY349" fmla="*/ 486400 h 1059043"/>
                <a:gd name="connsiteX350" fmla="*/ 2355016 w 3024845"/>
                <a:gd name="connsiteY350" fmla="*/ 479914 h 1059043"/>
                <a:gd name="connsiteX351" fmla="*/ 2427977 w 3024845"/>
                <a:gd name="connsiteY351" fmla="*/ 479914 h 1059043"/>
                <a:gd name="connsiteX352" fmla="*/ 2427977 w 3024845"/>
                <a:gd name="connsiteY352" fmla="*/ 488562 h 1059043"/>
                <a:gd name="connsiteX353" fmla="*/ 2438110 w 3024845"/>
                <a:gd name="connsiteY353" fmla="*/ 488562 h 1059043"/>
                <a:gd name="connsiteX354" fmla="*/ 2438110 w 3024845"/>
                <a:gd name="connsiteY354" fmla="*/ 603136 h 1059043"/>
                <a:gd name="connsiteX355" fmla="*/ 2460404 w 3024845"/>
                <a:gd name="connsiteY355" fmla="*/ 603136 h 1059043"/>
                <a:gd name="connsiteX356" fmla="*/ 2460404 w 3024845"/>
                <a:gd name="connsiteY356" fmla="*/ 536121 h 1059043"/>
                <a:gd name="connsiteX357" fmla="*/ 2486751 w 3024845"/>
                <a:gd name="connsiteY357" fmla="*/ 536121 h 1059043"/>
                <a:gd name="connsiteX358" fmla="*/ 2490804 w 3024845"/>
                <a:gd name="connsiteY358" fmla="*/ 531797 h 1059043"/>
                <a:gd name="connsiteX359" fmla="*/ 2498911 w 3024845"/>
                <a:gd name="connsiteY359" fmla="*/ 531797 h 1059043"/>
                <a:gd name="connsiteX360" fmla="*/ 2502964 w 3024845"/>
                <a:gd name="connsiteY360" fmla="*/ 536121 h 1059043"/>
                <a:gd name="connsiteX361" fmla="*/ 2525258 w 3024845"/>
                <a:gd name="connsiteY361" fmla="*/ 536121 h 1059043"/>
                <a:gd name="connsiteX362" fmla="*/ 2525258 w 3024845"/>
                <a:gd name="connsiteY362" fmla="*/ 419385 h 1059043"/>
                <a:gd name="connsiteX363" fmla="*/ 2582005 w 3024845"/>
                <a:gd name="connsiteY363" fmla="*/ 408576 h 1059043"/>
                <a:gd name="connsiteX364" fmla="*/ 2582005 w 3024845"/>
                <a:gd name="connsiteY364" fmla="*/ 409657 h 1059043"/>
                <a:gd name="connsiteX365" fmla="*/ 2582005 w 3024845"/>
                <a:gd name="connsiteY365" fmla="*/ 417223 h 1059043"/>
                <a:gd name="connsiteX366" fmla="*/ 2608352 w 3024845"/>
                <a:gd name="connsiteY366" fmla="*/ 417223 h 1059043"/>
                <a:gd name="connsiteX367" fmla="*/ 2608352 w 3024845"/>
                <a:gd name="connsiteY367" fmla="*/ 672313 h 1059043"/>
                <a:gd name="connsiteX368" fmla="*/ 2630646 w 3024845"/>
                <a:gd name="connsiteY368" fmla="*/ 672313 h 1059043"/>
                <a:gd name="connsiteX369" fmla="*/ 2630646 w 3024845"/>
                <a:gd name="connsiteY369" fmla="*/ 667989 h 1059043"/>
                <a:gd name="connsiteX370" fmla="*/ 2642806 w 3024845"/>
                <a:gd name="connsiteY370" fmla="*/ 667989 h 1059043"/>
                <a:gd name="connsiteX371" fmla="*/ 2642806 w 3024845"/>
                <a:gd name="connsiteY371" fmla="*/ 672313 h 1059043"/>
                <a:gd name="connsiteX372" fmla="*/ 2667126 w 3024845"/>
                <a:gd name="connsiteY372" fmla="*/ 672313 h 1059043"/>
                <a:gd name="connsiteX373" fmla="*/ 2667126 w 3024845"/>
                <a:gd name="connsiteY373" fmla="*/ 659342 h 1059043"/>
                <a:gd name="connsiteX374" fmla="*/ 2695500 w 3024845"/>
                <a:gd name="connsiteY374" fmla="*/ 659342 h 1059043"/>
                <a:gd name="connsiteX375" fmla="*/ 2707660 w 3024845"/>
                <a:gd name="connsiteY375" fmla="*/ 655018 h 1059043"/>
                <a:gd name="connsiteX376" fmla="*/ 2727927 w 3024845"/>
                <a:gd name="connsiteY376" fmla="*/ 659342 h 1059043"/>
                <a:gd name="connsiteX377" fmla="*/ 2727927 w 3024845"/>
                <a:gd name="connsiteY377" fmla="*/ 642048 h 1059043"/>
                <a:gd name="connsiteX378" fmla="*/ 2736034 w 3024845"/>
                <a:gd name="connsiteY378" fmla="*/ 642048 h 1059043"/>
                <a:gd name="connsiteX379" fmla="*/ 2736034 w 3024845"/>
                <a:gd name="connsiteY379" fmla="*/ 629077 h 1059043"/>
                <a:gd name="connsiteX380" fmla="*/ 2792781 w 3024845"/>
                <a:gd name="connsiteY380" fmla="*/ 629077 h 1059043"/>
                <a:gd name="connsiteX381" fmla="*/ 2792781 w 3024845"/>
                <a:gd name="connsiteY381" fmla="*/ 598812 h 1059043"/>
                <a:gd name="connsiteX382" fmla="*/ 2811021 w 3024845"/>
                <a:gd name="connsiteY382" fmla="*/ 598812 h 1059043"/>
                <a:gd name="connsiteX383" fmla="*/ 2811021 w 3024845"/>
                <a:gd name="connsiteY383" fmla="*/ 592327 h 1059043"/>
                <a:gd name="connsiteX384" fmla="*/ 2823181 w 3024845"/>
                <a:gd name="connsiteY384" fmla="*/ 592327 h 1059043"/>
                <a:gd name="connsiteX385" fmla="*/ 2823181 w 3024845"/>
                <a:gd name="connsiteY385" fmla="*/ 598812 h 1059043"/>
                <a:gd name="connsiteX386" fmla="*/ 2839395 w 3024845"/>
                <a:gd name="connsiteY386" fmla="*/ 598812 h 1059043"/>
                <a:gd name="connsiteX387" fmla="*/ 2839395 w 3024845"/>
                <a:gd name="connsiteY387" fmla="*/ 648533 h 1059043"/>
                <a:gd name="connsiteX388" fmla="*/ 2871822 w 3024845"/>
                <a:gd name="connsiteY388" fmla="*/ 648533 h 1059043"/>
                <a:gd name="connsiteX389" fmla="*/ 2871822 w 3024845"/>
                <a:gd name="connsiteY389" fmla="*/ 622592 h 1059043"/>
                <a:gd name="connsiteX390" fmla="*/ 2910329 w 3024845"/>
                <a:gd name="connsiteY390" fmla="*/ 622592 h 1059043"/>
                <a:gd name="connsiteX391" fmla="*/ 2910329 w 3024845"/>
                <a:gd name="connsiteY391" fmla="*/ 592327 h 1059043"/>
                <a:gd name="connsiteX392" fmla="*/ 2958970 w 3024845"/>
                <a:gd name="connsiteY392" fmla="*/ 592327 h 1059043"/>
                <a:gd name="connsiteX393" fmla="*/ 2958970 w 3024845"/>
                <a:gd name="connsiteY393" fmla="*/ 703483 h 1059043"/>
                <a:gd name="connsiteX394" fmla="*/ 2958970 w 3024845"/>
                <a:gd name="connsiteY394" fmla="*/ 717262 h 1059043"/>
                <a:gd name="connsiteX395" fmla="*/ 3024845 w 3024845"/>
                <a:gd name="connsiteY395" fmla="*/ 717262 h 1059043"/>
                <a:gd name="connsiteX396" fmla="*/ 3024845 w 3024845"/>
                <a:gd name="connsiteY396" fmla="*/ 1059043 h 1059043"/>
                <a:gd name="connsiteX397" fmla="*/ 2054 w 3024845"/>
                <a:gd name="connsiteY397" fmla="*/ 1056710 h 1059043"/>
                <a:gd name="connsiteX398" fmla="*/ 0 w 3024845"/>
                <a:gd name="connsiteY398" fmla="*/ 622592 h 1059043"/>
                <a:gd name="connsiteX399" fmla="*/ 20267 w 3024845"/>
                <a:gd name="connsiteY399" fmla="*/ 622592 h 1059043"/>
                <a:gd name="connsiteX400" fmla="*/ 20774 w 3024845"/>
                <a:gd name="connsiteY400" fmla="*/ 621511 h 1059043"/>
                <a:gd name="connsiteX401" fmla="*/ 24320 w 3024845"/>
                <a:gd name="connsiteY401" fmla="*/ 613945 h 1059043"/>
                <a:gd name="connsiteX402" fmla="*/ 26094 w 3024845"/>
                <a:gd name="connsiteY402" fmla="*/ 614215 h 1059043"/>
                <a:gd name="connsiteX403" fmla="*/ 38507 w 3024845"/>
                <a:gd name="connsiteY403" fmla="*/ 616106 h 1059043"/>
                <a:gd name="connsiteX404" fmla="*/ 39014 w 3024845"/>
                <a:gd name="connsiteY404" fmla="*/ 617458 h 1059043"/>
                <a:gd name="connsiteX405" fmla="*/ 42560 w 3024845"/>
                <a:gd name="connsiteY405" fmla="*/ 626915 h 1059043"/>
                <a:gd name="connsiteX406" fmla="*/ 68907 w 3024845"/>
                <a:gd name="connsiteY406" fmla="*/ 629077 h 1059043"/>
                <a:gd name="connsiteX407" fmla="*/ 68907 w 3024845"/>
                <a:gd name="connsiteY407" fmla="*/ 505856 h 1059043"/>
                <a:gd name="connsiteX408" fmla="*/ 70934 w 3024845"/>
                <a:gd name="connsiteY408" fmla="*/ 505856 h 1059043"/>
                <a:gd name="connsiteX409" fmla="*/ 85121 w 3024845"/>
                <a:gd name="connsiteY409" fmla="*/ 505856 h 1059043"/>
                <a:gd name="connsiteX410" fmla="*/ 85121 w 3024845"/>
                <a:gd name="connsiteY410" fmla="*/ 369664 h 1059043"/>
                <a:gd name="connsiteX411" fmla="*/ 86894 w 3024845"/>
                <a:gd name="connsiteY411" fmla="*/ 369664 h 1059043"/>
                <a:gd name="connsiteX412" fmla="*/ 99308 w 3024845"/>
                <a:gd name="connsiteY412" fmla="*/ 369664 h 1059043"/>
                <a:gd name="connsiteX413" fmla="*/ 99308 w 3024845"/>
                <a:gd name="connsiteY413" fmla="*/ 255090 h 1059043"/>
                <a:gd name="connsiteX414" fmla="*/ 103361 w 3024845"/>
                <a:gd name="connsiteY414" fmla="*/ 226986 h 1059043"/>
                <a:gd name="connsiteX415" fmla="*/ 105388 w 3024845"/>
                <a:gd name="connsiteY415" fmla="*/ 226986 h 1059043"/>
                <a:gd name="connsiteX416" fmla="*/ 119575 w 3024845"/>
                <a:gd name="connsiteY41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35634 h 1059043"/>
                <a:gd name="connsiteX330" fmla="*/ 2182747 w 3024845"/>
                <a:gd name="connsiteY330" fmla="*/ 252928 h 1059043"/>
                <a:gd name="connsiteX331" fmla="*/ 2190854 w 3024845"/>
                <a:gd name="connsiteY331" fmla="*/ 276707 h 1059043"/>
                <a:gd name="connsiteX332" fmla="*/ 2180720 w 3024845"/>
                <a:gd name="connsiteY332" fmla="*/ 555577 h 1059043"/>
                <a:gd name="connsiteX333" fmla="*/ 2245574 w 3024845"/>
                <a:gd name="connsiteY333" fmla="*/ 555577 h 1059043"/>
                <a:gd name="connsiteX334" fmla="*/ 2245574 w 3024845"/>
                <a:gd name="connsiteY334" fmla="*/ 631239 h 1059043"/>
                <a:gd name="connsiteX335" fmla="*/ 2253681 w 3024845"/>
                <a:gd name="connsiteY335" fmla="*/ 631239 h 1059043"/>
                <a:gd name="connsiteX336" fmla="*/ 2255708 w 3024845"/>
                <a:gd name="connsiteY336" fmla="*/ 624754 h 1059043"/>
                <a:gd name="connsiteX337" fmla="*/ 2261788 w 3024845"/>
                <a:gd name="connsiteY337" fmla="*/ 624754 h 1059043"/>
                <a:gd name="connsiteX338" fmla="*/ 2263815 w 3024845"/>
                <a:gd name="connsiteY338" fmla="*/ 633401 h 1059043"/>
                <a:gd name="connsiteX339" fmla="*/ 2275975 w 3024845"/>
                <a:gd name="connsiteY339" fmla="*/ 633401 h 1059043"/>
                <a:gd name="connsiteX340" fmla="*/ 2275975 w 3024845"/>
                <a:gd name="connsiteY340" fmla="*/ 626915 h 1059043"/>
                <a:gd name="connsiteX341" fmla="*/ 2298268 w 3024845"/>
                <a:gd name="connsiteY341" fmla="*/ 626915 h 1059043"/>
                <a:gd name="connsiteX342" fmla="*/ 2298268 w 3024845"/>
                <a:gd name="connsiteY342" fmla="*/ 633401 h 1059043"/>
                <a:gd name="connsiteX343" fmla="*/ 2318535 w 3024845"/>
                <a:gd name="connsiteY343" fmla="*/ 633401 h 1059043"/>
                <a:gd name="connsiteX344" fmla="*/ 2318535 w 3024845"/>
                <a:gd name="connsiteY344" fmla="*/ 678798 h 1059043"/>
                <a:gd name="connsiteX345" fmla="*/ 2332722 w 3024845"/>
                <a:gd name="connsiteY345" fmla="*/ 678798 h 1059043"/>
                <a:gd name="connsiteX346" fmla="*/ 2332722 w 3024845"/>
                <a:gd name="connsiteY346" fmla="*/ 665827 h 1059043"/>
                <a:gd name="connsiteX347" fmla="*/ 2348936 w 3024845"/>
                <a:gd name="connsiteY347" fmla="*/ 665827 h 1059043"/>
                <a:gd name="connsiteX348" fmla="*/ 2348936 w 3024845"/>
                <a:gd name="connsiteY348" fmla="*/ 486400 h 1059043"/>
                <a:gd name="connsiteX349" fmla="*/ 2355016 w 3024845"/>
                <a:gd name="connsiteY349" fmla="*/ 479914 h 1059043"/>
                <a:gd name="connsiteX350" fmla="*/ 2427977 w 3024845"/>
                <a:gd name="connsiteY350" fmla="*/ 479914 h 1059043"/>
                <a:gd name="connsiteX351" fmla="*/ 2427977 w 3024845"/>
                <a:gd name="connsiteY351" fmla="*/ 488562 h 1059043"/>
                <a:gd name="connsiteX352" fmla="*/ 2438110 w 3024845"/>
                <a:gd name="connsiteY352" fmla="*/ 488562 h 1059043"/>
                <a:gd name="connsiteX353" fmla="*/ 2438110 w 3024845"/>
                <a:gd name="connsiteY353" fmla="*/ 603136 h 1059043"/>
                <a:gd name="connsiteX354" fmla="*/ 2460404 w 3024845"/>
                <a:gd name="connsiteY354" fmla="*/ 603136 h 1059043"/>
                <a:gd name="connsiteX355" fmla="*/ 2460404 w 3024845"/>
                <a:gd name="connsiteY355" fmla="*/ 536121 h 1059043"/>
                <a:gd name="connsiteX356" fmla="*/ 2486751 w 3024845"/>
                <a:gd name="connsiteY356" fmla="*/ 536121 h 1059043"/>
                <a:gd name="connsiteX357" fmla="*/ 2490804 w 3024845"/>
                <a:gd name="connsiteY357" fmla="*/ 531797 h 1059043"/>
                <a:gd name="connsiteX358" fmla="*/ 2498911 w 3024845"/>
                <a:gd name="connsiteY358" fmla="*/ 531797 h 1059043"/>
                <a:gd name="connsiteX359" fmla="*/ 2502964 w 3024845"/>
                <a:gd name="connsiteY359" fmla="*/ 536121 h 1059043"/>
                <a:gd name="connsiteX360" fmla="*/ 2525258 w 3024845"/>
                <a:gd name="connsiteY360" fmla="*/ 536121 h 1059043"/>
                <a:gd name="connsiteX361" fmla="*/ 2525258 w 3024845"/>
                <a:gd name="connsiteY361" fmla="*/ 419385 h 1059043"/>
                <a:gd name="connsiteX362" fmla="*/ 2582005 w 3024845"/>
                <a:gd name="connsiteY362" fmla="*/ 408576 h 1059043"/>
                <a:gd name="connsiteX363" fmla="*/ 2582005 w 3024845"/>
                <a:gd name="connsiteY363" fmla="*/ 409657 h 1059043"/>
                <a:gd name="connsiteX364" fmla="*/ 2582005 w 3024845"/>
                <a:gd name="connsiteY364" fmla="*/ 417223 h 1059043"/>
                <a:gd name="connsiteX365" fmla="*/ 2608352 w 3024845"/>
                <a:gd name="connsiteY365" fmla="*/ 417223 h 1059043"/>
                <a:gd name="connsiteX366" fmla="*/ 2608352 w 3024845"/>
                <a:gd name="connsiteY366" fmla="*/ 672313 h 1059043"/>
                <a:gd name="connsiteX367" fmla="*/ 2630646 w 3024845"/>
                <a:gd name="connsiteY367" fmla="*/ 672313 h 1059043"/>
                <a:gd name="connsiteX368" fmla="*/ 2630646 w 3024845"/>
                <a:gd name="connsiteY368" fmla="*/ 667989 h 1059043"/>
                <a:gd name="connsiteX369" fmla="*/ 2642806 w 3024845"/>
                <a:gd name="connsiteY369" fmla="*/ 667989 h 1059043"/>
                <a:gd name="connsiteX370" fmla="*/ 2642806 w 3024845"/>
                <a:gd name="connsiteY370" fmla="*/ 672313 h 1059043"/>
                <a:gd name="connsiteX371" fmla="*/ 2667126 w 3024845"/>
                <a:gd name="connsiteY371" fmla="*/ 672313 h 1059043"/>
                <a:gd name="connsiteX372" fmla="*/ 2667126 w 3024845"/>
                <a:gd name="connsiteY372" fmla="*/ 659342 h 1059043"/>
                <a:gd name="connsiteX373" fmla="*/ 2695500 w 3024845"/>
                <a:gd name="connsiteY373" fmla="*/ 659342 h 1059043"/>
                <a:gd name="connsiteX374" fmla="*/ 2707660 w 3024845"/>
                <a:gd name="connsiteY374" fmla="*/ 655018 h 1059043"/>
                <a:gd name="connsiteX375" fmla="*/ 2727927 w 3024845"/>
                <a:gd name="connsiteY375" fmla="*/ 659342 h 1059043"/>
                <a:gd name="connsiteX376" fmla="*/ 2727927 w 3024845"/>
                <a:gd name="connsiteY376" fmla="*/ 642048 h 1059043"/>
                <a:gd name="connsiteX377" fmla="*/ 2736034 w 3024845"/>
                <a:gd name="connsiteY377" fmla="*/ 642048 h 1059043"/>
                <a:gd name="connsiteX378" fmla="*/ 2736034 w 3024845"/>
                <a:gd name="connsiteY378" fmla="*/ 629077 h 1059043"/>
                <a:gd name="connsiteX379" fmla="*/ 2792781 w 3024845"/>
                <a:gd name="connsiteY379" fmla="*/ 629077 h 1059043"/>
                <a:gd name="connsiteX380" fmla="*/ 2792781 w 3024845"/>
                <a:gd name="connsiteY380" fmla="*/ 598812 h 1059043"/>
                <a:gd name="connsiteX381" fmla="*/ 2811021 w 3024845"/>
                <a:gd name="connsiteY381" fmla="*/ 598812 h 1059043"/>
                <a:gd name="connsiteX382" fmla="*/ 2811021 w 3024845"/>
                <a:gd name="connsiteY382" fmla="*/ 592327 h 1059043"/>
                <a:gd name="connsiteX383" fmla="*/ 2823181 w 3024845"/>
                <a:gd name="connsiteY383" fmla="*/ 592327 h 1059043"/>
                <a:gd name="connsiteX384" fmla="*/ 2823181 w 3024845"/>
                <a:gd name="connsiteY384" fmla="*/ 598812 h 1059043"/>
                <a:gd name="connsiteX385" fmla="*/ 2839395 w 3024845"/>
                <a:gd name="connsiteY385" fmla="*/ 598812 h 1059043"/>
                <a:gd name="connsiteX386" fmla="*/ 2839395 w 3024845"/>
                <a:gd name="connsiteY386" fmla="*/ 648533 h 1059043"/>
                <a:gd name="connsiteX387" fmla="*/ 2871822 w 3024845"/>
                <a:gd name="connsiteY387" fmla="*/ 648533 h 1059043"/>
                <a:gd name="connsiteX388" fmla="*/ 2871822 w 3024845"/>
                <a:gd name="connsiteY388" fmla="*/ 622592 h 1059043"/>
                <a:gd name="connsiteX389" fmla="*/ 2910329 w 3024845"/>
                <a:gd name="connsiteY389" fmla="*/ 622592 h 1059043"/>
                <a:gd name="connsiteX390" fmla="*/ 2910329 w 3024845"/>
                <a:gd name="connsiteY390" fmla="*/ 592327 h 1059043"/>
                <a:gd name="connsiteX391" fmla="*/ 2958970 w 3024845"/>
                <a:gd name="connsiteY391" fmla="*/ 592327 h 1059043"/>
                <a:gd name="connsiteX392" fmla="*/ 2958970 w 3024845"/>
                <a:gd name="connsiteY392" fmla="*/ 703483 h 1059043"/>
                <a:gd name="connsiteX393" fmla="*/ 2958970 w 3024845"/>
                <a:gd name="connsiteY393" fmla="*/ 717262 h 1059043"/>
                <a:gd name="connsiteX394" fmla="*/ 3024845 w 3024845"/>
                <a:gd name="connsiteY394" fmla="*/ 717262 h 1059043"/>
                <a:gd name="connsiteX395" fmla="*/ 3024845 w 3024845"/>
                <a:gd name="connsiteY395" fmla="*/ 1059043 h 1059043"/>
                <a:gd name="connsiteX396" fmla="*/ 2054 w 3024845"/>
                <a:gd name="connsiteY396" fmla="*/ 1056710 h 1059043"/>
                <a:gd name="connsiteX397" fmla="*/ 0 w 3024845"/>
                <a:gd name="connsiteY397" fmla="*/ 622592 h 1059043"/>
                <a:gd name="connsiteX398" fmla="*/ 20267 w 3024845"/>
                <a:gd name="connsiteY398" fmla="*/ 622592 h 1059043"/>
                <a:gd name="connsiteX399" fmla="*/ 20774 w 3024845"/>
                <a:gd name="connsiteY399" fmla="*/ 621511 h 1059043"/>
                <a:gd name="connsiteX400" fmla="*/ 24320 w 3024845"/>
                <a:gd name="connsiteY400" fmla="*/ 613945 h 1059043"/>
                <a:gd name="connsiteX401" fmla="*/ 26094 w 3024845"/>
                <a:gd name="connsiteY401" fmla="*/ 614215 h 1059043"/>
                <a:gd name="connsiteX402" fmla="*/ 38507 w 3024845"/>
                <a:gd name="connsiteY402" fmla="*/ 616106 h 1059043"/>
                <a:gd name="connsiteX403" fmla="*/ 39014 w 3024845"/>
                <a:gd name="connsiteY403" fmla="*/ 617458 h 1059043"/>
                <a:gd name="connsiteX404" fmla="*/ 42560 w 3024845"/>
                <a:gd name="connsiteY404" fmla="*/ 626915 h 1059043"/>
                <a:gd name="connsiteX405" fmla="*/ 68907 w 3024845"/>
                <a:gd name="connsiteY405" fmla="*/ 629077 h 1059043"/>
                <a:gd name="connsiteX406" fmla="*/ 68907 w 3024845"/>
                <a:gd name="connsiteY406" fmla="*/ 505856 h 1059043"/>
                <a:gd name="connsiteX407" fmla="*/ 70934 w 3024845"/>
                <a:gd name="connsiteY407" fmla="*/ 505856 h 1059043"/>
                <a:gd name="connsiteX408" fmla="*/ 85121 w 3024845"/>
                <a:gd name="connsiteY408" fmla="*/ 505856 h 1059043"/>
                <a:gd name="connsiteX409" fmla="*/ 85121 w 3024845"/>
                <a:gd name="connsiteY409" fmla="*/ 369664 h 1059043"/>
                <a:gd name="connsiteX410" fmla="*/ 86894 w 3024845"/>
                <a:gd name="connsiteY410" fmla="*/ 369664 h 1059043"/>
                <a:gd name="connsiteX411" fmla="*/ 99308 w 3024845"/>
                <a:gd name="connsiteY411" fmla="*/ 369664 h 1059043"/>
                <a:gd name="connsiteX412" fmla="*/ 99308 w 3024845"/>
                <a:gd name="connsiteY412" fmla="*/ 255090 h 1059043"/>
                <a:gd name="connsiteX413" fmla="*/ 103361 w 3024845"/>
                <a:gd name="connsiteY413" fmla="*/ 226986 h 1059043"/>
                <a:gd name="connsiteX414" fmla="*/ 105388 w 3024845"/>
                <a:gd name="connsiteY414" fmla="*/ 226986 h 1059043"/>
                <a:gd name="connsiteX415" fmla="*/ 119575 w 3024845"/>
                <a:gd name="connsiteY41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90854 w 3024845"/>
                <a:gd name="connsiteY330" fmla="*/ 276707 h 1059043"/>
                <a:gd name="connsiteX331" fmla="*/ 2180720 w 3024845"/>
                <a:gd name="connsiteY331" fmla="*/ 555577 h 1059043"/>
                <a:gd name="connsiteX332" fmla="*/ 2245574 w 3024845"/>
                <a:gd name="connsiteY332" fmla="*/ 555577 h 1059043"/>
                <a:gd name="connsiteX333" fmla="*/ 2245574 w 3024845"/>
                <a:gd name="connsiteY333" fmla="*/ 631239 h 1059043"/>
                <a:gd name="connsiteX334" fmla="*/ 2253681 w 3024845"/>
                <a:gd name="connsiteY334" fmla="*/ 631239 h 1059043"/>
                <a:gd name="connsiteX335" fmla="*/ 2255708 w 3024845"/>
                <a:gd name="connsiteY335" fmla="*/ 624754 h 1059043"/>
                <a:gd name="connsiteX336" fmla="*/ 2261788 w 3024845"/>
                <a:gd name="connsiteY336" fmla="*/ 624754 h 1059043"/>
                <a:gd name="connsiteX337" fmla="*/ 2263815 w 3024845"/>
                <a:gd name="connsiteY337" fmla="*/ 633401 h 1059043"/>
                <a:gd name="connsiteX338" fmla="*/ 2275975 w 3024845"/>
                <a:gd name="connsiteY338" fmla="*/ 633401 h 1059043"/>
                <a:gd name="connsiteX339" fmla="*/ 2275975 w 3024845"/>
                <a:gd name="connsiteY339" fmla="*/ 626915 h 1059043"/>
                <a:gd name="connsiteX340" fmla="*/ 2298268 w 3024845"/>
                <a:gd name="connsiteY340" fmla="*/ 626915 h 1059043"/>
                <a:gd name="connsiteX341" fmla="*/ 2298268 w 3024845"/>
                <a:gd name="connsiteY341" fmla="*/ 633401 h 1059043"/>
                <a:gd name="connsiteX342" fmla="*/ 2318535 w 3024845"/>
                <a:gd name="connsiteY342" fmla="*/ 633401 h 1059043"/>
                <a:gd name="connsiteX343" fmla="*/ 2318535 w 3024845"/>
                <a:gd name="connsiteY343" fmla="*/ 678798 h 1059043"/>
                <a:gd name="connsiteX344" fmla="*/ 2332722 w 3024845"/>
                <a:gd name="connsiteY344" fmla="*/ 678798 h 1059043"/>
                <a:gd name="connsiteX345" fmla="*/ 2332722 w 3024845"/>
                <a:gd name="connsiteY345" fmla="*/ 665827 h 1059043"/>
                <a:gd name="connsiteX346" fmla="*/ 2348936 w 3024845"/>
                <a:gd name="connsiteY346" fmla="*/ 665827 h 1059043"/>
                <a:gd name="connsiteX347" fmla="*/ 2348936 w 3024845"/>
                <a:gd name="connsiteY347" fmla="*/ 486400 h 1059043"/>
                <a:gd name="connsiteX348" fmla="*/ 2355016 w 3024845"/>
                <a:gd name="connsiteY348" fmla="*/ 479914 h 1059043"/>
                <a:gd name="connsiteX349" fmla="*/ 2427977 w 3024845"/>
                <a:gd name="connsiteY349" fmla="*/ 479914 h 1059043"/>
                <a:gd name="connsiteX350" fmla="*/ 2427977 w 3024845"/>
                <a:gd name="connsiteY350" fmla="*/ 488562 h 1059043"/>
                <a:gd name="connsiteX351" fmla="*/ 2438110 w 3024845"/>
                <a:gd name="connsiteY351" fmla="*/ 488562 h 1059043"/>
                <a:gd name="connsiteX352" fmla="*/ 2438110 w 3024845"/>
                <a:gd name="connsiteY352" fmla="*/ 603136 h 1059043"/>
                <a:gd name="connsiteX353" fmla="*/ 2460404 w 3024845"/>
                <a:gd name="connsiteY353" fmla="*/ 603136 h 1059043"/>
                <a:gd name="connsiteX354" fmla="*/ 2460404 w 3024845"/>
                <a:gd name="connsiteY354" fmla="*/ 536121 h 1059043"/>
                <a:gd name="connsiteX355" fmla="*/ 2486751 w 3024845"/>
                <a:gd name="connsiteY355" fmla="*/ 536121 h 1059043"/>
                <a:gd name="connsiteX356" fmla="*/ 2490804 w 3024845"/>
                <a:gd name="connsiteY356" fmla="*/ 531797 h 1059043"/>
                <a:gd name="connsiteX357" fmla="*/ 2498911 w 3024845"/>
                <a:gd name="connsiteY357" fmla="*/ 531797 h 1059043"/>
                <a:gd name="connsiteX358" fmla="*/ 2502964 w 3024845"/>
                <a:gd name="connsiteY358" fmla="*/ 536121 h 1059043"/>
                <a:gd name="connsiteX359" fmla="*/ 2525258 w 3024845"/>
                <a:gd name="connsiteY359" fmla="*/ 536121 h 1059043"/>
                <a:gd name="connsiteX360" fmla="*/ 2525258 w 3024845"/>
                <a:gd name="connsiteY360" fmla="*/ 419385 h 1059043"/>
                <a:gd name="connsiteX361" fmla="*/ 2582005 w 3024845"/>
                <a:gd name="connsiteY361" fmla="*/ 408576 h 1059043"/>
                <a:gd name="connsiteX362" fmla="*/ 2582005 w 3024845"/>
                <a:gd name="connsiteY362" fmla="*/ 409657 h 1059043"/>
                <a:gd name="connsiteX363" fmla="*/ 2582005 w 3024845"/>
                <a:gd name="connsiteY363" fmla="*/ 417223 h 1059043"/>
                <a:gd name="connsiteX364" fmla="*/ 2608352 w 3024845"/>
                <a:gd name="connsiteY364" fmla="*/ 417223 h 1059043"/>
                <a:gd name="connsiteX365" fmla="*/ 2608352 w 3024845"/>
                <a:gd name="connsiteY365" fmla="*/ 672313 h 1059043"/>
                <a:gd name="connsiteX366" fmla="*/ 2630646 w 3024845"/>
                <a:gd name="connsiteY366" fmla="*/ 672313 h 1059043"/>
                <a:gd name="connsiteX367" fmla="*/ 2630646 w 3024845"/>
                <a:gd name="connsiteY367" fmla="*/ 667989 h 1059043"/>
                <a:gd name="connsiteX368" fmla="*/ 2642806 w 3024845"/>
                <a:gd name="connsiteY368" fmla="*/ 667989 h 1059043"/>
                <a:gd name="connsiteX369" fmla="*/ 2642806 w 3024845"/>
                <a:gd name="connsiteY369" fmla="*/ 672313 h 1059043"/>
                <a:gd name="connsiteX370" fmla="*/ 2667126 w 3024845"/>
                <a:gd name="connsiteY370" fmla="*/ 672313 h 1059043"/>
                <a:gd name="connsiteX371" fmla="*/ 2667126 w 3024845"/>
                <a:gd name="connsiteY371" fmla="*/ 659342 h 1059043"/>
                <a:gd name="connsiteX372" fmla="*/ 2695500 w 3024845"/>
                <a:gd name="connsiteY372" fmla="*/ 659342 h 1059043"/>
                <a:gd name="connsiteX373" fmla="*/ 2707660 w 3024845"/>
                <a:gd name="connsiteY373" fmla="*/ 655018 h 1059043"/>
                <a:gd name="connsiteX374" fmla="*/ 2727927 w 3024845"/>
                <a:gd name="connsiteY374" fmla="*/ 659342 h 1059043"/>
                <a:gd name="connsiteX375" fmla="*/ 2727927 w 3024845"/>
                <a:gd name="connsiteY375" fmla="*/ 642048 h 1059043"/>
                <a:gd name="connsiteX376" fmla="*/ 2736034 w 3024845"/>
                <a:gd name="connsiteY376" fmla="*/ 642048 h 1059043"/>
                <a:gd name="connsiteX377" fmla="*/ 2736034 w 3024845"/>
                <a:gd name="connsiteY377" fmla="*/ 629077 h 1059043"/>
                <a:gd name="connsiteX378" fmla="*/ 2792781 w 3024845"/>
                <a:gd name="connsiteY378" fmla="*/ 629077 h 1059043"/>
                <a:gd name="connsiteX379" fmla="*/ 2792781 w 3024845"/>
                <a:gd name="connsiteY379" fmla="*/ 598812 h 1059043"/>
                <a:gd name="connsiteX380" fmla="*/ 2811021 w 3024845"/>
                <a:gd name="connsiteY380" fmla="*/ 598812 h 1059043"/>
                <a:gd name="connsiteX381" fmla="*/ 2811021 w 3024845"/>
                <a:gd name="connsiteY381" fmla="*/ 592327 h 1059043"/>
                <a:gd name="connsiteX382" fmla="*/ 2823181 w 3024845"/>
                <a:gd name="connsiteY382" fmla="*/ 592327 h 1059043"/>
                <a:gd name="connsiteX383" fmla="*/ 2823181 w 3024845"/>
                <a:gd name="connsiteY383" fmla="*/ 598812 h 1059043"/>
                <a:gd name="connsiteX384" fmla="*/ 2839395 w 3024845"/>
                <a:gd name="connsiteY384" fmla="*/ 598812 h 1059043"/>
                <a:gd name="connsiteX385" fmla="*/ 2839395 w 3024845"/>
                <a:gd name="connsiteY385" fmla="*/ 648533 h 1059043"/>
                <a:gd name="connsiteX386" fmla="*/ 2871822 w 3024845"/>
                <a:gd name="connsiteY386" fmla="*/ 648533 h 1059043"/>
                <a:gd name="connsiteX387" fmla="*/ 2871822 w 3024845"/>
                <a:gd name="connsiteY387" fmla="*/ 622592 h 1059043"/>
                <a:gd name="connsiteX388" fmla="*/ 2910329 w 3024845"/>
                <a:gd name="connsiteY388" fmla="*/ 622592 h 1059043"/>
                <a:gd name="connsiteX389" fmla="*/ 2910329 w 3024845"/>
                <a:gd name="connsiteY389" fmla="*/ 592327 h 1059043"/>
                <a:gd name="connsiteX390" fmla="*/ 2958970 w 3024845"/>
                <a:gd name="connsiteY390" fmla="*/ 592327 h 1059043"/>
                <a:gd name="connsiteX391" fmla="*/ 2958970 w 3024845"/>
                <a:gd name="connsiteY391" fmla="*/ 703483 h 1059043"/>
                <a:gd name="connsiteX392" fmla="*/ 2958970 w 3024845"/>
                <a:gd name="connsiteY392" fmla="*/ 717262 h 1059043"/>
                <a:gd name="connsiteX393" fmla="*/ 3024845 w 3024845"/>
                <a:gd name="connsiteY393" fmla="*/ 717262 h 1059043"/>
                <a:gd name="connsiteX394" fmla="*/ 3024845 w 3024845"/>
                <a:gd name="connsiteY394" fmla="*/ 1059043 h 1059043"/>
                <a:gd name="connsiteX395" fmla="*/ 2054 w 3024845"/>
                <a:gd name="connsiteY395" fmla="*/ 1056710 h 1059043"/>
                <a:gd name="connsiteX396" fmla="*/ 0 w 3024845"/>
                <a:gd name="connsiteY396" fmla="*/ 622592 h 1059043"/>
                <a:gd name="connsiteX397" fmla="*/ 20267 w 3024845"/>
                <a:gd name="connsiteY397" fmla="*/ 622592 h 1059043"/>
                <a:gd name="connsiteX398" fmla="*/ 20774 w 3024845"/>
                <a:gd name="connsiteY398" fmla="*/ 621511 h 1059043"/>
                <a:gd name="connsiteX399" fmla="*/ 24320 w 3024845"/>
                <a:gd name="connsiteY399" fmla="*/ 613945 h 1059043"/>
                <a:gd name="connsiteX400" fmla="*/ 26094 w 3024845"/>
                <a:gd name="connsiteY400" fmla="*/ 614215 h 1059043"/>
                <a:gd name="connsiteX401" fmla="*/ 38507 w 3024845"/>
                <a:gd name="connsiteY401" fmla="*/ 616106 h 1059043"/>
                <a:gd name="connsiteX402" fmla="*/ 39014 w 3024845"/>
                <a:gd name="connsiteY402" fmla="*/ 617458 h 1059043"/>
                <a:gd name="connsiteX403" fmla="*/ 42560 w 3024845"/>
                <a:gd name="connsiteY403" fmla="*/ 626915 h 1059043"/>
                <a:gd name="connsiteX404" fmla="*/ 68907 w 3024845"/>
                <a:gd name="connsiteY404" fmla="*/ 629077 h 1059043"/>
                <a:gd name="connsiteX405" fmla="*/ 68907 w 3024845"/>
                <a:gd name="connsiteY405" fmla="*/ 505856 h 1059043"/>
                <a:gd name="connsiteX406" fmla="*/ 70934 w 3024845"/>
                <a:gd name="connsiteY406" fmla="*/ 505856 h 1059043"/>
                <a:gd name="connsiteX407" fmla="*/ 85121 w 3024845"/>
                <a:gd name="connsiteY407" fmla="*/ 505856 h 1059043"/>
                <a:gd name="connsiteX408" fmla="*/ 85121 w 3024845"/>
                <a:gd name="connsiteY408" fmla="*/ 369664 h 1059043"/>
                <a:gd name="connsiteX409" fmla="*/ 86894 w 3024845"/>
                <a:gd name="connsiteY409" fmla="*/ 369664 h 1059043"/>
                <a:gd name="connsiteX410" fmla="*/ 99308 w 3024845"/>
                <a:gd name="connsiteY410" fmla="*/ 369664 h 1059043"/>
                <a:gd name="connsiteX411" fmla="*/ 99308 w 3024845"/>
                <a:gd name="connsiteY411" fmla="*/ 255090 h 1059043"/>
                <a:gd name="connsiteX412" fmla="*/ 103361 w 3024845"/>
                <a:gd name="connsiteY412" fmla="*/ 226986 h 1059043"/>
                <a:gd name="connsiteX413" fmla="*/ 105388 w 3024845"/>
                <a:gd name="connsiteY413" fmla="*/ 226986 h 1059043"/>
                <a:gd name="connsiteX414" fmla="*/ 119575 w 3024845"/>
                <a:gd name="connsiteY41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80720 w 3024845"/>
                <a:gd name="connsiteY330" fmla="*/ 555577 h 1059043"/>
                <a:gd name="connsiteX331" fmla="*/ 2245574 w 3024845"/>
                <a:gd name="connsiteY331" fmla="*/ 555577 h 1059043"/>
                <a:gd name="connsiteX332" fmla="*/ 2245574 w 3024845"/>
                <a:gd name="connsiteY332" fmla="*/ 631239 h 1059043"/>
                <a:gd name="connsiteX333" fmla="*/ 2253681 w 3024845"/>
                <a:gd name="connsiteY333" fmla="*/ 631239 h 1059043"/>
                <a:gd name="connsiteX334" fmla="*/ 2255708 w 3024845"/>
                <a:gd name="connsiteY334" fmla="*/ 624754 h 1059043"/>
                <a:gd name="connsiteX335" fmla="*/ 2261788 w 3024845"/>
                <a:gd name="connsiteY335" fmla="*/ 624754 h 1059043"/>
                <a:gd name="connsiteX336" fmla="*/ 2263815 w 3024845"/>
                <a:gd name="connsiteY336" fmla="*/ 633401 h 1059043"/>
                <a:gd name="connsiteX337" fmla="*/ 2275975 w 3024845"/>
                <a:gd name="connsiteY337" fmla="*/ 633401 h 1059043"/>
                <a:gd name="connsiteX338" fmla="*/ 2275975 w 3024845"/>
                <a:gd name="connsiteY338" fmla="*/ 626915 h 1059043"/>
                <a:gd name="connsiteX339" fmla="*/ 2298268 w 3024845"/>
                <a:gd name="connsiteY339" fmla="*/ 626915 h 1059043"/>
                <a:gd name="connsiteX340" fmla="*/ 2298268 w 3024845"/>
                <a:gd name="connsiteY340" fmla="*/ 633401 h 1059043"/>
                <a:gd name="connsiteX341" fmla="*/ 2318535 w 3024845"/>
                <a:gd name="connsiteY341" fmla="*/ 633401 h 1059043"/>
                <a:gd name="connsiteX342" fmla="*/ 2318535 w 3024845"/>
                <a:gd name="connsiteY342" fmla="*/ 678798 h 1059043"/>
                <a:gd name="connsiteX343" fmla="*/ 2332722 w 3024845"/>
                <a:gd name="connsiteY343" fmla="*/ 678798 h 1059043"/>
                <a:gd name="connsiteX344" fmla="*/ 2332722 w 3024845"/>
                <a:gd name="connsiteY344" fmla="*/ 665827 h 1059043"/>
                <a:gd name="connsiteX345" fmla="*/ 2348936 w 3024845"/>
                <a:gd name="connsiteY345" fmla="*/ 665827 h 1059043"/>
                <a:gd name="connsiteX346" fmla="*/ 2348936 w 3024845"/>
                <a:gd name="connsiteY346" fmla="*/ 486400 h 1059043"/>
                <a:gd name="connsiteX347" fmla="*/ 2355016 w 3024845"/>
                <a:gd name="connsiteY347" fmla="*/ 479914 h 1059043"/>
                <a:gd name="connsiteX348" fmla="*/ 2427977 w 3024845"/>
                <a:gd name="connsiteY348" fmla="*/ 479914 h 1059043"/>
                <a:gd name="connsiteX349" fmla="*/ 2427977 w 3024845"/>
                <a:gd name="connsiteY349" fmla="*/ 488562 h 1059043"/>
                <a:gd name="connsiteX350" fmla="*/ 2438110 w 3024845"/>
                <a:gd name="connsiteY350" fmla="*/ 488562 h 1059043"/>
                <a:gd name="connsiteX351" fmla="*/ 2438110 w 3024845"/>
                <a:gd name="connsiteY351" fmla="*/ 603136 h 1059043"/>
                <a:gd name="connsiteX352" fmla="*/ 2460404 w 3024845"/>
                <a:gd name="connsiteY352" fmla="*/ 603136 h 1059043"/>
                <a:gd name="connsiteX353" fmla="*/ 2460404 w 3024845"/>
                <a:gd name="connsiteY353" fmla="*/ 536121 h 1059043"/>
                <a:gd name="connsiteX354" fmla="*/ 2486751 w 3024845"/>
                <a:gd name="connsiteY354" fmla="*/ 536121 h 1059043"/>
                <a:gd name="connsiteX355" fmla="*/ 2490804 w 3024845"/>
                <a:gd name="connsiteY355" fmla="*/ 531797 h 1059043"/>
                <a:gd name="connsiteX356" fmla="*/ 2498911 w 3024845"/>
                <a:gd name="connsiteY356" fmla="*/ 531797 h 1059043"/>
                <a:gd name="connsiteX357" fmla="*/ 2502964 w 3024845"/>
                <a:gd name="connsiteY357" fmla="*/ 536121 h 1059043"/>
                <a:gd name="connsiteX358" fmla="*/ 2525258 w 3024845"/>
                <a:gd name="connsiteY358" fmla="*/ 536121 h 1059043"/>
                <a:gd name="connsiteX359" fmla="*/ 2525258 w 3024845"/>
                <a:gd name="connsiteY359" fmla="*/ 419385 h 1059043"/>
                <a:gd name="connsiteX360" fmla="*/ 2582005 w 3024845"/>
                <a:gd name="connsiteY360" fmla="*/ 408576 h 1059043"/>
                <a:gd name="connsiteX361" fmla="*/ 2582005 w 3024845"/>
                <a:gd name="connsiteY361" fmla="*/ 409657 h 1059043"/>
                <a:gd name="connsiteX362" fmla="*/ 2582005 w 3024845"/>
                <a:gd name="connsiteY362" fmla="*/ 417223 h 1059043"/>
                <a:gd name="connsiteX363" fmla="*/ 2608352 w 3024845"/>
                <a:gd name="connsiteY363" fmla="*/ 417223 h 1059043"/>
                <a:gd name="connsiteX364" fmla="*/ 2608352 w 3024845"/>
                <a:gd name="connsiteY364" fmla="*/ 672313 h 1059043"/>
                <a:gd name="connsiteX365" fmla="*/ 2630646 w 3024845"/>
                <a:gd name="connsiteY365" fmla="*/ 672313 h 1059043"/>
                <a:gd name="connsiteX366" fmla="*/ 2630646 w 3024845"/>
                <a:gd name="connsiteY366" fmla="*/ 667989 h 1059043"/>
                <a:gd name="connsiteX367" fmla="*/ 2642806 w 3024845"/>
                <a:gd name="connsiteY367" fmla="*/ 667989 h 1059043"/>
                <a:gd name="connsiteX368" fmla="*/ 2642806 w 3024845"/>
                <a:gd name="connsiteY368" fmla="*/ 672313 h 1059043"/>
                <a:gd name="connsiteX369" fmla="*/ 2667126 w 3024845"/>
                <a:gd name="connsiteY369" fmla="*/ 672313 h 1059043"/>
                <a:gd name="connsiteX370" fmla="*/ 2667126 w 3024845"/>
                <a:gd name="connsiteY370" fmla="*/ 659342 h 1059043"/>
                <a:gd name="connsiteX371" fmla="*/ 2695500 w 3024845"/>
                <a:gd name="connsiteY371" fmla="*/ 659342 h 1059043"/>
                <a:gd name="connsiteX372" fmla="*/ 2707660 w 3024845"/>
                <a:gd name="connsiteY372" fmla="*/ 655018 h 1059043"/>
                <a:gd name="connsiteX373" fmla="*/ 2727927 w 3024845"/>
                <a:gd name="connsiteY373" fmla="*/ 659342 h 1059043"/>
                <a:gd name="connsiteX374" fmla="*/ 2727927 w 3024845"/>
                <a:gd name="connsiteY374" fmla="*/ 642048 h 1059043"/>
                <a:gd name="connsiteX375" fmla="*/ 2736034 w 3024845"/>
                <a:gd name="connsiteY375" fmla="*/ 642048 h 1059043"/>
                <a:gd name="connsiteX376" fmla="*/ 2736034 w 3024845"/>
                <a:gd name="connsiteY376" fmla="*/ 629077 h 1059043"/>
                <a:gd name="connsiteX377" fmla="*/ 2792781 w 3024845"/>
                <a:gd name="connsiteY377" fmla="*/ 629077 h 1059043"/>
                <a:gd name="connsiteX378" fmla="*/ 2792781 w 3024845"/>
                <a:gd name="connsiteY378" fmla="*/ 598812 h 1059043"/>
                <a:gd name="connsiteX379" fmla="*/ 2811021 w 3024845"/>
                <a:gd name="connsiteY379" fmla="*/ 598812 h 1059043"/>
                <a:gd name="connsiteX380" fmla="*/ 2811021 w 3024845"/>
                <a:gd name="connsiteY380" fmla="*/ 592327 h 1059043"/>
                <a:gd name="connsiteX381" fmla="*/ 2823181 w 3024845"/>
                <a:gd name="connsiteY381" fmla="*/ 592327 h 1059043"/>
                <a:gd name="connsiteX382" fmla="*/ 2823181 w 3024845"/>
                <a:gd name="connsiteY382" fmla="*/ 598812 h 1059043"/>
                <a:gd name="connsiteX383" fmla="*/ 2839395 w 3024845"/>
                <a:gd name="connsiteY383" fmla="*/ 598812 h 1059043"/>
                <a:gd name="connsiteX384" fmla="*/ 2839395 w 3024845"/>
                <a:gd name="connsiteY384" fmla="*/ 648533 h 1059043"/>
                <a:gd name="connsiteX385" fmla="*/ 2871822 w 3024845"/>
                <a:gd name="connsiteY385" fmla="*/ 648533 h 1059043"/>
                <a:gd name="connsiteX386" fmla="*/ 2871822 w 3024845"/>
                <a:gd name="connsiteY386" fmla="*/ 622592 h 1059043"/>
                <a:gd name="connsiteX387" fmla="*/ 2910329 w 3024845"/>
                <a:gd name="connsiteY387" fmla="*/ 622592 h 1059043"/>
                <a:gd name="connsiteX388" fmla="*/ 2910329 w 3024845"/>
                <a:gd name="connsiteY388" fmla="*/ 592327 h 1059043"/>
                <a:gd name="connsiteX389" fmla="*/ 2958970 w 3024845"/>
                <a:gd name="connsiteY389" fmla="*/ 592327 h 1059043"/>
                <a:gd name="connsiteX390" fmla="*/ 2958970 w 3024845"/>
                <a:gd name="connsiteY390" fmla="*/ 703483 h 1059043"/>
                <a:gd name="connsiteX391" fmla="*/ 2958970 w 3024845"/>
                <a:gd name="connsiteY391" fmla="*/ 717262 h 1059043"/>
                <a:gd name="connsiteX392" fmla="*/ 3024845 w 3024845"/>
                <a:gd name="connsiteY392" fmla="*/ 717262 h 1059043"/>
                <a:gd name="connsiteX393" fmla="*/ 3024845 w 3024845"/>
                <a:gd name="connsiteY393" fmla="*/ 1059043 h 1059043"/>
                <a:gd name="connsiteX394" fmla="*/ 2054 w 3024845"/>
                <a:gd name="connsiteY394" fmla="*/ 1056710 h 1059043"/>
                <a:gd name="connsiteX395" fmla="*/ 0 w 3024845"/>
                <a:gd name="connsiteY395" fmla="*/ 622592 h 1059043"/>
                <a:gd name="connsiteX396" fmla="*/ 20267 w 3024845"/>
                <a:gd name="connsiteY396" fmla="*/ 622592 h 1059043"/>
                <a:gd name="connsiteX397" fmla="*/ 20774 w 3024845"/>
                <a:gd name="connsiteY397" fmla="*/ 621511 h 1059043"/>
                <a:gd name="connsiteX398" fmla="*/ 24320 w 3024845"/>
                <a:gd name="connsiteY398" fmla="*/ 613945 h 1059043"/>
                <a:gd name="connsiteX399" fmla="*/ 26094 w 3024845"/>
                <a:gd name="connsiteY399" fmla="*/ 614215 h 1059043"/>
                <a:gd name="connsiteX400" fmla="*/ 38507 w 3024845"/>
                <a:gd name="connsiteY400" fmla="*/ 616106 h 1059043"/>
                <a:gd name="connsiteX401" fmla="*/ 39014 w 3024845"/>
                <a:gd name="connsiteY401" fmla="*/ 617458 h 1059043"/>
                <a:gd name="connsiteX402" fmla="*/ 42560 w 3024845"/>
                <a:gd name="connsiteY402" fmla="*/ 626915 h 1059043"/>
                <a:gd name="connsiteX403" fmla="*/ 68907 w 3024845"/>
                <a:gd name="connsiteY403" fmla="*/ 629077 h 1059043"/>
                <a:gd name="connsiteX404" fmla="*/ 68907 w 3024845"/>
                <a:gd name="connsiteY404" fmla="*/ 505856 h 1059043"/>
                <a:gd name="connsiteX405" fmla="*/ 70934 w 3024845"/>
                <a:gd name="connsiteY405" fmla="*/ 505856 h 1059043"/>
                <a:gd name="connsiteX406" fmla="*/ 85121 w 3024845"/>
                <a:gd name="connsiteY406" fmla="*/ 505856 h 1059043"/>
                <a:gd name="connsiteX407" fmla="*/ 85121 w 3024845"/>
                <a:gd name="connsiteY407" fmla="*/ 369664 h 1059043"/>
                <a:gd name="connsiteX408" fmla="*/ 86894 w 3024845"/>
                <a:gd name="connsiteY408" fmla="*/ 369664 h 1059043"/>
                <a:gd name="connsiteX409" fmla="*/ 99308 w 3024845"/>
                <a:gd name="connsiteY409" fmla="*/ 369664 h 1059043"/>
                <a:gd name="connsiteX410" fmla="*/ 99308 w 3024845"/>
                <a:gd name="connsiteY410" fmla="*/ 255090 h 1059043"/>
                <a:gd name="connsiteX411" fmla="*/ 103361 w 3024845"/>
                <a:gd name="connsiteY411" fmla="*/ 226986 h 1059043"/>
                <a:gd name="connsiteX412" fmla="*/ 105388 w 3024845"/>
                <a:gd name="connsiteY412" fmla="*/ 226986 h 1059043"/>
                <a:gd name="connsiteX413" fmla="*/ 119575 w 3024845"/>
                <a:gd name="connsiteY41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0720 w 3024845"/>
                <a:gd name="connsiteY329" fmla="*/ 555577 h 1059043"/>
                <a:gd name="connsiteX330" fmla="*/ 2245574 w 3024845"/>
                <a:gd name="connsiteY330" fmla="*/ 555577 h 1059043"/>
                <a:gd name="connsiteX331" fmla="*/ 2245574 w 3024845"/>
                <a:gd name="connsiteY331" fmla="*/ 631239 h 1059043"/>
                <a:gd name="connsiteX332" fmla="*/ 2253681 w 3024845"/>
                <a:gd name="connsiteY332" fmla="*/ 631239 h 1059043"/>
                <a:gd name="connsiteX333" fmla="*/ 2255708 w 3024845"/>
                <a:gd name="connsiteY333" fmla="*/ 624754 h 1059043"/>
                <a:gd name="connsiteX334" fmla="*/ 2261788 w 3024845"/>
                <a:gd name="connsiteY334" fmla="*/ 624754 h 1059043"/>
                <a:gd name="connsiteX335" fmla="*/ 2263815 w 3024845"/>
                <a:gd name="connsiteY335" fmla="*/ 633401 h 1059043"/>
                <a:gd name="connsiteX336" fmla="*/ 2275975 w 3024845"/>
                <a:gd name="connsiteY336" fmla="*/ 633401 h 1059043"/>
                <a:gd name="connsiteX337" fmla="*/ 2275975 w 3024845"/>
                <a:gd name="connsiteY337" fmla="*/ 626915 h 1059043"/>
                <a:gd name="connsiteX338" fmla="*/ 2298268 w 3024845"/>
                <a:gd name="connsiteY338" fmla="*/ 626915 h 1059043"/>
                <a:gd name="connsiteX339" fmla="*/ 2298268 w 3024845"/>
                <a:gd name="connsiteY339" fmla="*/ 633401 h 1059043"/>
                <a:gd name="connsiteX340" fmla="*/ 2318535 w 3024845"/>
                <a:gd name="connsiteY340" fmla="*/ 633401 h 1059043"/>
                <a:gd name="connsiteX341" fmla="*/ 2318535 w 3024845"/>
                <a:gd name="connsiteY341" fmla="*/ 678798 h 1059043"/>
                <a:gd name="connsiteX342" fmla="*/ 2332722 w 3024845"/>
                <a:gd name="connsiteY342" fmla="*/ 678798 h 1059043"/>
                <a:gd name="connsiteX343" fmla="*/ 2332722 w 3024845"/>
                <a:gd name="connsiteY343" fmla="*/ 665827 h 1059043"/>
                <a:gd name="connsiteX344" fmla="*/ 2348936 w 3024845"/>
                <a:gd name="connsiteY344" fmla="*/ 665827 h 1059043"/>
                <a:gd name="connsiteX345" fmla="*/ 2348936 w 3024845"/>
                <a:gd name="connsiteY345" fmla="*/ 486400 h 1059043"/>
                <a:gd name="connsiteX346" fmla="*/ 2355016 w 3024845"/>
                <a:gd name="connsiteY346" fmla="*/ 479914 h 1059043"/>
                <a:gd name="connsiteX347" fmla="*/ 2427977 w 3024845"/>
                <a:gd name="connsiteY347" fmla="*/ 479914 h 1059043"/>
                <a:gd name="connsiteX348" fmla="*/ 2427977 w 3024845"/>
                <a:gd name="connsiteY348" fmla="*/ 488562 h 1059043"/>
                <a:gd name="connsiteX349" fmla="*/ 2438110 w 3024845"/>
                <a:gd name="connsiteY349" fmla="*/ 488562 h 1059043"/>
                <a:gd name="connsiteX350" fmla="*/ 2438110 w 3024845"/>
                <a:gd name="connsiteY350" fmla="*/ 603136 h 1059043"/>
                <a:gd name="connsiteX351" fmla="*/ 2460404 w 3024845"/>
                <a:gd name="connsiteY351" fmla="*/ 603136 h 1059043"/>
                <a:gd name="connsiteX352" fmla="*/ 2460404 w 3024845"/>
                <a:gd name="connsiteY352" fmla="*/ 536121 h 1059043"/>
                <a:gd name="connsiteX353" fmla="*/ 2486751 w 3024845"/>
                <a:gd name="connsiteY353" fmla="*/ 536121 h 1059043"/>
                <a:gd name="connsiteX354" fmla="*/ 2490804 w 3024845"/>
                <a:gd name="connsiteY354" fmla="*/ 531797 h 1059043"/>
                <a:gd name="connsiteX355" fmla="*/ 2498911 w 3024845"/>
                <a:gd name="connsiteY355" fmla="*/ 531797 h 1059043"/>
                <a:gd name="connsiteX356" fmla="*/ 2502964 w 3024845"/>
                <a:gd name="connsiteY356" fmla="*/ 536121 h 1059043"/>
                <a:gd name="connsiteX357" fmla="*/ 2525258 w 3024845"/>
                <a:gd name="connsiteY357" fmla="*/ 536121 h 1059043"/>
                <a:gd name="connsiteX358" fmla="*/ 2525258 w 3024845"/>
                <a:gd name="connsiteY358" fmla="*/ 419385 h 1059043"/>
                <a:gd name="connsiteX359" fmla="*/ 2582005 w 3024845"/>
                <a:gd name="connsiteY359" fmla="*/ 408576 h 1059043"/>
                <a:gd name="connsiteX360" fmla="*/ 2582005 w 3024845"/>
                <a:gd name="connsiteY360" fmla="*/ 409657 h 1059043"/>
                <a:gd name="connsiteX361" fmla="*/ 2582005 w 3024845"/>
                <a:gd name="connsiteY361" fmla="*/ 417223 h 1059043"/>
                <a:gd name="connsiteX362" fmla="*/ 2608352 w 3024845"/>
                <a:gd name="connsiteY362" fmla="*/ 417223 h 1059043"/>
                <a:gd name="connsiteX363" fmla="*/ 2608352 w 3024845"/>
                <a:gd name="connsiteY363" fmla="*/ 672313 h 1059043"/>
                <a:gd name="connsiteX364" fmla="*/ 2630646 w 3024845"/>
                <a:gd name="connsiteY364" fmla="*/ 672313 h 1059043"/>
                <a:gd name="connsiteX365" fmla="*/ 2630646 w 3024845"/>
                <a:gd name="connsiteY365" fmla="*/ 667989 h 1059043"/>
                <a:gd name="connsiteX366" fmla="*/ 2642806 w 3024845"/>
                <a:gd name="connsiteY366" fmla="*/ 667989 h 1059043"/>
                <a:gd name="connsiteX367" fmla="*/ 2642806 w 3024845"/>
                <a:gd name="connsiteY367" fmla="*/ 672313 h 1059043"/>
                <a:gd name="connsiteX368" fmla="*/ 2667126 w 3024845"/>
                <a:gd name="connsiteY368" fmla="*/ 672313 h 1059043"/>
                <a:gd name="connsiteX369" fmla="*/ 2667126 w 3024845"/>
                <a:gd name="connsiteY369" fmla="*/ 659342 h 1059043"/>
                <a:gd name="connsiteX370" fmla="*/ 2695500 w 3024845"/>
                <a:gd name="connsiteY370" fmla="*/ 659342 h 1059043"/>
                <a:gd name="connsiteX371" fmla="*/ 2707660 w 3024845"/>
                <a:gd name="connsiteY371" fmla="*/ 655018 h 1059043"/>
                <a:gd name="connsiteX372" fmla="*/ 2727927 w 3024845"/>
                <a:gd name="connsiteY372" fmla="*/ 659342 h 1059043"/>
                <a:gd name="connsiteX373" fmla="*/ 2727927 w 3024845"/>
                <a:gd name="connsiteY373" fmla="*/ 642048 h 1059043"/>
                <a:gd name="connsiteX374" fmla="*/ 2736034 w 3024845"/>
                <a:gd name="connsiteY374" fmla="*/ 642048 h 1059043"/>
                <a:gd name="connsiteX375" fmla="*/ 2736034 w 3024845"/>
                <a:gd name="connsiteY375" fmla="*/ 629077 h 1059043"/>
                <a:gd name="connsiteX376" fmla="*/ 2792781 w 3024845"/>
                <a:gd name="connsiteY376" fmla="*/ 629077 h 1059043"/>
                <a:gd name="connsiteX377" fmla="*/ 2792781 w 3024845"/>
                <a:gd name="connsiteY377" fmla="*/ 598812 h 1059043"/>
                <a:gd name="connsiteX378" fmla="*/ 2811021 w 3024845"/>
                <a:gd name="connsiteY378" fmla="*/ 598812 h 1059043"/>
                <a:gd name="connsiteX379" fmla="*/ 2811021 w 3024845"/>
                <a:gd name="connsiteY379" fmla="*/ 592327 h 1059043"/>
                <a:gd name="connsiteX380" fmla="*/ 2823181 w 3024845"/>
                <a:gd name="connsiteY380" fmla="*/ 592327 h 1059043"/>
                <a:gd name="connsiteX381" fmla="*/ 2823181 w 3024845"/>
                <a:gd name="connsiteY381" fmla="*/ 598812 h 1059043"/>
                <a:gd name="connsiteX382" fmla="*/ 2839395 w 3024845"/>
                <a:gd name="connsiteY382" fmla="*/ 598812 h 1059043"/>
                <a:gd name="connsiteX383" fmla="*/ 2839395 w 3024845"/>
                <a:gd name="connsiteY383" fmla="*/ 648533 h 1059043"/>
                <a:gd name="connsiteX384" fmla="*/ 2871822 w 3024845"/>
                <a:gd name="connsiteY384" fmla="*/ 648533 h 1059043"/>
                <a:gd name="connsiteX385" fmla="*/ 2871822 w 3024845"/>
                <a:gd name="connsiteY385" fmla="*/ 622592 h 1059043"/>
                <a:gd name="connsiteX386" fmla="*/ 2910329 w 3024845"/>
                <a:gd name="connsiteY386" fmla="*/ 622592 h 1059043"/>
                <a:gd name="connsiteX387" fmla="*/ 2910329 w 3024845"/>
                <a:gd name="connsiteY387" fmla="*/ 592327 h 1059043"/>
                <a:gd name="connsiteX388" fmla="*/ 2958970 w 3024845"/>
                <a:gd name="connsiteY388" fmla="*/ 592327 h 1059043"/>
                <a:gd name="connsiteX389" fmla="*/ 2958970 w 3024845"/>
                <a:gd name="connsiteY389" fmla="*/ 703483 h 1059043"/>
                <a:gd name="connsiteX390" fmla="*/ 2958970 w 3024845"/>
                <a:gd name="connsiteY390" fmla="*/ 717262 h 1059043"/>
                <a:gd name="connsiteX391" fmla="*/ 3024845 w 3024845"/>
                <a:gd name="connsiteY391" fmla="*/ 717262 h 1059043"/>
                <a:gd name="connsiteX392" fmla="*/ 3024845 w 3024845"/>
                <a:gd name="connsiteY392" fmla="*/ 1059043 h 1059043"/>
                <a:gd name="connsiteX393" fmla="*/ 2054 w 3024845"/>
                <a:gd name="connsiteY393" fmla="*/ 1056710 h 1059043"/>
                <a:gd name="connsiteX394" fmla="*/ 0 w 3024845"/>
                <a:gd name="connsiteY394" fmla="*/ 622592 h 1059043"/>
                <a:gd name="connsiteX395" fmla="*/ 20267 w 3024845"/>
                <a:gd name="connsiteY395" fmla="*/ 622592 h 1059043"/>
                <a:gd name="connsiteX396" fmla="*/ 20774 w 3024845"/>
                <a:gd name="connsiteY396" fmla="*/ 621511 h 1059043"/>
                <a:gd name="connsiteX397" fmla="*/ 24320 w 3024845"/>
                <a:gd name="connsiteY397" fmla="*/ 613945 h 1059043"/>
                <a:gd name="connsiteX398" fmla="*/ 26094 w 3024845"/>
                <a:gd name="connsiteY398" fmla="*/ 614215 h 1059043"/>
                <a:gd name="connsiteX399" fmla="*/ 38507 w 3024845"/>
                <a:gd name="connsiteY399" fmla="*/ 616106 h 1059043"/>
                <a:gd name="connsiteX400" fmla="*/ 39014 w 3024845"/>
                <a:gd name="connsiteY400" fmla="*/ 617458 h 1059043"/>
                <a:gd name="connsiteX401" fmla="*/ 42560 w 3024845"/>
                <a:gd name="connsiteY401" fmla="*/ 626915 h 1059043"/>
                <a:gd name="connsiteX402" fmla="*/ 68907 w 3024845"/>
                <a:gd name="connsiteY402" fmla="*/ 629077 h 1059043"/>
                <a:gd name="connsiteX403" fmla="*/ 68907 w 3024845"/>
                <a:gd name="connsiteY403" fmla="*/ 505856 h 1059043"/>
                <a:gd name="connsiteX404" fmla="*/ 70934 w 3024845"/>
                <a:gd name="connsiteY404" fmla="*/ 505856 h 1059043"/>
                <a:gd name="connsiteX405" fmla="*/ 85121 w 3024845"/>
                <a:gd name="connsiteY405" fmla="*/ 505856 h 1059043"/>
                <a:gd name="connsiteX406" fmla="*/ 85121 w 3024845"/>
                <a:gd name="connsiteY406" fmla="*/ 369664 h 1059043"/>
                <a:gd name="connsiteX407" fmla="*/ 86894 w 3024845"/>
                <a:gd name="connsiteY407" fmla="*/ 369664 h 1059043"/>
                <a:gd name="connsiteX408" fmla="*/ 99308 w 3024845"/>
                <a:gd name="connsiteY408" fmla="*/ 369664 h 1059043"/>
                <a:gd name="connsiteX409" fmla="*/ 99308 w 3024845"/>
                <a:gd name="connsiteY409" fmla="*/ 255090 h 1059043"/>
                <a:gd name="connsiteX410" fmla="*/ 103361 w 3024845"/>
                <a:gd name="connsiteY410" fmla="*/ 226986 h 1059043"/>
                <a:gd name="connsiteX411" fmla="*/ 105388 w 3024845"/>
                <a:gd name="connsiteY411" fmla="*/ 226986 h 1059043"/>
                <a:gd name="connsiteX412" fmla="*/ 119575 w 3024845"/>
                <a:gd name="connsiteY41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35634 h 1059043"/>
                <a:gd name="connsiteX328" fmla="*/ 2180720 w 3024845"/>
                <a:gd name="connsiteY328" fmla="*/ 555577 h 1059043"/>
                <a:gd name="connsiteX329" fmla="*/ 2245574 w 3024845"/>
                <a:gd name="connsiteY329" fmla="*/ 555577 h 1059043"/>
                <a:gd name="connsiteX330" fmla="*/ 2245574 w 3024845"/>
                <a:gd name="connsiteY330" fmla="*/ 631239 h 1059043"/>
                <a:gd name="connsiteX331" fmla="*/ 2253681 w 3024845"/>
                <a:gd name="connsiteY331" fmla="*/ 631239 h 1059043"/>
                <a:gd name="connsiteX332" fmla="*/ 2255708 w 3024845"/>
                <a:gd name="connsiteY332" fmla="*/ 624754 h 1059043"/>
                <a:gd name="connsiteX333" fmla="*/ 2261788 w 3024845"/>
                <a:gd name="connsiteY333" fmla="*/ 624754 h 1059043"/>
                <a:gd name="connsiteX334" fmla="*/ 2263815 w 3024845"/>
                <a:gd name="connsiteY334" fmla="*/ 633401 h 1059043"/>
                <a:gd name="connsiteX335" fmla="*/ 2275975 w 3024845"/>
                <a:gd name="connsiteY335" fmla="*/ 633401 h 1059043"/>
                <a:gd name="connsiteX336" fmla="*/ 2275975 w 3024845"/>
                <a:gd name="connsiteY336" fmla="*/ 626915 h 1059043"/>
                <a:gd name="connsiteX337" fmla="*/ 2298268 w 3024845"/>
                <a:gd name="connsiteY337" fmla="*/ 626915 h 1059043"/>
                <a:gd name="connsiteX338" fmla="*/ 2298268 w 3024845"/>
                <a:gd name="connsiteY338" fmla="*/ 633401 h 1059043"/>
                <a:gd name="connsiteX339" fmla="*/ 2318535 w 3024845"/>
                <a:gd name="connsiteY339" fmla="*/ 633401 h 1059043"/>
                <a:gd name="connsiteX340" fmla="*/ 2318535 w 3024845"/>
                <a:gd name="connsiteY340" fmla="*/ 678798 h 1059043"/>
                <a:gd name="connsiteX341" fmla="*/ 2332722 w 3024845"/>
                <a:gd name="connsiteY341" fmla="*/ 678798 h 1059043"/>
                <a:gd name="connsiteX342" fmla="*/ 2332722 w 3024845"/>
                <a:gd name="connsiteY342" fmla="*/ 665827 h 1059043"/>
                <a:gd name="connsiteX343" fmla="*/ 2348936 w 3024845"/>
                <a:gd name="connsiteY343" fmla="*/ 665827 h 1059043"/>
                <a:gd name="connsiteX344" fmla="*/ 2348936 w 3024845"/>
                <a:gd name="connsiteY344" fmla="*/ 486400 h 1059043"/>
                <a:gd name="connsiteX345" fmla="*/ 2355016 w 3024845"/>
                <a:gd name="connsiteY345" fmla="*/ 479914 h 1059043"/>
                <a:gd name="connsiteX346" fmla="*/ 2427977 w 3024845"/>
                <a:gd name="connsiteY346" fmla="*/ 479914 h 1059043"/>
                <a:gd name="connsiteX347" fmla="*/ 2427977 w 3024845"/>
                <a:gd name="connsiteY347" fmla="*/ 488562 h 1059043"/>
                <a:gd name="connsiteX348" fmla="*/ 2438110 w 3024845"/>
                <a:gd name="connsiteY348" fmla="*/ 488562 h 1059043"/>
                <a:gd name="connsiteX349" fmla="*/ 2438110 w 3024845"/>
                <a:gd name="connsiteY349" fmla="*/ 603136 h 1059043"/>
                <a:gd name="connsiteX350" fmla="*/ 2460404 w 3024845"/>
                <a:gd name="connsiteY350" fmla="*/ 603136 h 1059043"/>
                <a:gd name="connsiteX351" fmla="*/ 2460404 w 3024845"/>
                <a:gd name="connsiteY351" fmla="*/ 536121 h 1059043"/>
                <a:gd name="connsiteX352" fmla="*/ 2486751 w 3024845"/>
                <a:gd name="connsiteY352" fmla="*/ 536121 h 1059043"/>
                <a:gd name="connsiteX353" fmla="*/ 2490804 w 3024845"/>
                <a:gd name="connsiteY353" fmla="*/ 531797 h 1059043"/>
                <a:gd name="connsiteX354" fmla="*/ 2498911 w 3024845"/>
                <a:gd name="connsiteY354" fmla="*/ 531797 h 1059043"/>
                <a:gd name="connsiteX355" fmla="*/ 2502964 w 3024845"/>
                <a:gd name="connsiteY355" fmla="*/ 536121 h 1059043"/>
                <a:gd name="connsiteX356" fmla="*/ 2525258 w 3024845"/>
                <a:gd name="connsiteY356" fmla="*/ 536121 h 1059043"/>
                <a:gd name="connsiteX357" fmla="*/ 2525258 w 3024845"/>
                <a:gd name="connsiteY357" fmla="*/ 419385 h 1059043"/>
                <a:gd name="connsiteX358" fmla="*/ 2582005 w 3024845"/>
                <a:gd name="connsiteY358" fmla="*/ 408576 h 1059043"/>
                <a:gd name="connsiteX359" fmla="*/ 2582005 w 3024845"/>
                <a:gd name="connsiteY359" fmla="*/ 409657 h 1059043"/>
                <a:gd name="connsiteX360" fmla="*/ 2582005 w 3024845"/>
                <a:gd name="connsiteY360" fmla="*/ 417223 h 1059043"/>
                <a:gd name="connsiteX361" fmla="*/ 2608352 w 3024845"/>
                <a:gd name="connsiteY361" fmla="*/ 417223 h 1059043"/>
                <a:gd name="connsiteX362" fmla="*/ 2608352 w 3024845"/>
                <a:gd name="connsiteY362" fmla="*/ 672313 h 1059043"/>
                <a:gd name="connsiteX363" fmla="*/ 2630646 w 3024845"/>
                <a:gd name="connsiteY363" fmla="*/ 672313 h 1059043"/>
                <a:gd name="connsiteX364" fmla="*/ 2630646 w 3024845"/>
                <a:gd name="connsiteY364" fmla="*/ 667989 h 1059043"/>
                <a:gd name="connsiteX365" fmla="*/ 2642806 w 3024845"/>
                <a:gd name="connsiteY365" fmla="*/ 667989 h 1059043"/>
                <a:gd name="connsiteX366" fmla="*/ 2642806 w 3024845"/>
                <a:gd name="connsiteY366" fmla="*/ 672313 h 1059043"/>
                <a:gd name="connsiteX367" fmla="*/ 2667126 w 3024845"/>
                <a:gd name="connsiteY367" fmla="*/ 672313 h 1059043"/>
                <a:gd name="connsiteX368" fmla="*/ 2667126 w 3024845"/>
                <a:gd name="connsiteY368" fmla="*/ 659342 h 1059043"/>
                <a:gd name="connsiteX369" fmla="*/ 2695500 w 3024845"/>
                <a:gd name="connsiteY369" fmla="*/ 659342 h 1059043"/>
                <a:gd name="connsiteX370" fmla="*/ 2707660 w 3024845"/>
                <a:gd name="connsiteY370" fmla="*/ 655018 h 1059043"/>
                <a:gd name="connsiteX371" fmla="*/ 2727927 w 3024845"/>
                <a:gd name="connsiteY371" fmla="*/ 659342 h 1059043"/>
                <a:gd name="connsiteX372" fmla="*/ 2727927 w 3024845"/>
                <a:gd name="connsiteY372" fmla="*/ 642048 h 1059043"/>
                <a:gd name="connsiteX373" fmla="*/ 2736034 w 3024845"/>
                <a:gd name="connsiteY373" fmla="*/ 642048 h 1059043"/>
                <a:gd name="connsiteX374" fmla="*/ 2736034 w 3024845"/>
                <a:gd name="connsiteY374" fmla="*/ 629077 h 1059043"/>
                <a:gd name="connsiteX375" fmla="*/ 2792781 w 3024845"/>
                <a:gd name="connsiteY375" fmla="*/ 629077 h 1059043"/>
                <a:gd name="connsiteX376" fmla="*/ 2792781 w 3024845"/>
                <a:gd name="connsiteY376" fmla="*/ 598812 h 1059043"/>
                <a:gd name="connsiteX377" fmla="*/ 2811021 w 3024845"/>
                <a:gd name="connsiteY377" fmla="*/ 598812 h 1059043"/>
                <a:gd name="connsiteX378" fmla="*/ 2811021 w 3024845"/>
                <a:gd name="connsiteY378" fmla="*/ 592327 h 1059043"/>
                <a:gd name="connsiteX379" fmla="*/ 2823181 w 3024845"/>
                <a:gd name="connsiteY379" fmla="*/ 592327 h 1059043"/>
                <a:gd name="connsiteX380" fmla="*/ 2823181 w 3024845"/>
                <a:gd name="connsiteY380" fmla="*/ 598812 h 1059043"/>
                <a:gd name="connsiteX381" fmla="*/ 2839395 w 3024845"/>
                <a:gd name="connsiteY381" fmla="*/ 598812 h 1059043"/>
                <a:gd name="connsiteX382" fmla="*/ 2839395 w 3024845"/>
                <a:gd name="connsiteY382" fmla="*/ 648533 h 1059043"/>
                <a:gd name="connsiteX383" fmla="*/ 2871822 w 3024845"/>
                <a:gd name="connsiteY383" fmla="*/ 648533 h 1059043"/>
                <a:gd name="connsiteX384" fmla="*/ 2871822 w 3024845"/>
                <a:gd name="connsiteY384" fmla="*/ 622592 h 1059043"/>
                <a:gd name="connsiteX385" fmla="*/ 2910329 w 3024845"/>
                <a:gd name="connsiteY385" fmla="*/ 622592 h 1059043"/>
                <a:gd name="connsiteX386" fmla="*/ 2910329 w 3024845"/>
                <a:gd name="connsiteY386" fmla="*/ 592327 h 1059043"/>
                <a:gd name="connsiteX387" fmla="*/ 2958970 w 3024845"/>
                <a:gd name="connsiteY387" fmla="*/ 592327 h 1059043"/>
                <a:gd name="connsiteX388" fmla="*/ 2958970 w 3024845"/>
                <a:gd name="connsiteY388" fmla="*/ 703483 h 1059043"/>
                <a:gd name="connsiteX389" fmla="*/ 2958970 w 3024845"/>
                <a:gd name="connsiteY389" fmla="*/ 717262 h 1059043"/>
                <a:gd name="connsiteX390" fmla="*/ 3024845 w 3024845"/>
                <a:gd name="connsiteY390" fmla="*/ 717262 h 1059043"/>
                <a:gd name="connsiteX391" fmla="*/ 3024845 w 3024845"/>
                <a:gd name="connsiteY391" fmla="*/ 1059043 h 1059043"/>
                <a:gd name="connsiteX392" fmla="*/ 2054 w 3024845"/>
                <a:gd name="connsiteY392" fmla="*/ 1056710 h 1059043"/>
                <a:gd name="connsiteX393" fmla="*/ 0 w 3024845"/>
                <a:gd name="connsiteY393" fmla="*/ 622592 h 1059043"/>
                <a:gd name="connsiteX394" fmla="*/ 20267 w 3024845"/>
                <a:gd name="connsiteY394" fmla="*/ 622592 h 1059043"/>
                <a:gd name="connsiteX395" fmla="*/ 20774 w 3024845"/>
                <a:gd name="connsiteY395" fmla="*/ 621511 h 1059043"/>
                <a:gd name="connsiteX396" fmla="*/ 24320 w 3024845"/>
                <a:gd name="connsiteY396" fmla="*/ 613945 h 1059043"/>
                <a:gd name="connsiteX397" fmla="*/ 26094 w 3024845"/>
                <a:gd name="connsiteY397" fmla="*/ 614215 h 1059043"/>
                <a:gd name="connsiteX398" fmla="*/ 38507 w 3024845"/>
                <a:gd name="connsiteY398" fmla="*/ 616106 h 1059043"/>
                <a:gd name="connsiteX399" fmla="*/ 39014 w 3024845"/>
                <a:gd name="connsiteY399" fmla="*/ 617458 h 1059043"/>
                <a:gd name="connsiteX400" fmla="*/ 42560 w 3024845"/>
                <a:gd name="connsiteY400" fmla="*/ 626915 h 1059043"/>
                <a:gd name="connsiteX401" fmla="*/ 68907 w 3024845"/>
                <a:gd name="connsiteY401" fmla="*/ 629077 h 1059043"/>
                <a:gd name="connsiteX402" fmla="*/ 68907 w 3024845"/>
                <a:gd name="connsiteY402" fmla="*/ 505856 h 1059043"/>
                <a:gd name="connsiteX403" fmla="*/ 70934 w 3024845"/>
                <a:gd name="connsiteY403" fmla="*/ 505856 h 1059043"/>
                <a:gd name="connsiteX404" fmla="*/ 85121 w 3024845"/>
                <a:gd name="connsiteY404" fmla="*/ 505856 h 1059043"/>
                <a:gd name="connsiteX405" fmla="*/ 85121 w 3024845"/>
                <a:gd name="connsiteY405" fmla="*/ 369664 h 1059043"/>
                <a:gd name="connsiteX406" fmla="*/ 86894 w 3024845"/>
                <a:gd name="connsiteY406" fmla="*/ 369664 h 1059043"/>
                <a:gd name="connsiteX407" fmla="*/ 99308 w 3024845"/>
                <a:gd name="connsiteY407" fmla="*/ 369664 h 1059043"/>
                <a:gd name="connsiteX408" fmla="*/ 99308 w 3024845"/>
                <a:gd name="connsiteY408" fmla="*/ 255090 h 1059043"/>
                <a:gd name="connsiteX409" fmla="*/ 103361 w 3024845"/>
                <a:gd name="connsiteY409" fmla="*/ 226986 h 1059043"/>
                <a:gd name="connsiteX410" fmla="*/ 105388 w 3024845"/>
                <a:gd name="connsiteY410" fmla="*/ 226986 h 1059043"/>
                <a:gd name="connsiteX411" fmla="*/ 119575 w 3024845"/>
                <a:gd name="connsiteY41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80720 w 3024845"/>
                <a:gd name="connsiteY327" fmla="*/ 555577 h 1059043"/>
                <a:gd name="connsiteX328" fmla="*/ 2245574 w 3024845"/>
                <a:gd name="connsiteY328" fmla="*/ 555577 h 1059043"/>
                <a:gd name="connsiteX329" fmla="*/ 2245574 w 3024845"/>
                <a:gd name="connsiteY329" fmla="*/ 631239 h 1059043"/>
                <a:gd name="connsiteX330" fmla="*/ 2253681 w 3024845"/>
                <a:gd name="connsiteY330" fmla="*/ 631239 h 1059043"/>
                <a:gd name="connsiteX331" fmla="*/ 2255708 w 3024845"/>
                <a:gd name="connsiteY331" fmla="*/ 624754 h 1059043"/>
                <a:gd name="connsiteX332" fmla="*/ 2261788 w 3024845"/>
                <a:gd name="connsiteY332" fmla="*/ 624754 h 1059043"/>
                <a:gd name="connsiteX333" fmla="*/ 2263815 w 3024845"/>
                <a:gd name="connsiteY333" fmla="*/ 633401 h 1059043"/>
                <a:gd name="connsiteX334" fmla="*/ 2275975 w 3024845"/>
                <a:gd name="connsiteY334" fmla="*/ 633401 h 1059043"/>
                <a:gd name="connsiteX335" fmla="*/ 2275975 w 3024845"/>
                <a:gd name="connsiteY335" fmla="*/ 626915 h 1059043"/>
                <a:gd name="connsiteX336" fmla="*/ 2298268 w 3024845"/>
                <a:gd name="connsiteY336" fmla="*/ 626915 h 1059043"/>
                <a:gd name="connsiteX337" fmla="*/ 2298268 w 3024845"/>
                <a:gd name="connsiteY337" fmla="*/ 633401 h 1059043"/>
                <a:gd name="connsiteX338" fmla="*/ 2318535 w 3024845"/>
                <a:gd name="connsiteY338" fmla="*/ 633401 h 1059043"/>
                <a:gd name="connsiteX339" fmla="*/ 2318535 w 3024845"/>
                <a:gd name="connsiteY339" fmla="*/ 678798 h 1059043"/>
                <a:gd name="connsiteX340" fmla="*/ 2332722 w 3024845"/>
                <a:gd name="connsiteY340" fmla="*/ 678798 h 1059043"/>
                <a:gd name="connsiteX341" fmla="*/ 2332722 w 3024845"/>
                <a:gd name="connsiteY341" fmla="*/ 665827 h 1059043"/>
                <a:gd name="connsiteX342" fmla="*/ 2348936 w 3024845"/>
                <a:gd name="connsiteY342" fmla="*/ 665827 h 1059043"/>
                <a:gd name="connsiteX343" fmla="*/ 2348936 w 3024845"/>
                <a:gd name="connsiteY343" fmla="*/ 486400 h 1059043"/>
                <a:gd name="connsiteX344" fmla="*/ 2355016 w 3024845"/>
                <a:gd name="connsiteY344" fmla="*/ 479914 h 1059043"/>
                <a:gd name="connsiteX345" fmla="*/ 2427977 w 3024845"/>
                <a:gd name="connsiteY345" fmla="*/ 479914 h 1059043"/>
                <a:gd name="connsiteX346" fmla="*/ 2427977 w 3024845"/>
                <a:gd name="connsiteY346" fmla="*/ 488562 h 1059043"/>
                <a:gd name="connsiteX347" fmla="*/ 2438110 w 3024845"/>
                <a:gd name="connsiteY347" fmla="*/ 488562 h 1059043"/>
                <a:gd name="connsiteX348" fmla="*/ 2438110 w 3024845"/>
                <a:gd name="connsiteY348" fmla="*/ 603136 h 1059043"/>
                <a:gd name="connsiteX349" fmla="*/ 2460404 w 3024845"/>
                <a:gd name="connsiteY349" fmla="*/ 603136 h 1059043"/>
                <a:gd name="connsiteX350" fmla="*/ 2460404 w 3024845"/>
                <a:gd name="connsiteY350" fmla="*/ 536121 h 1059043"/>
                <a:gd name="connsiteX351" fmla="*/ 2486751 w 3024845"/>
                <a:gd name="connsiteY351" fmla="*/ 536121 h 1059043"/>
                <a:gd name="connsiteX352" fmla="*/ 2490804 w 3024845"/>
                <a:gd name="connsiteY352" fmla="*/ 531797 h 1059043"/>
                <a:gd name="connsiteX353" fmla="*/ 2498911 w 3024845"/>
                <a:gd name="connsiteY353" fmla="*/ 531797 h 1059043"/>
                <a:gd name="connsiteX354" fmla="*/ 2502964 w 3024845"/>
                <a:gd name="connsiteY354" fmla="*/ 536121 h 1059043"/>
                <a:gd name="connsiteX355" fmla="*/ 2525258 w 3024845"/>
                <a:gd name="connsiteY355" fmla="*/ 536121 h 1059043"/>
                <a:gd name="connsiteX356" fmla="*/ 2525258 w 3024845"/>
                <a:gd name="connsiteY356" fmla="*/ 419385 h 1059043"/>
                <a:gd name="connsiteX357" fmla="*/ 2582005 w 3024845"/>
                <a:gd name="connsiteY357" fmla="*/ 408576 h 1059043"/>
                <a:gd name="connsiteX358" fmla="*/ 2582005 w 3024845"/>
                <a:gd name="connsiteY358" fmla="*/ 409657 h 1059043"/>
                <a:gd name="connsiteX359" fmla="*/ 2582005 w 3024845"/>
                <a:gd name="connsiteY359" fmla="*/ 417223 h 1059043"/>
                <a:gd name="connsiteX360" fmla="*/ 2608352 w 3024845"/>
                <a:gd name="connsiteY360" fmla="*/ 417223 h 1059043"/>
                <a:gd name="connsiteX361" fmla="*/ 2608352 w 3024845"/>
                <a:gd name="connsiteY361" fmla="*/ 672313 h 1059043"/>
                <a:gd name="connsiteX362" fmla="*/ 2630646 w 3024845"/>
                <a:gd name="connsiteY362" fmla="*/ 672313 h 1059043"/>
                <a:gd name="connsiteX363" fmla="*/ 2630646 w 3024845"/>
                <a:gd name="connsiteY363" fmla="*/ 667989 h 1059043"/>
                <a:gd name="connsiteX364" fmla="*/ 2642806 w 3024845"/>
                <a:gd name="connsiteY364" fmla="*/ 667989 h 1059043"/>
                <a:gd name="connsiteX365" fmla="*/ 2642806 w 3024845"/>
                <a:gd name="connsiteY365" fmla="*/ 672313 h 1059043"/>
                <a:gd name="connsiteX366" fmla="*/ 2667126 w 3024845"/>
                <a:gd name="connsiteY366" fmla="*/ 672313 h 1059043"/>
                <a:gd name="connsiteX367" fmla="*/ 2667126 w 3024845"/>
                <a:gd name="connsiteY367" fmla="*/ 659342 h 1059043"/>
                <a:gd name="connsiteX368" fmla="*/ 2695500 w 3024845"/>
                <a:gd name="connsiteY368" fmla="*/ 659342 h 1059043"/>
                <a:gd name="connsiteX369" fmla="*/ 2707660 w 3024845"/>
                <a:gd name="connsiteY369" fmla="*/ 655018 h 1059043"/>
                <a:gd name="connsiteX370" fmla="*/ 2727927 w 3024845"/>
                <a:gd name="connsiteY370" fmla="*/ 659342 h 1059043"/>
                <a:gd name="connsiteX371" fmla="*/ 2727927 w 3024845"/>
                <a:gd name="connsiteY371" fmla="*/ 642048 h 1059043"/>
                <a:gd name="connsiteX372" fmla="*/ 2736034 w 3024845"/>
                <a:gd name="connsiteY372" fmla="*/ 642048 h 1059043"/>
                <a:gd name="connsiteX373" fmla="*/ 2736034 w 3024845"/>
                <a:gd name="connsiteY373" fmla="*/ 629077 h 1059043"/>
                <a:gd name="connsiteX374" fmla="*/ 2792781 w 3024845"/>
                <a:gd name="connsiteY374" fmla="*/ 629077 h 1059043"/>
                <a:gd name="connsiteX375" fmla="*/ 2792781 w 3024845"/>
                <a:gd name="connsiteY375" fmla="*/ 598812 h 1059043"/>
                <a:gd name="connsiteX376" fmla="*/ 2811021 w 3024845"/>
                <a:gd name="connsiteY376" fmla="*/ 598812 h 1059043"/>
                <a:gd name="connsiteX377" fmla="*/ 2811021 w 3024845"/>
                <a:gd name="connsiteY377" fmla="*/ 592327 h 1059043"/>
                <a:gd name="connsiteX378" fmla="*/ 2823181 w 3024845"/>
                <a:gd name="connsiteY378" fmla="*/ 592327 h 1059043"/>
                <a:gd name="connsiteX379" fmla="*/ 2823181 w 3024845"/>
                <a:gd name="connsiteY379" fmla="*/ 598812 h 1059043"/>
                <a:gd name="connsiteX380" fmla="*/ 2839395 w 3024845"/>
                <a:gd name="connsiteY380" fmla="*/ 598812 h 1059043"/>
                <a:gd name="connsiteX381" fmla="*/ 2839395 w 3024845"/>
                <a:gd name="connsiteY381" fmla="*/ 648533 h 1059043"/>
                <a:gd name="connsiteX382" fmla="*/ 2871822 w 3024845"/>
                <a:gd name="connsiteY382" fmla="*/ 648533 h 1059043"/>
                <a:gd name="connsiteX383" fmla="*/ 2871822 w 3024845"/>
                <a:gd name="connsiteY383" fmla="*/ 622592 h 1059043"/>
                <a:gd name="connsiteX384" fmla="*/ 2910329 w 3024845"/>
                <a:gd name="connsiteY384" fmla="*/ 622592 h 1059043"/>
                <a:gd name="connsiteX385" fmla="*/ 2910329 w 3024845"/>
                <a:gd name="connsiteY385" fmla="*/ 592327 h 1059043"/>
                <a:gd name="connsiteX386" fmla="*/ 2958970 w 3024845"/>
                <a:gd name="connsiteY386" fmla="*/ 592327 h 1059043"/>
                <a:gd name="connsiteX387" fmla="*/ 2958970 w 3024845"/>
                <a:gd name="connsiteY387" fmla="*/ 703483 h 1059043"/>
                <a:gd name="connsiteX388" fmla="*/ 2958970 w 3024845"/>
                <a:gd name="connsiteY388" fmla="*/ 717262 h 1059043"/>
                <a:gd name="connsiteX389" fmla="*/ 3024845 w 3024845"/>
                <a:gd name="connsiteY389" fmla="*/ 717262 h 1059043"/>
                <a:gd name="connsiteX390" fmla="*/ 3024845 w 3024845"/>
                <a:gd name="connsiteY390" fmla="*/ 1059043 h 1059043"/>
                <a:gd name="connsiteX391" fmla="*/ 2054 w 3024845"/>
                <a:gd name="connsiteY391" fmla="*/ 1056710 h 1059043"/>
                <a:gd name="connsiteX392" fmla="*/ 0 w 3024845"/>
                <a:gd name="connsiteY392" fmla="*/ 622592 h 1059043"/>
                <a:gd name="connsiteX393" fmla="*/ 20267 w 3024845"/>
                <a:gd name="connsiteY393" fmla="*/ 622592 h 1059043"/>
                <a:gd name="connsiteX394" fmla="*/ 20774 w 3024845"/>
                <a:gd name="connsiteY394" fmla="*/ 621511 h 1059043"/>
                <a:gd name="connsiteX395" fmla="*/ 24320 w 3024845"/>
                <a:gd name="connsiteY395" fmla="*/ 613945 h 1059043"/>
                <a:gd name="connsiteX396" fmla="*/ 26094 w 3024845"/>
                <a:gd name="connsiteY396" fmla="*/ 614215 h 1059043"/>
                <a:gd name="connsiteX397" fmla="*/ 38507 w 3024845"/>
                <a:gd name="connsiteY397" fmla="*/ 616106 h 1059043"/>
                <a:gd name="connsiteX398" fmla="*/ 39014 w 3024845"/>
                <a:gd name="connsiteY398" fmla="*/ 617458 h 1059043"/>
                <a:gd name="connsiteX399" fmla="*/ 42560 w 3024845"/>
                <a:gd name="connsiteY399" fmla="*/ 626915 h 1059043"/>
                <a:gd name="connsiteX400" fmla="*/ 68907 w 3024845"/>
                <a:gd name="connsiteY400" fmla="*/ 629077 h 1059043"/>
                <a:gd name="connsiteX401" fmla="*/ 68907 w 3024845"/>
                <a:gd name="connsiteY401" fmla="*/ 505856 h 1059043"/>
                <a:gd name="connsiteX402" fmla="*/ 70934 w 3024845"/>
                <a:gd name="connsiteY402" fmla="*/ 505856 h 1059043"/>
                <a:gd name="connsiteX403" fmla="*/ 85121 w 3024845"/>
                <a:gd name="connsiteY403" fmla="*/ 505856 h 1059043"/>
                <a:gd name="connsiteX404" fmla="*/ 85121 w 3024845"/>
                <a:gd name="connsiteY404" fmla="*/ 369664 h 1059043"/>
                <a:gd name="connsiteX405" fmla="*/ 86894 w 3024845"/>
                <a:gd name="connsiteY405" fmla="*/ 369664 h 1059043"/>
                <a:gd name="connsiteX406" fmla="*/ 99308 w 3024845"/>
                <a:gd name="connsiteY406" fmla="*/ 369664 h 1059043"/>
                <a:gd name="connsiteX407" fmla="*/ 99308 w 3024845"/>
                <a:gd name="connsiteY407" fmla="*/ 255090 h 1059043"/>
                <a:gd name="connsiteX408" fmla="*/ 103361 w 3024845"/>
                <a:gd name="connsiteY408" fmla="*/ 226986 h 1059043"/>
                <a:gd name="connsiteX409" fmla="*/ 105388 w 3024845"/>
                <a:gd name="connsiteY409" fmla="*/ 226986 h 1059043"/>
                <a:gd name="connsiteX410" fmla="*/ 119575 w 3024845"/>
                <a:gd name="connsiteY41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80720 w 3024845"/>
                <a:gd name="connsiteY326" fmla="*/ 555577 h 1059043"/>
                <a:gd name="connsiteX327" fmla="*/ 2245574 w 3024845"/>
                <a:gd name="connsiteY327" fmla="*/ 555577 h 1059043"/>
                <a:gd name="connsiteX328" fmla="*/ 2245574 w 3024845"/>
                <a:gd name="connsiteY328" fmla="*/ 631239 h 1059043"/>
                <a:gd name="connsiteX329" fmla="*/ 2253681 w 3024845"/>
                <a:gd name="connsiteY329" fmla="*/ 631239 h 1059043"/>
                <a:gd name="connsiteX330" fmla="*/ 2255708 w 3024845"/>
                <a:gd name="connsiteY330" fmla="*/ 624754 h 1059043"/>
                <a:gd name="connsiteX331" fmla="*/ 2261788 w 3024845"/>
                <a:gd name="connsiteY331" fmla="*/ 624754 h 1059043"/>
                <a:gd name="connsiteX332" fmla="*/ 2263815 w 3024845"/>
                <a:gd name="connsiteY332" fmla="*/ 633401 h 1059043"/>
                <a:gd name="connsiteX333" fmla="*/ 2275975 w 3024845"/>
                <a:gd name="connsiteY333" fmla="*/ 633401 h 1059043"/>
                <a:gd name="connsiteX334" fmla="*/ 2275975 w 3024845"/>
                <a:gd name="connsiteY334" fmla="*/ 626915 h 1059043"/>
                <a:gd name="connsiteX335" fmla="*/ 2298268 w 3024845"/>
                <a:gd name="connsiteY335" fmla="*/ 626915 h 1059043"/>
                <a:gd name="connsiteX336" fmla="*/ 2298268 w 3024845"/>
                <a:gd name="connsiteY336" fmla="*/ 633401 h 1059043"/>
                <a:gd name="connsiteX337" fmla="*/ 2318535 w 3024845"/>
                <a:gd name="connsiteY337" fmla="*/ 633401 h 1059043"/>
                <a:gd name="connsiteX338" fmla="*/ 2318535 w 3024845"/>
                <a:gd name="connsiteY338" fmla="*/ 678798 h 1059043"/>
                <a:gd name="connsiteX339" fmla="*/ 2332722 w 3024845"/>
                <a:gd name="connsiteY339" fmla="*/ 678798 h 1059043"/>
                <a:gd name="connsiteX340" fmla="*/ 2332722 w 3024845"/>
                <a:gd name="connsiteY340" fmla="*/ 665827 h 1059043"/>
                <a:gd name="connsiteX341" fmla="*/ 2348936 w 3024845"/>
                <a:gd name="connsiteY341" fmla="*/ 665827 h 1059043"/>
                <a:gd name="connsiteX342" fmla="*/ 2348936 w 3024845"/>
                <a:gd name="connsiteY342" fmla="*/ 486400 h 1059043"/>
                <a:gd name="connsiteX343" fmla="*/ 2355016 w 3024845"/>
                <a:gd name="connsiteY343" fmla="*/ 479914 h 1059043"/>
                <a:gd name="connsiteX344" fmla="*/ 2427977 w 3024845"/>
                <a:gd name="connsiteY344" fmla="*/ 479914 h 1059043"/>
                <a:gd name="connsiteX345" fmla="*/ 2427977 w 3024845"/>
                <a:gd name="connsiteY345" fmla="*/ 488562 h 1059043"/>
                <a:gd name="connsiteX346" fmla="*/ 2438110 w 3024845"/>
                <a:gd name="connsiteY346" fmla="*/ 488562 h 1059043"/>
                <a:gd name="connsiteX347" fmla="*/ 2438110 w 3024845"/>
                <a:gd name="connsiteY347" fmla="*/ 603136 h 1059043"/>
                <a:gd name="connsiteX348" fmla="*/ 2460404 w 3024845"/>
                <a:gd name="connsiteY348" fmla="*/ 603136 h 1059043"/>
                <a:gd name="connsiteX349" fmla="*/ 2460404 w 3024845"/>
                <a:gd name="connsiteY349" fmla="*/ 536121 h 1059043"/>
                <a:gd name="connsiteX350" fmla="*/ 2486751 w 3024845"/>
                <a:gd name="connsiteY350" fmla="*/ 536121 h 1059043"/>
                <a:gd name="connsiteX351" fmla="*/ 2490804 w 3024845"/>
                <a:gd name="connsiteY351" fmla="*/ 531797 h 1059043"/>
                <a:gd name="connsiteX352" fmla="*/ 2498911 w 3024845"/>
                <a:gd name="connsiteY352" fmla="*/ 531797 h 1059043"/>
                <a:gd name="connsiteX353" fmla="*/ 2502964 w 3024845"/>
                <a:gd name="connsiteY353" fmla="*/ 536121 h 1059043"/>
                <a:gd name="connsiteX354" fmla="*/ 2525258 w 3024845"/>
                <a:gd name="connsiteY354" fmla="*/ 536121 h 1059043"/>
                <a:gd name="connsiteX355" fmla="*/ 2525258 w 3024845"/>
                <a:gd name="connsiteY355" fmla="*/ 419385 h 1059043"/>
                <a:gd name="connsiteX356" fmla="*/ 2582005 w 3024845"/>
                <a:gd name="connsiteY356" fmla="*/ 408576 h 1059043"/>
                <a:gd name="connsiteX357" fmla="*/ 2582005 w 3024845"/>
                <a:gd name="connsiteY357" fmla="*/ 409657 h 1059043"/>
                <a:gd name="connsiteX358" fmla="*/ 2582005 w 3024845"/>
                <a:gd name="connsiteY358" fmla="*/ 417223 h 1059043"/>
                <a:gd name="connsiteX359" fmla="*/ 2608352 w 3024845"/>
                <a:gd name="connsiteY359" fmla="*/ 417223 h 1059043"/>
                <a:gd name="connsiteX360" fmla="*/ 2608352 w 3024845"/>
                <a:gd name="connsiteY360" fmla="*/ 672313 h 1059043"/>
                <a:gd name="connsiteX361" fmla="*/ 2630646 w 3024845"/>
                <a:gd name="connsiteY361" fmla="*/ 672313 h 1059043"/>
                <a:gd name="connsiteX362" fmla="*/ 2630646 w 3024845"/>
                <a:gd name="connsiteY362" fmla="*/ 667989 h 1059043"/>
                <a:gd name="connsiteX363" fmla="*/ 2642806 w 3024845"/>
                <a:gd name="connsiteY363" fmla="*/ 667989 h 1059043"/>
                <a:gd name="connsiteX364" fmla="*/ 2642806 w 3024845"/>
                <a:gd name="connsiteY364" fmla="*/ 672313 h 1059043"/>
                <a:gd name="connsiteX365" fmla="*/ 2667126 w 3024845"/>
                <a:gd name="connsiteY365" fmla="*/ 672313 h 1059043"/>
                <a:gd name="connsiteX366" fmla="*/ 2667126 w 3024845"/>
                <a:gd name="connsiteY366" fmla="*/ 659342 h 1059043"/>
                <a:gd name="connsiteX367" fmla="*/ 2695500 w 3024845"/>
                <a:gd name="connsiteY367" fmla="*/ 659342 h 1059043"/>
                <a:gd name="connsiteX368" fmla="*/ 2707660 w 3024845"/>
                <a:gd name="connsiteY368" fmla="*/ 655018 h 1059043"/>
                <a:gd name="connsiteX369" fmla="*/ 2727927 w 3024845"/>
                <a:gd name="connsiteY369" fmla="*/ 659342 h 1059043"/>
                <a:gd name="connsiteX370" fmla="*/ 2727927 w 3024845"/>
                <a:gd name="connsiteY370" fmla="*/ 642048 h 1059043"/>
                <a:gd name="connsiteX371" fmla="*/ 2736034 w 3024845"/>
                <a:gd name="connsiteY371" fmla="*/ 642048 h 1059043"/>
                <a:gd name="connsiteX372" fmla="*/ 2736034 w 3024845"/>
                <a:gd name="connsiteY372" fmla="*/ 629077 h 1059043"/>
                <a:gd name="connsiteX373" fmla="*/ 2792781 w 3024845"/>
                <a:gd name="connsiteY373" fmla="*/ 629077 h 1059043"/>
                <a:gd name="connsiteX374" fmla="*/ 2792781 w 3024845"/>
                <a:gd name="connsiteY374" fmla="*/ 598812 h 1059043"/>
                <a:gd name="connsiteX375" fmla="*/ 2811021 w 3024845"/>
                <a:gd name="connsiteY375" fmla="*/ 598812 h 1059043"/>
                <a:gd name="connsiteX376" fmla="*/ 2811021 w 3024845"/>
                <a:gd name="connsiteY376" fmla="*/ 592327 h 1059043"/>
                <a:gd name="connsiteX377" fmla="*/ 2823181 w 3024845"/>
                <a:gd name="connsiteY377" fmla="*/ 592327 h 1059043"/>
                <a:gd name="connsiteX378" fmla="*/ 2823181 w 3024845"/>
                <a:gd name="connsiteY378" fmla="*/ 598812 h 1059043"/>
                <a:gd name="connsiteX379" fmla="*/ 2839395 w 3024845"/>
                <a:gd name="connsiteY379" fmla="*/ 598812 h 1059043"/>
                <a:gd name="connsiteX380" fmla="*/ 2839395 w 3024845"/>
                <a:gd name="connsiteY380" fmla="*/ 648533 h 1059043"/>
                <a:gd name="connsiteX381" fmla="*/ 2871822 w 3024845"/>
                <a:gd name="connsiteY381" fmla="*/ 648533 h 1059043"/>
                <a:gd name="connsiteX382" fmla="*/ 2871822 w 3024845"/>
                <a:gd name="connsiteY382" fmla="*/ 622592 h 1059043"/>
                <a:gd name="connsiteX383" fmla="*/ 2910329 w 3024845"/>
                <a:gd name="connsiteY383" fmla="*/ 622592 h 1059043"/>
                <a:gd name="connsiteX384" fmla="*/ 2910329 w 3024845"/>
                <a:gd name="connsiteY384" fmla="*/ 592327 h 1059043"/>
                <a:gd name="connsiteX385" fmla="*/ 2958970 w 3024845"/>
                <a:gd name="connsiteY385" fmla="*/ 592327 h 1059043"/>
                <a:gd name="connsiteX386" fmla="*/ 2958970 w 3024845"/>
                <a:gd name="connsiteY386" fmla="*/ 703483 h 1059043"/>
                <a:gd name="connsiteX387" fmla="*/ 2958970 w 3024845"/>
                <a:gd name="connsiteY387" fmla="*/ 717262 h 1059043"/>
                <a:gd name="connsiteX388" fmla="*/ 3024845 w 3024845"/>
                <a:gd name="connsiteY388" fmla="*/ 717262 h 1059043"/>
                <a:gd name="connsiteX389" fmla="*/ 3024845 w 3024845"/>
                <a:gd name="connsiteY389" fmla="*/ 1059043 h 1059043"/>
                <a:gd name="connsiteX390" fmla="*/ 2054 w 3024845"/>
                <a:gd name="connsiteY390" fmla="*/ 1056710 h 1059043"/>
                <a:gd name="connsiteX391" fmla="*/ 0 w 3024845"/>
                <a:gd name="connsiteY391" fmla="*/ 622592 h 1059043"/>
                <a:gd name="connsiteX392" fmla="*/ 20267 w 3024845"/>
                <a:gd name="connsiteY392" fmla="*/ 622592 h 1059043"/>
                <a:gd name="connsiteX393" fmla="*/ 20774 w 3024845"/>
                <a:gd name="connsiteY393" fmla="*/ 621511 h 1059043"/>
                <a:gd name="connsiteX394" fmla="*/ 24320 w 3024845"/>
                <a:gd name="connsiteY394" fmla="*/ 613945 h 1059043"/>
                <a:gd name="connsiteX395" fmla="*/ 26094 w 3024845"/>
                <a:gd name="connsiteY395" fmla="*/ 614215 h 1059043"/>
                <a:gd name="connsiteX396" fmla="*/ 38507 w 3024845"/>
                <a:gd name="connsiteY396" fmla="*/ 616106 h 1059043"/>
                <a:gd name="connsiteX397" fmla="*/ 39014 w 3024845"/>
                <a:gd name="connsiteY397" fmla="*/ 617458 h 1059043"/>
                <a:gd name="connsiteX398" fmla="*/ 42560 w 3024845"/>
                <a:gd name="connsiteY398" fmla="*/ 626915 h 1059043"/>
                <a:gd name="connsiteX399" fmla="*/ 68907 w 3024845"/>
                <a:gd name="connsiteY399" fmla="*/ 629077 h 1059043"/>
                <a:gd name="connsiteX400" fmla="*/ 68907 w 3024845"/>
                <a:gd name="connsiteY400" fmla="*/ 505856 h 1059043"/>
                <a:gd name="connsiteX401" fmla="*/ 70934 w 3024845"/>
                <a:gd name="connsiteY401" fmla="*/ 505856 h 1059043"/>
                <a:gd name="connsiteX402" fmla="*/ 85121 w 3024845"/>
                <a:gd name="connsiteY402" fmla="*/ 505856 h 1059043"/>
                <a:gd name="connsiteX403" fmla="*/ 85121 w 3024845"/>
                <a:gd name="connsiteY403" fmla="*/ 369664 h 1059043"/>
                <a:gd name="connsiteX404" fmla="*/ 86894 w 3024845"/>
                <a:gd name="connsiteY404" fmla="*/ 369664 h 1059043"/>
                <a:gd name="connsiteX405" fmla="*/ 99308 w 3024845"/>
                <a:gd name="connsiteY405" fmla="*/ 369664 h 1059043"/>
                <a:gd name="connsiteX406" fmla="*/ 99308 w 3024845"/>
                <a:gd name="connsiteY406" fmla="*/ 255090 h 1059043"/>
                <a:gd name="connsiteX407" fmla="*/ 103361 w 3024845"/>
                <a:gd name="connsiteY407" fmla="*/ 226986 h 1059043"/>
                <a:gd name="connsiteX408" fmla="*/ 105388 w 3024845"/>
                <a:gd name="connsiteY408" fmla="*/ 226986 h 1059043"/>
                <a:gd name="connsiteX409" fmla="*/ 119575 w 3024845"/>
                <a:gd name="connsiteY40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131868 h 1059043"/>
                <a:gd name="connsiteX317" fmla="*/ 2144240 w 3024845"/>
                <a:gd name="connsiteY317" fmla="*/ 125383 h 1059043"/>
                <a:gd name="connsiteX318" fmla="*/ 2150320 w 3024845"/>
                <a:gd name="connsiteY318" fmla="*/ 118897 h 1059043"/>
                <a:gd name="connsiteX319" fmla="*/ 2150320 w 3024845"/>
                <a:gd name="connsiteY319" fmla="*/ 60529 h 1059043"/>
                <a:gd name="connsiteX320" fmla="*/ 2152346 w 3024845"/>
                <a:gd name="connsiteY320" fmla="*/ 56206 h 1059043"/>
                <a:gd name="connsiteX321" fmla="*/ 2152346 w 3024845"/>
                <a:gd name="connsiteY321" fmla="*/ 0 h 1059043"/>
                <a:gd name="connsiteX322" fmla="*/ 2162480 w 3024845"/>
                <a:gd name="connsiteY322" fmla="*/ 118897 h 1059043"/>
                <a:gd name="connsiteX323" fmla="*/ 2168560 w 3024845"/>
                <a:gd name="connsiteY323" fmla="*/ 125383 h 1059043"/>
                <a:gd name="connsiteX324" fmla="*/ 2166533 w 3024845"/>
                <a:gd name="connsiteY324" fmla="*/ 131868 h 1059043"/>
                <a:gd name="connsiteX325" fmla="*/ 2180720 w 3024845"/>
                <a:gd name="connsiteY325" fmla="*/ 555577 h 1059043"/>
                <a:gd name="connsiteX326" fmla="*/ 2245574 w 3024845"/>
                <a:gd name="connsiteY326" fmla="*/ 555577 h 1059043"/>
                <a:gd name="connsiteX327" fmla="*/ 2245574 w 3024845"/>
                <a:gd name="connsiteY327" fmla="*/ 631239 h 1059043"/>
                <a:gd name="connsiteX328" fmla="*/ 2253681 w 3024845"/>
                <a:gd name="connsiteY328" fmla="*/ 631239 h 1059043"/>
                <a:gd name="connsiteX329" fmla="*/ 2255708 w 3024845"/>
                <a:gd name="connsiteY329" fmla="*/ 624754 h 1059043"/>
                <a:gd name="connsiteX330" fmla="*/ 2261788 w 3024845"/>
                <a:gd name="connsiteY330" fmla="*/ 624754 h 1059043"/>
                <a:gd name="connsiteX331" fmla="*/ 2263815 w 3024845"/>
                <a:gd name="connsiteY331" fmla="*/ 633401 h 1059043"/>
                <a:gd name="connsiteX332" fmla="*/ 2275975 w 3024845"/>
                <a:gd name="connsiteY332" fmla="*/ 633401 h 1059043"/>
                <a:gd name="connsiteX333" fmla="*/ 2275975 w 3024845"/>
                <a:gd name="connsiteY333" fmla="*/ 626915 h 1059043"/>
                <a:gd name="connsiteX334" fmla="*/ 2298268 w 3024845"/>
                <a:gd name="connsiteY334" fmla="*/ 626915 h 1059043"/>
                <a:gd name="connsiteX335" fmla="*/ 2298268 w 3024845"/>
                <a:gd name="connsiteY335" fmla="*/ 633401 h 1059043"/>
                <a:gd name="connsiteX336" fmla="*/ 2318535 w 3024845"/>
                <a:gd name="connsiteY336" fmla="*/ 633401 h 1059043"/>
                <a:gd name="connsiteX337" fmla="*/ 2318535 w 3024845"/>
                <a:gd name="connsiteY337" fmla="*/ 678798 h 1059043"/>
                <a:gd name="connsiteX338" fmla="*/ 2332722 w 3024845"/>
                <a:gd name="connsiteY338" fmla="*/ 678798 h 1059043"/>
                <a:gd name="connsiteX339" fmla="*/ 2332722 w 3024845"/>
                <a:gd name="connsiteY339" fmla="*/ 665827 h 1059043"/>
                <a:gd name="connsiteX340" fmla="*/ 2348936 w 3024845"/>
                <a:gd name="connsiteY340" fmla="*/ 665827 h 1059043"/>
                <a:gd name="connsiteX341" fmla="*/ 2348936 w 3024845"/>
                <a:gd name="connsiteY341" fmla="*/ 486400 h 1059043"/>
                <a:gd name="connsiteX342" fmla="*/ 2355016 w 3024845"/>
                <a:gd name="connsiteY342" fmla="*/ 479914 h 1059043"/>
                <a:gd name="connsiteX343" fmla="*/ 2427977 w 3024845"/>
                <a:gd name="connsiteY343" fmla="*/ 479914 h 1059043"/>
                <a:gd name="connsiteX344" fmla="*/ 2427977 w 3024845"/>
                <a:gd name="connsiteY344" fmla="*/ 488562 h 1059043"/>
                <a:gd name="connsiteX345" fmla="*/ 2438110 w 3024845"/>
                <a:gd name="connsiteY345" fmla="*/ 488562 h 1059043"/>
                <a:gd name="connsiteX346" fmla="*/ 2438110 w 3024845"/>
                <a:gd name="connsiteY346" fmla="*/ 603136 h 1059043"/>
                <a:gd name="connsiteX347" fmla="*/ 2460404 w 3024845"/>
                <a:gd name="connsiteY347" fmla="*/ 603136 h 1059043"/>
                <a:gd name="connsiteX348" fmla="*/ 2460404 w 3024845"/>
                <a:gd name="connsiteY348" fmla="*/ 536121 h 1059043"/>
                <a:gd name="connsiteX349" fmla="*/ 2486751 w 3024845"/>
                <a:gd name="connsiteY349" fmla="*/ 536121 h 1059043"/>
                <a:gd name="connsiteX350" fmla="*/ 2490804 w 3024845"/>
                <a:gd name="connsiteY350" fmla="*/ 531797 h 1059043"/>
                <a:gd name="connsiteX351" fmla="*/ 2498911 w 3024845"/>
                <a:gd name="connsiteY351" fmla="*/ 531797 h 1059043"/>
                <a:gd name="connsiteX352" fmla="*/ 2502964 w 3024845"/>
                <a:gd name="connsiteY352" fmla="*/ 536121 h 1059043"/>
                <a:gd name="connsiteX353" fmla="*/ 2525258 w 3024845"/>
                <a:gd name="connsiteY353" fmla="*/ 536121 h 1059043"/>
                <a:gd name="connsiteX354" fmla="*/ 2525258 w 3024845"/>
                <a:gd name="connsiteY354" fmla="*/ 419385 h 1059043"/>
                <a:gd name="connsiteX355" fmla="*/ 2582005 w 3024845"/>
                <a:gd name="connsiteY355" fmla="*/ 408576 h 1059043"/>
                <a:gd name="connsiteX356" fmla="*/ 2582005 w 3024845"/>
                <a:gd name="connsiteY356" fmla="*/ 409657 h 1059043"/>
                <a:gd name="connsiteX357" fmla="*/ 2582005 w 3024845"/>
                <a:gd name="connsiteY357" fmla="*/ 417223 h 1059043"/>
                <a:gd name="connsiteX358" fmla="*/ 2608352 w 3024845"/>
                <a:gd name="connsiteY358" fmla="*/ 417223 h 1059043"/>
                <a:gd name="connsiteX359" fmla="*/ 2608352 w 3024845"/>
                <a:gd name="connsiteY359" fmla="*/ 672313 h 1059043"/>
                <a:gd name="connsiteX360" fmla="*/ 2630646 w 3024845"/>
                <a:gd name="connsiteY360" fmla="*/ 672313 h 1059043"/>
                <a:gd name="connsiteX361" fmla="*/ 2630646 w 3024845"/>
                <a:gd name="connsiteY361" fmla="*/ 667989 h 1059043"/>
                <a:gd name="connsiteX362" fmla="*/ 2642806 w 3024845"/>
                <a:gd name="connsiteY362" fmla="*/ 667989 h 1059043"/>
                <a:gd name="connsiteX363" fmla="*/ 2642806 w 3024845"/>
                <a:gd name="connsiteY363" fmla="*/ 672313 h 1059043"/>
                <a:gd name="connsiteX364" fmla="*/ 2667126 w 3024845"/>
                <a:gd name="connsiteY364" fmla="*/ 672313 h 1059043"/>
                <a:gd name="connsiteX365" fmla="*/ 2667126 w 3024845"/>
                <a:gd name="connsiteY365" fmla="*/ 659342 h 1059043"/>
                <a:gd name="connsiteX366" fmla="*/ 2695500 w 3024845"/>
                <a:gd name="connsiteY366" fmla="*/ 659342 h 1059043"/>
                <a:gd name="connsiteX367" fmla="*/ 2707660 w 3024845"/>
                <a:gd name="connsiteY367" fmla="*/ 655018 h 1059043"/>
                <a:gd name="connsiteX368" fmla="*/ 2727927 w 3024845"/>
                <a:gd name="connsiteY368" fmla="*/ 659342 h 1059043"/>
                <a:gd name="connsiteX369" fmla="*/ 2727927 w 3024845"/>
                <a:gd name="connsiteY369" fmla="*/ 642048 h 1059043"/>
                <a:gd name="connsiteX370" fmla="*/ 2736034 w 3024845"/>
                <a:gd name="connsiteY370" fmla="*/ 642048 h 1059043"/>
                <a:gd name="connsiteX371" fmla="*/ 2736034 w 3024845"/>
                <a:gd name="connsiteY371" fmla="*/ 629077 h 1059043"/>
                <a:gd name="connsiteX372" fmla="*/ 2792781 w 3024845"/>
                <a:gd name="connsiteY372" fmla="*/ 629077 h 1059043"/>
                <a:gd name="connsiteX373" fmla="*/ 2792781 w 3024845"/>
                <a:gd name="connsiteY373" fmla="*/ 598812 h 1059043"/>
                <a:gd name="connsiteX374" fmla="*/ 2811021 w 3024845"/>
                <a:gd name="connsiteY374" fmla="*/ 598812 h 1059043"/>
                <a:gd name="connsiteX375" fmla="*/ 2811021 w 3024845"/>
                <a:gd name="connsiteY375" fmla="*/ 592327 h 1059043"/>
                <a:gd name="connsiteX376" fmla="*/ 2823181 w 3024845"/>
                <a:gd name="connsiteY376" fmla="*/ 592327 h 1059043"/>
                <a:gd name="connsiteX377" fmla="*/ 2823181 w 3024845"/>
                <a:gd name="connsiteY377" fmla="*/ 598812 h 1059043"/>
                <a:gd name="connsiteX378" fmla="*/ 2839395 w 3024845"/>
                <a:gd name="connsiteY378" fmla="*/ 598812 h 1059043"/>
                <a:gd name="connsiteX379" fmla="*/ 2839395 w 3024845"/>
                <a:gd name="connsiteY379" fmla="*/ 648533 h 1059043"/>
                <a:gd name="connsiteX380" fmla="*/ 2871822 w 3024845"/>
                <a:gd name="connsiteY380" fmla="*/ 648533 h 1059043"/>
                <a:gd name="connsiteX381" fmla="*/ 2871822 w 3024845"/>
                <a:gd name="connsiteY381" fmla="*/ 622592 h 1059043"/>
                <a:gd name="connsiteX382" fmla="*/ 2910329 w 3024845"/>
                <a:gd name="connsiteY382" fmla="*/ 622592 h 1059043"/>
                <a:gd name="connsiteX383" fmla="*/ 2910329 w 3024845"/>
                <a:gd name="connsiteY383" fmla="*/ 592327 h 1059043"/>
                <a:gd name="connsiteX384" fmla="*/ 2958970 w 3024845"/>
                <a:gd name="connsiteY384" fmla="*/ 592327 h 1059043"/>
                <a:gd name="connsiteX385" fmla="*/ 2958970 w 3024845"/>
                <a:gd name="connsiteY385" fmla="*/ 703483 h 1059043"/>
                <a:gd name="connsiteX386" fmla="*/ 2958970 w 3024845"/>
                <a:gd name="connsiteY386" fmla="*/ 717262 h 1059043"/>
                <a:gd name="connsiteX387" fmla="*/ 3024845 w 3024845"/>
                <a:gd name="connsiteY387" fmla="*/ 717262 h 1059043"/>
                <a:gd name="connsiteX388" fmla="*/ 3024845 w 3024845"/>
                <a:gd name="connsiteY388" fmla="*/ 1059043 h 1059043"/>
                <a:gd name="connsiteX389" fmla="*/ 2054 w 3024845"/>
                <a:gd name="connsiteY389" fmla="*/ 1056710 h 1059043"/>
                <a:gd name="connsiteX390" fmla="*/ 0 w 3024845"/>
                <a:gd name="connsiteY390" fmla="*/ 622592 h 1059043"/>
                <a:gd name="connsiteX391" fmla="*/ 20267 w 3024845"/>
                <a:gd name="connsiteY391" fmla="*/ 622592 h 1059043"/>
                <a:gd name="connsiteX392" fmla="*/ 20774 w 3024845"/>
                <a:gd name="connsiteY392" fmla="*/ 621511 h 1059043"/>
                <a:gd name="connsiteX393" fmla="*/ 24320 w 3024845"/>
                <a:gd name="connsiteY393" fmla="*/ 613945 h 1059043"/>
                <a:gd name="connsiteX394" fmla="*/ 26094 w 3024845"/>
                <a:gd name="connsiteY394" fmla="*/ 614215 h 1059043"/>
                <a:gd name="connsiteX395" fmla="*/ 38507 w 3024845"/>
                <a:gd name="connsiteY395" fmla="*/ 616106 h 1059043"/>
                <a:gd name="connsiteX396" fmla="*/ 39014 w 3024845"/>
                <a:gd name="connsiteY396" fmla="*/ 617458 h 1059043"/>
                <a:gd name="connsiteX397" fmla="*/ 42560 w 3024845"/>
                <a:gd name="connsiteY397" fmla="*/ 626915 h 1059043"/>
                <a:gd name="connsiteX398" fmla="*/ 68907 w 3024845"/>
                <a:gd name="connsiteY398" fmla="*/ 629077 h 1059043"/>
                <a:gd name="connsiteX399" fmla="*/ 68907 w 3024845"/>
                <a:gd name="connsiteY399" fmla="*/ 505856 h 1059043"/>
                <a:gd name="connsiteX400" fmla="*/ 70934 w 3024845"/>
                <a:gd name="connsiteY400" fmla="*/ 505856 h 1059043"/>
                <a:gd name="connsiteX401" fmla="*/ 85121 w 3024845"/>
                <a:gd name="connsiteY401" fmla="*/ 505856 h 1059043"/>
                <a:gd name="connsiteX402" fmla="*/ 85121 w 3024845"/>
                <a:gd name="connsiteY402" fmla="*/ 369664 h 1059043"/>
                <a:gd name="connsiteX403" fmla="*/ 86894 w 3024845"/>
                <a:gd name="connsiteY403" fmla="*/ 369664 h 1059043"/>
                <a:gd name="connsiteX404" fmla="*/ 99308 w 3024845"/>
                <a:gd name="connsiteY404" fmla="*/ 369664 h 1059043"/>
                <a:gd name="connsiteX405" fmla="*/ 99308 w 3024845"/>
                <a:gd name="connsiteY405" fmla="*/ 255090 h 1059043"/>
                <a:gd name="connsiteX406" fmla="*/ 103361 w 3024845"/>
                <a:gd name="connsiteY406" fmla="*/ 226986 h 1059043"/>
                <a:gd name="connsiteX407" fmla="*/ 105388 w 3024845"/>
                <a:gd name="connsiteY407" fmla="*/ 226986 h 1059043"/>
                <a:gd name="connsiteX408" fmla="*/ 119575 w 3024845"/>
                <a:gd name="connsiteY40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14016 h 1059043"/>
                <a:gd name="connsiteX315" fmla="*/ 2146266 w 3024845"/>
                <a:gd name="connsiteY315" fmla="*/ 131868 h 1059043"/>
                <a:gd name="connsiteX316" fmla="*/ 2144240 w 3024845"/>
                <a:gd name="connsiteY316" fmla="*/ 125383 h 1059043"/>
                <a:gd name="connsiteX317" fmla="*/ 2150320 w 3024845"/>
                <a:gd name="connsiteY317" fmla="*/ 118897 h 1059043"/>
                <a:gd name="connsiteX318" fmla="*/ 2150320 w 3024845"/>
                <a:gd name="connsiteY318" fmla="*/ 60529 h 1059043"/>
                <a:gd name="connsiteX319" fmla="*/ 2152346 w 3024845"/>
                <a:gd name="connsiteY319" fmla="*/ 56206 h 1059043"/>
                <a:gd name="connsiteX320" fmla="*/ 2152346 w 3024845"/>
                <a:gd name="connsiteY320" fmla="*/ 0 h 1059043"/>
                <a:gd name="connsiteX321" fmla="*/ 2162480 w 3024845"/>
                <a:gd name="connsiteY321" fmla="*/ 118897 h 1059043"/>
                <a:gd name="connsiteX322" fmla="*/ 2168560 w 3024845"/>
                <a:gd name="connsiteY322" fmla="*/ 125383 h 1059043"/>
                <a:gd name="connsiteX323" fmla="*/ 2166533 w 3024845"/>
                <a:gd name="connsiteY323" fmla="*/ 131868 h 1059043"/>
                <a:gd name="connsiteX324" fmla="*/ 2180720 w 3024845"/>
                <a:gd name="connsiteY324" fmla="*/ 555577 h 1059043"/>
                <a:gd name="connsiteX325" fmla="*/ 2245574 w 3024845"/>
                <a:gd name="connsiteY325" fmla="*/ 555577 h 1059043"/>
                <a:gd name="connsiteX326" fmla="*/ 2245574 w 3024845"/>
                <a:gd name="connsiteY326" fmla="*/ 631239 h 1059043"/>
                <a:gd name="connsiteX327" fmla="*/ 2253681 w 3024845"/>
                <a:gd name="connsiteY327" fmla="*/ 631239 h 1059043"/>
                <a:gd name="connsiteX328" fmla="*/ 2255708 w 3024845"/>
                <a:gd name="connsiteY328" fmla="*/ 624754 h 1059043"/>
                <a:gd name="connsiteX329" fmla="*/ 2261788 w 3024845"/>
                <a:gd name="connsiteY329" fmla="*/ 624754 h 1059043"/>
                <a:gd name="connsiteX330" fmla="*/ 2263815 w 3024845"/>
                <a:gd name="connsiteY330" fmla="*/ 633401 h 1059043"/>
                <a:gd name="connsiteX331" fmla="*/ 2275975 w 3024845"/>
                <a:gd name="connsiteY331" fmla="*/ 633401 h 1059043"/>
                <a:gd name="connsiteX332" fmla="*/ 2275975 w 3024845"/>
                <a:gd name="connsiteY332" fmla="*/ 626915 h 1059043"/>
                <a:gd name="connsiteX333" fmla="*/ 2298268 w 3024845"/>
                <a:gd name="connsiteY333" fmla="*/ 626915 h 1059043"/>
                <a:gd name="connsiteX334" fmla="*/ 2298268 w 3024845"/>
                <a:gd name="connsiteY334" fmla="*/ 633401 h 1059043"/>
                <a:gd name="connsiteX335" fmla="*/ 2318535 w 3024845"/>
                <a:gd name="connsiteY335" fmla="*/ 633401 h 1059043"/>
                <a:gd name="connsiteX336" fmla="*/ 2318535 w 3024845"/>
                <a:gd name="connsiteY336" fmla="*/ 678798 h 1059043"/>
                <a:gd name="connsiteX337" fmla="*/ 2332722 w 3024845"/>
                <a:gd name="connsiteY337" fmla="*/ 678798 h 1059043"/>
                <a:gd name="connsiteX338" fmla="*/ 2332722 w 3024845"/>
                <a:gd name="connsiteY338" fmla="*/ 665827 h 1059043"/>
                <a:gd name="connsiteX339" fmla="*/ 2348936 w 3024845"/>
                <a:gd name="connsiteY339" fmla="*/ 665827 h 1059043"/>
                <a:gd name="connsiteX340" fmla="*/ 2348936 w 3024845"/>
                <a:gd name="connsiteY340" fmla="*/ 486400 h 1059043"/>
                <a:gd name="connsiteX341" fmla="*/ 2355016 w 3024845"/>
                <a:gd name="connsiteY341" fmla="*/ 479914 h 1059043"/>
                <a:gd name="connsiteX342" fmla="*/ 2427977 w 3024845"/>
                <a:gd name="connsiteY342" fmla="*/ 479914 h 1059043"/>
                <a:gd name="connsiteX343" fmla="*/ 2427977 w 3024845"/>
                <a:gd name="connsiteY343" fmla="*/ 488562 h 1059043"/>
                <a:gd name="connsiteX344" fmla="*/ 2438110 w 3024845"/>
                <a:gd name="connsiteY344" fmla="*/ 488562 h 1059043"/>
                <a:gd name="connsiteX345" fmla="*/ 2438110 w 3024845"/>
                <a:gd name="connsiteY345" fmla="*/ 603136 h 1059043"/>
                <a:gd name="connsiteX346" fmla="*/ 2460404 w 3024845"/>
                <a:gd name="connsiteY346" fmla="*/ 603136 h 1059043"/>
                <a:gd name="connsiteX347" fmla="*/ 2460404 w 3024845"/>
                <a:gd name="connsiteY347" fmla="*/ 536121 h 1059043"/>
                <a:gd name="connsiteX348" fmla="*/ 2486751 w 3024845"/>
                <a:gd name="connsiteY348" fmla="*/ 536121 h 1059043"/>
                <a:gd name="connsiteX349" fmla="*/ 2490804 w 3024845"/>
                <a:gd name="connsiteY349" fmla="*/ 531797 h 1059043"/>
                <a:gd name="connsiteX350" fmla="*/ 2498911 w 3024845"/>
                <a:gd name="connsiteY350" fmla="*/ 531797 h 1059043"/>
                <a:gd name="connsiteX351" fmla="*/ 2502964 w 3024845"/>
                <a:gd name="connsiteY351" fmla="*/ 536121 h 1059043"/>
                <a:gd name="connsiteX352" fmla="*/ 2525258 w 3024845"/>
                <a:gd name="connsiteY352" fmla="*/ 536121 h 1059043"/>
                <a:gd name="connsiteX353" fmla="*/ 2525258 w 3024845"/>
                <a:gd name="connsiteY353" fmla="*/ 419385 h 1059043"/>
                <a:gd name="connsiteX354" fmla="*/ 2582005 w 3024845"/>
                <a:gd name="connsiteY354" fmla="*/ 408576 h 1059043"/>
                <a:gd name="connsiteX355" fmla="*/ 2582005 w 3024845"/>
                <a:gd name="connsiteY355" fmla="*/ 409657 h 1059043"/>
                <a:gd name="connsiteX356" fmla="*/ 2582005 w 3024845"/>
                <a:gd name="connsiteY356" fmla="*/ 417223 h 1059043"/>
                <a:gd name="connsiteX357" fmla="*/ 2608352 w 3024845"/>
                <a:gd name="connsiteY357" fmla="*/ 417223 h 1059043"/>
                <a:gd name="connsiteX358" fmla="*/ 2608352 w 3024845"/>
                <a:gd name="connsiteY358" fmla="*/ 672313 h 1059043"/>
                <a:gd name="connsiteX359" fmla="*/ 2630646 w 3024845"/>
                <a:gd name="connsiteY359" fmla="*/ 672313 h 1059043"/>
                <a:gd name="connsiteX360" fmla="*/ 2630646 w 3024845"/>
                <a:gd name="connsiteY360" fmla="*/ 667989 h 1059043"/>
                <a:gd name="connsiteX361" fmla="*/ 2642806 w 3024845"/>
                <a:gd name="connsiteY361" fmla="*/ 667989 h 1059043"/>
                <a:gd name="connsiteX362" fmla="*/ 2642806 w 3024845"/>
                <a:gd name="connsiteY362" fmla="*/ 672313 h 1059043"/>
                <a:gd name="connsiteX363" fmla="*/ 2667126 w 3024845"/>
                <a:gd name="connsiteY363" fmla="*/ 672313 h 1059043"/>
                <a:gd name="connsiteX364" fmla="*/ 2667126 w 3024845"/>
                <a:gd name="connsiteY364" fmla="*/ 659342 h 1059043"/>
                <a:gd name="connsiteX365" fmla="*/ 2695500 w 3024845"/>
                <a:gd name="connsiteY365" fmla="*/ 659342 h 1059043"/>
                <a:gd name="connsiteX366" fmla="*/ 2707660 w 3024845"/>
                <a:gd name="connsiteY366" fmla="*/ 655018 h 1059043"/>
                <a:gd name="connsiteX367" fmla="*/ 2727927 w 3024845"/>
                <a:gd name="connsiteY367" fmla="*/ 659342 h 1059043"/>
                <a:gd name="connsiteX368" fmla="*/ 2727927 w 3024845"/>
                <a:gd name="connsiteY368" fmla="*/ 642048 h 1059043"/>
                <a:gd name="connsiteX369" fmla="*/ 2736034 w 3024845"/>
                <a:gd name="connsiteY369" fmla="*/ 642048 h 1059043"/>
                <a:gd name="connsiteX370" fmla="*/ 2736034 w 3024845"/>
                <a:gd name="connsiteY370" fmla="*/ 629077 h 1059043"/>
                <a:gd name="connsiteX371" fmla="*/ 2792781 w 3024845"/>
                <a:gd name="connsiteY371" fmla="*/ 629077 h 1059043"/>
                <a:gd name="connsiteX372" fmla="*/ 2792781 w 3024845"/>
                <a:gd name="connsiteY372" fmla="*/ 598812 h 1059043"/>
                <a:gd name="connsiteX373" fmla="*/ 2811021 w 3024845"/>
                <a:gd name="connsiteY373" fmla="*/ 598812 h 1059043"/>
                <a:gd name="connsiteX374" fmla="*/ 2811021 w 3024845"/>
                <a:gd name="connsiteY374" fmla="*/ 592327 h 1059043"/>
                <a:gd name="connsiteX375" fmla="*/ 2823181 w 3024845"/>
                <a:gd name="connsiteY375" fmla="*/ 592327 h 1059043"/>
                <a:gd name="connsiteX376" fmla="*/ 2823181 w 3024845"/>
                <a:gd name="connsiteY376" fmla="*/ 598812 h 1059043"/>
                <a:gd name="connsiteX377" fmla="*/ 2839395 w 3024845"/>
                <a:gd name="connsiteY377" fmla="*/ 598812 h 1059043"/>
                <a:gd name="connsiteX378" fmla="*/ 2839395 w 3024845"/>
                <a:gd name="connsiteY378" fmla="*/ 648533 h 1059043"/>
                <a:gd name="connsiteX379" fmla="*/ 2871822 w 3024845"/>
                <a:gd name="connsiteY379" fmla="*/ 648533 h 1059043"/>
                <a:gd name="connsiteX380" fmla="*/ 2871822 w 3024845"/>
                <a:gd name="connsiteY380" fmla="*/ 622592 h 1059043"/>
                <a:gd name="connsiteX381" fmla="*/ 2910329 w 3024845"/>
                <a:gd name="connsiteY381" fmla="*/ 622592 h 1059043"/>
                <a:gd name="connsiteX382" fmla="*/ 2910329 w 3024845"/>
                <a:gd name="connsiteY382" fmla="*/ 592327 h 1059043"/>
                <a:gd name="connsiteX383" fmla="*/ 2958970 w 3024845"/>
                <a:gd name="connsiteY383" fmla="*/ 592327 h 1059043"/>
                <a:gd name="connsiteX384" fmla="*/ 2958970 w 3024845"/>
                <a:gd name="connsiteY384" fmla="*/ 703483 h 1059043"/>
                <a:gd name="connsiteX385" fmla="*/ 2958970 w 3024845"/>
                <a:gd name="connsiteY385" fmla="*/ 717262 h 1059043"/>
                <a:gd name="connsiteX386" fmla="*/ 3024845 w 3024845"/>
                <a:gd name="connsiteY386" fmla="*/ 717262 h 1059043"/>
                <a:gd name="connsiteX387" fmla="*/ 3024845 w 3024845"/>
                <a:gd name="connsiteY387" fmla="*/ 1059043 h 1059043"/>
                <a:gd name="connsiteX388" fmla="*/ 2054 w 3024845"/>
                <a:gd name="connsiteY388" fmla="*/ 1056710 h 1059043"/>
                <a:gd name="connsiteX389" fmla="*/ 0 w 3024845"/>
                <a:gd name="connsiteY389" fmla="*/ 622592 h 1059043"/>
                <a:gd name="connsiteX390" fmla="*/ 20267 w 3024845"/>
                <a:gd name="connsiteY390" fmla="*/ 622592 h 1059043"/>
                <a:gd name="connsiteX391" fmla="*/ 20774 w 3024845"/>
                <a:gd name="connsiteY391" fmla="*/ 621511 h 1059043"/>
                <a:gd name="connsiteX392" fmla="*/ 24320 w 3024845"/>
                <a:gd name="connsiteY392" fmla="*/ 613945 h 1059043"/>
                <a:gd name="connsiteX393" fmla="*/ 26094 w 3024845"/>
                <a:gd name="connsiteY393" fmla="*/ 614215 h 1059043"/>
                <a:gd name="connsiteX394" fmla="*/ 38507 w 3024845"/>
                <a:gd name="connsiteY394" fmla="*/ 616106 h 1059043"/>
                <a:gd name="connsiteX395" fmla="*/ 39014 w 3024845"/>
                <a:gd name="connsiteY395" fmla="*/ 617458 h 1059043"/>
                <a:gd name="connsiteX396" fmla="*/ 42560 w 3024845"/>
                <a:gd name="connsiteY396" fmla="*/ 626915 h 1059043"/>
                <a:gd name="connsiteX397" fmla="*/ 68907 w 3024845"/>
                <a:gd name="connsiteY397" fmla="*/ 629077 h 1059043"/>
                <a:gd name="connsiteX398" fmla="*/ 68907 w 3024845"/>
                <a:gd name="connsiteY398" fmla="*/ 505856 h 1059043"/>
                <a:gd name="connsiteX399" fmla="*/ 70934 w 3024845"/>
                <a:gd name="connsiteY399" fmla="*/ 505856 h 1059043"/>
                <a:gd name="connsiteX400" fmla="*/ 85121 w 3024845"/>
                <a:gd name="connsiteY400" fmla="*/ 505856 h 1059043"/>
                <a:gd name="connsiteX401" fmla="*/ 85121 w 3024845"/>
                <a:gd name="connsiteY401" fmla="*/ 369664 h 1059043"/>
                <a:gd name="connsiteX402" fmla="*/ 86894 w 3024845"/>
                <a:gd name="connsiteY402" fmla="*/ 369664 h 1059043"/>
                <a:gd name="connsiteX403" fmla="*/ 99308 w 3024845"/>
                <a:gd name="connsiteY403" fmla="*/ 369664 h 1059043"/>
                <a:gd name="connsiteX404" fmla="*/ 99308 w 3024845"/>
                <a:gd name="connsiteY404" fmla="*/ 255090 h 1059043"/>
                <a:gd name="connsiteX405" fmla="*/ 103361 w 3024845"/>
                <a:gd name="connsiteY405" fmla="*/ 226986 h 1059043"/>
                <a:gd name="connsiteX406" fmla="*/ 105388 w 3024845"/>
                <a:gd name="connsiteY406" fmla="*/ 226986 h 1059043"/>
                <a:gd name="connsiteX407" fmla="*/ 119575 w 3024845"/>
                <a:gd name="connsiteY40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44240 w 3024845"/>
                <a:gd name="connsiteY313" fmla="*/ 214016 h 1059043"/>
                <a:gd name="connsiteX314" fmla="*/ 2146266 w 3024845"/>
                <a:gd name="connsiteY314" fmla="*/ 131868 h 1059043"/>
                <a:gd name="connsiteX315" fmla="*/ 2144240 w 3024845"/>
                <a:gd name="connsiteY315" fmla="*/ 125383 h 1059043"/>
                <a:gd name="connsiteX316" fmla="*/ 2150320 w 3024845"/>
                <a:gd name="connsiteY316" fmla="*/ 118897 h 1059043"/>
                <a:gd name="connsiteX317" fmla="*/ 2150320 w 3024845"/>
                <a:gd name="connsiteY317" fmla="*/ 60529 h 1059043"/>
                <a:gd name="connsiteX318" fmla="*/ 2152346 w 3024845"/>
                <a:gd name="connsiteY318" fmla="*/ 56206 h 1059043"/>
                <a:gd name="connsiteX319" fmla="*/ 2152346 w 3024845"/>
                <a:gd name="connsiteY319" fmla="*/ 0 h 1059043"/>
                <a:gd name="connsiteX320" fmla="*/ 2162480 w 3024845"/>
                <a:gd name="connsiteY320" fmla="*/ 118897 h 1059043"/>
                <a:gd name="connsiteX321" fmla="*/ 2168560 w 3024845"/>
                <a:gd name="connsiteY321" fmla="*/ 125383 h 1059043"/>
                <a:gd name="connsiteX322" fmla="*/ 2166533 w 3024845"/>
                <a:gd name="connsiteY322" fmla="*/ 131868 h 1059043"/>
                <a:gd name="connsiteX323" fmla="*/ 2180720 w 3024845"/>
                <a:gd name="connsiteY323" fmla="*/ 555577 h 1059043"/>
                <a:gd name="connsiteX324" fmla="*/ 2245574 w 3024845"/>
                <a:gd name="connsiteY324" fmla="*/ 555577 h 1059043"/>
                <a:gd name="connsiteX325" fmla="*/ 2245574 w 3024845"/>
                <a:gd name="connsiteY325" fmla="*/ 631239 h 1059043"/>
                <a:gd name="connsiteX326" fmla="*/ 2253681 w 3024845"/>
                <a:gd name="connsiteY326" fmla="*/ 631239 h 1059043"/>
                <a:gd name="connsiteX327" fmla="*/ 2255708 w 3024845"/>
                <a:gd name="connsiteY327" fmla="*/ 624754 h 1059043"/>
                <a:gd name="connsiteX328" fmla="*/ 2261788 w 3024845"/>
                <a:gd name="connsiteY328" fmla="*/ 624754 h 1059043"/>
                <a:gd name="connsiteX329" fmla="*/ 2263815 w 3024845"/>
                <a:gd name="connsiteY329" fmla="*/ 633401 h 1059043"/>
                <a:gd name="connsiteX330" fmla="*/ 2275975 w 3024845"/>
                <a:gd name="connsiteY330" fmla="*/ 633401 h 1059043"/>
                <a:gd name="connsiteX331" fmla="*/ 2275975 w 3024845"/>
                <a:gd name="connsiteY331" fmla="*/ 626915 h 1059043"/>
                <a:gd name="connsiteX332" fmla="*/ 2298268 w 3024845"/>
                <a:gd name="connsiteY332" fmla="*/ 626915 h 1059043"/>
                <a:gd name="connsiteX333" fmla="*/ 2298268 w 3024845"/>
                <a:gd name="connsiteY333" fmla="*/ 633401 h 1059043"/>
                <a:gd name="connsiteX334" fmla="*/ 2318535 w 3024845"/>
                <a:gd name="connsiteY334" fmla="*/ 633401 h 1059043"/>
                <a:gd name="connsiteX335" fmla="*/ 2318535 w 3024845"/>
                <a:gd name="connsiteY335" fmla="*/ 678798 h 1059043"/>
                <a:gd name="connsiteX336" fmla="*/ 2332722 w 3024845"/>
                <a:gd name="connsiteY336" fmla="*/ 678798 h 1059043"/>
                <a:gd name="connsiteX337" fmla="*/ 2332722 w 3024845"/>
                <a:gd name="connsiteY337" fmla="*/ 665827 h 1059043"/>
                <a:gd name="connsiteX338" fmla="*/ 2348936 w 3024845"/>
                <a:gd name="connsiteY338" fmla="*/ 665827 h 1059043"/>
                <a:gd name="connsiteX339" fmla="*/ 2348936 w 3024845"/>
                <a:gd name="connsiteY339" fmla="*/ 486400 h 1059043"/>
                <a:gd name="connsiteX340" fmla="*/ 2355016 w 3024845"/>
                <a:gd name="connsiteY340" fmla="*/ 479914 h 1059043"/>
                <a:gd name="connsiteX341" fmla="*/ 2427977 w 3024845"/>
                <a:gd name="connsiteY341" fmla="*/ 479914 h 1059043"/>
                <a:gd name="connsiteX342" fmla="*/ 2427977 w 3024845"/>
                <a:gd name="connsiteY342" fmla="*/ 488562 h 1059043"/>
                <a:gd name="connsiteX343" fmla="*/ 2438110 w 3024845"/>
                <a:gd name="connsiteY343" fmla="*/ 488562 h 1059043"/>
                <a:gd name="connsiteX344" fmla="*/ 2438110 w 3024845"/>
                <a:gd name="connsiteY344" fmla="*/ 603136 h 1059043"/>
                <a:gd name="connsiteX345" fmla="*/ 2460404 w 3024845"/>
                <a:gd name="connsiteY345" fmla="*/ 603136 h 1059043"/>
                <a:gd name="connsiteX346" fmla="*/ 2460404 w 3024845"/>
                <a:gd name="connsiteY346" fmla="*/ 536121 h 1059043"/>
                <a:gd name="connsiteX347" fmla="*/ 2486751 w 3024845"/>
                <a:gd name="connsiteY347" fmla="*/ 536121 h 1059043"/>
                <a:gd name="connsiteX348" fmla="*/ 2490804 w 3024845"/>
                <a:gd name="connsiteY348" fmla="*/ 531797 h 1059043"/>
                <a:gd name="connsiteX349" fmla="*/ 2498911 w 3024845"/>
                <a:gd name="connsiteY349" fmla="*/ 531797 h 1059043"/>
                <a:gd name="connsiteX350" fmla="*/ 2502964 w 3024845"/>
                <a:gd name="connsiteY350" fmla="*/ 536121 h 1059043"/>
                <a:gd name="connsiteX351" fmla="*/ 2525258 w 3024845"/>
                <a:gd name="connsiteY351" fmla="*/ 536121 h 1059043"/>
                <a:gd name="connsiteX352" fmla="*/ 2525258 w 3024845"/>
                <a:gd name="connsiteY352" fmla="*/ 419385 h 1059043"/>
                <a:gd name="connsiteX353" fmla="*/ 2582005 w 3024845"/>
                <a:gd name="connsiteY353" fmla="*/ 408576 h 1059043"/>
                <a:gd name="connsiteX354" fmla="*/ 2582005 w 3024845"/>
                <a:gd name="connsiteY354" fmla="*/ 409657 h 1059043"/>
                <a:gd name="connsiteX355" fmla="*/ 2582005 w 3024845"/>
                <a:gd name="connsiteY355" fmla="*/ 417223 h 1059043"/>
                <a:gd name="connsiteX356" fmla="*/ 2608352 w 3024845"/>
                <a:gd name="connsiteY356" fmla="*/ 417223 h 1059043"/>
                <a:gd name="connsiteX357" fmla="*/ 2608352 w 3024845"/>
                <a:gd name="connsiteY357" fmla="*/ 672313 h 1059043"/>
                <a:gd name="connsiteX358" fmla="*/ 2630646 w 3024845"/>
                <a:gd name="connsiteY358" fmla="*/ 672313 h 1059043"/>
                <a:gd name="connsiteX359" fmla="*/ 2630646 w 3024845"/>
                <a:gd name="connsiteY359" fmla="*/ 667989 h 1059043"/>
                <a:gd name="connsiteX360" fmla="*/ 2642806 w 3024845"/>
                <a:gd name="connsiteY360" fmla="*/ 667989 h 1059043"/>
                <a:gd name="connsiteX361" fmla="*/ 2642806 w 3024845"/>
                <a:gd name="connsiteY361" fmla="*/ 672313 h 1059043"/>
                <a:gd name="connsiteX362" fmla="*/ 2667126 w 3024845"/>
                <a:gd name="connsiteY362" fmla="*/ 672313 h 1059043"/>
                <a:gd name="connsiteX363" fmla="*/ 2667126 w 3024845"/>
                <a:gd name="connsiteY363" fmla="*/ 659342 h 1059043"/>
                <a:gd name="connsiteX364" fmla="*/ 2695500 w 3024845"/>
                <a:gd name="connsiteY364" fmla="*/ 659342 h 1059043"/>
                <a:gd name="connsiteX365" fmla="*/ 2707660 w 3024845"/>
                <a:gd name="connsiteY365" fmla="*/ 655018 h 1059043"/>
                <a:gd name="connsiteX366" fmla="*/ 2727927 w 3024845"/>
                <a:gd name="connsiteY366" fmla="*/ 659342 h 1059043"/>
                <a:gd name="connsiteX367" fmla="*/ 2727927 w 3024845"/>
                <a:gd name="connsiteY367" fmla="*/ 642048 h 1059043"/>
                <a:gd name="connsiteX368" fmla="*/ 2736034 w 3024845"/>
                <a:gd name="connsiteY368" fmla="*/ 642048 h 1059043"/>
                <a:gd name="connsiteX369" fmla="*/ 2736034 w 3024845"/>
                <a:gd name="connsiteY369" fmla="*/ 629077 h 1059043"/>
                <a:gd name="connsiteX370" fmla="*/ 2792781 w 3024845"/>
                <a:gd name="connsiteY370" fmla="*/ 629077 h 1059043"/>
                <a:gd name="connsiteX371" fmla="*/ 2792781 w 3024845"/>
                <a:gd name="connsiteY371" fmla="*/ 598812 h 1059043"/>
                <a:gd name="connsiteX372" fmla="*/ 2811021 w 3024845"/>
                <a:gd name="connsiteY372" fmla="*/ 598812 h 1059043"/>
                <a:gd name="connsiteX373" fmla="*/ 2811021 w 3024845"/>
                <a:gd name="connsiteY373" fmla="*/ 592327 h 1059043"/>
                <a:gd name="connsiteX374" fmla="*/ 2823181 w 3024845"/>
                <a:gd name="connsiteY374" fmla="*/ 592327 h 1059043"/>
                <a:gd name="connsiteX375" fmla="*/ 2823181 w 3024845"/>
                <a:gd name="connsiteY375" fmla="*/ 598812 h 1059043"/>
                <a:gd name="connsiteX376" fmla="*/ 2839395 w 3024845"/>
                <a:gd name="connsiteY376" fmla="*/ 598812 h 1059043"/>
                <a:gd name="connsiteX377" fmla="*/ 2839395 w 3024845"/>
                <a:gd name="connsiteY377" fmla="*/ 648533 h 1059043"/>
                <a:gd name="connsiteX378" fmla="*/ 2871822 w 3024845"/>
                <a:gd name="connsiteY378" fmla="*/ 648533 h 1059043"/>
                <a:gd name="connsiteX379" fmla="*/ 2871822 w 3024845"/>
                <a:gd name="connsiteY379" fmla="*/ 622592 h 1059043"/>
                <a:gd name="connsiteX380" fmla="*/ 2910329 w 3024845"/>
                <a:gd name="connsiteY380" fmla="*/ 622592 h 1059043"/>
                <a:gd name="connsiteX381" fmla="*/ 2910329 w 3024845"/>
                <a:gd name="connsiteY381" fmla="*/ 592327 h 1059043"/>
                <a:gd name="connsiteX382" fmla="*/ 2958970 w 3024845"/>
                <a:gd name="connsiteY382" fmla="*/ 592327 h 1059043"/>
                <a:gd name="connsiteX383" fmla="*/ 2958970 w 3024845"/>
                <a:gd name="connsiteY383" fmla="*/ 703483 h 1059043"/>
                <a:gd name="connsiteX384" fmla="*/ 2958970 w 3024845"/>
                <a:gd name="connsiteY384" fmla="*/ 717262 h 1059043"/>
                <a:gd name="connsiteX385" fmla="*/ 3024845 w 3024845"/>
                <a:gd name="connsiteY385" fmla="*/ 717262 h 1059043"/>
                <a:gd name="connsiteX386" fmla="*/ 3024845 w 3024845"/>
                <a:gd name="connsiteY386" fmla="*/ 1059043 h 1059043"/>
                <a:gd name="connsiteX387" fmla="*/ 2054 w 3024845"/>
                <a:gd name="connsiteY387" fmla="*/ 1056710 h 1059043"/>
                <a:gd name="connsiteX388" fmla="*/ 0 w 3024845"/>
                <a:gd name="connsiteY388" fmla="*/ 622592 h 1059043"/>
                <a:gd name="connsiteX389" fmla="*/ 20267 w 3024845"/>
                <a:gd name="connsiteY389" fmla="*/ 622592 h 1059043"/>
                <a:gd name="connsiteX390" fmla="*/ 20774 w 3024845"/>
                <a:gd name="connsiteY390" fmla="*/ 621511 h 1059043"/>
                <a:gd name="connsiteX391" fmla="*/ 24320 w 3024845"/>
                <a:gd name="connsiteY391" fmla="*/ 613945 h 1059043"/>
                <a:gd name="connsiteX392" fmla="*/ 26094 w 3024845"/>
                <a:gd name="connsiteY392" fmla="*/ 614215 h 1059043"/>
                <a:gd name="connsiteX393" fmla="*/ 38507 w 3024845"/>
                <a:gd name="connsiteY393" fmla="*/ 616106 h 1059043"/>
                <a:gd name="connsiteX394" fmla="*/ 39014 w 3024845"/>
                <a:gd name="connsiteY394" fmla="*/ 617458 h 1059043"/>
                <a:gd name="connsiteX395" fmla="*/ 42560 w 3024845"/>
                <a:gd name="connsiteY395" fmla="*/ 626915 h 1059043"/>
                <a:gd name="connsiteX396" fmla="*/ 68907 w 3024845"/>
                <a:gd name="connsiteY396" fmla="*/ 629077 h 1059043"/>
                <a:gd name="connsiteX397" fmla="*/ 68907 w 3024845"/>
                <a:gd name="connsiteY397" fmla="*/ 505856 h 1059043"/>
                <a:gd name="connsiteX398" fmla="*/ 70934 w 3024845"/>
                <a:gd name="connsiteY398" fmla="*/ 505856 h 1059043"/>
                <a:gd name="connsiteX399" fmla="*/ 85121 w 3024845"/>
                <a:gd name="connsiteY399" fmla="*/ 505856 h 1059043"/>
                <a:gd name="connsiteX400" fmla="*/ 85121 w 3024845"/>
                <a:gd name="connsiteY400" fmla="*/ 369664 h 1059043"/>
                <a:gd name="connsiteX401" fmla="*/ 86894 w 3024845"/>
                <a:gd name="connsiteY401" fmla="*/ 369664 h 1059043"/>
                <a:gd name="connsiteX402" fmla="*/ 99308 w 3024845"/>
                <a:gd name="connsiteY402" fmla="*/ 369664 h 1059043"/>
                <a:gd name="connsiteX403" fmla="*/ 99308 w 3024845"/>
                <a:gd name="connsiteY403" fmla="*/ 255090 h 1059043"/>
                <a:gd name="connsiteX404" fmla="*/ 103361 w 3024845"/>
                <a:gd name="connsiteY404" fmla="*/ 226986 h 1059043"/>
                <a:gd name="connsiteX405" fmla="*/ 105388 w 3024845"/>
                <a:gd name="connsiteY405" fmla="*/ 226986 h 1059043"/>
                <a:gd name="connsiteX406" fmla="*/ 119575 w 3024845"/>
                <a:gd name="connsiteY40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44240 w 3024845"/>
                <a:gd name="connsiteY312" fmla="*/ 214016 h 1059043"/>
                <a:gd name="connsiteX313" fmla="*/ 2146266 w 3024845"/>
                <a:gd name="connsiteY313" fmla="*/ 131868 h 1059043"/>
                <a:gd name="connsiteX314" fmla="*/ 2144240 w 3024845"/>
                <a:gd name="connsiteY314" fmla="*/ 125383 h 1059043"/>
                <a:gd name="connsiteX315" fmla="*/ 2150320 w 3024845"/>
                <a:gd name="connsiteY315" fmla="*/ 118897 h 1059043"/>
                <a:gd name="connsiteX316" fmla="*/ 2150320 w 3024845"/>
                <a:gd name="connsiteY316" fmla="*/ 60529 h 1059043"/>
                <a:gd name="connsiteX317" fmla="*/ 2152346 w 3024845"/>
                <a:gd name="connsiteY317" fmla="*/ 56206 h 1059043"/>
                <a:gd name="connsiteX318" fmla="*/ 2152346 w 3024845"/>
                <a:gd name="connsiteY318" fmla="*/ 0 h 1059043"/>
                <a:gd name="connsiteX319" fmla="*/ 2162480 w 3024845"/>
                <a:gd name="connsiteY319" fmla="*/ 118897 h 1059043"/>
                <a:gd name="connsiteX320" fmla="*/ 2168560 w 3024845"/>
                <a:gd name="connsiteY320" fmla="*/ 125383 h 1059043"/>
                <a:gd name="connsiteX321" fmla="*/ 2166533 w 3024845"/>
                <a:gd name="connsiteY321" fmla="*/ 131868 h 1059043"/>
                <a:gd name="connsiteX322" fmla="*/ 2180720 w 3024845"/>
                <a:gd name="connsiteY322" fmla="*/ 555577 h 1059043"/>
                <a:gd name="connsiteX323" fmla="*/ 2245574 w 3024845"/>
                <a:gd name="connsiteY323" fmla="*/ 555577 h 1059043"/>
                <a:gd name="connsiteX324" fmla="*/ 2245574 w 3024845"/>
                <a:gd name="connsiteY324" fmla="*/ 631239 h 1059043"/>
                <a:gd name="connsiteX325" fmla="*/ 2253681 w 3024845"/>
                <a:gd name="connsiteY325" fmla="*/ 631239 h 1059043"/>
                <a:gd name="connsiteX326" fmla="*/ 2255708 w 3024845"/>
                <a:gd name="connsiteY326" fmla="*/ 624754 h 1059043"/>
                <a:gd name="connsiteX327" fmla="*/ 2261788 w 3024845"/>
                <a:gd name="connsiteY327" fmla="*/ 624754 h 1059043"/>
                <a:gd name="connsiteX328" fmla="*/ 2263815 w 3024845"/>
                <a:gd name="connsiteY328" fmla="*/ 633401 h 1059043"/>
                <a:gd name="connsiteX329" fmla="*/ 2275975 w 3024845"/>
                <a:gd name="connsiteY329" fmla="*/ 633401 h 1059043"/>
                <a:gd name="connsiteX330" fmla="*/ 2275975 w 3024845"/>
                <a:gd name="connsiteY330" fmla="*/ 626915 h 1059043"/>
                <a:gd name="connsiteX331" fmla="*/ 2298268 w 3024845"/>
                <a:gd name="connsiteY331" fmla="*/ 626915 h 1059043"/>
                <a:gd name="connsiteX332" fmla="*/ 2298268 w 3024845"/>
                <a:gd name="connsiteY332" fmla="*/ 633401 h 1059043"/>
                <a:gd name="connsiteX333" fmla="*/ 2318535 w 3024845"/>
                <a:gd name="connsiteY333" fmla="*/ 633401 h 1059043"/>
                <a:gd name="connsiteX334" fmla="*/ 2318535 w 3024845"/>
                <a:gd name="connsiteY334" fmla="*/ 678798 h 1059043"/>
                <a:gd name="connsiteX335" fmla="*/ 2332722 w 3024845"/>
                <a:gd name="connsiteY335" fmla="*/ 678798 h 1059043"/>
                <a:gd name="connsiteX336" fmla="*/ 2332722 w 3024845"/>
                <a:gd name="connsiteY336" fmla="*/ 665827 h 1059043"/>
                <a:gd name="connsiteX337" fmla="*/ 2348936 w 3024845"/>
                <a:gd name="connsiteY337" fmla="*/ 665827 h 1059043"/>
                <a:gd name="connsiteX338" fmla="*/ 2348936 w 3024845"/>
                <a:gd name="connsiteY338" fmla="*/ 486400 h 1059043"/>
                <a:gd name="connsiteX339" fmla="*/ 2355016 w 3024845"/>
                <a:gd name="connsiteY339" fmla="*/ 479914 h 1059043"/>
                <a:gd name="connsiteX340" fmla="*/ 2427977 w 3024845"/>
                <a:gd name="connsiteY340" fmla="*/ 479914 h 1059043"/>
                <a:gd name="connsiteX341" fmla="*/ 2427977 w 3024845"/>
                <a:gd name="connsiteY341" fmla="*/ 488562 h 1059043"/>
                <a:gd name="connsiteX342" fmla="*/ 2438110 w 3024845"/>
                <a:gd name="connsiteY342" fmla="*/ 488562 h 1059043"/>
                <a:gd name="connsiteX343" fmla="*/ 2438110 w 3024845"/>
                <a:gd name="connsiteY343" fmla="*/ 603136 h 1059043"/>
                <a:gd name="connsiteX344" fmla="*/ 2460404 w 3024845"/>
                <a:gd name="connsiteY344" fmla="*/ 603136 h 1059043"/>
                <a:gd name="connsiteX345" fmla="*/ 2460404 w 3024845"/>
                <a:gd name="connsiteY345" fmla="*/ 536121 h 1059043"/>
                <a:gd name="connsiteX346" fmla="*/ 2486751 w 3024845"/>
                <a:gd name="connsiteY346" fmla="*/ 536121 h 1059043"/>
                <a:gd name="connsiteX347" fmla="*/ 2490804 w 3024845"/>
                <a:gd name="connsiteY347" fmla="*/ 531797 h 1059043"/>
                <a:gd name="connsiteX348" fmla="*/ 2498911 w 3024845"/>
                <a:gd name="connsiteY348" fmla="*/ 531797 h 1059043"/>
                <a:gd name="connsiteX349" fmla="*/ 2502964 w 3024845"/>
                <a:gd name="connsiteY349" fmla="*/ 536121 h 1059043"/>
                <a:gd name="connsiteX350" fmla="*/ 2525258 w 3024845"/>
                <a:gd name="connsiteY350" fmla="*/ 536121 h 1059043"/>
                <a:gd name="connsiteX351" fmla="*/ 2525258 w 3024845"/>
                <a:gd name="connsiteY351" fmla="*/ 419385 h 1059043"/>
                <a:gd name="connsiteX352" fmla="*/ 2582005 w 3024845"/>
                <a:gd name="connsiteY352" fmla="*/ 408576 h 1059043"/>
                <a:gd name="connsiteX353" fmla="*/ 2582005 w 3024845"/>
                <a:gd name="connsiteY353" fmla="*/ 409657 h 1059043"/>
                <a:gd name="connsiteX354" fmla="*/ 2582005 w 3024845"/>
                <a:gd name="connsiteY354" fmla="*/ 417223 h 1059043"/>
                <a:gd name="connsiteX355" fmla="*/ 2608352 w 3024845"/>
                <a:gd name="connsiteY355" fmla="*/ 417223 h 1059043"/>
                <a:gd name="connsiteX356" fmla="*/ 2608352 w 3024845"/>
                <a:gd name="connsiteY356" fmla="*/ 672313 h 1059043"/>
                <a:gd name="connsiteX357" fmla="*/ 2630646 w 3024845"/>
                <a:gd name="connsiteY357" fmla="*/ 672313 h 1059043"/>
                <a:gd name="connsiteX358" fmla="*/ 2630646 w 3024845"/>
                <a:gd name="connsiteY358" fmla="*/ 667989 h 1059043"/>
                <a:gd name="connsiteX359" fmla="*/ 2642806 w 3024845"/>
                <a:gd name="connsiteY359" fmla="*/ 667989 h 1059043"/>
                <a:gd name="connsiteX360" fmla="*/ 2642806 w 3024845"/>
                <a:gd name="connsiteY360" fmla="*/ 672313 h 1059043"/>
                <a:gd name="connsiteX361" fmla="*/ 2667126 w 3024845"/>
                <a:gd name="connsiteY361" fmla="*/ 672313 h 1059043"/>
                <a:gd name="connsiteX362" fmla="*/ 2667126 w 3024845"/>
                <a:gd name="connsiteY362" fmla="*/ 659342 h 1059043"/>
                <a:gd name="connsiteX363" fmla="*/ 2695500 w 3024845"/>
                <a:gd name="connsiteY363" fmla="*/ 659342 h 1059043"/>
                <a:gd name="connsiteX364" fmla="*/ 2707660 w 3024845"/>
                <a:gd name="connsiteY364" fmla="*/ 655018 h 1059043"/>
                <a:gd name="connsiteX365" fmla="*/ 2727927 w 3024845"/>
                <a:gd name="connsiteY365" fmla="*/ 659342 h 1059043"/>
                <a:gd name="connsiteX366" fmla="*/ 2727927 w 3024845"/>
                <a:gd name="connsiteY366" fmla="*/ 642048 h 1059043"/>
                <a:gd name="connsiteX367" fmla="*/ 2736034 w 3024845"/>
                <a:gd name="connsiteY367" fmla="*/ 642048 h 1059043"/>
                <a:gd name="connsiteX368" fmla="*/ 2736034 w 3024845"/>
                <a:gd name="connsiteY368" fmla="*/ 629077 h 1059043"/>
                <a:gd name="connsiteX369" fmla="*/ 2792781 w 3024845"/>
                <a:gd name="connsiteY369" fmla="*/ 629077 h 1059043"/>
                <a:gd name="connsiteX370" fmla="*/ 2792781 w 3024845"/>
                <a:gd name="connsiteY370" fmla="*/ 598812 h 1059043"/>
                <a:gd name="connsiteX371" fmla="*/ 2811021 w 3024845"/>
                <a:gd name="connsiteY371" fmla="*/ 598812 h 1059043"/>
                <a:gd name="connsiteX372" fmla="*/ 2811021 w 3024845"/>
                <a:gd name="connsiteY372" fmla="*/ 592327 h 1059043"/>
                <a:gd name="connsiteX373" fmla="*/ 2823181 w 3024845"/>
                <a:gd name="connsiteY373" fmla="*/ 592327 h 1059043"/>
                <a:gd name="connsiteX374" fmla="*/ 2823181 w 3024845"/>
                <a:gd name="connsiteY374" fmla="*/ 598812 h 1059043"/>
                <a:gd name="connsiteX375" fmla="*/ 2839395 w 3024845"/>
                <a:gd name="connsiteY375" fmla="*/ 598812 h 1059043"/>
                <a:gd name="connsiteX376" fmla="*/ 2839395 w 3024845"/>
                <a:gd name="connsiteY376" fmla="*/ 648533 h 1059043"/>
                <a:gd name="connsiteX377" fmla="*/ 2871822 w 3024845"/>
                <a:gd name="connsiteY377" fmla="*/ 648533 h 1059043"/>
                <a:gd name="connsiteX378" fmla="*/ 2871822 w 3024845"/>
                <a:gd name="connsiteY378" fmla="*/ 622592 h 1059043"/>
                <a:gd name="connsiteX379" fmla="*/ 2910329 w 3024845"/>
                <a:gd name="connsiteY379" fmla="*/ 622592 h 1059043"/>
                <a:gd name="connsiteX380" fmla="*/ 2910329 w 3024845"/>
                <a:gd name="connsiteY380" fmla="*/ 592327 h 1059043"/>
                <a:gd name="connsiteX381" fmla="*/ 2958970 w 3024845"/>
                <a:gd name="connsiteY381" fmla="*/ 592327 h 1059043"/>
                <a:gd name="connsiteX382" fmla="*/ 2958970 w 3024845"/>
                <a:gd name="connsiteY382" fmla="*/ 703483 h 1059043"/>
                <a:gd name="connsiteX383" fmla="*/ 2958970 w 3024845"/>
                <a:gd name="connsiteY383" fmla="*/ 717262 h 1059043"/>
                <a:gd name="connsiteX384" fmla="*/ 3024845 w 3024845"/>
                <a:gd name="connsiteY384" fmla="*/ 717262 h 1059043"/>
                <a:gd name="connsiteX385" fmla="*/ 3024845 w 3024845"/>
                <a:gd name="connsiteY385" fmla="*/ 1059043 h 1059043"/>
                <a:gd name="connsiteX386" fmla="*/ 2054 w 3024845"/>
                <a:gd name="connsiteY386" fmla="*/ 1056710 h 1059043"/>
                <a:gd name="connsiteX387" fmla="*/ 0 w 3024845"/>
                <a:gd name="connsiteY387" fmla="*/ 622592 h 1059043"/>
                <a:gd name="connsiteX388" fmla="*/ 20267 w 3024845"/>
                <a:gd name="connsiteY388" fmla="*/ 622592 h 1059043"/>
                <a:gd name="connsiteX389" fmla="*/ 20774 w 3024845"/>
                <a:gd name="connsiteY389" fmla="*/ 621511 h 1059043"/>
                <a:gd name="connsiteX390" fmla="*/ 24320 w 3024845"/>
                <a:gd name="connsiteY390" fmla="*/ 613945 h 1059043"/>
                <a:gd name="connsiteX391" fmla="*/ 26094 w 3024845"/>
                <a:gd name="connsiteY391" fmla="*/ 614215 h 1059043"/>
                <a:gd name="connsiteX392" fmla="*/ 38507 w 3024845"/>
                <a:gd name="connsiteY392" fmla="*/ 616106 h 1059043"/>
                <a:gd name="connsiteX393" fmla="*/ 39014 w 3024845"/>
                <a:gd name="connsiteY393" fmla="*/ 617458 h 1059043"/>
                <a:gd name="connsiteX394" fmla="*/ 42560 w 3024845"/>
                <a:gd name="connsiteY394" fmla="*/ 626915 h 1059043"/>
                <a:gd name="connsiteX395" fmla="*/ 68907 w 3024845"/>
                <a:gd name="connsiteY395" fmla="*/ 629077 h 1059043"/>
                <a:gd name="connsiteX396" fmla="*/ 68907 w 3024845"/>
                <a:gd name="connsiteY396" fmla="*/ 505856 h 1059043"/>
                <a:gd name="connsiteX397" fmla="*/ 70934 w 3024845"/>
                <a:gd name="connsiteY397" fmla="*/ 505856 h 1059043"/>
                <a:gd name="connsiteX398" fmla="*/ 85121 w 3024845"/>
                <a:gd name="connsiteY398" fmla="*/ 505856 h 1059043"/>
                <a:gd name="connsiteX399" fmla="*/ 85121 w 3024845"/>
                <a:gd name="connsiteY399" fmla="*/ 369664 h 1059043"/>
                <a:gd name="connsiteX400" fmla="*/ 86894 w 3024845"/>
                <a:gd name="connsiteY400" fmla="*/ 369664 h 1059043"/>
                <a:gd name="connsiteX401" fmla="*/ 99308 w 3024845"/>
                <a:gd name="connsiteY401" fmla="*/ 369664 h 1059043"/>
                <a:gd name="connsiteX402" fmla="*/ 99308 w 3024845"/>
                <a:gd name="connsiteY402" fmla="*/ 255090 h 1059043"/>
                <a:gd name="connsiteX403" fmla="*/ 103361 w 3024845"/>
                <a:gd name="connsiteY403" fmla="*/ 226986 h 1059043"/>
                <a:gd name="connsiteX404" fmla="*/ 105388 w 3024845"/>
                <a:gd name="connsiteY404" fmla="*/ 226986 h 1059043"/>
                <a:gd name="connsiteX405" fmla="*/ 119575 w 3024845"/>
                <a:gd name="connsiteY40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44240 w 3024845"/>
                <a:gd name="connsiteY311" fmla="*/ 214016 h 1059043"/>
                <a:gd name="connsiteX312" fmla="*/ 2146266 w 3024845"/>
                <a:gd name="connsiteY312" fmla="*/ 131868 h 1059043"/>
                <a:gd name="connsiteX313" fmla="*/ 2144240 w 3024845"/>
                <a:gd name="connsiteY313" fmla="*/ 125383 h 1059043"/>
                <a:gd name="connsiteX314" fmla="*/ 2150320 w 3024845"/>
                <a:gd name="connsiteY314" fmla="*/ 118897 h 1059043"/>
                <a:gd name="connsiteX315" fmla="*/ 2150320 w 3024845"/>
                <a:gd name="connsiteY315" fmla="*/ 60529 h 1059043"/>
                <a:gd name="connsiteX316" fmla="*/ 2152346 w 3024845"/>
                <a:gd name="connsiteY316" fmla="*/ 56206 h 1059043"/>
                <a:gd name="connsiteX317" fmla="*/ 2152346 w 3024845"/>
                <a:gd name="connsiteY317" fmla="*/ 0 h 1059043"/>
                <a:gd name="connsiteX318" fmla="*/ 2162480 w 3024845"/>
                <a:gd name="connsiteY318" fmla="*/ 118897 h 1059043"/>
                <a:gd name="connsiteX319" fmla="*/ 2168560 w 3024845"/>
                <a:gd name="connsiteY319" fmla="*/ 125383 h 1059043"/>
                <a:gd name="connsiteX320" fmla="*/ 2166533 w 3024845"/>
                <a:gd name="connsiteY320" fmla="*/ 131868 h 1059043"/>
                <a:gd name="connsiteX321" fmla="*/ 2180720 w 3024845"/>
                <a:gd name="connsiteY321" fmla="*/ 555577 h 1059043"/>
                <a:gd name="connsiteX322" fmla="*/ 2245574 w 3024845"/>
                <a:gd name="connsiteY322" fmla="*/ 555577 h 1059043"/>
                <a:gd name="connsiteX323" fmla="*/ 2245574 w 3024845"/>
                <a:gd name="connsiteY323" fmla="*/ 631239 h 1059043"/>
                <a:gd name="connsiteX324" fmla="*/ 2253681 w 3024845"/>
                <a:gd name="connsiteY324" fmla="*/ 631239 h 1059043"/>
                <a:gd name="connsiteX325" fmla="*/ 2255708 w 3024845"/>
                <a:gd name="connsiteY325" fmla="*/ 624754 h 1059043"/>
                <a:gd name="connsiteX326" fmla="*/ 2261788 w 3024845"/>
                <a:gd name="connsiteY326" fmla="*/ 624754 h 1059043"/>
                <a:gd name="connsiteX327" fmla="*/ 2263815 w 3024845"/>
                <a:gd name="connsiteY327" fmla="*/ 633401 h 1059043"/>
                <a:gd name="connsiteX328" fmla="*/ 2275975 w 3024845"/>
                <a:gd name="connsiteY328" fmla="*/ 633401 h 1059043"/>
                <a:gd name="connsiteX329" fmla="*/ 2275975 w 3024845"/>
                <a:gd name="connsiteY329" fmla="*/ 626915 h 1059043"/>
                <a:gd name="connsiteX330" fmla="*/ 2298268 w 3024845"/>
                <a:gd name="connsiteY330" fmla="*/ 626915 h 1059043"/>
                <a:gd name="connsiteX331" fmla="*/ 2298268 w 3024845"/>
                <a:gd name="connsiteY331" fmla="*/ 633401 h 1059043"/>
                <a:gd name="connsiteX332" fmla="*/ 2318535 w 3024845"/>
                <a:gd name="connsiteY332" fmla="*/ 633401 h 1059043"/>
                <a:gd name="connsiteX333" fmla="*/ 2318535 w 3024845"/>
                <a:gd name="connsiteY333" fmla="*/ 678798 h 1059043"/>
                <a:gd name="connsiteX334" fmla="*/ 2332722 w 3024845"/>
                <a:gd name="connsiteY334" fmla="*/ 678798 h 1059043"/>
                <a:gd name="connsiteX335" fmla="*/ 2332722 w 3024845"/>
                <a:gd name="connsiteY335" fmla="*/ 665827 h 1059043"/>
                <a:gd name="connsiteX336" fmla="*/ 2348936 w 3024845"/>
                <a:gd name="connsiteY336" fmla="*/ 665827 h 1059043"/>
                <a:gd name="connsiteX337" fmla="*/ 2348936 w 3024845"/>
                <a:gd name="connsiteY337" fmla="*/ 486400 h 1059043"/>
                <a:gd name="connsiteX338" fmla="*/ 2355016 w 3024845"/>
                <a:gd name="connsiteY338" fmla="*/ 479914 h 1059043"/>
                <a:gd name="connsiteX339" fmla="*/ 2427977 w 3024845"/>
                <a:gd name="connsiteY339" fmla="*/ 479914 h 1059043"/>
                <a:gd name="connsiteX340" fmla="*/ 2427977 w 3024845"/>
                <a:gd name="connsiteY340" fmla="*/ 488562 h 1059043"/>
                <a:gd name="connsiteX341" fmla="*/ 2438110 w 3024845"/>
                <a:gd name="connsiteY341" fmla="*/ 488562 h 1059043"/>
                <a:gd name="connsiteX342" fmla="*/ 2438110 w 3024845"/>
                <a:gd name="connsiteY342" fmla="*/ 603136 h 1059043"/>
                <a:gd name="connsiteX343" fmla="*/ 2460404 w 3024845"/>
                <a:gd name="connsiteY343" fmla="*/ 603136 h 1059043"/>
                <a:gd name="connsiteX344" fmla="*/ 2460404 w 3024845"/>
                <a:gd name="connsiteY344" fmla="*/ 536121 h 1059043"/>
                <a:gd name="connsiteX345" fmla="*/ 2486751 w 3024845"/>
                <a:gd name="connsiteY345" fmla="*/ 536121 h 1059043"/>
                <a:gd name="connsiteX346" fmla="*/ 2490804 w 3024845"/>
                <a:gd name="connsiteY346" fmla="*/ 531797 h 1059043"/>
                <a:gd name="connsiteX347" fmla="*/ 2498911 w 3024845"/>
                <a:gd name="connsiteY347" fmla="*/ 531797 h 1059043"/>
                <a:gd name="connsiteX348" fmla="*/ 2502964 w 3024845"/>
                <a:gd name="connsiteY348" fmla="*/ 536121 h 1059043"/>
                <a:gd name="connsiteX349" fmla="*/ 2525258 w 3024845"/>
                <a:gd name="connsiteY349" fmla="*/ 536121 h 1059043"/>
                <a:gd name="connsiteX350" fmla="*/ 2525258 w 3024845"/>
                <a:gd name="connsiteY350" fmla="*/ 419385 h 1059043"/>
                <a:gd name="connsiteX351" fmla="*/ 2582005 w 3024845"/>
                <a:gd name="connsiteY351" fmla="*/ 408576 h 1059043"/>
                <a:gd name="connsiteX352" fmla="*/ 2582005 w 3024845"/>
                <a:gd name="connsiteY352" fmla="*/ 409657 h 1059043"/>
                <a:gd name="connsiteX353" fmla="*/ 2582005 w 3024845"/>
                <a:gd name="connsiteY353" fmla="*/ 417223 h 1059043"/>
                <a:gd name="connsiteX354" fmla="*/ 2608352 w 3024845"/>
                <a:gd name="connsiteY354" fmla="*/ 417223 h 1059043"/>
                <a:gd name="connsiteX355" fmla="*/ 2608352 w 3024845"/>
                <a:gd name="connsiteY355" fmla="*/ 672313 h 1059043"/>
                <a:gd name="connsiteX356" fmla="*/ 2630646 w 3024845"/>
                <a:gd name="connsiteY356" fmla="*/ 672313 h 1059043"/>
                <a:gd name="connsiteX357" fmla="*/ 2630646 w 3024845"/>
                <a:gd name="connsiteY357" fmla="*/ 667989 h 1059043"/>
                <a:gd name="connsiteX358" fmla="*/ 2642806 w 3024845"/>
                <a:gd name="connsiteY358" fmla="*/ 667989 h 1059043"/>
                <a:gd name="connsiteX359" fmla="*/ 2642806 w 3024845"/>
                <a:gd name="connsiteY359" fmla="*/ 672313 h 1059043"/>
                <a:gd name="connsiteX360" fmla="*/ 2667126 w 3024845"/>
                <a:gd name="connsiteY360" fmla="*/ 672313 h 1059043"/>
                <a:gd name="connsiteX361" fmla="*/ 2667126 w 3024845"/>
                <a:gd name="connsiteY361" fmla="*/ 659342 h 1059043"/>
                <a:gd name="connsiteX362" fmla="*/ 2695500 w 3024845"/>
                <a:gd name="connsiteY362" fmla="*/ 659342 h 1059043"/>
                <a:gd name="connsiteX363" fmla="*/ 2707660 w 3024845"/>
                <a:gd name="connsiteY363" fmla="*/ 655018 h 1059043"/>
                <a:gd name="connsiteX364" fmla="*/ 2727927 w 3024845"/>
                <a:gd name="connsiteY364" fmla="*/ 659342 h 1059043"/>
                <a:gd name="connsiteX365" fmla="*/ 2727927 w 3024845"/>
                <a:gd name="connsiteY365" fmla="*/ 642048 h 1059043"/>
                <a:gd name="connsiteX366" fmla="*/ 2736034 w 3024845"/>
                <a:gd name="connsiteY366" fmla="*/ 642048 h 1059043"/>
                <a:gd name="connsiteX367" fmla="*/ 2736034 w 3024845"/>
                <a:gd name="connsiteY367" fmla="*/ 629077 h 1059043"/>
                <a:gd name="connsiteX368" fmla="*/ 2792781 w 3024845"/>
                <a:gd name="connsiteY368" fmla="*/ 629077 h 1059043"/>
                <a:gd name="connsiteX369" fmla="*/ 2792781 w 3024845"/>
                <a:gd name="connsiteY369" fmla="*/ 598812 h 1059043"/>
                <a:gd name="connsiteX370" fmla="*/ 2811021 w 3024845"/>
                <a:gd name="connsiteY370" fmla="*/ 598812 h 1059043"/>
                <a:gd name="connsiteX371" fmla="*/ 2811021 w 3024845"/>
                <a:gd name="connsiteY371" fmla="*/ 592327 h 1059043"/>
                <a:gd name="connsiteX372" fmla="*/ 2823181 w 3024845"/>
                <a:gd name="connsiteY372" fmla="*/ 592327 h 1059043"/>
                <a:gd name="connsiteX373" fmla="*/ 2823181 w 3024845"/>
                <a:gd name="connsiteY373" fmla="*/ 598812 h 1059043"/>
                <a:gd name="connsiteX374" fmla="*/ 2839395 w 3024845"/>
                <a:gd name="connsiteY374" fmla="*/ 598812 h 1059043"/>
                <a:gd name="connsiteX375" fmla="*/ 2839395 w 3024845"/>
                <a:gd name="connsiteY375" fmla="*/ 648533 h 1059043"/>
                <a:gd name="connsiteX376" fmla="*/ 2871822 w 3024845"/>
                <a:gd name="connsiteY376" fmla="*/ 648533 h 1059043"/>
                <a:gd name="connsiteX377" fmla="*/ 2871822 w 3024845"/>
                <a:gd name="connsiteY377" fmla="*/ 622592 h 1059043"/>
                <a:gd name="connsiteX378" fmla="*/ 2910329 w 3024845"/>
                <a:gd name="connsiteY378" fmla="*/ 622592 h 1059043"/>
                <a:gd name="connsiteX379" fmla="*/ 2910329 w 3024845"/>
                <a:gd name="connsiteY379" fmla="*/ 592327 h 1059043"/>
                <a:gd name="connsiteX380" fmla="*/ 2958970 w 3024845"/>
                <a:gd name="connsiteY380" fmla="*/ 592327 h 1059043"/>
                <a:gd name="connsiteX381" fmla="*/ 2958970 w 3024845"/>
                <a:gd name="connsiteY381" fmla="*/ 703483 h 1059043"/>
                <a:gd name="connsiteX382" fmla="*/ 2958970 w 3024845"/>
                <a:gd name="connsiteY382" fmla="*/ 717262 h 1059043"/>
                <a:gd name="connsiteX383" fmla="*/ 3024845 w 3024845"/>
                <a:gd name="connsiteY383" fmla="*/ 717262 h 1059043"/>
                <a:gd name="connsiteX384" fmla="*/ 3024845 w 3024845"/>
                <a:gd name="connsiteY384" fmla="*/ 1059043 h 1059043"/>
                <a:gd name="connsiteX385" fmla="*/ 2054 w 3024845"/>
                <a:gd name="connsiteY385" fmla="*/ 1056710 h 1059043"/>
                <a:gd name="connsiteX386" fmla="*/ 0 w 3024845"/>
                <a:gd name="connsiteY386" fmla="*/ 622592 h 1059043"/>
                <a:gd name="connsiteX387" fmla="*/ 20267 w 3024845"/>
                <a:gd name="connsiteY387" fmla="*/ 622592 h 1059043"/>
                <a:gd name="connsiteX388" fmla="*/ 20774 w 3024845"/>
                <a:gd name="connsiteY388" fmla="*/ 621511 h 1059043"/>
                <a:gd name="connsiteX389" fmla="*/ 24320 w 3024845"/>
                <a:gd name="connsiteY389" fmla="*/ 613945 h 1059043"/>
                <a:gd name="connsiteX390" fmla="*/ 26094 w 3024845"/>
                <a:gd name="connsiteY390" fmla="*/ 614215 h 1059043"/>
                <a:gd name="connsiteX391" fmla="*/ 38507 w 3024845"/>
                <a:gd name="connsiteY391" fmla="*/ 616106 h 1059043"/>
                <a:gd name="connsiteX392" fmla="*/ 39014 w 3024845"/>
                <a:gd name="connsiteY392" fmla="*/ 617458 h 1059043"/>
                <a:gd name="connsiteX393" fmla="*/ 42560 w 3024845"/>
                <a:gd name="connsiteY393" fmla="*/ 626915 h 1059043"/>
                <a:gd name="connsiteX394" fmla="*/ 68907 w 3024845"/>
                <a:gd name="connsiteY394" fmla="*/ 629077 h 1059043"/>
                <a:gd name="connsiteX395" fmla="*/ 68907 w 3024845"/>
                <a:gd name="connsiteY395" fmla="*/ 505856 h 1059043"/>
                <a:gd name="connsiteX396" fmla="*/ 70934 w 3024845"/>
                <a:gd name="connsiteY396" fmla="*/ 505856 h 1059043"/>
                <a:gd name="connsiteX397" fmla="*/ 85121 w 3024845"/>
                <a:gd name="connsiteY397" fmla="*/ 505856 h 1059043"/>
                <a:gd name="connsiteX398" fmla="*/ 85121 w 3024845"/>
                <a:gd name="connsiteY398" fmla="*/ 369664 h 1059043"/>
                <a:gd name="connsiteX399" fmla="*/ 86894 w 3024845"/>
                <a:gd name="connsiteY399" fmla="*/ 369664 h 1059043"/>
                <a:gd name="connsiteX400" fmla="*/ 99308 w 3024845"/>
                <a:gd name="connsiteY400" fmla="*/ 369664 h 1059043"/>
                <a:gd name="connsiteX401" fmla="*/ 99308 w 3024845"/>
                <a:gd name="connsiteY401" fmla="*/ 255090 h 1059043"/>
                <a:gd name="connsiteX402" fmla="*/ 103361 w 3024845"/>
                <a:gd name="connsiteY402" fmla="*/ 226986 h 1059043"/>
                <a:gd name="connsiteX403" fmla="*/ 105388 w 3024845"/>
                <a:gd name="connsiteY403" fmla="*/ 226986 h 1059043"/>
                <a:gd name="connsiteX404" fmla="*/ 119575 w 3024845"/>
                <a:gd name="connsiteY40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4240 w 3024845"/>
                <a:gd name="connsiteY310" fmla="*/ 214016 h 1059043"/>
                <a:gd name="connsiteX311" fmla="*/ 2146266 w 3024845"/>
                <a:gd name="connsiteY311" fmla="*/ 131868 h 1059043"/>
                <a:gd name="connsiteX312" fmla="*/ 2144240 w 3024845"/>
                <a:gd name="connsiteY312" fmla="*/ 125383 h 1059043"/>
                <a:gd name="connsiteX313" fmla="*/ 2150320 w 3024845"/>
                <a:gd name="connsiteY313" fmla="*/ 118897 h 1059043"/>
                <a:gd name="connsiteX314" fmla="*/ 2150320 w 3024845"/>
                <a:gd name="connsiteY314" fmla="*/ 60529 h 1059043"/>
                <a:gd name="connsiteX315" fmla="*/ 2152346 w 3024845"/>
                <a:gd name="connsiteY315" fmla="*/ 56206 h 1059043"/>
                <a:gd name="connsiteX316" fmla="*/ 2152346 w 3024845"/>
                <a:gd name="connsiteY316" fmla="*/ 0 h 1059043"/>
                <a:gd name="connsiteX317" fmla="*/ 2162480 w 3024845"/>
                <a:gd name="connsiteY317" fmla="*/ 118897 h 1059043"/>
                <a:gd name="connsiteX318" fmla="*/ 2168560 w 3024845"/>
                <a:gd name="connsiteY318" fmla="*/ 125383 h 1059043"/>
                <a:gd name="connsiteX319" fmla="*/ 2166533 w 3024845"/>
                <a:gd name="connsiteY319" fmla="*/ 131868 h 1059043"/>
                <a:gd name="connsiteX320" fmla="*/ 2180720 w 3024845"/>
                <a:gd name="connsiteY320" fmla="*/ 555577 h 1059043"/>
                <a:gd name="connsiteX321" fmla="*/ 2245574 w 3024845"/>
                <a:gd name="connsiteY321" fmla="*/ 555577 h 1059043"/>
                <a:gd name="connsiteX322" fmla="*/ 2245574 w 3024845"/>
                <a:gd name="connsiteY322" fmla="*/ 631239 h 1059043"/>
                <a:gd name="connsiteX323" fmla="*/ 2253681 w 3024845"/>
                <a:gd name="connsiteY323" fmla="*/ 631239 h 1059043"/>
                <a:gd name="connsiteX324" fmla="*/ 2255708 w 3024845"/>
                <a:gd name="connsiteY324" fmla="*/ 624754 h 1059043"/>
                <a:gd name="connsiteX325" fmla="*/ 2261788 w 3024845"/>
                <a:gd name="connsiteY325" fmla="*/ 624754 h 1059043"/>
                <a:gd name="connsiteX326" fmla="*/ 2263815 w 3024845"/>
                <a:gd name="connsiteY326" fmla="*/ 633401 h 1059043"/>
                <a:gd name="connsiteX327" fmla="*/ 2275975 w 3024845"/>
                <a:gd name="connsiteY327" fmla="*/ 633401 h 1059043"/>
                <a:gd name="connsiteX328" fmla="*/ 2275975 w 3024845"/>
                <a:gd name="connsiteY328" fmla="*/ 626915 h 1059043"/>
                <a:gd name="connsiteX329" fmla="*/ 2298268 w 3024845"/>
                <a:gd name="connsiteY329" fmla="*/ 626915 h 1059043"/>
                <a:gd name="connsiteX330" fmla="*/ 2298268 w 3024845"/>
                <a:gd name="connsiteY330" fmla="*/ 633401 h 1059043"/>
                <a:gd name="connsiteX331" fmla="*/ 2318535 w 3024845"/>
                <a:gd name="connsiteY331" fmla="*/ 633401 h 1059043"/>
                <a:gd name="connsiteX332" fmla="*/ 2318535 w 3024845"/>
                <a:gd name="connsiteY332" fmla="*/ 678798 h 1059043"/>
                <a:gd name="connsiteX333" fmla="*/ 2332722 w 3024845"/>
                <a:gd name="connsiteY333" fmla="*/ 678798 h 1059043"/>
                <a:gd name="connsiteX334" fmla="*/ 2332722 w 3024845"/>
                <a:gd name="connsiteY334" fmla="*/ 665827 h 1059043"/>
                <a:gd name="connsiteX335" fmla="*/ 2348936 w 3024845"/>
                <a:gd name="connsiteY335" fmla="*/ 665827 h 1059043"/>
                <a:gd name="connsiteX336" fmla="*/ 2348936 w 3024845"/>
                <a:gd name="connsiteY336" fmla="*/ 486400 h 1059043"/>
                <a:gd name="connsiteX337" fmla="*/ 2355016 w 3024845"/>
                <a:gd name="connsiteY337" fmla="*/ 479914 h 1059043"/>
                <a:gd name="connsiteX338" fmla="*/ 2427977 w 3024845"/>
                <a:gd name="connsiteY338" fmla="*/ 479914 h 1059043"/>
                <a:gd name="connsiteX339" fmla="*/ 2427977 w 3024845"/>
                <a:gd name="connsiteY339" fmla="*/ 488562 h 1059043"/>
                <a:gd name="connsiteX340" fmla="*/ 2438110 w 3024845"/>
                <a:gd name="connsiteY340" fmla="*/ 488562 h 1059043"/>
                <a:gd name="connsiteX341" fmla="*/ 2438110 w 3024845"/>
                <a:gd name="connsiteY341" fmla="*/ 603136 h 1059043"/>
                <a:gd name="connsiteX342" fmla="*/ 2460404 w 3024845"/>
                <a:gd name="connsiteY342" fmla="*/ 603136 h 1059043"/>
                <a:gd name="connsiteX343" fmla="*/ 2460404 w 3024845"/>
                <a:gd name="connsiteY343" fmla="*/ 536121 h 1059043"/>
                <a:gd name="connsiteX344" fmla="*/ 2486751 w 3024845"/>
                <a:gd name="connsiteY344" fmla="*/ 536121 h 1059043"/>
                <a:gd name="connsiteX345" fmla="*/ 2490804 w 3024845"/>
                <a:gd name="connsiteY345" fmla="*/ 531797 h 1059043"/>
                <a:gd name="connsiteX346" fmla="*/ 2498911 w 3024845"/>
                <a:gd name="connsiteY346" fmla="*/ 531797 h 1059043"/>
                <a:gd name="connsiteX347" fmla="*/ 2502964 w 3024845"/>
                <a:gd name="connsiteY347" fmla="*/ 536121 h 1059043"/>
                <a:gd name="connsiteX348" fmla="*/ 2525258 w 3024845"/>
                <a:gd name="connsiteY348" fmla="*/ 536121 h 1059043"/>
                <a:gd name="connsiteX349" fmla="*/ 2525258 w 3024845"/>
                <a:gd name="connsiteY349" fmla="*/ 419385 h 1059043"/>
                <a:gd name="connsiteX350" fmla="*/ 2582005 w 3024845"/>
                <a:gd name="connsiteY350" fmla="*/ 408576 h 1059043"/>
                <a:gd name="connsiteX351" fmla="*/ 2582005 w 3024845"/>
                <a:gd name="connsiteY351" fmla="*/ 409657 h 1059043"/>
                <a:gd name="connsiteX352" fmla="*/ 2582005 w 3024845"/>
                <a:gd name="connsiteY352" fmla="*/ 417223 h 1059043"/>
                <a:gd name="connsiteX353" fmla="*/ 2608352 w 3024845"/>
                <a:gd name="connsiteY353" fmla="*/ 417223 h 1059043"/>
                <a:gd name="connsiteX354" fmla="*/ 2608352 w 3024845"/>
                <a:gd name="connsiteY354" fmla="*/ 672313 h 1059043"/>
                <a:gd name="connsiteX355" fmla="*/ 2630646 w 3024845"/>
                <a:gd name="connsiteY355" fmla="*/ 672313 h 1059043"/>
                <a:gd name="connsiteX356" fmla="*/ 2630646 w 3024845"/>
                <a:gd name="connsiteY356" fmla="*/ 667989 h 1059043"/>
                <a:gd name="connsiteX357" fmla="*/ 2642806 w 3024845"/>
                <a:gd name="connsiteY357" fmla="*/ 667989 h 1059043"/>
                <a:gd name="connsiteX358" fmla="*/ 2642806 w 3024845"/>
                <a:gd name="connsiteY358" fmla="*/ 672313 h 1059043"/>
                <a:gd name="connsiteX359" fmla="*/ 2667126 w 3024845"/>
                <a:gd name="connsiteY359" fmla="*/ 672313 h 1059043"/>
                <a:gd name="connsiteX360" fmla="*/ 2667126 w 3024845"/>
                <a:gd name="connsiteY360" fmla="*/ 659342 h 1059043"/>
                <a:gd name="connsiteX361" fmla="*/ 2695500 w 3024845"/>
                <a:gd name="connsiteY361" fmla="*/ 659342 h 1059043"/>
                <a:gd name="connsiteX362" fmla="*/ 2707660 w 3024845"/>
                <a:gd name="connsiteY362" fmla="*/ 655018 h 1059043"/>
                <a:gd name="connsiteX363" fmla="*/ 2727927 w 3024845"/>
                <a:gd name="connsiteY363" fmla="*/ 659342 h 1059043"/>
                <a:gd name="connsiteX364" fmla="*/ 2727927 w 3024845"/>
                <a:gd name="connsiteY364" fmla="*/ 642048 h 1059043"/>
                <a:gd name="connsiteX365" fmla="*/ 2736034 w 3024845"/>
                <a:gd name="connsiteY365" fmla="*/ 642048 h 1059043"/>
                <a:gd name="connsiteX366" fmla="*/ 2736034 w 3024845"/>
                <a:gd name="connsiteY366" fmla="*/ 629077 h 1059043"/>
                <a:gd name="connsiteX367" fmla="*/ 2792781 w 3024845"/>
                <a:gd name="connsiteY367" fmla="*/ 629077 h 1059043"/>
                <a:gd name="connsiteX368" fmla="*/ 2792781 w 3024845"/>
                <a:gd name="connsiteY368" fmla="*/ 598812 h 1059043"/>
                <a:gd name="connsiteX369" fmla="*/ 2811021 w 3024845"/>
                <a:gd name="connsiteY369" fmla="*/ 598812 h 1059043"/>
                <a:gd name="connsiteX370" fmla="*/ 2811021 w 3024845"/>
                <a:gd name="connsiteY370" fmla="*/ 592327 h 1059043"/>
                <a:gd name="connsiteX371" fmla="*/ 2823181 w 3024845"/>
                <a:gd name="connsiteY371" fmla="*/ 592327 h 1059043"/>
                <a:gd name="connsiteX372" fmla="*/ 2823181 w 3024845"/>
                <a:gd name="connsiteY372" fmla="*/ 598812 h 1059043"/>
                <a:gd name="connsiteX373" fmla="*/ 2839395 w 3024845"/>
                <a:gd name="connsiteY373" fmla="*/ 598812 h 1059043"/>
                <a:gd name="connsiteX374" fmla="*/ 2839395 w 3024845"/>
                <a:gd name="connsiteY374" fmla="*/ 648533 h 1059043"/>
                <a:gd name="connsiteX375" fmla="*/ 2871822 w 3024845"/>
                <a:gd name="connsiteY375" fmla="*/ 648533 h 1059043"/>
                <a:gd name="connsiteX376" fmla="*/ 2871822 w 3024845"/>
                <a:gd name="connsiteY376" fmla="*/ 622592 h 1059043"/>
                <a:gd name="connsiteX377" fmla="*/ 2910329 w 3024845"/>
                <a:gd name="connsiteY377" fmla="*/ 622592 h 1059043"/>
                <a:gd name="connsiteX378" fmla="*/ 2910329 w 3024845"/>
                <a:gd name="connsiteY378" fmla="*/ 592327 h 1059043"/>
                <a:gd name="connsiteX379" fmla="*/ 2958970 w 3024845"/>
                <a:gd name="connsiteY379" fmla="*/ 592327 h 1059043"/>
                <a:gd name="connsiteX380" fmla="*/ 2958970 w 3024845"/>
                <a:gd name="connsiteY380" fmla="*/ 703483 h 1059043"/>
                <a:gd name="connsiteX381" fmla="*/ 2958970 w 3024845"/>
                <a:gd name="connsiteY381" fmla="*/ 717262 h 1059043"/>
                <a:gd name="connsiteX382" fmla="*/ 3024845 w 3024845"/>
                <a:gd name="connsiteY382" fmla="*/ 717262 h 1059043"/>
                <a:gd name="connsiteX383" fmla="*/ 3024845 w 3024845"/>
                <a:gd name="connsiteY383" fmla="*/ 1059043 h 1059043"/>
                <a:gd name="connsiteX384" fmla="*/ 2054 w 3024845"/>
                <a:gd name="connsiteY384" fmla="*/ 1056710 h 1059043"/>
                <a:gd name="connsiteX385" fmla="*/ 0 w 3024845"/>
                <a:gd name="connsiteY385" fmla="*/ 622592 h 1059043"/>
                <a:gd name="connsiteX386" fmla="*/ 20267 w 3024845"/>
                <a:gd name="connsiteY386" fmla="*/ 622592 h 1059043"/>
                <a:gd name="connsiteX387" fmla="*/ 20774 w 3024845"/>
                <a:gd name="connsiteY387" fmla="*/ 621511 h 1059043"/>
                <a:gd name="connsiteX388" fmla="*/ 24320 w 3024845"/>
                <a:gd name="connsiteY388" fmla="*/ 613945 h 1059043"/>
                <a:gd name="connsiteX389" fmla="*/ 26094 w 3024845"/>
                <a:gd name="connsiteY389" fmla="*/ 614215 h 1059043"/>
                <a:gd name="connsiteX390" fmla="*/ 38507 w 3024845"/>
                <a:gd name="connsiteY390" fmla="*/ 616106 h 1059043"/>
                <a:gd name="connsiteX391" fmla="*/ 39014 w 3024845"/>
                <a:gd name="connsiteY391" fmla="*/ 617458 h 1059043"/>
                <a:gd name="connsiteX392" fmla="*/ 42560 w 3024845"/>
                <a:gd name="connsiteY392" fmla="*/ 626915 h 1059043"/>
                <a:gd name="connsiteX393" fmla="*/ 68907 w 3024845"/>
                <a:gd name="connsiteY393" fmla="*/ 629077 h 1059043"/>
                <a:gd name="connsiteX394" fmla="*/ 68907 w 3024845"/>
                <a:gd name="connsiteY394" fmla="*/ 505856 h 1059043"/>
                <a:gd name="connsiteX395" fmla="*/ 70934 w 3024845"/>
                <a:gd name="connsiteY395" fmla="*/ 505856 h 1059043"/>
                <a:gd name="connsiteX396" fmla="*/ 85121 w 3024845"/>
                <a:gd name="connsiteY396" fmla="*/ 505856 h 1059043"/>
                <a:gd name="connsiteX397" fmla="*/ 85121 w 3024845"/>
                <a:gd name="connsiteY397" fmla="*/ 369664 h 1059043"/>
                <a:gd name="connsiteX398" fmla="*/ 86894 w 3024845"/>
                <a:gd name="connsiteY398" fmla="*/ 369664 h 1059043"/>
                <a:gd name="connsiteX399" fmla="*/ 99308 w 3024845"/>
                <a:gd name="connsiteY399" fmla="*/ 369664 h 1059043"/>
                <a:gd name="connsiteX400" fmla="*/ 99308 w 3024845"/>
                <a:gd name="connsiteY400" fmla="*/ 255090 h 1059043"/>
                <a:gd name="connsiteX401" fmla="*/ 103361 w 3024845"/>
                <a:gd name="connsiteY401" fmla="*/ 226986 h 1059043"/>
                <a:gd name="connsiteX402" fmla="*/ 105388 w 3024845"/>
                <a:gd name="connsiteY402" fmla="*/ 226986 h 1059043"/>
                <a:gd name="connsiteX403" fmla="*/ 119575 w 3024845"/>
                <a:gd name="connsiteY40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66533 w 3024845"/>
                <a:gd name="connsiteY318" fmla="*/ 131868 h 1059043"/>
                <a:gd name="connsiteX319" fmla="*/ 2180720 w 3024845"/>
                <a:gd name="connsiteY319" fmla="*/ 555577 h 1059043"/>
                <a:gd name="connsiteX320" fmla="*/ 2245574 w 3024845"/>
                <a:gd name="connsiteY320" fmla="*/ 555577 h 1059043"/>
                <a:gd name="connsiteX321" fmla="*/ 2245574 w 3024845"/>
                <a:gd name="connsiteY321" fmla="*/ 631239 h 1059043"/>
                <a:gd name="connsiteX322" fmla="*/ 2253681 w 3024845"/>
                <a:gd name="connsiteY322" fmla="*/ 631239 h 1059043"/>
                <a:gd name="connsiteX323" fmla="*/ 2255708 w 3024845"/>
                <a:gd name="connsiteY323" fmla="*/ 624754 h 1059043"/>
                <a:gd name="connsiteX324" fmla="*/ 2261788 w 3024845"/>
                <a:gd name="connsiteY324" fmla="*/ 624754 h 1059043"/>
                <a:gd name="connsiteX325" fmla="*/ 2263815 w 3024845"/>
                <a:gd name="connsiteY325" fmla="*/ 633401 h 1059043"/>
                <a:gd name="connsiteX326" fmla="*/ 2275975 w 3024845"/>
                <a:gd name="connsiteY326" fmla="*/ 633401 h 1059043"/>
                <a:gd name="connsiteX327" fmla="*/ 2275975 w 3024845"/>
                <a:gd name="connsiteY327" fmla="*/ 626915 h 1059043"/>
                <a:gd name="connsiteX328" fmla="*/ 2298268 w 3024845"/>
                <a:gd name="connsiteY328" fmla="*/ 626915 h 1059043"/>
                <a:gd name="connsiteX329" fmla="*/ 2298268 w 3024845"/>
                <a:gd name="connsiteY329" fmla="*/ 633401 h 1059043"/>
                <a:gd name="connsiteX330" fmla="*/ 2318535 w 3024845"/>
                <a:gd name="connsiteY330" fmla="*/ 633401 h 1059043"/>
                <a:gd name="connsiteX331" fmla="*/ 2318535 w 3024845"/>
                <a:gd name="connsiteY331" fmla="*/ 678798 h 1059043"/>
                <a:gd name="connsiteX332" fmla="*/ 2332722 w 3024845"/>
                <a:gd name="connsiteY332" fmla="*/ 678798 h 1059043"/>
                <a:gd name="connsiteX333" fmla="*/ 2332722 w 3024845"/>
                <a:gd name="connsiteY333" fmla="*/ 665827 h 1059043"/>
                <a:gd name="connsiteX334" fmla="*/ 2348936 w 3024845"/>
                <a:gd name="connsiteY334" fmla="*/ 665827 h 1059043"/>
                <a:gd name="connsiteX335" fmla="*/ 2348936 w 3024845"/>
                <a:gd name="connsiteY335" fmla="*/ 486400 h 1059043"/>
                <a:gd name="connsiteX336" fmla="*/ 2355016 w 3024845"/>
                <a:gd name="connsiteY336" fmla="*/ 479914 h 1059043"/>
                <a:gd name="connsiteX337" fmla="*/ 2427977 w 3024845"/>
                <a:gd name="connsiteY337" fmla="*/ 479914 h 1059043"/>
                <a:gd name="connsiteX338" fmla="*/ 2427977 w 3024845"/>
                <a:gd name="connsiteY338" fmla="*/ 488562 h 1059043"/>
                <a:gd name="connsiteX339" fmla="*/ 2438110 w 3024845"/>
                <a:gd name="connsiteY339" fmla="*/ 488562 h 1059043"/>
                <a:gd name="connsiteX340" fmla="*/ 2438110 w 3024845"/>
                <a:gd name="connsiteY340" fmla="*/ 603136 h 1059043"/>
                <a:gd name="connsiteX341" fmla="*/ 2460404 w 3024845"/>
                <a:gd name="connsiteY341" fmla="*/ 603136 h 1059043"/>
                <a:gd name="connsiteX342" fmla="*/ 2460404 w 3024845"/>
                <a:gd name="connsiteY342" fmla="*/ 536121 h 1059043"/>
                <a:gd name="connsiteX343" fmla="*/ 2486751 w 3024845"/>
                <a:gd name="connsiteY343" fmla="*/ 536121 h 1059043"/>
                <a:gd name="connsiteX344" fmla="*/ 2490804 w 3024845"/>
                <a:gd name="connsiteY344" fmla="*/ 531797 h 1059043"/>
                <a:gd name="connsiteX345" fmla="*/ 2498911 w 3024845"/>
                <a:gd name="connsiteY345" fmla="*/ 531797 h 1059043"/>
                <a:gd name="connsiteX346" fmla="*/ 2502964 w 3024845"/>
                <a:gd name="connsiteY346" fmla="*/ 536121 h 1059043"/>
                <a:gd name="connsiteX347" fmla="*/ 2525258 w 3024845"/>
                <a:gd name="connsiteY347" fmla="*/ 536121 h 1059043"/>
                <a:gd name="connsiteX348" fmla="*/ 2525258 w 3024845"/>
                <a:gd name="connsiteY348" fmla="*/ 419385 h 1059043"/>
                <a:gd name="connsiteX349" fmla="*/ 2582005 w 3024845"/>
                <a:gd name="connsiteY349" fmla="*/ 408576 h 1059043"/>
                <a:gd name="connsiteX350" fmla="*/ 2582005 w 3024845"/>
                <a:gd name="connsiteY350" fmla="*/ 409657 h 1059043"/>
                <a:gd name="connsiteX351" fmla="*/ 2582005 w 3024845"/>
                <a:gd name="connsiteY351" fmla="*/ 417223 h 1059043"/>
                <a:gd name="connsiteX352" fmla="*/ 2608352 w 3024845"/>
                <a:gd name="connsiteY352" fmla="*/ 417223 h 1059043"/>
                <a:gd name="connsiteX353" fmla="*/ 2608352 w 3024845"/>
                <a:gd name="connsiteY353" fmla="*/ 672313 h 1059043"/>
                <a:gd name="connsiteX354" fmla="*/ 2630646 w 3024845"/>
                <a:gd name="connsiteY354" fmla="*/ 672313 h 1059043"/>
                <a:gd name="connsiteX355" fmla="*/ 2630646 w 3024845"/>
                <a:gd name="connsiteY355" fmla="*/ 667989 h 1059043"/>
                <a:gd name="connsiteX356" fmla="*/ 2642806 w 3024845"/>
                <a:gd name="connsiteY356" fmla="*/ 667989 h 1059043"/>
                <a:gd name="connsiteX357" fmla="*/ 2642806 w 3024845"/>
                <a:gd name="connsiteY357" fmla="*/ 672313 h 1059043"/>
                <a:gd name="connsiteX358" fmla="*/ 2667126 w 3024845"/>
                <a:gd name="connsiteY358" fmla="*/ 672313 h 1059043"/>
                <a:gd name="connsiteX359" fmla="*/ 2667126 w 3024845"/>
                <a:gd name="connsiteY359" fmla="*/ 659342 h 1059043"/>
                <a:gd name="connsiteX360" fmla="*/ 2695500 w 3024845"/>
                <a:gd name="connsiteY360" fmla="*/ 659342 h 1059043"/>
                <a:gd name="connsiteX361" fmla="*/ 2707660 w 3024845"/>
                <a:gd name="connsiteY361" fmla="*/ 655018 h 1059043"/>
                <a:gd name="connsiteX362" fmla="*/ 2727927 w 3024845"/>
                <a:gd name="connsiteY362" fmla="*/ 659342 h 1059043"/>
                <a:gd name="connsiteX363" fmla="*/ 2727927 w 3024845"/>
                <a:gd name="connsiteY363" fmla="*/ 642048 h 1059043"/>
                <a:gd name="connsiteX364" fmla="*/ 2736034 w 3024845"/>
                <a:gd name="connsiteY364" fmla="*/ 642048 h 1059043"/>
                <a:gd name="connsiteX365" fmla="*/ 2736034 w 3024845"/>
                <a:gd name="connsiteY365" fmla="*/ 629077 h 1059043"/>
                <a:gd name="connsiteX366" fmla="*/ 2792781 w 3024845"/>
                <a:gd name="connsiteY366" fmla="*/ 629077 h 1059043"/>
                <a:gd name="connsiteX367" fmla="*/ 2792781 w 3024845"/>
                <a:gd name="connsiteY367" fmla="*/ 598812 h 1059043"/>
                <a:gd name="connsiteX368" fmla="*/ 2811021 w 3024845"/>
                <a:gd name="connsiteY368" fmla="*/ 598812 h 1059043"/>
                <a:gd name="connsiteX369" fmla="*/ 2811021 w 3024845"/>
                <a:gd name="connsiteY369" fmla="*/ 592327 h 1059043"/>
                <a:gd name="connsiteX370" fmla="*/ 2823181 w 3024845"/>
                <a:gd name="connsiteY370" fmla="*/ 592327 h 1059043"/>
                <a:gd name="connsiteX371" fmla="*/ 2823181 w 3024845"/>
                <a:gd name="connsiteY371" fmla="*/ 598812 h 1059043"/>
                <a:gd name="connsiteX372" fmla="*/ 2839395 w 3024845"/>
                <a:gd name="connsiteY372" fmla="*/ 598812 h 1059043"/>
                <a:gd name="connsiteX373" fmla="*/ 2839395 w 3024845"/>
                <a:gd name="connsiteY373" fmla="*/ 648533 h 1059043"/>
                <a:gd name="connsiteX374" fmla="*/ 2871822 w 3024845"/>
                <a:gd name="connsiteY374" fmla="*/ 648533 h 1059043"/>
                <a:gd name="connsiteX375" fmla="*/ 2871822 w 3024845"/>
                <a:gd name="connsiteY375" fmla="*/ 622592 h 1059043"/>
                <a:gd name="connsiteX376" fmla="*/ 2910329 w 3024845"/>
                <a:gd name="connsiteY376" fmla="*/ 622592 h 1059043"/>
                <a:gd name="connsiteX377" fmla="*/ 2910329 w 3024845"/>
                <a:gd name="connsiteY377" fmla="*/ 592327 h 1059043"/>
                <a:gd name="connsiteX378" fmla="*/ 2958970 w 3024845"/>
                <a:gd name="connsiteY378" fmla="*/ 592327 h 1059043"/>
                <a:gd name="connsiteX379" fmla="*/ 2958970 w 3024845"/>
                <a:gd name="connsiteY379" fmla="*/ 703483 h 1059043"/>
                <a:gd name="connsiteX380" fmla="*/ 2958970 w 3024845"/>
                <a:gd name="connsiteY380" fmla="*/ 717262 h 1059043"/>
                <a:gd name="connsiteX381" fmla="*/ 3024845 w 3024845"/>
                <a:gd name="connsiteY381" fmla="*/ 717262 h 1059043"/>
                <a:gd name="connsiteX382" fmla="*/ 3024845 w 3024845"/>
                <a:gd name="connsiteY382" fmla="*/ 1059043 h 1059043"/>
                <a:gd name="connsiteX383" fmla="*/ 2054 w 3024845"/>
                <a:gd name="connsiteY383" fmla="*/ 1056710 h 1059043"/>
                <a:gd name="connsiteX384" fmla="*/ 0 w 3024845"/>
                <a:gd name="connsiteY384" fmla="*/ 622592 h 1059043"/>
                <a:gd name="connsiteX385" fmla="*/ 20267 w 3024845"/>
                <a:gd name="connsiteY385" fmla="*/ 622592 h 1059043"/>
                <a:gd name="connsiteX386" fmla="*/ 20774 w 3024845"/>
                <a:gd name="connsiteY386" fmla="*/ 621511 h 1059043"/>
                <a:gd name="connsiteX387" fmla="*/ 24320 w 3024845"/>
                <a:gd name="connsiteY387" fmla="*/ 613945 h 1059043"/>
                <a:gd name="connsiteX388" fmla="*/ 26094 w 3024845"/>
                <a:gd name="connsiteY388" fmla="*/ 614215 h 1059043"/>
                <a:gd name="connsiteX389" fmla="*/ 38507 w 3024845"/>
                <a:gd name="connsiteY389" fmla="*/ 616106 h 1059043"/>
                <a:gd name="connsiteX390" fmla="*/ 39014 w 3024845"/>
                <a:gd name="connsiteY390" fmla="*/ 617458 h 1059043"/>
                <a:gd name="connsiteX391" fmla="*/ 42560 w 3024845"/>
                <a:gd name="connsiteY391" fmla="*/ 626915 h 1059043"/>
                <a:gd name="connsiteX392" fmla="*/ 68907 w 3024845"/>
                <a:gd name="connsiteY392" fmla="*/ 629077 h 1059043"/>
                <a:gd name="connsiteX393" fmla="*/ 68907 w 3024845"/>
                <a:gd name="connsiteY393" fmla="*/ 505856 h 1059043"/>
                <a:gd name="connsiteX394" fmla="*/ 70934 w 3024845"/>
                <a:gd name="connsiteY394" fmla="*/ 505856 h 1059043"/>
                <a:gd name="connsiteX395" fmla="*/ 85121 w 3024845"/>
                <a:gd name="connsiteY395" fmla="*/ 505856 h 1059043"/>
                <a:gd name="connsiteX396" fmla="*/ 85121 w 3024845"/>
                <a:gd name="connsiteY396" fmla="*/ 369664 h 1059043"/>
                <a:gd name="connsiteX397" fmla="*/ 86894 w 3024845"/>
                <a:gd name="connsiteY397" fmla="*/ 369664 h 1059043"/>
                <a:gd name="connsiteX398" fmla="*/ 99308 w 3024845"/>
                <a:gd name="connsiteY398" fmla="*/ 369664 h 1059043"/>
                <a:gd name="connsiteX399" fmla="*/ 99308 w 3024845"/>
                <a:gd name="connsiteY399" fmla="*/ 255090 h 1059043"/>
                <a:gd name="connsiteX400" fmla="*/ 103361 w 3024845"/>
                <a:gd name="connsiteY400" fmla="*/ 226986 h 1059043"/>
                <a:gd name="connsiteX401" fmla="*/ 105388 w 3024845"/>
                <a:gd name="connsiteY401" fmla="*/ 226986 h 1059043"/>
                <a:gd name="connsiteX402" fmla="*/ 119575 w 3024845"/>
                <a:gd name="connsiteY40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80720 w 3024845"/>
                <a:gd name="connsiteY318" fmla="*/ 555577 h 1059043"/>
                <a:gd name="connsiteX319" fmla="*/ 2245574 w 3024845"/>
                <a:gd name="connsiteY319" fmla="*/ 555577 h 1059043"/>
                <a:gd name="connsiteX320" fmla="*/ 2245574 w 3024845"/>
                <a:gd name="connsiteY320" fmla="*/ 631239 h 1059043"/>
                <a:gd name="connsiteX321" fmla="*/ 2253681 w 3024845"/>
                <a:gd name="connsiteY321" fmla="*/ 631239 h 1059043"/>
                <a:gd name="connsiteX322" fmla="*/ 2255708 w 3024845"/>
                <a:gd name="connsiteY322" fmla="*/ 624754 h 1059043"/>
                <a:gd name="connsiteX323" fmla="*/ 2261788 w 3024845"/>
                <a:gd name="connsiteY323" fmla="*/ 624754 h 1059043"/>
                <a:gd name="connsiteX324" fmla="*/ 2263815 w 3024845"/>
                <a:gd name="connsiteY324" fmla="*/ 633401 h 1059043"/>
                <a:gd name="connsiteX325" fmla="*/ 2275975 w 3024845"/>
                <a:gd name="connsiteY325" fmla="*/ 633401 h 1059043"/>
                <a:gd name="connsiteX326" fmla="*/ 2275975 w 3024845"/>
                <a:gd name="connsiteY326" fmla="*/ 626915 h 1059043"/>
                <a:gd name="connsiteX327" fmla="*/ 2298268 w 3024845"/>
                <a:gd name="connsiteY327" fmla="*/ 626915 h 1059043"/>
                <a:gd name="connsiteX328" fmla="*/ 2298268 w 3024845"/>
                <a:gd name="connsiteY328" fmla="*/ 633401 h 1059043"/>
                <a:gd name="connsiteX329" fmla="*/ 2318535 w 3024845"/>
                <a:gd name="connsiteY329" fmla="*/ 633401 h 1059043"/>
                <a:gd name="connsiteX330" fmla="*/ 2318535 w 3024845"/>
                <a:gd name="connsiteY330" fmla="*/ 678798 h 1059043"/>
                <a:gd name="connsiteX331" fmla="*/ 2332722 w 3024845"/>
                <a:gd name="connsiteY331" fmla="*/ 678798 h 1059043"/>
                <a:gd name="connsiteX332" fmla="*/ 2332722 w 3024845"/>
                <a:gd name="connsiteY332" fmla="*/ 665827 h 1059043"/>
                <a:gd name="connsiteX333" fmla="*/ 2348936 w 3024845"/>
                <a:gd name="connsiteY333" fmla="*/ 665827 h 1059043"/>
                <a:gd name="connsiteX334" fmla="*/ 2348936 w 3024845"/>
                <a:gd name="connsiteY334" fmla="*/ 486400 h 1059043"/>
                <a:gd name="connsiteX335" fmla="*/ 2355016 w 3024845"/>
                <a:gd name="connsiteY335" fmla="*/ 479914 h 1059043"/>
                <a:gd name="connsiteX336" fmla="*/ 2427977 w 3024845"/>
                <a:gd name="connsiteY336" fmla="*/ 479914 h 1059043"/>
                <a:gd name="connsiteX337" fmla="*/ 2427977 w 3024845"/>
                <a:gd name="connsiteY337" fmla="*/ 488562 h 1059043"/>
                <a:gd name="connsiteX338" fmla="*/ 2438110 w 3024845"/>
                <a:gd name="connsiteY338" fmla="*/ 488562 h 1059043"/>
                <a:gd name="connsiteX339" fmla="*/ 2438110 w 3024845"/>
                <a:gd name="connsiteY339" fmla="*/ 603136 h 1059043"/>
                <a:gd name="connsiteX340" fmla="*/ 2460404 w 3024845"/>
                <a:gd name="connsiteY340" fmla="*/ 603136 h 1059043"/>
                <a:gd name="connsiteX341" fmla="*/ 2460404 w 3024845"/>
                <a:gd name="connsiteY341" fmla="*/ 536121 h 1059043"/>
                <a:gd name="connsiteX342" fmla="*/ 2486751 w 3024845"/>
                <a:gd name="connsiteY342" fmla="*/ 536121 h 1059043"/>
                <a:gd name="connsiteX343" fmla="*/ 2490804 w 3024845"/>
                <a:gd name="connsiteY343" fmla="*/ 531797 h 1059043"/>
                <a:gd name="connsiteX344" fmla="*/ 2498911 w 3024845"/>
                <a:gd name="connsiteY344" fmla="*/ 531797 h 1059043"/>
                <a:gd name="connsiteX345" fmla="*/ 2502964 w 3024845"/>
                <a:gd name="connsiteY345" fmla="*/ 536121 h 1059043"/>
                <a:gd name="connsiteX346" fmla="*/ 2525258 w 3024845"/>
                <a:gd name="connsiteY346" fmla="*/ 536121 h 1059043"/>
                <a:gd name="connsiteX347" fmla="*/ 2525258 w 3024845"/>
                <a:gd name="connsiteY347" fmla="*/ 419385 h 1059043"/>
                <a:gd name="connsiteX348" fmla="*/ 2582005 w 3024845"/>
                <a:gd name="connsiteY348" fmla="*/ 408576 h 1059043"/>
                <a:gd name="connsiteX349" fmla="*/ 2582005 w 3024845"/>
                <a:gd name="connsiteY349" fmla="*/ 409657 h 1059043"/>
                <a:gd name="connsiteX350" fmla="*/ 2582005 w 3024845"/>
                <a:gd name="connsiteY350" fmla="*/ 417223 h 1059043"/>
                <a:gd name="connsiteX351" fmla="*/ 2608352 w 3024845"/>
                <a:gd name="connsiteY351" fmla="*/ 417223 h 1059043"/>
                <a:gd name="connsiteX352" fmla="*/ 2608352 w 3024845"/>
                <a:gd name="connsiteY352" fmla="*/ 672313 h 1059043"/>
                <a:gd name="connsiteX353" fmla="*/ 2630646 w 3024845"/>
                <a:gd name="connsiteY353" fmla="*/ 672313 h 1059043"/>
                <a:gd name="connsiteX354" fmla="*/ 2630646 w 3024845"/>
                <a:gd name="connsiteY354" fmla="*/ 667989 h 1059043"/>
                <a:gd name="connsiteX355" fmla="*/ 2642806 w 3024845"/>
                <a:gd name="connsiteY355" fmla="*/ 667989 h 1059043"/>
                <a:gd name="connsiteX356" fmla="*/ 2642806 w 3024845"/>
                <a:gd name="connsiteY356" fmla="*/ 672313 h 1059043"/>
                <a:gd name="connsiteX357" fmla="*/ 2667126 w 3024845"/>
                <a:gd name="connsiteY357" fmla="*/ 672313 h 1059043"/>
                <a:gd name="connsiteX358" fmla="*/ 2667126 w 3024845"/>
                <a:gd name="connsiteY358" fmla="*/ 659342 h 1059043"/>
                <a:gd name="connsiteX359" fmla="*/ 2695500 w 3024845"/>
                <a:gd name="connsiteY359" fmla="*/ 659342 h 1059043"/>
                <a:gd name="connsiteX360" fmla="*/ 2707660 w 3024845"/>
                <a:gd name="connsiteY360" fmla="*/ 655018 h 1059043"/>
                <a:gd name="connsiteX361" fmla="*/ 2727927 w 3024845"/>
                <a:gd name="connsiteY361" fmla="*/ 659342 h 1059043"/>
                <a:gd name="connsiteX362" fmla="*/ 2727927 w 3024845"/>
                <a:gd name="connsiteY362" fmla="*/ 642048 h 1059043"/>
                <a:gd name="connsiteX363" fmla="*/ 2736034 w 3024845"/>
                <a:gd name="connsiteY363" fmla="*/ 642048 h 1059043"/>
                <a:gd name="connsiteX364" fmla="*/ 2736034 w 3024845"/>
                <a:gd name="connsiteY364" fmla="*/ 629077 h 1059043"/>
                <a:gd name="connsiteX365" fmla="*/ 2792781 w 3024845"/>
                <a:gd name="connsiteY365" fmla="*/ 629077 h 1059043"/>
                <a:gd name="connsiteX366" fmla="*/ 2792781 w 3024845"/>
                <a:gd name="connsiteY366" fmla="*/ 598812 h 1059043"/>
                <a:gd name="connsiteX367" fmla="*/ 2811021 w 3024845"/>
                <a:gd name="connsiteY367" fmla="*/ 598812 h 1059043"/>
                <a:gd name="connsiteX368" fmla="*/ 2811021 w 3024845"/>
                <a:gd name="connsiteY368" fmla="*/ 592327 h 1059043"/>
                <a:gd name="connsiteX369" fmla="*/ 2823181 w 3024845"/>
                <a:gd name="connsiteY369" fmla="*/ 592327 h 1059043"/>
                <a:gd name="connsiteX370" fmla="*/ 2823181 w 3024845"/>
                <a:gd name="connsiteY370" fmla="*/ 598812 h 1059043"/>
                <a:gd name="connsiteX371" fmla="*/ 2839395 w 3024845"/>
                <a:gd name="connsiteY371" fmla="*/ 598812 h 1059043"/>
                <a:gd name="connsiteX372" fmla="*/ 2839395 w 3024845"/>
                <a:gd name="connsiteY372" fmla="*/ 648533 h 1059043"/>
                <a:gd name="connsiteX373" fmla="*/ 2871822 w 3024845"/>
                <a:gd name="connsiteY373" fmla="*/ 648533 h 1059043"/>
                <a:gd name="connsiteX374" fmla="*/ 2871822 w 3024845"/>
                <a:gd name="connsiteY374" fmla="*/ 622592 h 1059043"/>
                <a:gd name="connsiteX375" fmla="*/ 2910329 w 3024845"/>
                <a:gd name="connsiteY375" fmla="*/ 622592 h 1059043"/>
                <a:gd name="connsiteX376" fmla="*/ 2910329 w 3024845"/>
                <a:gd name="connsiteY376" fmla="*/ 592327 h 1059043"/>
                <a:gd name="connsiteX377" fmla="*/ 2958970 w 3024845"/>
                <a:gd name="connsiteY377" fmla="*/ 592327 h 1059043"/>
                <a:gd name="connsiteX378" fmla="*/ 2958970 w 3024845"/>
                <a:gd name="connsiteY378" fmla="*/ 703483 h 1059043"/>
                <a:gd name="connsiteX379" fmla="*/ 2958970 w 3024845"/>
                <a:gd name="connsiteY379" fmla="*/ 717262 h 1059043"/>
                <a:gd name="connsiteX380" fmla="*/ 3024845 w 3024845"/>
                <a:gd name="connsiteY380" fmla="*/ 717262 h 1059043"/>
                <a:gd name="connsiteX381" fmla="*/ 3024845 w 3024845"/>
                <a:gd name="connsiteY381" fmla="*/ 1059043 h 1059043"/>
                <a:gd name="connsiteX382" fmla="*/ 2054 w 3024845"/>
                <a:gd name="connsiteY382" fmla="*/ 1056710 h 1059043"/>
                <a:gd name="connsiteX383" fmla="*/ 0 w 3024845"/>
                <a:gd name="connsiteY383" fmla="*/ 622592 h 1059043"/>
                <a:gd name="connsiteX384" fmla="*/ 20267 w 3024845"/>
                <a:gd name="connsiteY384" fmla="*/ 622592 h 1059043"/>
                <a:gd name="connsiteX385" fmla="*/ 20774 w 3024845"/>
                <a:gd name="connsiteY385" fmla="*/ 621511 h 1059043"/>
                <a:gd name="connsiteX386" fmla="*/ 24320 w 3024845"/>
                <a:gd name="connsiteY386" fmla="*/ 613945 h 1059043"/>
                <a:gd name="connsiteX387" fmla="*/ 26094 w 3024845"/>
                <a:gd name="connsiteY387" fmla="*/ 614215 h 1059043"/>
                <a:gd name="connsiteX388" fmla="*/ 38507 w 3024845"/>
                <a:gd name="connsiteY388" fmla="*/ 616106 h 1059043"/>
                <a:gd name="connsiteX389" fmla="*/ 39014 w 3024845"/>
                <a:gd name="connsiteY389" fmla="*/ 617458 h 1059043"/>
                <a:gd name="connsiteX390" fmla="*/ 42560 w 3024845"/>
                <a:gd name="connsiteY390" fmla="*/ 626915 h 1059043"/>
                <a:gd name="connsiteX391" fmla="*/ 68907 w 3024845"/>
                <a:gd name="connsiteY391" fmla="*/ 629077 h 1059043"/>
                <a:gd name="connsiteX392" fmla="*/ 68907 w 3024845"/>
                <a:gd name="connsiteY392" fmla="*/ 505856 h 1059043"/>
                <a:gd name="connsiteX393" fmla="*/ 70934 w 3024845"/>
                <a:gd name="connsiteY393" fmla="*/ 505856 h 1059043"/>
                <a:gd name="connsiteX394" fmla="*/ 85121 w 3024845"/>
                <a:gd name="connsiteY394" fmla="*/ 505856 h 1059043"/>
                <a:gd name="connsiteX395" fmla="*/ 85121 w 3024845"/>
                <a:gd name="connsiteY395" fmla="*/ 369664 h 1059043"/>
                <a:gd name="connsiteX396" fmla="*/ 86894 w 3024845"/>
                <a:gd name="connsiteY396" fmla="*/ 369664 h 1059043"/>
                <a:gd name="connsiteX397" fmla="*/ 99308 w 3024845"/>
                <a:gd name="connsiteY397" fmla="*/ 369664 h 1059043"/>
                <a:gd name="connsiteX398" fmla="*/ 99308 w 3024845"/>
                <a:gd name="connsiteY398" fmla="*/ 255090 h 1059043"/>
                <a:gd name="connsiteX399" fmla="*/ 103361 w 3024845"/>
                <a:gd name="connsiteY399" fmla="*/ 226986 h 1059043"/>
                <a:gd name="connsiteX400" fmla="*/ 105388 w 3024845"/>
                <a:gd name="connsiteY400" fmla="*/ 226986 h 1059043"/>
                <a:gd name="connsiteX401" fmla="*/ 119575 w 3024845"/>
                <a:gd name="connsiteY40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8560 w 3024845"/>
                <a:gd name="connsiteY316" fmla="*/ 125383 h 1059043"/>
                <a:gd name="connsiteX317" fmla="*/ 2180720 w 3024845"/>
                <a:gd name="connsiteY317" fmla="*/ 555577 h 1059043"/>
                <a:gd name="connsiteX318" fmla="*/ 2245574 w 3024845"/>
                <a:gd name="connsiteY318" fmla="*/ 555577 h 1059043"/>
                <a:gd name="connsiteX319" fmla="*/ 2245574 w 3024845"/>
                <a:gd name="connsiteY319" fmla="*/ 631239 h 1059043"/>
                <a:gd name="connsiteX320" fmla="*/ 2253681 w 3024845"/>
                <a:gd name="connsiteY320" fmla="*/ 631239 h 1059043"/>
                <a:gd name="connsiteX321" fmla="*/ 2255708 w 3024845"/>
                <a:gd name="connsiteY321" fmla="*/ 624754 h 1059043"/>
                <a:gd name="connsiteX322" fmla="*/ 2261788 w 3024845"/>
                <a:gd name="connsiteY322" fmla="*/ 624754 h 1059043"/>
                <a:gd name="connsiteX323" fmla="*/ 2263815 w 3024845"/>
                <a:gd name="connsiteY323" fmla="*/ 633401 h 1059043"/>
                <a:gd name="connsiteX324" fmla="*/ 2275975 w 3024845"/>
                <a:gd name="connsiteY324" fmla="*/ 633401 h 1059043"/>
                <a:gd name="connsiteX325" fmla="*/ 2275975 w 3024845"/>
                <a:gd name="connsiteY325" fmla="*/ 626915 h 1059043"/>
                <a:gd name="connsiteX326" fmla="*/ 2298268 w 3024845"/>
                <a:gd name="connsiteY326" fmla="*/ 626915 h 1059043"/>
                <a:gd name="connsiteX327" fmla="*/ 2298268 w 3024845"/>
                <a:gd name="connsiteY327" fmla="*/ 633401 h 1059043"/>
                <a:gd name="connsiteX328" fmla="*/ 2318535 w 3024845"/>
                <a:gd name="connsiteY328" fmla="*/ 633401 h 1059043"/>
                <a:gd name="connsiteX329" fmla="*/ 2318535 w 3024845"/>
                <a:gd name="connsiteY329" fmla="*/ 678798 h 1059043"/>
                <a:gd name="connsiteX330" fmla="*/ 2332722 w 3024845"/>
                <a:gd name="connsiteY330" fmla="*/ 678798 h 1059043"/>
                <a:gd name="connsiteX331" fmla="*/ 2332722 w 3024845"/>
                <a:gd name="connsiteY331" fmla="*/ 665827 h 1059043"/>
                <a:gd name="connsiteX332" fmla="*/ 2348936 w 3024845"/>
                <a:gd name="connsiteY332" fmla="*/ 665827 h 1059043"/>
                <a:gd name="connsiteX333" fmla="*/ 2348936 w 3024845"/>
                <a:gd name="connsiteY333" fmla="*/ 486400 h 1059043"/>
                <a:gd name="connsiteX334" fmla="*/ 2355016 w 3024845"/>
                <a:gd name="connsiteY334" fmla="*/ 479914 h 1059043"/>
                <a:gd name="connsiteX335" fmla="*/ 2427977 w 3024845"/>
                <a:gd name="connsiteY335" fmla="*/ 479914 h 1059043"/>
                <a:gd name="connsiteX336" fmla="*/ 2427977 w 3024845"/>
                <a:gd name="connsiteY336" fmla="*/ 488562 h 1059043"/>
                <a:gd name="connsiteX337" fmla="*/ 2438110 w 3024845"/>
                <a:gd name="connsiteY337" fmla="*/ 488562 h 1059043"/>
                <a:gd name="connsiteX338" fmla="*/ 2438110 w 3024845"/>
                <a:gd name="connsiteY338" fmla="*/ 603136 h 1059043"/>
                <a:gd name="connsiteX339" fmla="*/ 2460404 w 3024845"/>
                <a:gd name="connsiteY339" fmla="*/ 603136 h 1059043"/>
                <a:gd name="connsiteX340" fmla="*/ 2460404 w 3024845"/>
                <a:gd name="connsiteY340" fmla="*/ 536121 h 1059043"/>
                <a:gd name="connsiteX341" fmla="*/ 2486751 w 3024845"/>
                <a:gd name="connsiteY341" fmla="*/ 536121 h 1059043"/>
                <a:gd name="connsiteX342" fmla="*/ 2490804 w 3024845"/>
                <a:gd name="connsiteY342" fmla="*/ 531797 h 1059043"/>
                <a:gd name="connsiteX343" fmla="*/ 2498911 w 3024845"/>
                <a:gd name="connsiteY343" fmla="*/ 531797 h 1059043"/>
                <a:gd name="connsiteX344" fmla="*/ 2502964 w 3024845"/>
                <a:gd name="connsiteY344" fmla="*/ 536121 h 1059043"/>
                <a:gd name="connsiteX345" fmla="*/ 2525258 w 3024845"/>
                <a:gd name="connsiteY345" fmla="*/ 536121 h 1059043"/>
                <a:gd name="connsiteX346" fmla="*/ 2525258 w 3024845"/>
                <a:gd name="connsiteY346" fmla="*/ 419385 h 1059043"/>
                <a:gd name="connsiteX347" fmla="*/ 2582005 w 3024845"/>
                <a:gd name="connsiteY347" fmla="*/ 408576 h 1059043"/>
                <a:gd name="connsiteX348" fmla="*/ 2582005 w 3024845"/>
                <a:gd name="connsiteY348" fmla="*/ 409657 h 1059043"/>
                <a:gd name="connsiteX349" fmla="*/ 2582005 w 3024845"/>
                <a:gd name="connsiteY349" fmla="*/ 417223 h 1059043"/>
                <a:gd name="connsiteX350" fmla="*/ 2608352 w 3024845"/>
                <a:gd name="connsiteY350" fmla="*/ 417223 h 1059043"/>
                <a:gd name="connsiteX351" fmla="*/ 2608352 w 3024845"/>
                <a:gd name="connsiteY351" fmla="*/ 672313 h 1059043"/>
                <a:gd name="connsiteX352" fmla="*/ 2630646 w 3024845"/>
                <a:gd name="connsiteY352" fmla="*/ 672313 h 1059043"/>
                <a:gd name="connsiteX353" fmla="*/ 2630646 w 3024845"/>
                <a:gd name="connsiteY353" fmla="*/ 667989 h 1059043"/>
                <a:gd name="connsiteX354" fmla="*/ 2642806 w 3024845"/>
                <a:gd name="connsiteY354" fmla="*/ 667989 h 1059043"/>
                <a:gd name="connsiteX355" fmla="*/ 2642806 w 3024845"/>
                <a:gd name="connsiteY355" fmla="*/ 672313 h 1059043"/>
                <a:gd name="connsiteX356" fmla="*/ 2667126 w 3024845"/>
                <a:gd name="connsiteY356" fmla="*/ 672313 h 1059043"/>
                <a:gd name="connsiteX357" fmla="*/ 2667126 w 3024845"/>
                <a:gd name="connsiteY357" fmla="*/ 659342 h 1059043"/>
                <a:gd name="connsiteX358" fmla="*/ 2695500 w 3024845"/>
                <a:gd name="connsiteY358" fmla="*/ 659342 h 1059043"/>
                <a:gd name="connsiteX359" fmla="*/ 2707660 w 3024845"/>
                <a:gd name="connsiteY359" fmla="*/ 655018 h 1059043"/>
                <a:gd name="connsiteX360" fmla="*/ 2727927 w 3024845"/>
                <a:gd name="connsiteY360" fmla="*/ 659342 h 1059043"/>
                <a:gd name="connsiteX361" fmla="*/ 2727927 w 3024845"/>
                <a:gd name="connsiteY361" fmla="*/ 642048 h 1059043"/>
                <a:gd name="connsiteX362" fmla="*/ 2736034 w 3024845"/>
                <a:gd name="connsiteY362" fmla="*/ 642048 h 1059043"/>
                <a:gd name="connsiteX363" fmla="*/ 2736034 w 3024845"/>
                <a:gd name="connsiteY363" fmla="*/ 629077 h 1059043"/>
                <a:gd name="connsiteX364" fmla="*/ 2792781 w 3024845"/>
                <a:gd name="connsiteY364" fmla="*/ 629077 h 1059043"/>
                <a:gd name="connsiteX365" fmla="*/ 2792781 w 3024845"/>
                <a:gd name="connsiteY365" fmla="*/ 598812 h 1059043"/>
                <a:gd name="connsiteX366" fmla="*/ 2811021 w 3024845"/>
                <a:gd name="connsiteY366" fmla="*/ 598812 h 1059043"/>
                <a:gd name="connsiteX367" fmla="*/ 2811021 w 3024845"/>
                <a:gd name="connsiteY367" fmla="*/ 592327 h 1059043"/>
                <a:gd name="connsiteX368" fmla="*/ 2823181 w 3024845"/>
                <a:gd name="connsiteY368" fmla="*/ 592327 h 1059043"/>
                <a:gd name="connsiteX369" fmla="*/ 2823181 w 3024845"/>
                <a:gd name="connsiteY369" fmla="*/ 598812 h 1059043"/>
                <a:gd name="connsiteX370" fmla="*/ 2839395 w 3024845"/>
                <a:gd name="connsiteY370" fmla="*/ 598812 h 1059043"/>
                <a:gd name="connsiteX371" fmla="*/ 2839395 w 3024845"/>
                <a:gd name="connsiteY371" fmla="*/ 648533 h 1059043"/>
                <a:gd name="connsiteX372" fmla="*/ 2871822 w 3024845"/>
                <a:gd name="connsiteY372" fmla="*/ 648533 h 1059043"/>
                <a:gd name="connsiteX373" fmla="*/ 2871822 w 3024845"/>
                <a:gd name="connsiteY373" fmla="*/ 622592 h 1059043"/>
                <a:gd name="connsiteX374" fmla="*/ 2910329 w 3024845"/>
                <a:gd name="connsiteY374" fmla="*/ 622592 h 1059043"/>
                <a:gd name="connsiteX375" fmla="*/ 2910329 w 3024845"/>
                <a:gd name="connsiteY375" fmla="*/ 592327 h 1059043"/>
                <a:gd name="connsiteX376" fmla="*/ 2958970 w 3024845"/>
                <a:gd name="connsiteY376" fmla="*/ 592327 h 1059043"/>
                <a:gd name="connsiteX377" fmla="*/ 2958970 w 3024845"/>
                <a:gd name="connsiteY377" fmla="*/ 703483 h 1059043"/>
                <a:gd name="connsiteX378" fmla="*/ 2958970 w 3024845"/>
                <a:gd name="connsiteY378" fmla="*/ 717262 h 1059043"/>
                <a:gd name="connsiteX379" fmla="*/ 3024845 w 3024845"/>
                <a:gd name="connsiteY379" fmla="*/ 717262 h 1059043"/>
                <a:gd name="connsiteX380" fmla="*/ 3024845 w 3024845"/>
                <a:gd name="connsiteY380" fmla="*/ 1059043 h 1059043"/>
                <a:gd name="connsiteX381" fmla="*/ 2054 w 3024845"/>
                <a:gd name="connsiteY381" fmla="*/ 1056710 h 1059043"/>
                <a:gd name="connsiteX382" fmla="*/ 0 w 3024845"/>
                <a:gd name="connsiteY382" fmla="*/ 622592 h 1059043"/>
                <a:gd name="connsiteX383" fmla="*/ 20267 w 3024845"/>
                <a:gd name="connsiteY383" fmla="*/ 622592 h 1059043"/>
                <a:gd name="connsiteX384" fmla="*/ 20774 w 3024845"/>
                <a:gd name="connsiteY384" fmla="*/ 621511 h 1059043"/>
                <a:gd name="connsiteX385" fmla="*/ 24320 w 3024845"/>
                <a:gd name="connsiteY385" fmla="*/ 613945 h 1059043"/>
                <a:gd name="connsiteX386" fmla="*/ 26094 w 3024845"/>
                <a:gd name="connsiteY386" fmla="*/ 614215 h 1059043"/>
                <a:gd name="connsiteX387" fmla="*/ 38507 w 3024845"/>
                <a:gd name="connsiteY387" fmla="*/ 616106 h 1059043"/>
                <a:gd name="connsiteX388" fmla="*/ 39014 w 3024845"/>
                <a:gd name="connsiteY388" fmla="*/ 617458 h 1059043"/>
                <a:gd name="connsiteX389" fmla="*/ 42560 w 3024845"/>
                <a:gd name="connsiteY389" fmla="*/ 626915 h 1059043"/>
                <a:gd name="connsiteX390" fmla="*/ 68907 w 3024845"/>
                <a:gd name="connsiteY390" fmla="*/ 629077 h 1059043"/>
                <a:gd name="connsiteX391" fmla="*/ 68907 w 3024845"/>
                <a:gd name="connsiteY391" fmla="*/ 505856 h 1059043"/>
                <a:gd name="connsiteX392" fmla="*/ 70934 w 3024845"/>
                <a:gd name="connsiteY392" fmla="*/ 505856 h 1059043"/>
                <a:gd name="connsiteX393" fmla="*/ 85121 w 3024845"/>
                <a:gd name="connsiteY393" fmla="*/ 505856 h 1059043"/>
                <a:gd name="connsiteX394" fmla="*/ 85121 w 3024845"/>
                <a:gd name="connsiteY394" fmla="*/ 369664 h 1059043"/>
                <a:gd name="connsiteX395" fmla="*/ 86894 w 3024845"/>
                <a:gd name="connsiteY395" fmla="*/ 369664 h 1059043"/>
                <a:gd name="connsiteX396" fmla="*/ 99308 w 3024845"/>
                <a:gd name="connsiteY396" fmla="*/ 369664 h 1059043"/>
                <a:gd name="connsiteX397" fmla="*/ 99308 w 3024845"/>
                <a:gd name="connsiteY397" fmla="*/ 255090 h 1059043"/>
                <a:gd name="connsiteX398" fmla="*/ 103361 w 3024845"/>
                <a:gd name="connsiteY398" fmla="*/ 226986 h 1059043"/>
                <a:gd name="connsiteX399" fmla="*/ 105388 w 3024845"/>
                <a:gd name="connsiteY399" fmla="*/ 226986 h 1059043"/>
                <a:gd name="connsiteX400" fmla="*/ 119575 w 3024845"/>
                <a:gd name="connsiteY40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80720 w 3024845"/>
                <a:gd name="connsiteY316" fmla="*/ 555577 h 1059043"/>
                <a:gd name="connsiteX317" fmla="*/ 2245574 w 3024845"/>
                <a:gd name="connsiteY317" fmla="*/ 555577 h 1059043"/>
                <a:gd name="connsiteX318" fmla="*/ 2245574 w 3024845"/>
                <a:gd name="connsiteY318" fmla="*/ 631239 h 1059043"/>
                <a:gd name="connsiteX319" fmla="*/ 2253681 w 3024845"/>
                <a:gd name="connsiteY319" fmla="*/ 631239 h 1059043"/>
                <a:gd name="connsiteX320" fmla="*/ 2255708 w 3024845"/>
                <a:gd name="connsiteY320" fmla="*/ 624754 h 1059043"/>
                <a:gd name="connsiteX321" fmla="*/ 2261788 w 3024845"/>
                <a:gd name="connsiteY321" fmla="*/ 624754 h 1059043"/>
                <a:gd name="connsiteX322" fmla="*/ 2263815 w 3024845"/>
                <a:gd name="connsiteY322" fmla="*/ 633401 h 1059043"/>
                <a:gd name="connsiteX323" fmla="*/ 2275975 w 3024845"/>
                <a:gd name="connsiteY323" fmla="*/ 633401 h 1059043"/>
                <a:gd name="connsiteX324" fmla="*/ 2275975 w 3024845"/>
                <a:gd name="connsiteY324" fmla="*/ 626915 h 1059043"/>
                <a:gd name="connsiteX325" fmla="*/ 2298268 w 3024845"/>
                <a:gd name="connsiteY325" fmla="*/ 626915 h 1059043"/>
                <a:gd name="connsiteX326" fmla="*/ 2298268 w 3024845"/>
                <a:gd name="connsiteY326" fmla="*/ 633401 h 1059043"/>
                <a:gd name="connsiteX327" fmla="*/ 2318535 w 3024845"/>
                <a:gd name="connsiteY327" fmla="*/ 633401 h 1059043"/>
                <a:gd name="connsiteX328" fmla="*/ 2318535 w 3024845"/>
                <a:gd name="connsiteY328" fmla="*/ 678798 h 1059043"/>
                <a:gd name="connsiteX329" fmla="*/ 2332722 w 3024845"/>
                <a:gd name="connsiteY329" fmla="*/ 678798 h 1059043"/>
                <a:gd name="connsiteX330" fmla="*/ 2332722 w 3024845"/>
                <a:gd name="connsiteY330" fmla="*/ 665827 h 1059043"/>
                <a:gd name="connsiteX331" fmla="*/ 2348936 w 3024845"/>
                <a:gd name="connsiteY331" fmla="*/ 665827 h 1059043"/>
                <a:gd name="connsiteX332" fmla="*/ 2348936 w 3024845"/>
                <a:gd name="connsiteY332" fmla="*/ 486400 h 1059043"/>
                <a:gd name="connsiteX333" fmla="*/ 2355016 w 3024845"/>
                <a:gd name="connsiteY333" fmla="*/ 479914 h 1059043"/>
                <a:gd name="connsiteX334" fmla="*/ 2427977 w 3024845"/>
                <a:gd name="connsiteY334" fmla="*/ 479914 h 1059043"/>
                <a:gd name="connsiteX335" fmla="*/ 2427977 w 3024845"/>
                <a:gd name="connsiteY335" fmla="*/ 488562 h 1059043"/>
                <a:gd name="connsiteX336" fmla="*/ 2438110 w 3024845"/>
                <a:gd name="connsiteY336" fmla="*/ 488562 h 1059043"/>
                <a:gd name="connsiteX337" fmla="*/ 2438110 w 3024845"/>
                <a:gd name="connsiteY337" fmla="*/ 603136 h 1059043"/>
                <a:gd name="connsiteX338" fmla="*/ 2460404 w 3024845"/>
                <a:gd name="connsiteY338" fmla="*/ 603136 h 1059043"/>
                <a:gd name="connsiteX339" fmla="*/ 2460404 w 3024845"/>
                <a:gd name="connsiteY339" fmla="*/ 536121 h 1059043"/>
                <a:gd name="connsiteX340" fmla="*/ 2486751 w 3024845"/>
                <a:gd name="connsiteY340" fmla="*/ 536121 h 1059043"/>
                <a:gd name="connsiteX341" fmla="*/ 2490804 w 3024845"/>
                <a:gd name="connsiteY341" fmla="*/ 531797 h 1059043"/>
                <a:gd name="connsiteX342" fmla="*/ 2498911 w 3024845"/>
                <a:gd name="connsiteY342" fmla="*/ 531797 h 1059043"/>
                <a:gd name="connsiteX343" fmla="*/ 2502964 w 3024845"/>
                <a:gd name="connsiteY343" fmla="*/ 536121 h 1059043"/>
                <a:gd name="connsiteX344" fmla="*/ 2525258 w 3024845"/>
                <a:gd name="connsiteY344" fmla="*/ 536121 h 1059043"/>
                <a:gd name="connsiteX345" fmla="*/ 2525258 w 3024845"/>
                <a:gd name="connsiteY345" fmla="*/ 419385 h 1059043"/>
                <a:gd name="connsiteX346" fmla="*/ 2582005 w 3024845"/>
                <a:gd name="connsiteY346" fmla="*/ 408576 h 1059043"/>
                <a:gd name="connsiteX347" fmla="*/ 2582005 w 3024845"/>
                <a:gd name="connsiteY347" fmla="*/ 409657 h 1059043"/>
                <a:gd name="connsiteX348" fmla="*/ 2582005 w 3024845"/>
                <a:gd name="connsiteY348" fmla="*/ 417223 h 1059043"/>
                <a:gd name="connsiteX349" fmla="*/ 2608352 w 3024845"/>
                <a:gd name="connsiteY349" fmla="*/ 417223 h 1059043"/>
                <a:gd name="connsiteX350" fmla="*/ 2608352 w 3024845"/>
                <a:gd name="connsiteY350" fmla="*/ 672313 h 1059043"/>
                <a:gd name="connsiteX351" fmla="*/ 2630646 w 3024845"/>
                <a:gd name="connsiteY351" fmla="*/ 672313 h 1059043"/>
                <a:gd name="connsiteX352" fmla="*/ 2630646 w 3024845"/>
                <a:gd name="connsiteY352" fmla="*/ 667989 h 1059043"/>
                <a:gd name="connsiteX353" fmla="*/ 2642806 w 3024845"/>
                <a:gd name="connsiteY353" fmla="*/ 667989 h 1059043"/>
                <a:gd name="connsiteX354" fmla="*/ 2642806 w 3024845"/>
                <a:gd name="connsiteY354" fmla="*/ 672313 h 1059043"/>
                <a:gd name="connsiteX355" fmla="*/ 2667126 w 3024845"/>
                <a:gd name="connsiteY355" fmla="*/ 672313 h 1059043"/>
                <a:gd name="connsiteX356" fmla="*/ 2667126 w 3024845"/>
                <a:gd name="connsiteY356" fmla="*/ 659342 h 1059043"/>
                <a:gd name="connsiteX357" fmla="*/ 2695500 w 3024845"/>
                <a:gd name="connsiteY357" fmla="*/ 659342 h 1059043"/>
                <a:gd name="connsiteX358" fmla="*/ 2707660 w 3024845"/>
                <a:gd name="connsiteY358" fmla="*/ 655018 h 1059043"/>
                <a:gd name="connsiteX359" fmla="*/ 2727927 w 3024845"/>
                <a:gd name="connsiteY359" fmla="*/ 659342 h 1059043"/>
                <a:gd name="connsiteX360" fmla="*/ 2727927 w 3024845"/>
                <a:gd name="connsiteY360" fmla="*/ 642048 h 1059043"/>
                <a:gd name="connsiteX361" fmla="*/ 2736034 w 3024845"/>
                <a:gd name="connsiteY361" fmla="*/ 642048 h 1059043"/>
                <a:gd name="connsiteX362" fmla="*/ 2736034 w 3024845"/>
                <a:gd name="connsiteY362" fmla="*/ 629077 h 1059043"/>
                <a:gd name="connsiteX363" fmla="*/ 2792781 w 3024845"/>
                <a:gd name="connsiteY363" fmla="*/ 629077 h 1059043"/>
                <a:gd name="connsiteX364" fmla="*/ 2792781 w 3024845"/>
                <a:gd name="connsiteY364" fmla="*/ 598812 h 1059043"/>
                <a:gd name="connsiteX365" fmla="*/ 2811021 w 3024845"/>
                <a:gd name="connsiteY365" fmla="*/ 598812 h 1059043"/>
                <a:gd name="connsiteX366" fmla="*/ 2811021 w 3024845"/>
                <a:gd name="connsiteY366" fmla="*/ 592327 h 1059043"/>
                <a:gd name="connsiteX367" fmla="*/ 2823181 w 3024845"/>
                <a:gd name="connsiteY367" fmla="*/ 592327 h 1059043"/>
                <a:gd name="connsiteX368" fmla="*/ 2823181 w 3024845"/>
                <a:gd name="connsiteY368" fmla="*/ 598812 h 1059043"/>
                <a:gd name="connsiteX369" fmla="*/ 2839395 w 3024845"/>
                <a:gd name="connsiteY369" fmla="*/ 598812 h 1059043"/>
                <a:gd name="connsiteX370" fmla="*/ 2839395 w 3024845"/>
                <a:gd name="connsiteY370" fmla="*/ 648533 h 1059043"/>
                <a:gd name="connsiteX371" fmla="*/ 2871822 w 3024845"/>
                <a:gd name="connsiteY371" fmla="*/ 648533 h 1059043"/>
                <a:gd name="connsiteX372" fmla="*/ 2871822 w 3024845"/>
                <a:gd name="connsiteY372" fmla="*/ 622592 h 1059043"/>
                <a:gd name="connsiteX373" fmla="*/ 2910329 w 3024845"/>
                <a:gd name="connsiteY373" fmla="*/ 622592 h 1059043"/>
                <a:gd name="connsiteX374" fmla="*/ 2910329 w 3024845"/>
                <a:gd name="connsiteY374" fmla="*/ 592327 h 1059043"/>
                <a:gd name="connsiteX375" fmla="*/ 2958970 w 3024845"/>
                <a:gd name="connsiteY375" fmla="*/ 592327 h 1059043"/>
                <a:gd name="connsiteX376" fmla="*/ 2958970 w 3024845"/>
                <a:gd name="connsiteY376" fmla="*/ 703483 h 1059043"/>
                <a:gd name="connsiteX377" fmla="*/ 2958970 w 3024845"/>
                <a:gd name="connsiteY377" fmla="*/ 717262 h 1059043"/>
                <a:gd name="connsiteX378" fmla="*/ 3024845 w 3024845"/>
                <a:gd name="connsiteY378" fmla="*/ 717262 h 1059043"/>
                <a:gd name="connsiteX379" fmla="*/ 3024845 w 3024845"/>
                <a:gd name="connsiteY379" fmla="*/ 1059043 h 1059043"/>
                <a:gd name="connsiteX380" fmla="*/ 2054 w 3024845"/>
                <a:gd name="connsiteY380" fmla="*/ 1056710 h 1059043"/>
                <a:gd name="connsiteX381" fmla="*/ 0 w 3024845"/>
                <a:gd name="connsiteY381" fmla="*/ 622592 h 1059043"/>
                <a:gd name="connsiteX382" fmla="*/ 20267 w 3024845"/>
                <a:gd name="connsiteY382" fmla="*/ 622592 h 1059043"/>
                <a:gd name="connsiteX383" fmla="*/ 20774 w 3024845"/>
                <a:gd name="connsiteY383" fmla="*/ 621511 h 1059043"/>
                <a:gd name="connsiteX384" fmla="*/ 24320 w 3024845"/>
                <a:gd name="connsiteY384" fmla="*/ 613945 h 1059043"/>
                <a:gd name="connsiteX385" fmla="*/ 26094 w 3024845"/>
                <a:gd name="connsiteY385" fmla="*/ 614215 h 1059043"/>
                <a:gd name="connsiteX386" fmla="*/ 38507 w 3024845"/>
                <a:gd name="connsiteY386" fmla="*/ 616106 h 1059043"/>
                <a:gd name="connsiteX387" fmla="*/ 39014 w 3024845"/>
                <a:gd name="connsiteY387" fmla="*/ 617458 h 1059043"/>
                <a:gd name="connsiteX388" fmla="*/ 42560 w 3024845"/>
                <a:gd name="connsiteY388" fmla="*/ 626915 h 1059043"/>
                <a:gd name="connsiteX389" fmla="*/ 68907 w 3024845"/>
                <a:gd name="connsiteY389" fmla="*/ 629077 h 1059043"/>
                <a:gd name="connsiteX390" fmla="*/ 68907 w 3024845"/>
                <a:gd name="connsiteY390" fmla="*/ 505856 h 1059043"/>
                <a:gd name="connsiteX391" fmla="*/ 70934 w 3024845"/>
                <a:gd name="connsiteY391" fmla="*/ 505856 h 1059043"/>
                <a:gd name="connsiteX392" fmla="*/ 85121 w 3024845"/>
                <a:gd name="connsiteY392" fmla="*/ 505856 h 1059043"/>
                <a:gd name="connsiteX393" fmla="*/ 85121 w 3024845"/>
                <a:gd name="connsiteY393" fmla="*/ 369664 h 1059043"/>
                <a:gd name="connsiteX394" fmla="*/ 86894 w 3024845"/>
                <a:gd name="connsiteY394" fmla="*/ 369664 h 1059043"/>
                <a:gd name="connsiteX395" fmla="*/ 99308 w 3024845"/>
                <a:gd name="connsiteY395" fmla="*/ 369664 h 1059043"/>
                <a:gd name="connsiteX396" fmla="*/ 99308 w 3024845"/>
                <a:gd name="connsiteY396" fmla="*/ 255090 h 1059043"/>
                <a:gd name="connsiteX397" fmla="*/ 103361 w 3024845"/>
                <a:gd name="connsiteY397" fmla="*/ 226986 h 1059043"/>
                <a:gd name="connsiteX398" fmla="*/ 105388 w 3024845"/>
                <a:gd name="connsiteY398" fmla="*/ 226986 h 1059043"/>
                <a:gd name="connsiteX399" fmla="*/ 119575 w 3024845"/>
                <a:gd name="connsiteY39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60529 h 1059043"/>
                <a:gd name="connsiteX313" fmla="*/ 2152346 w 3024845"/>
                <a:gd name="connsiteY313" fmla="*/ 56206 h 1059043"/>
                <a:gd name="connsiteX314" fmla="*/ 2152346 w 3024845"/>
                <a:gd name="connsiteY314" fmla="*/ 0 h 1059043"/>
                <a:gd name="connsiteX315" fmla="*/ 2180720 w 3024845"/>
                <a:gd name="connsiteY315" fmla="*/ 555577 h 1059043"/>
                <a:gd name="connsiteX316" fmla="*/ 2245574 w 3024845"/>
                <a:gd name="connsiteY316" fmla="*/ 555577 h 1059043"/>
                <a:gd name="connsiteX317" fmla="*/ 2245574 w 3024845"/>
                <a:gd name="connsiteY317" fmla="*/ 631239 h 1059043"/>
                <a:gd name="connsiteX318" fmla="*/ 2253681 w 3024845"/>
                <a:gd name="connsiteY318" fmla="*/ 631239 h 1059043"/>
                <a:gd name="connsiteX319" fmla="*/ 2255708 w 3024845"/>
                <a:gd name="connsiteY319" fmla="*/ 624754 h 1059043"/>
                <a:gd name="connsiteX320" fmla="*/ 2261788 w 3024845"/>
                <a:gd name="connsiteY320" fmla="*/ 624754 h 1059043"/>
                <a:gd name="connsiteX321" fmla="*/ 2263815 w 3024845"/>
                <a:gd name="connsiteY321" fmla="*/ 633401 h 1059043"/>
                <a:gd name="connsiteX322" fmla="*/ 2275975 w 3024845"/>
                <a:gd name="connsiteY322" fmla="*/ 633401 h 1059043"/>
                <a:gd name="connsiteX323" fmla="*/ 2275975 w 3024845"/>
                <a:gd name="connsiteY323" fmla="*/ 626915 h 1059043"/>
                <a:gd name="connsiteX324" fmla="*/ 2298268 w 3024845"/>
                <a:gd name="connsiteY324" fmla="*/ 626915 h 1059043"/>
                <a:gd name="connsiteX325" fmla="*/ 2298268 w 3024845"/>
                <a:gd name="connsiteY325" fmla="*/ 633401 h 1059043"/>
                <a:gd name="connsiteX326" fmla="*/ 2318535 w 3024845"/>
                <a:gd name="connsiteY326" fmla="*/ 633401 h 1059043"/>
                <a:gd name="connsiteX327" fmla="*/ 2318535 w 3024845"/>
                <a:gd name="connsiteY327" fmla="*/ 678798 h 1059043"/>
                <a:gd name="connsiteX328" fmla="*/ 2332722 w 3024845"/>
                <a:gd name="connsiteY328" fmla="*/ 678798 h 1059043"/>
                <a:gd name="connsiteX329" fmla="*/ 2332722 w 3024845"/>
                <a:gd name="connsiteY329" fmla="*/ 665827 h 1059043"/>
                <a:gd name="connsiteX330" fmla="*/ 2348936 w 3024845"/>
                <a:gd name="connsiteY330" fmla="*/ 665827 h 1059043"/>
                <a:gd name="connsiteX331" fmla="*/ 2348936 w 3024845"/>
                <a:gd name="connsiteY331" fmla="*/ 486400 h 1059043"/>
                <a:gd name="connsiteX332" fmla="*/ 2355016 w 3024845"/>
                <a:gd name="connsiteY332" fmla="*/ 479914 h 1059043"/>
                <a:gd name="connsiteX333" fmla="*/ 2427977 w 3024845"/>
                <a:gd name="connsiteY333" fmla="*/ 479914 h 1059043"/>
                <a:gd name="connsiteX334" fmla="*/ 2427977 w 3024845"/>
                <a:gd name="connsiteY334" fmla="*/ 488562 h 1059043"/>
                <a:gd name="connsiteX335" fmla="*/ 2438110 w 3024845"/>
                <a:gd name="connsiteY335" fmla="*/ 488562 h 1059043"/>
                <a:gd name="connsiteX336" fmla="*/ 2438110 w 3024845"/>
                <a:gd name="connsiteY336" fmla="*/ 603136 h 1059043"/>
                <a:gd name="connsiteX337" fmla="*/ 2460404 w 3024845"/>
                <a:gd name="connsiteY337" fmla="*/ 603136 h 1059043"/>
                <a:gd name="connsiteX338" fmla="*/ 2460404 w 3024845"/>
                <a:gd name="connsiteY338" fmla="*/ 536121 h 1059043"/>
                <a:gd name="connsiteX339" fmla="*/ 2486751 w 3024845"/>
                <a:gd name="connsiteY339" fmla="*/ 536121 h 1059043"/>
                <a:gd name="connsiteX340" fmla="*/ 2490804 w 3024845"/>
                <a:gd name="connsiteY340" fmla="*/ 531797 h 1059043"/>
                <a:gd name="connsiteX341" fmla="*/ 2498911 w 3024845"/>
                <a:gd name="connsiteY341" fmla="*/ 531797 h 1059043"/>
                <a:gd name="connsiteX342" fmla="*/ 2502964 w 3024845"/>
                <a:gd name="connsiteY342" fmla="*/ 536121 h 1059043"/>
                <a:gd name="connsiteX343" fmla="*/ 2525258 w 3024845"/>
                <a:gd name="connsiteY343" fmla="*/ 536121 h 1059043"/>
                <a:gd name="connsiteX344" fmla="*/ 2525258 w 3024845"/>
                <a:gd name="connsiteY344" fmla="*/ 419385 h 1059043"/>
                <a:gd name="connsiteX345" fmla="*/ 2582005 w 3024845"/>
                <a:gd name="connsiteY345" fmla="*/ 408576 h 1059043"/>
                <a:gd name="connsiteX346" fmla="*/ 2582005 w 3024845"/>
                <a:gd name="connsiteY346" fmla="*/ 409657 h 1059043"/>
                <a:gd name="connsiteX347" fmla="*/ 2582005 w 3024845"/>
                <a:gd name="connsiteY347" fmla="*/ 417223 h 1059043"/>
                <a:gd name="connsiteX348" fmla="*/ 2608352 w 3024845"/>
                <a:gd name="connsiteY348" fmla="*/ 417223 h 1059043"/>
                <a:gd name="connsiteX349" fmla="*/ 2608352 w 3024845"/>
                <a:gd name="connsiteY349" fmla="*/ 672313 h 1059043"/>
                <a:gd name="connsiteX350" fmla="*/ 2630646 w 3024845"/>
                <a:gd name="connsiteY350" fmla="*/ 672313 h 1059043"/>
                <a:gd name="connsiteX351" fmla="*/ 2630646 w 3024845"/>
                <a:gd name="connsiteY351" fmla="*/ 667989 h 1059043"/>
                <a:gd name="connsiteX352" fmla="*/ 2642806 w 3024845"/>
                <a:gd name="connsiteY352" fmla="*/ 667989 h 1059043"/>
                <a:gd name="connsiteX353" fmla="*/ 2642806 w 3024845"/>
                <a:gd name="connsiteY353" fmla="*/ 672313 h 1059043"/>
                <a:gd name="connsiteX354" fmla="*/ 2667126 w 3024845"/>
                <a:gd name="connsiteY354" fmla="*/ 672313 h 1059043"/>
                <a:gd name="connsiteX355" fmla="*/ 2667126 w 3024845"/>
                <a:gd name="connsiteY355" fmla="*/ 659342 h 1059043"/>
                <a:gd name="connsiteX356" fmla="*/ 2695500 w 3024845"/>
                <a:gd name="connsiteY356" fmla="*/ 659342 h 1059043"/>
                <a:gd name="connsiteX357" fmla="*/ 2707660 w 3024845"/>
                <a:gd name="connsiteY357" fmla="*/ 655018 h 1059043"/>
                <a:gd name="connsiteX358" fmla="*/ 2727927 w 3024845"/>
                <a:gd name="connsiteY358" fmla="*/ 659342 h 1059043"/>
                <a:gd name="connsiteX359" fmla="*/ 2727927 w 3024845"/>
                <a:gd name="connsiteY359" fmla="*/ 642048 h 1059043"/>
                <a:gd name="connsiteX360" fmla="*/ 2736034 w 3024845"/>
                <a:gd name="connsiteY360" fmla="*/ 642048 h 1059043"/>
                <a:gd name="connsiteX361" fmla="*/ 2736034 w 3024845"/>
                <a:gd name="connsiteY361" fmla="*/ 629077 h 1059043"/>
                <a:gd name="connsiteX362" fmla="*/ 2792781 w 3024845"/>
                <a:gd name="connsiteY362" fmla="*/ 629077 h 1059043"/>
                <a:gd name="connsiteX363" fmla="*/ 2792781 w 3024845"/>
                <a:gd name="connsiteY363" fmla="*/ 598812 h 1059043"/>
                <a:gd name="connsiteX364" fmla="*/ 2811021 w 3024845"/>
                <a:gd name="connsiteY364" fmla="*/ 598812 h 1059043"/>
                <a:gd name="connsiteX365" fmla="*/ 2811021 w 3024845"/>
                <a:gd name="connsiteY365" fmla="*/ 592327 h 1059043"/>
                <a:gd name="connsiteX366" fmla="*/ 2823181 w 3024845"/>
                <a:gd name="connsiteY366" fmla="*/ 592327 h 1059043"/>
                <a:gd name="connsiteX367" fmla="*/ 2823181 w 3024845"/>
                <a:gd name="connsiteY367" fmla="*/ 598812 h 1059043"/>
                <a:gd name="connsiteX368" fmla="*/ 2839395 w 3024845"/>
                <a:gd name="connsiteY368" fmla="*/ 598812 h 1059043"/>
                <a:gd name="connsiteX369" fmla="*/ 2839395 w 3024845"/>
                <a:gd name="connsiteY369" fmla="*/ 648533 h 1059043"/>
                <a:gd name="connsiteX370" fmla="*/ 2871822 w 3024845"/>
                <a:gd name="connsiteY370" fmla="*/ 648533 h 1059043"/>
                <a:gd name="connsiteX371" fmla="*/ 2871822 w 3024845"/>
                <a:gd name="connsiteY371" fmla="*/ 622592 h 1059043"/>
                <a:gd name="connsiteX372" fmla="*/ 2910329 w 3024845"/>
                <a:gd name="connsiteY372" fmla="*/ 622592 h 1059043"/>
                <a:gd name="connsiteX373" fmla="*/ 2910329 w 3024845"/>
                <a:gd name="connsiteY373" fmla="*/ 592327 h 1059043"/>
                <a:gd name="connsiteX374" fmla="*/ 2958970 w 3024845"/>
                <a:gd name="connsiteY374" fmla="*/ 592327 h 1059043"/>
                <a:gd name="connsiteX375" fmla="*/ 2958970 w 3024845"/>
                <a:gd name="connsiteY375" fmla="*/ 703483 h 1059043"/>
                <a:gd name="connsiteX376" fmla="*/ 2958970 w 3024845"/>
                <a:gd name="connsiteY376" fmla="*/ 717262 h 1059043"/>
                <a:gd name="connsiteX377" fmla="*/ 3024845 w 3024845"/>
                <a:gd name="connsiteY377" fmla="*/ 717262 h 1059043"/>
                <a:gd name="connsiteX378" fmla="*/ 3024845 w 3024845"/>
                <a:gd name="connsiteY378" fmla="*/ 1059043 h 1059043"/>
                <a:gd name="connsiteX379" fmla="*/ 2054 w 3024845"/>
                <a:gd name="connsiteY379" fmla="*/ 1056710 h 1059043"/>
                <a:gd name="connsiteX380" fmla="*/ 0 w 3024845"/>
                <a:gd name="connsiteY380" fmla="*/ 622592 h 1059043"/>
                <a:gd name="connsiteX381" fmla="*/ 20267 w 3024845"/>
                <a:gd name="connsiteY381" fmla="*/ 622592 h 1059043"/>
                <a:gd name="connsiteX382" fmla="*/ 20774 w 3024845"/>
                <a:gd name="connsiteY382" fmla="*/ 621511 h 1059043"/>
                <a:gd name="connsiteX383" fmla="*/ 24320 w 3024845"/>
                <a:gd name="connsiteY383" fmla="*/ 613945 h 1059043"/>
                <a:gd name="connsiteX384" fmla="*/ 26094 w 3024845"/>
                <a:gd name="connsiteY384" fmla="*/ 614215 h 1059043"/>
                <a:gd name="connsiteX385" fmla="*/ 38507 w 3024845"/>
                <a:gd name="connsiteY385" fmla="*/ 616106 h 1059043"/>
                <a:gd name="connsiteX386" fmla="*/ 39014 w 3024845"/>
                <a:gd name="connsiteY386" fmla="*/ 617458 h 1059043"/>
                <a:gd name="connsiteX387" fmla="*/ 42560 w 3024845"/>
                <a:gd name="connsiteY387" fmla="*/ 626915 h 1059043"/>
                <a:gd name="connsiteX388" fmla="*/ 68907 w 3024845"/>
                <a:gd name="connsiteY388" fmla="*/ 629077 h 1059043"/>
                <a:gd name="connsiteX389" fmla="*/ 68907 w 3024845"/>
                <a:gd name="connsiteY389" fmla="*/ 505856 h 1059043"/>
                <a:gd name="connsiteX390" fmla="*/ 70934 w 3024845"/>
                <a:gd name="connsiteY390" fmla="*/ 505856 h 1059043"/>
                <a:gd name="connsiteX391" fmla="*/ 85121 w 3024845"/>
                <a:gd name="connsiteY391" fmla="*/ 505856 h 1059043"/>
                <a:gd name="connsiteX392" fmla="*/ 85121 w 3024845"/>
                <a:gd name="connsiteY392" fmla="*/ 369664 h 1059043"/>
                <a:gd name="connsiteX393" fmla="*/ 86894 w 3024845"/>
                <a:gd name="connsiteY393" fmla="*/ 369664 h 1059043"/>
                <a:gd name="connsiteX394" fmla="*/ 99308 w 3024845"/>
                <a:gd name="connsiteY394" fmla="*/ 369664 h 1059043"/>
                <a:gd name="connsiteX395" fmla="*/ 99308 w 3024845"/>
                <a:gd name="connsiteY395" fmla="*/ 255090 h 1059043"/>
                <a:gd name="connsiteX396" fmla="*/ 103361 w 3024845"/>
                <a:gd name="connsiteY396" fmla="*/ 226986 h 1059043"/>
                <a:gd name="connsiteX397" fmla="*/ 105388 w 3024845"/>
                <a:gd name="connsiteY397" fmla="*/ 226986 h 1059043"/>
                <a:gd name="connsiteX398" fmla="*/ 119575 w 3024845"/>
                <a:gd name="connsiteY39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50320 w 3024845"/>
                <a:gd name="connsiteY311" fmla="*/ 60529 h 1059043"/>
                <a:gd name="connsiteX312" fmla="*/ 2152346 w 3024845"/>
                <a:gd name="connsiteY312" fmla="*/ 56206 h 1059043"/>
                <a:gd name="connsiteX313" fmla="*/ 2152346 w 3024845"/>
                <a:gd name="connsiteY313" fmla="*/ 0 h 1059043"/>
                <a:gd name="connsiteX314" fmla="*/ 2180720 w 3024845"/>
                <a:gd name="connsiteY314" fmla="*/ 555577 h 1059043"/>
                <a:gd name="connsiteX315" fmla="*/ 2245574 w 3024845"/>
                <a:gd name="connsiteY315" fmla="*/ 555577 h 1059043"/>
                <a:gd name="connsiteX316" fmla="*/ 2245574 w 3024845"/>
                <a:gd name="connsiteY316" fmla="*/ 631239 h 1059043"/>
                <a:gd name="connsiteX317" fmla="*/ 2253681 w 3024845"/>
                <a:gd name="connsiteY317" fmla="*/ 631239 h 1059043"/>
                <a:gd name="connsiteX318" fmla="*/ 2255708 w 3024845"/>
                <a:gd name="connsiteY318" fmla="*/ 624754 h 1059043"/>
                <a:gd name="connsiteX319" fmla="*/ 2261788 w 3024845"/>
                <a:gd name="connsiteY319" fmla="*/ 624754 h 1059043"/>
                <a:gd name="connsiteX320" fmla="*/ 2263815 w 3024845"/>
                <a:gd name="connsiteY320" fmla="*/ 633401 h 1059043"/>
                <a:gd name="connsiteX321" fmla="*/ 2275975 w 3024845"/>
                <a:gd name="connsiteY321" fmla="*/ 633401 h 1059043"/>
                <a:gd name="connsiteX322" fmla="*/ 2275975 w 3024845"/>
                <a:gd name="connsiteY322" fmla="*/ 626915 h 1059043"/>
                <a:gd name="connsiteX323" fmla="*/ 2298268 w 3024845"/>
                <a:gd name="connsiteY323" fmla="*/ 626915 h 1059043"/>
                <a:gd name="connsiteX324" fmla="*/ 2298268 w 3024845"/>
                <a:gd name="connsiteY324" fmla="*/ 633401 h 1059043"/>
                <a:gd name="connsiteX325" fmla="*/ 2318535 w 3024845"/>
                <a:gd name="connsiteY325" fmla="*/ 633401 h 1059043"/>
                <a:gd name="connsiteX326" fmla="*/ 2318535 w 3024845"/>
                <a:gd name="connsiteY326" fmla="*/ 678798 h 1059043"/>
                <a:gd name="connsiteX327" fmla="*/ 2332722 w 3024845"/>
                <a:gd name="connsiteY327" fmla="*/ 678798 h 1059043"/>
                <a:gd name="connsiteX328" fmla="*/ 2332722 w 3024845"/>
                <a:gd name="connsiteY328" fmla="*/ 665827 h 1059043"/>
                <a:gd name="connsiteX329" fmla="*/ 2348936 w 3024845"/>
                <a:gd name="connsiteY329" fmla="*/ 665827 h 1059043"/>
                <a:gd name="connsiteX330" fmla="*/ 2348936 w 3024845"/>
                <a:gd name="connsiteY330" fmla="*/ 486400 h 1059043"/>
                <a:gd name="connsiteX331" fmla="*/ 2355016 w 3024845"/>
                <a:gd name="connsiteY331" fmla="*/ 479914 h 1059043"/>
                <a:gd name="connsiteX332" fmla="*/ 2427977 w 3024845"/>
                <a:gd name="connsiteY332" fmla="*/ 479914 h 1059043"/>
                <a:gd name="connsiteX333" fmla="*/ 2427977 w 3024845"/>
                <a:gd name="connsiteY333" fmla="*/ 488562 h 1059043"/>
                <a:gd name="connsiteX334" fmla="*/ 2438110 w 3024845"/>
                <a:gd name="connsiteY334" fmla="*/ 488562 h 1059043"/>
                <a:gd name="connsiteX335" fmla="*/ 2438110 w 3024845"/>
                <a:gd name="connsiteY335" fmla="*/ 603136 h 1059043"/>
                <a:gd name="connsiteX336" fmla="*/ 2460404 w 3024845"/>
                <a:gd name="connsiteY336" fmla="*/ 603136 h 1059043"/>
                <a:gd name="connsiteX337" fmla="*/ 2460404 w 3024845"/>
                <a:gd name="connsiteY337" fmla="*/ 536121 h 1059043"/>
                <a:gd name="connsiteX338" fmla="*/ 2486751 w 3024845"/>
                <a:gd name="connsiteY338" fmla="*/ 536121 h 1059043"/>
                <a:gd name="connsiteX339" fmla="*/ 2490804 w 3024845"/>
                <a:gd name="connsiteY339" fmla="*/ 531797 h 1059043"/>
                <a:gd name="connsiteX340" fmla="*/ 2498911 w 3024845"/>
                <a:gd name="connsiteY340" fmla="*/ 531797 h 1059043"/>
                <a:gd name="connsiteX341" fmla="*/ 2502964 w 3024845"/>
                <a:gd name="connsiteY341" fmla="*/ 536121 h 1059043"/>
                <a:gd name="connsiteX342" fmla="*/ 2525258 w 3024845"/>
                <a:gd name="connsiteY342" fmla="*/ 536121 h 1059043"/>
                <a:gd name="connsiteX343" fmla="*/ 2525258 w 3024845"/>
                <a:gd name="connsiteY343" fmla="*/ 419385 h 1059043"/>
                <a:gd name="connsiteX344" fmla="*/ 2582005 w 3024845"/>
                <a:gd name="connsiteY344" fmla="*/ 408576 h 1059043"/>
                <a:gd name="connsiteX345" fmla="*/ 2582005 w 3024845"/>
                <a:gd name="connsiteY345" fmla="*/ 409657 h 1059043"/>
                <a:gd name="connsiteX346" fmla="*/ 2582005 w 3024845"/>
                <a:gd name="connsiteY346" fmla="*/ 417223 h 1059043"/>
                <a:gd name="connsiteX347" fmla="*/ 2608352 w 3024845"/>
                <a:gd name="connsiteY347" fmla="*/ 417223 h 1059043"/>
                <a:gd name="connsiteX348" fmla="*/ 2608352 w 3024845"/>
                <a:gd name="connsiteY348" fmla="*/ 672313 h 1059043"/>
                <a:gd name="connsiteX349" fmla="*/ 2630646 w 3024845"/>
                <a:gd name="connsiteY349" fmla="*/ 672313 h 1059043"/>
                <a:gd name="connsiteX350" fmla="*/ 2630646 w 3024845"/>
                <a:gd name="connsiteY350" fmla="*/ 667989 h 1059043"/>
                <a:gd name="connsiteX351" fmla="*/ 2642806 w 3024845"/>
                <a:gd name="connsiteY351" fmla="*/ 667989 h 1059043"/>
                <a:gd name="connsiteX352" fmla="*/ 2642806 w 3024845"/>
                <a:gd name="connsiteY352" fmla="*/ 672313 h 1059043"/>
                <a:gd name="connsiteX353" fmla="*/ 2667126 w 3024845"/>
                <a:gd name="connsiteY353" fmla="*/ 672313 h 1059043"/>
                <a:gd name="connsiteX354" fmla="*/ 2667126 w 3024845"/>
                <a:gd name="connsiteY354" fmla="*/ 659342 h 1059043"/>
                <a:gd name="connsiteX355" fmla="*/ 2695500 w 3024845"/>
                <a:gd name="connsiteY355" fmla="*/ 659342 h 1059043"/>
                <a:gd name="connsiteX356" fmla="*/ 2707660 w 3024845"/>
                <a:gd name="connsiteY356" fmla="*/ 655018 h 1059043"/>
                <a:gd name="connsiteX357" fmla="*/ 2727927 w 3024845"/>
                <a:gd name="connsiteY357" fmla="*/ 659342 h 1059043"/>
                <a:gd name="connsiteX358" fmla="*/ 2727927 w 3024845"/>
                <a:gd name="connsiteY358" fmla="*/ 642048 h 1059043"/>
                <a:gd name="connsiteX359" fmla="*/ 2736034 w 3024845"/>
                <a:gd name="connsiteY359" fmla="*/ 642048 h 1059043"/>
                <a:gd name="connsiteX360" fmla="*/ 2736034 w 3024845"/>
                <a:gd name="connsiteY360" fmla="*/ 629077 h 1059043"/>
                <a:gd name="connsiteX361" fmla="*/ 2792781 w 3024845"/>
                <a:gd name="connsiteY361" fmla="*/ 629077 h 1059043"/>
                <a:gd name="connsiteX362" fmla="*/ 2792781 w 3024845"/>
                <a:gd name="connsiteY362" fmla="*/ 598812 h 1059043"/>
                <a:gd name="connsiteX363" fmla="*/ 2811021 w 3024845"/>
                <a:gd name="connsiteY363" fmla="*/ 598812 h 1059043"/>
                <a:gd name="connsiteX364" fmla="*/ 2811021 w 3024845"/>
                <a:gd name="connsiteY364" fmla="*/ 592327 h 1059043"/>
                <a:gd name="connsiteX365" fmla="*/ 2823181 w 3024845"/>
                <a:gd name="connsiteY365" fmla="*/ 592327 h 1059043"/>
                <a:gd name="connsiteX366" fmla="*/ 2823181 w 3024845"/>
                <a:gd name="connsiteY366" fmla="*/ 598812 h 1059043"/>
                <a:gd name="connsiteX367" fmla="*/ 2839395 w 3024845"/>
                <a:gd name="connsiteY367" fmla="*/ 598812 h 1059043"/>
                <a:gd name="connsiteX368" fmla="*/ 2839395 w 3024845"/>
                <a:gd name="connsiteY368" fmla="*/ 648533 h 1059043"/>
                <a:gd name="connsiteX369" fmla="*/ 2871822 w 3024845"/>
                <a:gd name="connsiteY369" fmla="*/ 648533 h 1059043"/>
                <a:gd name="connsiteX370" fmla="*/ 2871822 w 3024845"/>
                <a:gd name="connsiteY370" fmla="*/ 622592 h 1059043"/>
                <a:gd name="connsiteX371" fmla="*/ 2910329 w 3024845"/>
                <a:gd name="connsiteY371" fmla="*/ 622592 h 1059043"/>
                <a:gd name="connsiteX372" fmla="*/ 2910329 w 3024845"/>
                <a:gd name="connsiteY372" fmla="*/ 592327 h 1059043"/>
                <a:gd name="connsiteX373" fmla="*/ 2958970 w 3024845"/>
                <a:gd name="connsiteY373" fmla="*/ 592327 h 1059043"/>
                <a:gd name="connsiteX374" fmla="*/ 2958970 w 3024845"/>
                <a:gd name="connsiteY374" fmla="*/ 703483 h 1059043"/>
                <a:gd name="connsiteX375" fmla="*/ 2958970 w 3024845"/>
                <a:gd name="connsiteY375" fmla="*/ 717262 h 1059043"/>
                <a:gd name="connsiteX376" fmla="*/ 3024845 w 3024845"/>
                <a:gd name="connsiteY376" fmla="*/ 717262 h 1059043"/>
                <a:gd name="connsiteX377" fmla="*/ 3024845 w 3024845"/>
                <a:gd name="connsiteY377" fmla="*/ 1059043 h 1059043"/>
                <a:gd name="connsiteX378" fmla="*/ 2054 w 3024845"/>
                <a:gd name="connsiteY378" fmla="*/ 1056710 h 1059043"/>
                <a:gd name="connsiteX379" fmla="*/ 0 w 3024845"/>
                <a:gd name="connsiteY379" fmla="*/ 622592 h 1059043"/>
                <a:gd name="connsiteX380" fmla="*/ 20267 w 3024845"/>
                <a:gd name="connsiteY380" fmla="*/ 622592 h 1059043"/>
                <a:gd name="connsiteX381" fmla="*/ 20774 w 3024845"/>
                <a:gd name="connsiteY381" fmla="*/ 621511 h 1059043"/>
                <a:gd name="connsiteX382" fmla="*/ 24320 w 3024845"/>
                <a:gd name="connsiteY382" fmla="*/ 613945 h 1059043"/>
                <a:gd name="connsiteX383" fmla="*/ 26094 w 3024845"/>
                <a:gd name="connsiteY383" fmla="*/ 614215 h 1059043"/>
                <a:gd name="connsiteX384" fmla="*/ 38507 w 3024845"/>
                <a:gd name="connsiteY384" fmla="*/ 616106 h 1059043"/>
                <a:gd name="connsiteX385" fmla="*/ 39014 w 3024845"/>
                <a:gd name="connsiteY385" fmla="*/ 617458 h 1059043"/>
                <a:gd name="connsiteX386" fmla="*/ 42560 w 3024845"/>
                <a:gd name="connsiteY386" fmla="*/ 626915 h 1059043"/>
                <a:gd name="connsiteX387" fmla="*/ 68907 w 3024845"/>
                <a:gd name="connsiteY387" fmla="*/ 629077 h 1059043"/>
                <a:gd name="connsiteX388" fmla="*/ 68907 w 3024845"/>
                <a:gd name="connsiteY388" fmla="*/ 505856 h 1059043"/>
                <a:gd name="connsiteX389" fmla="*/ 70934 w 3024845"/>
                <a:gd name="connsiteY389" fmla="*/ 505856 h 1059043"/>
                <a:gd name="connsiteX390" fmla="*/ 85121 w 3024845"/>
                <a:gd name="connsiteY390" fmla="*/ 505856 h 1059043"/>
                <a:gd name="connsiteX391" fmla="*/ 85121 w 3024845"/>
                <a:gd name="connsiteY391" fmla="*/ 369664 h 1059043"/>
                <a:gd name="connsiteX392" fmla="*/ 86894 w 3024845"/>
                <a:gd name="connsiteY392" fmla="*/ 369664 h 1059043"/>
                <a:gd name="connsiteX393" fmla="*/ 99308 w 3024845"/>
                <a:gd name="connsiteY393" fmla="*/ 369664 h 1059043"/>
                <a:gd name="connsiteX394" fmla="*/ 99308 w 3024845"/>
                <a:gd name="connsiteY394" fmla="*/ 255090 h 1059043"/>
                <a:gd name="connsiteX395" fmla="*/ 103361 w 3024845"/>
                <a:gd name="connsiteY395" fmla="*/ 226986 h 1059043"/>
                <a:gd name="connsiteX396" fmla="*/ 105388 w 3024845"/>
                <a:gd name="connsiteY396" fmla="*/ 226986 h 1059043"/>
                <a:gd name="connsiteX397" fmla="*/ 119575 w 3024845"/>
                <a:gd name="connsiteY397" fmla="*/ 226986 h 1059043"/>
                <a:gd name="connsiteX0" fmla="*/ 119575 w 3024845"/>
                <a:gd name="connsiteY0" fmla="*/ 255427 h 1087484"/>
                <a:gd name="connsiteX1" fmla="*/ 200642 w 3024845"/>
                <a:gd name="connsiteY1" fmla="*/ 253266 h 1087484"/>
                <a:gd name="connsiteX2" fmla="*/ 202669 w 3024845"/>
                <a:gd name="connsiteY2" fmla="*/ 253266 h 1087484"/>
                <a:gd name="connsiteX3" fmla="*/ 216856 w 3024845"/>
                <a:gd name="connsiteY3" fmla="*/ 253266 h 1087484"/>
                <a:gd name="connsiteX4" fmla="*/ 216856 w 3024845"/>
                <a:gd name="connsiteY4" fmla="*/ 277045 h 1087484"/>
                <a:gd name="connsiteX5" fmla="*/ 217363 w 3024845"/>
                <a:gd name="connsiteY5" fmla="*/ 277856 h 1087484"/>
                <a:gd name="connsiteX6" fmla="*/ 220909 w 3024845"/>
                <a:gd name="connsiteY6" fmla="*/ 283531 h 1087484"/>
                <a:gd name="connsiteX7" fmla="*/ 220909 w 3024845"/>
                <a:gd name="connsiteY7" fmla="*/ 398105 h 1087484"/>
                <a:gd name="connsiteX8" fmla="*/ 223189 w 3024845"/>
                <a:gd name="connsiteY8" fmla="*/ 398105 h 1087484"/>
                <a:gd name="connsiteX9" fmla="*/ 239150 w 3024845"/>
                <a:gd name="connsiteY9" fmla="*/ 398105 h 1087484"/>
                <a:gd name="connsiteX10" fmla="*/ 239150 w 3024845"/>
                <a:gd name="connsiteY10" fmla="*/ 538620 h 1087484"/>
                <a:gd name="connsiteX11" fmla="*/ 240670 w 3024845"/>
                <a:gd name="connsiteY11" fmla="*/ 538350 h 1087484"/>
                <a:gd name="connsiteX12" fmla="*/ 251310 w 3024845"/>
                <a:gd name="connsiteY12" fmla="*/ 536459 h 1087484"/>
                <a:gd name="connsiteX13" fmla="*/ 249283 w 3024845"/>
                <a:gd name="connsiteY13" fmla="*/ 625091 h 1087484"/>
                <a:gd name="connsiteX14" fmla="*/ 250803 w 3024845"/>
                <a:gd name="connsiteY14" fmla="*/ 625362 h 1087484"/>
                <a:gd name="connsiteX15" fmla="*/ 261443 w 3024845"/>
                <a:gd name="connsiteY15" fmla="*/ 627253 h 1087484"/>
                <a:gd name="connsiteX16" fmla="*/ 261696 w 3024845"/>
                <a:gd name="connsiteY16" fmla="*/ 628064 h 1087484"/>
                <a:gd name="connsiteX17" fmla="*/ 263470 w 3024845"/>
                <a:gd name="connsiteY17" fmla="*/ 633739 h 1087484"/>
                <a:gd name="connsiteX18" fmla="*/ 264230 w 3024845"/>
                <a:gd name="connsiteY18" fmla="*/ 631307 h 1087484"/>
                <a:gd name="connsiteX19" fmla="*/ 269550 w 3024845"/>
                <a:gd name="connsiteY19" fmla="*/ 614283 h 1087484"/>
                <a:gd name="connsiteX20" fmla="*/ 271323 w 3024845"/>
                <a:gd name="connsiteY20" fmla="*/ 614283 h 1087484"/>
                <a:gd name="connsiteX21" fmla="*/ 283737 w 3024845"/>
                <a:gd name="connsiteY21" fmla="*/ 614283 h 1087484"/>
                <a:gd name="connsiteX22" fmla="*/ 283737 w 3024845"/>
                <a:gd name="connsiteY22" fmla="*/ 646709 h 1087484"/>
                <a:gd name="connsiteX23" fmla="*/ 284750 w 3024845"/>
                <a:gd name="connsiteY23" fmla="*/ 647250 h 1087484"/>
                <a:gd name="connsiteX24" fmla="*/ 291844 w 3024845"/>
                <a:gd name="connsiteY24" fmla="*/ 651033 h 1087484"/>
                <a:gd name="connsiteX25" fmla="*/ 291844 w 3024845"/>
                <a:gd name="connsiteY25" fmla="*/ 652384 h 1087484"/>
                <a:gd name="connsiteX26" fmla="*/ 291844 w 3024845"/>
                <a:gd name="connsiteY26" fmla="*/ 661842 h 1087484"/>
                <a:gd name="connsiteX27" fmla="*/ 336431 w 3024845"/>
                <a:gd name="connsiteY27" fmla="*/ 661842 h 1087484"/>
                <a:gd name="connsiteX28" fmla="*/ 336431 w 3024845"/>
                <a:gd name="connsiteY28" fmla="*/ 662923 h 1087484"/>
                <a:gd name="connsiteX29" fmla="*/ 336431 w 3024845"/>
                <a:gd name="connsiteY29" fmla="*/ 670489 h 1087484"/>
                <a:gd name="connsiteX30" fmla="*/ 338457 w 3024845"/>
                <a:gd name="connsiteY30" fmla="*/ 670489 h 1087484"/>
                <a:gd name="connsiteX31" fmla="*/ 352644 w 3024845"/>
                <a:gd name="connsiteY31" fmla="*/ 670489 h 1087484"/>
                <a:gd name="connsiteX32" fmla="*/ 352644 w 3024845"/>
                <a:gd name="connsiteY32" fmla="*/ 640224 h 1087484"/>
                <a:gd name="connsiteX33" fmla="*/ 397231 w 3024845"/>
                <a:gd name="connsiteY33" fmla="*/ 640224 h 1087484"/>
                <a:gd name="connsiteX34" fmla="*/ 397231 w 3024845"/>
                <a:gd name="connsiteY34" fmla="*/ 638873 h 1087484"/>
                <a:gd name="connsiteX35" fmla="*/ 397231 w 3024845"/>
                <a:gd name="connsiteY35" fmla="*/ 629415 h 1087484"/>
                <a:gd name="connsiteX36" fmla="*/ 398245 w 3024845"/>
                <a:gd name="connsiteY36" fmla="*/ 629415 h 1087484"/>
                <a:gd name="connsiteX37" fmla="*/ 405338 w 3024845"/>
                <a:gd name="connsiteY37" fmla="*/ 629415 h 1087484"/>
                <a:gd name="connsiteX38" fmla="*/ 405338 w 3024845"/>
                <a:gd name="connsiteY38" fmla="*/ 627524 h 1087484"/>
                <a:gd name="connsiteX39" fmla="*/ 405338 w 3024845"/>
                <a:gd name="connsiteY39" fmla="*/ 614283 h 1087484"/>
                <a:gd name="connsiteX40" fmla="*/ 406098 w 3024845"/>
                <a:gd name="connsiteY40" fmla="*/ 614283 h 1087484"/>
                <a:gd name="connsiteX41" fmla="*/ 411418 w 3024845"/>
                <a:gd name="connsiteY41" fmla="*/ 614283 h 1087484"/>
                <a:gd name="connsiteX42" fmla="*/ 411418 w 3024845"/>
                <a:gd name="connsiteY42" fmla="*/ 613202 h 1087484"/>
                <a:gd name="connsiteX43" fmla="*/ 411418 w 3024845"/>
                <a:gd name="connsiteY43" fmla="*/ 605635 h 1087484"/>
                <a:gd name="connsiteX44" fmla="*/ 413445 w 3024845"/>
                <a:gd name="connsiteY44" fmla="*/ 605635 h 1087484"/>
                <a:gd name="connsiteX45" fmla="*/ 427632 w 3024845"/>
                <a:gd name="connsiteY45" fmla="*/ 605635 h 1087484"/>
                <a:gd name="connsiteX46" fmla="*/ 427632 w 3024845"/>
                <a:gd name="connsiteY46" fmla="*/ 606716 h 1087484"/>
                <a:gd name="connsiteX47" fmla="*/ 427632 w 3024845"/>
                <a:gd name="connsiteY47" fmla="*/ 614283 h 1087484"/>
                <a:gd name="connsiteX48" fmla="*/ 449925 w 3024845"/>
                <a:gd name="connsiteY48" fmla="*/ 614283 h 1087484"/>
                <a:gd name="connsiteX49" fmla="*/ 449925 w 3024845"/>
                <a:gd name="connsiteY49" fmla="*/ 612391 h 1087484"/>
                <a:gd name="connsiteX50" fmla="*/ 449925 w 3024845"/>
                <a:gd name="connsiteY50" fmla="*/ 599150 h 1087484"/>
                <a:gd name="connsiteX51" fmla="*/ 451699 w 3024845"/>
                <a:gd name="connsiteY51" fmla="*/ 599150 h 1087484"/>
                <a:gd name="connsiteX52" fmla="*/ 464112 w 3024845"/>
                <a:gd name="connsiteY52" fmla="*/ 599150 h 1087484"/>
                <a:gd name="connsiteX53" fmla="*/ 464112 w 3024845"/>
                <a:gd name="connsiteY53" fmla="*/ 622930 h 1087484"/>
                <a:gd name="connsiteX54" fmla="*/ 465126 w 3024845"/>
                <a:gd name="connsiteY54" fmla="*/ 622930 h 1087484"/>
                <a:gd name="connsiteX55" fmla="*/ 472219 w 3024845"/>
                <a:gd name="connsiteY55" fmla="*/ 622930 h 1087484"/>
                <a:gd name="connsiteX56" fmla="*/ 472219 w 3024845"/>
                <a:gd name="connsiteY56" fmla="*/ 621849 h 1087484"/>
                <a:gd name="connsiteX57" fmla="*/ 472219 w 3024845"/>
                <a:gd name="connsiteY57" fmla="*/ 614283 h 1087484"/>
                <a:gd name="connsiteX58" fmla="*/ 473992 w 3024845"/>
                <a:gd name="connsiteY58" fmla="*/ 614283 h 1087484"/>
                <a:gd name="connsiteX59" fmla="*/ 486406 w 3024845"/>
                <a:gd name="connsiteY59" fmla="*/ 614283 h 1087484"/>
                <a:gd name="connsiteX60" fmla="*/ 486406 w 3024845"/>
                <a:gd name="connsiteY60" fmla="*/ 640224 h 1087484"/>
                <a:gd name="connsiteX61" fmla="*/ 488433 w 3024845"/>
                <a:gd name="connsiteY61" fmla="*/ 640224 h 1087484"/>
                <a:gd name="connsiteX62" fmla="*/ 502619 w 3024845"/>
                <a:gd name="connsiteY62" fmla="*/ 640224 h 1087484"/>
                <a:gd name="connsiteX63" fmla="*/ 502619 w 3024845"/>
                <a:gd name="connsiteY63" fmla="*/ 641845 h 1087484"/>
                <a:gd name="connsiteX64" fmla="*/ 502619 w 3024845"/>
                <a:gd name="connsiteY64" fmla="*/ 653195 h 1087484"/>
                <a:gd name="connsiteX65" fmla="*/ 503379 w 3024845"/>
                <a:gd name="connsiteY65" fmla="*/ 653195 h 1087484"/>
                <a:gd name="connsiteX66" fmla="*/ 508700 w 3024845"/>
                <a:gd name="connsiteY66" fmla="*/ 653195 h 1087484"/>
                <a:gd name="connsiteX67" fmla="*/ 508700 w 3024845"/>
                <a:gd name="connsiteY67" fmla="*/ 652384 h 1087484"/>
                <a:gd name="connsiteX68" fmla="*/ 508700 w 3024845"/>
                <a:gd name="connsiteY68" fmla="*/ 646709 h 1087484"/>
                <a:gd name="connsiteX69" fmla="*/ 539100 w 3024845"/>
                <a:gd name="connsiteY69" fmla="*/ 646709 h 1087484"/>
                <a:gd name="connsiteX70" fmla="*/ 539100 w 3024845"/>
                <a:gd name="connsiteY70" fmla="*/ 670489 h 1087484"/>
                <a:gd name="connsiteX71" fmla="*/ 540113 w 3024845"/>
                <a:gd name="connsiteY71" fmla="*/ 670489 h 1087484"/>
                <a:gd name="connsiteX72" fmla="*/ 547207 w 3024845"/>
                <a:gd name="connsiteY72" fmla="*/ 670489 h 1087484"/>
                <a:gd name="connsiteX73" fmla="*/ 547207 w 3024845"/>
                <a:gd name="connsiteY73" fmla="*/ 671570 h 1087484"/>
                <a:gd name="connsiteX74" fmla="*/ 547207 w 3024845"/>
                <a:gd name="connsiteY74" fmla="*/ 679136 h 1087484"/>
                <a:gd name="connsiteX75" fmla="*/ 547967 w 3024845"/>
                <a:gd name="connsiteY75" fmla="*/ 679136 h 1087484"/>
                <a:gd name="connsiteX76" fmla="*/ 553287 w 3024845"/>
                <a:gd name="connsiteY76" fmla="*/ 679136 h 1087484"/>
                <a:gd name="connsiteX77" fmla="*/ 553287 w 3024845"/>
                <a:gd name="connsiteY77" fmla="*/ 676974 h 1087484"/>
                <a:gd name="connsiteX78" fmla="*/ 553287 w 3024845"/>
                <a:gd name="connsiteY78" fmla="*/ 661842 h 1087484"/>
                <a:gd name="connsiteX79" fmla="*/ 554300 w 3024845"/>
                <a:gd name="connsiteY79" fmla="*/ 661842 h 1087484"/>
                <a:gd name="connsiteX80" fmla="*/ 561394 w 3024845"/>
                <a:gd name="connsiteY80" fmla="*/ 661842 h 1087484"/>
                <a:gd name="connsiteX81" fmla="*/ 561394 w 3024845"/>
                <a:gd name="connsiteY81" fmla="*/ 662923 h 1087484"/>
                <a:gd name="connsiteX82" fmla="*/ 561394 w 3024845"/>
                <a:gd name="connsiteY82" fmla="*/ 670489 h 1087484"/>
                <a:gd name="connsiteX83" fmla="*/ 566714 w 3024845"/>
                <a:gd name="connsiteY83" fmla="*/ 668496 h 1087484"/>
                <a:gd name="connsiteX84" fmla="*/ 567474 w 3024845"/>
                <a:gd name="connsiteY84" fmla="*/ 667516 h 1087484"/>
                <a:gd name="connsiteX85" fmla="*/ 567474 w 3024845"/>
                <a:gd name="connsiteY85" fmla="*/ 661842 h 1087484"/>
                <a:gd name="connsiteX86" fmla="*/ 605981 w 3024845"/>
                <a:gd name="connsiteY86" fmla="*/ 661842 h 1087484"/>
                <a:gd name="connsiteX87" fmla="*/ 605981 w 3024845"/>
                <a:gd name="connsiteY87" fmla="*/ 685621 h 1087484"/>
                <a:gd name="connsiteX88" fmla="*/ 608007 w 3024845"/>
                <a:gd name="connsiteY88" fmla="*/ 685621 h 1087484"/>
                <a:gd name="connsiteX89" fmla="*/ 622194 w 3024845"/>
                <a:gd name="connsiteY89" fmla="*/ 685621 h 1087484"/>
                <a:gd name="connsiteX90" fmla="*/ 622194 w 3024845"/>
                <a:gd name="connsiteY90" fmla="*/ 686702 h 1087484"/>
                <a:gd name="connsiteX91" fmla="*/ 622194 w 3024845"/>
                <a:gd name="connsiteY91" fmla="*/ 694268 h 1087484"/>
                <a:gd name="connsiteX92" fmla="*/ 623968 w 3024845"/>
                <a:gd name="connsiteY92" fmla="*/ 694268 h 1087484"/>
                <a:gd name="connsiteX93" fmla="*/ 636381 w 3024845"/>
                <a:gd name="connsiteY93" fmla="*/ 694268 h 1087484"/>
                <a:gd name="connsiteX94" fmla="*/ 636381 w 3024845"/>
                <a:gd name="connsiteY94" fmla="*/ 670489 h 1087484"/>
                <a:gd name="connsiteX95" fmla="*/ 637394 w 3024845"/>
                <a:gd name="connsiteY95" fmla="*/ 670489 h 1087484"/>
                <a:gd name="connsiteX96" fmla="*/ 644488 w 3024845"/>
                <a:gd name="connsiteY96" fmla="*/ 670489 h 1087484"/>
                <a:gd name="connsiteX97" fmla="*/ 644488 w 3024845"/>
                <a:gd name="connsiteY97" fmla="*/ 638062 h 1087484"/>
                <a:gd name="connsiteX98" fmla="*/ 645501 w 3024845"/>
                <a:gd name="connsiteY98" fmla="*/ 638062 h 1087484"/>
                <a:gd name="connsiteX99" fmla="*/ 652595 w 3024845"/>
                <a:gd name="connsiteY99" fmla="*/ 638062 h 1087484"/>
                <a:gd name="connsiteX100" fmla="*/ 652595 w 3024845"/>
                <a:gd name="connsiteY100" fmla="*/ 636171 h 1087484"/>
                <a:gd name="connsiteX101" fmla="*/ 652595 w 3024845"/>
                <a:gd name="connsiteY101" fmla="*/ 622930 h 1087484"/>
                <a:gd name="connsiteX102" fmla="*/ 651328 w 3024845"/>
                <a:gd name="connsiteY102" fmla="*/ 621308 h 1087484"/>
                <a:gd name="connsiteX103" fmla="*/ 656648 w 3024845"/>
                <a:gd name="connsiteY103" fmla="*/ 609959 h 1087484"/>
                <a:gd name="connsiteX104" fmla="*/ 664755 w 3024845"/>
                <a:gd name="connsiteY104" fmla="*/ 638062 h 1087484"/>
                <a:gd name="connsiteX105" fmla="*/ 665515 w 3024845"/>
                <a:gd name="connsiteY105" fmla="*/ 638062 h 1087484"/>
                <a:gd name="connsiteX106" fmla="*/ 670835 w 3024845"/>
                <a:gd name="connsiteY106" fmla="*/ 638062 h 1087484"/>
                <a:gd name="connsiteX107" fmla="*/ 670835 w 3024845"/>
                <a:gd name="connsiteY107" fmla="*/ 532135 h 1087484"/>
                <a:gd name="connsiteX108" fmla="*/ 672355 w 3024845"/>
                <a:gd name="connsiteY108" fmla="*/ 532135 h 1087484"/>
                <a:gd name="connsiteX109" fmla="*/ 682995 w 3024845"/>
                <a:gd name="connsiteY109" fmla="*/ 532135 h 1087484"/>
                <a:gd name="connsiteX110" fmla="*/ 682995 w 3024845"/>
                <a:gd name="connsiteY110" fmla="*/ 484576 h 1087484"/>
                <a:gd name="connsiteX111" fmla="*/ 709342 w 3024845"/>
                <a:gd name="connsiteY111" fmla="*/ 484576 h 1087484"/>
                <a:gd name="connsiteX112" fmla="*/ 709342 w 3024845"/>
                <a:gd name="connsiteY112" fmla="*/ 462958 h 1087484"/>
                <a:gd name="connsiteX113" fmla="*/ 743796 w 3024845"/>
                <a:gd name="connsiteY113" fmla="*/ 462958 h 1087484"/>
                <a:gd name="connsiteX114" fmla="*/ 743796 w 3024845"/>
                <a:gd name="connsiteY114" fmla="*/ 465390 h 1087484"/>
                <a:gd name="connsiteX115" fmla="*/ 743796 w 3024845"/>
                <a:gd name="connsiteY115" fmla="*/ 482414 h 1087484"/>
                <a:gd name="connsiteX116" fmla="*/ 746076 w 3024845"/>
                <a:gd name="connsiteY116" fmla="*/ 482414 h 1087484"/>
                <a:gd name="connsiteX117" fmla="*/ 762036 w 3024845"/>
                <a:gd name="connsiteY117" fmla="*/ 482414 h 1087484"/>
                <a:gd name="connsiteX118" fmla="*/ 762036 w 3024845"/>
                <a:gd name="connsiteY118" fmla="*/ 529973 h 1087484"/>
                <a:gd name="connsiteX119" fmla="*/ 763049 w 3024845"/>
                <a:gd name="connsiteY119" fmla="*/ 529973 h 1087484"/>
                <a:gd name="connsiteX120" fmla="*/ 770143 w 3024845"/>
                <a:gd name="connsiteY120" fmla="*/ 529973 h 1087484"/>
                <a:gd name="connsiteX121" fmla="*/ 784330 w 3024845"/>
                <a:gd name="connsiteY121" fmla="*/ 534297 h 1087484"/>
                <a:gd name="connsiteX122" fmla="*/ 784330 w 3024845"/>
                <a:gd name="connsiteY122" fmla="*/ 573209 h 1087484"/>
                <a:gd name="connsiteX123" fmla="*/ 785343 w 3024845"/>
                <a:gd name="connsiteY123" fmla="*/ 573209 h 1087484"/>
                <a:gd name="connsiteX124" fmla="*/ 792436 w 3024845"/>
                <a:gd name="connsiteY124" fmla="*/ 573209 h 1087484"/>
                <a:gd name="connsiteX125" fmla="*/ 792436 w 3024845"/>
                <a:gd name="connsiteY125" fmla="*/ 574830 h 1087484"/>
                <a:gd name="connsiteX126" fmla="*/ 792436 w 3024845"/>
                <a:gd name="connsiteY126" fmla="*/ 586179 h 1087484"/>
                <a:gd name="connsiteX127" fmla="*/ 794463 w 3024845"/>
                <a:gd name="connsiteY127" fmla="*/ 586179 h 1087484"/>
                <a:gd name="connsiteX128" fmla="*/ 808650 w 3024845"/>
                <a:gd name="connsiteY128" fmla="*/ 586179 h 1087484"/>
                <a:gd name="connsiteX129" fmla="*/ 814730 w 3024845"/>
                <a:gd name="connsiteY129" fmla="*/ 592665 h 1087484"/>
                <a:gd name="connsiteX130" fmla="*/ 814730 w 3024845"/>
                <a:gd name="connsiteY130" fmla="*/ 614283 h 1087484"/>
                <a:gd name="connsiteX131" fmla="*/ 817010 w 3024845"/>
                <a:gd name="connsiteY131" fmla="*/ 614283 h 1087484"/>
                <a:gd name="connsiteX132" fmla="*/ 832970 w 3024845"/>
                <a:gd name="connsiteY132" fmla="*/ 614283 h 1087484"/>
                <a:gd name="connsiteX133" fmla="*/ 832970 w 3024845"/>
                <a:gd name="connsiteY133" fmla="*/ 615363 h 1087484"/>
                <a:gd name="connsiteX134" fmla="*/ 832970 w 3024845"/>
                <a:gd name="connsiteY134" fmla="*/ 622930 h 1087484"/>
                <a:gd name="connsiteX135" fmla="*/ 834237 w 3024845"/>
                <a:gd name="connsiteY135" fmla="*/ 622930 h 1087484"/>
                <a:gd name="connsiteX136" fmla="*/ 843104 w 3024845"/>
                <a:gd name="connsiteY136" fmla="*/ 622930 h 1087484"/>
                <a:gd name="connsiteX137" fmla="*/ 843104 w 3024845"/>
                <a:gd name="connsiteY137" fmla="*/ 625091 h 1087484"/>
                <a:gd name="connsiteX138" fmla="*/ 843104 w 3024845"/>
                <a:gd name="connsiteY138" fmla="*/ 640224 h 1087484"/>
                <a:gd name="connsiteX139" fmla="*/ 847157 w 3024845"/>
                <a:gd name="connsiteY139" fmla="*/ 638332 h 1087484"/>
                <a:gd name="connsiteX140" fmla="*/ 847157 w 3024845"/>
                <a:gd name="connsiteY140" fmla="*/ 625091 h 1087484"/>
                <a:gd name="connsiteX141" fmla="*/ 848170 w 3024845"/>
                <a:gd name="connsiteY141" fmla="*/ 625091 h 1087484"/>
                <a:gd name="connsiteX142" fmla="*/ 855264 w 3024845"/>
                <a:gd name="connsiteY142" fmla="*/ 625091 h 1087484"/>
                <a:gd name="connsiteX143" fmla="*/ 855264 w 3024845"/>
                <a:gd name="connsiteY143" fmla="*/ 626713 h 1087484"/>
                <a:gd name="connsiteX144" fmla="*/ 855264 w 3024845"/>
                <a:gd name="connsiteY144" fmla="*/ 638062 h 1087484"/>
                <a:gd name="connsiteX145" fmla="*/ 856024 w 3024845"/>
                <a:gd name="connsiteY145" fmla="*/ 638062 h 1087484"/>
                <a:gd name="connsiteX146" fmla="*/ 861344 w 3024845"/>
                <a:gd name="connsiteY146" fmla="*/ 638062 h 1087484"/>
                <a:gd name="connsiteX147" fmla="*/ 909984 w 3024845"/>
                <a:gd name="connsiteY147" fmla="*/ 633739 h 1087484"/>
                <a:gd name="connsiteX148" fmla="*/ 909984 w 3024845"/>
                <a:gd name="connsiteY148" fmla="*/ 635090 h 1087484"/>
                <a:gd name="connsiteX149" fmla="*/ 909984 w 3024845"/>
                <a:gd name="connsiteY149" fmla="*/ 644547 h 1087484"/>
                <a:gd name="connsiteX150" fmla="*/ 910744 w 3024845"/>
                <a:gd name="connsiteY150" fmla="*/ 644547 h 1087484"/>
                <a:gd name="connsiteX151" fmla="*/ 916065 w 3024845"/>
                <a:gd name="connsiteY151" fmla="*/ 644547 h 1087484"/>
                <a:gd name="connsiteX152" fmla="*/ 916065 w 3024845"/>
                <a:gd name="connsiteY152" fmla="*/ 646709 h 1087484"/>
                <a:gd name="connsiteX153" fmla="*/ 916065 w 3024845"/>
                <a:gd name="connsiteY153" fmla="*/ 661842 h 1087484"/>
                <a:gd name="connsiteX154" fmla="*/ 918091 w 3024845"/>
                <a:gd name="connsiteY154" fmla="*/ 660491 h 1087484"/>
                <a:gd name="connsiteX155" fmla="*/ 932278 w 3024845"/>
                <a:gd name="connsiteY155" fmla="*/ 651033 h 1087484"/>
                <a:gd name="connsiteX156" fmla="*/ 938358 w 3024845"/>
                <a:gd name="connsiteY156" fmla="*/ 609959 h 1087484"/>
                <a:gd name="connsiteX157" fmla="*/ 939118 w 3024845"/>
                <a:gd name="connsiteY157" fmla="*/ 609689 h 1087484"/>
                <a:gd name="connsiteX158" fmla="*/ 944438 w 3024845"/>
                <a:gd name="connsiteY158" fmla="*/ 607797 h 1087484"/>
                <a:gd name="connsiteX159" fmla="*/ 946465 w 3024845"/>
                <a:gd name="connsiteY159" fmla="*/ 538620 h 1087484"/>
                <a:gd name="connsiteX160" fmla="*/ 948492 w 3024845"/>
                <a:gd name="connsiteY160" fmla="*/ 607797 h 1087484"/>
                <a:gd name="connsiteX161" fmla="*/ 949252 w 3024845"/>
                <a:gd name="connsiteY161" fmla="*/ 608067 h 1087484"/>
                <a:gd name="connsiteX162" fmla="*/ 954572 w 3024845"/>
                <a:gd name="connsiteY162" fmla="*/ 609959 h 1087484"/>
                <a:gd name="connsiteX163" fmla="*/ 954572 w 3024845"/>
                <a:gd name="connsiteY163" fmla="*/ 523488 h 1087484"/>
                <a:gd name="connsiteX164" fmla="*/ 958625 w 3024845"/>
                <a:gd name="connsiteY164" fmla="*/ 491061 h 1087484"/>
                <a:gd name="connsiteX165" fmla="*/ 997132 w 3024845"/>
                <a:gd name="connsiteY165" fmla="*/ 491061 h 1087484"/>
                <a:gd name="connsiteX166" fmla="*/ 997132 w 3024845"/>
                <a:gd name="connsiteY166" fmla="*/ 523488 h 1087484"/>
                <a:gd name="connsiteX167" fmla="*/ 997892 w 3024845"/>
                <a:gd name="connsiteY167" fmla="*/ 523488 h 1087484"/>
                <a:gd name="connsiteX168" fmla="*/ 1003212 w 3024845"/>
                <a:gd name="connsiteY168" fmla="*/ 523488 h 1087484"/>
                <a:gd name="connsiteX169" fmla="*/ 1003212 w 3024845"/>
                <a:gd name="connsiteY169" fmla="*/ 441340 h 1087484"/>
                <a:gd name="connsiteX170" fmla="*/ 1004986 w 3024845"/>
                <a:gd name="connsiteY170" fmla="*/ 441340 h 1087484"/>
                <a:gd name="connsiteX171" fmla="*/ 1017399 w 3024845"/>
                <a:gd name="connsiteY171" fmla="*/ 441340 h 1087484"/>
                <a:gd name="connsiteX172" fmla="*/ 1017399 w 3024845"/>
                <a:gd name="connsiteY172" fmla="*/ 439449 h 1087484"/>
                <a:gd name="connsiteX173" fmla="*/ 1017399 w 3024845"/>
                <a:gd name="connsiteY173" fmla="*/ 426208 h 1087484"/>
                <a:gd name="connsiteX174" fmla="*/ 1039693 w 3024845"/>
                <a:gd name="connsiteY174" fmla="*/ 426208 h 1087484"/>
                <a:gd name="connsiteX175" fmla="*/ 1039693 w 3024845"/>
                <a:gd name="connsiteY175" fmla="*/ 425127 h 1087484"/>
                <a:gd name="connsiteX176" fmla="*/ 1039693 w 3024845"/>
                <a:gd name="connsiteY176" fmla="*/ 417561 h 1087484"/>
                <a:gd name="connsiteX177" fmla="*/ 1041466 w 3024845"/>
                <a:gd name="connsiteY177" fmla="*/ 417561 h 1087484"/>
                <a:gd name="connsiteX178" fmla="*/ 1053880 w 3024845"/>
                <a:gd name="connsiteY178" fmla="*/ 417561 h 1087484"/>
                <a:gd name="connsiteX179" fmla="*/ 1053880 w 3024845"/>
                <a:gd name="connsiteY179" fmla="*/ 418642 h 1087484"/>
                <a:gd name="connsiteX180" fmla="*/ 1053880 w 3024845"/>
                <a:gd name="connsiteY180" fmla="*/ 426208 h 1087484"/>
                <a:gd name="connsiteX181" fmla="*/ 1054640 w 3024845"/>
                <a:gd name="connsiteY181" fmla="*/ 426208 h 1087484"/>
                <a:gd name="connsiteX182" fmla="*/ 1059960 w 3024845"/>
                <a:gd name="connsiteY182" fmla="*/ 426208 h 1087484"/>
                <a:gd name="connsiteX183" fmla="*/ 1070093 w 3024845"/>
                <a:gd name="connsiteY183" fmla="*/ 421884 h 1087484"/>
                <a:gd name="connsiteX184" fmla="*/ 1074146 w 3024845"/>
                <a:gd name="connsiteY184" fmla="*/ 425127 h 1087484"/>
                <a:gd name="connsiteX185" fmla="*/ 1074146 w 3024845"/>
                <a:gd name="connsiteY185" fmla="*/ 417561 h 1087484"/>
                <a:gd name="connsiteX186" fmla="*/ 1076426 w 3024845"/>
                <a:gd name="connsiteY186" fmla="*/ 417561 h 1087484"/>
                <a:gd name="connsiteX187" fmla="*/ 1092387 w 3024845"/>
                <a:gd name="connsiteY187" fmla="*/ 417561 h 1087484"/>
                <a:gd name="connsiteX188" fmla="*/ 1092387 w 3024845"/>
                <a:gd name="connsiteY188" fmla="*/ 418642 h 1087484"/>
                <a:gd name="connsiteX189" fmla="*/ 1092387 w 3024845"/>
                <a:gd name="connsiteY189" fmla="*/ 426208 h 1087484"/>
                <a:gd name="connsiteX190" fmla="*/ 1122787 w 3024845"/>
                <a:gd name="connsiteY190" fmla="*/ 426208 h 1087484"/>
                <a:gd name="connsiteX191" fmla="*/ 1122787 w 3024845"/>
                <a:gd name="connsiteY191" fmla="*/ 427829 h 1087484"/>
                <a:gd name="connsiteX192" fmla="*/ 1122787 w 3024845"/>
                <a:gd name="connsiteY192" fmla="*/ 439179 h 1087484"/>
                <a:gd name="connsiteX193" fmla="*/ 1149134 w 3024845"/>
                <a:gd name="connsiteY193" fmla="*/ 439179 h 1087484"/>
                <a:gd name="connsiteX194" fmla="*/ 1149134 w 3024845"/>
                <a:gd name="connsiteY194" fmla="*/ 469443 h 1087484"/>
                <a:gd name="connsiteX195" fmla="*/ 1149894 w 3024845"/>
                <a:gd name="connsiteY195" fmla="*/ 469443 h 1087484"/>
                <a:gd name="connsiteX196" fmla="*/ 1155214 w 3024845"/>
                <a:gd name="connsiteY196" fmla="*/ 469443 h 1087484"/>
                <a:gd name="connsiteX197" fmla="*/ 1155214 w 3024845"/>
                <a:gd name="connsiteY197" fmla="*/ 470524 h 1087484"/>
                <a:gd name="connsiteX198" fmla="*/ 1155214 w 3024845"/>
                <a:gd name="connsiteY198" fmla="*/ 478091 h 1087484"/>
                <a:gd name="connsiteX199" fmla="*/ 1159268 w 3024845"/>
                <a:gd name="connsiteY199" fmla="*/ 508355 h 1087484"/>
                <a:gd name="connsiteX200" fmla="*/ 1160028 w 3024845"/>
                <a:gd name="connsiteY200" fmla="*/ 508355 h 1087484"/>
                <a:gd name="connsiteX201" fmla="*/ 1165348 w 3024845"/>
                <a:gd name="connsiteY201" fmla="*/ 508355 h 1087484"/>
                <a:gd name="connsiteX202" fmla="*/ 1165348 w 3024845"/>
                <a:gd name="connsiteY202" fmla="*/ 509166 h 1087484"/>
                <a:gd name="connsiteX203" fmla="*/ 1165348 w 3024845"/>
                <a:gd name="connsiteY203" fmla="*/ 514841 h 1087484"/>
                <a:gd name="connsiteX204" fmla="*/ 1166361 w 3024845"/>
                <a:gd name="connsiteY204" fmla="*/ 514841 h 1087484"/>
                <a:gd name="connsiteX205" fmla="*/ 1173454 w 3024845"/>
                <a:gd name="connsiteY205" fmla="*/ 514841 h 1087484"/>
                <a:gd name="connsiteX206" fmla="*/ 1173454 w 3024845"/>
                <a:gd name="connsiteY206" fmla="*/ 545106 h 1087484"/>
                <a:gd name="connsiteX207" fmla="*/ 1175481 w 3024845"/>
                <a:gd name="connsiteY207" fmla="*/ 545106 h 1087484"/>
                <a:gd name="connsiteX208" fmla="*/ 1189668 w 3024845"/>
                <a:gd name="connsiteY208" fmla="*/ 545106 h 1087484"/>
                <a:gd name="connsiteX209" fmla="*/ 1189668 w 3024845"/>
                <a:gd name="connsiteY209" fmla="*/ 568885 h 1087484"/>
                <a:gd name="connsiteX210" fmla="*/ 1191695 w 3024845"/>
                <a:gd name="connsiteY210" fmla="*/ 570506 h 1087484"/>
                <a:gd name="connsiteX211" fmla="*/ 1191695 w 3024845"/>
                <a:gd name="connsiteY211" fmla="*/ 581856 h 1087484"/>
                <a:gd name="connsiteX212" fmla="*/ 1192455 w 3024845"/>
                <a:gd name="connsiteY212" fmla="*/ 581856 h 1087484"/>
                <a:gd name="connsiteX213" fmla="*/ 1197775 w 3024845"/>
                <a:gd name="connsiteY213" fmla="*/ 581856 h 1087484"/>
                <a:gd name="connsiteX214" fmla="*/ 1197775 w 3024845"/>
                <a:gd name="connsiteY214" fmla="*/ 605635 h 1087484"/>
                <a:gd name="connsiteX215" fmla="*/ 1199041 w 3024845"/>
                <a:gd name="connsiteY215" fmla="*/ 605635 h 1087484"/>
                <a:gd name="connsiteX216" fmla="*/ 1207908 w 3024845"/>
                <a:gd name="connsiteY216" fmla="*/ 605635 h 1087484"/>
                <a:gd name="connsiteX217" fmla="*/ 1209935 w 3024845"/>
                <a:gd name="connsiteY217" fmla="*/ 609689 h 1087484"/>
                <a:gd name="connsiteX218" fmla="*/ 1209935 w 3024845"/>
                <a:gd name="connsiteY218" fmla="*/ 622930 h 1087484"/>
                <a:gd name="connsiteX219" fmla="*/ 1211455 w 3024845"/>
                <a:gd name="connsiteY219" fmla="*/ 621038 h 1087484"/>
                <a:gd name="connsiteX220" fmla="*/ 1222095 w 3024845"/>
                <a:gd name="connsiteY220" fmla="*/ 607797 h 1087484"/>
                <a:gd name="connsiteX221" fmla="*/ 1250469 w 3024845"/>
                <a:gd name="connsiteY221" fmla="*/ 607797 h 1087484"/>
                <a:gd name="connsiteX222" fmla="*/ 1250469 w 3024845"/>
                <a:gd name="connsiteY222" fmla="*/ 694268 h 1087484"/>
                <a:gd name="connsiteX223" fmla="*/ 1251229 w 3024845"/>
                <a:gd name="connsiteY223" fmla="*/ 694268 h 1087484"/>
                <a:gd name="connsiteX224" fmla="*/ 1256549 w 3024845"/>
                <a:gd name="connsiteY224" fmla="*/ 694268 h 1087484"/>
                <a:gd name="connsiteX225" fmla="*/ 1257309 w 3024845"/>
                <a:gd name="connsiteY225" fmla="*/ 692917 h 1087484"/>
                <a:gd name="connsiteX226" fmla="*/ 1262629 w 3024845"/>
                <a:gd name="connsiteY226" fmla="*/ 683459 h 1087484"/>
                <a:gd name="connsiteX227" fmla="*/ 1262629 w 3024845"/>
                <a:gd name="connsiteY227" fmla="*/ 685351 h 1087484"/>
                <a:gd name="connsiteX228" fmla="*/ 1262629 w 3024845"/>
                <a:gd name="connsiteY228" fmla="*/ 698592 h 1087484"/>
                <a:gd name="connsiteX229" fmla="*/ 1266682 w 3024845"/>
                <a:gd name="connsiteY229" fmla="*/ 653195 h 1087484"/>
                <a:gd name="connsiteX230" fmla="*/ 1267442 w 3024845"/>
                <a:gd name="connsiteY230" fmla="*/ 653195 h 1087484"/>
                <a:gd name="connsiteX231" fmla="*/ 1272762 w 3024845"/>
                <a:gd name="connsiteY231" fmla="*/ 653195 h 1087484"/>
                <a:gd name="connsiteX232" fmla="*/ 1272762 w 3024845"/>
                <a:gd name="connsiteY232" fmla="*/ 588341 h 1087484"/>
                <a:gd name="connsiteX233" fmla="*/ 1273776 w 3024845"/>
                <a:gd name="connsiteY233" fmla="*/ 588341 h 1087484"/>
                <a:gd name="connsiteX234" fmla="*/ 1280869 w 3024845"/>
                <a:gd name="connsiteY234" fmla="*/ 588341 h 1087484"/>
                <a:gd name="connsiteX235" fmla="*/ 1293029 w 3024845"/>
                <a:gd name="connsiteY235" fmla="*/ 545106 h 1087484"/>
                <a:gd name="connsiteX236" fmla="*/ 1294296 w 3024845"/>
                <a:gd name="connsiteY236" fmla="*/ 545106 h 1087484"/>
                <a:gd name="connsiteX237" fmla="*/ 1303163 w 3024845"/>
                <a:gd name="connsiteY237" fmla="*/ 545106 h 1087484"/>
                <a:gd name="connsiteX238" fmla="*/ 1313296 w 3024845"/>
                <a:gd name="connsiteY238" fmla="*/ 588341 h 1087484"/>
                <a:gd name="connsiteX239" fmla="*/ 1314309 w 3024845"/>
                <a:gd name="connsiteY239" fmla="*/ 588341 h 1087484"/>
                <a:gd name="connsiteX240" fmla="*/ 1321403 w 3024845"/>
                <a:gd name="connsiteY240" fmla="*/ 588341 h 1087484"/>
                <a:gd name="connsiteX241" fmla="*/ 1321403 w 3024845"/>
                <a:gd name="connsiteY241" fmla="*/ 627253 h 1087484"/>
                <a:gd name="connsiteX242" fmla="*/ 1323176 w 3024845"/>
                <a:gd name="connsiteY242" fmla="*/ 627253 h 1087484"/>
                <a:gd name="connsiteX243" fmla="*/ 1335590 w 3024845"/>
                <a:gd name="connsiteY243" fmla="*/ 627253 h 1087484"/>
                <a:gd name="connsiteX244" fmla="*/ 1335590 w 3024845"/>
                <a:gd name="connsiteY244" fmla="*/ 629415 h 1087484"/>
                <a:gd name="connsiteX245" fmla="*/ 1335590 w 3024845"/>
                <a:gd name="connsiteY245" fmla="*/ 644547 h 1087484"/>
                <a:gd name="connsiteX246" fmla="*/ 1339643 w 3024845"/>
                <a:gd name="connsiteY246" fmla="*/ 642386 h 1087484"/>
                <a:gd name="connsiteX247" fmla="*/ 1339643 w 3024845"/>
                <a:gd name="connsiteY247" fmla="*/ 627253 h 1087484"/>
                <a:gd name="connsiteX248" fmla="*/ 1341163 w 3024845"/>
                <a:gd name="connsiteY248" fmla="*/ 627253 h 1087484"/>
                <a:gd name="connsiteX249" fmla="*/ 1351803 w 3024845"/>
                <a:gd name="connsiteY249" fmla="*/ 627253 h 1087484"/>
                <a:gd name="connsiteX250" fmla="*/ 1351803 w 3024845"/>
                <a:gd name="connsiteY250" fmla="*/ 628874 h 1087484"/>
                <a:gd name="connsiteX251" fmla="*/ 1351803 w 3024845"/>
                <a:gd name="connsiteY251" fmla="*/ 640224 h 1087484"/>
                <a:gd name="connsiteX252" fmla="*/ 1382204 w 3024845"/>
                <a:gd name="connsiteY252" fmla="*/ 640224 h 1087484"/>
                <a:gd name="connsiteX253" fmla="*/ 1382204 w 3024845"/>
                <a:gd name="connsiteY253" fmla="*/ 603474 h 1087484"/>
                <a:gd name="connsiteX254" fmla="*/ 1383470 w 3024845"/>
                <a:gd name="connsiteY254" fmla="*/ 603474 h 1087484"/>
                <a:gd name="connsiteX255" fmla="*/ 1392337 w 3024845"/>
                <a:gd name="connsiteY255" fmla="*/ 603474 h 1087484"/>
                <a:gd name="connsiteX256" fmla="*/ 1392337 w 3024845"/>
                <a:gd name="connsiteY256" fmla="*/ 625091 h 1087484"/>
                <a:gd name="connsiteX257" fmla="*/ 1394364 w 3024845"/>
                <a:gd name="connsiteY257" fmla="*/ 592665 h 1087484"/>
                <a:gd name="connsiteX258" fmla="*/ 1416657 w 3024845"/>
                <a:gd name="connsiteY258" fmla="*/ 592665 h 1087484"/>
                <a:gd name="connsiteX259" fmla="*/ 1416657 w 3024845"/>
                <a:gd name="connsiteY259" fmla="*/ 591043 h 1087484"/>
                <a:gd name="connsiteX260" fmla="*/ 1416657 w 3024845"/>
                <a:gd name="connsiteY260" fmla="*/ 579694 h 1087484"/>
                <a:gd name="connsiteX261" fmla="*/ 1417417 w 3024845"/>
                <a:gd name="connsiteY261" fmla="*/ 579694 h 1087484"/>
                <a:gd name="connsiteX262" fmla="*/ 1422737 w 3024845"/>
                <a:gd name="connsiteY262" fmla="*/ 579694 h 1087484"/>
                <a:gd name="connsiteX263" fmla="*/ 1422737 w 3024845"/>
                <a:gd name="connsiteY263" fmla="*/ 577803 h 1087484"/>
                <a:gd name="connsiteX264" fmla="*/ 1422737 w 3024845"/>
                <a:gd name="connsiteY264" fmla="*/ 564562 h 1087484"/>
                <a:gd name="connsiteX265" fmla="*/ 1426791 w 3024845"/>
                <a:gd name="connsiteY265" fmla="*/ 571047 h 1087484"/>
                <a:gd name="connsiteX266" fmla="*/ 1429071 w 3024845"/>
                <a:gd name="connsiteY266" fmla="*/ 571047 h 1087484"/>
                <a:gd name="connsiteX267" fmla="*/ 1445031 w 3024845"/>
                <a:gd name="connsiteY267" fmla="*/ 571047 h 1087484"/>
                <a:gd name="connsiteX268" fmla="*/ 1445031 w 3024845"/>
                <a:gd name="connsiteY268" fmla="*/ 570236 h 1087484"/>
                <a:gd name="connsiteX269" fmla="*/ 1445031 w 3024845"/>
                <a:gd name="connsiteY269" fmla="*/ 564562 h 1087484"/>
                <a:gd name="connsiteX270" fmla="*/ 1445791 w 3024845"/>
                <a:gd name="connsiteY270" fmla="*/ 564562 h 1087484"/>
                <a:gd name="connsiteX271" fmla="*/ 1451111 w 3024845"/>
                <a:gd name="connsiteY271" fmla="*/ 564562 h 1087484"/>
                <a:gd name="connsiteX272" fmla="*/ 1451111 w 3024845"/>
                <a:gd name="connsiteY272" fmla="*/ 565913 h 1087484"/>
                <a:gd name="connsiteX273" fmla="*/ 1451111 w 3024845"/>
                <a:gd name="connsiteY273" fmla="*/ 575371 h 1087484"/>
                <a:gd name="connsiteX274" fmla="*/ 1489618 w 3024845"/>
                <a:gd name="connsiteY274" fmla="*/ 575371 h 1087484"/>
                <a:gd name="connsiteX275" fmla="*/ 1489618 w 3024845"/>
                <a:gd name="connsiteY275" fmla="*/ 713724 h 1087484"/>
                <a:gd name="connsiteX276" fmla="*/ 1491138 w 3024845"/>
                <a:gd name="connsiteY276" fmla="*/ 713724 h 1087484"/>
                <a:gd name="connsiteX277" fmla="*/ 1501778 w 3024845"/>
                <a:gd name="connsiteY277" fmla="*/ 713724 h 1087484"/>
                <a:gd name="connsiteX278" fmla="*/ 1501778 w 3024845"/>
                <a:gd name="connsiteY278" fmla="*/ 700754 h 1087484"/>
                <a:gd name="connsiteX279" fmla="*/ 1505832 w 3024845"/>
                <a:gd name="connsiteY279" fmla="*/ 700754 h 1087484"/>
                <a:gd name="connsiteX280" fmla="*/ 1505832 w 3024845"/>
                <a:gd name="connsiteY280" fmla="*/ 713724 h 1087484"/>
                <a:gd name="connsiteX281" fmla="*/ 1536232 w 3024845"/>
                <a:gd name="connsiteY281" fmla="*/ 713724 h 1087484"/>
                <a:gd name="connsiteX282" fmla="*/ 1536232 w 3024845"/>
                <a:gd name="connsiteY282" fmla="*/ 683459 h 1087484"/>
                <a:gd name="connsiteX283" fmla="*/ 1548392 w 3024845"/>
                <a:gd name="connsiteY283" fmla="*/ 683459 h 1087484"/>
                <a:gd name="connsiteX284" fmla="*/ 1560552 w 3024845"/>
                <a:gd name="connsiteY284" fmla="*/ 681298 h 1087484"/>
                <a:gd name="connsiteX285" fmla="*/ 1564606 w 3024845"/>
                <a:gd name="connsiteY285" fmla="*/ 683459 h 1087484"/>
                <a:gd name="connsiteX286" fmla="*/ 1574739 w 3024845"/>
                <a:gd name="connsiteY286" fmla="*/ 683459 h 1087484"/>
                <a:gd name="connsiteX287" fmla="*/ 1574739 w 3024845"/>
                <a:gd name="connsiteY287" fmla="*/ 713724 h 1087484"/>
                <a:gd name="connsiteX288" fmla="*/ 1582846 w 3024845"/>
                <a:gd name="connsiteY288" fmla="*/ 713724 h 1087484"/>
                <a:gd name="connsiteX289" fmla="*/ 1582846 w 3024845"/>
                <a:gd name="connsiteY289" fmla="*/ 731019 h 1087484"/>
                <a:gd name="connsiteX290" fmla="*/ 1592182 w 3024845"/>
                <a:gd name="connsiteY290" fmla="*/ 731924 h 1087484"/>
                <a:gd name="connsiteX291" fmla="*/ 1605140 w 3024845"/>
                <a:gd name="connsiteY291" fmla="*/ 731924 h 1087484"/>
                <a:gd name="connsiteX292" fmla="*/ 1605140 w 3024845"/>
                <a:gd name="connsiteY292" fmla="*/ 715886 h 1087484"/>
                <a:gd name="connsiteX293" fmla="*/ 1673096 w 3024845"/>
                <a:gd name="connsiteY293" fmla="*/ 715886 h 1087484"/>
                <a:gd name="connsiteX294" fmla="*/ 1673096 w 3024845"/>
                <a:gd name="connsiteY294" fmla="*/ 630633 h 1087484"/>
                <a:gd name="connsiteX295" fmla="*/ 1745104 w 3024845"/>
                <a:gd name="connsiteY295" fmla="*/ 630633 h 1087484"/>
                <a:gd name="connsiteX296" fmla="*/ 1745104 w 3024845"/>
                <a:gd name="connsiteY296" fmla="*/ 709401 h 1087484"/>
                <a:gd name="connsiteX297" fmla="*/ 1747008 w 3024845"/>
                <a:gd name="connsiteY297" fmla="*/ 709401 h 1087484"/>
                <a:gd name="connsiteX298" fmla="*/ 1748250 w 3024845"/>
                <a:gd name="connsiteY298" fmla="*/ 731924 h 1087484"/>
                <a:gd name="connsiteX299" fmla="*/ 1757926 w 3024845"/>
                <a:gd name="connsiteY299" fmla="*/ 731924 h 1087484"/>
                <a:gd name="connsiteX300" fmla="*/ 1759168 w 3024845"/>
                <a:gd name="connsiteY300" fmla="*/ 709401 h 1087484"/>
                <a:gd name="connsiteX301" fmla="*/ 1765248 w 3024845"/>
                <a:gd name="connsiteY301" fmla="*/ 709401 h 1087484"/>
                <a:gd name="connsiteX302" fmla="*/ 1766490 w 3024845"/>
                <a:gd name="connsiteY302" fmla="*/ 731924 h 1087484"/>
                <a:gd name="connsiteX303" fmla="*/ 1817112 w 3024845"/>
                <a:gd name="connsiteY303" fmla="*/ 731924 h 1087484"/>
                <a:gd name="connsiteX304" fmla="*/ 1817112 w 3024845"/>
                <a:gd name="connsiteY304" fmla="*/ 568896 h 1087484"/>
                <a:gd name="connsiteX305" fmla="*/ 2014439 w 3024845"/>
                <a:gd name="connsiteY305" fmla="*/ 568896 h 1087484"/>
                <a:gd name="connsiteX306" fmla="*/ 2014439 w 3024845"/>
                <a:gd name="connsiteY306" fmla="*/ 731924 h 1087484"/>
                <a:gd name="connsiteX307" fmla="*/ 2033136 w 3024845"/>
                <a:gd name="connsiteY307" fmla="*/ 731924 h 1087484"/>
                <a:gd name="connsiteX308" fmla="*/ 2033136 w 3024845"/>
                <a:gd name="connsiteY308" fmla="*/ 649231 h 1087484"/>
                <a:gd name="connsiteX309" fmla="*/ 2128256 w 3024845"/>
                <a:gd name="connsiteY309" fmla="*/ 649231 h 1087484"/>
                <a:gd name="connsiteX310" fmla="*/ 2146266 w 3024845"/>
                <a:gd name="connsiteY310" fmla="*/ 160309 h 1087484"/>
                <a:gd name="connsiteX311" fmla="*/ 2150320 w 3024845"/>
                <a:gd name="connsiteY311" fmla="*/ 88970 h 1087484"/>
                <a:gd name="connsiteX312" fmla="*/ 2152346 w 3024845"/>
                <a:gd name="connsiteY312" fmla="*/ 28441 h 1087484"/>
                <a:gd name="connsiteX313" fmla="*/ 2180720 w 3024845"/>
                <a:gd name="connsiteY313" fmla="*/ 584018 h 1087484"/>
                <a:gd name="connsiteX314" fmla="*/ 2245574 w 3024845"/>
                <a:gd name="connsiteY314" fmla="*/ 584018 h 1087484"/>
                <a:gd name="connsiteX315" fmla="*/ 2245574 w 3024845"/>
                <a:gd name="connsiteY315" fmla="*/ 659680 h 1087484"/>
                <a:gd name="connsiteX316" fmla="*/ 2253681 w 3024845"/>
                <a:gd name="connsiteY316" fmla="*/ 659680 h 1087484"/>
                <a:gd name="connsiteX317" fmla="*/ 2255708 w 3024845"/>
                <a:gd name="connsiteY317" fmla="*/ 653195 h 1087484"/>
                <a:gd name="connsiteX318" fmla="*/ 2261788 w 3024845"/>
                <a:gd name="connsiteY318" fmla="*/ 653195 h 1087484"/>
                <a:gd name="connsiteX319" fmla="*/ 2263815 w 3024845"/>
                <a:gd name="connsiteY319" fmla="*/ 661842 h 1087484"/>
                <a:gd name="connsiteX320" fmla="*/ 2275975 w 3024845"/>
                <a:gd name="connsiteY320" fmla="*/ 661842 h 1087484"/>
                <a:gd name="connsiteX321" fmla="*/ 2275975 w 3024845"/>
                <a:gd name="connsiteY321" fmla="*/ 655356 h 1087484"/>
                <a:gd name="connsiteX322" fmla="*/ 2298268 w 3024845"/>
                <a:gd name="connsiteY322" fmla="*/ 655356 h 1087484"/>
                <a:gd name="connsiteX323" fmla="*/ 2298268 w 3024845"/>
                <a:gd name="connsiteY323" fmla="*/ 661842 h 1087484"/>
                <a:gd name="connsiteX324" fmla="*/ 2318535 w 3024845"/>
                <a:gd name="connsiteY324" fmla="*/ 661842 h 1087484"/>
                <a:gd name="connsiteX325" fmla="*/ 2318535 w 3024845"/>
                <a:gd name="connsiteY325" fmla="*/ 707239 h 1087484"/>
                <a:gd name="connsiteX326" fmla="*/ 2332722 w 3024845"/>
                <a:gd name="connsiteY326" fmla="*/ 707239 h 1087484"/>
                <a:gd name="connsiteX327" fmla="*/ 2332722 w 3024845"/>
                <a:gd name="connsiteY327" fmla="*/ 694268 h 1087484"/>
                <a:gd name="connsiteX328" fmla="*/ 2348936 w 3024845"/>
                <a:gd name="connsiteY328" fmla="*/ 694268 h 1087484"/>
                <a:gd name="connsiteX329" fmla="*/ 2348936 w 3024845"/>
                <a:gd name="connsiteY329" fmla="*/ 514841 h 1087484"/>
                <a:gd name="connsiteX330" fmla="*/ 2355016 w 3024845"/>
                <a:gd name="connsiteY330" fmla="*/ 508355 h 1087484"/>
                <a:gd name="connsiteX331" fmla="*/ 2427977 w 3024845"/>
                <a:gd name="connsiteY331" fmla="*/ 508355 h 1087484"/>
                <a:gd name="connsiteX332" fmla="*/ 2427977 w 3024845"/>
                <a:gd name="connsiteY332" fmla="*/ 517003 h 1087484"/>
                <a:gd name="connsiteX333" fmla="*/ 2438110 w 3024845"/>
                <a:gd name="connsiteY333" fmla="*/ 517003 h 1087484"/>
                <a:gd name="connsiteX334" fmla="*/ 2438110 w 3024845"/>
                <a:gd name="connsiteY334" fmla="*/ 631577 h 1087484"/>
                <a:gd name="connsiteX335" fmla="*/ 2460404 w 3024845"/>
                <a:gd name="connsiteY335" fmla="*/ 631577 h 1087484"/>
                <a:gd name="connsiteX336" fmla="*/ 2460404 w 3024845"/>
                <a:gd name="connsiteY336" fmla="*/ 564562 h 1087484"/>
                <a:gd name="connsiteX337" fmla="*/ 2486751 w 3024845"/>
                <a:gd name="connsiteY337" fmla="*/ 564562 h 1087484"/>
                <a:gd name="connsiteX338" fmla="*/ 2490804 w 3024845"/>
                <a:gd name="connsiteY338" fmla="*/ 560238 h 1087484"/>
                <a:gd name="connsiteX339" fmla="*/ 2498911 w 3024845"/>
                <a:gd name="connsiteY339" fmla="*/ 560238 h 1087484"/>
                <a:gd name="connsiteX340" fmla="*/ 2502964 w 3024845"/>
                <a:gd name="connsiteY340" fmla="*/ 564562 h 1087484"/>
                <a:gd name="connsiteX341" fmla="*/ 2525258 w 3024845"/>
                <a:gd name="connsiteY341" fmla="*/ 564562 h 1087484"/>
                <a:gd name="connsiteX342" fmla="*/ 2525258 w 3024845"/>
                <a:gd name="connsiteY342" fmla="*/ 447826 h 1087484"/>
                <a:gd name="connsiteX343" fmla="*/ 2582005 w 3024845"/>
                <a:gd name="connsiteY343" fmla="*/ 437017 h 1087484"/>
                <a:gd name="connsiteX344" fmla="*/ 2582005 w 3024845"/>
                <a:gd name="connsiteY344" fmla="*/ 438098 h 1087484"/>
                <a:gd name="connsiteX345" fmla="*/ 2582005 w 3024845"/>
                <a:gd name="connsiteY345" fmla="*/ 445664 h 1087484"/>
                <a:gd name="connsiteX346" fmla="*/ 2608352 w 3024845"/>
                <a:gd name="connsiteY346" fmla="*/ 445664 h 1087484"/>
                <a:gd name="connsiteX347" fmla="*/ 2608352 w 3024845"/>
                <a:gd name="connsiteY347" fmla="*/ 700754 h 1087484"/>
                <a:gd name="connsiteX348" fmla="*/ 2630646 w 3024845"/>
                <a:gd name="connsiteY348" fmla="*/ 700754 h 1087484"/>
                <a:gd name="connsiteX349" fmla="*/ 2630646 w 3024845"/>
                <a:gd name="connsiteY349" fmla="*/ 696430 h 1087484"/>
                <a:gd name="connsiteX350" fmla="*/ 2642806 w 3024845"/>
                <a:gd name="connsiteY350" fmla="*/ 696430 h 1087484"/>
                <a:gd name="connsiteX351" fmla="*/ 2642806 w 3024845"/>
                <a:gd name="connsiteY351" fmla="*/ 700754 h 1087484"/>
                <a:gd name="connsiteX352" fmla="*/ 2667126 w 3024845"/>
                <a:gd name="connsiteY352" fmla="*/ 700754 h 1087484"/>
                <a:gd name="connsiteX353" fmla="*/ 2667126 w 3024845"/>
                <a:gd name="connsiteY353" fmla="*/ 687783 h 1087484"/>
                <a:gd name="connsiteX354" fmla="*/ 2695500 w 3024845"/>
                <a:gd name="connsiteY354" fmla="*/ 687783 h 1087484"/>
                <a:gd name="connsiteX355" fmla="*/ 2707660 w 3024845"/>
                <a:gd name="connsiteY355" fmla="*/ 683459 h 1087484"/>
                <a:gd name="connsiteX356" fmla="*/ 2727927 w 3024845"/>
                <a:gd name="connsiteY356" fmla="*/ 687783 h 1087484"/>
                <a:gd name="connsiteX357" fmla="*/ 2727927 w 3024845"/>
                <a:gd name="connsiteY357" fmla="*/ 670489 h 1087484"/>
                <a:gd name="connsiteX358" fmla="*/ 2736034 w 3024845"/>
                <a:gd name="connsiteY358" fmla="*/ 670489 h 1087484"/>
                <a:gd name="connsiteX359" fmla="*/ 2736034 w 3024845"/>
                <a:gd name="connsiteY359" fmla="*/ 657518 h 1087484"/>
                <a:gd name="connsiteX360" fmla="*/ 2792781 w 3024845"/>
                <a:gd name="connsiteY360" fmla="*/ 657518 h 1087484"/>
                <a:gd name="connsiteX361" fmla="*/ 2792781 w 3024845"/>
                <a:gd name="connsiteY361" fmla="*/ 627253 h 1087484"/>
                <a:gd name="connsiteX362" fmla="*/ 2811021 w 3024845"/>
                <a:gd name="connsiteY362" fmla="*/ 627253 h 1087484"/>
                <a:gd name="connsiteX363" fmla="*/ 2811021 w 3024845"/>
                <a:gd name="connsiteY363" fmla="*/ 620768 h 1087484"/>
                <a:gd name="connsiteX364" fmla="*/ 2823181 w 3024845"/>
                <a:gd name="connsiteY364" fmla="*/ 620768 h 1087484"/>
                <a:gd name="connsiteX365" fmla="*/ 2823181 w 3024845"/>
                <a:gd name="connsiteY365" fmla="*/ 627253 h 1087484"/>
                <a:gd name="connsiteX366" fmla="*/ 2839395 w 3024845"/>
                <a:gd name="connsiteY366" fmla="*/ 627253 h 1087484"/>
                <a:gd name="connsiteX367" fmla="*/ 2839395 w 3024845"/>
                <a:gd name="connsiteY367" fmla="*/ 676974 h 1087484"/>
                <a:gd name="connsiteX368" fmla="*/ 2871822 w 3024845"/>
                <a:gd name="connsiteY368" fmla="*/ 676974 h 1087484"/>
                <a:gd name="connsiteX369" fmla="*/ 2871822 w 3024845"/>
                <a:gd name="connsiteY369" fmla="*/ 651033 h 1087484"/>
                <a:gd name="connsiteX370" fmla="*/ 2910329 w 3024845"/>
                <a:gd name="connsiteY370" fmla="*/ 651033 h 1087484"/>
                <a:gd name="connsiteX371" fmla="*/ 2910329 w 3024845"/>
                <a:gd name="connsiteY371" fmla="*/ 620768 h 1087484"/>
                <a:gd name="connsiteX372" fmla="*/ 2958970 w 3024845"/>
                <a:gd name="connsiteY372" fmla="*/ 620768 h 1087484"/>
                <a:gd name="connsiteX373" fmla="*/ 2958970 w 3024845"/>
                <a:gd name="connsiteY373" fmla="*/ 731924 h 1087484"/>
                <a:gd name="connsiteX374" fmla="*/ 2958970 w 3024845"/>
                <a:gd name="connsiteY374" fmla="*/ 745703 h 1087484"/>
                <a:gd name="connsiteX375" fmla="*/ 3024845 w 3024845"/>
                <a:gd name="connsiteY375" fmla="*/ 745703 h 1087484"/>
                <a:gd name="connsiteX376" fmla="*/ 3024845 w 3024845"/>
                <a:gd name="connsiteY376" fmla="*/ 1087484 h 1087484"/>
                <a:gd name="connsiteX377" fmla="*/ 2054 w 3024845"/>
                <a:gd name="connsiteY377" fmla="*/ 1085151 h 1087484"/>
                <a:gd name="connsiteX378" fmla="*/ 0 w 3024845"/>
                <a:gd name="connsiteY378" fmla="*/ 651033 h 1087484"/>
                <a:gd name="connsiteX379" fmla="*/ 20267 w 3024845"/>
                <a:gd name="connsiteY379" fmla="*/ 651033 h 1087484"/>
                <a:gd name="connsiteX380" fmla="*/ 20774 w 3024845"/>
                <a:gd name="connsiteY380" fmla="*/ 649952 h 1087484"/>
                <a:gd name="connsiteX381" fmla="*/ 24320 w 3024845"/>
                <a:gd name="connsiteY381" fmla="*/ 642386 h 1087484"/>
                <a:gd name="connsiteX382" fmla="*/ 26094 w 3024845"/>
                <a:gd name="connsiteY382" fmla="*/ 642656 h 1087484"/>
                <a:gd name="connsiteX383" fmla="*/ 38507 w 3024845"/>
                <a:gd name="connsiteY383" fmla="*/ 644547 h 1087484"/>
                <a:gd name="connsiteX384" fmla="*/ 39014 w 3024845"/>
                <a:gd name="connsiteY384" fmla="*/ 645899 h 1087484"/>
                <a:gd name="connsiteX385" fmla="*/ 42560 w 3024845"/>
                <a:gd name="connsiteY385" fmla="*/ 655356 h 1087484"/>
                <a:gd name="connsiteX386" fmla="*/ 68907 w 3024845"/>
                <a:gd name="connsiteY386" fmla="*/ 657518 h 1087484"/>
                <a:gd name="connsiteX387" fmla="*/ 68907 w 3024845"/>
                <a:gd name="connsiteY387" fmla="*/ 534297 h 1087484"/>
                <a:gd name="connsiteX388" fmla="*/ 70934 w 3024845"/>
                <a:gd name="connsiteY388" fmla="*/ 534297 h 1087484"/>
                <a:gd name="connsiteX389" fmla="*/ 85121 w 3024845"/>
                <a:gd name="connsiteY389" fmla="*/ 534297 h 1087484"/>
                <a:gd name="connsiteX390" fmla="*/ 85121 w 3024845"/>
                <a:gd name="connsiteY390" fmla="*/ 398105 h 1087484"/>
                <a:gd name="connsiteX391" fmla="*/ 86894 w 3024845"/>
                <a:gd name="connsiteY391" fmla="*/ 398105 h 1087484"/>
                <a:gd name="connsiteX392" fmla="*/ 99308 w 3024845"/>
                <a:gd name="connsiteY392" fmla="*/ 398105 h 1087484"/>
                <a:gd name="connsiteX393" fmla="*/ 99308 w 3024845"/>
                <a:gd name="connsiteY393" fmla="*/ 283531 h 1087484"/>
                <a:gd name="connsiteX394" fmla="*/ 103361 w 3024845"/>
                <a:gd name="connsiteY394" fmla="*/ 255427 h 1087484"/>
                <a:gd name="connsiteX395" fmla="*/ 105388 w 3024845"/>
                <a:gd name="connsiteY395" fmla="*/ 255427 h 1087484"/>
                <a:gd name="connsiteX396" fmla="*/ 119575 w 3024845"/>
                <a:gd name="connsiteY396" fmla="*/ 255427 h 1087484"/>
                <a:gd name="connsiteX0" fmla="*/ 119575 w 3024845"/>
                <a:gd name="connsiteY0" fmla="*/ 200101 h 1032158"/>
                <a:gd name="connsiteX1" fmla="*/ 200642 w 3024845"/>
                <a:gd name="connsiteY1" fmla="*/ 197940 h 1032158"/>
                <a:gd name="connsiteX2" fmla="*/ 202669 w 3024845"/>
                <a:gd name="connsiteY2" fmla="*/ 197940 h 1032158"/>
                <a:gd name="connsiteX3" fmla="*/ 216856 w 3024845"/>
                <a:gd name="connsiteY3" fmla="*/ 197940 h 1032158"/>
                <a:gd name="connsiteX4" fmla="*/ 216856 w 3024845"/>
                <a:gd name="connsiteY4" fmla="*/ 221719 h 1032158"/>
                <a:gd name="connsiteX5" fmla="*/ 217363 w 3024845"/>
                <a:gd name="connsiteY5" fmla="*/ 222530 h 1032158"/>
                <a:gd name="connsiteX6" fmla="*/ 220909 w 3024845"/>
                <a:gd name="connsiteY6" fmla="*/ 228205 h 1032158"/>
                <a:gd name="connsiteX7" fmla="*/ 220909 w 3024845"/>
                <a:gd name="connsiteY7" fmla="*/ 342779 h 1032158"/>
                <a:gd name="connsiteX8" fmla="*/ 223189 w 3024845"/>
                <a:gd name="connsiteY8" fmla="*/ 342779 h 1032158"/>
                <a:gd name="connsiteX9" fmla="*/ 239150 w 3024845"/>
                <a:gd name="connsiteY9" fmla="*/ 342779 h 1032158"/>
                <a:gd name="connsiteX10" fmla="*/ 239150 w 3024845"/>
                <a:gd name="connsiteY10" fmla="*/ 483294 h 1032158"/>
                <a:gd name="connsiteX11" fmla="*/ 240670 w 3024845"/>
                <a:gd name="connsiteY11" fmla="*/ 483024 h 1032158"/>
                <a:gd name="connsiteX12" fmla="*/ 251310 w 3024845"/>
                <a:gd name="connsiteY12" fmla="*/ 481133 h 1032158"/>
                <a:gd name="connsiteX13" fmla="*/ 249283 w 3024845"/>
                <a:gd name="connsiteY13" fmla="*/ 569765 h 1032158"/>
                <a:gd name="connsiteX14" fmla="*/ 250803 w 3024845"/>
                <a:gd name="connsiteY14" fmla="*/ 570036 h 1032158"/>
                <a:gd name="connsiteX15" fmla="*/ 261443 w 3024845"/>
                <a:gd name="connsiteY15" fmla="*/ 571927 h 1032158"/>
                <a:gd name="connsiteX16" fmla="*/ 261696 w 3024845"/>
                <a:gd name="connsiteY16" fmla="*/ 572738 h 1032158"/>
                <a:gd name="connsiteX17" fmla="*/ 263470 w 3024845"/>
                <a:gd name="connsiteY17" fmla="*/ 578413 h 1032158"/>
                <a:gd name="connsiteX18" fmla="*/ 264230 w 3024845"/>
                <a:gd name="connsiteY18" fmla="*/ 575981 h 1032158"/>
                <a:gd name="connsiteX19" fmla="*/ 269550 w 3024845"/>
                <a:gd name="connsiteY19" fmla="*/ 558957 h 1032158"/>
                <a:gd name="connsiteX20" fmla="*/ 271323 w 3024845"/>
                <a:gd name="connsiteY20" fmla="*/ 558957 h 1032158"/>
                <a:gd name="connsiteX21" fmla="*/ 283737 w 3024845"/>
                <a:gd name="connsiteY21" fmla="*/ 558957 h 1032158"/>
                <a:gd name="connsiteX22" fmla="*/ 283737 w 3024845"/>
                <a:gd name="connsiteY22" fmla="*/ 591383 h 1032158"/>
                <a:gd name="connsiteX23" fmla="*/ 284750 w 3024845"/>
                <a:gd name="connsiteY23" fmla="*/ 591924 h 1032158"/>
                <a:gd name="connsiteX24" fmla="*/ 291844 w 3024845"/>
                <a:gd name="connsiteY24" fmla="*/ 595707 h 1032158"/>
                <a:gd name="connsiteX25" fmla="*/ 291844 w 3024845"/>
                <a:gd name="connsiteY25" fmla="*/ 597058 h 1032158"/>
                <a:gd name="connsiteX26" fmla="*/ 291844 w 3024845"/>
                <a:gd name="connsiteY26" fmla="*/ 606516 h 1032158"/>
                <a:gd name="connsiteX27" fmla="*/ 336431 w 3024845"/>
                <a:gd name="connsiteY27" fmla="*/ 606516 h 1032158"/>
                <a:gd name="connsiteX28" fmla="*/ 336431 w 3024845"/>
                <a:gd name="connsiteY28" fmla="*/ 607597 h 1032158"/>
                <a:gd name="connsiteX29" fmla="*/ 336431 w 3024845"/>
                <a:gd name="connsiteY29" fmla="*/ 615163 h 1032158"/>
                <a:gd name="connsiteX30" fmla="*/ 338457 w 3024845"/>
                <a:gd name="connsiteY30" fmla="*/ 615163 h 1032158"/>
                <a:gd name="connsiteX31" fmla="*/ 352644 w 3024845"/>
                <a:gd name="connsiteY31" fmla="*/ 615163 h 1032158"/>
                <a:gd name="connsiteX32" fmla="*/ 352644 w 3024845"/>
                <a:gd name="connsiteY32" fmla="*/ 584898 h 1032158"/>
                <a:gd name="connsiteX33" fmla="*/ 397231 w 3024845"/>
                <a:gd name="connsiteY33" fmla="*/ 584898 h 1032158"/>
                <a:gd name="connsiteX34" fmla="*/ 397231 w 3024845"/>
                <a:gd name="connsiteY34" fmla="*/ 583547 h 1032158"/>
                <a:gd name="connsiteX35" fmla="*/ 397231 w 3024845"/>
                <a:gd name="connsiteY35" fmla="*/ 574089 h 1032158"/>
                <a:gd name="connsiteX36" fmla="*/ 398245 w 3024845"/>
                <a:gd name="connsiteY36" fmla="*/ 574089 h 1032158"/>
                <a:gd name="connsiteX37" fmla="*/ 405338 w 3024845"/>
                <a:gd name="connsiteY37" fmla="*/ 574089 h 1032158"/>
                <a:gd name="connsiteX38" fmla="*/ 405338 w 3024845"/>
                <a:gd name="connsiteY38" fmla="*/ 572198 h 1032158"/>
                <a:gd name="connsiteX39" fmla="*/ 405338 w 3024845"/>
                <a:gd name="connsiteY39" fmla="*/ 558957 h 1032158"/>
                <a:gd name="connsiteX40" fmla="*/ 406098 w 3024845"/>
                <a:gd name="connsiteY40" fmla="*/ 558957 h 1032158"/>
                <a:gd name="connsiteX41" fmla="*/ 411418 w 3024845"/>
                <a:gd name="connsiteY41" fmla="*/ 558957 h 1032158"/>
                <a:gd name="connsiteX42" fmla="*/ 411418 w 3024845"/>
                <a:gd name="connsiteY42" fmla="*/ 557876 h 1032158"/>
                <a:gd name="connsiteX43" fmla="*/ 411418 w 3024845"/>
                <a:gd name="connsiteY43" fmla="*/ 550309 h 1032158"/>
                <a:gd name="connsiteX44" fmla="*/ 413445 w 3024845"/>
                <a:gd name="connsiteY44" fmla="*/ 550309 h 1032158"/>
                <a:gd name="connsiteX45" fmla="*/ 427632 w 3024845"/>
                <a:gd name="connsiteY45" fmla="*/ 550309 h 1032158"/>
                <a:gd name="connsiteX46" fmla="*/ 427632 w 3024845"/>
                <a:gd name="connsiteY46" fmla="*/ 551390 h 1032158"/>
                <a:gd name="connsiteX47" fmla="*/ 427632 w 3024845"/>
                <a:gd name="connsiteY47" fmla="*/ 558957 h 1032158"/>
                <a:gd name="connsiteX48" fmla="*/ 449925 w 3024845"/>
                <a:gd name="connsiteY48" fmla="*/ 558957 h 1032158"/>
                <a:gd name="connsiteX49" fmla="*/ 449925 w 3024845"/>
                <a:gd name="connsiteY49" fmla="*/ 557065 h 1032158"/>
                <a:gd name="connsiteX50" fmla="*/ 449925 w 3024845"/>
                <a:gd name="connsiteY50" fmla="*/ 543824 h 1032158"/>
                <a:gd name="connsiteX51" fmla="*/ 451699 w 3024845"/>
                <a:gd name="connsiteY51" fmla="*/ 543824 h 1032158"/>
                <a:gd name="connsiteX52" fmla="*/ 464112 w 3024845"/>
                <a:gd name="connsiteY52" fmla="*/ 543824 h 1032158"/>
                <a:gd name="connsiteX53" fmla="*/ 464112 w 3024845"/>
                <a:gd name="connsiteY53" fmla="*/ 567604 h 1032158"/>
                <a:gd name="connsiteX54" fmla="*/ 465126 w 3024845"/>
                <a:gd name="connsiteY54" fmla="*/ 567604 h 1032158"/>
                <a:gd name="connsiteX55" fmla="*/ 472219 w 3024845"/>
                <a:gd name="connsiteY55" fmla="*/ 567604 h 1032158"/>
                <a:gd name="connsiteX56" fmla="*/ 472219 w 3024845"/>
                <a:gd name="connsiteY56" fmla="*/ 566523 h 1032158"/>
                <a:gd name="connsiteX57" fmla="*/ 472219 w 3024845"/>
                <a:gd name="connsiteY57" fmla="*/ 558957 h 1032158"/>
                <a:gd name="connsiteX58" fmla="*/ 473992 w 3024845"/>
                <a:gd name="connsiteY58" fmla="*/ 558957 h 1032158"/>
                <a:gd name="connsiteX59" fmla="*/ 486406 w 3024845"/>
                <a:gd name="connsiteY59" fmla="*/ 558957 h 1032158"/>
                <a:gd name="connsiteX60" fmla="*/ 486406 w 3024845"/>
                <a:gd name="connsiteY60" fmla="*/ 584898 h 1032158"/>
                <a:gd name="connsiteX61" fmla="*/ 488433 w 3024845"/>
                <a:gd name="connsiteY61" fmla="*/ 584898 h 1032158"/>
                <a:gd name="connsiteX62" fmla="*/ 502619 w 3024845"/>
                <a:gd name="connsiteY62" fmla="*/ 584898 h 1032158"/>
                <a:gd name="connsiteX63" fmla="*/ 502619 w 3024845"/>
                <a:gd name="connsiteY63" fmla="*/ 586519 h 1032158"/>
                <a:gd name="connsiteX64" fmla="*/ 502619 w 3024845"/>
                <a:gd name="connsiteY64" fmla="*/ 597869 h 1032158"/>
                <a:gd name="connsiteX65" fmla="*/ 503379 w 3024845"/>
                <a:gd name="connsiteY65" fmla="*/ 597869 h 1032158"/>
                <a:gd name="connsiteX66" fmla="*/ 508700 w 3024845"/>
                <a:gd name="connsiteY66" fmla="*/ 597869 h 1032158"/>
                <a:gd name="connsiteX67" fmla="*/ 508700 w 3024845"/>
                <a:gd name="connsiteY67" fmla="*/ 597058 h 1032158"/>
                <a:gd name="connsiteX68" fmla="*/ 508700 w 3024845"/>
                <a:gd name="connsiteY68" fmla="*/ 591383 h 1032158"/>
                <a:gd name="connsiteX69" fmla="*/ 539100 w 3024845"/>
                <a:gd name="connsiteY69" fmla="*/ 591383 h 1032158"/>
                <a:gd name="connsiteX70" fmla="*/ 539100 w 3024845"/>
                <a:gd name="connsiteY70" fmla="*/ 615163 h 1032158"/>
                <a:gd name="connsiteX71" fmla="*/ 540113 w 3024845"/>
                <a:gd name="connsiteY71" fmla="*/ 615163 h 1032158"/>
                <a:gd name="connsiteX72" fmla="*/ 547207 w 3024845"/>
                <a:gd name="connsiteY72" fmla="*/ 615163 h 1032158"/>
                <a:gd name="connsiteX73" fmla="*/ 547207 w 3024845"/>
                <a:gd name="connsiteY73" fmla="*/ 616244 h 1032158"/>
                <a:gd name="connsiteX74" fmla="*/ 547207 w 3024845"/>
                <a:gd name="connsiteY74" fmla="*/ 623810 h 1032158"/>
                <a:gd name="connsiteX75" fmla="*/ 547967 w 3024845"/>
                <a:gd name="connsiteY75" fmla="*/ 623810 h 1032158"/>
                <a:gd name="connsiteX76" fmla="*/ 553287 w 3024845"/>
                <a:gd name="connsiteY76" fmla="*/ 623810 h 1032158"/>
                <a:gd name="connsiteX77" fmla="*/ 553287 w 3024845"/>
                <a:gd name="connsiteY77" fmla="*/ 621648 h 1032158"/>
                <a:gd name="connsiteX78" fmla="*/ 553287 w 3024845"/>
                <a:gd name="connsiteY78" fmla="*/ 606516 h 1032158"/>
                <a:gd name="connsiteX79" fmla="*/ 554300 w 3024845"/>
                <a:gd name="connsiteY79" fmla="*/ 606516 h 1032158"/>
                <a:gd name="connsiteX80" fmla="*/ 561394 w 3024845"/>
                <a:gd name="connsiteY80" fmla="*/ 606516 h 1032158"/>
                <a:gd name="connsiteX81" fmla="*/ 561394 w 3024845"/>
                <a:gd name="connsiteY81" fmla="*/ 607597 h 1032158"/>
                <a:gd name="connsiteX82" fmla="*/ 561394 w 3024845"/>
                <a:gd name="connsiteY82" fmla="*/ 615163 h 1032158"/>
                <a:gd name="connsiteX83" fmla="*/ 566714 w 3024845"/>
                <a:gd name="connsiteY83" fmla="*/ 613170 h 1032158"/>
                <a:gd name="connsiteX84" fmla="*/ 567474 w 3024845"/>
                <a:gd name="connsiteY84" fmla="*/ 612190 h 1032158"/>
                <a:gd name="connsiteX85" fmla="*/ 567474 w 3024845"/>
                <a:gd name="connsiteY85" fmla="*/ 606516 h 1032158"/>
                <a:gd name="connsiteX86" fmla="*/ 605981 w 3024845"/>
                <a:gd name="connsiteY86" fmla="*/ 606516 h 1032158"/>
                <a:gd name="connsiteX87" fmla="*/ 605981 w 3024845"/>
                <a:gd name="connsiteY87" fmla="*/ 630295 h 1032158"/>
                <a:gd name="connsiteX88" fmla="*/ 608007 w 3024845"/>
                <a:gd name="connsiteY88" fmla="*/ 630295 h 1032158"/>
                <a:gd name="connsiteX89" fmla="*/ 622194 w 3024845"/>
                <a:gd name="connsiteY89" fmla="*/ 630295 h 1032158"/>
                <a:gd name="connsiteX90" fmla="*/ 622194 w 3024845"/>
                <a:gd name="connsiteY90" fmla="*/ 631376 h 1032158"/>
                <a:gd name="connsiteX91" fmla="*/ 622194 w 3024845"/>
                <a:gd name="connsiteY91" fmla="*/ 638942 h 1032158"/>
                <a:gd name="connsiteX92" fmla="*/ 623968 w 3024845"/>
                <a:gd name="connsiteY92" fmla="*/ 638942 h 1032158"/>
                <a:gd name="connsiteX93" fmla="*/ 636381 w 3024845"/>
                <a:gd name="connsiteY93" fmla="*/ 638942 h 1032158"/>
                <a:gd name="connsiteX94" fmla="*/ 636381 w 3024845"/>
                <a:gd name="connsiteY94" fmla="*/ 615163 h 1032158"/>
                <a:gd name="connsiteX95" fmla="*/ 637394 w 3024845"/>
                <a:gd name="connsiteY95" fmla="*/ 615163 h 1032158"/>
                <a:gd name="connsiteX96" fmla="*/ 644488 w 3024845"/>
                <a:gd name="connsiteY96" fmla="*/ 615163 h 1032158"/>
                <a:gd name="connsiteX97" fmla="*/ 644488 w 3024845"/>
                <a:gd name="connsiteY97" fmla="*/ 582736 h 1032158"/>
                <a:gd name="connsiteX98" fmla="*/ 645501 w 3024845"/>
                <a:gd name="connsiteY98" fmla="*/ 582736 h 1032158"/>
                <a:gd name="connsiteX99" fmla="*/ 652595 w 3024845"/>
                <a:gd name="connsiteY99" fmla="*/ 582736 h 1032158"/>
                <a:gd name="connsiteX100" fmla="*/ 652595 w 3024845"/>
                <a:gd name="connsiteY100" fmla="*/ 580845 h 1032158"/>
                <a:gd name="connsiteX101" fmla="*/ 652595 w 3024845"/>
                <a:gd name="connsiteY101" fmla="*/ 567604 h 1032158"/>
                <a:gd name="connsiteX102" fmla="*/ 651328 w 3024845"/>
                <a:gd name="connsiteY102" fmla="*/ 565982 h 1032158"/>
                <a:gd name="connsiteX103" fmla="*/ 656648 w 3024845"/>
                <a:gd name="connsiteY103" fmla="*/ 554633 h 1032158"/>
                <a:gd name="connsiteX104" fmla="*/ 664755 w 3024845"/>
                <a:gd name="connsiteY104" fmla="*/ 582736 h 1032158"/>
                <a:gd name="connsiteX105" fmla="*/ 665515 w 3024845"/>
                <a:gd name="connsiteY105" fmla="*/ 582736 h 1032158"/>
                <a:gd name="connsiteX106" fmla="*/ 670835 w 3024845"/>
                <a:gd name="connsiteY106" fmla="*/ 582736 h 1032158"/>
                <a:gd name="connsiteX107" fmla="*/ 670835 w 3024845"/>
                <a:gd name="connsiteY107" fmla="*/ 476809 h 1032158"/>
                <a:gd name="connsiteX108" fmla="*/ 672355 w 3024845"/>
                <a:gd name="connsiteY108" fmla="*/ 476809 h 1032158"/>
                <a:gd name="connsiteX109" fmla="*/ 682995 w 3024845"/>
                <a:gd name="connsiteY109" fmla="*/ 476809 h 1032158"/>
                <a:gd name="connsiteX110" fmla="*/ 682995 w 3024845"/>
                <a:gd name="connsiteY110" fmla="*/ 429250 h 1032158"/>
                <a:gd name="connsiteX111" fmla="*/ 709342 w 3024845"/>
                <a:gd name="connsiteY111" fmla="*/ 429250 h 1032158"/>
                <a:gd name="connsiteX112" fmla="*/ 709342 w 3024845"/>
                <a:gd name="connsiteY112" fmla="*/ 407632 h 1032158"/>
                <a:gd name="connsiteX113" fmla="*/ 743796 w 3024845"/>
                <a:gd name="connsiteY113" fmla="*/ 407632 h 1032158"/>
                <a:gd name="connsiteX114" fmla="*/ 743796 w 3024845"/>
                <a:gd name="connsiteY114" fmla="*/ 410064 h 1032158"/>
                <a:gd name="connsiteX115" fmla="*/ 743796 w 3024845"/>
                <a:gd name="connsiteY115" fmla="*/ 427088 h 1032158"/>
                <a:gd name="connsiteX116" fmla="*/ 746076 w 3024845"/>
                <a:gd name="connsiteY116" fmla="*/ 427088 h 1032158"/>
                <a:gd name="connsiteX117" fmla="*/ 762036 w 3024845"/>
                <a:gd name="connsiteY117" fmla="*/ 427088 h 1032158"/>
                <a:gd name="connsiteX118" fmla="*/ 762036 w 3024845"/>
                <a:gd name="connsiteY118" fmla="*/ 474647 h 1032158"/>
                <a:gd name="connsiteX119" fmla="*/ 763049 w 3024845"/>
                <a:gd name="connsiteY119" fmla="*/ 474647 h 1032158"/>
                <a:gd name="connsiteX120" fmla="*/ 770143 w 3024845"/>
                <a:gd name="connsiteY120" fmla="*/ 474647 h 1032158"/>
                <a:gd name="connsiteX121" fmla="*/ 784330 w 3024845"/>
                <a:gd name="connsiteY121" fmla="*/ 478971 h 1032158"/>
                <a:gd name="connsiteX122" fmla="*/ 784330 w 3024845"/>
                <a:gd name="connsiteY122" fmla="*/ 517883 h 1032158"/>
                <a:gd name="connsiteX123" fmla="*/ 785343 w 3024845"/>
                <a:gd name="connsiteY123" fmla="*/ 517883 h 1032158"/>
                <a:gd name="connsiteX124" fmla="*/ 792436 w 3024845"/>
                <a:gd name="connsiteY124" fmla="*/ 517883 h 1032158"/>
                <a:gd name="connsiteX125" fmla="*/ 792436 w 3024845"/>
                <a:gd name="connsiteY125" fmla="*/ 519504 h 1032158"/>
                <a:gd name="connsiteX126" fmla="*/ 792436 w 3024845"/>
                <a:gd name="connsiteY126" fmla="*/ 530853 h 1032158"/>
                <a:gd name="connsiteX127" fmla="*/ 794463 w 3024845"/>
                <a:gd name="connsiteY127" fmla="*/ 530853 h 1032158"/>
                <a:gd name="connsiteX128" fmla="*/ 808650 w 3024845"/>
                <a:gd name="connsiteY128" fmla="*/ 530853 h 1032158"/>
                <a:gd name="connsiteX129" fmla="*/ 814730 w 3024845"/>
                <a:gd name="connsiteY129" fmla="*/ 537339 h 1032158"/>
                <a:gd name="connsiteX130" fmla="*/ 814730 w 3024845"/>
                <a:gd name="connsiteY130" fmla="*/ 558957 h 1032158"/>
                <a:gd name="connsiteX131" fmla="*/ 817010 w 3024845"/>
                <a:gd name="connsiteY131" fmla="*/ 558957 h 1032158"/>
                <a:gd name="connsiteX132" fmla="*/ 832970 w 3024845"/>
                <a:gd name="connsiteY132" fmla="*/ 558957 h 1032158"/>
                <a:gd name="connsiteX133" fmla="*/ 832970 w 3024845"/>
                <a:gd name="connsiteY133" fmla="*/ 560037 h 1032158"/>
                <a:gd name="connsiteX134" fmla="*/ 832970 w 3024845"/>
                <a:gd name="connsiteY134" fmla="*/ 567604 h 1032158"/>
                <a:gd name="connsiteX135" fmla="*/ 834237 w 3024845"/>
                <a:gd name="connsiteY135" fmla="*/ 567604 h 1032158"/>
                <a:gd name="connsiteX136" fmla="*/ 843104 w 3024845"/>
                <a:gd name="connsiteY136" fmla="*/ 567604 h 1032158"/>
                <a:gd name="connsiteX137" fmla="*/ 843104 w 3024845"/>
                <a:gd name="connsiteY137" fmla="*/ 569765 h 1032158"/>
                <a:gd name="connsiteX138" fmla="*/ 843104 w 3024845"/>
                <a:gd name="connsiteY138" fmla="*/ 584898 h 1032158"/>
                <a:gd name="connsiteX139" fmla="*/ 847157 w 3024845"/>
                <a:gd name="connsiteY139" fmla="*/ 583006 h 1032158"/>
                <a:gd name="connsiteX140" fmla="*/ 847157 w 3024845"/>
                <a:gd name="connsiteY140" fmla="*/ 569765 h 1032158"/>
                <a:gd name="connsiteX141" fmla="*/ 848170 w 3024845"/>
                <a:gd name="connsiteY141" fmla="*/ 569765 h 1032158"/>
                <a:gd name="connsiteX142" fmla="*/ 855264 w 3024845"/>
                <a:gd name="connsiteY142" fmla="*/ 569765 h 1032158"/>
                <a:gd name="connsiteX143" fmla="*/ 855264 w 3024845"/>
                <a:gd name="connsiteY143" fmla="*/ 571387 h 1032158"/>
                <a:gd name="connsiteX144" fmla="*/ 855264 w 3024845"/>
                <a:gd name="connsiteY144" fmla="*/ 582736 h 1032158"/>
                <a:gd name="connsiteX145" fmla="*/ 856024 w 3024845"/>
                <a:gd name="connsiteY145" fmla="*/ 582736 h 1032158"/>
                <a:gd name="connsiteX146" fmla="*/ 861344 w 3024845"/>
                <a:gd name="connsiteY146" fmla="*/ 582736 h 1032158"/>
                <a:gd name="connsiteX147" fmla="*/ 909984 w 3024845"/>
                <a:gd name="connsiteY147" fmla="*/ 578413 h 1032158"/>
                <a:gd name="connsiteX148" fmla="*/ 909984 w 3024845"/>
                <a:gd name="connsiteY148" fmla="*/ 579764 h 1032158"/>
                <a:gd name="connsiteX149" fmla="*/ 909984 w 3024845"/>
                <a:gd name="connsiteY149" fmla="*/ 589221 h 1032158"/>
                <a:gd name="connsiteX150" fmla="*/ 910744 w 3024845"/>
                <a:gd name="connsiteY150" fmla="*/ 589221 h 1032158"/>
                <a:gd name="connsiteX151" fmla="*/ 916065 w 3024845"/>
                <a:gd name="connsiteY151" fmla="*/ 589221 h 1032158"/>
                <a:gd name="connsiteX152" fmla="*/ 916065 w 3024845"/>
                <a:gd name="connsiteY152" fmla="*/ 591383 h 1032158"/>
                <a:gd name="connsiteX153" fmla="*/ 916065 w 3024845"/>
                <a:gd name="connsiteY153" fmla="*/ 606516 h 1032158"/>
                <a:gd name="connsiteX154" fmla="*/ 918091 w 3024845"/>
                <a:gd name="connsiteY154" fmla="*/ 605165 h 1032158"/>
                <a:gd name="connsiteX155" fmla="*/ 932278 w 3024845"/>
                <a:gd name="connsiteY155" fmla="*/ 595707 h 1032158"/>
                <a:gd name="connsiteX156" fmla="*/ 938358 w 3024845"/>
                <a:gd name="connsiteY156" fmla="*/ 554633 h 1032158"/>
                <a:gd name="connsiteX157" fmla="*/ 939118 w 3024845"/>
                <a:gd name="connsiteY157" fmla="*/ 554363 h 1032158"/>
                <a:gd name="connsiteX158" fmla="*/ 944438 w 3024845"/>
                <a:gd name="connsiteY158" fmla="*/ 552471 h 1032158"/>
                <a:gd name="connsiteX159" fmla="*/ 946465 w 3024845"/>
                <a:gd name="connsiteY159" fmla="*/ 483294 h 1032158"/>
                <a:gd name="connsiteX160" fmla="*/ 948492 w 3024845"/>
                <a:gd name="connsiteY160" fmla="*/ 552471 h 1032158"/>
                <a:gd name="connsiteX161" fmla="*/ 949252 w 3024845"/>
                <a:gd name="connsiteY161" fmla="*/ 552741 h 1032158"/>
                <a:gd name="connsiteX162" fmla="*/ 954572 w 3024845"/>
                <a:gd name="connsiteY162" fmla="*/ 554633 h 1032158"/>
                <a:gd name="connsiteX163" fmla="*/ 954572 w 3024845"/>
                <a:gd name="connsiteY163" fmla="*/ 468162 h 1032158"/>
                <a:gd name="connsiteX164" fmla="*/ 958625 w 3024845"/>
                <a:gd name="connsiteY164" fmla="*/ 435735 h 1032158"/>
                <a:gd name="connsiteX165" fmla="*/ 997132 w 3024845"/>
                <a:gd name="connsiteY165" fmla="*/ 435735 h 1032158"/>
                <a:gd name="connsiteX166" fmla="*/ 997132 w 3024845"/>
                <a:gd name="connsiteY166" fmla="*/ 468162 h 1032158"/>
                <a:gd name="connsiteX167" fmla="*/ 997892 w 3024845"/>
                <a:gd name="connsiteY167" fmla="*/ 468162 h 1032158"/>
                <a:gd name="connsiteX168" fmla="*/ 1003212 w 3024845"/>
                <a:gd name="connsiteY168" fmla="*/ 468162 h 1032158"/>
                <a:gd name="connsiteX169" fmla="*/ 1003212 w 3024845"/>
                <a:gd name="connsiteY169" fmla="*/ 386014 h 1032158"/>
                <a:gd name="connsiteX170" fmla="*/ 1004986 w 3024845"/>
                <a:gd name="connsiteY170" fmla="*/ 386014 h 1032158"/>
                <a:gd name="connsiteX171" fmla="*/ 1017399 w 3024845"/>
                <a:gd name="connsiteY171" fmla="*/ 386014 h 1032158"/>
                <a:gd name="connsiteX172" fmla="*/ 1017399 w 3024845"/>
                <a:gd name="connsiteY172" fmla="*/ 384123 h 1032158"/>
                <a:gd name="connsiteX173" fmla="*/ 1017399 w 3024845"/>
                <a:gd name="connsiteY173" fmla="*/ 370882 h 1032158"/>
                <a:gd name="connsiteX174" fmla="*/ 1039693 w 3024845"/>
                <a:gd name="connsiteY174" fmla="*/ 370882 h 1032158"/>
                <a:gd name="connsiteX175" fmla="*/ 1039693 w 3024845"/>
                <a:gd name="connsiteY175" fmla="*/ 369801 h 1032158"/>
                <a:gd name="connsiteX176" fmla="*/ 1039693 w 3024845"/>
                <a:gd name="connsiteY176" fmla="*/ 362235 h 1032158"/>
                <a:gd name="connsiteX177" fmla="*/ 1041466 w 3024845"/>
                <a:gd name="connsiteY177" fmla="*/ 362235 h 1032158"/>
                <a:gd name="connsiteX178" fmla="*/ 1053880 w 3024845"/>
                <a:gd name="connsiteY178" fmla="*/ 362235 h 1032158"/>
                <a:gd name="connsiteX179" fmla="*/ 1053880 w 3024845"/>
                <a:gd name="connsiteY179" fmla="*/ 363316 h 1032158"/>
                <a:gd name="connsiteX180" fmla="*/ 1053880 w 3024845"/>
                <a:gd name="connsiteY180" fmla="*/ 370882 h 1032158"/>
                <a:gd name="connsiteX181" fmla="*/ 1054640 w 3024845"/>
                <a:gd name="connsiteY181" fmla="*/ 370882 h 1032158"/>
                <a:gd name="connsiteX182" fmla="*/ 1059960 w 3024845"/>
                <a:gd name="connsiteY182" fmla="*/ 370882 h 1032158"/>
                <a:gd name="connsiteX183" fmla="*/ 1070093 w 3024845"/>
                <a:gd name="connsiteY183" fmla="*/ 366558 h 1032158"/>
                <a:gd name="connsiteX184" fmla="*/ 1074146 w 3024845"/>
                <a:gd name="connsiteY184" fmla="*/ 369801 h 1032158"/>
                <a:gd name="connsiteX185" fmla="*/ 1074146 w 3024845"/>
                <a:gd name="connsiteY185" fmla="*/ 362235 h 1032158"/>
                <a:gd name="connsiteX186" fmla="*/ 1076426 w 3024845"/>
                <a:gd name="connsiteY186" fmla="*/ 362235 h 1032158"/>
                <a:gd name="connsiteX187" fmla="*/ 1092387 w 3024845"/>
                <a:gd name="connsiteY187" fmla="*/ 362235 h 1032158"/>
                <a:gd name="connsiteX188" fmla="*/ 1092387 w 3024845"/>
                <a:gd name="connsiteY188" fmla="*/ 363316 h 1032158"/>
                <a:gd name="connsiteX189" fmla="*/ 1092387 w 3024845"/>
                <a:gd name="connsiteY189" fmla="*/ 370882 h 1032158"/>
                <a:gd name="connsiteX190" fmla="*/ 1122787 w 3024845"/>
                <a:gd name="connsiteY190" fmla="*/ 370882 h 1032158"/>
                <a:gd name="connsiteX191" fmla="*/ 1122787 w 3024845"/>
                <a:gd name="connsiteY191" fmla="*/ 372503 h 1032158"/>
                <a:gd name="connsiteX192" fmla="*/ 1122787 w 3024845"/>
                <a:gd name="connsiteY192" fmla="*/ 383853 h 1032158"/>
                <a:gd name="connsiteX193" fmla="*/ 1149134 w 3024845"/>
                <a:gd name="connsiteY193" fmla="*/ 383853 h 1032158"/>
                <a:gd name="connsiteX194" fmla="*/ 1149134 w 3024845"/>
                <a:gd name="connsiteY194" fmla="*/ 414117 h 1032158"/>
                <a:gd name="connsiteX195" fmla="*/ 1149894 w 3024845"/>
                <a:gd name="connsiteY195" fmla="*/ 414117 h 1032158"/>
                <a:gd name="connsiteX196" fmla="*/ 1155214 w 3024845"/>
                <a:gd name="connsiteY196" fmla="*/ 414117 h 1032158"/>
                <a:gd name="connsiteX197" fmla="*/ 1155214 w 3024845"/>
                <a:gd name="connsiteY197" fmla="*/ 415198 h 1032158"/>
                <a:gd name="connsiteX198" fmla="*/ 1155214 w 3024845"/>
                <a:gd name="connsiteY198" fmla="*/ 422765 h 1032158"/>
                <a:gd name="connsiteX199" fmla="*/ 1159268 w 3024845"/>
                <a:gd name="connsiteY199" fmla="*/ 453029 h 1032158"/>
                <a:gd name="connsiteX200" fmla="*/ 1160028 w 3024845"/>
                <a:gd name="connsiteY200" fmla="*/ 453029 h 1032158"/>
                <a:gd name="connsiteX201" fmla="*/ 1165348 w 3024845"/>
                <a:gd name="connsiteY201" fmla="*/ 453029 h 1032158"/>
                <a:gd name="connsiteX202" fmla="*/ 1165348 w 3024845"/>
                <a:gd name="connsiteY202" fmla="*/ 453840 h 1032158"/>
                <a:gd name="connsiteX203" fmla="*/ 1165348 w 3024845"/>
                <a:gd name="connsiteY203" fmla="*/ 459515 h 1032158"/>
                <a:gd name="connsiteX204" fmla="*/ 1166361 w 3024845"/>
                <a:gd name="connsiteY204" fmla="*/ 459515 h 1032158"/>
                <a:gd name="connsiteX205" fmla="*/ 1173454 w 3024845"/>
                <a:gd name="connsiteY205" fmla="*/ 459515 h 1032158"/>
                <a:gd name="connsiteX206" fmla="*/ 1173454 w 3024845"/>
                <a:gd name="connsiteY206" fmla="*/ 489780 h 1032158"/>
                <a:gd name="connsiteX207" fmla="*/ 1175481 w 3024845"/>
                <a:gd name="connsiteY207" fmla="*/ 489780 h 1032158"/>
                <a:gd name="connsiteX208" fmla="*/ 1189668 w 3024845"/>
                <a:gd name="connsiteY208" fmla="*/ 489780 h 1032158"/>
                <a:gd name="connsiteX209" fmla="*/ 1189668 w 3024845"/>
                <a:gd name="connsiteY209" fmla="*/ 513559 h 1032158"/>
                <a:gd name="connsiteX210" fmla="*/ 1191695 w 3024845"/>
                <a:gd name="connsiteY210" fmla="*/ 515180 h 1032158"/>
                <a:gd name="connsiteX211" fmla="*/ 1191695 w 3024845"/>
                <a:gd name="connsiteY211" fmla="*/ 526530 h 1032158"/>
                <a:gd name="connsiteX212" fmla="*/ 1192455 w 3024845"/>
                <a:gd name="connsiteY212" fmla="*/ 526530 h 1032158"/>
                <a:gd name="connsiteX213" fmla="*/ 1197775 w 3024845"/>
                <a:gd name="connsiteY213" fmla="*/ 526530 h 1032158"/>
                <a:gd name="connsiteX214" fmla="*/ 1197775 w 3024845"/>
                <a:gd name="connsiteY214" fmla="*/ 550309 h 1032158"/>
                <a:gd name="connsiteX215" fmla="*/ 1199041 w 3024845"/>
                <a:gd name="connsiteY215" fmla="*/ 550309 h 1032158"/>
                <a:gd name="connsiteX216" fmla="*/ 1207908 w 3024845"/>
                <a:gd name="connsiteY216" fmla="*/ 550309 h 1032158"/>
                <a:gd name="connsiteX217" fmla="*/ 1209935 w 3024845"/>
                <a:gd name="connsiteY217" fmla="*/ 554363 h 1032158"/>
                <a:gd name="connsiteX218" fmla="*/ 1209935 w 3024845"/>
                <a:gd name="connsiteY218" fmla="*/ 567604 h 1032158"/>
                <a:gd name="connsiteX219" fmla="*/ 1211455 w 3024845"/>
                <a:gd name="connsiteY219" fmla="*/ 565712 h 1032158"/>
                <a:gd name="connsiteX220" fmla="*/ 1222095 w 3024845"/>
                <a:gd name="connsiteY220" fmla="*/ 552471 h 1032158"/>
                <a:gd name="connsiteX221" fmla="*/ 1250469 w 3024845"/>
                <a:gd name="connsiteY221" fmla="*/ 552471 h 1032158"/>
                <a:gd name="connsiteX222" fmla="*/ 1250469 w 3024845"/>
                <a:gd name="connsiteY222" fmla="*/ 638942 h 1032158"/>
                <a:gd name="connsiteX223" fmla="*/ 1251229 w 3024845"/>
                <a:gd name="connsiteY223" fmla="*/ 638942 h 1032158"/>
                <a:gd name="connsiteX224" fmla="*/ 1256549 w 3024845"/>
                <a:gd name="connsiteY224" fmla="*/ 638942 h 1032158"/>
                <a:gd name="connsiteX225" fmla="*/ 1257309 w 3024845"/>
                <a:gd name="connsiteY225" fmla="*/ 637591 h 1032158"/>
                <a:gd name="connsiteX226" fmla="*/ 1262629 w 3024845"/>
                <a:gd name="connsiteY226" fmla="*/ 628133 h 1032158"/>
                <a:gd name="connsiteX227" fmla="*/ 1262629 w 3024845"/>
                <a:gd name="connsiteY227" fmla="*/ 630025 h 1032158"/>
                <a:gd name="connsiteX228" fmla="*/ 1262629 w 3024845"/>
                <a:gd name="connsiteY228" fmla="*/ 643266 h 1032158"/>
                <a:gd name="connsiteX229" fmla="*/ 1266682 w 3024845"/>
                <a:gd name="connsiteY229" fmla="*/ 597869 h 1032158"/>
                <a:gd name="connsiteX230" fmla="*/ 1267442 w 3024845"/>
                <a:gd name="connsiteY230" fmla="*/ 597869 h 1032158"/>
                <a:gd name="connsiteX231" fmla="*/ 1272762 w 3024845"/>
                <a:gd name="connsiteY231" fmla="*/ 597869 h 1032158"/>
                <a:gd name="connsiteX232" fmla="*/ 1272762 w 3024845"/>
                <a:gd name="connsiteY232" fmla="*/ 533015 h 1032158"/>
                <a:gd name="connsiteX233" fmla="*/ 1273776 w 3024845"/>
                <a:gd name="connsiteY233" fmla="*/ 533015 h 1032158"/>
                <a:gd name="connsiteX234" fmla="*/ 1280869 w 3024845"/>
                <a:gd name="connsiteY234" fmla="*/ 533015 h 1032158"/>
                <a:gd name="connsiteX235" fmla="*/ 1293029 w 3024845"/>
                <a:gd name="connsiteY235" fmla="*/ 489780 h 1032158"/>
                <a:gd name="connsiteX236" fmla="*/ 1294296 w 3024845"/>
                <a:gd name="connsiteY236" fmla="*/ 489780 h 1032158"/>
                <a:gd name="connsiteX237" fmla="*/ 1303163 w 3024845"/>
                <a:gd name="connsiteY237" fmla="*/ 489780 h 1032158"/>
                <a:gd name="connsiteX238" fmla="*/ 1313296 w 3024845"/>
                <a:gd name="connsiteY238" fmla="*/ 533015 h 1032158"/>
                <a:gd name="connsiteX239" fmla="*/ 1314309 w 3024845"/>
                <a:gd name="connsiteY239" fmla="*/ 533015 h 1032158"/>
                <a:gd name="connsiteX240" fmla="*/ 1321403 w 3024845"/>
                <a:gd name="connsiteY240" fmla="*/ 533015 h 1032158"/>
                <a:gd name="connsiteX241" fmla="*/ 1321403 w 3024845"/>
                <a:gd name="connsiteY241" fmla="*/ 571927 h 1032158"/>
                <a:gd name="connsiteX242" fmla="*/ 1323176 w 3024845"/>
                <a:gd name="connsiteY242" fmla="*/ 571927 h 1032158"/>
                <a:gd name="connsiteX243" fmla="*/ 1335590 w 3024845"/>
                <a:gd name="connsiteY243" fmla="*/ 571927 h 1032158"/>
                <a:gd name="connsiteX244" fmla="*/ 1335590 w 3024845"/>
                <a:gd name="connsiteY244" fmla="*/ 574089 h 1032158"/>
                <a:gd name="connsiteX245" fmla="*/ 1335590 w 3024845"/>
                <a:gd name="connsiteY245" fmla="*/ 589221 h 1032158"/>
                <a:gd name="connsiteX246" fmla="*/ 1339643 w 3024845"/>
                <a:gd name="connsiteY246" fmla="*/ 587060 h 1032158"/>
                <a:gd name="connsiteX247" fmla="*/ 1339643 w 3024845"/>
                <a:gd name="connsiteY247" fmla="*/ 571927 h 1032158"/>
                <a:gd name="connsiteX248" fmla="*/ 1341163 w 3024845"/>
                <a:gd name="connsiteY248" fmla="*/ 571927 h 1032158"/>
                <a:gd name="connsiteX249" fmla="*/ 1351803 w 3024845"/>
                <a:gd name="connsiteY249" fmla="*/ 571927 h 1032158"/>
                <a:gd name="connsiteX250" fmla="*/ 1351803 w 3024845"/>
                <a:gd name="connsiteY250" fmla="*/ 573548 h 1032158"/>
                <a:gd name="connsiteX251" fmla="*/ 1351803 w 3024845"/>
                <a:gd name="connsiteY251" fmla="*/ 584898 h 1032158"/>
                <a:gd name="connsiteX252" fmla="*/ 1382204 w 3024845"/>
                <a:gd name="connsiteY252" fmla="*/ 584898 h 1032158"/>
                <a:gd name="connsiteX253" fmla="*/ 1382204 w 3024845"/>
                <a:gd name="connsiteY253" fmla="*/ 548148 h 1032158"/>
                <a:gd name="connsiteX254" fmla="*/ 1383470 w 3024845"/>
                <a:gd name="connsiteY254" fmla="*/ 548148 h 1032158"/>
                <a:gd name="connsiteX255" fmla="*/ 1392337 w 3024845"/>
                <a:gd name="connsiteY255" fmla="*/ 548148 h 1032158"/>
                <a:gd name="connsiteX256" fmla="*/ 1392337 w 3024845"/>
                <a:gd name="connsiteY256" fmla="*/ 569765 h 1032158"/>
                <a:gd name="connsiteX257" fmla="*/ 1394364 w 3024845"/>
                <a:gd name="connsiteY257" fmla="*/ 537339 h 1032158"/>
                <a:gd name="connsiteX258" fmla="*/ 1416657 w 3024845"/>
                <a:gd name="connsiteY258" fmla="*/ 537339 h 1032158"/>
                <a:gd name="connsiteX259" fmla="*/ 1416657 w 3024845"/>
                <a:gd name="connsiteY259" fmla="*/ 535717 h 1032158"/>
                <a:gd name="connsiteX260" fmla="*/ 1416657 w 3024845"/>
                <a:gd name="connsiteY260" fmla="*/ 524368 h 1032158"/>
                <a:gd name="connsiteX261" fmla="*/ 1417417 w 3024845"/>
                <a:gd name="connsiteY261" fmla="*/ 524368 h 1032158"/>
                <a:gd name="connsiteX262" fmla="*/ 1422737 w 3024845"/>
                <a:gd name="connsiteY262" fmla="*/ 524368 h 1032158"/>
                <a:gd name="connsiteX263" fmla="*/ 1422737 w 3024845"/>
                <a:gd name="connsiteY263" fmla="*/ 522477 h 1032158"/>
                <a:gd name="connsiteX264" fmla="*/ 1422737 w 3024845"/>
                <a:gd name="connsiteY264" fmla="*/ 509236 h 1032158"/>
                <a:gd name="connsiteX265" fmla="*/ 1426791 w 3024845"/>
                <a:gd name="connsiteY265" fmla="*/ 515721 h 1032158"/>
                <a:gd name="connsiteX266" fmla="*/ 1429071 w 3024845"/>
                <a:gd name="connsiteY266" fmla="*/ 515721 h 1032158"/>
                <a:gd name="connsiteX267" fmla="*/ 1445031 w 3024845"/>
                <a:gd name="connsiteY267" fmla="*/ 515721 h 1032158"/>
                <a:gd name="connsiteX268" fmla="*/ 1445031 w 3024845"/>
                <a:gd name="connsiteY268" fmla="*/ 514910 h 1032158"/>
                <a:gd name="connsiteX269" fmla="*/ 1445031 w 3024845"/>
                <a:gd name="connsiteY269" fmla="*/ 509236 h 1032158"/>
                <a:gd name="connsiteX270" fmla="*/ 1445791 w 3024845"/>
                <a:gd name="connsiteY270" fmla="*/ 509236 h 1032158"/>
                <a:gd name="connsiteX271" fmla="*/ 1451111 w 3024845"/>
                <a:gd name="connsiteY271" fmla="*/ 509236 h 1032158"/>
                <a:gd name="connsiteX272" fmla="*/ 1451111 w 3024845"/>
                <a:gd name="connsiteY272" fmla="*/ 510587 h 1032158"/>
                <a:gd name="connsiteX273" fmla="*/ 1451111 w 3024845"/>
                <a:gd name="connsiteY273" fmla="*/ 520045 h 1032158"/>
                <a:gd name="connsiteX274" fmla="*/ 1489618 w 3024845"/>
                <a:gd name="connsiteY274" fmla="*/ 520045 h 1032158"/>
                <a:gd name="connsiteX275" fmla="*/ 1489618 w 3024845"/>
                <a:gd name="connsiteY275" fmla="*/ 658398 h 1032158"/>
                <a:gd name="connsiteX276" fmla="*/ 1491138 w 3024845"/>
                <a:gd name="connsiteY276" fmla="*/ 658398 h 1032158"/>
                <a:gd name="connsiteX277" fmla="*/ 1501778 w 3024845"/>
                <a:gd name="connsiteY277" fmla="*/ 658398 h 1032158"/>
                <a:gd name="connsiteX278" fmla="*/ 1501778 w 3024845"/>
                <a:gd name="connsiteY278" fmla="*/ 645428 h 1032158"/>
                <a:gd name="connsiteX279" fmla="*/ 1505832 w 3024845"/>
                <a:gd name="connsiteY279" fmla="*/ 645428 h 1032158"/>
                <a:gd name="connsiteX280" fmla="*/ 1505832 w 3024845"/>
                <a:gd name="connsiteY280" fmla="*/ 658398 h 1032158"/>
                <a:gd name="connsiteX281" fmla="*/ 1536232 w 3024845"/>
                <a:gd name="connsiteY281" fmla="*/ 658398 h 1032158"/>
                <a:gd name="connsiteX282" fmla="*/ 1536232 w 3024845"/>
                <a:gd name="connsiteY282" fmla="*/ 628133 h 1032158"/>
                <a:gd name="connsiteX283" fmla="*/ 1548392 w 3024845"/>
                <a:gd name="connsiteY283" fmla="*/ 628133 h 1032158"/>
                <a:gd name="connsiteX284" fmla="*/ 1560552 w 3024845"/>
                <a:gd name="connsiteY284" fmla="*/ 625972 h 1032158"/>
                <a:gd name="connsiteX285" fmla="*/ 1564606 w 3024845"/>
                <a:gd name="connsiteY285" fmla="*/ 628133 h 1032158"/>
                <a:gd name="connsiteX286" fmla="*/ 1574739 w 3024845"/>
                <a:gd name="connsiteY286" fmla="*/ 628133 h 1032158"/>
                <a:gd name="connsiteX287" fmla="*/ 1574739 w 3024845"/>
                <a:gd name="connsiteY287" fmla="*/ 658398 h 1032158"/>
                <a:gd name="connsiteX288" fmla="*/ 1582846 w 3024845"/>
                <a:gd name="connsiteY288" fmla="*/ 658398 h 1032158"/>
                <a:gd name="connsiteX289" fmla="*/ 1582846 w 3024845"/>
                <a:gd name="connsiteY289" fmla="*/ 675693 h 1032158"/>
                <a:gd name="connsiteX290" fmla="*/ 1592182 w 3024845"/>
                <a:gd name="connsiteY290" fmla="*/ 676598 h 1032158"/>
                <a:gd name="connsiteX291" fmla="*/ 1605140 w 3024845"/>
                <a:gd name="connsiteY291" fmla="*/ 676598 h 1032158"/>
                <a:gd name="connsiteX292" fmla="*/ 1605140 w 3024845"/>
                <a:gd name="connsiteY292" fmla="*/ 660560 h 1032158"/>
                <a:gd name="connsiteX293" fmla="*/ 1673096 w 3024845"/>
                <a:gd name="connsiteY293" fmla="*/ 660560 h 1032158"/>
                <a:gd name="connsiteX294" fmla="*/ 1673096 w 3024845"/>
                <a:gd name="connsiteY294" fmla="*/ 575307 h 1032158"/>
                <a:gd name="connsiteX295" fmla="*/ 1745104 w 3024845"/>
                <a:gd name="connsiteY295" fmla="*/ 575307 h 1032158"/>
                <a:gd name="connsiteX296" fmla="*/ 1745104 w 3024845"/>
                <a:gd name="connsiteY296" fmla="*/ 654075 h 1032158"/>
                <a:gd name="connsiteX297" fmla="*/ 1747008 w 3024845"/>
                <a:gd name="connsiteY297" fmla="*/ 654075 h 1032158"/>
                <a:gd name="connsiteX298" fmla="*/ 1748250 w 3024845"/>
                <a:gd name="connsiteY298" fmla="*/ 676598 h 1032158"/>
                <a:gd name="connsiteX299" fmla="*/ 1757926 w 3024845"/>
                <a:gd name="connsiteY299" fmla="*/ 676598 h 1032158"/>
                <a:gd name="connsiteX300" fmla="*/ 1759168 w 3024845"/>
                <a:gd name="connsiteY300" fmla="*/ 654075 h 1032158"/>
                <a:gd name="connsiteX301" fmla="*/ 1765248 w 3024845"/>
                <a:gd name="connsiteY301" fmla="*/ 654075 h 1032158"/>
                <a:gd name="connsiteX302" fmla="*/ 1766490 w 3024845"/>
                <a:gd name="connsiteY302" fmla="*/ 676598 h 1032158"/>
                <a:gd name="connsiteX303" fmla="*/ 1817112 w 3024845"/>
                <a:gd name="connsiteY303" fmla="*/ 676598 h 1032158"/>
                <a:gd name="connsiteX304" fmla="*/ 1817112 w 3024845"/>
                <a:gd name="connsiteY304" fmla="*/ 513570 h 1032158"/>
                <a:gd name="connsiteX305" fmla="*/ 2014439 w 3024845"/>
                <a:gd name="connsiteY305" fmla="*/ 513570 h 1032158"/>
                <a:gd name="connsiteX306" fmla="*/ 2014439 w 3024845"/>
                <a:gd name="connsiteY306" fmla="*/ 676598 h 1032158"/>
                <a:gd name="connsiteX307" fmla="*/ 2033136 w 3024845"/>
                <a:gd name="connsiteY307" fmla="*/ 676598 h 1032158"/>
                <a:gd name="connsiteX308" fmla="*/ 2033136 w 3024845"/>
                <a:gd name="connsiteY308" fmla="*/ 593905 h 1032158"/>
                <a:gd name="connsiteX309" fmla="*/ 2128256 w 3024845"/>
                <a:gd name="connsiteY309" fmla="*/ 593905 h 1032158"/>
                <a:gd name="connsiteX310" fmla="*/ 2146266 w 3024845"/>
                <a:gd name="connsiteY310" fmla="*/ 104983 h 1032158"/>
                <a:gd name="connsiteX311" fmla="*/ 2150320 w 3024845"/>
                <a:gd name="connsiteY311" fmla="*/ 33644 h 1032158"/>
                <a:gd name="connsiteX312" fmla="*/ 2180720 w 3024845"/>
                <a:gd name="connsiteY312" fmla="*/ 528692 h 1032158"/>
                <a:gd name="connsiteX313" fmla="*/ 2245574 w 3024845"/>
                <a:gd name="connsiteY313" fmla="*/ 528692 h 1032158"/>
                <a:gd name="connsiteX314" fmla="*/ 2245574 w 3024845"/>
                <a:gd name="connsiteY314" fmla="*/ 604354 h 1032158"/>
                <a:gd name="connsiteX315" fmla="*/ 2253681 w 3024845"/>
                <a:gd name="connsiteY315" fmla="*/ 604354 h 1032158"/>
                <a:gd name="connsiteX316" fmla="*/ 2255708 w 3024845"/>
                <a:gd name="connsiteY316" fmla="*/ 597869 h 1032158"/>
                <a:gd name="connsiteX317" fmla="*/ 2261788 w 3024845"/>
                <a:gd name="connsiteY317" fmla="*/ 597869 h 1032158"/>
                <a:gd name="connsiteX318" fmla="*/ 2263815 w 3024845"/>
                <a:gd name="connsiteY318" fmla="*/ 606516 h 1032158"/>
                <a:gd name="connsiteX319" fmla="*/ 2275975 w 3024845"/>
                <a:gd name="connsiteY319" fmla="*/ 606516 h 1032158"/>
                <a:gd name="connsiteX320" fmla="*/ 2275975 w 3024845"/>
                <a:gd name="connsiteY320" fmla="*/ 600030 h 1032158"/>
                <a:gd name="connsiteX321" fmla="*/ 2298268 w 3024845"/>
                <a:gd name="connsiteY321" fmla="*/ 600030 h 1032158"/>
                <a:gd name="connsiteX322" fmla="*/ 2298268 w 3024845"/>
                <a:gd name="connsiteY322" fmla="*/ 606516 h 1032158"/>
                <a:gd name="connsiteX323" fmla="*/ 2318535 w 3024845"/>
                <a:gd name="connsiteY323" fmla="*/ 606516 h 1032158"/>
                <a:gd name="connsiteX324" fmla="*/ 2318535 w 3024845"/>
                <a:gd name="connsiteY324" fmla="*/ 651913 h 1032158"/>
                <a:gd name="connsiteX325" fmla="*/ 2332722 w 3024845"/>
                <a:gd name="connsiteY325" fmla="*/ 651913 h 1032158"/>
                <a:gd name="connsiteX326" fmla="*/ 2332722 w 3024845"/>
                <a:gd name="connsiteY326" fmla="*/ 638942 h 1032158"/>
                <a:gd name="connsiteX327" fmla="*/ 2348936 w 3024845"/>
                <a:gd name="connsiteY327" fmla="*/ 638942 h 1032158"/>
                <a:gd name="connsiteX328" fmla="*/ 2348936 w 3024845"/>
                <a:gd name="connsiteY328" fmla="*/ 459515 h 1032158"/>
                <a:gd name="connsiteX329" fmla="*/ 2355016 w 3024845"/>
                <a:gd name="connsiteY329" fmla="*/ 453029 h 1032158"/>
                <a:gd name="connsiteX330" fmla="*/ 2427977 w 3024845"/>
                <a:gd name="connsiteY330" fmla="*/ 453029 h 1032158"/>
                <a:gd name="connsiteX331" fmla="*/ 2427977 w 3024845"/>
                <a:gd name="connsiteY331" fmla="*/ 461677 h 1032158"/>
                <a:gd name="connsiteX332" fmla="*/ 2438110 w 3024845"/>
                <a:gd name="connsiteY332" fmla="*/ 461677 h 1032158"/>
                <a:gd name="connsiteX333" fmla="*/ 2438110 w 3024845"/>
                <a:gd name="connsiteY333" fmla="*/ 576251 h 1032158"/>
                <a:gd name="connsiteX334" fmla="*/ 2460404 w 3024845"/>
                <a:gd name="connsiteY334" fmla="*/ 576251 h 1032158"/>
                <a:gd name="connsiteX335" fmla="*/ 2460404 w 3024845"/>
                <a:gd name="connsiteY335" fmla="*/ 509236 h 1032158"/>
                <a:gd name="connsiteX336" fmla="*/ 2486751 w 3024845"/>
                <a:gd name="connsiteY336" fmla="*/ 509236 h 1032158"/>
                <a:gd name="connsiteX337" fmla="*/ 2490804 w 3024845"/>
                <a:gd name="connsiteY337" fmla="*/ 504912 h 1032158"/>
                <a:gd name="connsiteX338" fmla="*/ 2498911 w 3024845"/>
                <a:gd name="connsiteY338" fmla="*/ 504912 h 1032158"/>
                <a:gd name="connsiteX339" fmla="*/ 2502964 w 3024845"/>
                <a:gd name="connsiteY339" fmla="*/ 509236 h 1032158"/>
                <a:gd name="connsiteX340" fmla="*/ 2525258 w 3024845"/>
                <a:gd name="connsiteY340" fmla="*/ 509236 h 1032158"/>
                <a:gd name="connsiteX341" fmla="*/ 2525258 w 3024845"/>
                <a:gd name="connsiteY341" fmla="*/ 392500 h 1032158"/>
                <a:gd name="connsiteX342" fmla="*/ 2582005 w 3024845"/>
                <a:gd name="connsiteY342" fmla="*/ 381691 h 1032158"/>
                <a:gd name="connsiteX343" fmla="*/ 2582005 w 3024845"/>
                <a:gd name="connsiteY343" fmla="*/ 382772 h 1032158"/>
                <a:gd name="connsiteX344" fmla="*/ 2582005 w 3024845"/>
                <a:gd name="connsiteY344" fmla="*/ 390338 h 1032158"/>
                <a:gd name="connsiteX345" fmla="*/ 2608352 w 3024845"/>
                <a:gd name="connsiteY345" fmla="*/ 390338 h 1032158"/>
                <a:gd name="connsiteX346" fmla="*/ 2608352 w 3024845"/>
                <a:gd name="connsiteY346" fmla="*/ 645428 h 1032158"/>
                <a:gd name="connsiteX347" fmla="*/ 2630646 w 3024845"/>
                <a:gd name="connsiteY347" fmla="*/ 645428 h 1032158"/>
                <a:gd name="connsiteX348" fmla="*/ 2630646 w 3024845"/>
                <a:gd name="connsiteY348" fmla="*/ 641104 h 1032158"/>
                <a:gd name="connsiteX349" fmla="*/ 2642806 w 3024845"/>
                <a:gd name="connsiteY349" fmla="*/ 641104 h 1032158"/>
                <a:gd name="connsiteX350" fmla="*/ 2642806 w 3024845"/>
                <a:gd name="connsiteY350" fmla="*/ 645428 h 1032158"/>
                <a:gd name="connsiteX351" fmla="*/ 2667126 w 3024845"/>
                <a:gd name="connsiteY351" fmla="*/ 645428 h 1032158"/>
                <a:gd name="connsiteX352" fmla="*/ 2667126 w 3024845"/>
                <a:gd name="connsiteY352" fmla="*/ 632457 h 1032158"/>
                <a:gd name="connsiteX353" fmla="*/ 2695500 w 3024845"/>
                <a:gd name="connsiteY353" fmla="*/ 632457 h 1032158"/>
                <a:gd name="connsiteX354" fmla="*/ 2707660 w 3024845"/>
                <a:gd name="connsiteY354" fmla="*/ 628133 h 1032158"/>
                <a:gd name="connsiteX355" fmla="*/ 2727927 w 3024845"/>
                <a:gd name="connsiteY355" fmla="*/ 632457 h 1032158"/>
                <a:gd name="connsiteX356" fmla="*/ 2727927 w 3024845"/>
                <a:gd name="connsiteY356" fmla="*/ 615163 h 1032158"/>
                <a:gd name="connsiteX357" fmla="*/ 2736034 w 3024845"/>
                <a:gd name="connsiteY357" fmla="*/ 615163 h 1032158"/>
                <a:gd name="connsiteX358" fmla="*/ 2736034 w 3024845"/>
                <a:gd name="connsiteY358" fmla="*/ 602192 h 1032158"/>
                <a:gd name="connsiteX359" fmla="*/ 2792781 w 3024845"/>
                <a:gd name="connsiteY359" fmla="*/ 602192 h 1032158"/>
                <a:gd name="connsiteX360" fmla="*/ 2792781 w 3024845"/>
                <a:gd name="connsiteY360" fmla="*/ 571927 h 1032158"/>
                <a:gd name="connsiteX361" fmla="*/ 2811021 w 3024845"/>
                <a:gd name="connsiteY361" fmla="*/ 571927 h 1032158"/>
                <a:gd name="connsiteX362" fmla="*/ 2811021 w 3024845"/>
                <a:gd name="connsiteY362" fmla="*/ 565442 h 1032158"/>
                <a:gd name="connsiteX363" fmla="*/ 2823181 w 3024845"/>
                <a:gd name="connsiteY363" fmla="*/ 565442 h 1032158"/>
                <a:gd name="connsiteX364" fmla="*/ 2823181 w 3024845"/>
                <a:gd name="connsiteY364" fmla="*/ 571927 h 1032158"/>
                <a:gd name="connsiteX365" fmla="*/ 2839395 w 3024845"/>
                <a:gd name="connsiteY365" fmla="*/ 571927 h 1032158"/>
                <a:gd name="connsiteX366" fmla="*/ 2839395 w 3024845"/>
                <a:gd name="connsiteY366" fmla="*/ 621648 h 1032158"/>
                <a:gd name="connsiteX367" fmla="*/ 2871822 w 3024845"/>
                <a:gd name="connsiteY367" fmla="*/ 621648 h 1032158"/>
                <a:gd name="connsiteX368" fmla="*/ 2871822 w 3024845"/>
                <a:gd name="connsiteY368" fmla="*/ 595707 h 1032158"/>
                <a:gd name="connsiteX369" fmla="*/ 2910329 w 3024845"/>
                <a:gd name="connsiteY369" fmla="*/ 595707 h 1032158"/>
                <a:gd name="connsiteX370" fmla="*/ 2910329 w 3024845"/>
                <a:gd name="connsiteY370" fmla="*/ 565442 h 1032158"/>
                <a:gd name="connsiteX371" fmla="*/ 2958970 w 3024845"/>
                <a:gd name="connsiteY371" fmla="*/ 565442 h 1032158"/>
                <a:gd name="connsiteX372" fmla="*/ 2958970 w 3024845"/>
                <a:gd name="connsiteY372" fmla="*/ 676598 h 1032158"/>
                <a:gd name="connsiteX373" fmla="*/ 2958970 w 3024845"/>
                <a:gd name="connsiteY373" fmla="*/ 690377 h 1032158"/>
                <a:gd name="connsiteX374" fmla="*/ 3024845 w 3024845"/>
                <a:gd name="connsiteY374" fmla="*/ 690377 h 1032158"/>
                <a:gd name="connsiteX375" fmla="*/ 3024845 w 3024845"/>
                <a:gd name="connsiteY375" fmla="*/ 1032158 h 1032158"/>
                <a:gd name="connsiteX376" fmla="*/ 2054 w 3024845"/>
                <a:gd name="connsiteY376" fmla="*/ 1029825 h 1032158"/>
                <a:gd name="connsiteX377" fmla="*/ 0 w 3024845"/>
                <a:gd name="connsiteY377" fmla="*/ 595707 h 1032158"/>
                <a:gd name="connsiteX378" fmla="*/ 20267 w 3024845"/>
                <a:gd name="connsiteY378" fmla="*/ 595707 h 1032158"/>
                <a:gd name="connsiteX379" fmla="*/ 20774 w 3024845"/>
                <a:gd name="connsiteY379" fmla="*/ 594626 h 1032158"/>
                <a:gd name="connsiteX380" fmla="*/ 24320 w 3024845"/>
                <a:gd name="connsiteY380" fmla="*/ 587060 h 1032158"/>
                <a:gd name="connsiteX381" fmla="*/ 26094 w 3024845"/>
                <a:gd name="connsiteY381" fmla="*/ 587330 h 1032158"/>
                <a:gd name="connsiteX382" fmla="*/ 38507 w 3024845"/>
                <a:gd name="connsiteY382" fmla="*/ 589221 h 1032158"/>
                <a:gd name="connsiteX383" fmla="*/ 39014 w 3024845"/>
                <a:gd name="connsiteY383" fmla="*/ 590573 h 1032158"/>
                <a:gd name="connsiteX384" fmla="*/ 42560 w 3024845"/>
                <a:gd name="connsiteY384" fmla="*/ 600030 h 1032158"/>
                <a:gd name="connsiteX385" fmla="*/ 68907 w 3024845"/>
                <a:gd name="connsiteY385" fmla="*/ 602192 h 1032158"/>
                <a:gd name="connsiteX386" fmla="*/ 68907 w 3024845"/>
                <a:gd name="connsiteY386" fmla="*/ 478971 h 1032158"/>
                <a:gd name="connsiteX387" fmla="*/ 70934 w 3024845"/>
                <a:gd name="connsiteY387" fmla="*/ 478971 h 1032158"/>
                <a:gd name="connsiteX388" fmla="*/ 85121 w 3024845"/>
                <a:gd name="connsiteY388" fmla="*/ 478971 h 1032158"/>
                <a:gd name="connsiteX389" fmla="*/ 85121 w 3024845"/>
                <a:gd name="connsiteY389" fmla="*/ 342779 h 1032158"/>
                <a:gd name="connsiteX390" fmla="*/ 86894 w 3024845"/>
                <a:gd name="connsiteY390" fmla="*/ 342779 h 1032158"/>
                <a:gd name="connsiteX391" fmla="*/ 99308 w 3024845"/>
                <a:gd name="connsiteY391" fmla="*/ 342779 h 1032158"/>
                <a:gd name="connsiteX392" fmla="*/ 99308 w 3024845"/>
                <a:gd name="connsiteY392" fmla="*/ 228205 h 1032158"/>
                <a:gd name="connsiteX393" fmla="*/ 103361 w 3024845"/>
                <a:gd name="connsiteY393" fmla="*/ 200101 h 1032158"/>
                <a:gd name="connsiteX394" fmla="*/ 105388 w 3024845"/>
                <a:gd name="connsiteY394" fmla="*/ 200101 h 1032158"/>
                <a:gd name="connsiteX395" fmla="*/ 119575 w 3024845"/>
                <a:gd name="connsiteY395" fmla="*/ 200101 h 1032158"/>
                <a:gd name="connsiteX0" fmla="*/ 119575 w 3024845"/>
                <a:gd name="connsiteY0" fmla="*/ 95357 h 927414"/>
                <a:gd name="connsiteX1" fmla="*/ 200642 w 3024845"/>
                <a:gd name="connsiteY1" fmla="*/ 93196 h 927414"/>
                <a:gd name="connsiteX2" fmla="*/ 202669 w 3024845"/>
                <a:gd name="connsiteY2" fmla="*/ 93196 h 927414"/>
                <a:gd name="connsiteX3" fmla="*/ 216856 w 3024845"/>
                <a:gd name="connsiteY3" fmla="*/ 93196 h 927414"/>
                <a:gd name="connsiteX4" fmla="*/ 216856 w 3024845"/>
                <a:gd name="connsiteY4" fmla="*/ 116975 h 927414"/>
                <a:gd name="connsiteX5" fmla="*/ 217363 w 3024845"/>
                <a:gd name="connsiteY5" fmla="*/ 117786 h 927414"/>
                <a:gd name="connsiteX6" fmla="*/ 220909 w 3024845"/>
                <a:gd name="connsiteY6" fmla="*/ 123461 h 927414"/>
                <a:gd name="connsiteX7" fmla="*/ 220909 w 3024845"/>
                <a:gd name="connsiteY7" fmla="*/ 238035 h 927414"/>
                <a:gd name="connsiteX8" fmla="*/ 223189 w 3024845"/>
                <a:gd name="connsiteY8" fmla="*/ 238035 h 927414"/>
                <a:gd name="connsiteX9" fmla="*/ 239150 w 3024845"/>
                <a:gd name="connsiteY9" fmla="*/ 238035 h 927414"/>
                <a:gd name="connsiteX10" fmla="*/ 239150 w 3024845"/>
                <a:gd name="connsiteY10" fmla="*/ 378550 h 927414"/>
                <a:gd name="connsiteX11" fmla="*/ 240670 w 3024845"/>
                <a:gd name="connsiteY11" fmla="*/ 378280 h 927414"/>
                <a:gd name="connsiteX12" fmla="*/ 251310 w 3024845"/>
                <a:gd name="connsiteY12" fmla="*/ 376389 h 927414"/>
                <a:gd name="connsiteX13" fmla="*/ 249283 w 3024845"/>
                <a:gd name="connsiteY13" fmla="*/ 465021 h 927414"/>
                <a:gd name="connsiteX14" fmla="*/ 250803 w 3024845"/>
                <a:gd name="connsiteY14" fmla="*/ 465292 h 927414"/>
                <a:gd name="connsiteX15" fmla="*/ 261443 w 3024845"/>
                <a:gd name="connsiteY15" fmla="*/ 467183 h 927414"/>
                <a:gd name="connsiteX16" fmla="*/ 261696 w 3024845"/>
                <a:gd name="connsiteY16" fmla="*/ 467994 h 927414"/>
                <a:gd name="connsiteX17" fmla="*/ 263470 w 3024845"/>
                <a:gd name="connsiteY17" fmla="*/ 473669 h 927414"/>
                <a:gd name="connsiteX18" fmla="*/ 264230 w 3024845"/>
                <a:gd name="connsiteY18" fmla="*/ 471237 h 927414"/>
                <a:gd name="connsiteX19" fmla="*/ 269550 w 3024845"/>
                <a:gd name="connsiteY19" fmla="*/ 454213 h 927414"/>
                <a:gd name="connsiteX20" fmla="*/ 271323 w 3024845"/>
                <a:gd name="connsiteY20" fmla="*/ 454213 h 927414"/>
                <a:gd name="connsiteX21" fmla="*/ 283737 w 3024845"/>
                <a:gd name="connsiteY21" fmla="*/ 454213 h 927414"/>
                <a:gd name="connsiteX22" fmla="*/ 283737 w 3024845"/>
                <a:gd name="connsiteY22" fmla="*/ 486639 h 927414"/>
                <a:gd name="connsiteX23" fmla="*/ 284750 w 3024845"/>
                <a:gd name="connsiteY23" fmla="*/ 487180 h 927414"/>
                <a:gd name="connsiteX24" fmla="*/ 291844 w 3024845"/>
                <a:gd name="connsiteY24" fmla="*/ 490963 h 927414"/>
                <a:gd name="connsiteX25" fmla="*/ 291844 w 3024845"/>
                <a:gd name="connsiteY25" fmla="*/ 492314 h 927414"/>
                <a:gd name="connsiteX26" fmla="*/ 291844 w 3024845"/>
                <a:gd name="connsiteY26" fmla="*/ 501772 h 927414"/>
                <a:gd name="connsiteX27" fmla="*/ 336431 w 3024845"/>
                <a:gd name="connsiteY27" fmla="*/ 501772 h 927414"/>
                <a:gd name="connsiteX28" fmla="*/ 336431 w 3024845"/>
                <a:gd name="connsiteY28" fmla="*/ 502853 h 927414"/>
                <a:gd name="connsiteX29" fmla="*/ 336431 w 3024845"/>
                <a:gd name="connsiteY29" fmla="*/ 510419 h 927414"/>
                <a:gd name="connsiteX30" fmla="*/ 338457 w 3024845"/>
                <a:gd name="connsiteY30" fmla="*/ 510419 h 927414"/>
                <a:gd name="connsiteX31" fmla="*/ 352644 w 3024845"/>
                <a:gd name="connsiteY31" fmla="*/ 510419 h 927414"/>
                <a:gd name="connsiteX32" fmla="*/ 352644 w 3024845"/>
                <a:gd name="connsiteY32" fmla="*/ 480154 h 927414"/>
                <a:gd name="connsiteX33" fmla="*/ 397231 w 3024845"/>
                <a:gd name="connsiteY33" fmla="*/ 480154 h 927414"/>
                <a:gd name="connsiteX34" fmla="*/ 397231 w 3024845"/>
                <a:gd name="connsiteY34" fmla="*/ 478803 h 927414"/>
                <a:gd name="connsiteX35" fmla="*/ 397231 w 3024845"/>
                <a:gd name="connsiteY35" fmla="*/ 469345 h 927414"/>
                <a:gd name="connsiteX36" fmla="*/ 398245 w 3024845"/>
                <a:gd name="connsiteY36" fmla="*/ 469345 h 927414"/>
                <a:gd name="connsiteX37" fmla="*/ 405338 w 3024845"/>
                <a:gd name="connsiteY37" fmla="*/ 469345 h 927414"/>
                <a:gd name="connsiteX38" fmla="*/ 405338 w 3024845"/>
                <a:gd name="connsiteY38" fmla="*/ 467454 h 927414"/>
                <a:gd name="connsiteX39" fmla="*/ 405338 w 3024845"/>
                <a:gd name="connsiteY39" fmla="*/ 454213 h 927414"/>
                <a:gd name="connsiteX40" fmla="*/ 406098 w 3024845"/>
                <a:gd name="connsiteY40" fmla="*/ 454213 h 927414"/>
                <a:gd name="connsiteX41" fmla="*/ 411418 w 3024845"/>
                <a:gd name="connsiteY41" fmla="*/ 454213 h 927414"/>
                <a:gd name="connsiteX42" fmla="*/ 411418 w 3024845"/>
                <a:gd name="connsiteY42" fmla="*/ 453132 h 927414"/>
                <a:gd name="connsiteX43" fmla="*/ 411418 w 3024845"/>
                <a:gd name="connsiteY43" fmla="*/ 445565 h 927414"/>
                <a:gd name="connsiteX44" fmla="*/ 413445 w 3024845"/>
                <a:gd name="connsiteY44" fmla="*/ 445565 h 927414"/>
                <a:gd name="connsiteX45" fmla="*/ 427632 w 3024845"/>
                <a:gd name="connsiteY45" fmla="*/ 445565 h 927414"/>
                <a:gd name="connsiteX46" fmla="*/ 427632 w 3024845"/>
                <a:gd name="connsiteY46" fmla="*/ 446646 h 927414"/>
                <a:gd name="connsiteX47" fmla="*/ 427632 w 3024845"/>
                <a:gd name="connsiteY47" fmla="*/ 454213 h 927414"/>
                <a:gd name="connsiteX48" fmla="*/ 449925 w 3024845"/>
                <a:gd name="connsiteY48" fmla="*/ 454213 h 927414"/>
                <a:gd name="connsiteX49" fmla="*/ 449925 w 3024845"/>
                <a:gd name="connsiteY49" fmla="*/ 452321 h 927414"/>
                <a:gd name="connsiteX50" fmla="*/ 449925 w 3024845"/>
                <a:gd name="connsiteY50" fmla="*/ 439080 h 927414"/>
                <a:gd name="connsiteX51" fmla="*/ 451699 w 3024845"/>
                <a:gd name="connsiteY51" fmla="*/ 439080 h 927414"/>
                <a:gd name="connsiteX52" fmla="*/ 464112 w 3024845"/>
                <a:gd name="connsiteY52" fmla="*/ 439080 h 927414"/>
                <a:gd name="connsiteX53" fmla="*/ 464112 w 3024845"/>
                <a:gd name="connsiteY53" fmla="*/ 462860 h 927414"/>
                <a:gd name="connsiteX54" fmla="*/ 465126 w 3024845"/>
                <a:gd name="connsiteY54" fmla="*/ 462860 h 927414"/>
                <a:gd name="connsiteX55" fmla="*/ 472219 w 3024845"/>
                <a:gd name="connsiteY55" fmla="*/ 462860 h 927414"/>
                <a:gd name="connsiteX56" fmla="*/ 472219 w 3024845"/>
                <a:gd name="connsiteY56" fmla="*/ 461779 h 927414"/>
                <a:gd name="connsiteX57" fmla="*/ 472219 w 3024845"/>
                <a:gd name="connsiteY57" fmla="*/ 454213 h 927414"/>
                <a:gd name="connsiteX58" fmla="*/ 473992 w 3024845"/>
                <a:gd name="connsiteY58" fmla="*/ 454213 h 927414"/>
                <a:gd name="connsiteX59" fmla="*/ 486406 w 3024845"/>
                <a:gd name="connsiteY59" fmla="*/ 454213 h 927414"/>
                <a:gd name="connsiteX60" fmla="*/ 486406 w 3024845"/>
                <a:gd name="connsiteY60" fmla="*/ 480154 h 927414"/>
                <a:gd name="connsiteX61" fmla="*/ 488433 w 3024845"/>
                <a:gd name="connsiteY61" fmla="*/ 480154 h 927414"/>
                <a:gd name="connsiteX62" fmla="*/ 502619 w 3024845"/>
                <a:gd name="connsiteY62" fmla="*/ 480154 h 927414"/>
                <a:gd name="connsiteX63" fmla="*/ 502619 w 3024845"/>
                <a:gd name="connsiteY63" fmla="*/ 481775 h 927414"/>
                <a:gd name="connsiteX64" fmla="*/ 502619 w 3024845"/>
                <a:gd name="connsiteY64" fmla="*/ 493125 h 927414"/>
                <a:gd name="connsiteX65" fmla="*/ 503379 w 3024845"/>
                <a:gd name="connsiteY65" fmla="*/ 493125 h 927414"/>
                <a:gd name="connsiteX66" fmla="*/ 508700 w 3024845"/>
                <a:gd name="connsiteY66" fmla="*/ 493125 h 927414"/>
                <a:gd name="connsiteX67" fmla="*/ 508700 w 3024845"/>
                <a:gd name="connsiteY67" fmla="*/ 492314 h 927414"/>
                <a:gd name="connsiteX68" fmla="*/ 508700 w 3024845"/>
                <a:gd name="connsiteY68" fmla="*/ 486639 h 927414"/>
                <a:gd name="connsiteX69" fmla="*/ 539100 w 3024845"/>
                <a:gd name="connsiteY69" fmla="*/ 486639 h 927414"/>
                <a:gd name="connsiteX70" fmla="*/ 539100 w 3024845"/>
                <a:gd name="connsiteY70" fmla="*/ 510419 h 927414"/>
                <a:gd name="connsiteX71" fmla="*/ 540113 w 3024845"/>
                <a:gd name="connsiteY71" fmla="*/ 510419 h 927414"/>
                <a:gd name="connsiteX72" fmla="*/ 547207 w 3024845"/>
                <a:gd name="connsiteY72" fmla="*/ 510419 h 927414"/>
                <a:gd name="connsiteX73" fmla="*/ 547207 w 3024845"/>
                <a:gd name="connsiteY73" fmla="*/ 511500 h 927414"/>
                <a:gd name="connsiteX74" fmla="*/ 547207 w 3024845"/>
                <a:gd name="connsiteY74" fmla="*/ 519066 h 927414"/>
                <a:gd name="connsiteX75" fmla="*/ 547967 w 3024845"/>
                <a:gd name="connsiteY75" fmla="*/ 519066 h 927414"/>
                <a:gd name="connsiteX76" fmla="*/ 553287 w 3024845"/>
                <a:gd name="connsiteY76" fmla="*/ 519066 h 927414"/>
                <a:gd name="connsiteX77" fmla="*/ 553287 w 3024845"/>
                <a:gd name="connsiteY77" fmla="*/ 516904 h 927414"/>
                <a:gd name="connsiteX78" fmla="*/ 553287 w 3024845"/>
                <a:gd name="connsiteY78" fmla="*/ 501772 h 927414"/>
                <a:gd name="connsiteX79" fmla="*/ 554300 w 3024845"/>
                <a:gd name="connsiteY79" fmla="*/ 501772 h 927414"/>
                <a:gd name="connsiteX80" fmla="*/ 561394 w 3024845"/>
                <a:gd name="connsiteY80" fmla="*/ 501772 h 927414"/>
                <a:gd name="connsiteX81" fmla="*/ 561394 w 3024845"/>
                <a:gd name="connsiteY81" fmla="*/ 502853 h 927414"/>
                <a:gd name="connsiteX82" fmla="*/ 561394 w 3024845"/>
                <a:gd name="connsiteY82" fmla="*/ 510419 h 927414"/>
                <a:gd name="connsiteX83" fmla="*/ 566714 w 3024845"/>
                <a:gd name="connsiteY83" fmla="*/ 508426 h 927414"/>
                <a:gd name="connsiteX84" fmla="*/ 567474 w 3024845"/>
                <a:gd name="connsiteY84" fmla="*/ 507446 h 927414"/>
                <a:gd name="connsiteX85" fmla="*/ 567474 w 3024845"/>
                <a:gd name="connsiteY85" fmla="*/ 501772 h 927414"/>
                <a:gd name="connsiteX86" fmla="*/ 605981 w 3024845"/>
                <a:gd name="connsiteY86" fmla="*/ 501772 h 927414"/>
                <a:gd name="connsiteX87" fmla="*/ 605981 w 3024845"/>
                <a:gd name="connsiteY87" fmla="*/ 525551 h 927414"/>
                <a:gd name="connsiteX88" fmla="*/ 608007 w 3024845"/>
                <a:gd name="connsiteY88" fmla="*/ 525551 h 927414"/>
                <a:gd name="connsiteX89" fmla="*/ 622194 w 3024845"/>
                <a:gd name="connsiteY89" fmla="*/ 525551 h 927414"/>
                <a:gd name="connsiteX90" fmla="*/ 622194 w 3024845"/>
                <a:gd name="connsiteY90" fmla="*/ 526632 h 927414"/>
                <a:gd name="connsiteX91" fmla="*/ 622194 w 3024845"/>
                <a:gd name="connsiteY91" fmla="*/ 534198 h 927414"/>
                <a:gd name="connsiteX92" fmla="*/ 623968 w 3024845"/>
                <a:gd name="connsiteY92" fmla="*/ 534198 h 927414"/>
                <a:gd name="connsiteX93" fmla="*/ 636381 w 3024845"/>
                <a:gd name="connsiteY93" fmla="*/ 534198 h 927414"/>
                <a:gd name="connsiteX94" fmla="*/ 636381 w 3024845"/>
                <a:gd name="connsiteY94" fmla="*/ 510419 h 927414"/>
                <a:gd name="connsiteX95" fmla="*/ 637394 w 3024845"/>
                <a:gd name="connsiteY95" fmla="*/ 510419 h 927414"/>
                <a:gd name="connsiteX96" fmla="*/ 644488 w 3024845"/>
                <a:gd name="connsiteY96" fmla="*/ 510419 h 927414"/>
                <a:gd name="connsiteX97" fmla="*/ 644488 w 3024845"/>
                <a:gd name="connsiteY97" fmla="*/ 477992 h 927414"/>
                <a:gd name="connsiteX98" fmla="*/ 645501 w 3024845"/>
                <a:gd name="connsiteY98" fmla="*/ 477992 h 927414"/>
                <a:gd name="connsiteX99" fmla="*/ 652595 w 3024845"/>
                <a:gd name="connsiteY99" fmla="*/ 477992 h 927414"/>
                <a:gd name="connsiteX100" fmla="*/ 652595 w 3024845"/>
                <a:gd name="connsiteY100" fmla="*/ 476101 h 927414"/>
                <a:gd name="connsiteX101" fmla="*/ 652595 w 3024845"/>
                <a:gd name="connsiteY101" fmla="*/ 462860 h 927414"/>
                <a:gd name="connsiteX102" fmla="*/ 651328 w 3024845"/>
                <a:gd name="connsiteY102" fmla="*/ 461238 h 927414"/>
                <a:gd name="connsiteX103" fmla="*/ 656648 w 3024845"/>
                <a:gd name="connsiteY103" fmla="*/ 449889 h 927414"/>
                <a:gd name="connsiteX104" fmla="*/ 664755 w 3024845"/>
                <a:gd name="connsiteY104" fmla="*/ 477992 h 927414"/>
                <a:gd name="connsiteX105" fmla="*/ 665515 w 3024845"/>
                <a:gd name="connsiteY105" fmla="*/ 477992 h 927414"/>
                <a:gd name="connsiteX106" fmla="*/ 670835 w 3024845"/>
                <a:gd name="connsiteY106" fmla="*/ 477992 h 927414"/>
                <a:gd name="connsiteX107" fmla="*/ 670835 w 3024845"/>
                <a:gd name="connsiteY107" fmla="*/ 372065 h 927414"/>
                <a:gd name="connsiteX108" fmla="*/ 672355 w 3024845"/>
                <a:gd name="connsiteY108" fmla="*/ 372065 h 927414"/>
                <a:gd name="connsiteX109" fmla="*/ 682995 w 3024845"/>
                <a:gd name="connsiteY109" fmla="*/ 372065 h 927414"/>
                <a:gd name="connsiteX110" fmla="*/ 682995 w 3024845"/>
                <a:gd name="connsiteY110" fmla="*/ 324506 h 927414"/>
                <a:gd name="connsiteX111" fmla="*/ 709342 w 3024845"/>
                <a:gd name="connsiteY111" fmla="*/ 324506 h 927414"/>
                <a:gd name="connsiteX112" fmla="*/ 709342 w 3024845"/>
                <a:gd name="connsiteY112" fmla="*/ 302888 h 927414"/>
                <a:gd name="connsiteX113" fmla="*/ 743796 w 3024845"/>
                <a:gd name="connsiteY113" fmla="*/ 302888 h 927414"/>
                <a:gd name="connsiteX114" fmla="*/ 743796 w 3024845"/>
                <a:gd name="connsiteY114" fmla="*/ 305320 h 927414"/>
                <a:gd name="connsiteX115" fmla="*/ 743796 w 3024845"/>
                <a:gd name="connsiteY115" fmla="*/ 322344 h 927414"/>
                <a:gd name="connsiteX116" fmla="*/ 746076 w 3024845"/>
                <a:gd name="connsiteY116" fmla="*/ 322344 h 927414"/>
                <a:gd name="connsiteX117" fmla="*/ 762036 w 3024845"/>
                <a:gd name="connsiteY117" fmla="*/ 322344 h 927414"/>
                <a:gd name="connsiteX118" fmla="*/ 762036 w 3024845"/>
                <a:gd name="connsiteY118" fmla="*/ 369903 h 927414"/>
                <a:gd name="connsiteX119" fmla="*/ 763049 w 3024845"/>
                <a:gd name="connsiteY119" fmla="*/ 369903 h 927414"/>
                <a:gd name="connsiteX120" fmla="*/ 770143 w 3024845"/>
                <a:gd name="connsiteY120" fmla="*/ 369903 h 927414"/>
                <a:gd name="connsiteX121" fmla="*/ 784330 w 3024845"/>
                <a:gd name="connsiteY121" fmla="*/ 374227 h 927414"/>
                <a:gd name="connsiteX122" fmla="*/ 784330 w 3024845"/>
                <a:gd name="connsiteY122" fmla="*/ 413139 h 927414"/>
                <a:gd name="connsiteX123" fmla="*/ 785343 w 3024845"/>
                <a:gd name="connsiteY123" fmla="*/ 413139 h 927414"/>
                <a:gd name="connsiteX124" fmla="*/ 792436 w 3024845"/>
                <a:gd name="connsiteY124" fmla="*/ 413139 h 927414"/>
                <a:gd name="connsiteX125" fmla="*/ 792436 w 3024845"/>
                <a:gd name="connsiteY125" fmla="*/ 414760 h 927414"/>
                <a:gd name="connsiteX126" fmla="*/ 792436 w 3024845"/>
                <a:gd name="connsiteY126" fmla="*/ 426109 h 927414"/>
                <a:gd name="connsiteX127" fmla="*/ 794463 w 3024845"/>
                <a:gd name="connsiteY127" fmla="*/ 426109 h 927414"/>
                <a:gd name="connsiteX128" fmla="*/ 808650 w 3024845"/>
                <a:gd name="connsiteY128" fmla="*/ 426109 h 927414"/>
                <a:gd name="connsiteX129" fmla="*/ 814730 w 3024845"/>
                <a:gd name="connsiteY129" fmla="*/ 432595 h 927414"/>
                <a:gd name="connsiteX130" fmla="*/ 814730 w 3024845"/>
                <a:gd name="connsiteY130" fmla="*/ 454213 h 927414"/>
                <a:gd name="connsiteX131" fmla="*/ 817010 w 3024845"/>
                <a:gd name="connsiteY131" fmla="*/ 454213 h 927414"/>
                <a:gd name="connsiteX132" fmla="*/ 832970 w 3024845"/>
                <a:gd name="connsiteY132" fmla="*/ 454213 h 927414"/>
                <a:gd name="connsiteX133" fmla="*/ 832970 w 3024845"/>
                <a:gd name="connsiteY133" fmla="*/ 455293 h 927414"/>
                <a:gd name="connsiteX134" fmla="*/ 832970 w 3024845"/>
                <a:gd name="connsiteY134" fmla="*/ 462860 h 927414"/>
                <a:gd name="connsiteX135" fmla="*/ 834237 w 3024845"/>
                <a:gd name="connsiteY135" fmla="*/ 462860 h 927414"/>
                <a:gd name="connsiteX136" fmla="*/ 843104 w 3024845"/>
                <a:gd name="connsiteY136" fmla="*/ 462860 h 927414"/>
                <a:gd name="connsiteX137" fmla="*/ 843104 w 3024845"/>
                <a:gd name="connsiteY137" fmla="*/ 465021 h 927414"/>
                <a:gd name="connsiteX138" fmla="*/ 843104 w 3024845"/>
                <a:gd name="connsiteY138" fmla="*/ 480154 h 927414"/>
                <a:gd name="connsiteX139" fmla="*/ 847157 w 3024845"/>
                <a:gd name="connsiteY139" fmla="*/ 478262 h 927414"/>
                <a:gd name="connsiteX140" fmla="*/ 847157 w 3024845"/>
                <a:gd name="connsiteY140" fmla="*/ 465021 h 927414"/>
                <a:gd name="connsiteX141" fmla="*/ 848170 w 3024845"/>
                <a:gd name="connsiteY141" fmla="*/ 465021 h 927414"/>
                <a:gd name="connsiteX142" fmla="*/ 855264 w 3024845"/>
                <a:gd name="connsiteY142" fmla="*/ 465021 h 927414"/>
                <a:gd name="connsiteX143" fmla="*/ 855264 w 3024845"/>
                <a:gd name="connsiteY143" fmla="*/ 466643 h 927414"/>
                <a:gd name="connsiteX144" fmla="*/ 855264 w 3024845"/>
                <a:gd name="connsiteY144" fmla="*/ 477992 h 927414"/>
                <a:gd name="connsiteX145" fmla="*/ 856024 w 3024845"/>
                <a:gd name="connsiteY145" fmla="*/ 477992 h 927414"/>
                <a:gd name="connsiteX146" fmla="*/ 861344 w 3024845"/>
                <a:gd name="connsiteY146" fmla="*/ 477992 h 927414"/>
                <a:gd name="connsiteX147" fmla="*/ 909984 w 3024845"/>
                <a:gd name="connsiteY147" fmla="*/ 473669 h 927414"/>
                <a:gd name="connsiteX148" fmla="*/ 909984 w 3024845"/>
                <a:gd name="connsiteY148" fmla="*/ 475020 h 927414"/>
                <a:gd name="connsiteX149" fmla="*/ 909984 w 3024845"/>
                <a:gd name="connsiteY149" fmla="*/ 484477 h 927414"/>
                <a:gd name="connsiteX150" fmla="*/ 910744 w 3024845"/>
                <a:gd name="connsiteY150" fmla="*/ 484477 h 927414"/>
                <a:gd name="connsiteX151" fmla="*/ 916065 w 3024845"/>
                <a:gd name="connsiteY151" fmla="*/ 484477 h 927414"/>
                <a:gd name="connsiteX152" fmla="*/ 916065 w 3024845"/>
                <a:gd name="connsiteY152" fmla="*/ 486639 h 927414"/>
                <a:gd name="connsiteX153" fmla="*/ 916065 w 3024845"/>
                <a:gd name="connsiteY153" fmla="*/ 501772 h 927414"/>
                <a:gd name="connsiteX154" fmla="*/ 918091 w 3024845"/>
                <a:gd name="connsiteY154" fmla="*/ 500421 h 927414"/>
                <a:gd name="connsiteX155" fmla="*/ 932278 w 3024845"/>
                <a:gd name="connsiteY155" fmla="*/ 490963 h 927414"/>
                <a:gd name="connsiteX156" fmla="*/ 938358 w 3024845"/>
                <a:gd name="connsiteY156" fmla="*/ 449889 h 927414"/>
                <a:gd name="connsiteX157" fmla="*/ 939118 w 3024845"/>
                <a:gd name="connsiteY157" fmla="*/ 449619 h 927414"/>
                <a:gd name="connsiteX158" fmla="*/ 944438 w 3024845"/>
                <a:gd name="connsiteY158" fmla="*/ 447727 h 927414"/>
                <a:gd name="connsiteX159" fmla="*/ 946465 w 3024845"/>
                <a:gd name="connsiteY159" fmla="*/ 378550 h 927414"/>
                <a:gd name="connsiteX160" fmla="*/ 948492 w 3024845"/>
                <a:gd name="connsiteY160" fmla="*/ 447727 h 927414"/>
                <a:gd name="connsiteX161" fmla="*/ 949252 w 3024845"/>
                <a:gd name="connsiteY161" fmla="*/ 447997 h 927414"/>
                <a:gd name="connsiteX162" fmla="*/ 954572 w 3024845"/>
                <a:gd name="connsiteY162" fmla="*/ 449889 h 927414"/>
                <a:gd name="connsiteX163" fmla="*/ 954572 w 3024845"/>
                <a:gd name="connsiteY163" fmla="*/ 363418 h 927414"/>
                <a:gd name="connsiteX164" fmla="*/ 958625 w 3024845"/>
                <a:gd name="connsiteY164" fmla="*/ 330991 h 927414"/>
                <a:gd name="connsiteX165" fmla="*/ 997132 w 3024845"/>
                <a:gd name="connsiteY165" fmla="*/ 330991 h 927414"/>
                <a:gd name="connsiteX166" fmla="*/ 997132 w 3024845"/>
                <a:gd name="connsiteY166" fmla="*/ 363418 h 927414"/>
                <a:gd name="connsiteX167" fmla="*/ 997892 w 3024845"/>
                <a:gd name="connsiteY167" fmla="*/ 363418 h 927414"/>
                <a:gd name="connsiteX168" fmla="*/ 1003212 w 3024845"/>
                <a:gd name="connsiteY168" fmla="*/ 363418 h 927414"/>
                <a:gd name="connsiteX169" fmla="*/ 1003212 w 3024845"/>
                <a:gd name="connsiteY169" fmla="*/ 281270 h 927414"/>
                <a:gd name="connsiteX170" fmla="*/ 1004986 w 3024845"/>
                <a:gd name="connsiteY170" fmla="*/ 281270 h 927414"/>
                <a:gd name="connsiteX171" fmla="*/ 1017399 w 3024845"/>
                <a:gd name="connsiteY171" fmla="*/ 281270 h 927414"/>
                <a:gd name="connsiteX172" fmla="*/ 1017399 w 3024845"/>
                <a:gd name="connsiteY172" fmla="*/ 279379 h 927414"/>
                <a:gd name="connsiteX173" fmla="*/ 1017399 w 3024845"/>
                <a:gd name="connsiteY173" fmla="*/ 266138 h 927414"/>
                <a:gd name="connsiteX174" fmla="*/ 1039693 w 3024845"/>
                <a:gd name="connsiteY174" fmla="*/ 266138 h 927414"/>
                <a:gd name="connsiteX175" fmla="*/ 1039693 w 3024845"/>
                <a:gd name="connsiteY175" fmla="*/ 265057 h 927414"/>
                <a:gd name="connsiteX176" fmla="*/ 1039693 w 3024845"/>
                <a:gd name="connsiteY176" fmla="*/ 257491 h 927414"/>
                <a:gd name="connsiteX177" fmla="*/ 1041466 w 3024845"/>
                <a:gd name="connsiteY177" fmla="*/ 257491 h 927414"/>
                <a:gd name="connsiteX178" fmla="*/ 1053880 w 3024845"/>
                <a:gd name="connsiteY178" fmla="*/ 257491 h 927414"/>
                <a:gd name="connsiteX179" fmla="*/ 1053880 w 3024845"/>
                <a:gd name="connsiteY179" fmla="*/ 258572 h 927414"/>
                <a:gd name="connsiteX180" fmla="*/ 1053880 w 3024845"/>
                <a:gd name="connsiteY180" fmla="*/ 266138 h 927414"/>
                <a:gd name="connsiteX181" fmla="*/ 1054640 w 3024845"/>
                <a:gd name="connsiteY181" fmla="*/ 266138 h 927414"/>
                <a:gd name="connsiteX182" fmla="*/ 1059960 w 3024845"/>
                <a:gd name="connsiteY182" fmla="*/ 266138 h 927414"/>
                <a:gd name="connsiteX183" fmla="*/ 1070093 w 3024845"/>
                <a:gd name="connsiteY183" fmla="*/ 261814 h 927414"/>
                <a:gd name="connsiteX184" fmla="*/ 1074146 w 3024845"/>
                <a:gd name="connsiteY184" fmla="*/ 265057 h 927414"/>
                <a:gd name="connsiteX185" fmla="*/ 1074146 w 3024845"/>
                <a:gd name="connsiteY185" fmla="*/ 257491 h 927414"/>
                <a:gd name="connsiteX186" fmla="*/ 1076426 w 3024845"/>
                <a:gd name="connsiteY186" fmla="*/ 257491 h 927414"/>
                <a:gd name="connsiteX187" fmla="*/ 1092387 w 3024845"/>
                <a:gd name="connsiteY187" fmla="*/ 257491 h 927414"/>
                <a:gd name="connsiteX188" fmla="*/ 1092387 w 3024845"/>
                <a:gd name="connsiteY188" fmla="*/ 258572 h 927414"/>
                <a:gd name="connsiteX189" fmla="*/ 1092387 w 3024845"/>
                <a:gd name="connsiteY189" fmla="*/ 266138 h 927414"/>
                <a:gd name="connsiteX190" fmla="*/ 1122787 w 3024845"/>
                <a:gd name="connsiteY190" fmla="*/ 266138 h 927414"/>
                <a:gd name="connsiteX191" fmla="*/ 1122787 w 3024845"/>
                <a:gd name="connsiteY191" fmla="*/ 267759 h 927414"/>
                <a:gd name="connsiteX192" fmla="*/ 1122787 w 3024845"/>
                <a:gd name="connsiteY192" fmla="*/ 279109 h 927414"/>
                <a:gd name="connsiteX193" fmla="*/ 1149134 w 3024845"/>
                <a:gd name="connsiteY193" fmla="*/ 279109 h 927414"/>
                <a:gd name="connsiteX194" fmla="*/ 1149134 w 3024845"/>
                <a:gd name="connsiteY194" fmla="*/ 309373 h 927414"/>
                <a:gd name="connsiteX195" fmla="*/ 1149894 w 3024845"/>
                <a:gd name="connsiteY195" fmla="*/ 309373 h 927414"/>
                <a:gd name="connsiteX196" fmla="*/ 1155214 w 3024845"/>
                <a:gd name="connsiteY196" fmla="*/ 309373 h 927414"/>
                <a:gd name="connsiteX197" fmla="*/ 1155214 w 3024845"/>
                <a:gd name="connsiteY197" fmla="*/ 310454 h 927414"/>
                <a:gd name="connsiteX198" fmla="*/ 1155214 w 3024845"/>
                <a:gd name="connsiteY198" fmla="*/ 318021 h 927414"/>
                <a:gd name="connsiteX199" fmla="*/ 1159268 w 3024845"/>
                <a:gd name="connsiteY199" fmla="*/ 348285 h 927414"/>
                <a:gd name="connsiteX200" fmla="*/ 1160028 w 3024845"/>
                <a:gd name="connsiteY200" fmla="*/ 348285 h 927414"/>
                <a:gd name="connsiteX201" fmla="*/ 1165348 w 3024845"/>
                <a:gd name="connsiteY201" fmla="*/ 348285 h 927414"/>
                <a:gd name="connsiteX202" fmla="*/ 1165348 w 3024845"/>
                <a:gd name="connsiteY202" fmla="*/ 349096 h 927414"/>
                <a:gd name="connsiteX203" fmla="*/ 1165348 w 3024845"/>
                <a:gd name="connsiteY203" fmla="*/ 354771 h 927414"/>
                <a:gd name="connsiteX204" fmla="*/ 1166361 w 3024845"/>
                <a:gd name="connsiteY204" fmla="*/ 354771 h 927414"/>
                <a:gd name="connsiteX205" fmla="*/ 1173454 w 3024845"/>
                <a:gd name="connsiteY205" fmla="*/ 354771 h 927414"/>
                <a:gd name="connsiteX206" fmla="*/ 1173454 w 3024845"/>
                <a:gd name="connsiteY206" fmla="*/ 385036 h 927414"/>
                <a:gd name="connsiteX207" fmla="*/ 1175481 w 3024845"/>
                <a:gd name="connsiteY207" fmla="*/ 385036 h 927414"/>
                <a:gd name="connsiteX208" fmla="*/ 1189668 w 3024845"/>
                <a:gd name="connsiteY208" fmla="*/ 385036 h 927414"/>
                <a:gd name="connsiteX209" fmla="*/ 1189668 w 3024845"/>
                <a:gd name="connsiteY209" fmla="*/ 408815 h 927414"/>
                <a:gd name="connsiteX210" fmla="*/ 1191695 w 3024845"/>
                <a:gd name="connsiteY210" fmla="*/ 410436 h 927414"/>
                <a:gd name="connsiteX211" fmla="*/ 1191695 w 3024845"/>
                <a:gd name="connsiteY211" fmla="*/ 421786 h 927414"/>
                <a:gd name="connsiteX212" fmla="*/ 1192455 w 3024845"/>
                <a:gd name="connsiteY212" fmla="*/ 421786 h 927414"/>
                <a:gd name="connsiteX213" fmla="*/ 1197775 w 3024845"/>
                <a:gd name="connsiteY213" fmla="*/ 421786 h 927414"/>
                <a:gd name="connsiteX214" fmla="*/ 1197775 w 3024845"/>
                <a:gd name="connsiteY214" fmla="*/ 445565 h 927414"/>
                <a:gd name="connsiteX215" fmla="*/ 1199041 w 3024845"/>
                <a:gd name="connsiteY215" fmla="*/ 445565 h 927414"/>
                <a:gd name="connsiteX216" fmla="*/ 1207908 w 3024845"/>
                <a:gd name="connsiteY216" fmla="*/ 445565 h 927414"/>
                <a:gd name="connsiteX217" fmla="*/ 1209935 w 3024845"/>
                <a:gd name="connsiteY217" fmla="*/ 449619 h 927414"/>
                <a:gd name="connsiteX218" fmla="*/ 1209935 w 3024845"/>
                <a:gd name="connsiteY218" fmla="*/ 462860 h 927414"/>
                <a:gd name="connsiteX219" fmla="*/ 1211455 w 3024845"/>
                <a:gd name="connsiteY219" fmla="*/ 460968 h 927414"/>
                <a:gd name="connsiteX220" fmla="*/ 1222095 w 3024845"/>
                <a:gd name="connsiteY220" fmla="*/ 447727 h 927414"/>
                <a:gd name="connsiteX221" fmla="*/ 1250469 w 3024845"/>
                <a:gd name="connsiteY221" fmla="*/ 447727 h 927414"/>
                <a:gd name="connsiteX222" fmla="*/ 1250469 w 3024845"/>
                <a:gd name="connsiteY222" fmla="*/ 534198 h 927414"/>
                <a:gd name="connsiteX223" fmla="*/ 1251229 w 3024845"/>
                <a:gd name="connsiteY223" fmla="*/ 534198 h 927414"/>
                <a:gd name="connsiteX224" fmla="*/ 1256549 w 3024845"/>
                <a:gd name="connsiteY224" fmla="*/ 534198 h 927414"/>
                <a:gd name="connsiteX225" fmla="*/ 1257309 w 3024845"/>
                <a:gd name="connsiteY225" fmla="*/ 532847 h 927414"/>
                <a:gd name="connsiteX226" fmla="*/ 1262629 w 3024845"/>
                <a:gd name="connsiteY226" fmla="*/ 523389 h 927414"/>
                <a:gd name="connsiteX227" fmla="*/ 1262629 w 3024845"/>
                <a:gd name="connsiteY227" fmla="*/ 525281 h 927414"/>
                <a:gd name="connsiteX228" fmla="*/ 1262629 w 3024845"/>
                <a:gd name="connsiteY228" fmla="*/ 538522 h 927414"/>
                <a:gd name="connsiteX229" fmla="*/ 1266682 w 3024845"/>
                <a:gd name="connsiteY229" fmla="*/ 493125 h 927414"/>
                <a:gd name="connsiteX230" fmla="*/ 1267442 w 3024845"/>
                <a:gd name="connsiteY230" fmla="*/ 493125 h 927414"/>
                <a:gd name="connsiteX231" fmla="*/ 1272762 w 3024845"/>
                <a:gd name="connsiteY231" fmla="*/ 493125 h 927414"/>
                <a:gd name="connsiteX232" fmla="*/ 1272762 w 3024845"/>
                <a:gd name="connsiteY232" fmla="*/ 428271 h 927414"/>
                <a:gd name="connsiteX233" fmla="*/ 1273776 w 3024845"/>
                <a:gd name="connsiteY233" fmla="*/ 428271 h 927414"/>
                <a:gd name="connsiteX234" fmla="*/ 1280869 w 3024845"/>
                <a:gd name="connsiteY234" fmla="*/ 428271 h 927414"/>
                <a:gd name="connsiteX235" fmla="*/ 1293029 w 3024845"/>
                <a:gd name="connsiteY235" fmla="*/ 385036 h 927414"/>
                <a:gd name="connsiteX236" fmla="*/ 1294296 w 3024845"/>
                <a:gd name="connsiteY236" fmla="*/ 385036 h 927414"/>
                <a:gd name="connsiteX237" fmla="*/ 1303163 w 3024845"/>
                <a:gd name="connsiteY237" fmla="*/ 385036 h 927414"/>
                <a:gd name="connsiteX238" fmla="*/ 1313296 w 3024845"/>
                <a:gd name="connsiteY238" fmla="*/ 428271 h 927414"/>
                <a:gd name="connsiteX239" fmla="*/ 1314309 w 3024845"/>
                <a:gd name="connsiteY239" fmla="*/ 428271 h 927414"/>
                <a:gd name="connsiteX240" fmla="*/ 1321403 w 3024845"/>
                <a:gd name="connsiteY240" fmla="*/ 428271 h 927414"/>
                <a:gd name="connsiteX241" fmla="*/ 1321403 w 3024845"/>
                <a:gd name="connsiteY241" fmla="*/ 467183 h 927414"/>
                <a:gd name="connsiteX242" fmla="*/ 1323176 w 3024845"/>
                <a:gd name="connsiteY242" fmla="*/ 467183 h 927414"/>
                <a:gd name="connsiteX243" fmla="*/ 1335590 w 3024845"/>
                <a:gd name="connsiteY243" fmla="*/ 467183 h 927414"/>
                <a:gd name="connsiteX244" fmla="*/ 1335590 w 3024845"/>
                <a:gd name="connsiteY244" fmla="*/ 469345 h 927414"/>
                <a:gd name="connsiteX245" fmla="*/ 1335590 w 3024845"/>
                <a:gd name="connsiteY245" fmla="*/ 484477 h 927414"/>
                <a:gd name="connsiteX246" fmla="*/ 1339643 w 3024845"/>
                <a:gd name="connsiteY246" fmla="*/ 482316 h 927414"/>
                <a:gd name="connsiteX247" fmla="*/ 1339643 w 3024845"/>
                <a:gd name="connsiteY247" fmla="*/ 467183 h 927414"/>
                <a:gd name="connsiteX248" fmla="*/ 1341163 w 3024845"/>
                <a:gd name="connsiteY248" fmla="*/ 467183 h 927414"/>
                <a:gd name="connsiteX249" fmla="*/ 1351803 w 3024845"/>
                <a:gd name="connsiteY249" fmla="*/ 467183 h 927414"/>
                <a:gd name="connsiteX250" fmla="*/ 1351803 w 3024845"/>
                <a:gd name="connsiteY250" fmla="*/ 468804 h 927414"/>
                <a:gd name="connsiteX251" fmla="*/ 1351803 w 3024845"/>
                <a:gd name="connsiteY251" fmla="*/ 480154 h 927414"/>
                <a:gd name="connsiteX252" fmla="*/ 1382204 w 3024845"/>
                <a:gd name="connsiteY252" fmla="*/ 480154 h 927414"/>
                <a:gd name="connsiteX253" fmla="*/ 1382204 w 3024845"/>
                <a:gd name="connsiteY253" fmla="*/ 443404 h 927414"/>
                <a:gd name="connsiteX254" fmla="*/ 1383470 w 3024845"/>
                <a:gd name="connsiteY254" fmla="*/ 443404 h 927414"/>
                <a:gd name="connsiteX255" fmla="*/ 1392337 w 3024845"/>
                <a:gd name="connsiteY255" fmla="*/ 443404 h 927414"/>
                <a:gd name="connsiteX256" fmla="*/ 1392337 w 3024845"/>
                <a:gd name="connsiteY256" fmla="*/ 465021 h 927414"/>
                <a:gd name="connsiteX257" fmla="*/ 1394364 w 3024845"/>
                <a:gd name="connsiteY257" fmla="*/ 432595 h 927414"/>
                <a:gd name="connsiteX258" fmla="*/ 1416657 w 3024845"/>
                <a:gd name="connsiteY258" fmla="*/ 432595 h 927414"/>
                <a:gd name="connsiteX259" fmla="*/ 1416657 w 3024845"/>
                <a:gd name="connsiteY259" fmla="*/ 430973 h 927414"/>
                <a:gd name="connsiteX260" fmla="*/ 1416657 w 3024845"/>
                <a:gd name="connsiteY260" fmla="*/ 419624 h 927414"/>
                <a:gd name="connsiteX261" fmla="*/ 1417417 w 3024845"/>
                <a:gd name="connsiteY261" fmla="*/ 419624 h 927414"/>
                <a:gd name="connsiteX262" fmla="*/ 1422737 w 3024845"/>
                <a:gd name="connsiteY262" fmla="*/ 419624 h 927414"/>
                <a:gd name="connsiteX263" fmla="*/ 1422737 w 3024845"/>
                <a:gd name="connsiteY263" fmla="*/ 417733 h 927414"/>
                <a:gd name="connsiteX264" fmla="*/ 1422737 w 3024845"/>
                <a:gd name="connsiteY264" fmla="*/ 404492 h 927414"/>
                <a:gd name="connsiteX265" fmla="*/ 1426791 w 3024845"/>
                <a:gd name="connsiteY265" fmla="*/ 410977 h 927414"/>
                <a:gd name="connsiteX266" fmla="*/ 1429071 w 3024845"/>
                <a:gd name="connsiteY266" fmla="*/ 410977 h 927414"/>
                <a:gd name="connsiteX267" fmla="*/ 1445031 w 3024845"/>
                <a:gd name="connsiteY267" fmla="*/ 410977 h 927414"/>
                <a:gd name="connsiteX268" fmla="*/ 1445031 w 3024845"/>
                <a:gd name="connsiteY268" fmla="*/ 410166 h 927414"/>
                <a:gd name="connsiteX269" fmla="*/ 1445031 w 3024845"/>
                <a:gd name="connsiteY269" fmla="*/ 404492 h 927414"/>
                <a:gd name="connsiteX270" fmla="*/ 1445791 w 3024845"/>
                <a:gd name="connsiteY270" fmla="*/ 404492 h 927414"/>
                <a:gd name="connsiteX271" fmla="*/ 1451111 w 3024845"/>
                <a:gd name="connsiteY271" fmla="*/ 404492 h 927414"/>
                <a:gd name="connsiteX272" fmla="*/ 1451111 w 3024845"/>
                <a:gd name="connsiteY272" fmla="*/ 405843 h 927414"/>
                <a:gd name="connsiteX273" fmla="*/ 1451111 w 3024845"/>
                <a:gd name="connsiteY273" fmla="*/ 415301 h 927414"/>
                <a:gd name="connsiteX274" fmla="*/ 1489618 w 3024845"/>
                <a:gd name="connsiteY274" fmla="*/ 415301 h 927414"/>
                <a:gd name="connsiteX275" fmla="*/ 1489618 w 3024845"/>
                <a:gd name="connsiteY275" fmla="*/ 553654 h 927414"/>
                <a:gd name="connsiteX276" fmla="*/ 1491138 w 3024845"/>
                <a:gd name="connsiteY276" fmla="*/ 553654 h 927414"/>
                <a:gd name="connsiteX277" fmla="*/ 1501778 w 3024845"/>
                <a:gd name="connsiteY277" fmla="*/ 553654 h 927414"/>
                <a:gd name="connsiteX278" fmla="*/ 1501778 w 3024845"/>
                <a:gd name="connsiteY278" fmla="*/ 540684 h 927414"/>
                <a:gd name="connsiteX279" fmla="*/ 1505832 w 3024845"/>
                <a:gd name="connsiteY279" fmla="*/ 540684 h 927414"/>
                <a:gd name="connsiteX280" fmla="*/ 1505832 w 3024845"/>
                <a:gd name="connsiteY280" fmla="*/ 553654 h 927414"/>
                <a:gd name="connsiteX281" fmla="*/ 1536232 w 3024845"/>
                <a:gd name="connsiteY281" fmla="*/ 553654 h 927414"/>
                <a:gd name="connsiteX282" fmla="*/ 1536232 w 3024845"/>
                <a:gd name="connsiteY282" fmla="*/ 523389 h 927414"/>
                <a:gd name="connsiteX283" fmla="*/ 1548392 w 3024845"/>
                <a:gd name="connsiteY283" fmla="*/ 523389 h 927414"/>
                <a:gd name="connsiteX284" fmla="*/ 1560552 w 3024845"/>
                <a:gd name="connsiteY284" fmla="*/ 521228 h 927414"/>
                <a:gd name="connsiteX285" fmla="*/ 1564606 w 3024845"/>
                <a:gd name="connsiteY285" fmla="*/ 523389 h 927414"/>
                <a:gd name="connsiteX286" fmla="*/ 1574739 w 3024845"/>
                <a:gd name="connsiteY286" fmla="*/ 523389 h 927414"/>
                <a:gd name="connsiteX287" fmla="*/ 1574739 w 3024845"/>
                <a:gd name="connsiteY287" fmla="*/ 553654 h 927414"/>
                <a:gd name="connsiteX288" fmla="*/ 1582846 w 3024845"/>
                <a:gd name="connsiteY288" fmla="*/ 553654 h 927414"/>
                <a:gd name="connsiteX289" fmla="*/ 1582846 w 3024845"/>
                <a:gd name="connsiteY289" fmla="*/ 570949 h 927414"/>
                <a:gd name="connsiteX290" fmla="*/ 1592182 w 3024845"/>
                <a:gd name="connsiteY290" fmla="*/ 571854 h 927414"/>
                <a:gd name="connsiteX291" fmla="*/ 1605140 w 3024845"/>
                <a:gd name="connsiteY291" fmla="*/ 571854 h 927414"/>
                <a:gd name="connsiteX292" fmla="*/ 1605140 w 3024845"/>
                <a:gd name="connsiteY292" fmla="*/ 555816 h 927414"/>
                <a:gd name="connsiteX293" fmla="*/ 1673096 w 3024845"/>
                <a:gd name="connsiteY293" fmla="*/ 555816 h 927414"/>
                <a:gd name="connsiteX294" fmla="*/ 1673096 w 3024845"/>
                <a:gd name="connsiteY294" fmla="*/ 470563 h 927414"/>
                <a:gd name="connsiteX295" fmla="*/ 1745104 w 3024845"/>
                <a:gd name="connsiteY295" fmla="*/ 470563 h 927414"/>
                <a:gd name="connsiteX296" fmla="*/ 1745104 w 3024845"/>
                <a:gd name="connsiteY296" fmla="*/ 549331 h 927414"/>
                <a:gd name="connsiteX297" fmla="*/ 1747008 w 3024845"/>
                <a:gd name="connsiteY297" fmla="*/ 549331 h 927414"/>
                <a:gd name="connsiteX298" fmla="*/ 1748250 w 3024845"/>
                <a:gd name="connsiteY298" fmla="*/ 571854 h 927414"/>
                <a:gd name="connsiteX299" fmla="*/ 1757926 w 3024845"/>
                <a:gd name="connsiteY299" fmla="*/ 571854 h 927414"/>
                <a:gd name="connsiteX300" fmla="*/ 1759168 w 3024845"/>
                <a:gd name="connsiteY300" fmla="*/ 549331 h 927414"/>
                <a:gd name="connsiteX301" fmla="*/ 1765248 w 3024845"/>
                <a:gd name="connsiteY301" fmla="*/ 549331 h 927414"/>
                <a:gd name="connsiteX302" fmla="*/ 1766490 w 3024845"/>
                <a:gd name="connsiteY302" fmla="*/ 571854 h 927414"/>
                <a:gd name="connsiteX303" fmla="*/ 1817112 w 3024845"/>
                <a:gd name="connsiteY303" fmla="*/ 571854 h 927414"/>
                <a:gd name="connsiteX304" fmla="*/ 1817112 w 3024845"/>
                <a:gd name="connsiteY304" fmla="*/ 408826 h 927414"/>
                <a:gd name="connsiteX305" fmla="*/ 2014439 w 3024845"/>
                <a:gd name="connsiteY305" fmla="*/ 408826 h 927414"/>
                <a:gd name="connsiteX306" fmla="*/ 2014439 w 3024845"/>
                <a:gd name="connsiteY306" fmla="*/ 571854 h 927414"/>
                <a:gd name="connsiteX307" fmla="*/ 2033136 w 3024845"/>
                <a:gd name="connsiteY307" fmla="*/ 571854 h 927414"/>
                <a:gd name="connsiteX308" fmla="*/ 2033136 w 3024845"/>
                <a:gd name="connsiteY308" fmla="*/ 489161 h 927414"/>
                <a:gd name="connsiteX309" fmla="*/ 2128256 w 3024845"/>
                <a:gd name="connsiteY309" fmla="*/ 489161 h 927414"/>
                <a:gd name="connsiteX310" fmla="*/ 2146266 w 3024845"/>
                <a:gd name="connsiteY310" fmla="*/ 239 h 927414"/>
                <a:gd name="connsiteX311" fmla="*/ 2180720 w 3024845"/>
                <a:gd name="connsiteY311" fmla="*/ 423948 h 927414"/>
                <a:gd name="connsiteX312" fmla="*/ 2245574 w 3024845"/>
                <a:gd name="connsiteY312" fmla="*/ 423948 h 927414"/>
                <a:gd name="connsiteX313" fmla="*/ 2245574 w 3024845"/>
                <a:gd name="connsiteY313" fmla="*/ 499610 h 927414"/>
                <a:gd name="connsiteX314" fmla="*/ 2253681 w 3024845"/>
                <a:gd name="connsiteY314" fmla="*/ 499610 h 927414"/>
                <a:gd name="connsiteX315" fmla="*/ 2255708 w 3024845"/>
                <a:gd name="connsiteY315" fmla="*/ 493125 h 927414"/>
                <a:gd name="connsiteX316" fmla="*/ 2261788 w 3024845"/>
                <a:gd name="connsiteY316" fmla="*/ 493125 h 927414"/>
                <a:gd name="connsiteX317" fmla="*/ 2263815 w 3024845"/>
                <a:gd name="connsiteY317" fmla="*/ 501772 h 927414"/>
                <a:gd name="connsiteX318" fmla="*/ 2275975 w 3024845"/>
                <a:gd name="connsiteY318" fmla="*/ 501772 h 927414"/>
                <a:gd name="connsiteX319" fmla="*/ 2275975 w 3024845"/>
                <a:gd name="connsiteY319" fmla="*/ 495286 h 927414"/>
                <a:gd name="connsiteX320" fmla="*/ 2298268 w 3024845"/>
                <a:gd name="connsiteY320" fmla="*/ 495286 h 927414"/>
                <a:gd name="connsiteX321" fmla="*/ 2298268 w 3024845"/>
                <a:gd name="connsiteY321" fmla="*/ 501772 h 927414"/>
                <a:gd name="connsiteX322" fmla="*/ 2318535 w 3024845"/>
                <a:gd name="connsiteY322" fmla="*/ 501772 h 927414"/>
                <a:gd name="connsiteX323" fmla="*/ 2318535 w 3024845"/>
                <a:gd name="connsiteY323" fmla="*/ 547169 h 927414"/>
                <a:gd name="connsiteX324" fmla="*/ 2332722 w 3024845"/>
                <a:gd name="connsiteY324" fmla="*/ 547169 h 927414"/>
                <a:gd name="connsiteX325" fmla="*/ 2332722 w 3024845"/>
                <a:gd name="connsiteY325" fmla="*/ 534198 h 927414"/>
                <a:gd name="connsiteX326" fmla="*/ 2348936 w 3024845"/>
                <a:gd name="connsiteY326" fmla="*/ 534198 h 927414"/>
                <a:gd name="connsiteX327" fmla="*/ 2348936 w 3024845"/>
                <a:gd name="connsiteY327" fmla="*/ 354771 h 927414"/>
                <a:gd name="connsiteX328" fmla="*/ 2355016 w 3024845"/>
                <a:gd name="connsiteY328" fmla="*/ 348285 h 927414"/>
                <a:gd name="connsiteX329" fmla="*/ 2427977 w 3024845"/>
                <a:gd name="connsiteY329" fmla="*/ 348285 h 927414"/>
                <a:gd name="connsiteX330" fmla="*/ 2427977 w 3024845"/>
                <a:gd name="connsiteY330" fmla="*/ 356933 h 927414"/>
                <a:gd name="connsiteX331" fmla="*/ 2438110 w 3024845"/>
                <a:gd name="connsiteY331" fmla="*/ 356933 h 927414"/>
                <a:gd name="connsiteX332" fmla="*/ 2438110 w 3024845"/>
                <a:gd name="connsiteY332" fmla="*/ 471507 h 927414"/>
                <a:gd name="connsiteX333" fmla="*/ 2460404 w 3024845"/>
                <a:gd name="connsiteY333" fmla="*/ 471507 h 927414"/>
                <a:gd name="connsiteX334" fmla="*/ 2460404 w 3024845"/>
                <a:gd name="connsiteY334" fmla="*/ 404492 h 927414"/>
                <a:gd name="connsiteX335" fmla="*/ 2486751 w 3024845"/>
                <a:gd name="connsiteY335" fmla="*/ 404492 h 927414"/>
                <a:gd name="connsiteX336" fmla="*/ 2490804 w 3024845"/>
                <a:gd name="connsiteY336" fmla="*/ 400168 h 927414"/>
                <a:gd name="connsiteX337" fmla="*/ 2498911 w 3024845"/>
                <a:gd name="connsiteY337" fmla="*/ 400168 h 927414"/>
                <a:gd name="connsiteX338" fmla="*/ 2502964 w 3024845"/>
                <a:gd name="connsiteY338" fmla="*/ 404492 h 927414"/>
                <a:gd name="connsiteX339" fmla="*/ 2525258 w 3024845"/>
                <a:gd name="connsiteY339" fmla="*/ 404492 h 927414"/>
                <a:gd name="connsiteX340" fmla="*/ 2525258 w 3024845"/>
                <a:gd name="connsiteY340" fmla="*/ 287756 h 927414"/>
                <a:gd name="connsiteX341" fmla="*/ 2582005 w 3024845"/>
                <a:gd name="connsiteY341" fmla="*/ 276947 h 927414"/>
                <a:gd name="connsiteX342" fmla="*/ 2582005 w 3024845"/>
                <a:gd name="connsiteY342" fmla="*/ 278028 h 927414"/>
                <a:gd name="connsiteX343" fmla="*/ 2582005 w 3024845"/>
                <a:gd name="connsiteY343" fmla="*/ 285594 h 927414"/>
                <a:gd name="connsiteX344" fmla="*/ 2608352 w 3024845"/>
                <a:gd name="connsiteY344" fmla="*/ 285594 h 927414"/>
                <a:gd name="connsiteX345" fmla="*/ 2608352 w 3024845"/>
                <a:gd name="connsiteY345" fmla="*/ 540684 h 927414"/>
                <a:gd name="connsiteX346" fmla="*/ 2630646 w 3024845"/>
                <a:gd name="connsiteY346" fmla="*/ 540684 h 927414"/>
                <a:gd name="connsiteX347" fmla="*/ 2630646 w 3024845"/>
                <a:gd name="connsiteY347" fmla="*/ 536360 h 927414"/>
                <a:gd name="connsiteX348" fmla="*/ 2642806 w 3024845"/>
                <a:gd name="connsiteY348" fmla="*/ 536360 h 927414"/>
                <a:gd name="connsiteX349" fmla="*/ 2642806 w 3024845"/>
                <a:gd name="connsiteY349" fmla="*/ 540684 h 927414"/>
                <a:gd name="connsiteX350" fmla="*/ 2667126 w 3024845"/>
                <a:gd name="connsiteY350" fmla="*/ 540684 h 927414"/>
                <a:gd name="connsiteX351" fmla="*/ 2667126 w 3024845"/>
                <a:gd name="connsiteY351" fmla="*/ 527713 h 927414"/>
                <a:gd name="connsiteX352" fmla="*/ 2695500 w 3024845"/>
                <a:gd name="connsiteY352" fmla="*/ 527713 h 927414"/>
                <a:gd name="connsiteX353" fmla="*/ 2707660 w 3024845"/>
                <a:gd name="connsiteY353" fmla="*/ 523389 h 927414"/>
                <a:gd name="connsiteX354" fmla="*/ 2727927 w 3024845"/>
                <a:gd name="connsiteY354" fmla="*/ 527713 h 927414"/>
                <a:gd name="connsiteX355" fmla="*/ 2727927 w 3024845"/>
                <a:gd name="connsiteY355" fmla="*/ 510419 h 927414"/>
                <a:gd name="connsiteX356" fmla="*/ 2736034 w 3024845"/>
                <a:gd name="connsiteY356" fmla="*/ 510419 h 927414"/>
                <a:gd name="connsiteX357" fmla="*/ 2736034 w 3024845"/>
                <a:gd name="connsiteY357" fmla="*/ 497448 h 927414"/>
                <a:gd name="connsiteX358" fmla="*/ 2792781 w 3024845"/>
                <a:gd name="connsiteY358" fmla="*/ 497448 h 927414"/>
                <a:gd name="connsiteX359" fmla="*/ 2792781 w 3024845"/>
                <a:gd name="connsiteY359" fmla="*/ 467183 h 927414"/>
                <a:gd name="connsiteX360" fmla="*/ 2811021 w 3024845"/>
                <a:gd name="connsiteY360" fmla="*/ 467183 h 927414"/>
                <a:gd name="connsiteX361" fmla="*/ 2811021 w 3024845"/>
                <a:gd name="connsiteY361" fmla="*/ 460698 h 927414"/>
                <a:gd name="connsiteX362" fmla="*/ 2823181 w 3024845"/>
                <a:gd name="connsiteY362" fmla="*/ 460698 h 927414"/>
                <a:gd name="connsiteX363" fmla="*/ 2823181 w 3024845"/>
                <a:gd name="connsiteY363" fmla="*/ 467183 h 927414"/>
                <a:gd name="connsiteX364" fmla="*/ 2839395 w 3024845"/>
                <a:gd name="connsiteY364" fmla="*/ 467183 h 927414"/>
                <a:gd name="connsiteX365" fmla="*/ 2839395 w 3024845"/>
                <a:gd name="connsiteY365" fmla="*/ 516904 h 927414"/>
                <a:gd name="connsiteX366" fmla="*/ 2871822 w 3024845"/>
                <a:gd name="connsiteY366" fmla="*/ 516904 h 927414"/>
                <a:gd name="connsiteX367" fmla="*/ 2871822 w 3024845"/>
                <a:gd name="connsiteY367" fmla="*/ 490963 h 927414"/>
                <a:gd name="connsiteX368" fmla="*/ 2910329 w 3024845"/>
                <a:gd name="connsiteY368" fmla="*/ 490963 h 927414"/>
                <a:gd name="connsiteX369" fmla="*/ 2910329 w 3024845"/>
                <a:gd name="connsiteY369" fmla="*/ 460698 h 927414"/>
                <a:gd name="connsiteX370" fmla="*/ 2958970 w 3024845"/>
                <a:gd name="connsiteY370" fmla="*/ 460698 h 927414"/>
                <a:gd name="connsiteX371" fmla="*/ 2958970 w 3024845"/>
                <a:gd name="connsiteY371" fmla="*/ 571854 h 927414"/>
                <a:gd name="connsiteX372" fmla="*/ 2958970 w 3024845"/>
                <a:gd name="connsiteY372" fmla="*/ 585633 h 927414"/>
                <a:gd name="connsiteX373" fmla="*/ 3024845 w 3024845"/>
                <a:gd name="connsiteY373" fmla="*/ 585633 h 927414"/>
                <a:gd name="connsiteX374" fmla="*/ 3024845 w 3024845"/>
                <a:gd name="connsiteY374" fmla="*/ 927414 h 927414"/>
                <a:gd name="connsiteX375" fmla="*/ 2054 w 3024845"/>
                <a:gd name="connsiteY375" fmla="*/ 925081 h 927414"/>
                <a:gd name="connsiteX376" fmla="*/ 0 w 3024845"/>
                <a:gd name="connsiteY376" fmla="*/ 490963 h 927414"/>
                <a:gd name="connsiteX377" fmla="*/ 20267 w 3024845"/>
                <a:gd name="connsiteY377" fmla="*/ 490963 h 927414"/>
                <a:gd name="connsiteX378" fmla="*/ 20774 w 3024845"/>
                <a:gd name="connsiteY378" fmla="*/ 489882 h 927414"/>
                <a:gd name="connsiteX379" fmla="*/ 24320 w 3024845"/>
                <a:gd name="connsiteY379" fmla="*/ 482316 h 927414"/>
                <a:gd name="connsiteX380" fmla="*/ 26094 w 3024845"/>
                <a:gd name="connsiteY380" fmla="*/ 482586 h 927414"/>
                <a:gd name="connsiteX381" fmla="*/ 38507 w 3024845"/>
                <a:gd name="connsiteY381" fmla="*/ 484477 h 927414"/>
                <a:gd name="connsiteX382" fmla="*/ 39014 w 3024845"/>
                <a:gd name="connsiteY382" fmla="*/ 485829 h 927414"/>
                <a:gd name="connsiteX383" fmla="*/ 42560 w 3024845"/>
                <a:gd name="connsiteY383" fmla="*/ 495286 h 927414"/>
                <a:gd name="connsiteX384" fmla="*/ 68907 w 3024845"/>
                <a:gd name="connsiteY384" fmla="*/ 497448 h 927414"/>
                <a:gd name="connsiteX385" fmla="*/ 68907 w 3024845"/>
                <a:gd name="connsiteY385" fmla="*/ 374227 h 927414"/>
                <a:gd name="connsiteX386" fmla="*/ 70934 w 3024845"/>
                <a:gd name="connsiteY386" fmla="*/ 374227 h 927414"/>
                <a:gd name="connsiteX387" fmla="*/ 85121 w 3024845"/>
                <a:gd name="connsiteY387" fmla="*/ 374227 h 927414"/>
                <a:gd name="connsiteX388" fmla="*/ 85121 w 3024845"/>
                <a:gd name="connsiteY388" fmla="*/ 238035 h 927414"/>
                <a:gd name="connsiteX389" fmla="*/ 86894 w 3024845"/>
                <a:gd name="connsiteY389" fmla="*/ 238035 h 927414"/>
                <a:gd name="connsiteX390" fmla="*/ 99308 w 3024845"/>
                <a:gd name="connsiteY390" fmla="*/ 238035 h 927414"/>
                <a:gd name="connsiteX391" fmla="*/ 99308 w 3024845"/>
                <a:gd name="connsiteY391" fmla="*/ 123461 h 927414"/>
                <a:gd name="connsiteX392" fmla="*/ 103361 w 3024845"/>
                <a:gd name="connsiteY392" fmla="*/ 95357 h 927414"/>
                <a:gd name="connsiteX393" fmla="*/ 105388 w 3024845"/>
                <a:gd name="connsiteY393" fmla="*/ 95357 h 927414"/>
                <a:gd name="connsiteX394" fmla="*/ 119575 w 3024845"/>
                <a:gd name="connsiteY394" fmla="*/ 95357 h 927414"/>
                <a:gd name="connsiteX0" fmla="*/ 119575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393" fmla="*/ 119575 w 3024845"/>
                <a:gd name="connsiteY393" fmla="*/ 2161 h 834218"/>
                <a:gd name="connsiteX0" fmla="*/ 105388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20909 w 3024845"/>
                <a:gd name="connsiteY5" fmla="*/ 30265 h 834218"/>
                <a:gd name="connsiteX6" fmla="*/ 220909 w 3024845"/>
                <a:gd name="connsiteY6" fmla="*/ 144839 h 834218"/>
                <a:gd name="connsiteX7" fmla="*/ 223189 w 3024845"/>
                <a:gd name="connsiteY7" fmla="*/ 144839 h 834218"/>
                <a:gd name="connsiteX8" fmla="*/ 239150 w 3024845"/>
                <a:gd name="connsiteY8" fmla="*/ 144839 h 834218"/>
                <a:gd name="connsiteX9" fmla="*/ 239150 w 3024845"/>
                <a:gd name="connsiteY9" fmla="*/ 285354 h 834218"/>
                <a:gd name="connsiteX10" fmla="*/ 240670 w 3024845"/>
                <a:gd name="connsiteY10" fmla="*/ 285084 h 834218"/>
                <a:gd name="connsiteX11" fmla="*/ 251310 w 3024845"/>
                <a:gd name="connsiteY11" fmla="*/ 283193 h 834218"/>
                <a:gd name="connsiteX12" fmla="*/ 249283 w 3024845"/>
                <a:gd name="connsiteY12" fmla="*/ 371825 h 834218"/>
                <a:gd name="connsiteX13" fmla="*/ 250803 w 3024845"/>
                <a:gd name="connsiteY13" fmla="*/ 372096 h 834218"/>
                <a:gd name="connsiteX14" fmla="*/ 261443 w 3024845"/>
                <a:gd name="connsiteY14" fmla="*/ 373987 h 834218"/>
                <a:gd name="connsiteX15" fmla="*/ 261696 w 3024845"/>
                <a:gd name="connsiteY15" fmla="*/ 374798 h 834218"/>
                <a:gd name="connsiteX16" fmla="*/ 263470 w 3024845"/>
                <a:gd name="connsiteY16" fmla="*/ 380473 h 834218"/>
                <a:gd name="connsiteX17" fmla="*/ 264230 w 3024845"/>
                <a:gd name="connsiteY17" fmla="*/ 378041 h 834218"/>
                <a:gd name="connsiteX18" fmla="*/ 269550 w 3024845"/>
                <a:gd name="connsiteY18" fmla="*/ 361017 h 834218"/>
                <a:gd name="connsiteX19" fmla="*/ 271323 w 3024845"/>
                <a:gd name="connsiteY19" fmla="*/ 361017 h 834218"/>
                <a:gd name="connsiteX20" fmla="*/ 283737 w 3024845"/>
                <a:gd name="connsiteY20" fmla="*/ 361017 h 834218"/>
                <a:gd name="connsiteX21" fmla="*/ 283737 w 3024845"/>
                <a:gd name="connsiteY21" fmla="*/ 393443 h 834218"/>
                <a:gd name="connsiteX22" fmla="*/ 284750 w 3024845"/>
                <a:gd name="connsiteY22" fmla="*/ 393984 h 834218"/>
                <a:gd name="connsiteX23" fmla="*/ 291844 w 3024845"/>
                <a:gd name="connsiteY23" fmla="*/ 397767 h 834218"/>
                <a:gd name="connsiteX24" fmla="*/ 291844 w 3024845"/>
                <a:gd name="connsiteY24" fmla="*/ 399118 h 834218"/>
                <a:gd name="connsiteX25" fmla="*/ 291844 w 3024845"/>
                <a:gd name="connsiteY25" fmla="*/ 408576 h 834218"/>
                <a:gd name="connsiteX26" fmla="*/ 336431 w 3024845"/>
                <a:gd name="connsiteY26" fmla="*/ 408576 h 834218"/>
                <a:gd name="connsiteX27" fmla="*/ 336431 w 3024845"/>
                <a:gd name="connsiteY27" fmla="*/ 409657 h 834218"/>
                <a:gd name="connsiteX28" fmla="*/ 336431 w 3024845"/>
                <a:gd name="connsiteY28" fmla="*/ 417223 h 834218"/>
                <a:gd name="connsiteX29" fmla="*/ 338457 w 3024845"/>
                <a:gd name="connsiteY29" fmla="*/ 417223 h 834218"/>
                <a:gd name="connsiteX30" fmla="*/ 352644 w 3024845"/>
                <a:gd name="connsiteY30" fmla="*/ 417223 h 834218"/>
                <a:gd name="connsiteX31" fmla="*/ 352644 w 3024845"/>
                <a:gd name="connsiteY31" fmla="*/ 386958 h 834218"/>
                <a:gd name="connsiteX32" fmla="*/ 397231 w 3024845"/>
                <a:gd name="connsiteY32" fmla="*/ 386958 h 834218"/>
                <a:gd name="connsiteX33" fmla="*/ 397231 w 3024845"/>
                <a:gd name="connsiteY33" fmla="*/ 385607 h 834218"/>
                <a:gd name="connsiteX34" fmla="*/ 397231 w 3024845"/>
                <a:gd name="connsiteY34" fmla="*/ 376149 h 834218"/>
                <a:gd name="connsiteX35" fmla="*/ 398245 w 3024845"/>
                <a:gd name="connsiteY35" fmla="*/ 376149 h 834218"/>
                <a:gd name="connsiteX36" fmla="*/ 405338 w 3024845"/>
                <a:gd name="connsiteY36" fmla="*/ 376149 h 834218"/>
                <a:gd name="connsiteX37" fmla="*/ 405338 w 3024845"/>
                <a:gd name="connsiteY37" fmla="*/ 374258 h 834218"/>
                <a:gd name="connsiteX38" fmla="*/ 405338 w 3024845"/>
                <a:gd name="connsiteY38" fmla="*/ 361017 h 834218"/>
                <a:gd name="connsiteX39" fmla="*/ 406098 w 3024845"/>
                <a:gd name="connsiteY39" fmla="*/ 361017 h 834218"/>
                <a:gd name="connsiteX40" fmla="*/ 411418 w 3024845"/>
                <a:gd name="connsiteY40" fmla="*/ 361017 h 834218"/>
                <a:gd name="connsiteX41" fmla="*/ 411418 w 3024845"/>
                <a:gd name="connsiteY41" fmla="*/ 359936 h 834218"/>
                <a:gd name="connsiteX42" fmla="*/ 411418 w 3024845"/>
                <a:gd name="connsiteY42" fmla="*/ 352369 h 834218"/>
                <a:gd name="connsiteX43" fmla="*/ 413445 w 3024845"/>
                <a:gd name="connsiteY43" fmla="*/ 352369 h 834218"/>
                <a:gd name="connsiteX44" fmla="*/ 427632 w 3024845"/>
                <a:gd name="connsiteY44" fmla="*/ 352369 h 834218"/>
                <a:gd name="connsiteX45" fmla="*/ 427632 w 3024845"/>
                <a:gd name="connsiteY45" fmla="*/ 353450 h 834218"/>
                <a:gd name="connsiteX46" fmla="*/ 427632 w 3024845"/>
                <a:gd name="connsiteY46" fmla="*/ 361017 h 834218"/>
                <a:gd name="connsiteX47" fmla="*/ 449925 w 3024845"/>
                <a:gd name="connsiteY47" fmla="*/ 361017 h 834218"/>
                <a:gd name="connsiteX48" fmla="*/ 449925 w 3024845"/>
                <a:gd name="connsiteY48" fmla="*/ 359125 h 834218"/>
                <a:gd name="connsiteX49" fmla="*/ 449925 w 3024845"/>
                <a:gd name="connsiteY49" fmla="*/ 345884 h 834218"/>
                <a:gd name="connsiteX50" fmla="*/ 451699 w 3024845"/>
                <a:gd name="connsiteY50" fmla="*/ 345884 h 834218"/>
                <a:gd name="connsiteX51" fmla="*/ 464112 w 3024845"/>
                <a:gd name="connsiteY51" fmla="*/ 345884 h 834218"/>
                <a:gd name="connsiteX52" fmla="*/ 464112 w 3024845"/>
                <a:gd name="connsiteY52" fmla="*/ 369664 h 834218"/>
                <a:gd name="connsiteX53" fmla="*/ 465126 w 3024845"/>
                <a:gd name="connsiteY53" fmla="*/ 369664 h 834218"/>
                <a:gd name="connsiteX54" fmla="*/ 472219 w 3024845"/>
                <a:gd name="connsiteY54" fmla="*/ 369664 h 834218"/>
                <a:gd name="connsiteX55" fmla="*/ 472219 w 3024845"/>
                <a:gd name="connsiteY55" fmla="*/ 368583 h 834218"/>
                <a:gd name="connsiteX56" fmla="*/ 472219 w 3024845"/>
                <a:gd name="connsiteY56" fmla="*/ 361017 h 834218"/>
                <a:gd name="connsiteX57" fmla="*/ 473992 w 3024845"/>
                <a:gd name="connsiteY57" fmla="*/ 361017 h 834218"/>
                <a:gd name="connsiteX58" fmla="*/ 486406 w 3024845"/>
                <a:gd name="connsiteY58" fmla="*/ 361017 h 834218"/>
                <a:gd name="connsiteX59" fmla="*/ 486406 w 3024845"/>
                <a:gd name="connsiteY59" fmla="*/ 386958 h 834218"/>
                <a:gd name="connsiteX60" fmla="*/ 488433 w 3024845"/>
                <a:gd name="connsiteY60" fmla="*/ 386958 h 834218"/>
                <a:gd name="connsiteX61" fmla="*/ 502619 w 3024845"/>
                <a:gd name="connsiteY61" fmla="*/ 386958 h 834218"/>
                <a:gd name="connsiteX62" fmla="*/ 502619 w 3024845"/>
                <a:gd name="connsiteY62" fmla="*/ 388579 h 834218"/>
                <a:gd name="connsiteX63" fmla="*/ 502619 w 3024845"/>
                <a:gd name="connsiteY63" fmla="*/ 399929 h 834218"/>
                <a:gd name="connsiteX64" fmla="*/ 503379 w 3024845"/>
                <a:gd name="connsiteY64" fmla="*/ 399929 h 834218"/>
                <a:gd name="connsiteX65" fmla="*/ 508700 w 3024845"/>
                <a:gd name="connsiteY65" fmla="*/ 399929 h 834218"/>
                <a:gd name="connsiteX66" fmla="*/ 508700 w 3024845"/>
                <a:gd name="connsiteY66" fmla="*/ 399118 h 834218"/>
                <a:gd name="connsiteX67" fmla="*/ 508700 w 3024845"/>
                <a:gd name="connsiteY67" fmla="*/ 393443 h 834218"/>
                <a:gd name="connsiteX68" fmla="*/ 539100 w 3024845"/>
                <a:gd name="connsiteY68" fmla="*/ 393443 h 834218"/>
                <a:gd name="connsiteX69" fmla="*/ 539100 w 3024845"/>
                <a:gd name="connsiteY69" fmla="*/ 417223 h 834218"/>
                <a:gd name="connsiteX70" fmla="*/ 540113 w 3024845"/>
                <a:gd name="connsiteY70" fmla="*/ 417223 h 834218"/>
                <a:gd name="connsiteX71" fmla="*/ 547207 w 3024845"/>
                <a:gd name="connsiteY71" fmla="*/ 417223 h 834218"/>
                <a:gd name="connsiteX72" fmla="*/ 547207 w 3024845"/>
                <a:gd name="connsiteY72" fmla="*/ 418304 h 834218"/>
                <a:gd name="connsiteX73" fmla="*/ 547207 w 3024845"/>
                <a:gd name="connsiteY73" fmla="*/ 425870 h 834218"/>
                <a:gd name="connsiteX74" fmla="*/ 547967 w 3024845"/>
                <a:gd name="connsiteY74" fmla="*/ 425870 h 834218"/>
                <a:gd name="connsiteX75" fmla="*/ 553287 w 3024845"/>
                <a:gd name="connsiteY75" fmla="*/ 425870 h 834218"/>
                <a:gd name="connsiteX76" fmla="*/ 553287 w 3024845"/>
                <a:gd name="connsiteY76" fmla="*/ 423708 h 834218"/>
                <a:gd name="connsiteX77" fmla="*/ 553287 w 3024845"/>
                <a:gd name="connsiteY77" fmla="*/ 408576 h 834218"/>
                <a:gd name="connsiteX78" fmla="*/ 554300 w 3024845"/>
                <a:gd name="connsiteY78" fmla="*/ 408576 h 834218"/>
                <a:gd name="connsiteX79" fmla="*/ 561394 w 3024845"/>
                <a:gd name="connsiteY79" fmla="*/ 408576 h 834218"/>
                <a:gd name="connsiteX80" fmla="*/ 561394 w 3024845"/>
                <a:gd name="connsiteY80" fmla="*/ 409657 h 834218"/>
                <a:gd name="connsiteX81" fmla="*/ 561394 w 3024845"/>
                <a:gd name="connsiteY81" fmla="*/ 417223 h 834218"/>
                <a:gd name="connsiteX82" fmla="*/ 566714 w 3024845"/>
                <a:gd name="connsiteY82" fmla="*/ 415230 h 834218"/>
                <a:gd name="connsiteX83" fmla="*/ 567474 w 3024845"/>
                <a:gd name="connsiteY83" fmla="*/ 414250 h 834218"/>
                <a:gd name="connsiteX84" fmla="*/ 567474 w 3024845"/>
                <a:gd name="connsiteY84" fmla="*/ 408576 h 834218"/>
                <a:gd name="connsiteX85" fmla="*/ 605981 w 3024845"/>
                <a:gd name="connsiteY85" fmla="*/ 408576 h 834218"/>
                <a:gd name="connsiteX86" fmla="*/ 605981 w 3024845"/>
                <a:gd name="connsiteY86" fmla="*/ 432355 h 834218"/>
                <a:gd name="connsiteX87" fmla="*/ 608007 w 3024845"/>
                <a:gd name="connsiteY87" fmla="*/ 432355 h 834218"/>
                <a:gd name="connsiteX88" fmla="*/ 622194 w 3024845"/>
                <a:gd name="connsiteY88" fmla="*/ 432355 h 834218"/>
                <a:gd name="connsiteX89" fmla="*/ 622194 w 3024845"/>
                <a:gd name="connsiteY89" fmla="*/ 433436 h 834218"/>
                <a:gd name="connsiteX90" fmla="*/ 622194 w 3024845"/>
                <a:gd name="connsiteY90" fmla="*/ 441002 h 834218"/>
                <a:gd name="connsiteX91" fmla="*/ 623968 w 3024845"/>
                <a:gd name="connsiteY91" fmla="*/ 441002 h 834218"/>
                <a:gd name="connsiteX92" fmla="*/ 636381 w 3024845"/>
                <a:gd name="connsiteY92" fmla="*/ 441002 h 834218"/>
                <a:gd name="connsiteX93" fmla="*/ 636381 w 3024845"/>
                <a:gd name="connsiteY93" fmla="*/ 417223 h 834218"/>
                <a:gd name="connsiteX94" fmla="*/ 637394 w 3024845"/>
                <a:gd name="connsiteY94" fmla="*/ 417223 h 834218"/>
                <a:gd name="connsiteX95" fmla="*/ 644488 w 3024845"/>
                <a:gd name="connsiteY95" fmla="*/ 417223 h 834218"/>
                <a:gd name="connsiteX96" fmla="*/ 644488 w 3024845"/>
                <a:gd name="connsiteY96" fmla="*/ 384796 h 834218"/>
                <a:gd name="connsiteX97" fmla="*/ 645501 w 3024845"/>
                <a:gd name="connsiteY97" fmla="*/ 384796 h 834218"/>
                <a:gd name="connsiteX98" fmla="*/ 652595 w 3024845"/>
                <a:gd name="connsiteY98" fmla="*/ 384796 h 834218"/>
                <a:gd name="connsiteX99" fmla="*/ 652595 w 3024845"/>
                <a:gd name="connsiteY99" fmla="*/ 382905 h 834218"/>
                <a:gd name="connsiteX100" fmla="*/ 652595 w 3024845"/>
                <a:gd name="connsiteY100" fmla="*/ 369664 h 834218"/>
                <a:gd name="connsiteX101" fmla="*/ 651328 w 3024845"/>
                <a:gd name="connsiteY101" fmla="*/ 368042 h 834218"/>
                <a:gd name="connsiteX102" fmla="*/ 656648 w 3024845"/>
                <a:gd name="connsiteY102" fmla="*/ 356693 h 834218"/>
                <a:gd name="connsiteX103" fmla="*/ 664755 w 3024845"/>
                <a:gd name="connsiteY103" fmla="*/ 384796 h 834218"/>
                <a:gd name="connsiteX104" fmla="*/ 665515 w 3024845"/>
                <a:gd name="connsiteY104" fmla="*/ 384796 h 834218"/>
                <a:gd name="connsiteX105" fmla="*/ 670835 w 3024845"/>
                <a:gd name="connsiteY105" fmla="*/ 384796 h 834218"/>
                <a:gd name="connsiteX106" fmla="*/ 670835 w 3024845"/>
                <a:gd name="connsiteY106" fmla="*/ 278869 h 834218"/>
                <a:gd name="connsiteX107" fmla="*/ 672355 w 3024845"/>
                <a:gd name="connsiteY107" fmla="*/ 278869 h 834218"/>
                <a:gd name="connsiteX108" fmla="*/ 682995 w 3024845"/>
                <a:gd name="connsiteY108" fmla="*/ 278869 h 834218"/>
                <a:gd name="connsiteX109" fmla="*/ 682995 w 3024845"/>
                <a:gd name="connsiteY109" fmla="*/ 231310 h 834218"/>
                <a:gd name="connsiteX110" fmla="*/ 709342 w 3024845"/>
                <a:gd name="connsiteY110" fmla="*/ 231310 h 834218"/>
                <a:gd name="connsiteX111" fmla="*/ 709342 w 3024845"/>
                <a:gd name="connsiteY111" fmla="*/ 209692 h 834218"/>
                <a:gd name="connsiteX112" fmla="*/ 743796 w 3024845"/>
                <a:gd name="connsiteY112" fmla="*/ 209692 h 834218"/>
                <a:gd name="connsiteX113" fmla="*/ 743796 w 3024845"/>
                <a:gd name="connsiteY113" fmla="*/ 212124 h 834218"/>
                <a:gd name="connsiteX114" fmla="*/ 743796 w 3024845"/>
                <a:gd name="connsiteY114" fmla="*/ 229148 h 834218"/>
                <a:gd name="connsiteX115" fmla="*/ 746076 w 3024845"/>
                <a:gd name="connsiteY115" fmla="*/ 229148 h 834218"/>
                <a:gd name="connsiteX116" fmla="*/ 762036 w 3024845"/>
                <a:gd name="connsiteY116" fmla="*/ 229148 h 834218"/>
                <a:gd name="connsiteX117" fmla="*/ 762036 w 3024845"/>
                <a:gd name="connsiteY117" fmla="*/ 276707 h 834218"/>
                <a:gd name="connsiteX118" fmla="*/ 763049 w 3024845"/>
                <a:gd name="connsiteY118" fmla="*/ 276707 h 834218"/>
                <a:gd name="connsiteX119" fmla="*/ 770143 w 3024845"/>
                <a:gd name="connsiteY119" fmla="*/ 276707 h 834218"/>
                <a:gd name="connsiteX120" fmla="*/ 784330 w 3024845"/>
                <a:gd name="connsiteY120" fmla="*/ 281031 h 834218"/>
                <a:gd name="connsiteX121" fmla="*/ 784330 w 3024845"/>
                <a:gd name="connsiteY121" fmla="*/ 319943 h 834218"/>
                <a:gd name="connsiteX122" fmla="*/ 785343 w 3024845"/>
                <a:gd name="connsiteY122" fmla="*/ 319943 h 834218"/>
                <a:gd name="connsiteX123" fmla="*/ 792436 w 3024845"/>
                <a:gd name="connsiteY123" fmla="*/ 319943 h 834218"/>
                <a:gd name="connsiteX124" fmla="*/ 792436 w 3024845"/>
                <a:gd name="connsiteY124" fmla="*/ 321564 h 834218"/>
                <a:gd name="connsiteX125" fmla="*/ 792436 w 3024845"/>
                <a:gd name="connsiteY125" fmla="*/ 332913 h 834218"/>
                <a:gd name="connsiteX126" fmla="*/ 794463 w 3024845"/>
                <a:gd name="connsiteY126" fmla="*/ 332913 h 834218"/>
                <a:gd name="connsiteX127" fmla="*/ 808650 w 3024845"/>
                <a:gd name="connsiteY127" fmla="*/ 332913 h 834218"/>
                <a:gd name="connsiteX128" fmla="*/ 814730 w 3024845"/>
                <a:gd name="connsiteY128" fmla="*/ 339399 h 834218"/>
                <a:gd name="connsiteX129" fmla="*/ 814730 w 3024845"/>
                <a:gd name="connsiteY129" fmla="*/ 361017 h 834218"/>
                <a:gd name="connsiteX130" fmla="*/ 817010 w 3024845"/>
                <a:gd name="connsiteY130" fmla="*/ 361017 h 834218"/>
                <a:gd name="connsiteX131" fmla="*/ 832970 w 3024845"/>
                <a:gd name="connsiteY131" fmla="*/ 361017 h 834218"/>
                <a:gd name="connsiteX132" fmla="*/ 832970 w 3024845"/>
                <a:gd name="connsiteY132" fmla="*/ 362097 h 834218"/>
                <a:gd name="connsiteX133" fmla="*/ 832970 w 3024845"/>
                <a:gd name="connsiteY133" fmla="*/ 369664 h 834218"/>
                <a:gd name="connsiteX134" fmla="*/ 834237 w 3024845"/>
                <a:gd name="connsiteY134" fmla="*/ 369664 h 834218"/>
                <a:gd name="connsiteX135" fmla="*/ 843104 w 3024845"/>
                <a:gd name="connsiteY135" fmla="*/ 369664 h 834218"/>
                <a:gd name="connsiteX136" fmla="*/ 843104 w 3024845"/>
                <a:gd name="connsiteY136" fmla="*/ 371825 h 834218"/>
                <a:gd name="connsiteX137" fmla="*/ 843104 w 3024845"/>
                <a:gd name="connsiteY137" fmla="*/ 386958 h 834218"/>
                <a:gd name="connsiteX138" fmla="*/ 847157 w 3024845"/>
                <a:gd name="connsiteY138" fmla="*/ 385066 h 834218"/>
                <a:gd name="connsiteX139" fmla="*/ 847157 w 3024845"/>
                <a:gd name="connsiteY139" fmla="*/ 371825 h 834218"/>
                <a:gd name="connsiteX140" fmla="*/ 848170 w 3024845"/>
                <a:gd name="connsiteY140" fmla="*/ 371825 h 834218"/>
                <a:gd name="connsiteX141" fmla="*/ 855264 w 3024845"/>
                <a:gd name="connsiteY141" fmla="*/ 371825 h 834218"/>
                <a:gd name="connsiteX142" fmla="*/ 855264 w 3024845"/>
                <a:gd name="connsiteY142" fmla="*/ 373447 h 834218"/>
                <a:gd name="connsiteX143" fmla="*/ 855264 w 3024845"/>
                <a:gd name="connsiteY143" fmla="*/ 384796 h 834218"/>
                <a:gd name="connsiteX144" fmla="*/ 856024 w 3024845"/>
                <a:gd name="connsiteY144" fmla="*/ 384796 h 834218"/>
                <a:gd name="connsiteX145" fmla="*/ 861344 w 3024845"/>
                <a:gd name="connsiteY145" fmla="*/ 384796 h 834218"/>
                <a:gd name="connsiteX146" fmla="*/ 909984 w 3024845"/>
                <a:gd name="connsiteY146" fmla="*/ 380473 h 834218"/>
                <a:gd name="connsiteX147" fmla="*/ 909984 w 3024845"/>
                <a:gd name="connsiteY147" fmla="*/ 381824 h 834218"/>
                <a:gd name="connsiteX148" fmla="*/ 909984 w 3024845"/>
                <a:gd name="connsiteY148" fmla="*/ 391281 h 834218"/>
                <a:gd name="connsiteX149" fmla="*/ 910744 w 3024845"/>
                <a:gd name="connsiteY149" fmla="*/ 391281 h 834218"/>
                <a:gd name="connsiteX150" fmla="*/ 916065 w 3024845"/>
                <a:gd name="connsiteY150" fmla="*/ 391281 h 834218"/>
                <a:gd name="connsiteX151" fmla="*/ 916065 w 3024845"/>
                <a:gd name="connsiteY151" fmla="*/ 393443 h 834218"/>
                <a:gd name="connsiteX152" fmla="*/ 916065 w 3024845"/>
                <a:gd name="connsiteY152" fmla="*/ 408576 h 834218"/>
                <a:gd name="connsiteX153" fmla="*/ 918091 w 3024845"/>
                <a:gd name="connsiteY153" fmla="*/ 407225 h 834218"/>
                <a:gd name="connsiteX154" fmla="*/ 932278 w 3024845"/>
                <a:gd name="connsiteY154" fmla="*/ 397767 h 834218"/>
                <a:gd name="connsiteX155" fmla="*/ 938358 w 3024845"/>
                <a:gd name="connsiteY155" fmla="*/ 356693 h 834218"/>
                <a:gd name="connsiteX156" fmla="*/ 939118 w 3024845"/>
                <a:gd name="connsiteY156" fmla="*/ 356423 h 834218"/>
                <a:gd name="connsiteX157" fmla="*/ 944438 w 3024845"/>
                <a:gd name="connsiteY157" fmla="*/ 354531 h 834218"/>
                <a:gd name="connsiteX158" fmla="*/ 946465 w 3024845"/>
                <a:gd name="connsiteY158" fmla="*/ 285354 h 834218"/>
                <a:gd name="connsiteX159" fmla="*/ 948492 w 3024845"/>
                <a:gd name="connsiteY159" fmla="*/ 354531 h 834218"/>
                <a:gd name="connsiteX160" fmla="*/ 949252 w 3024845"/>
                <a:gd name="connsiteY160" fmla="*/ 354801 h 834218"/>
                <a:gd name="connsiteX161" fmla="*/ 954572 w 3024845"/>
                <a:gd name="connsiteY161" fmla="*/ 356693 h 834218"/>
                <a:gd name="connsiteX162" fmla="*/ 954572 w 3024845"/>
                <a:gd name="connsiteY162" fmla="*/ 270222 h 834218"/>
                <a:gd name="connsiteX163" fmla="*/ 958625 w 3024845"/>
                <a:gd name="connsiteY163" fmla="*/ 237795 h 834218"/>
                <a:gd name="connsiteX164" fmla="*/ 997132 w 3024845"/>
                <a:gd name="connsiteY164" fmla="*/ 237795 h 834218"/>
                <a:gd name="connsiteX165" fmla="*/ 997132 w 3024845"/>
                <a:gd name="connsiteY165" fmla="*/ 270222 h 834218"/>
                <a:gd name="connsiteX166" fmla="*/ 997892 w 3024845"/>
                <a:gd name="connsiteY166" fmla="*/ 270222 h 834218"/>
                <a:gd name="connsiteX167" fmla="*/ 1003212 w 3024845"/>
                <a:gd name="connsiteY167" fmla="*/ 270222 h 834218"/>
                <a:gd name="connsiteX168" fmla="*/ 1003212 w 3024845"/>
                <a:gd name="connsiteY168" fmla="*/ 188074 h 834218"/>
                <a:gd name="connsiteX169" fmla="*/ 1004986 w 3024845"/>
                <a:gd name="connsiteY169" fmla="*/ 188074 h 834218"/>
                <a:gd name="connsiteX170" fmla="*/ 1017399 w 3024845"/>
                <a:gd name="connsiteY170" fmla="*/ 188074 h 834218"/>
                <a:gd name="connsiteX171" fmla="*/ 1017399 w 3024845"/>
                <a:gd name="connsiteY171" fmla="*/ 186183 h 834218"/>
                <a:gd name="connsiteX172" fmla="*/ 1017399 w 3024845"/>
                <a:gd name="connsiteY172" fmla="*/ 172942 h 834218"/>
                <a:gd name="connsiteX173" fmla="*/ 1039693 w 3024845"/>
                <a:gd name="connsiteY173" fmla="*/ 172942 h 834218"/>
                <a:gd name="connsiteX174" fmla="*/ 1039693 w 3024845"/>
                <a:gd name="connsiteY174" fmla="*/ 171861 h 834218"/>
                <a:gd name="connsiteX175" fmla="*/ 1039693 w 3024845"/>
                <a:gd name="connsiteY175" fmla="*/ 164295 h 834218"/>
                <a:gd name="connsiteX176" fmla="*/ 1041466 w 3024845"/>
                <a:gd name="connsiteY176" fmla="*/ 164295 h 834218"/>
                <a:gd name="connsiteX177" fmla="*/ 1053880 w 3024845"/>
                <a:gd name="connsiteY177" fmla="*/ 164295 h 834218"/>
                <a:gd name="connsiteX178" fmla="*/ 1053880 w 3024845"/>
                <a:gd name="connsiteY178" fmla="*/ 165376 h 834218"/>
                <a:gd name="connsiteX179" fmla="*/ 1053880 w 3024845"/>
                <a:gd name="connsiteY179" fmla="*/ 172942 h 834218"/>
                <a:gd name="connsiteX180" fmla="*/ 1054640 w 3024845"/>
                <a:gd name="connsiteY180" fmla="*/ 172942 h 834218"/>
                <a:gd name="connsiteX181" fmla="*/ 1059960 w 3024845"/>
                <a:gd name="connsiteY181" fmla="*/ 172942 h 834218"/>
                <a:gd name="connsiteX182" fmla="*/ 1070093 w 3024845"/>
                <a:gd name="connsiteY182" fmla="*/ 168618 h 834218"/>
                <a:gd name="connsiteX183" fmla="*/ 1074146 w 3024845"/>
                <a:gd name="connsiteY183" fmla="*/ 171861 h 834218"/>
                <a:gd name="connsiteX184" fmla="*/ 1074146 w 3024845"/>
                <a:gd name="connsiteY184" fmla="*/ 164295 h 834218"/>
                <a:gd name="connsiteX185" fmla="*/ 1076426 w 3024845"/>
                <a:gd name="connsiteY185" fmla="*/ 164295 h 834218"/>
                <a:gd name="connsiteX186" fmla="*/ 1092387 w 3024845"/>
                <a:gd name="connsiteY186" fmla="*/ 164295 h 834218"/>
                <a:gd name="connsiteX187" fmla="*/ 1092387 w 3024845"/>
                <a:gd name="connsiteY187" fmla="*/ 165376 h 834218"/>
                <a:gd name="connsiteX188" fmla="*/ 1092387 w 3024845"/>
                <a:gd name="connsiteY188" fmla="*/ 172942 h 834218"/>
                <a:gd name="connsiteX189" fmla="*/ 1122787 w 3024845"/>
                <a:gd name="connsiteY189" fmla="*/ 172942 h 834218"/>
                <a:gd name="connsiteX190" fmla="*/ 1122787 w 3024845"/>
                <a:gd name="connsiteY190" fmla="*/ 174563 h 834218"/>
                <a:gd name="connsiteX191" fmla="*/ 1122787 w 3024845"/>
                <a:gd name="connsiteY191" fmla="*/ 185913 h 834218"/>
                <a:gd name="connsiteX192" fmla="*/ 1149134 w 3024845"/>
                <a:gd name="connsiteY192" fmla="*/ 185913 h 834218"/>
                <a:gd name="connsiteX193" fmla="*/ 1149134 w 3024845"/>
                <a:gd name="connsiteY193" fmla="*/ 216177 h 834218"/>
                <a:gd name="connsiteX194" fmla="*/ 1149894 w 3024845"/>
                <a:gd name="connsiteY194" fmla="*/ 216177 h 834218"/>
                <a:gd name="connsiteX195" fmla="*/ 1155214 w 3024845"/>
                <a:gd name="connsiteY195" fmla="*/ 216177 h 834218"/>
                <a:gd name="connsiteX196" fmla="*/ 1155214 w 3024845"/>
                <a:gd name="connsiteY196" fmla="*/ 217258 h 834218"/>
                <a:gd name="connsiteX197" fmla="*/ 1155214 w 3024845"/>
                <a:gd name="connsiteY197" fmla="*/ 224825 h 834218"/>
                <a:gd name="connsiteX198" fmla="*/ 1159268 w 3024845"/>
                <a:gd name="connsiteY198" fmla="*/ 255089 h 834218"/>
                <a:gd name="connsiteX199" fmla="*/ 1160028 w 3024845"/>
                <a:gd name="connsiteY199" fmla="*/ 255089 h 834218"/>
                <a:gd name="connsiteX200" fmla="*/ 1165348 w 3024845"/>
                <a:gd name="connsiteY200" fmla="*/ 255089 h 834218"/>
                <a:gd name="connsiteX201" fmla="*/ 1165348 w 3024845"/>
                <a:gd name="connsiteY201" fmla="*/ 255900 h 834218"/>
                <a:gd name="connsiteX202" fmla="*/ 1165348 w 3024845"/>
                <a:gd name="connsiteY202" fmla="*/ 261575 h 834218"/>
                <a:gd name="connsiteX203" fmla="*/ 1166361 w 3024845"/>
                <a:gd name="connsiteY203" fmla="*/ 261575 h 834218"/>
                <a:gd name="connsiteX204" fmla="*/ 1173454 w 3024845"/>
                <a:gd name="connsiteY204" fmla="*/ 261575 h 834218"/>
                <a:gd name="connsiteX205" fmla="*/ 1173454 w 3024845"/>
                <a:gd name="connsiteY205" fmla="*/ 291840 h 834218"/>
                <a:gd name="connsiteX206" fmla="*/ 1175481 w 3024845"/>
                <a:gd name="connsiteY206" fmla="*/ 291840 h 834218"/>
                <a:gd name="connsiteX207" fmla="*/ 1189668 w 3024845"/>
                <a:gd name="connsiteY207" fmla="*/ 291840 h 834218"/>
                <a:gd name="connsiteX208" fmla="*/ 1189668 w 3024845"/>
                <a:gd name="connsiteY208" fmla="*/ 315619 h 834218"/>
                <a:gd name="connsiteX209" fmla="*/ 1191695 w 3024845"/>
                <a:gd name="connsiteY209" fmla="*/ 317240 h 834218"/>
                <a:gd name="connsiteX210" fmla="*/ 1191695 w 3024845"/>
                <a:gd name="connsiteY210" fmla="*/ 328590 h 834218"/>
                <a:gd name="connsiteX211" fmla="*/ 1192455 w 3024845"/>
                <a:gd name="connsiteY211" fmla="*/ 328590 h 834218"/>
                <a:gd name="connsiteX212" fmla="*/ 1197775 w 3024845"/>
                <a:gd name="connsiteY212" fmla="*/ 328590 h 834218"/>
                <a:gd name="connsiteX213" fmla="*/ 1197775 w 3024845"/>
                <a:gd name="connsiteY213" fmla="*/ 352369 h 834218"/>
                <a:gd name="connsiteX214" fmla="*/ 1199041 w 3024845"/>
                <a:gd name="connsiteY214" fmla="*/ 352369 h 834218"/>
                <a:gd name="connsiteX215" fmla="*/ 1207908 w 3024845"/>
                <a:gd name="connsiteY215" fmla="*/ 352369 h 834218"/>
                <a:gd name="connsiteX216" fmla="*/ 1209935 w 3024845"/>
                <a:gd name="connsiteY216" fmla="*/ 356423 h 834218"/>
                <a:gd name="connsiteX217" fmla="*/ 1209935 w 3024845"/>
                <a:gd name="connsiteY217" fmla="*/ 369664 h 834218"/>
                <a:gd name="connsiteX218" fmla="*/ 1211455 w 3024845"/>
                <a:gd name="connsiteY218" fmla="*/ 367772 h 834218"/>
                <a:gd name="connsiteX219" fmla="*/ 1222095 w 3024845"/>
                <a:gd name="connsiteY219" fmla="*/ 354531 h 834218"/>
                <a:gd name="connsiteX220" fmla="*/ 1250469 w 3024845"/>
                <a:gd name="connsiteY220" fmla="*/ 354531 h 834218"/>
                <a:gd name="connsiteX221" fmla="*/ 1250469 w 3024845"/>
                <a:gd name="connsiteY221" fmla="*/ 441002 h 834218"/>
                <a:gd name="connsiteX222" fmla="*/ 1251229 w 3024845"/>
                <a:gd name="connsiteY222" fmla="*/ 441002 h 834218"/>
                <a:gd name="connsiteX223" fmla="*/ 1256549 w 3024845"/>
                <a:gd name="connsiteY223" fmla="*/ 441002 h 834218"/>
                <a:gd name="connsiteX224" fmla="*/ 1257309 w 3024845"/>
                <a:gd name="connsiteY224" fmla="*/ 439651 h 834218"/>
                <a:gd name="connsiteX225" fmla="*/ 1262629 w 3024845"/>
                <a:gd name="connsiteY225" fmla="*/ 430193 h 834218"/>
                <a:gd name="connsiteX226" fmla="*/ 1262629 w 3024845"/>
                <a:gd name="connsiteY226" fmla="*/ 432085 h 834218"/>
                <a:gd name="connsiteX227" fmla="*/ 1262629 w 3024845"/>
                <a:gd name="connsiteY227" fmla="*/ 445326 h 834218"/>
                <a:gd name="connsiteX228" fmla="*/ 1266682 w 3024845"/>
                <a:gd name="connsiteY228" fmla="*/ 399929 h 834218"/>
                <a:gd name="connsiteX229" fmla="*/ 1267442 w 3024845"/>
                <a:gd name="connsiteY229" fmla="*/ 399929 h 834218"/>
                <a:gd name="connsiteX230" fmla="*/ 1272762 w 3024845"/>
                <a:gd name="connsiteY230" fmla="*/ 399929 h 834218"/>
                <a:gd name="connsiteX231" fmla="*/ 1272762 w 3024845"/>
                <a:gd name="connsiteY231" fmla="*/ 335075 h 834218"/>
                <a:gd name="connsiteX232" fmla="*/ 1273776 w 3024845"/>
                <a:gd name="connsiteY232" fmla="*/ 335075 h 834218"/>
                <a:gd name="connsiteX233" fmla="*/ 1280869 w 3024845"/>
                <a:gd name="connsiteY233" fmla="*/ 335075 h 834218"/>
                <a:gd name="connsiteX234" fmla="*/ 1293029 w 3024845"/>
                <a:gd name="connsiteY234" fmla="*/ 291840 h 834218"/>
                <a:gd name="connsiteX235" fmla="*/ 1294296 w 3024845"/>
                <a:gd name="connsiteY235" fmla="*/ 291840 h 834218"/>
                <a:gd name="connsiteX236" fmla="*/ 1303163 w 3024845"/>
                <a:gd name="connsiteY236" fmla="*/ 291840 h 834218"/>
                <a:gd name="connsiteX237" fmla="*/ 1313296 w 3024845"/>
                <a:gd name="connsiteY237" fmla="*/ 335075 h 834218"/>
                <a:gd name="connsiteX238" fmla="*/ 1314309 w 3024845"/>
                <a:gd name="connsiteY238" fmla="*/ 335075 h 834218"/>
                <a:gd name="connsiteX239" fmla="*/ 1321403 w 3024845"/>
                <a:gd name="connsiteY239" fmla="*/ 335075 h 834218"/>
                <a:gd name="connsiteX240" fmla="*/ 1321403 w 3024845"/>
                <a:gd name="connsiteY240" fmla="*/ 373987 h 834218"/>
                <a:gd name="connsiteX241" fmla="*/ 1323176 w 3024845"/>
                <a:gd name="connsiteY241" fmla="*/ 373987 h 834218"/>
                <a:gd name="connsiteX242" fmla="*/ 1335590 w 3024845"/>
                <a:gd name="connsiteY242" fmla="*/ 373987 h 834218"/>
                <a:gd name="connsiteX243" fmla="*/ 1335590 w 3024845"/>
                <a:gd name="connsiteY243" fmla="*/ 376149 h 834218"/>
                <a:gd name="connsiteX244" fmla="*/ 1335590 w 3024845"/>
                <a:gd name="connsiteY244" fmla="*/ 391281 h 834218"/>
                <a:gd name="connsiteX245" fmla="*/ 1339643 w 3024845"/>
                <a:gd name="connsiteY245" fmla="*/ 389120 h 834218"/>
                <a:gd name="connsiteX246" fmla="*/ 1339643 w 3024845"/>
                <a:gd name="connsiteY246" fmla="*/ 373987 h 834218"/>
                <a:gd name="connsiteX247" fmla="*/ 1341163 w 3024845"/>
                <a:gd name="connsiteY247" fmla="*/ 373987 h 834218"/>
                <a:gd name="connsiteX248" fmla="*/ 1351803 w 3024845"/>
                <a:gd name="connsiteY248" fmla="*/ 373987 h 834218"/>
                <a:gd name="connsiteX249" fmla="*/ 1351803 w 3024845"/>
                <a:gd name="connsiteY249" fmla="*/ 375608 h 834218"/>
                <a:gd name="connsiteX250" fmla="*/ 1351803 w 3024845"/>
                <a:gd name="connsiteY250" fmla="*/ 386958 h 834218"/>
                <a:gd name="connsiteX251" fmla="*/ 1382204 w 3024845"/>
                <a:gd name="connsiteY251" fmla="*/ 386958 h 834218"/>
                <a:gd name="connsiteX252" fmla="*/ 1382204 w 3024845"/>
                <a:gd name="connsiteY252" fmla="*/ 350208 h 834218"/>
                <a:gd name="connsiteX253" fmla="*/ 1383470 w 3024845"/>
                <a:gd name="connsiteY253" fmla="*/ 350208 h 834218"/>
                <a:gd name="connsiteX254" fmla="*/ 1392337 w 3024845"/>
                <a:gd name="connsiteY254" fmla="*/ 350208 h 834218"/>
                <a:gd name="connsiteX255" fmla="*/ 1392337 w 3024845"/>
                <a:gd name="connsiteY255" fmla="*/ 371825 h 834218"/>
                <a:gd name="connsiteX256" fmla="*/ 1394364 w 3024845"/>
                <a:gd name="connsiteY256" fmla="*/ 339399 h 834218"/>
                <a:gd name="connsiteX257" fmla="*/ 1416657 w 3024845"/>
                <a:gd name="connsiteY257" fmla="*/ 339399 h 834218"/>
                <a:gd name="connsiteX258" fmla="*/ 1416657 w 3024845"/>
                <a:gd name="connsiteY258" fmla="*/ 337777 h 834218"/>
                <a:gd name="connsiteX259" fmla="*/ 1416657 w 3024845"/>
                <a:gd name="connsiteY259" fmla="*/ 326428 h 834218"/>
                <a:gd name="connsiteX260" fmla="*/ 1417417 w 3024845"/>
                <a:gd name="connsiteY260" fmla="*/ 326428 h 834218"/>
                <a:gd name="connsiteX261" fmla="*/ 1422737 w 3024845"/>
                <a:gd name="connsiteY261" fmla="*/ 326428 h 834218"/>
                <a:gd name="connsiteX262" fmla="*/ 1422737 w 3024845"/>
                <a:gd name="connsiteY262" fmla="*/ 324537 h 834218"/>
                <a:gd name="connsiteX263" fmla="*/ 1422737 w 3024845"/>
                <a:gd name="connsiteY263" fmla="*/ 311296 h 834218"/>
                <a:gd name="connsiteX264" fmla="*/ 1426791 w 3024845"/>
                <a:gd name="connsiteY264" fmla="*/ 317781 h 834218"/>
                <a:gd name="connsiteX265" fmla="*/ 1429071 w 3024845"/>
                <a:gd name="connsiteY265" fmla="*/ 317781 h 834218"/>
                <a:gd name="connsiteX266" fmla="*/ 1445031 w 3024845"/>
                <a:gd name="connsiteY266" fmla="*/ 317781 h 834218"/>
                <a:gd name="connsiteX267" fmla="*/ 1445031 w 3024845"/>
                <a:gd name="connsiteY267" fmla="*/ 316970 h 834218"/>
                <a:gd name="connsiteX268" fmla="*/ 1445031 w 3024845"/>
                <a:gd name="connsiteY268" fmla="*/ 311296 h 834218"/>
                <a:gd name="connsiteX269" fmla="*/ 1445791 w 3024845"/>
                <a:gd name="connsiteY269" fmla="*/ 311296 h 834218"/>
                <a:gd name="connsiteX270" fmla="*/ 1451111 w 3024845"/>
                <a:gd name="connsiteY270" fmla="*/ 311296 h 834218"/>
                <a:gd name="connsiteX271" fmla="*/ 1451111 w 3024845"/>
                <a:gd name="connsiteY271" fmla="*/ 312647 h 834218"/>
                <a:gd name="connsiteX272" fmla="*/ 1451111 w 3024845"/>
                <a:gd name="connsiteY272" fmla="*/ 322105 h 834218"/>
                <a:gd name="connsiteX273" fmla="*/ 1489618 w 3024845"/>
                <a:gd name="connsiteY273" fmla="*/ 322105 h 834218"/>
                <a:gd name="connsiteX274" fmla="*/ 1489618 w 3024845"/>
                <a:gd name="connsiteY274" fmla="*/ 460458 h 834218"/>
                <a:gd name="connsiteX275" fmla="*/ 1491138 w 3024845"/>
                <a:gd name="connsiteY275" fmla="*/ 460458 h 834218"/>
                <a:gd name="connsiteX276" fmla="*/ 1501778 w 3024845"/>
                <a:gd name="connsiteY276" fmla="*/ 460458 h 834218"/>
                <a:gd name="connsiteX277" fmla="*/ 1501778 w 3024845"/>
                <a:gd name="connsiteY277" fmla="*/ 447488 h 834218"/>
                <a:gd name="connsiteX278" fmla="*/ 1505832 w 3024845"/>
                <a:gd name="connsiteY278" fmla="*/ 447488 h 834218"/>
                <a:gd name="connsiteX279" fmla="*/ 1505832 w 3024845"/>
                <a:gd name="connsiteY279" fmla="*/ 460458 h 834218"/>
                <a:gd name="connsiteX280" fmla="*/ 1536232 w 3024845"/>
                <a:gd name="connsiteY280" fmla="*/ 460458 h 834218"/>
                <a:gd name="connsiteX281" fmla="*/ 1536232 w 3024845"/>
                <a:gd name="connsiteY281" fmla="*/ 430193 h 834218"/>
                <a:gd name="connsiteX282" fmla="*/ 1548392 w 3024845"/>
                <a:gd name="connsiteY282" fmla="*/ 430193 h 834218"/>
                <a:gd name="connsiteX283" fmla="*/ 1560552 w 3024845"/>
                <a:gd name="connsiteY283" fmla="*/ 428032 h 834218"/>
                <a:gd name="connsiteX284" fmla="*/ 1564606 w 3024845"/>
                <a:gd name="connsiteY284" fmla="*/ 430193 h 834218"/>
                <a:gd name="connsiteX285" fmla="*/ 1574739 w 3024845"/>
                <a:gd name="connsiteY285" fmla="*/ 430193 h 834218"/>
                <a:gd name="connsiteX286" fmla="*/ 1574739 w 3024845"/>
                <a:gd name="connsiteY286" fmla="*/ 460458 h 834218"/>
                <a:gd name="connsiteX287" fmla="*/ 1582846 w 3024845"/>
                <a:gd name="connsiteY287" fmla="*/ 460458 h 834218"/>
                <a:gd name="connsiteX288" fmla="*/ 1582846 w 3024845"/>
                <a:gd name="connsiteY288" fmla="*/ 477753 h 834218"/>
                <a:gd name="connsiteX289" fmla="*/ 1592182 w 3024845"/>
                <a:gd name="connsiteY289" fmla="*/ 478658 h 834218"/>
                <a:gd name="connsiteX290" fmla="*/ 1605140 w 3024845"/>
                <a:gd name="connsiteY290" fmla="*/ 478658 h 834218"/>
                <a:gd name="connsiteX291" fmla="*/ 1605140 w 3024845"/>
                <a:gd name="connsiteY291" fmla="*/ 462620 h 834218"/>
                <a:gd name="connsiteX292" fmla="*/ 1673096 w 3024845"/>
                <a:gd name="connsiteY292" fmla="*/ 462620 h 834218"/>
                <a:gd name="connsiteX293" fmla="*/ 1673096 w 3024845"/>
                <a:gd name="connsiteY293" fmla="*/ 377367 h 834218"/>
                <a:gd name="connsiteX294" fmla="*/ 1745104 w 3024845"/>
                <a:gd name="connsiteY294" fmla="*/ 377367 h 834218"/>
                <a:gd name="connsiteX295" fmla="*/ 1745104 w 3024845"/>
                <a:gd name="connsiteY295" fmla="*/ 456135 h 834218"/>
                <a:gd name="connsiteX296" fmla="*/ 1747008 w 3024845"/>
                <a:gd name="connsiteY296" fmla="*/ 456135 h 834218"/>
                <a:gd name="connsiteX297" fmla="*/ 1748250 w 3024845"/>
                <a:gd name="connsiteY297" fmla="*/ 478658 h 834218"/>
                <a:gd name="connsiteX298" fmla="*/ 1757926 w 3024845"/>
                <a:gd name="connsiteY298" fmla="*/ 478658 h 834218"/>
                <a:gd name="connsiteX299" fmla="*/ 1759168 w 3024845"/>
                <a:gd name="connsiteY299" fmla="*/ 456135 h 834218"/>
                <a:gd name="connsiteX300" fmla="*/ 1765248 w 3024845"/>
                <a:gd name="connsiteY300" fmla="*/ 456135 h 834218"/>
                <a:gd name="connsiteX301" fmla="*/ 1766490 w 3024845"/>
                <a:gd name="connsiteY301" fmla="*/ 478658 h 834218"/>
                <a:gd name="connsiteX302" fmla="*/ 1817112 w 3024845"/>
                <a:gd name="connsiteY302" fmla="*/ 478658 h 834218"/>
                <a:gd name="connsiteX303" fmla="*/ 1817112 w 3024845"/>
                <a:gd name="connsiteY303" fmla="*/ 315630 h 834218"/>
                <a:gd name="connsiteX304" fmla="*/ 2014439 w 3024845"/>
                <a:gd name="connsiteY304" fmla="*/ 315630 h 834218"/>
                <a:gd name="connsiteX305" fmla="*/ 2014439 w 3024845"/>
                <a:gd name="connsiteY305" fmla="*/ 478658 h 834218"/>
                <a:gd name="connsiteX306" fmla="*/ 2033136 w 3024845"/>
                <a:gd name="connsiteY306" fmla="*/ 478658 h 834218"/>
                <a:gd name="connsiteX307" fmla="*/ 2033136 w 3024845"/>
                <a:gd name="connsiteY307" fmla="*/ 395965 h 834218"/>
                <a:gd name="connsiteX308" fmla="*/ 2128256 w 3024845"/>
                <a:gd name="connsiteY308" fmla="*/ 395965 h 834218"/>
                <a:gd name="connsiteX309" fmla="*/ 2180720 w 3024845"/>
                <a:gd name="connsiteY309" fmla="*/ 330752 h 834218"/>
                <a:gd name="connsiteX310" fmla="*/ 2245574 w 3024845"/>
                <a:gd name="connsiteY310" fmla="*/ 330752 h 834218"/>
                <a:gd name="connsiteX311" fmla="*/ 2245574 w 3024845"/>
                <a:gd name="connsiteY311" fmla="*/ 406414 h 834218"/>
                <a:gd name="connsiteX312" fmla="*/ 2253681 w 3024845"/>
                <a:gd name="connsiteY312" fmla="*/ 406414 h 834218"/>
                <a:gd name="connsiteX313" fmla="*/ 2255708 w 3024845"/>
                <a:gd name="connsiteY313" fmla="*/ 399929 h 834218"/>
                <a:gd name="connsiteX314" fmla="*/ 2261788 w 3024845"/>
                <a:gd name="connsiteY314" fmla="*/ 399929 h 834218"/>
                <a:gd name="connsiteX315" fmla="*/ 2263815 w 3024845"/>
                <a:gd name="connsiteY315" fmla="*/ 408576 h 834218"/>
                <a:gd name="connsiteX316" fmla="*/ 2275975 w 3024845"/>
                <a:gd name="connsiteY316" fmla="*/ 408576 h 834218"/>
                <a:gd name="connsiteX317" fmla="*/ 2275975 w 3024845"/>
                <a:gd name="connsiteY317" fmla="*/ 402090 h 834218"/>
                <a:gd name="connsiteX318" fmla="*/ 2298268 w 3024845"/>
                <a:gd name="connsiteY318" fmla="*/ 402090 h 834218"/>
                <a:gd name="connsiteX319" fmla="*/ 2298268 w 3024845"/>
                <a:gd name="connsiteY319" fmla="*/ 408576 h 834218"/>
                <a:gd name="connsiteX320" fmla="*/ 2318535 w 3024845"/>
                <a:gd name="connsiteY320" fmla="*/ 408576 h 834218"/>
                <a:gd name="connsiteX321" fmla="*/ 2318535 w 3024845"/>
                <a:gd name="connsiteY321" fmla="*/ 453973 h 834218"/>
                <a:gd name="connsiteX322" fmla="*/ 2332722 w 3024845"/>
                <a:gd name="connsiteY322" fmla="*/ 453973 h 834218"/>
                <a:gd name="connsiteX323" fmla="*/ 2332722 w 3024845"/>
                <a:gd name="connsiteY323" fmla="*/ 441002 h 834218"/>
                <a:gd name="connsiteX324" fmla="*/ 2348936 w 3024845"/>
                <a:gd name="connsiteY324" fmla="*/ 441002 h 834218"/>
                <a:gd name="connsiteX325" fmla="*/ 2348936 w 3024845"/>
                <a:gd name="connsiteY325" fmla="*/ 261575 h 834218"/>
                <a:gd name="connsiteX326" fmla="*/ 2355016 w 3024845"/>
                <a:gd name="connsiteY326" fmla="*/ 255089 h 834218"/>
                <a:gd name="connsiteX327" fmla="*/ 2427977 w 3024845"/>
                <a:gd name="connsiteY327" fmla="*/ 255089 h 834218"/>
                <a:gd name="connsiteX328" fmla="*/ 2427977 w 3024845"/>
                <a:gd name="connsiteY328" fmla="*/ 263737 h 834218"/>
                <a:gd name="connsiteX329" fmla="*/ 2438110 w 3024845"/>
                <a:gd name="connsiteY329" fmla="*/ 263737 h 834218"/>
                <a:gd name="connsiteX330" fmla="*/ 2438110 w 3024845"/>
                <a:gd name="connsiteY330" fmla="*/ 378311 h 834218"/>
                <a:gd name="connsiteX331" fmla="*/ 2460404 w 3024845"/>
                <a:gd name="connsiteY331" fmla="*/ 378311 h 834218"/>
                <a:gd name="connsiteX332" fmla="*/ 2460404 w 3024845"/>
                <a:gd name="connsiteY332" fmla="*/ 311296 h 834218"/>
                <a:gd name="connsiteX333" fmla="*/ 2486751 w 3024845"/>
                <a:gd name="connsiteY333" fmla="*/ 311296 h 834218"/>
                <a:gd name="connsiteX334" fmla="*/ 2490804 w 3024845"/>
                <a:gd name="connsiteY334" fmla="*/ 306972 h 834218"/>
                <a:gd name="connsiteX335" fmla="*/ 2498911 w 3024845"/>
                <a:gd name="connsiteY335" fmla="*/ 306972 h 834218"/>
                <a:gd name="connsiteX336" fmla="*/ 2502964 w 3024845"/>
                <a:gd name="connsiteY336" fmla="*/ 311296 h 834218"/>
                <a:gd name="connsiteX337" fmla="*/ 2525258 w 3024845"/>
                <a:gd name="connsiteY337" fmla="*/ 311296 h 834218"/>
                <a:gd name="connsiteX338" fmla="*/ 2525258 w 3024845"/>
                <a:gd name="connsiteY338" fmla="*/ 194560 h 834218"/>
                <a:gd name="connsiteX339" fmla="*/ 2582005 w 3024845"/>
                <a:gd name="connsiteY339" fmla="*/ 183751 h 834218"/>
                <a:gd name="connsiteX340" fmla="*/ 2582005 w 3024845"/>
                <a:gd name="connsiteY340" fmla="*/ 184832 h 834218"/>
                <a:gd name="connsiteX341" fmla="*/ 2582005 w 3024845"/>
                <a:gd name="connsiteY341" fmla="*/ 192398 h 834218"/>
                <a:gd name="connsiteX342" fmla="*/ 2608352 w 3024845"/>
                <a:gd name="connsiteY342" fmla="*/ 192398 h 834218"/>
                <a:gd name="connsiteX343" fmla="*/ 2608352 w 3024845"/>
                <a:gd name="connsiteY343" fmla="*/ 447488 h 834218"/>
                <a:gd name="connsiteX344" fmla="*/ 2630646 w 3024845"/>
                <a:gd name="connsiteY344" fmla="*/ 447488 h 834218"/>
                <a:gd name="connsiteX345" fmla="*/ 2630646 w 3024845"/>
                <a:gd name="connsiteY345" fmla="*/ 443164 h 834218"/>
                <a:gd name="connsiteX346" fmla="*/ 2642806 w 3024845"/>
                <a:gd name="connsiteY346" fmla="*/ 443164 h 834218"/>
                <a:gd name="connsiteX347" fmla="*/ 2642806 w 3024845"/>
                <a:gd name="connsiteY347" fmla="*/ 447488 h 834218"/>
                <a:gd name="connsiteX348" fmla="*/ 2667126 w 3024845"/>
                <a:gd name="connsiteY348" fmla="*/ 447488 h 834218"/>
                <a:gd name="connsiteX349" fmla="*/ 2667126 w 3024845"/>
                <a:gd name="connsiteY349" fmla="*/ 434517 h 834218"/>
                <a:gd name="connsiteX350" fmla="*/ 2695500 w 3024845"/>
                <a:gd name="connsiteY350" fmla="*/ 434517 h 834218"/>
                <a:gd name="connsiteX351" fmla="*/ 2707660 w 3024845"/>
                <a:gd name="connsiteY351" fmla="*/ 430193 h 834218"/>
                <a:gd name="connsiteX352" fmla="*/ 2727927 w 3024845"/>
                <a:gd name="connsiteY352" fmla="*/ 434517 h 834218"/>
                <a:gd name="connsiteX353" fmla="*/ 2727927 w 3024845"/>
                <a:gd name="connsiteY353" fmla="*/ 417223 h 834218"/>
                <a:gd name="connsiteX354" fmla="*/ 2736034 w 3024845"/>
                <a:gd name="connsiteY354" fmla="*/ 417223 h 834218"/>
                <a:gd name="connsiteX355" fmla="*/ 2736034 w 3024845"/>
                <a:gd name="connsiteY355" fmla="*/ 404252 h 834218"/>
                <a:gd name="connsiteX356" fmla="*/ 2792781 w 3024845"/>
                <a:gd name="connsiteY356" fmla="*/ 404252 h 834218"/>
                <a:gd name="connsiteX357" fmla="*/ 2792781 w 3024845"/>
                <a:gd name="connsiteY357" fmla="*/ 373987 h 834218"/>
                <a:gd name="connsiteX358" fmla="*/ 2811021 w 3024845"/>
                <a:gd name="connsiteY358" fmla="*/ 373987 h 834218"/>
                <a:gd name="connsiteX359" fmla="*/ 2811021 w 3024845"/>
                <a:gd name="connsiteY359" fmla="*/ 367502 h 834218"/>
                <a:gd name="connsiteX360" fmla="*/ 2823181 w 3024845"/>
                <a:gd name="connsiteY360" fmla="*/ 367502 h 834218"/>
                <a:gd name="connsiteX361" fmla="*/ 2823181 w 3024845"/>
                <a:gd name="connsiteY361" fmla="*/ 373987 h 834218"/>
                <a:gd name="connsiteX362" fmla="*/ 2839395 w 3024845"/>
                <a:gd name="connsiteY362" fmla="*/ 373987 h 834218"/>
                <a:gd name="connsiteX363" fmla="*/ 2839395 w 3024845"/>
                <a:gd name="connsiteY363" fmla="*/ 423708 h 834218"/>
                <a:gd name="connsiteX364" fmla="*/ 2871822 w 3024845"/>
                <a:gd name="connsiteY364" fmla="*/ 423708 h 834218"/>
                <a:gd name="connsiteX365" fmla="*/ 2871822 w 3024845"/>
                <a:gd name="connsiteY365" fmla="*/ 397767 h 834218"/>
                <a:gd name="connsiteX366" fmla="*/ 2910329 w 3024845"/>
                <a:gd name="connsiteY366" fmla="*/ 397767 h 834218"/>
                <a:gd name="connsiteX367" fmla="*/ 2910329 w 3024845"/>
                <a:gd name="connsiteY367" fmla="*/ 367502 h 834218"/>
                <a:gd name="connsiteX368" fmla="*/ 2958970 w 3024845"/>
                <a:gd name="connsiteY368" fmla="*/ 367502 h 834218"/>
                <a:gd name="connsiteX369" fmla="*/ 2958970 w 3024845"/>
                <a:gd name="connsiteY369" fmla="*/ 478658 h 834218"/>
                <a:gd name="connsiteX370" fmla="*/ 2958970 w 3024845"/>
                <a:gd name="connsiteY370" fmla="*/ 492437 h 834218"/>
                <a:gd name="connsiteX371" fmla="*/ 3024845 w 3024845"/>
                <a:gd name="connsiteY371" fmla="*/ 492437 h 834218"/>
                <a:gd name="connsiteX372" fmla="*/ 3024845 w 3024845"/>
                <a:gd name="connsiteY372" fmla="*/ 834218 h 834218"/>
                <a:gd name="connsiteX373" fmla="*/ 2054 w 3024845"/>
                <a:gd name="connsiteY373" fmla="*/ 831885 h 834218"/>
                <a:gd name="connsiteX374" fmla="*/ 0 w 3024845"/>
                <a:gd name="connsiteY374" fmla="*/ 397767 h 834218"/>
                <a:gd name="connsiteX375" fmla="*/ 20267 w 3024845"/>
                <a:gd name="connsiteY375" fmla="*/ 397767 h 834218"/>
                <a:gd name="connsiteX376" fmla="*/ 20774 w 3024845"/>
                <a:gd name="connsiteY376" fmla="*/ 396686 h 834218"/>
                <a:gd name="connsiteX377" fmla="*/ 24320 w 3024845"/>
                <a:gd name="connsiteY377" fmla="*/ 389120 h 834218"/>
                <a:gd name="connsiteX378" fmla="*/ 26094 w 3024845"/>
                <a:gd name="connsiteY378" fmla="*/ 389390 h 834218"/>
                <a:gd name="connsiteX379" fmla="*/ 38507 w 3024845"/>
                <a:gd name="connsiteY379" fmla="*/ 391281 h 834218"/>
                <a:gd name="connsiteX380" fmla="*/ 39014 w 3024845"/>
                <a:gd name="connsiteY380" fmla="*/ 392633 h 834218"/>
                <a:gd name="connsiteX381" fmla="*/ 42560 w 3024845"/>
                <a:gd name="connsiteY381" fmla="*/ 402090 h 834218"/>
                <a:gd name="connsiteX382" fmla="*/ 68907 w 3024845"/>
                <a:gd name="connsiteY382" fmla="*/ 404252 h 834218"/>
                <a:gd name="connsiteX383" fmla="*/ 68907 w 3024845"/>
                <a:gd name="connsiteY383" fmla="*/ 281031 h 834218"/>
                <a:gd name="connsiteX384" fmla="*/ 70934 w 3024845"/>
                <a:gd name="connsiteY384" fmla="*/ 281031 h 834218"/>
                <a:gd name="connsiteX385" fmla="*/ 85121 w 3024845"/>
                <a:gd name="connsiteY385" fmla="*/ 281031 h 834218"/>
                <a:gd name="connsiteX386" fmla="*/ 85121 w 3024845"/>
                <a:gd name="connsiteY386" fmla="*/ 144839 h 834218"/>
                <a:gd name="connsiteX387" fmla="*/ 86894 w 3024845"/>
                <a:gd name="connsiteY387" fmla="*/ 144839 h 834218"/>
                <a:gd name="connsiteX388" fmla="*/ 99308 w 3024845"/>
                <a:gd name="connsiteY388" fmla="*/ 144839 h 834218"/>
                <a:gd name="connsiteX389" fmla="*/ 99308 w 3024845"/>
                <a:gd name="connsiteY389" fmla="*/ 30265 h 834218"/>
                <a:gd name="connsiteX390" fmla="*/ 103361 w 3024845"/>
                <a:gd name="connsiteY390"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30265 h 834218"/>
                <a:gd name="connsiteX5" fmla="*/ 220909 w 3024845"/>
                <a:gd name="connsiteY5" fmla="*/ 144839 h 834218"/>
                <a:gd name="connsiteX6" fmla="*/ 223189 w 3024845"/>
                <a:gd name="connsiteY6" fmla="*/ 144839 h 834218"/>
                <a:gd name="connsiteX7" fmla="*/ 239150 w 3024845"/>
                <a:gd name="connsiteY7" fmla="*/ 144839 h 834218"/>
                <a:gd name="connsiteX8" fmla="*/ 239150 w 3024845"/>
                <a:gd name="connsiteY8" fmla="*/ 285354 h 834218"/>
                <a:gd name="connsiteX9" fmla="*/ 240670 w 3024845"/>
                <a:gd name="connsiteY9" fmla="*/ 285084 h 834218"/>
                <a:gd name="connsiteX10" fmla="*/ 251310 w 3024845"/>
                <a:gd name="connsiteY10" fmla="*/ 283193 h 834218"/>
                <a:gd name="connsiteX11" fmla="*/ 249283 w 3024845"/>
                <a:gd name="connsiteY11" fmla="*/ 371825 h 834218"/>
                <a:gd name="connsiteX12" fmla="*/ 250803 w 3024845"/>
                <a:gd name="connsiteY12" fmla="*/ 372096 h 834218"/>
                <a:gd name="connsiteX13" fmla="*/ 261443 w 3024845"/>
                <a:gd name="connsiteY13" fmla="*/ 373987 h 834218"/>
                <a:gd name="connsiteX14" fmla="*/ 261696 w 3024845"/>
                <a:gd name="connsiteY14" fmla="*/ 374798 h 834218"/>
                <a:gd name="connsiteX15" fmla="*/ 263470 w 3024845"/>
                <a:gd name="connsiteY15" fmla="*/ 380473 h 834218"/>
                <a:gd name="connsiteX16" fmla="*/ 264230 w 3024845"/>
                <a:gd name="connsiteY16" fmla="*/ 378041 h 834218"/>
                <a:gd name="connsiteX17" fmla="*/ 269550 w 3024845"/>
                <a:gd name="connsiteY17" fmla="*/ 361017 h 834218"/>
                <a:gd name="connsiteX18" fmla="*/ 271323 w 3024845"/>
                <a:gd name="connsiteY18" fmla="*/ 361017 h 834218"/>
                <a:gd name="connsiteX19" fmla="*/ 283737 w 3024845"/>
                <a:gd name="connsiteY19" fmla="*/ 361017 h 834218"/>
                <a:gd name="connsiteX20" fmla="*/ 283737 w 3024845"/>
                <a:gd name="connsiteY20" fmla="*/ 393443 h 834218"/>
                <a:gd name="connsiteX21" fmla="*/ 284750 w 3024845"/>
                <a:gd name="connsiteY21" fmla="*/ 393984 h 834218"/>
                <a:gd name="connsiteX22" fmla="*/ 291844 w 3024845"/>
                <a:gd name="connsiteY22" fmla="*/ 397767 h 834218"/>
                <a:gd name="connsiteX23" fmla="*/ 291844 w 3024845"/>
                <a:gd name="connsiteY23" fmla="*/ 399118 h 834218"/>
                <a:gd name="connsiteX24" fmla="*/ 291844 w 3024845"/>
                <a:gd name="connsiteY24" fmla="*/ 408576 h 834218"/>
                <a:gd name="connsiteX25" fmla="*/ 336431 w 3024845"/>
                <a:gd name="connsiteY25" fmla="*/ 408576 h 834218"/>
                <a:gd name="connsiteX26" fmla="*/ 336431 w 3024845"/>
                <a:gd name="connsiteY26" fmla="*/ 409657 h 834218"/>
                <a:gd name="connsiteX27" fmla="*/ 336431 w 3024845"/>
                <a:gd name="connsiteY27" fmla="*/ 417223 h 834218"/>
                <a:gd name="connsiteX28" fmla="*/ 338457 w 3024845"/>
                <a:gd name="connsiteY28" fmla="*/ 417223 h 834218"/>
                <a:gd name="connsiteX29" fmla="*/ 352644 w 3024845"/>
                <a:gd name="connsiteY29" fmla="*/ 417223 h 834218"/>
                <a:gd name="connsiteX30" fmla="*/ 352644 w 3024845"/>
                <a:gd name="connsiteY30" fmla="*/ 386958 h 834218"/>
                <a:gd name="connsiteX31" fmla="*/ 397231 w 3024845"/>
                <a:gd name="connsiteY31" fmla="*/ 386958 h 834218"/>
                <a:gd name="connsiteX32" fmla="*/ 397231 w 3024845"/>
                <a:gd name="connsiteY32" fmla="*/ 385607 h 834218"/>
                <a:gd name="connsiteX33" fmla="*/ 397231 w 3024845"/>
                <a:gd name="connsiteY33" fmla="*/ 376149 h 834218"/>
                <a:gd name="connsiteX34" fmla="*/ 398245 w 3024845"/>
                <a:gd name="connsiteY34" fmla="*/ 376149 h 834218"/>
                <a:gd name="connsiteX35" fmla="*/ 405338 w 3024845"/>
                <a:gd name="connsiteY35" fmla="*/ 376149 h 834218"/>
                <a:gd name="connsiteX36" fmla="*/ 405338 w 3024845"/>
                <a:gd name="connsiteY36" fmla="*/ 374258 h 834218"/>
                <a:gd name="connsiteX37" fmla="*/ 405338 w 3024845"/>
                <a:gd name="connsiteY37" fmla="*/ 361017 h 834218"/>
                <a:gd name="connsiteX38" fmla="*/ 406098 w 3024845"/>
                <a:gd name="connsiteY38" fmla="*/ 361017 h 834218"/>
                <a:gd name="connsiteX39" fmla="*/ 411418 w 3024845"/>
                <a:gd name="connsiteY39" fmla="*/ 361017 h 834218"/>
                <a:gd name="connsiteX40" fmla="*/ 411418 w 3024845"/>
                <a:gd name="connsiteY40" fmla="*/ 359936 h 834218"/>
                <a:gd name="connsiteX41" fmla="*/ 411418 w 3024845"/>
                <a:gd name="connsiteY41" fmla="*/ 352369 h 834218"/>
                <a:gd name="connsiteX42" fmla="*/ 413445 w 3024845"/>
                <a:gd name="connsiteY42" fmla="*/ 352369 h 834218"/>
                <a:gd name="connsiteX43" fmla="*/ 427632 w 3024845"/>
                <a:gd name="connsiteY43" fmla="*/ 352369 h 834218"/>
                <a:gd name="connsiteX44" fmla="*/ 427632 w 3024845"/>
                <a:gd name="connsiteY44" fmla="*/ 353450 h 834218"/>
                <a:gd name="connsiteX45" fmla="*/ 427632 w 3024845"/>
                <a:gd name="connsiteY45" fmla="*/ 361017 h 834218"/>
                <a:gd name="connsiteX46" fmla="*/ 449925 w 3024845"/>
                <a:gd name="connsiteY46" fmla="*/ 361017 h 834218"/>
                <a:gd name="connsiteX47" fmla="*/ 449925 w 3024845"/>
                <a:gd name="connsiteY47" fmla="*/ 359125 h 834218"/>
                <a:gd name="connsiteX48" fmla="*/ 449925 w 3024845"/>
                <a:gd name="connsiteY48" fmla="*/ 345884 h 834218"/>
                <a:gd name="connsiteX49" fmla="*/ 451699 w 3024845"/>
                <a:gd name="connsiteY49" fmla="*/ 345884 h 834218"/>
                <a:gd name="connsiteX50" fmla="*/ 464112 w 3024845"/>
                <a:gd name="connsiteY50" fmla="*/ 345884 h 834218"/>
                <a:gd name="connsiteX51" fmla="*/ 464112 w 3024845"/>
                <a:gd name="connsiteY51" fmla="*/ 369664 h 834218"/>
                <a:gd name="connsiteX52" fmla="*/ 465126 w 3024845"/>
                <a:gd name="connsiteY52" fmla="*/ 369664 h 834218"/>
                <a:gd name="connsiteX53" fmla="*/ 472219 w 3024845"/>
                <a:gd name="connsiteY53" fmla="*/ 369664 h 834218"/>
                <a:gd name="connsiteX54" fmla="*/ 472219 w 3024845"/>
                <a:gd name="connsiteY54" fmla="*/ 368583 h 834218"/>
                <a:gd name="connsiteX55" fmla="*/ 472219 w 3024845"/>
                <a:gd name="connsiteY55" fmla="*/ 361017 h 834218"/>
                <a:gd name="connsiteX56" fmla="*/ 473992 w 3024845"/>
                <a:gd name="connsiteY56" fmla="*/ 361017 h 834218"/>
                <a:gd name="connsiteX57" fmla="*/ 486406 w 3024845"/>
                <a:gd name="connsiteY57" fmla="*/ 361017 h 834218"/>
                <a:gd name="connsiteX58" fmla="*/ 486406 w 3024845"/>
                <a:gd name="connsiteY58" fmla="*/ 386958 h 834218"/>
                <a:gd name="connsiteX59" fmla="*/ 488433 w 3024845"/>
                <a:gd name="connsiteY59" fmla="*/ 386958 h 834218"/>
                <a:gd name="connsiteX60" fmla="*/ 502619 w 3024845"/>
                <a:gd name="connsiteY60" fmla="*/ 386958 h 834218"/>
                <a:gd name="connsiteX61" fmla="*/ 502619 w 3024845"/>
                <a:gd name="connsiteY61" fmla="*/ 388579 h 834218"/>
                <a:gd name="connsiteX62" fmla="*/ 502619 w 3024845"/>
                <a:gd name="connsiteY62" fmla="*/ 399929 h 834218"/>
                <a:gd name="connsiteX63" fmla="*/ 503379 w 3024845"/>
                <a:gd name="connsiteY63" fmla="*/ 399929 h 834218"/>
                <a:gd name="connsiteX64" fmla="*/ 508700 w 3024845"/>
                <a:gd name="connsiteY64" fmla="*/ 399929 h 834218"/>
                <a:gd name="connsiteX65" fmla="*/ 508700 w 3024845"/>
                <a:gd name="connsiteY65" fmla="*/ 399118 h 834218"/>
                <a:gd name="connsiteX66" fmla="*/ 508700 w 3024845"/>
                <a:gd name="connsiteY66" fmla="*/ 393443 h 834218"/>
                <a:gd name="connsiteX67" fmla="*/ 539100 w 3024845"/>
                <a:gd name="connsiteY67" fmla="*/ 393443 h 834218"/>
                <a:gd name="connsiteX68" fmla="*/ 539100 w 3024845"/>
                <a:gd name="connsiteY68" fmla="*/ 417223 h 834218"/>
                <a:gd name="connsiteX69" fmla="*/ 540113 w 3024845"/>
                <a:gd name="connsiteY69" fmla="*/ 417223 h 834218"/>
                <a:gd name="connsiteX70" fmla="*/ 547207 w 3024845"/>
                <a:gd name="connsiteY70" fmla="*/ 417223 h 834218"/>
                <a:gd name="connsiteX71" fmla="*/ 547207 w 3024845"/>
                <a:gd name="connsiteY71" fmla="*/ 418304 h 834218"/>
                <a:gd name="connsiteX72" fmla="*/ 547207 w 3024845"/>
                <a:gd name="connsiteY72" fmla="*/ 425870 h 834218"/>
                <a:gd name="connsiteX73" fmla="*/ 547967 w 3024845"/>
                <a:gd name="connsiteY73" fmla="*/ 425870 h 834218"/>
                <a:gd name="connsiteX74" fmla="*/ 553287 w 3024845"/>
                <a:gd name="connsiteY74" fmla="*/ 425870 h 834218"/>
                <a:gd name="connsiteX75" fmla="*/ 553287 w 3024845"/>
                <a:gd name="connsiteY75" fmla="*/ 423708 h 834218"/>
                <a:gd name="connsiteX76" fmla="*/ 553287 w 3024845"/>
                <a:gd name="connsiteY76" fmla="*/ 408576 h 834218"/>
                <a:gd name="connsiteX77" fmla="*/ 554300 w 3024845"/>
                <a:gd name="connsiteY77" fmla="*/ 408576 h 834218"/>
                <a:gd name="connsiteX78" fmla="*/ 561394 w 3024845"/>
                <a:gd name="connsiteY78" fmla="*/ 408576 h 834218"/>
                <a:gd name="connsiteX79" fmla="*/ 561394 w 3024845"/>
                <a:gd name="connsiteY79" fmla="*/ 409657 h 834218"/>
                <a:gd name="connsiteX80" fmla="*/ 561394 w 3024845"/>
                <a:gd name="connsiteY80" fmla="*/ 417223 h 834218"/>
                <a:gd name="connsiteX81" fmla="*/ 566714 w 3024845"/>
                <a:gd name="connsiteY81" fmla="*/ 415230 h 834218"/>
                <a:gd name="connsiteX82" fmla="*/ 567474 w 3024845"/>
                <a:gd name="connsiteY82" fmla="*/ 414250 h 834218"/>
                <a:gd name="connsiteX83" fmla="*/ 567474 w 3024845"/>
                <a:gd name="connsiteY83" fmla="*/ 408576 h 834218"/>
                <a:gd name="connsiteX84" fmla="*/ 605981 w 3024845"/>
                <a:gd name="connsiteY84" fmla="*/ 408576 h 834218"/>
                <a:gd name="connsiteX85" fmla="*/ 605981 w 3024845"/>
                <a:gd name="connsiteY85" fmla="*/ 432355 h 834218"/>
                <a:gd name="connsiteX86" fmla="*/ 608007 w 3024845"/>
                <a:gd name="connsiteY86" fmla="*/ 432355 h 834218"/>
                <a:gd name="connsiteX87" fmla="*/ 622194 w 3024845"/>
                <a:gd name="connsiteY87" fmla="*/ 432355 h 834218"/>
                <a:gd name="connsiteX88" fmla="*/ 622194 w 3024845"/>
                <a:gd name="connsiteY88" fmla="*/ 433436 h 834218"/>
                <a:gd name="connsiteX89" fmla="*/ 622194 w 3024845"/>
                <a:gd name="connsiteY89" fmla="*/ 441002 h 834218"/>
                <a:gd name="connsiteX90" fmla="*/ 623968 w 3024845"/>
                <a:gd name="connsiteY90" fmla="*/ 441002 h 834218"/>
                <a:gd name="connsiteX91" fmla="*/ 636381 w 3024845"/>
                <a:gd name="connsiteY91" fmla="*/ 441002 h 834218"/>
                <a:gd name="connsiteX92" fmla="*/ 636381 w 3024845"/>
                <a:gd name="connsiteY92" fmla="*/ 417223 h 834218"/>
                <a:gd name="connsiteX93" fmla="*/ 637394 w 3024845"/>
                <a:gd name="connsiteY93" fmla="*/ 417223 h 834218"/>
                <a:gd name="connsiteX94" fmla="*/ 644488 w 3024845"/>
                <a:gd name="connsiteY94" fmla="*/ 417223 h 834218"/>
                <a:gd name="connsiteX95" fmla="*/ 644488 w 3024845"/>
                <a:gd name="connsiteY95" fmla="*/ 384796 h 834218"/>
                <a:gd name="connsiteX96" fmla="*/ 645501 w 3024845"/>
                <a:gd name="connsiteY96" fmla="*/ 384796 h 834218"/>
                <a:gd name="connsiteX97" fmla="*/ 652595 w 3024845"/>
                <a:gd name="connsiteY97" fmla="*/ 384796 h 834218"/>
                <a:gd name="connsiteX98" fmla="*/ 652595 w 3024845"/>
                <a:gd name="connsiteY98" fmla="*/ 382905 h 834218"/>
                <a:gd name="connsiteX99" fmla="*/ 652595 w 3024845"/>
                <a:gd name="connsiteY99" fmla="*/ 369664 h 834218"/>
                <a:gd name="connsiteX100" fmla="*/ 651328 w 3024845"/>
                <a:gd name="connsiteY100" fmla="*/ 368042 h 834218"/>
                <a:gd name="connsiteX101" fmla="*/ 656648 w 3024845"/>
                <a:gd name="connsiteY101" fmla="*/ 356693 h 834218"/>
                <a:gd name="connsiteX102" fmla="*/ 664755 w 3024845"/>
                <a:gd name="connsiteY102" fmla="*/ 384796 h 834218"/>
                <a:gd name="connsiteX103" fmla="*/ 665515 w 3024845"/>
                <a:gd name="connsiteY103" fmla="*/ 384796 h 834218"/>
                <a:gd name="connsiteX104" fmla="*/ 670835 w 3024845"/>
                <a:gd name="connsiteY104" fmla="*/ 384796 h 834218"/>
                <a:gd name="connsiteX105" fmla="*/ 670835 w 3024845"/>
                <a:gd name="connsiteY105" fmla="*/ 278869 h 834218"/>
                <a:gd name="connsiteX106" fmla="*/ 672355 w 3024845"/>
                <a:gd name="connsiteY106" fmla="*/ 278869 h 834218"/>
                <a:gd name="connsiteX107" fmla="*/ 682995 w 3024845"/>
                <a:gd name="connsiteY107" fmla="*/ 278869 h 834218"/>
                <a:gd name="connsiteX108" fmla="*/ 682995 w 3024845"/>
                <a:gd name="connsiteY108" fmla="*/ 231310 h 834218"/>
                <a:gd name="connsiteX109" fmla="*/ 709342 w 3024845"/>
                <a:gd name="connsiteY109" fmla="*/ 231310 h 834218"/>
                <a:gd name="connsiteX110" fmla="*/ 709342 w 3024845"/>
                <a:gd name="connsiteY110" fmla="*/ 209692 h 834218"/>
                <a:gd name="connsiteX111" fmla="*/ 743796 w 3024845"/>
                <a:gd name="connsiteY111" fmla="*/ 209692 h 834218"/>
                <a:gd name="connsiteX112" fmla="*/ 743796 w 3024845"/>
                <a:gd name="connsiteY112" fmla="*/ 212124 h 834218"/>
                <a:gd name="connsiteX113" fmla="*/ 743796 w 3024845"/>
                <a:gd name="connsiteY113" fmla="*/ 229148 h 834218"/>
                <a:gd name="connsiteX114" fmla="*/ 746076 w 3024845"/>
                <a:gd name="connsiteY114" fmla="*/ 229148 h 834218"/>
                <a:gd name="connsiteX115" fmla="*/ 762036 w 3024845"/>
                <a:gd name="connsiteY115" fmla="*/ 229148 h 834218"/>
                <a:gd name="connsiteX116" fmla="*/ 762036 w 3024845"/>
                <a:gd name="connsiteY116" fmla="*/ 276707 h 834218"/>
                <a:gd name="connsiteX117" fmla="*/ 763049 w 3024845"/>
                <a:gd name="connsiteY117" fmla="*/ 276707 h 834218"/>
                <a:gd name="connsiteX118" fmla="*/ 770143 w 3024845"/>
                <a:gd name="connsiteY118" fmla="*/ 276707 h 834218"/>
                <a:gd name="connsiteX119" fmla="*/ 784330 w 3024845"/>
                <a:gd name="connsiteY119" fmla="*/ 281031 h 834218"/>
                <a:gd name="connsiteX120" fmla="*/ 784330 w 3024845"/>
                <a:gd name="connsiteY120" fmla="*/ 319943 h 834218"/>
                <a:gd name="connsiteX121" fmla="*/ 785343 w 3024845"/>
                <a:gd name="connsiteY121" fmla="*/ 319943 h 834218"/>
                <a:gd name="connsiteX122" fmla="*/ 792436 w 3024845"/>
                <a:gd name="connsiteY122" fmla="*/ 319943 h 834218"/>
                <a:gd name="connsiteX123" fmla="*/ 792436 w 3024845"/>
                <a:gd name="connsiteY123" fmla="*/ 321564 h 834218"/>
                <a:gd name="connsiteX124" fmla="*/ 792436 w 3024845"/>
                <a:gd name="connsiteY124" fmla="*/ 332913 h 834218"/>
                <a:gd name="connsiteX125" fmla="*/ 794463 w 3024845"/>
                <a:gd name="connsiteY125" fmla="*/ 332913 h 834218"/>
                <a:gd name="connsiteX126" fmla="*/ 808650 w 3024845"/>
                <a:gd name="connsiteY126" fmla="*/ 332913 h 834218"/>
                <a:gd name="connsiteX127" fmla="*/ 814730 w 3024845"/>
                <a:gd name="connsiteY127" fmla="*/ 339399 h 834218"/>
                <a:gd name="connsiteX128" fmla="*/ 814730 w 3024845"/>
                <a:gd name="connsiteY128" fmla="*/ 361017 h 834218"/>
                <a:gd name="connsiteX129" fmla="*/ 817010 w 3024845"/>
                <a:gd name="connsiteY129" fmla="*/ 361017 h 834218"/>
                <a:gd name="connsiteX130" fmla="*/ 832970 w 3024845"/>
                <a:gd name="connsiteY130" fmla="*/ 361017 h 834218"/>
                <a:gd name="connsiteX131" fmla="*/ 832970 w 3024845"/>
                <a:gd name="connsiteY131" fmla="*/ 362097 h 834218"/>
                <a:gd name="connsiteX132" fmla="*/ 832970 w 3024845"/>
                <a:gd name="connsiteY132" fmla="*/ 369664 h 834218"/>
                <a:gd name="connsiteX133" fmla="*/ 834237 w 3024845"/>
                <a:gd name="connsiteY133" fmla="*/ 369664 h 834218"/>
                <a:gd name="connsiteX134" fmla="*/ 843104 w 3024845"/>
                <a:gd name="connsiteY134" fmla="*/ 369664 h 834218"/>
                <a:gd name="connsiteX135" fmla="*/ 843104 w 3024845"/>
                <a:gd name="connsiteY135" fmla="*/ 371825 h 834218"/>
                <a:gd name="connsiteX136" fmla="*/ 843104 w 3024845"/>
                <a:gd name="connsiteY136" fmla="*/ 386958 h 834218"/>
                <a:gd name="connsiteX137" fmla="*/ 847157 w 3024845"/>
                <a:gd name="connsiteY137" fmla="*/ 385066 h 834218"/>
                <a:gd name="connsiteX138" fmla="*/ 847157 w 3024845"/>
                <a:gd name="connsiteY138" fmla="*/ 371825 h 834218"/>
                <a:gd name="connsiteX139" fmla="*/ 848170 w 3024845"/>
                <a:gd name="connsiteY139" fmla="*/ 371825 h 834218"/>
                <a:gd name="connsiteX140" fmla="*/ 855264 w 3024845"/>
                <a:gd name="connsiteY140" fmla="*/ 371825 h 834218"/>
                <a:gd name="connsiteX141" fmla="*/ 855264 w 3024845"/>
                <a:gd name="connsiteY141" fmla="*/ 373447 h 834218"/>
                <a:gd name="connsiteX142" fmla="*/ 855264 w 3024845"/>
                <a:gd name="connsiteY142" fmla="*/ 384796 h 834218"/>
                <a:gd name="connsiteX143" fmla="*/ 856024 w 3024845"/>
                <a:gd name="connsiteY143" fmla="*/ 384796 h 834218"/>
                <a:gd name="connsiteX144" fmla="*/ 861344 w 3024845"/>
                <a:gd name="connsiteY144" fmla="*/ 384796 h 834218"/>
                <a:gd name="connsiteX145" fmla="*/ 909984 w 3024845"/>
                <a:gd name="connsiteY145" fmla="*/ 380473 h 834218"/>
                <a:gd name="connsiteX146" fmla="*/ 909984 w 3024845"/>
                <a:gd name="connsiteY146" fmla="*/ 381824 h 834218"/>
                <a:gd name="connsiteX147" fmla="*/ 909984 w 3024845"/>
                <a:gd name="connsiteY147" fmla="*/ 391281 h 834218"/>
                <a:gd name="connsiteX148" fmla="*/ 910744 w 3024845"/>
                <a:gd name="connsiteY148" fmla="*/ 391281 h 834218"/>
                <a:gd name="connsiteX149" fmla="*/ 916065 w 3024845"/>
                <a:gd name="connsiteY149" fmla="*/ 391281 h 834218"/>
                <a:gd name="connsiteX150" fmla="*/ 916065 w 3024845"/>
                <a:gd name="connsiteY150" fmla="*/ 393443 h 834218"/>
                <a:gd name="connsiteX151" fmla="*/ 916065 w 3024845"/>
                <a:gd name="connsiteY151" fmla="*/ 408576 h 834218"/>
                <a:gd name="connsiteX152" fmla="*/ 918091 w 3024845"/>
                <a:gd name="connsiteY152" fmla="*/ 407225 h 834218"/>
                <a:gd name="connsiteX153" fmla="*/ 932278 w 3024845"/>
                <a:gd name="connsiteY153" fmla="*/ 397767 h 834218"/>
                <a:gd name="connsiteX154" fmla="*/ 938358 w 3024845"/>
                <a:gd name="connsiteY154" fmla="*/ 356693 h 834218"/>
                <a:gd name="connsiteX155" fmla="*/ 939118 w 3024845"/>
                <a:gd name="connsiteY155" fmla="*/ 356423 h 834218"/>
                <a:gd name="connsiteX156" fmla="*/ 944438 w 3024845"/>
                <a:gd name="connsiteY156" fmla="*/ 354531 h 834218"/>
                <a:gd name="connsiteX157" fmla="*/ 946465 w 3024845"/>
                <a:gd name="connsiteY157" fmla="*/ 285354 h 834218"/>
                <a:gd name="connsiteX158" fmla="*/ 948492 w 3024845"/>
                <a:gd name="connsiteY158" fmla="*/ 354531 h 834218"/>
                <a:gd name="connsiteX159" fmla="*/ 949252 w 3024845"/>
                <a:gd name="connsiteY159" fmla="*/ 354801 h 834218"/>
                <a:gd name="connsiteX160" fmla="*/ 954572 w 3024845"/>
                <a:gd name="connsiteY160" fmla="*/ 356693 h 834218"/>
                <a:gd name="connsiteX161" fmla="*/ 954572 w 3024845"/>
                <a:gd name="connsiteY161" fmla="*/ 270222 h 834218"/>
                <a:gd name="connsiteX162" fmla="*/ 958625 w 3024845"/>
                <a:gd name="connsiteY162" fmla="*/ 237795 h 834218"/>
                <a:gd name="connsiteX163" fmla="*/ 997132 w 3024845"/>
                <a:gd name="connsiteY163" fmla="*/ 237795 h 834218"/>
                <a:gd name="connsiteX164" fmla="*/ 997132 w 3024845"/>
                <a:gd name="connsiteY164" fmla="*/ 270222 h 834218"/>
                <a:gd name="connsiteX165" fmla="*/ 997892 w 3024845"/>
                <a:gd name="connsiteY165" fmla="*/ 270222 h 834218"/>
                <a:gd name="connsiteX166" fmla="*/ 1003212 w 3024845"/>
                <a:gd name="connsiteY166" fmla="*/ 270222 h 834218"/>
                <a:gd name="connsiteX167" fmla="*/ 1003212 w 3024845"/>
                <a:gd name="connsiteY167" fmla="*/ 188074 h 834218"/>
                <a:gd name="connsiteX168" fmla="*/ 1004986 w 3024845"/>
                <a:gd name="connsiteY168" fmla="*/ 188074 h 834218"/>
                <a:gd name="connsiteX169" fmla="*/ 1017399 w 3024845"/>
                <a:gd name="connsiteY169" fmla="*/ 188074 h 834218"/>
                <a:gd name="connsiteX170" fmla="*/ 1017399 w 3024845"/>
                <a:gd name="connsiteY170" fmla="*/ 186183 h 834218"/>
                <a:gd name="connsiteX171" fmla="*/ 1017399 w 3024845"/>
                <a:gd name="connsiteY171" fmla="*/ 172942 h 834218"/>
                <a:gd name="connsiteX172" fmla="*/ 1039693 w 3024845"/>
                <a:gd name="connsiteY172" fmla="*/ 172942 h 834218"/>
                <a:gd name="connsiteX173" fmla="*/ 1039693 w 3024845"/>
                <a:gd name="connsiteY173" fmla="*/ 171861 h 834218"/>
                <a:gd name="connsiteX174" fmla="*/ 1039693 w 3024845"/>
                <a:gd name="connsiteY174" fmla="*/ 164295 h 834218"/>
                <a:gd name="connsiteX175" fmla="*/ 1041466 w 3024845"/>
                <a:gd name="connsiteY175" fmla="*/ 164295 h 834218"/>
                <a:gd name="connsiteX176" fmla="*/ 1053880 w 3024845"/>
                <a:gd name="connsiteY176" fmla="*/ 164295 h 834218"/>
                <a:gd name="connsiteX177" fmla="*/ 1053880 w 3024845"/>
                <a:gd name="connsiteY177" fmla="*/ 165376 h 834218"/>
                <a:gd name="connsiteX178" fmla="*/ 1053880 w 3024845"/>
                <a:gd name="connsiteY178" fmla="*/ 172942 h 834218"/>
                <a:gd name="connsiteX179" fmla="*/ 1054640 w 3024845"/>
                <a:gd name="connsiteY179" fmla="*/ 172942 h 834218"/>
                <a:gd name="connsiteX180" fmla="*/ 1059960 w 3024845"/>
                <a:gd name="connsiteY180" fmla="*/ 172942 h 834218"/>
                <a:gd name="connsiteX181" fmla="*/ 1070093 w 3024845"/>
                <a:gd name="connsiteY181" fmla="*/ 168618 h 834218"/>
                <a:gd name="connsiteX182" fmla="*/ 1074146 w 3024845"/>
                <a:gd name="connsiteY182" fmla="*/ 171861 h 834218"/>
                <a:gd name="connsiteX183" fmla="*/ 1074146 w 3024845"/>
                <a:gd name="connsiteY183" fmla="*/ 164295 h 834218"/>
                <a:gd name="connsiteX184" fmla="*/ 1076426 w 3024845"/>
                <a:gd name="connsiteY184" fmla="*/ 164295 h 834218"/>
                <a:gd name="connsiteX185" fmla="*/ 1092387 w 3024845"/>
                <a:gd name="connsiteY185" fmla="*/ 164295 h 834218"/>
                <a:gd name="connsiteX186" fmla="*/ 1092387 w 3024845"/>
                <a:gd name="connsiteY186" fmla="*/ 165376 h 834218"/>
                <a:gd name="connsiteX187" fmla="*/ 1092387 w 3024845"/>
                <a:gd name="connsiteY187" fmla="*/ 172942 h 834218"/>
                <a:gd name="connsiteX188" fmla="*/ 1122787 w 3024845"/>
                <a:gd name="connsiteY188" fmla="*/ 172942 h 834218"/>
                <a:gd name="connsiteX189" fmla="*/ 1122787 w 3024845"/>
                <a:gd name="connsiteY189" fmla="*/ 174563 h 834218"/>
                <a:gd name="connsiteX190" fmla="*/ 1122787 w 3024845"/>
                <a:gd name="connsiteY190" fmla="*/ 185913 h 834218"/>
                <a:gd name="connsiteX191" fmla="*/ 1149134 w 3024845"/>
                <a:gd name="connsiteY191" fmla="*/ 185913 h 834218"/>
                <a:gd name="connsiteX192" fmla="*/ 1149134 w 3024845"/>
                <a:gd name="connsiteY192" fmla="*/ 216177 h 834218"/>
                <a:gd name="connsiteX193" fmla="*/ 1149894 w 3024845"/>
                <a:gd name="connsiteY193" fmla="*/ 216177 h 834218"/>
                <a:gd name="connsiteX194" fmla="*/ 1155214 w 3024845"/>
                <a:gd name="connsiteY194" fmla="*/ 216177 h 834218"/>
                <a:gd name="connsiteX195" fmla="*/ 1155214 w 3024845"/>
                <a:gd name="connsiteY195" fmla="*/ 217258 h 834218"/>
                <a:gd name="connsiteX196" fmla="*/ 1155214 w 3024845"/>
                <a:gd name="connsiteY196" fmla="*/ 224825 h 834218"/>
                <a:gd name="connsiteX197" fmla="*/ 1159268 w 3024845"/>
                <a:gd name="connsiteY197" fmla="*/ 255089 h 834218"/>
                <a:gd name="connsiteX198" fmla="*/ 1160028 w 3024845"/>
                <a:gd name="connsiteY198" fmla="*/ 255089 h 834218"/>
                <a:gd name="connsiteX199" fmla="*/ 1165348 w 3024845"/>
                <a:gd name="connsiteY199" fmla="*/ 255089 h 834218"/>
                <a:gd name="connsiteX200" fmla="*/ 1165348 w 3024845"/>
                <a:gd name="connsiteY200" fmla="*/ 255900 h 834218"/>
                <a:gd name="connsiteX201" fmla="*/ 1165348 w 3024845"/>
                <a:gd name="connsiteY201" fmla="*/ 261575 h 834218"/>
                <a:gd name="connsiteX202" fmla="*/ 1166361 w 3024845"/>
                <a:gd name="connsiteY202" fmla="*/ 261575 h 834218"/>
                <a:gd name="connsiteX203" fmla="*/ 1173454 w 3024845"/>
                <a:gd name="connsiteY203" fmla="*/ 261575 h 834218"/>
                <a:gd name="connsiteX204" fmla="*/ 1173454 w 3024845"/>
                <a:gd name="connsiteY204" fmla="*/ 291840 h 834218"/>
                <a:gd name="connsiteX205" fmla="*/ 1175481 w 3024845"/>
                <a:gd name="connsiteY205" fmla="*/ 291840 h 834218"/>
                <a:gd name="connsiteX206" fmla="*/ 1189668 w 3024845"/>
                <a:gd name="connsiteY206" fmla="*/ 291840 h 834218"/>
                <a:gd name="connsiteX207" fmla="*/ 1189668 w 3024845"/>
                <a:gd name="connsiteY207" fmla="*/ 315619 h 834218"/>
                <a:gd name="connsiteX208" fmla="*/ 1191695 w 3024845"/>
                <a:gd name="connsiteY208" fmla="*/ 317240 h 834218"/>
                <a:gd name="connsiteX209" fmla="*/ 1191695 w 3024845"/>
                <a:gd name="connsiteY209" fmla="*/ 328590 h 834218"/>
                <a:gd name="connsiteX210" fmla="*/ 1192455 w 3024845"/>
                <a:gd name="connsiteY210" fmla="*/ 328590 h 834218"/>
                <a:gd name="connsiteX211" fmla="*/ 1197775 w 3024845"/>
                <a:gd name="connsiteY211" fmla="*/ 328590 h 834218"/>
                <a:gd name="connsiteX212" fmla="*/ 1197775 w 3024845"/>
                <a:gd name="connsiteY212" fmla="*/ 352369 h 834218"/>
                <a:gd name="connsiteX213" fmla="*/ 1199041 w 3024845"/>
                <a:gd name="connsiteY213" fmla="*/ 352369 h 834218"/>
                <a:gd name="connsiteX214" fmla="*/ 1207908 w 3024845"/>
                <a:gd name="connsiteY214" fmla="*/ 352369 h 834218"/>
                <a:gd name="connsiteX215" fmla="*/ 1209935 w 3024845"/>
                <a:gd name="connsiteY215" fmla="*/ 356423 h 834218"/>
                <a:gd name="connsiteX216" fmla="*/ 1209935 w 3024845"/>
                <a:gd name="connsiteY216" fmla="*/ 369664 h 834218"/>
                <a:gd name="connsiteX217" fmla="*/ 1211455 w 3024845"/>
                <a:gd name="connsiteY217" fmla="*/ 367772 h 834218"/>
                <a:gd name="connsiteX218" fmla="*/ 1222095 w 3024845"/>
                <a:gd name="connsiteY218" fmla="*/ 354531 h 834218"/>
                <a:gd name="connsiteX219" fmla="*/ 1250469 w 3024845"/>
                <a:gd name="connsiteY219" fmla="*/ 354531 h 834218"/>
                <a:gd name="connsiteX220" fmla="*/ 1250469 w 3024845"/>
                <a:gd name="connsiteY220" fmla="*/ 441002 h 834218"/>
                <a:gd name="connsiteX221" fmla="*/ 1251229 w 3024845"/>
                <a:gd name="connsiteY221" fmla="*/ 441002 h 834218"/>
                <a:gd name="connsiteX222" fmla="*/ 1256549 w 3024845"/>
                <a:gd name="connsiteY222" fmla="*/ 441002 h 834218"/>
                <a:gd name="connsiteX223" fmla="*/ 1257309 w 3024845"/>
                <a:gd name="connsiteY223" fmla="*/ 439651 h 834218"/>
                <a:gd name="connsiteX224" fmla="*/ 1262629 w 3024845"/>
                <a:gd name="connsiteY224" fmla="*/ 430193 h 834218"/>
                <a:gd name="connsiteX225" fmla="*/ 1262629 w 3024845"/>
                <a:gd name="connsiteY225" fmla="*/ 432085 h 834218"/>
                <a:gd name="connsiteX226" fmla="*/ 1262629 w 3024845"/>
                <a:gd name="connsiteY226" fmla="*/ 445326 h 834218"/>
                <a:gd name="connsiteX227" fmla="*/ 1266682 w 3024845"/>
                <a:gd name="connsiteY227" fmla="*/ 399929 h 834218"/>
                <a:gd name="connsiteX228" fmla="*/ 1267442 w 3024845"/>
                <a:gd name="connsiteY228" fmla="*/ 399929 h 834218"/>
                <a:gd name="connsiteX229" fmla="*/ 1272762 w 3024845"/>
                <a:gd name="connsiteY229" fmla="*/ 399929 h 834218"/>
                <a:gd name="connsiteX230" fmla="*/ 1272762 w 3024845"/>
                <a:gd name="connsiteY230" fmla="*/ 335075 h 834218"/>
                <a:gd name="connsiteX231" fmla="*/ 1273776 w 3024845"/>
                <a:gd name="connsiteY231" fmla="*/ 335075 h 834218"/>
                <a:gd name="connsiteX232" fmla="*/ 1280869 w 3024845"/>
                <a:gd name="connsiteY232" fmla="*/ 335075 h 834218"/>
                <a:gd name="connsiteX233" fmla="*/ 1293029 w 3024845"/>
                <a:gd name="connsiteY233" fmla="*/ 291840 h 834218"/>
                <a:gd name="connsiteX234" fmla="*/ 1294296 w 3024845"/>
                <a:gd name="connsiteY234" fmla="*/ 291840 h 834218"/>
                <a:gd name="connsiteX235" fmla="*/ 1303163 w 3024845"/>
                <a:gd name="connsiteY235" fmla="*/ 291840 h 834218"/>
                <a:gd name="connsiteX236" fmla="*/ 1313296 w 3024845"/>
                <a:gd name="connsiteY236" fmla="*/ 335075 h 834218"/>
                <a:gd name="connsiteX237" fmla="*/ 1314309 w 3024845"/>
                <a:gd name="connsiteY237" fmla="*/ 335075 h 834218"/>
                <a:gd name="connsiteX238" fmla="*/ 1321403 w 3024845"/>
                <a:gd name="connsiteY238" fmla="*/ 335075 h 834218"/>
                <a:gd name="connsiteX239" fmla="*/ 1321403 w 3024845"/>
                <a:gd name="connsiteY239" fmla="*/ 373987 h 834218"/>
                <a:gd name="connsiteX240" fmla="*/ 1323176 w 3024845"/>
                <a:gd name="connsiteY240" fmla="*/ 373987 h 834218"/>
                <a:gd name="connsiteX241" fmla="*/ 1335590 w 3024845"/>
                <a:gd name="connsiteY241" fmla="*/ 373987 h 834218"/>
                <a:gd name="connsiteX242" fmla="*/ 1335590 w 3024845"/>
                <a:gd name="connsiteY242" fmla="*/ 376149 h 834218"/>
                <a:gd name="connsiteX243" fmla="*/ 1335590 w 3024845"/>
                <a:gd name="connsiteY243" fmla="*/ 391281 h 834218"/>
                <a:gd name="connsiteX244" fmla="*/ 1339643 w 3024845"/>
                <a:gd name="connsiteY244" fmla="*/ 389120 h 834218"/>
                <a:gd name="connsiteX245" fmla="*/ 1339643 w 3024845"/>
                <a:gd name="connsiteY245" fmla="*/ 373987 h 834218"/>
                <a:gd name="connsiteX246" fmla="*/ 1341163 w 3024845"/>
                <a:gd name="connsiteY246" fmla="*/ 373987 h 834218"/>
                <a:gd name="connsiteX247" fmla="*/ 1351803 w 3024845"/>
                <a:gd name="connsiteY247" fmla="*/ 373987 h 834218"/>
                <a:gd name="connsiteX248" fmla="*/ 1351803 w 3024845"/>
                <a:gd name="connsiteY248" fmla="*/ 375608 h 834218"/>
                <a:gd name="connsiteX249" fmla="*/ 1351803 w 3024845"/>
                <a:gd name="connsiteY249" fmla="*/ 386958 h 834218"/>
                <a:gd name="connsiteX250" fmla="*/ 1382204 w 3024845"/>
                <a:gd name="connsiteY250" fmla="*/ 386958 h 834218"/>
                <a:gd name="connsiteX251" fmla="*/ 1382204 w 3024845"/>
                <a:gd name="connsiteY251" fmla="*/ 350208 h 834218"/>
                <a:gd name="connsiteX252" fmla="*/ 1383470 w 3024845"/>
                <a:gd name="connsiteY252" fmla="*/ 350208 h 834218"/>
                <a:gd name="connsiteX253" fmla="*/ 1392337 w 3024845"/>
                <a:gd name="connsiteY253" fmla="*/ 350208 h 834218"/>
                <a:gd name="connsiteX254" fmla="*/ 1392337 w 3024845"/>
                <a:gd name="connsiteY254" fmla="*/ 371825 h 834218"/>
                <a:gd name="connsiteX255" fmla="*/ 1394364 w 3024845"/>
                <a:gd name="connsiteY255" fmla="*/ 339399 h 834218"/>
                <a:gd name="connsiteX256" fmla="*/ 1416657 w 3024845"/>
                <a:gd name="connsiteY256" fmla="*/ 339399 h 834218"/>
                <a:gd name="connsiteX257" fmla="*/ 1416657 w 3024845"/>
                <a:gd name="connsiteY257" fmla="*/ 337777 h 834218"/>
                <a:gd name="connsiteX258" fmla="*/ 1416657 w 3024845"/>
                <a:gd name="connsiteY258" fmla="*/ 326428 h 834218"/>
                <a:gd name="connsiteX259" fmla="*/ 1417417 w 3024845"/>
                <a:gd name="connsiteY259" fmla="*/ 326428 h 834218"/>
                <a:gd name="connsiteX260" fmla="*/ 1422737 w 3024845"/>
                <a:gd name="connsiteY260" fmla="*/ 326428 h 834218"/>
                <a:gd name="connsiteX261" fmla="*/ 1422737 w 3024845"/>
                <a:gd name="connsiteY261" fmla="*/ 324537 h 834218"/>
                <a:gd name="connsiteX262" fmla="*/ 1422737 w 3024845"/>
                <a:gd name="connsiteY262" fmla="*/ 311296 h 834218"/>
                <a:gd name="connsiteX263" fmla="*/ 1426791 w 3024845"/>
                <a:gd name="connsiteY263" fmla="*/ 317781 h 834218"/>
                <a:gd name="connsiteX264" fmla="*/ 1429071 w 3024845"/>
                <a:gd name="connsiteY264" fmla="*/ 317781 h 834218"/>
                <a:gd name="connsiteX265" fmla="*/ 1445031 w 3024845"/>
                <a:gd name="connsiteY265" fmla="*/ 317781 h 834218"/>
                <a:gd name="connsiteX266" fmla="*/ 1445031 w 3024845"/>
                <a:gd name="connsiteY266" fmla="*/ 316970 h 834218"/>
                <a:gd name="connsiteX267" fmla="*/ 1445031 w 3024845"/>
                <a:gd name="connsiteY267" fmla="*/ 311296 h 834218"/>
                <a:gd name="connsiteX268" fmla="*/ 1445791 w 3024845"/>
                <a:gd name="connsiteY268" fmla="*/ 311296 h 834218"/>
                <a:gd name="connsiteX269" fmla="*/ 1451111 w 3024845"/>
                <a:gd name="connsiteY269" fmla="*/ 311296 h 834218"/>
                <a:gd name="connsiteX270" fmla="*/ 1451111 w 3024845"/>
                <a:gd name="connsiteY270" fmla="*/ 312647 h 834218"/>
                <a:gd name="connsiteX271" fmla="*/ 1451111 w 3024845"/>
                <a:gd name="connsiteY271" fmla="*/ 322105 h 834218"/>
                <a:gd name="connsiteX272" fmla="*/ 1489618 w 3024845"/>
                <a:gd name="connsiteY272" fmla="*/ 322105 h 834218"/>
                <a:gd name="connsiteX273" fmla="*/ 1489618 w 3024845"/>
                <a:gd name="connsiteY273" fmla="*/ 460458 h 834218"/>
                <a:gd name="connsiteX274" fmla="*/ 1491138 w 3024845"/>
                <a:gd name="connsiteY274" fmla="*/ 460458 h 834218"/>
                <a:gd name="connsiteX275" fmla="*/ 1501778 w 3024845"/>
                <a:gd name="connsiteY275" fmla="*/ 460458 h 834218"/>
                <a:gd name="connsiteX276" fmla="*/ 1501778 w 3024845"/>
                <a:gd name="connsiteY276" fmla="*/ 447488 h 834218"/>
                <a:gd name="connsiteX277" fmla="*/ 1505832 w 3024845"/>
                <a:gd name="connsiteY277" fmla="*/ 447488 h 834218"/>
                <a:gd name="connsiteX278" fmla="*/ 1505832 w 3024845"/>
                <a:gd name="connsiteY278" fmla="*/ 460458 h 834218"/>
                <a:gd name="connsiteX279" fmla="*/ 1536232 w 3024845"/>
                <a:gd name="connsiteY279" fmla="*/ 460458 h 834218"/>
                <a:gd name="connsiteX280" fmla="*/ 1536232 w 3024845"/>
                <a:gd name="connsiteY280" fmla="*/ 430193 h 834218"/>
                <a:gd name="connsiteX281" fmla="*/ 1548392 w 3024845"/>
                <a:gd name="connsiteY281" fmla="*/ 430193 h 834218"/>
                <a:gd name="connsiteX282" fmla="*/ 1560552 w 3024845"/>
                <a:gd name="connsiteY282" fmla="*/ 428032 h 834218"/>
                <a:gd name="connsiteX283" fmla="*/ 1564606 w 3024845"/>
                <a:gd name="connsiteY283" fmla="*/ 430193 h 834218"/>
                <a:gd name="connsiteX284" fmla="*/ 1574739 w 3024845"/>
                <a:gd name="connsiteY284" fmla="*/ 430193 h 834218"/>
                <a:gd name="connsiteX285" fmla="*/ 1574739 w 3024845"/>
                <a:gd name="connsiteY285" fmla="*/ 460458 h 834218"/>
                <a:gd name="connsiteX286" fmla="*/ 1582846 w 3024845"/>
                <a:gd name="connsiteY286" fmla="*/ 460458 h 834218"/>
                <a:gd name="connsiteX287" fmla="*/ 1582846 w 3024845"/>
                <a:gd name="connsiteY287" fmla="*/ 477753 h 834218"/>
                <a:gd name="connsiteX288" fmla="*/ 1592182 w 3024845"/>
                <a:gd name="connsiteY288" fmla="*/ 478658 h 834218"/>
                <a:gd name="connsiteX289" fmla="*/ 1605140 w 3024845"/>
                <a:gd name="connsiteY289" fmla="*/ 478658 h 834218"/>
                <a:gd name="connsiteX290" fmla="*/ 1605140 w 3024845"/>
                <a:gd name="connsiteY290" fmla="*/ 462620 h 834218"/>
                <a:gd name="connsiteX291" fmla="*/ 1673096 w 3024845"/>
                <a:gd name="connsiteY291" fmla="*/ 462620 h 834218"/>
                <a:gd name="connsiteX292" fmla="*/ 1673096 w 3024845"/>
                <a:gd name="connsiteY292" fmla="*/ 377367 h 834218"/>
                <a:gd name="connsiteX293" fmla="*/ 1745104 w 3024845"/>
                <a:gd name="connsiteY293" fmla="*/ 377367 h 834218"/>
                <a:gd name="connsiteX294" fmla="*/ 1745104 w 3024845"/>
                <a:gd name="connsiteY294" fmla="*/ 456135 h 834218"/>
                <a:gd name="connsiteX295" fmla="*/ 1747008 w 3024845"/>
                <a:gd name="connsiteY295" fmla="*/ 456135 h 834218"/>
                <a:gd name="connsiteX296" fmla="*/ 1748250 w 3024845"/>
                <a:gd name="connsiteY296" fmla="*/ 478658 h 834218"/>
                <a:gd name="connsiteX297" fmla="*/ 1757926 w 3024845"/>
                <a:gd name="connsiteY297" fmla="*/ 478658 h 834218"/>
                <a:gd name="connsiteX298" fmla="*/ 1759168 w 3024845"/>
                <a:gd name="connsiteY298" fmla="*/ 456135 h 834218"/>
                <a:gd name="connsiteX299" fmla="*/ 1765248 w 3024845"/>
                <a:gd name="connsiteY299" fmla="*/ 456135 h 834218"/>
                <a:gd name="connsiteX300" fmla="*/ 1766490 w 3024845"/>
                <a:gd name="connsiteY300" fmla="*/ 478658 h 834218"/>
                <a:gd name="connsiteX301" fmla="*/ 1817112 w 3024845"/>
                <a:gd name="connsiteY301" fmla="*/ 478658 h 834218"/>
                <a:gd name="connsiteX302" fmla="*/ 1817112 w 3024845"/>
                <a:gd name="connsiteY302" fmla="*/ 315630 h 834218"/>
                <a:gd name="connsiteX303" fmla="*/ 2014439 w 3024845"/>
                <a:gd name="connsiteY303" fmla="*/ 315630 h 834218"/>
                <a:gd name="connsiteX304" fmla="*/ 2014439 w 3024845"/>
                <a:gd name="connsiteY304" fmla="*/ 478658 h 834218"/>
                <a:gd name="connsiteX305" fmla="*/ 2033136 w 3024845"/>
                <a:gd name="connsiteY305" fmla="*/ 478658 h 834218"/>
                <a:gd name="connsiteX306" fmla="*/ 2033136 w 3024845"/>
                <a:gd name="connsiteY306" fmla="*/ 395965 h 834218"/>
                <a:gd name="connsiteX307" fmla="*/ 2128256 w 3024845"/>
                <a:gd name="connsiteY307" fmla="*/ 395965 h 834218"/>
                <a:gd name="connsiteX308" fmla="*/ 2180720 w 3024845"/>
                <a:gd name="connsiteY308" fmla="*/ 330752 h 834218"/>
                <a:gd name="connsiteX309" fmla="*/ 2245574 w 3024845"/>
                <a:gd name="connsiteY309" fmla="*/ 330752 h 834218"/>
                <a:gd name="connsiteX310" fmla="*/ 2245574 w 3024845"/>
                <a:gd name="connsiteY310" fmla="*/ 406414 h 834218"/>
                <a:gd name="connsiteX311" fmla="*/ 2253681 w 3024845"/>
                <a:gd name="connsiteY311" fmla="*/ 406414 h 834218"/>
                <a:gd name="connsiteX312" fmla="*/ 2255708 w 3024845"/>
                <a:gd name="connsiteY312" fmla="*/ 399929 h 834218"/>
                <a:gd name="connsiteX313" fmla="*/ 2261788 w 3024845"/>
                <a:gd name="connsiteY313" fmla="*/ 399929 h 834218"/>
                <a:gd name="connsiteX314" fmla="*/ 2263815 w 3024845"/>
                <a:gd name="connsiteY314" fmla="*/ 408576 h 834218"/>
                <a:gd name="connsiteX315" fmla="*/ 2275975 w 3024845"/>
                <a:gd name="connsiteY315" fmla="*/ 408576 h 834218"/>
                <a:gd name="connsiteX316" fmla="*/ 2275975 w 3024845"/>
                <a:gd name="connsiteY316" fmla="*/ 402090 h 834218"/>
                <a:gd name="connsiteX317" fmla="*/ 2298268 w 3024845"/>
                <a:gd name="connsiteY317" fmla="*/ 402090 h 834218"/>
                <a:gd name="connsiteX318" fmla="*/ 2298268 w 3024845"/>
                <a:gd name="connsiteY318" fmla="*/ 408576 h 834218"/>
                <a:gd name="connsiteX319" fmla="*/ 2318535 w 3024845"/>
                <a:gd name="connsiteY319" fmla="*/ 408576 h 834218"/>
                <a:gd name="connsiteX320" fmla="*/ 2318535 w 3024845"/>
                <a:gd name="connsiteY320" fmla="*/ 453973 h 834218"/>
                <a:gd name="connsiteX321" fmla="*/ 2332722 w 3024845"/>
                <a:gd name="connsiteY321" fmla="*/ 453973 h 834218"/>
                <a:gd name="connsiteX322" fmla="*/ 2332722 w 3024845"/>
                <a:gd name="connsiteY322" fmla="*/ 441002 h 834218"/>
                <a:gd name="connsiteX323" fmla="*/ 2348936 w 3024845"/>
                <a:gd name="connsiteY323" fmla="*/ 441002 h 834218"/>
                <a:gd name="connsiteX324" fmla="*/ 2348936 w 3024845"/>
                <a:gd name="connsiteY324" fmla="*/ 261575 h 834218"/>
                <a:gd name="connsiteX325" fmla="*/ 2355016 w 3024845"/>
                <a:gd name="connsiteY325" fmla="*/ 255089 h 834218"/>
                <a:gd name="connsiteX326" fmla="*/ 2427977 w 3024845"/>
                <a:gd name="connsiteY326" fmla="*/ 255089 h 834218"/>
                <a:gd name="connsiteX327" fmla="*/ 2427977 w 3024845"/>
                <a:gd name="connsiteY327" fmla="*/ 263737 h 834218"/>
                <a:gd name="connsiteX328" fmla="*/ 2438110 w 3024845"/>
                <a:gd name="connsiteY328" fmla="*/ 263737 h 834218"/>
                <a:gd name="connsiteX329" fmla="*/ 2438110 w 3024845"/>
                <a:gd name="connsiteY329" fmla="*/ 378311 h 834218"/>
                <a:gd name="connsiteX330" fmla="*/ 2460404 w 3024845"/>
                <a:gd name="connsiteY330" fmla="*/ 378311 h 834218"/>
                <a:gd name="connsiteX331" fmla="*/ 2460404 w 3024845"/>
                <a:gd name="connsiteY331" fmla="*/ 311296 h 834218"/>
                <a:gd name="connsiteX332" fmla="*/ 2486751 w 3024845"/>
                <a:gd name="connsiteY332" fmla="*/ 311296 h 834218"/>
                <a:gd name="connsiteX333" fmla="*/ 2490804 w 3024845"/>
                <a:gd name="connsiteY333" fmla="*/ 306972 h 834218"/>
                <a:gd name="connsiteX334" fmla="*/ 2498911 w 3024845"/>
                <a:gd name="connsiteY334" fmla="*/ 306972 h 834218"/>
                <a:gd name="connsiteX335" fmla="*/ 2502964 w 3024845"/>
                <a:gd name="connsiteY335" fmla="*/ 311296 h 834218"/>
                <a:gd name="connsiteX336" fmla="*/ 2525258 w 3024845"/>
                <a:gd name="connsiteY336" fmla="*/ 311296 h 834218"/>
                <a:gd name="connsiteX337" fmla="*/ 2525258 w 3024845"/>
                <a:gd name="connsiteY337" fmla="*/ 194560 h 834218"/>
                <a:gd name="connsiteX338" fmla="*/ 2582005 w 3024845"/>
                <a:gd name="connsiteY338" fmla="*/ 183751 h 834218"/>
                <a:gd name="connsiteX339" fmla="*/ 2582005 w 3024845"/>
                <a:gd name="connsiteY339" fmla="*/ 184832 h 834218"/>
                <a:gd name="connsiteX340" fmla="*/ 2582005 w 3024845"/>
                <a:gd name="connsiteY340" fmla="*/ 192398 h 834218"/>
                <a:gd name="connsiteX341" fmla="*/ 2608352 w 3024845"/>
                <a:gd name="connsiteY341" fmla="*/ 192398 h 834218"/>
                <a:gd name="connsiteX342" fmla="*/ 2608352 w 3024845"/>
                <a:gd name="connsiteY342" fmla="*/ 447488 h 834218"/>
                <a:gd name="connsiteX343" fmla="*/ 2630646 w 3024845"/>
                <a:gd name="connsiteY343" fmla="*/ 447488 h 834218"/>
                <a:gd name="connsiteX344" fmla="*/ 2630646 w 3024845"/>
                <a:gd name="connsiteY344" fmla="*/ 443164 h 834218"/>
                <a:gd name="connsiteX345" fmla="*/ 2642806 w 3024845"/>
                <a:gd name="connsiteY345" fmla="*/ 443164 h 834218"/>
                <a:gd name="connsiteX346" fmla="*/ 2642806 w 3024845"/>
                <a:gd name="connsiteY346" fmla="*/ 447488 h 834218"/>
                <a:gd name="connsiteX347" fmla="*/ 2667126 w 3024845"/>
                <a:gd name="connsiteY347" fmla="*/ 447488 h 834218"/>
                <a:gd name="connsiteX348" fmla="*/ 2667126 w 3024845"/>
                <a:gd name="connsiteY348" fmla="*/ 434517 h 834218"/>
                <a:gd name="connsiteX349" fmla="*/ 2695500 w 3024845"/>
                <a:gd name="connsiteY349" fmla="*/ 434517 h 834218"/>
                <a:gd name="connsiteX350" fmla="*/ 2707660 w 3024845"/>
                <a:gd name="connsiteY350" fmla="*/ 430193 h 834218"/>
                <a:gd name="connsiteX351" fmla="*/ 2727927 w 3024845"/>
                <a:gd name="connsiteY351" fmla="*/ 434517 h 834218"/>
                <a:gd name="connsiteX352" fmla="*/ 2727927 w 3024845"/>
                <a:gd name="connsiteY352" fmla="*/ 417223 h 834218"/>
                <a:gd name="connsiteX353" fmla="*/ 2736034 w 3024845"/>
                <a:gd name="connsiteY353" fmla="*/ 417223 h 834218"/>
                <a:gd name="connsiteX354" fmla="*/ 2736034 w 3024845"/>
                <a:gd name="connsiteY354" fmla="*/ 404252 h 834218"/>
                <a:gd name="connsiteX355" fmla="*/ 2792781 w 3024845"/>
                <a:gd name="connsiteY355" fmla="*/ 404252 h 834218"/>
                <a:gd name="connsiteX356" fmla="*/ 2792781 w 3024845"/>
                <a:gd name="connsiteY356" fmla="*/ 373987 h 834218"/>
                <a:gd name="connsiteX357" fmla="*/ 2811021 w 3024845"/>
                <a:gd name="connsiteY357" fmla="*/ 373987 h 834218"/>
                <a:gd name="connsiteX358" fmla="*/ 2811021 w 3024845"/>
                <a:gd name="connsiteY358" fmla="*/ 367502 h 834218"/>
                <a:gd name="connsiteX359" fmla="*/ 2823181 w 3024845"/>
                <a:gd name="connsiteY359" fmla="*/ 367502 h 834218"/>
                <a:gd name="connsiteX360" fmla="*/ 2823181 w 3024845"/>
                <a:gd name="connsiteY360" fmla="*/ 373987 h 834218"/>
                <a:gd name="connsiteX361" fmla="*/ 2839395 w 3024845"/>
                <a:gd name="connsiteY361" fmla="*/ 373987 h 834218"/>
                <a:gd name="connsiteX362" fmla="*/ 2839395 w 3024845"/>
                <a:gd name="connsiteY362" fmla="*/ 423708 h 834218"/>
                <a:gd name="connsiteX363" fmla="*/ 2871822 w 3024845"/>
                <a:gd name="connsiteY363" fmla="*/ 423708 h 834218"/>
                <a:gd name="connsiteX364" fmla="*/ 2871822 w 3024845"/>
                <a:gd name="connsiteY364" fmla="*/ 397767 h 834218"/>
                <a:gd name="connsiteX365" fmla="*/ 2910329 w 3024845"/>
                <a:gd name="connsiteY365" fmla="*/ 397767 h 834218"/>
                <a:gd name="connsiteX366" fmla="*/ 2910329 w 3024845"/>
                <a:gd name="connsiteY366" fmla="*/ 367502 h 834218"/>
                <a:gd name="connsiteX367" fmla="*/ 2958970 w 3024845"/>
                <a:gd name="connsiteY367" fmla="*/ 367502 h 834218"/>
                <a:gd name="connsiteX368" fmla="*/ 2958970 w 3024845"/>
                <a:gd name="connsiteY368" fmla="*/ 478658 h 834218"/>
                <a:gd name="connsiteX369" fmla="*/ 2958970 w 3024845"/>
                <a:gd name="connsiteY369" fmla="*/ 492437 h 834218"/>
                <a:gd name="connsiteX370" fmla="*/ 3024845 w 3024845"/>
                <a:gd name="connsiteY370" fmla="*/ 492437 h 834218"/>
                <a:gd name="connsiteX371" fmla="*/ 3024845 w 3024845"/>
                <a:gd name="connsiteY371" fmla="*/ 834218 h 834218"/>
                <a:gd name="connsiteX372" fmla="*/ 2054 w 3024845"/>
                <a:gd name="connsiteY372" fmla="*/ 831885 h 834218"/>
                <a:gd name="connsiteX373" fmla="*/ 0 w 3024845"/>
                <a:gd name="connsiteY373" fmla="*/ 397767 h 834218"/>
                <a:gd name="connsiteX374" fmla="*/ 20267 w 3024845"/>
                <a:gd name="connsiteY374" fmla="*/ 397767 h 834218"/>
                <a:gd name="connsiteX375" fmla="*/ 20774 w 3024845"/>
                <a:gd name="connsiteY375" fmla="*/ 396686 h 834218"/>
                <a:gd name="connsiteX376" fmla="*/ 24320 w 3024845"/>
                <a:gd name="connsiteY376" fmla="*/ 389120 h 834218"/>
                <a:gd name="connsiteX377" fmla="*/ 26094 w 3024845"/>
                <a:gd name="connsiteY377" fmla="*/ 389390 h 834218"/>
                <a:gd name="connsiteX378" fmla="*/ 38507 w 3024845"/>
                <a:gd name="connsiteY378" fmla="*/ 391281 h 834218"/>
                <a:gd name="connsiteX379" fmla="*/ 39014 w 3024845"/>
                <a:gd name="connsiteY379" fmla="*/ 392633 h 834218"/>
                <a:gd name="connsiteX380" fmla="*/ 42560 w 3024845"/>
                <a:gd name="connsiteY380" fmla="*/ 402090 h 834218"/>
                <a:gd name="connsiteX381" fmla="*/ 68907 w 3024845"/>
                <a:gd name="connsiteY381" fmla="*/ 404252 h 834218"/>
                <a:gd name="connsiteX382" fmla="*/ 68907 w 3024845"/>
                <a:gd name="connsiteY382" fmla="*/ 281031 h 834218"/>
                <a:gd name="connsiteX383" fmla="*/ 70934 w 3024845"/>
                <a:gd name="connsiteY383" fmla="*/ 281031 h 834218"/>
                <a:gd name="connsiteX384" fmla="*/ 85121 w 3024845"/>
                <a:gd name="connsiteY384" fmla="*/ 281031 h 834218"/>
                <a:gd name="connsiteX385" fmla="*/ 85121 w 3024845"/>
                <a:gd name="connsiteY385" fmla="*/ 144839 h 834218"/>
                <a:gd name="connsiteX386" fmla="*/ 86894 w 3024845"/>
                <a:gd name="connsiteY386" fmla="*/ 144839 h 834218"/>
                <a:gd name="connsiteX387" fmla="*/ 99308 w 3024845"/>
                <a:gd name="connsiteY387" fmla="*/ 144839 h 834218"/>
                <a:gd name="connsiteX388" fmla="*/ 99308 w 3024845"/>
                <a:gd name="connsiteY388" fmla="*/ 30265 h 834218"/>
                <a:gd name="connsiteX389" fmla="*/ 103361 w 3024845"/>
                <a:gd name="connsiteY389"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144839 h 834218"/>
                <a:gd name="connsiteX5" fmla="*/ 223189 w 3024845"/>
                <a:gd name="connsiteY5" fmla="*/ 144839 h 834218"/>
                <a:gd name="connsiteX6" fmla="*/ 239150 w 3024845"/>
                <a:gd name="connsiteY6" fmla="*/ 144839 h 834218"/>
                <a:gd name="connsiteX7" fmla="*/ 239150 w 3024845"/>
                <a:gd name="connsiteY7" fmla="*/ 285354 h 834218"/>
                <a:gd name="connsiteX8" fmla="*/ 240670 w 3024845"/>
                <a:gd name="connsiteY8" fmla="*/ 285084 h 834218"/>
                <a:gd name="connsiteX9" fmla="*/ 251310 w 3024845"/>
                <a:gd name="connsiteY9" fmla="*/ 283193 h 834218"/>
                <a:gd name="connsiteX10" fmla="*/ 249283 w 3024845"/>
                <a:gd name="connsiteY10" fmla="*/ 371825 h 834218"/>
                <a:gd name="connsiteX11" fmla="*/ 250803 w 3024845"/>
                <a:gd name="connsiteY11" fmla="*/ 372096 h 834218"/>
                <a:gd name="connsiteX12" fmla="*/ 261443 w 3024845"/>
                <a:gd name="connsiteY12" fmla="*/ 373987 h 834218"/>
                <a:gd name="connsiteX13" fmla="*/ 261696 w 3024845"/>
                <a:gd name="connsiteY13" fmla="*/ 374798 h 834218"/>
                <a:gd name="connsiteX14" fmla="*/ 263470 w 3024845"/>
                <a:gd name="connsiteY14" fmla="*/ 380473 h 834218"/>
                <a:gd name="connsiteX15" fmla="*/ 264230 w 3024845"/>
                <a:gd name="connsiteY15" fmla="*/ 378041 h 834218"/>
                <a:gd name="connsiteX16" fmla="*/ 269550 w 3024845"/>
                <a:gd name="connsiteY16" fmla="*/ 361017 h 834218"/>
                <a:gd name="connsiteX17" fmla="*/ 271323 w 3024845"/>
                <a:gd name="connsiteY17" fmla="*/ 361017 h 834218"/>
                <a:gd name="connsiteX18" fmla="*/ 283737 w 3024845"/>
                <a:gd name="connsiteY18" fmla="*/ 361017 h 834218"/>
                <a:gd name="connsiteX19" fmla="*/ 283737 w 3024845"/>
                <a:gd name="connsiteY19" fmla="*/ 393443 h 834218"/>
                <a:gd name="connsiteX20" fmla="*/ 284750 w 3024845"/>
                <a:gd name="connsiteY20" fmla="*/ 393984 h 834218"/>
                <a:gd name="connsiteX21" fmla="*/ 291844 w 3024845"/>
                <a:gd name="connsiteY21" fmla="*/ 397767 h 834218"/>
                <a:gd name="connsiteX22" fmla="*/ 291844 w 3024845"/>
                <a:gd name="connsiteY22" fmla="*/ 399118 h 834218"/>
                <a:gd name="connsiteX23" fmla="*/ 291844 w 3024845"/>
                <a:gd name="connsiteY23" fmla="*/ 408576 h 834218"/>
                <a:gd name="connsiteX24" fmla="*/ 336431 w 3024845"/>
                <a:gd name="connsiteY24" fmla="*/ 408576 h 834218"/>
                <a:gd name="connsiteX25" fmla="*/ 336431 w 3024845"/>
                <a:gd name="connsiteY25" fmla="*/ 409657 h 834218"/>
                <a:gd name="connsiteX26" fmla="*/ 336431 w 3024845"/>
                <a:gd name="connsiteY26" fmla="*/ 417223 h 834218"/>
                <a:gd name="connsiteX27" fmla="*/ 338457 w 3024845"/>
                <a:gd name="connsiteY27" fmla="*/ 417223 h 834218"/>
                <a:gd name="connsiteX28" fmla="*/ 352644 w 3024845"/>
                <a:gd name="connsiteY28" fmla="*/ 417223 h 834218"/>
                <a:gd name="connsiteX29" fmla="*/ 352644 w 3024845"/>
                <a:gd name="connsiteY29" fmla="*/ 386958 h 834218"/>
                <a:gd name="connsiteX30" fmla="*/ 397231 w 3024845"/>
                <a:gd name="connsiteY30" fmla="*/ 386958 h 834218"/>
                <a:gd name="connsiteX31" fmla="*/ 397231 w 3024845"/>
                <a:gd name="connsiteY31" fmla="*/ 385607 h 834218"/>
                <a:gd name="connsiteX32" fmla="*/ 397231 w 3024845"/>
                <a:gd name="connsiteY32" fmla="*/ 376149 h 834218"/>
                <a:gd name="connsiteX33" fmla="*/ 398245 w 3024845"/>
                <a:gd name="connsiteY33" fmla="*/ 376149 h 834218"/>
                <a:gd name="connsiteX34" fmla="*/ 405338 w 3024845"/>
                <a:gd name="connsiteY34" fmla="*/ 376149 h 834218"/>
                <a:gd name="connsiteX35" fmla="*/ 405338 w 3024845"/>
                <a:gd name="connsiteY35" fmla="*/ 374258 h 834218"/>
                <a:gd name="connsiteX36" fmla="*/ 405338 w 3024845"/>
                <a:gd name="connsiteY36" fmla="*/ 361017 h 834218"/>
                <a:gd name="connsiteX37" fmla="*/ 406098 w 3024845"/>
                <a:gd name="connsiteY37" fmla="*/ 361017 h 834218"/>
                <a:gd name="connsiteX38" fmla="*/ 411418 w 3024845"/>
                <a:gd name="connsiteY38" fmla="*/ 361017 h 834218"/>
                <a:gd name="connsiteX39" fmla="*/ 411418 w 3024845"/>
                <a:gd name="connsiteY39" fmla="*/ 359936 h 834218"/>
                <a:gd name="connsiteX40" fmla="*/ 411418 w 3024845"/>
                <a:gd name="connsiteY40" fmla="*/ 352369 h 834218"/>
                <a:gd name="connsiteX41" fmla="*/ 413445 w 3024845"/>
                <a:gd name="connsiteY41" fmla="*/ 352369 h 834218"/>
                <a:gd name="connsiteX42" fmla="*/ 427632 w 3024845"/>
                <a:gd name="connsiteY42" fmla="*/ 352369 h 834218"/>
                <a:gd name="connsiteX43" fmla="*/ 427632 w 3024845"/>
                <a:gd name="connsiteY43" fmla="*/ 353450 h 834218"/>
                <a:gd name="connsiteX44" fmla="*/ 427632 w 3024845"/>
                <a:gd name="connsiteY44" fmla="*/ 361017 h 834218"/>
                <a:gd name="connsiteX45" fmla="*/ 449925 w 3024845"/>
                <a:gd name="connsiteY45" fmla="*/ 361017 h 834218"/>
                <a:gd name="connsiteX46" fmla="*/ 449925 w 3024845"/>
                <a:gd name="connsiteY46" fmla="*/ 359125 h 834218"/>
                <a:gd name="connsiteX47" fmla="*/ 449925 w 3024845"/>
                <a:gd name="connsiteY47" fmla="*/ 345884 h 834218"/>
                <a:gd name="connsiteX48" fmla="*/ 451699 w 3024845"/>
                <a:gd name="connsiteY48" fmla="*/ 345884 h 834218"/>
                <a:gd name="connsiteX49" fmla="*/ 464112 w 3024845"/>
                <a:gd name="connsiteY49" fmla="*/ 345884 h 834218"/>
                <a:gd name="connsiteX50" fmla="*/ 464112 w 3024845"/>
                <a:gd name="connsiteY50" fmla="*/ 369664 h 834218"/>
                <a:gd name="connsiteX51" fmla="*/ 465126 w 3024845"/>
                <a:gd name="connsiteY51" fmla="*/ 369664 h 834218"/>
                <a:gd name="connsiteX52" fmla="*/ 472219 w 3024845"/>
                <a:gd name="connsiteY52" fmla="*/ 369664 h 834218"/>
                <a:gd name="connsiteX53" fmla="*/ 472219 w 3024845"/>
                <a:gd name="connsiteY53" fmla="*/ 368583 h 834218"/>
                <a:gd name="connsiteX54" fmla="*/ 472219 w 3024845"/>
                <a:gd name="connsiteY54" fmla="*/ 361017 h 834218"/>
                <a:gd name="connsiteX55" fmla="*/ 473992 w 3024845"/>
                <a:gd name="connsiteY55" fmla="*/ 361017 h 834218"/>
                <a:gd name="connsiteX56" fmla="*/ 486406 w 3024845"/>
                <a:gd name="connsiteY56" fmla="*/ 361017 h 834218"/>
                <a:gd name="connsiteX57" fmla="*/ 486406 w 3024845"/>
                <a:gd name="connsiteY57" fmla="*/ 386958 h 834218"/>
                <a:gd name="connsiteX58" fmla="*/ 488433 w 3024845"/>
                <a:gd name="connsiteY58" fmla="*/ 386958 h 834218"/>
                <a:gd name="connsiteX59" fmla="*/ 502619 w 3024845"/>
                <a:gd name="connsiteY59" fmla="*/ 386958 h 834218"/>
                <a:gd name="connsiteX60" fmla="*/ 502619 w 3024845"/>
                <a:gd name="connsiteY60" fmla="*/ 388579 h 834218"/>
                <a:gd name="connsiteX61" fmla="*/ 502619 w 3024845"/>
                <a:gd name="connsiteY61" fmla="*/ 399929 h 834218"/>
                <a:gd name="connsiteX62" fmla="*/ 503379 w 3024845"/>
                <a:gd name="connsiteY62" fmla="*/ 399929 h 834218"/>
                <a:gd name="connsiteX63" fmla="*/ 508700 w 3024845"/>
                <a:gd name="connsiteY63" fmla="*/ 399929 h 834218"/>
                <a:gd name="connsiteX64" fmla="*/ 508700 w 3024845"/>
                <a:gd name="connsiteY64" fmla="*/ 399118 h 834218"/>
                <a:gd name="connsiteX65" fmla="*/ 508700 w 3024845"/>
                <a:gd name="connsiteY65" fmla="*/ 393443 h 834218"/>
                <a:gd name="connsiteX66" fmla="*/ 539100 w 3024845"/>
                <a:gd name="connsiteY66" fmla="*/ 393443 h 834218"/>
                <a:gd name="connsiteX67" fmla="*/ 539100 w 3024845"/>
                <a:gd name="connsiteY67" fmla="*/ 417223 h 834218"/>
                <a:gd name="connsiteX68" fmla="*/ 540113 w 3024845"/>
                <a:gd name="connsiteY68" fmla="*/ 417223 h 834218"/>
                <a:gd name="connsiteX69" fmla="*/ 547207 w 3024845"/>
                <a:gd name="connsiteY69" fmla="*/ 417223 h 834218"/>
                <a:gd name="connsiteX70" fmla="*/ 547207 w 3024845"/>
                <a:gd name="connsiteY70" fmla="*/ 418304 h 834218"/>
                <a:gd name="connsiteX71" fmla="*/ 547207 w 3024845"/>
                <a:gd name="connsiteY71" fmla="*/ 425870 h 834218"/>
                <a:gd name="connsiteX72" fmla="*/ 547967 w 3024845"/>
                <a:gd name="connsiteY72" fmla="*/ 425870 h 834218"/>
                <a:gd name="connsiteX73" fmla="*/ 553287 w 3024845"/>
                <a:gd name="connsiteY73" fmla="*/ 425870 h 834218"/>
                <a:gd name="connsiteX74" fmla="*/ 553287 w 3024845"/>
                <a:gd name="connsiteY74" fmla="*/ 423708 h 834218"/>
                <a:gd name="connsiteX75" fmla="*/ 553287 w 3024845"/>
                <a:gd name="connsiteY75" fmla="*/ 408576 h 834218"/>
                <a:gd name="connsiteX76" fmla="*/ 554300 w 3024845"/>
                <a:gd name="connsiteY76" fmla="*/ 408576 h 834218"/>
                <a:gd name="connsiteX77" fmla="*/ 561394 w 3024845"/>
                <a:gd name="connsiteY77" fmla="*/ 408576 h 834218"/>
                <a:gd name="connsiteX78" fmla="*/ 561394 w 3024845"/>
                <a:gd name="connsiteY78" fmla="*/ 409657 h 834218"/>
                <a:gd name="connsiteX79" fmla="*/ 561394 w 3024845"/>
                <a:gd name="connsiteY79" fmla="*/ 417223 h 834218"/>
                <a:gd name="connsiteX80" fmla="*/ 566714 w 3024845"/>
                <a:gd name="connsiteY80" fmla="*/ 415230 h 834218"/>
                <a:gd name="connsiteX81" fmla="*/ 567474 w 3024845"/>
                <a:gd name="connsiteY81" fmla="*/ 414250 h 834218"/>
                <a:gd name="connsiteX82" fmla="*/ 567474 w 3024845"/>
                <a:gd name="connsiteY82" fmla="*/ 408576 h 834218"/>
                <a:gd name="connsiteX83" fmla="*/ 605981 w 3024845"/>
                <a:gd name="connsiteY83" fmla="*/ 408576 h 834218"/>
                <a:gd name="connsiteX84" fmla="*/ 605981 w 3024845"/>
                <a:gd name="connsiteY84" fmla="*/ 432355 h 834218"/>
                <a:gd name="connsiteX85" fmla="*/ 608007 w 3024845"/>
                <a:gd name="connsiteY85" fmla="*/ 432355 h 834218"/>
                <a:gd name="connsiteX86" fmla="*/ 622194 w 3024845"/>
                <a:gd name="connsiteY86" fmla="*/ 432355 h 834218"/>
                <a:gd name="connsiteX87" fmla="*/ 622194 w 3024845"/>
                <a:gd name="connsiteY87" fmla="*/ 433436 h 834218"/>
                <a:gd name="connsiteX88" fmla="*/ 622194 w 3024845"/>
                <a:gd name="connsiteY88" fmla="*/ 441002 h 834218"/>
                <a:gd name="connsiteX89" fmla="*/ 623968 w 3024845"/>
                <a:gd name="connsiteY89" fmla="*/ 441002 h 834218"/>
                <a:gd name="connsiteX90" fmla="*/ 636381 w 3024845"/>
                <a:gd name="connsiteY90" fmla="*/ 441002 h 834218"/>
                <a:gd name="connsiteX91" fmla="*/ 636381 w 3024845"/>
                <a:gd name="connsiteY91" fmla="*/ 417223 h 834218"/>
                <a:gd name="connsiteX92" fmla="*/ 637394 w 3024845"/>
                <a:gd name="connsiteY92" fmla="*/ 417223 h 834218"/>
                <a:gd name="connsiteX93" fmla="*/ 644488 w 3024845"/>
                <a:gd name="connsiteY93" fmla="*/ 417223 h 834218"/>
                <a:gd name="connsiteX94" fmla="*/ 644488 w 3024845"/>
                <a:gd name="connsiteY94" fmla="*/ 384796 h 834218"/>
                <a:gd name="connsiteX95" fmla="*/ 645501 w 3024845"/>
                <a:gd name="connsiteY95" fmla="*/ 384796 h 834218"/>
                <a:gd name="connsiteX96" fmla="*/ 652595 w 3024845"/>
                <a:gd name="connsiteY96" fmla="*/ 384796 h 834218"/>
                <a:gd name="connsiteX97" fmla="*/ 652595 w 3024845"/>
                <a:gd name="connsiteY97" fmla="*/ 382905 h 834218"/>
                <a:gd name="connsiteX98" fmla="*/ 652595 w 3024845"/>
                <a:gd name="connsiteY98" fmla="*/ 369664 h 834218"/>
                <a:gd name="connsiteX99" fmla="*/ 651328 w 3024845"/>
                <a:gd name="connsiteY99" fmla="*/ 368042 h 834218"/>
                <a:gd name="connsiteX100" fmla="*/ 656648 w 3024845"/>
                <a:gd name="connsiteY100" fmla="*/ 356693 h 834218"/>
                <a:gd name="connsiteX101" fmla="*/ 664755 w 3024845"/>
                <a:gd name="connsiteY101" fmla="*/ 384796 h 834218"/>
                <a:gd name="connsiteX102" fmla="*/ 665515 w 3024845"/>
                <a:gd name="connsiteY102" fmla="*/ 384796 h 834218"/>
                <a:gd name="connsiteX103" fmla="*/ 670835 w 3024845"/>
                <a:gd name="connsiteY103" fmla="*/ 384796 h 834218"/>
                <a:gd name="connsiteX104" fmla="*/ 670835 w 3024845"/>
                <a:gd name="connsiteY104" fmla="*/ 278869 h 834218"/>
                <a:gd name="connsiteX105" fmla="*/ 672355 w 3024845"/>
                <a:gd name="connsiteY105" fmla="*/ 278869 h 834218"/>
                <a:gd name="connsiteX106" fmla="*/ 682995 w 3024845"/>
                <a:gd name="connsiteY106" fmla="*/ 278869 h 834218"/>
                <a:gd name="connsiteX107" fmla="*/ 682995 w 3024845"/>
                <a:gd name="connsiteY107" fmla="*/ 231310 h 834218"/>
                <a:gd name="connsiteX108" fmla="*/ 709342 w 3024845"/>
                <a:gd name="connsiteY108" fmla="*/ 231310 h 834218"/>
                <a:gd name="connsiteX109" fmla="*/ 709342 w 3024845"/>
                <a:gd name="connsiteY109" fmla="*/ 209692 h 834218"/>
                <a:gd name="connsiteX110" fmla="*/ 743796 w 3024845"/>
                <a:gd name="connsiteY110" fmla="*/ 209692 h 834218"/>
                <a:gd name="connsiteX111" fmla="*/ 743796 w 3024845"/>
                <a:gd name="connsiteY111" fmla="*/ 212124 h 834218"/>
                <a:gd name="connsiteX112" fmla="*/ 743796 w 3024845"/>
                <a:gd name="connsiteY112" fmla="*/ 229148 h 834218"/>
                <a:gd name="connsiteX113" fmla="*/ 746076 w 3024845"/>
                <a:gd name="connsiteY113" fmla="*/ 229148 h 834218"/>
                <a:gd name="connsiteX114" fmla="*/ 762036 w 3024845"/>
                <a:gd name="connsiteY114" fmla="*/ 229148 h 834218"/>
                <a:gd name="connsiteX115" fmla="*/ 762036 w 3024845"/>
                <a:gd name="connsiteY115" fmla="*/ 276707 h 834218"/>
                <a:gd name="connsiteX116" fmla="*/ 763049 w 3024845"/>
                <a:gd name="connsiteY116" fmla="*/ 276707 h 834218"/>
                <a:gd name="connsiteX117" fmla="*/ 770143 w 3024845"/>
                <a:gd name="connsiteY117" fmla="*/ 276707 h 834218"/>
                <a:gd name="connsiteX118" fmla="*/ 784330 w 3024845"/>
                <a:gd name="connsiteY118" fmla="*/ 281031 h 834218"/>
                <a:gd name="connsiteX119" fmla="*/ 784330 w 3024845"/>
                <a:gd name="connsiteY119" fmla="*/ 319943 h 834218"/>
                <a:gd name="connsiteX120" fmla="*/ 785343 w 3024845"/>
                <a:gd name="connsiteY120" fmla="*/ 319943 h 834218"/>
                <a:gd name="connsiteX121" fmla="*/ 792436 w 3024845"/>
                <a:gd name="connsiteY121" fmla="*/ 319943 h 834218"/>
                <a:gd name="connsiteX122" fmla="*/ 792436 w 3024845"/>
                <a:gd name="connsiteY122" fmla="*/ 321564 h 834218"/>
                <a:gd name="connsiteX123" fmla="*/ 792436 w 3024845"/>
                <a:gd name="connsiteY123" fmla="*/ 332913 h 834218"/>
                <a:gd name="connsiteX124" fmla="*/ 794463 w 3024845"/>
                <a:gd name="connsiteY124" fmla="*/ 332913 h 834218"/>
                <a:gd name="connsiteX125" fmla="*/ 808650 w 3024845"/>
                <a:gd name="connsiteY125" fmla="*/ 332913 h 834218"/>
                <a:gd name="connsiteX126" fmla="*/ 814730 w 3024845"/>
                <a:gd name="connsiteY126" fmla="*/ 339399 h 834218"/>
                <a:gd name="connsiteX127" fmla="*/ 814730 w 3024845"/>
                <a:gd name="connsiteY127" fmla="*/ 361017 h 834218"/>
                <a:gd name="connsiteX128" fmla="*/ 817010 w 3024845"/>
                <a:gd name="connsiteY128" fmla="*/ 361017 h 834218"/>
                <a:gd name="connsiteX129" fmla="*/ 832970 w 3024845"/>
                <a:gd name="connsiteY129" fmla="*/ 361017 h 834218"/>
                <a:gd name="connsiteX130" fmla="*/ 832970 w 3024845"/>
                <a:gd name="connsiteY130" fmla="*/ 362097 h 834218"/>
                <a:gd name="connsiteX131" fmla="*/ 832970 w 3024845"/>
                <a:gd name="connsiteY131" fmla="*/ 369664 h 834218"/>
                <a:gd name="connsiteX132" fmla="*/ 834237 w 3024845"/>
                <a:gd name="connsiteY132" fmla="*/ 369664 h 834218"/>
                <a:gd name="connsiteX133" fmla="*/ 843104 w 3024845"/>
                <a:gd name="connsiteY133" fmla="*/ 369664 h 834218"/>
                <a:gd name="connsiteX134" fmla="*/ 843104 w 3024845"/>
                <a:gd name="connsiteY134" fmla="*/ 371825 h 834218"/>
                <a:gd name="connsiteX135" fmla="*/ 843104 w 3024845"/>
                <a:gd name="connsiteY135" fmla="*/ 386958 h 834218"/>
                <a:gd name="connsiteX136" fmla="*/ 847157 w 3024845"/>
                <a:gd name="connsiteY136" fmla="*/ 385066 h 834218"/>
                <a:gd name="connsiteX137" fmla="*/ 847157 w 3024845"/>
                <a:gd name="connsiteY137" fmla="*/ 371825 h 834218"/>
                <a:gd name="connsiteX138" fmla="*/ 848170 w 3024845"/>
                <a:gd name="connsiteY138" fmla="*/ 371825 h 834218"/>
                <a:gd name="connsiteX139" fmla="*/ 855264 w 3024845"/>
                <a:gd name="connsiteY139" fmla="*/ 371825 h 834218"/>
                <a:gd name="connsiteX140" fmla="*/ 855264 w 3024845"/>
                <a:gd name="connsiteY140" fmla="*/ 373447 h 834218"/>
                <a:gd name="connsiteX141" fmla="*/ 855264 w 3024845"/>
                <a:gd name="connsiteY141" fmla="*/ 384796 h 834218"/>
                <a:gd name="connsiteX142" fmla="*/ 856024 w 3024845"/>
                <a:gd name="connsiteY142" fmla="*/ 384796 h 834218"/>
                <a:gd name="connsiteX143" fmla="*/ 861344 w 3024845"/>
                <a:gd name="connsiteY143" fmla="*/ 384796 h 834218"/>
                <a:gd name="connsiteX144" fmla="*/ 909984 w 3024845"/>
                <a:gd name="connsiteY144" fmla="*/ 380473 h 834218"/>
                <a:gd name="connsiteX145" fmla="*/ 909984 w 3024845"/>
                <a:gd name="connsiteY145" fmla="*/ 381824 h 834218"/>
                <a:gd name="connsiteX146" fmla="*/ 909984 w 3024845"/>
                <a:gd name="connsiteY146" fmla="*/ 391281 h 834218"/>
                <a:gd name="connsiteX147" fmla="*/ 910744 w 3024845"/>
                <a:gd name="connsiteY147" fmla="*/ 391281 h 834218"/>
                <a:gd name="connsiteX148" fmla="*/ 916065 w 3024845"/>
                <a:gd name="connsiteY148" fmla="*/ 391281 h 834218"/>
                <a:gd name="connsiteX149" fmla="*/ 916065 w 3024845"/>
                <a:gd name="connsiteY149" fmla="*/ 393443 h 834218"/>
                <a:gd name="connsiteX150" fmla="*/ 916065 w 3024845"/>
                <a:gd name="connsiteY150" fmla="*/ 408576 h 834218"/>
                <a:gd name="connsiteX151" fmla="*/ 918091 w 3024845"/>
                <a:gd name="connsiteY151" fmla="*/ 407225 h 834218"/>
                <a:gd name="connsiteX152" fmla="*/ 932278 w 3024845"/>
                <a:gd name="connsiteY152" fmla="*/ 397767 h 834218"/>
                <a:gd name="connsiteX153" fmla="*/ 938358 w 3024845"/>
                <a:gd name="connsiteY153" fmla="*/ 356693 h 834218"/>
                <a:gd name="connsiteX154" fmla="*/ 939118 w 3024845"/>
                <a:gd name="connsiteY154" fmla="*/ 356423 h 834218"/>
                <a:gd name="connsiteX155" fmla="*/ 944438 w 3024845"/>
                <a:gd name="connsiteY155" fmla="*/ 354531 h 834218"/>
                <a:gd name="connsiteX156" fmla="*/ 946465 w 3024845"/>
                <a:gd name="connsiteY156" fmla="*/ 285354 h 834218"/>
                <a:gd name="connsiteX157" fmla="*/ 948492 w 3024845"/>
                <a:gd name="connsiteY157" fmla="*/ 354531 h 834218"/>
                <a:gd name="connsiteX158" fmla="*/ 949252 w 3024845"/>
                <a:gd name="connsiteY158" fmla="*/ 354801 h 834218"/>
                <a:gd name="connsiteX159" fmla="*/ 954572 w 3024845"/>
                <a:gd name="connsiteY159" fmla="*/ 356693 h 834218"/>
                <a:gd name="connsiteX160" fmla="*/ 954572 w 3024845"/>
                <a:gd name="connsiteY160" fmla="*/ 270222 h 834218"/>
                <a:gd name="connsiteX161" fmla="*/ 958625 w 3024845"/>
                <a:gd name="connsiteY161" fmla="*/ 237795 h 834218"/>
                <a:gd name="connsiteX162" fmla="*/ 997132 w 3024845"/>
                <a:gd name="connsiteY162" fmla="*/ 237795 h 834218"/>
                <a:gd name="connsiteX163" fmla="*/ 997132 w 3024845"/>
                <a:gd name="connsiteY163" fmla="*/ 270222 h 834218"/>
                <a:gd name="connsiteX164" fmla="*/ 997892 w 3024845"/>
                <a:gd name="connsiteY164" fmla="*/ 270222 h 834218"/>
                <a:gd name="connsiteX165" fmla="*/ 1003212 w 3024845"/>
                <a:gd name="connsiteY165" fmla="*/ 270222 h 834218"/>
                <a:gd name="connsiteX166" fmla="*/ 1003212 w 3024845"/>
                <a:gd name="connsiteY166" fmla="*/ 188074 h 834218"/>
                <a:gd name="connsiteX167" fmla="*/ 1004986 w 3024845"/>
                <a:gd name="connsiteY167" fmla="*/ 188074 h 834218"/>
                <a:gd name="connsiteX168" fmla="*/ 1017399 w 3024845"/>
                <a:gd name="connsiteY168" fmla="*/ 188074 h 834218"/>
                <a:gd name="connsiteX169" fmla="*/ 1017399 w 3024845"/>
                <a:gd name="connsiteY169" fmla="*/ 186183 h 834218"/>
                <a:gd name="connsiteX170" fmla="*/ 1017399 w 3024845"/>
                <a:gd name="connsiteY170" fmla="*/ 172942 h 834218"/>
                <a:gd name="connsiteX171" fmla="*/ 1039693 w 3024845"/>
                <a:gd name="connsiteY171" fmla="*/ 172942 h 834218"/>
                <a:gd name="connsiteX172" fmla="*/ 1039693 w 3024845"/>
                <a:gd name="connsiteY172" fmla="*/ 171861 h 834218"/>
                <a:gd name="connsiteX173" fmla="*/ 1039693 w 3024845"/>
                <a:gd name="connsiteY173" fmla="*/ 164295 h 834218"/>
                <a:gd name="connsiteX174" fmla="*/ 1041466 w 3024845"/>
                <a:gd name="connsiteY174" fmla="*/ 164295 h 834218"/>
                <a:gd name="connsiteX175" fmla="*/ 1053880 w 3024845"/>
                <a:gd name="connsiteY175" fmla="*/ 164295 h 834218"/>
                <a:gd name="connsiteX176" fmla="*/ 1053880 w 3024845"/>
                <a:gd name="connsiteY176" fmla="*/ 165376 h 834218"/>
                <a:gd name="connsiteX177" fmla="*/ 1053880 w 3024845"/>
                <a:gd name="connsiteY177" fmla="*/ 172942 h 834218"/>
                <a:gd name="connsiteX178" fmla="*/ 1054640 w 3024845"/>
                <a:gd name="connsiteY178" fmla="*/ 172942 h 834218"/>
                <a:gd name="connsiteX179" fmla="*/ 1059960 w 3024845"/>
                <a:gd name="connsiteY179" fmla="*/ 172942 h 834218"/>
                <a:gd name="connsiteX180" fmla="*/ 1070093 w 3024845"/>
                <a:gd name="connsiteY180" fmla="*/ 168618 h 834218"/>
                <a:gd name="connsiteX181" fmla="*/ 1074146 w 3024845"/>
                <a:gd name="connsiteY181" fmla="*/ 171861 h 834218"/>
                <a:gd name="connsiteX182" fmla="*/ 1074146 w 3024845"/>
                <a:gd name="connsiteY182" fmla="*/ 164295 h 834218"/>
                <a:gd name="connsiteX183" fmla="*/ 1076426 w 3024845"/>
                <a:gd name="connsiteY183" fmla="*/ 164295 h 834218"/>
                <a:gd name="connsiteX184" fmla="*/ 1092387 w 3024845"/>
                <a:gd name="connsiteY184" fmla="*/ 164295 h 834218"/>
                <a:gd name="connsiteX185" fmla="*/ 1092387 w 3024845"/>
                <a:gd name="connsiteY185" fmla="*/ 165376 h 834218"/>
                <a:gd name="connsiteX186" fmla="*/ 1092387 w 3024845"/>
                <a:gd name="connsiteY186" fmla="*/ 172942 h 834218"/>
                <a:gd name="connsiteX187" fmla="*/ 1122787 w 3024845"/>
                <a:gd name="connsiteY187" fmla="*/ 172942 h 834218"/>
                <a:gd name="connsiteX188" fmla="*/ 1122787 w 3024845"/>
                <a:gd name="connsiteY188" fmla="*/ 174563 h 834218"/>
                <a:gd name="connsiteX189" fmla="*/ 1122787 w 3024845"/>
                <a:gd name="connsiteY189" fmla="*/ 185913 h 834218"/>
                <a:gd name="connsiteX190" fmla="*/ 1149134 w 3024845"/>
                <a:gd name="connsiteY190" fmla="*/ 185913 h 834218"/>
                <a:gd name="connsiteX191" fmla="*/ 1149134 w 3024845"/>
                <a:gd name="connsiteY191" fmla="*/ 216177 h 834218"/>
                <a:gd name="connsiteX192" fmla="*/ 1149894 w 3024845"/>
                <a:gd name="connsiteY192" fmla="*/ 216177 h 834218"/>
                <a:gd name="connsiteX193" fmla="*/ 1155214 w 3024845"/>
                <a:gd name="connsiteY193" fmla="*/ 216177 h 834218"/>
                <a:gd name="connsiteX194" fmla="*/ 1155214 w 3024845"/>
                <a:gd name="connsiteY194" fmla="*/ 217258 h 834218"/>
                <a:gd name="connsiteX195" fmla="*/ 1155214 w 3024845"/>
                <a:gd name="connsiteY195" fmla="*/ 224825 h 834218"/>
                <a:gd name="connsiteX196" fmla="*/ 1159268 w 3024845"/>
                <a:gd name="connsiteY196" fmla="*/ 255089 h 834218"/>
                <a:gd name="connsiteX197" fmla="*/ 1160028 w 3024845"/>
                <a:gd name="connsiteY197" fmla="*/ 255089 h 834218"/>
                <a:gd name="connsiteX198" fmla="*/ 1165348 w 3024845"/>
                <a:gd name="connsiteY198" fmla="*/ 255089 h 834218"/>
                <a:gd name="connsiteX199" fmla="*/ 1165348 w 3024845"/>
                <a:gd name="connsiteY199" fmla="*/ 255900 h 834218"/>
                <a:gd name="connsiteX200" fmla="*/ 1165348 w 3024845"/>
                <a:gd name="connsiteY200" fmla="*/ 261575 h 834218"/>
                <a:gd name="connsiteX201" fmla="*/ 1166361 w 3024845"/>
                <a:gd name="connsiteY201" fmla="*/ 261575 h 834218"/>
                <a:gd name="connsiteX202" fmla="*/ 1173454 w 3024845"/>
                <a:gd name="connsiteY202" fmla="*/ 261575 h 834218"/>
                <a:gd name="connsiteX203" fmla="*/ 1173454 w 3024845"/>
                <a:gd name="connsiteY203" fmla="*/ 291840 h 834218"/>
                <a:gd name="connsiteX204" fmla="*/ 1175481 w 3024845"/>
                <a:gd name="connsiteY204" fmla="*/ 291840 h 834218"/>
                <a:gd name="connsiteX205" fmla="*/ 1189668 w 3024845"/>
                <a:gd name="connsiteY205" fmla="*/ 291840 h 834218"/>
                <a:gd name="connsiteX206" fmla="*/ 1189668 w 3024845"/>
                <a:gd name="connsiteY206" fmla="*/ 315619 h 834218"/>
                <a:gd name="connsiteX207" fmla="*/ 1191695 w 3024845"/>
                <a:gd name="connsiteY207" fmla="*/ 317240 h 834218"/>
                <a:gd name="connsiteX208" fmla="*/ 1191695 w 3024845"/>
                <a:gd name="connsiteY208" fmla="*/ 328590 h 834218"/>
                <a:gd name="connsiteX209" fmla="*/ 1192455 w 3024845"/>
                <a:gd name="connsiteY209" fmla="*/ 328590 h 834218"/>
                <a:gd name="connsiteX210" fmla="*/ 1197775 w 3024845"/>
                <a:gd name="connsiteY210" fmla="*/ 328590 h 834218"/>
                <a:gd name="connsiteX211" fmla="*/ 1197775 w 3024845"/>
                <a:gd name="connsiteY211" fmla="*/ 352369 h 834218"/>
                <a:gd name="connsiteX212" fmla="*/ 1199041 w 3024845"/>
                <a:gd name="connsiteY212" fmla="*/ 352369 h 834218"/>
                <a:gd name="connsiteX213" fmla="*/ 1207908 w 3024845"/>
                <a:gd name="connsiteY213" fmla="*/ 352369 h 834218"/>
                <a:gd name="connsiteX214" fmla="*/ 1209935 w 3024845"/>
                <a:gd name="connsiteY214" fmla="*/ 356423 h 834218"/>
                <a:gd name="connsiteX215" fmla="*/ 1209935 w 3024845"/>
                <a:gd name="connsiteY215" fmla="*/ 369664 h 834218"/>
                <a:gd name="connsiteX216" fmla="*/ 1211455 w 3024845"/>
                <a:gd name="connsiteY216" fmla="*/ 367772 h 834218"/>
                <a:gd name="connsiteX217" fmla="*/ 1222095 w 3024845"/>
                <a:gd name="connsiteY217" fmla="*/ 354531 h 834218"/>
                <a:gd name="connsiteX218" fmla="*/ 1250469 w 3024845"/>
                <a:gd name="connsiteY218" fmla="*/ 354531 h 834218"/>
                <a:gd name="connsiteX219" fmla="*/ 1250469 w 3024845"/>
                <a:gd name="connsiteY219" fmla="*/ 441002 h 834218"/>
                <a:gd name="connsiteX220" fmla="*/ 1251229 w 3024845"/>
                <a:gd name="connsiteY220" fmla="*/ 441002 h 834218"/>
                <a:gd name="connsiteX221" fmla="*/ 1256549 w 3024845"/>
                <a:gd name="connsiteY221" fmla="*/ 441002 h 834218"/>
                <a:gd name="connsiteX222" fmla="*/ 1257309 w 3024845"/>
                <a:gd name="connsiteY222" fmla="*/ 439651 h 834218"/>
                <a:gd name="connsiteX223" fmla="*/ 1262629 w 3024845"/>
                <a:gd name="connsiteY223" fmla="*/ 430193 h 834218"/>
                <a:gd name="connsiteX224" fmla="*/ 1262629 w 3024845"/>
                <a:gd name="connsiteY224" fmla="*/ 432085 h 834218"/>
                <a:gd name="connsiteX225" fmla="*/ 1262629 w 3024845"/>
                <a:gd name="connsiteY225" fmla="*/ 445326 h 834218"/>
                <a:gd name="connsiteX226" fmla="*/ 1266682 w 3024845"/>
                <a:gd name="connsiteY226" fmla="*/ 399929 h 834218"/>
                <a:gd name="connsiteX227" fmla="*/ 1267442 w 3024845"/>
                <a:gd name="connsiteY227" fmla="*/ 399929 h 834218"/>
                <a:gd name="connsiteX228" fmla="*/ 1272762 w 3024845"/>
                <a:gd name="connsiteY228" fmla="*/ 399929 h 834218"/>
                <a:gd name="connsiteX229" fmla="*/ 1272762 w 3024845"/>
                <a:gd name="connsiteY229" fmla="*/ 335075 h 834218"/>
                <a:gd name="connsiteX230" fmla="*/ 1273776 w 3024845"/>
                <a:gd name="connsiteY230" fmla="*/ 335075 h 834218"/>
                <a:gd name="connsiteX231" fmla="*/ 1280869 w 3024845"/>
                <a:gd name="connsiteY231" fmla="*/ 335075 h 834218"/>
                <a:gd name="connsiteX232" fmla="*/ 1293029 w 3024845"/>
                <a:gd name="connsiteY232" fmla="*/ 291840 h 834218"/>
                <a:gd name="connsiteX233" fmla="*/ 1294296 w 3024845"/>
                <a:gd name="connsiteY233" fmla="*/ 291840 h 834218"/>
                <a:gd name="connsiteX234" fmla="*/ 1303163 w 3024845"/>
                <a:gd name="connsiteY234" fmla="*/ 291840 h 834218"/>
                <a:gd name="connsiteX235" fmla="*/ 1313296 w 3024845"/>
                <a:gd name="connsiteY235" fmla="*/ 335075 h 834218"/>
                <a:gd name="connsiteX236" fmla="*/ 1314309 w 3024845"/>
                <a:gd name="connsiteY236" fmla="*/ 335075 h 834218"/>
                <a:gd name="connsiteX237" fmla="*/ 1321403 w 3024845"/>
                <a:gd name="connsiteY237" fmla="*/ 335075 h 834218"/>
                <a:gd name="connsiteX238" fmla="*/ 1321403 w 3024845"/>
                <a:gd name="connsiteY238" fmla="*/ 373987 h 834218"/>
                <a:gd name="connsiteX239" fmla="*/ 1323176 w 3024845"/>
                <a:gd name="connsiteY239" fmla="*/ 373987 h 834218"/>
                <a:gd name="connsiteX240" fmla="*/ 1335590 w 3024845"/>
                <a:gd name="connsiteY240" fmla="*/ 373987 h 834218"/>
                <a:gd name="connsiteX241" fmla="*/ 1335590 w 3024845"/>
                <a:gd name="connsiteY241" fmla="*/ 376149 h 834218"/>
                <a:gd name="connsiteX242" fmla="*/ 1335590 w 3024845"/>
                <a:gd name="connsiteY242" fmla="*/ 391281 h 834218"/>
                <a:gd name="connsiteX243" fmla="*/ 1339643 w 3024845"/>
                <a:gd name="connsiteY243" fmla="*/ 389120 h 834218"/>
                <a:gd name="connsiteX244" fmla="*/ 1339643 w 3024845"/>
                <a:gd name="connsiteY244" fmla="*/ 373987 h 834218"/>
                <a:gd name="connsiteX245" fmla="*/ 1341163 w 3024845"/>
                <a:gd name="connsiteY245" fmla="*/ 373987 h 834218"/>
                <a:gd name="connsiteX246" fmla="*/ 1351803 w 3024845"/>
                <a:gd name="connsiteY246" fmla="*/ 373987 h 834218"/>
                <a:gd name="connsiteX247" fmla="*/ 1351803 w 3024845"/>
                <a:gd name="connsiteY247" fmla="*/ 375608 h 834218"/>
                <a:gd name="connsiteX248" fmla="*/ 1351803 w 3024845"/>
                <a:gd name="connsiteY248" fmla="*/ 386958 h 834218"/>
                <a:gd name="connsiteX249" fmla="*/ 1382204 w 3024845"/>
                <a:gd name="connsiteY249" fmla="*/ 386958 h 834218"/>
                <a:gd name="connsiteX250" fmla="*/ 1382204 w 3024845"/>
                <a:gd name="connsiteY250" fmla="*/ 350208 h 834218"/>
                <a:gd name="connsiteX251" fmla="*/ 1383470 w 3024845"/>
                <a:gd name="connsiteY251" fmla="*/ 350208 h 834218"/>
                <a:gd name="connsiteX252" fmla="*/ 1392337 w 3024845"/>
                <a:gd name="connsiteY252" fmla="*/ 350208 h 834218"/>
                <a:gd name="connsiteX253" fmla="*/ 1392337 w 3024845"/>
                <a:gd name="connsiteY253" fmla="*/ 371825 h 834218"/>
                <a:gd name="connsiteX254" fmla="*/ 1394364 w 3024845"/>
                <a:gd name="connsiteY254" fmla="*/ 339399 h 834218"/>
                <a:gd name="connsiteX255" fmla="*/ 1416657 w 3024845"/>
                <a:gd name="connsiteY255" fmla="*/ 339399 h 834218"/>
                <a:gd name="connsiteX256" fmla="*/ 1416657 w 3024845"/>
                <a:gd name="connsiteY256" fmla="*/ 337777 h 834218"/>
                <a:gd name="connsiteX257" fmla="*/ 1416657 w 3024845"/>
                <a:gd name="connsiteY257" fmla="*/ 326428 h 834218"/>
                <a:gd name="connsiteX258" fmla="*/ 1417417 w 3024845"/>
                <a:gd name="connsiteY258" fmla="*/ 326428 h 834218"/>
                <a:gd name="connsiteX259" fmla="*/ 1422737 w 3024845"/>
                <a:gd name="connsiteY259" fmla="*/ 326428 h 834218"/>
                <a:gd name="connsiteX260" fmla="*/ 1422737 w 3024845"/>
                <a:gd name="connsiteY260" fmla="*/ 324537 h 834218"/>
                <a:gd name="connsiteX261" fmla="*/ 1422737 w 3024845"/>
                <a:gd name="connsiteY261" fmla="*/ 311296 h 834218"/>
                <a:gd name="connsiteX262" fmla="*/ 1426791 w 3024845"/>
                <a:gd name="connsiteY262" fmla="*/ 317781 h 834218"/>
                <a:gd name="connsiteX263" fmla="*/ 1429071 w 3024845"/>
                <a:gd name="connsiteY263" fmla="*/ 317781 h 834218"/>
                <a:gd name="connsiteX264" fmla="*/ 1445031 w 3024845"/>
                <a:gd name="connsiteY264" fmla="*/ 317781 h 834218"/>
                <a:gd name="connsiteX265" fmla="*/ 1445031 w 3024845"/>
                <a:gd name="connsiteY265" fmla="*/ 316970 h 834218"/>
                <a:gd name="connsiteX266" fmla="*/ 1445031 w 3024845"/>
                <a:gd name="connsiteY266" fmla="*/ 311296 h 834218"/>
                <a:gd name="connsiteX267" fmla="*/ 1445791 w 3024845"/>
                <a:gd name="connsiteY267" fmla="*/ 311296 h 834218"/>
                <a:gd name="connsiteX268" fmla="*/ 1451111 w 3024845"/>
                <a:gd name="connsiteY268" fmla="*/ 311296 h 834218"/>
                <a:gd name="connsiteX269" fmla="*/ 1451111 w 3024845"/>
                <a:gd name="connsiteY269" fmla="*/ 312647 h 834218"/>
                <a:gd name="connsiteX270" fmla="*/ 1451111 w 3024845"/>
                <a:gd name="connsiteY270" fmla="*/ 322105 h 834218"/>
                <a:gd name="connsiteX271" fmla="*/ 1489618 w 3024845"/>
                <a:gd name="connsiteY271" fmla="*/ 322105 h 834218"/>
                <a:gd name="connsiteX272" fmla="*/ 1489618 w 3024845"/>
                <a:gd name="connsiteY272" fmla="*/ 460458 h 834218"/>
                <a:gd name="connsiteX273" fmla="*/ 1491138 w 3024845"/>
                <a:gd name="connsiteY273" fmla="*/ 460458 h 834218"/>
                <a:gd name="connsiteX274" fmla="*/ 1501778 w 3024845"/>
                <a:gd name="connsiteY274" fmla="*/ 460458 h 834218"/>
                <a:gd name="connsiteX275" fmla="*/ 1501778 w 3024845"/>
                <a:gd name="connsiteY275" fmla="*/ 447488 h 834218"/>
                <a:gd name="connsiteX276" fmla="*/ 1505832 w 3024845"/>
                <a:gd name="connsiteY276" fmla="*/ 447488 h 834218"/>
                <a:gd name="connsiteX277" fmla="*/ 1505832 w 3024845"/>
                <a:gd name="connsiteY277" fmla="*/ 460458 h 834218"/>
                <a:gd name="connsiteX278" fmla="*/ 1536232 w 3024845"/>
                <a:gd name="connsiteY278" fmla="*/ 460458 h 834218"/>
                <a:gd name="connsiteX279" fmla="*/ 1536232 w 3024845"/>
                <a:gd name="connsiteY279" fmla="*/ 430193 h 834218"/>
                <a:gd name="connsiteX280" fmla="*/ 1548392 w 3024845"/>
                <a:gd name="connsiteY280" fmla="*/ 430193 h 834218"/>
                <a:gd name="connsiteX281" fmla="*/ 1560552 w 3024845"/>
                <a:gd name="connsiteY281" fmla="*/ 428032 h 834218"/>
                <a:gd name="connsiteX282" fmla="*/ 1564606 w 3024845"/>
                <a:gd name="connsiteY282" fmla="*/ 430193 h 834218"/>
                <a:gd name="connsiteX283" fmla="*/ 1574739 w 3024845"/>
                <a:gd name="connsiteY283" fmla="*/ 430193 h 834218"/>
                <a:gd name="connsiteX284" fmla="*/ 1574739 w 3024845"/>
                <a:gd name="connsiteY284" fmla="*/ 460458 h 834218"/>
                <a:gd name="connsiteX285" fmla="*/ 1582846 w 3024845"/>
                <a:gd name="connsiteY285" fmla="*/ 460458 h 834218"/>
                <a:gd name="connsiteX286" fmla="*/ 1582846 w 3024845"/>
                <a:gd name="connsiteY286" fmla="*/ 477753 h 834218"/>
                <a:gd name="connsiteX287" fmla="*/ 1592182 w 3024845"/>
                <a:gd name="connsiteY287" fmla="*/ 478658 h 834218"/>
                <a:gd name="connsiteX288" fmla="*/ 1605140 w 3024845"/>
                <a:gd name="connsiteY288" fmla="*/ 478658 h 834218"/>
                <a:gd name="connsiteX289" fmla="*/ 1605140 w 3024845"/>
                <a:gd name="connsiteY289" fmla="*/ 462620 h 834218"/>
                <a:gd name="connsiteX290" fmla="*/ 1673096 w 3024845"/>
                <a:gd name="connsiteY290" fmla="*/ 462620 h 834218"/>
                <a:gd name="connsiteX291" fmla="*/ 1673096 w 3024845"/>
                <a:gd name="connsiteY291" fmla="*/ 377367 h 834218"/>
                <a:gd name="connsiteX292" fmla="*/ 1745104 w 3024845"/>
                <a:gd name="connsiteY292" fmla="*/ 377367 h 834218"/>
                <a:gd name="connsiteX293" fmla="*/ 1745104 w 3024845"/>
                <a:gd name="connsiteY293" fmla="*/ 456135 h 834218"/>
                <a:gd name="connsiteX294" fmla="*/ 1747008 w 3024845"/>
                <a:gd name="connsiteY294" fmla="*/ 456135 h 834218"/>
                <a:gd name="connsiteX295" fmla="*/ 1748250 w 3024845"/>
                <a:gd name="connsiteY295" fmla="*/ 478658 h 834218"/>
                <a:gd name="connsiteX296" fmla="*/ 1757926 w 3024845"/>
                <a:gd name="connsiteY296" fmla="*/ 478658 h 834218"/>
                <a:gd name="connsiteX297" fmla="*/ 1759168 w 3024845"/>
                <a:gd name="connsiteY297" fmla="*/ 456135 h 834218"/>
                <a:gd name="connsiteX298" fmla="*/ 1765248 w 3024845"/>
                <a:gd name="connsiteY298" fmla="*/ 456135 h 834218"/>
                <a:gd name="connsiteX299" fmla="*/ 1766490 w 3024845"/>
                <a:gd name="connsiteY299" fmla="*/ 478658 h 834218"/>
                <a:gd name="connsiteX300" fmla="*/ 1817112 w 3024845"/>
                <a:gd name="connsiteY300" fmla="*/ 478658 h 834218"/>
                <a:gd name="connsiteX301" fmla="*/ 1817112 w 3024845"/>
                <a:gd name="connsiteY301" fmla="*/ 315630 h 834218"/>
                <a:gd name="connsiteX302" fmla="*/ 2014439 w 3024845"/>
                <a:gd name="connsiteY302" fmla="*/ 315630 h 834218"/>
                <a:gd name="connsiteX303" fmla="*/ 2014439 w 3024845"/>
                <a:gd name="connsiteY303" fmla="*/ 478658 h 834218"/>
                <a:gd name="connsiteX304" fmla="*/ 2033136 w 3024845"/>
                <a:gd name="connsiteY304" fmla="*/ 478658 h 834218"/>
                <a:gd name="connsiteX305" fmla="*/ 2033136 w 3024845"/>
                <a:gd name="connsiteY305" fmla="*/ 395965 h 834218"/>
                <a:gd name="connsiteX306" fmla="*/ 2128256 w 3024845"/>
                <a:gd name="connsiteY306" fmla="*/ 395965 h 834218"/>
                <a:gd name="connsiteX307" fmla="*/ 2180720 w 3024845"/>
                <a:gd name="connsiteY307" fmla="*/ 330752 h 834218"/>
                <a:gd name="connsiteX308" fmla="*/ 2245574 w 3024845"/>
                <a:gd name="connsiteY308" fmla="*/ 330752 h 834218"/>
                <a:gd name="connsiteX309" fmla="*/ 2245574 w 3024845"/>
                <a:gd name="connsiteY309" fmla="*/ 406414 h 834218"/>
                <a:gd name="connsiteX310" fmla="*/ 2253681 w 3024845"/>
                <a:gd name="connsiteY310" fmla="*/ 406414 h 834218"/>
                <a:gd name="connsiteX311" fmla="*/ 2255708 w 3024845"/>
                <a:gd name="connsiteY311" fmla="*/ 399929 h 834218"/>
                <a:gd name="connsiteX312" fmla="*/ 2261788 w 3024845"/>
                <a:gd name="connsiteY312" fmla="*/ 399929 h 834218"/>
                <a:gd name="connsiteX313" fmla="*/ 2263815 w 3024845"/>
                <a:gd name="connsiteY313" fmla="*/ 408576 h 834218"/>
                <a:gd name="connsiteX314" fmla="*/ 2275975 w 3024845"/>
                <a:gd name="connsiteY314" fmla="*/ 408576 h 834218"/>
                <a:gd name="connsiteX315" fmla="*/ 2275975 w 3024845"/>
                <a:gd name="connsiteY315" fmla="*/ 402090 h 834218"/>
                <a:gd name="connsiteX316" fmla="*/ 2298268 w 3024845"/>
                <a:gd name="connsiteY316" fmla="*/ 402090 h 834218"/>
                <a:gd name="connsiteX317" fmla="*/ 2298268 w 3024845"/>
                <a:gd name="connsiteY317" fmla="*/ 408576 h 834218"/>
                <a:gd name="connsiteX318" fmla="*/ 2318535 w 3024845"/>
                <a:gd name="connsiteY318" fmla="*/ 408576 h 834218"/>
                <a:gd name="connsiteX319" fmla="*/ 2318535 w 3024845"/>
                <a:gd name="connsiteY319" fmla="*/ 453973 h 834218"/>
                <a:gd name="connsiteX320" fmla="*/ 2332722 w 3024845"/>
                <a:gd name="connsiteY320" fmla="*/ 453973 h 834218"/>
                <a:gd name="connsiteX321" fmla="*/ 2332722 w 3024845"/>
                <a:gd name="connsiteY321" fmla="*/ 441002 h 834218"/>
                <a:gd name="connsiteX322" fmla="*/ 2348936 w 3024845"/>
                <a:gd name="connsiteY322" fmla="*/ 441002 h 834218"/>
                <a:gd name="connsiteX323" fmla="*/ 2348936 w 3024845"/>
                <a:gd name="connsiteY323" fmla="*/ 261575 h 834218"/>
                <a:gd name="connsiteX324" fmla="*/ 2355016 w 3024845"/>
                <a:gd name="connsiteY324" fmla="*/ 255089 h 834218"/>
                <a:gd name="connsiteX325" fmla="*/ 2427977 w 3024845"/>
                <a:gd name="connsiteY325" fmla="*/ 255089 h 834218"/>
                <a:gd name="connsiteX326" fmla="*/ 2427977 w 3024845"/>
                <a:gd name="connsiteY326" fmla="*/ 263737 h 834218"/>
                <a:gd name="connsiteX327" fmla="*/ 2438110 w 3024845"/>
                <a:gd name="connsiteY327" fmla="*/ 263737 h 834218"/>
                <a:gd name="connsiteX328" fmla="*/ 2438110 w 3024845"/>
                <a:gd name="connsiteY328" fmla="*/ 378311 h 834218"/>
                <a:gd name="connsiteX329" fmla="*/ 2460404 w 3024845"/>
                <a:gd name="connsiteY329" fmla="*/ 378311 h 834218"/>
                <a:gd name="connsiteX330" fmla="*/ 2460404 w 3024845"/>
                <a:gd name="connsiteY330" fmla="*/ 311296 h 834218"/>
                <a:gd name="connsiteX331" fmla="*/ 2486751 w 3024845"/>
                <a:gd name="connsiteY331" fmla="*/ 311296 h 834218"/>
                <a:gd name="connsiteX332" fmla="*/ 2490804 w 3024845"/>
                <a:gd name="connsiteY332" fmla="*/ 306972 h 834218"/>
                <a:gd name="connsiteX333" fmla="*/ 2498911 w 3024845"/>
                <a:gd name="connsiteY333" fmla="*/ 306972 h 834218"/>
                <a:gd name="connsiteX334" fmla="*/ 2502964 w 3024845"/>
                <a:gd name="connsiteY334" fmla="*/ 311296 h 834218"/>
                <a:gd name="connsiteX335" fmla="*/ 2525258 w 3024845"/>
                <a:gd name="connsiteY335" fmla="*/ 311296 h 834218"/>
                <a:gd name="connsiteX336" fmla="*/ 2525258 w 3024845"/>
                <a:gd name="connsiteY336" fmla="*/ 194560 h 834218"/>
                <a:gd name="connsiteX337" fmla="*/ 2582005 w 3024845"/>
                <a:gd name="connsiteY337" fmla="*/ 183751 h 834218"/>
                <a:gd name="connsiteX338" fmla="*/ 2582005 w 3024845"/>
                <a:gd name="connsiteY338" fmla="*/ 184832 h 834218"/>
                <a:gd name="connsiteX339" fmla="*/ 2582005 w 3024845"/>
                <a:gd name="connsiteY339" fmla="*/ 192398 h 834218"/>
                <a:gd name="connsiteX340" fmla="*/ 2608352 w 3024845"/>
                <a:gd name="connsiteY340" fmla="*/ 192398 h 834218"/>
                <a:gd name="connsiteX341" fmla="*/ 2608352 w 3024845"/>
                <a:gd name="connsiteY341" fmla="*/ 447488 h 834218"/>
                <a:gd name="connsiteX342" fmla="*/ 2630646 w 3024845"/>
                <a:gd name="connsiteY342" fmla="*/ 447488 h 834218"/>
                <a:gd name="connsiteX343" fmla="*/ 2630646 w 3024845"/>
                <a:gd name="connsiteY343" fmla="*/ 443164 h 834218"/>
                <a:gd name="connsiteX344" fmla="*/ 2642806 w 3024845"/>
                <a:gd name="connsiteY344" fmla="*/ 443164 h 834218"/>
                <a:gd name="connsiteX345" fmla="*/ 2642806 w 3024845"/>
                <a:gd name="connsiteY345" fmla="*/ 447488 h 834218"/>
                <a:gd name="connsiteX346" fmla="*/ 2667126 w 3024845"/>
                <a:gd name="connsiteY346" fmla="*/ 447488 h 834218"/>
                <a:gd name="connsiteX347" fmla="*/ 2667126 w 3024845"/>
                <a:gd name="connsiteY347" fmla="*/ 434517 h 834218"/>
                <a:gd name="connsiteX348" fmla="*/ 2695500 w 3024845"/>
                <a:gd name="connsiteY348" fmla="*/ 434517 h 834218"/>
                <a:gd name="connsiteX349" fmla="*/ 2707660 w 3024845"/>
                <a:gd name="connsiteY349" fmla="*/ 430193 h 834218"/>
                <a:gd name="connsiteX350" fmla="*/ 2727927 w 3024845"/>
                <a:gd name="connsiteY350" fmla="*/ 434517 h 834218"/>
                <a:gd name="connsiteX351" fmla="*/ 2727927 w 3024845"/>
                <a:gd name="connsiteY351" fmla="*/ 417223 h 834218"/>
                <a:gd name="connsiteX352" fmla="*/ 2736034 w 3024845"/>
                <a:gd name="connsiteY352" fmla="*/ 417223 h 834218"/>
                <a:gd name="connsiteX353" fmla="*/ 2736034 w 3024845"/>
                <a:gd name="connsiteY353" fmla="*/ 404252 h 834218"/>
                <a:gd name="connsiteX354" fmla="*/ 2792781 w 3024845"/>
                <a:gd name="connsiteY354" fmla="*/ 404252 h 834218"/>
                <a:gd name="connsiteX355" fmla="*/ 2792781 w 3024845"/>
                <a:gd name="connsiteY355" fmla="*/ 373987 h 834218"/>
                <a:gd name="connsiteX356" fmla="*/ 2811021 w 3024845"/>
                <a:gd name="connsiteY356" fmla="*/ 373987 h 834218"/>
                <a:gd name="connsiteX357" fmla="*/ 2811021 w 3024845"/>
                <a:gd name="connsiteY357" fmla="*/ 367502 h 834218"/>
                <a:gd name="connsiteX358" fmla="*/ 2823181 w 3024845"/>
                <a:gd name="connsiteY358" fmla="*/ 367502 h 834218"/>
                <a:gd name="connsiteX359" fmla="*/ 2823181 w 3024845"/>
                <a:gd name="connsiteY359" fmla="*/ 373987 h 834218"/>
                <a:gd name="connsiteX360" fmla="*/ 2839395 w 3024845"/>
                <a:gd name="connsiteY360" fmla="*/ 373987 h 834218"/>
                <a:gd name="connsiteX361" fmla="*/ 2839395 w 3024845"/>
                <a:gd name="connsiteY361" fmla="*/ 423708 h 834218"/>
                <a:gd name="connsiteX362" fmla="*/ 2871822 w 3024845"/>
                <a:gd name="connsiteY362" fmla="*/ 423708 h 834218"/>
                <a:gd name="connsiteX363" fmla="*/ 2871822 w 3024845"/>
                <a:gd name="connsiteY363" fmla="*/ 397767 h 834218"/>
                <a:gd name="connsiteX364" fmla="*/ 2910329 w 3024845"/>
                <a:gd name="connsiteY364" fmla="*/ 397767 h 834218"/>
                <a:gd name="connsiteX365" fmla="*/ 2910329 w 3024845"/>
                <a:gd name="connsiteY365" fmla="*/ 367502 h 834218"/>
                <a:gd name="connsiteX366" fmla="*/ 2958970 w 3024845"/>
                <a:gd name="connsiteY366" fmla="*/ 367502 h 834218"/>
                <a:gd name="connsiteX367" fmla="*/ 2958970 w 3024845"/>
                <a:gd name="connsiteY367" fmla="*/ 478658 h 834218"/>
                <a:gd name="connsiteX368" fmla="*/ 2958970 w 3024845"/>
                <a:gd name="connsiteY368" fmla="*/ 492437 h 834218"/>
                <a:gd name="connsiteX369" fmla="*/ 3024845 w 3024845"/>
                <a:gd name="connsiteY369" fmla="*/ 492437 h 834218"/>
                <a:gd name="connsiteX370" fmla="*/ 3024845 w 3024845"/>
                <a:gd name="connsiteY370" fmla="*/ 834218 h 834218"/>
                <a:gd name="connsiteX371" fmla="*/ 2054 w 3024845"/>
                <a:gd name="connsiteY371" fmla="*/ 831885 h 834218"/>
                <a:gd name="connsiteX372" fmla="*/ 0 w 3024845"/>
                <a:gd name="connsiteY372" fmla="*/ 397767 h 834218"/>
                <a:gd name="connsiteX373" fmla="*/ 20267 w 3024845"/>
                <a:gd name="connsiteY373" fmla="*/ 397767 h 834218"/>
                <a:gd name="connsiteX374" fmla="*/ 20774 w 3024845"/>
                <a:gd name="connsiteY374" fmla="*/ 396686 h 834218"/>
                <a:gd name="connsiteX375" fmla="*/ 24320 w 3024845"/>
                <a:gd name="connsiteY375" fmla="*/ 389120 h 834218"/>
                <a:gd name="connsiteX376" fmla="*/ 26094 w 3024845"/>
                <a:gd name="connsiteY376" fmla="*/ 389390 h 834218"/>
                <a:gd name="connsiteX377" fmla="*/ 38507 w 3024845"/>
                <a:gd name="connsiteY377" fmla="*/ 391281 h 834218"/>
                <a:gd name="connsiteX378" fmla="*/ 39014 w 3024845"/>
                <a:gd name="connsiteY378" fmla="*/ 392633 h 834218"/>
                <a:gd name="connsiteX379" fmla="*/ 42560 w 3024845"/>
                <a:gd name="connsiteY379" fmla="*/ 402090 h 834218"/>
                <a:gd name="connsiteX380" fmla="*/ 68907 w 3024845"/>
                <a:gd name="connsiteY380" fmla="*/ 404252 h 834218"/>
                <a:gd name="connsiteX381" fmla="*/ 68907 w 3024845"/>
                <a:gd name="connsiteY381" fmla="*/ 281031 h 834218"/>
                <a:gd name="connsiteX382" fmla="*/ 70934 w 3024845"/>
                <a:gd name="connsiteY382" fmla="*/ 281031 h 834218"/>
                <a:gd name="connsiteX383" fmla="*/ 85121 w 3024845"/>
                <a:gd name="connsiteY383" fmla="*/ 281031 h 834218"/>
                <a:gd name="connsiteX384" fmla="*/ 85121 w 3024845"/>
                <a:gd name="connsiteY384" fmla="*/ 144839 h 834218"/>
                <a:gd name="connsiteX385" fmla="*/ 86894 w 3024845"/>
                <a:gd name="connsiteY385" fmla="*/ 144839 h 834218"/>
                <a:gd name="connsiteX386" fmla="*/ 99308 w 3024845"/>
                <a:gd name="connsiteY386" fmla="*/ 144839 h 834218"/>
                <a:gd name="connsiteX387" fmla="*/ 99308 w 3024845"/>
                <a:gd name="connsiteY387" fmla="*/ 30265 h 834218"/>
                <a:gd name="connsiteX388" fmla="*/ 103361 w 3024845"/>
                <a:gd name="connsiteY388" fmla="*/ 2161 h 834218"/>
                <a:gd name="connsiteX0" fmla="*/ 103361 w 3024845"/>
                <a:gd name="connsiteY0" fmla="*/ 2161 h 834218"/>
                <a:gd name="connsiteX1" fmla="*/ 200642 w 3024845"/>
                <a:gd name="connsiteY1" fmla="*/ 0 h 834218"/>
                <a:gd name="connsiteX2" fmla="*/ 202669 w 3024845"/>
                <a:gd name="connsiteY2" fmla="*/ 0 h 834218"/>
                <a:gd name="connsiteX3" fmla="*/ 220909 w 3024845"/>
                <a:gd name="connsiteY3" fmla="*/ 144839 h 834218"/>
                <a:gd name="connsiteX4" fmla="*/ 223189 w 3024845"/>
                <a:gd name="connsiteY4" fmla="*/ 144839 h 834218"/>
                <a:gd name="connsiteX5" fmla="*/ 239150 w 3024845"/>
                <a:gd name="connsiteY5" fmla="*/ 144839 h 834218"/>
                <a:gd name="connsiteX6" fmla="*/ 239150 w 3024845"/>
                <a:gd name="connsiteY6" fmla="*/ 285354 h 834218"/>
                <a:gd name="connsiteX7" fmla="*/ 240670 w 3024845"/>
                <a:gd name="connsiteY7" fmla="*/ 285084 h 834218"/>
                <a:gd name="connsiteX8" fmla="*/ 251310 w 3024845"/>
                <a:gd name="connsiteY8" fmla="*/ 283193 h 834218"/>
                <a:gd name="connsiteX9" fmla="*/ 249283 w 3024845"/>
                <a:gd name="connsiteY9" fmla="*/ 371825 h 834218"/>
                <a:gd name="connsiteX10" fmla="*/ 250803 w 3024845"/>
                <a:gd name="connsiteY10" fmla="*/ 372096 h 834218"/>
                <a:gd name="connsiteX11" fmla="*/ 261443 w 3024845"/>
                <a:gd name="connsiteY11" fmla="*/ 373987 h 834218"/>
                <a:gd name="connsiteX12" fmla="*/ 261696 w 3024845"/>
                <a:gd name="connsiteY12" fmla="*/ 374798 h 834218"/>
                <a:gd name="connsiteX13" fmla="*/ 263470 w 3024845"/>
                <a:gd name="connsiteY13" fmla="*/ 380473 h 834218"/>
                <a:gd name="connsiteX14" fmla="*/ 264230 w 3024845"/>
                <a:gd name="connsiteY14" fmla="*/ 378041 h 834218"/>
                <a:gd name="connsiteX15" fmla="*/ 269550 w 3024845"/>
                <a:gd name="connsiteY15" fmla="*/ 361017 h 834218"/>
                <a:gd name="connsiteX16" fmla="*/ 271323 w 3024845"/>
                <a:gd name="connsiteY16" fmla="*/ 361017 h 834218"/>
                <a:gd name="connsiteX17" fmla="*/ 283737 w 3024845"/>
                <a:gd name="connsiteY17" fmla="*/ 361017 h 834218"/>
                <a:gd name="connsiteX18" fmla="*/ 283737 w 3024845"/>
                <a:gd name="connsiteY18" fmla="*/ 393443 h 834218"/>
                <a:gd name="connsiteX19" fmla="*/ 284750 w 3024845"/>
                <a:gd name="connsiteY19" fmla="*/ 393984 h 834218"/>
                <a:gd name="connsiteX20" fmla="*/ 291844 w 3024845"/>
                <a:gd name="connsiteY20" fmla="*/ 397767 h 834218"/>
                <a:gd name="connsiteX21" fmla="*/ 291844 w 3024845"/>
                <a:gd name="connsiteY21" fmla="*/ 399118 h 834218"/>
                <a:gd name="connsiteX22" fmla="*/ 291844 w 3024845"/>
                <a:gd name="connsiteY22" fmla="*/ 408576 h 834218"/>
                <a:gd name="connsiteX23" fmla="*/ 336431 w 3024845"/>
                <a:gd name="connsiteY23" fmla="*/ 408576 h 834218"/>
                <a:gd name="connsiteX24" fmla="*/ 336431 w 3024845"/>
                <a:gd name="connsiteY24" fmla="*/ 409657 h 834218"/>
                <a:gd name="connsiteX25" fmla="*/ 336431 w 3024845"/>
                <a:gd name="connsiteY25" fmla="*/ 417223 h 834218"/>
                <a:gd name="connsiteX26" fmla="*/ 338457 w 3024845"/>
                <a:gd name="connsiteY26" fmla="*/ 417223 h 834218"/>
                <a:gd name="connsiteX27" fmla="*/ 352644 w 3024845"/>
                <a:gd name="connsiteY27" fmla="*/ 417223 h 834218"/>
                <a:gd name="connsiteX28" fmla="*/ 352644 w 3024845"/>
                <a:gd name="connsiteY28" fmla="*/ 386958 h 834218"/>
                <a:gd name="connsiteX29" fmla="*/ 397231 w 3024845"/>
                <a:gd name="connsiteY29" fmla="*/ 386958 h 834218"/>
                <a:gd name="connsiteX30" fmla="*/ 397231 w 3024845"/>
                <a:gd name="connsiteY30" fmla="*/ 385607 h 834218"/>
                <a:gd name="connsiteX31" fmla="*/ 397231 w 3024845"/>
                <a:gd name="connsiteY31" fmla="*/ 376149 h 834218"/>
                <a:gd name="connsiteX32" fmla="*/ 398245 w 3024845"/>
                <a:gd name="connsiteY32" fmla="*/ 376149 h 834218"/>
                <a:gd name="connsiteX33" fmla="*/ 405338 w 3024845"/>
                <a:gd name="connsiteY33" fmla="*/ 376149 h 834218"/>
                <a:gd name="connsiteX34" fmla="*/ 405338 w 3024845"/>
                <a:gd name="connsiteY34" fmla="*/ 374258 h 834218"/>
                <a:gd name="connsiteX35" fmla="*/ 405338 w 3024845"/>
                <a:gd name="connsiteY35" fmla="*/ 361017 h 834218"/>
                <a:gd name="connsiteX36" fmla="*/ 406098 w 3024845"/>
                <a:gd name="connsiteY36" fmla="*/ 361017 h 834218"/>
                <a:gd name="connsiteX37" fmla="*/ 411418 w 3024845"/>
                <a:gd name="connsiteY37" fmla="*/ 361017 h 834218"/>
                <a:gd name="connsiteX38" fmla="*/ 411418 w 3024845"/>
                <a:gd name="connsiteY38" fmla="*/ 359936 h 834218"/>
                <a:gd name="connsiteX39" fmla="*/ 411418 w 3024845"/>
                <a:gd name="connsiteY39" fmla="*/ 352369 h 834218"/>
                <a:gd name="connsiteX40" fmla="*/ 413445 w 3024845"/>
                <a:gd name="connsiteY40" fmla="*/ 352369 h 834218"/>
                <a:gd name="connsiteX41" fmla="*/ 427632 w 3024845"/>
                <a:gd name="connsiteY41" fmla="*/ 352369 h 834218"/>
                <a:gd name="connsiteX42" fmla="*/ 427632 w 3024845"/>
                <a:gd name="connsiteY42" fmla="*/ 353450 h 834218"/>
                <a:gd name="connsiteX43" fmla="*/ 427632 w 3024845"/>
                <a:gd name="connsiteY43" fmla="*/ 361017 h 834218"/>
                <a:gd name="connsiteX44" fmla="*/ 449925 w 3024845"/>
                <a:gd name="connsiteY44" fmla="*/ 361017 h 834218"/>
                <a:gd name="connsiteX45" fmla="*/ 449925 w 3024845"/>
                <a:gd name="connsiteY45" fmla="*/ 359125 h 834218"/>
                <a:gd name="connsiteX46" fmla="*/ 449925 w 3024845"/>
                <a:gd name="connsiteY46" fmla="*/ 345884 h 834218"/>
                <a:gd name="connsiteX47" fmla="*/ 451699 w 3024845"/>
                <a:gd name="connsiteY47" fmla="*/ 345884 h 834218"/>
                <a:gd name="connsiteX48" fmla="*/ 464112 w 3024845"/>
                <a:gd name="connsiteY48" fmla="*/ 345884 h 834218"/>
                <a:gd name="connsiteX49" fmla="*/ 464112 w 3024845"/>
                <a:gd name="connsiteY49" fmla="*/ 369664 h 834218"/>
                <a:gd name="connsiteX50" fmla="*/ 465126 w 3024845"/>
                <a:gd name="connsiteY50" fmla="*/ 369664 h 834218"/>
                <a:gd name="connsiteX51" fmla="*/ 472219 w 3024845"/>
                <a:gd name="connsiteY51" fmla="*/ 369664 h 834218"/>
                <a:gd name="connsiteX52" fmla="*/ 472219 w 3024845"/>
                <a:gd name="connsiteY52" fmla="*/ 368583 h 834218"/>
                <a:gd name="connsiteX53" fmla="*/ 472219 w 3024845"/>
                <a:gd name="connsiteY53" fmla="*/ 361017 h 834218"/>
                <a:gd name="connsiteX54" fmla="*/ 473992 w 3024845"/>
                <a:gd name="connsiteY54" fmla="*/ 361017 h 834218"/>
                <a:gd name="connsiteX55" fmla="*/ 486406 w 3024845"/>
                <a:gd name="connsiteY55" fmla="*/ 361017 h 834218"/>
                <a:gd name="connsiteX56" fmla="*/ 486406 w 3024845"/>
                <a:gd name="connsiteY56" fmla="*/ 386958 h 834218"/>
                <a:gd name="connsiteX57" fmla="*/ 488433 w 3024845"/>
                <a:gd name="connsiteY57" fmla="*/ 386958 h 834218"/>
                <a:gd name="connsiteX58" fmla="*/ 502619 w 3024845"/>
                <a:gd name="connsiteY58" fmla="*/ 386958 h 834218"/>
                <a:gd name="connsiteX59" fmla="*/ 502619 w 3024845"/>
                <a:gd name="connsiteY59" fmla="*/ 388579 h 834218"/>
                <a:gd name="connsiteX60" fmla="*/ 502619 w 3024845"/>
                <a:gd name="connsiteY60" fmla="*/ 399929 h 834218"/>
                <a:gd name="connsiteX61" fmla="*/ 503379 w 3024845"/>
                <a:gd name="connsiteY61" fmla="*/ 399929 h 834218"/>
                <a:gd name="connsiteX62" fmla="*/ 508700 w 3024845"/>
                <a:gd name="connsiteY62" fmla="*/ 399929 h 834218"/>
                <a:gd name="connsiteX63" fmla="*/ 508700 w 3024845"/>
                <a:gd name="connsiteY63" fmla="*/ 399118 h 834218"/>
                <a:gd name="connsiteX64" fmla="*/ 508700 w 3024845"/>
                <a:gd name="connsiteY64" fmla="*/ 393443 h 834218"/>
                <a:gd name="connsiteX65" fmla="*/ 539100 w 3024845"/>
                <a:gd name="connsiteY65" fmla="*/ 393443 h 834218"/>
                <a:gd name="connsiteX66" fmla="*/ 539100 w 3024845"/>
                <a:gd name="connsiteY66" fmla="*/ 417223 h 834218"/>
                <a:gd name="connsiteX67" fmla="*/ 540113 w 3024845"/>
                <a:gd name="connsiteY67" fmla="*/ 417223 h 834218"/>
                <a:gd name="connsiteX68" fmla="*/ 547207 w 3024845"/>
                <a:gd name="connsiteY68" fmla="*/ 417223 h 834218"/>
                <a:gd name="connsiteX69" fmla="*/ 547207 w 3024845"/>
                <a:gd name="connsiteY69" fmla="*/ 418304 h 834218"/>
                <a:gd name="connsiteX70" fmla="*/ 547207 w 3024845"/>
                <a:gd name="connsiteY70" fmla="*/ 425870 h 834218"/>
                <a:gd name="connsiteX71" fmla="*/ 547967 w 3024845"/>
                <a:gd name="connsiteY71" fmla="*/ 425870 h 834218"/>
                <a:gd name="connsiteX72" fmla="*/ 553287 w 3024845"/>
                <a:gd name="connsiteY72" fmla="*/ 425870 h 834218"/>
                <a:gd name="connsiteX73" fmla="*/ 553287 w 3024845"/>
                <a:gd name="connsiteY73" fmla="*/ 423708 h 834218"/>
                <a:gd name="connsiteX74" fmla="*/ 553287 w 3024845"/>
                <a:gd name="connsiteY74" fmla="*/ 408576 h 834218"/>
                <a:gd name="connsiteX75" fmla="*/ 554300 w 3024845"/>
                <a:gd name="connsiteY75" fmla="*/ 408576 h 834218"/>
                <a:gd name="connsiteX76" fmla="*/ 561394 w 3024845"/>
                <a:gd name="connsiteY76" fmla="*/ 408576 h 834218"/>
                <a:gd name="connsiteX77" fmla="*/ 561394 w 3024845"/>
                <a:gd name="connsiteY77" fmla="*/ 409657 h 834218"/>
                <a:gd name="connsiteX78" fmla="*/ 561394 w 3024845"/>
                <a:gd name="connsiteY78" fmla="*/ 417223 h 834218"/>
                <a:gd name="connsiteX79" fmla="*/ 566714 w 3024845"/>
                <a:gd name="connsiteY79" fmla="*/ 415230 h 834218"/>
                <a:gd name="connsiteX80" fmla="*/ 567474 w 3024845"/>
                <a:gd name="connsiteY80" fmla="*/ 414250 h 834218"/>
                <a:gd name="connsiteX81" fmla="*/ 567474 w 3024845"/>
                <a:gd name="connsiteY81" fmla="*/ 408576 h 834218"/>
                <a:gd name="connsiteX82" fmla="*/ 605981 w 3024845"/>
                <a:gd name="connsiteY82" fmla="*/ 408576 h 834218"/>
                <a:gd name="connsiteX83" fmla="*/ 605981 w 3024845"/>
                <a:gd name="connsiteY83" fmla="*/ 432355 h 834218"/>
                <a:gd name="connsiteX84" fmla="*/ 608007 w 3024845"/>
                <a:gd name="connsiteY84" fmla="*/ 432355 h 834218"/>
                <a:gd name="connsiteX85" fmla="*/ 622194 w 3024845"/>
                <a:gd name="connsiteY85" fmla="*/ 432355 h 834218"/>
                <a:gd name="connsiteX86" fmla="*/ 622194 w 3024845"/>
                <a:gd name="connsiteY86" fmla="*/ 433436 h 834218"/>
                <a:gd name="connsiteX87" fmla="*/ 622194 w 3024845"/>
                <a:gd name="connsiteY87" fmla="*/ 441002 h 834218"/>
                <a:gd name="connsiteX88" fmla="*/ 623968 w 3024845"/>
                <a:gd name="connsiteY88" fmla="*/ 441002 h 834218"/>
                <a:gd name="connsiteX89" fmla="*/ 636381 w 3024845"/>
                <a:gd name="connsiteY89" fmla="*/ 441002 h 834218"/>
                <a:gd name="connsiteX90" fmla="*/ 636381 w 3024845"/>
                <a:gd name="connsiteY90" fmla="*/ 417223 h 834218"/>
                <a:gd name="connsiteX91" fmla="*/ 637394 w 3024845"/>
                <a:gd name="connsiteY91" fmla="*/ 417223 h 834218"/>
                <a:gd name="connsiteX92" fmla="*/ 644488 w 3024845"/>
                <a:gd name="connsiteY92" fmla="*/ 417223 h 834218"/>
                <a:gd name="connsiteX93" fmla="*/ 644488 w 3024845"/>
                <a:gd name="connsiteY93" fmla="*/ 384796 h 834218"/>
                <a:gd name="connsiteX94" fmla="*/ 645501 w 3024845"/>
                <a:gd name="connsiteY94" fmla="*/ 384796 h 834218"/>
                <a:gd name="connsiteX95" fmla="*/ 652595 w 3024845"/>
                <a:gd name="connsiteY95" fmla="*/ 384796 h 834218"/>
                <a:gd name="connsiteX96" fmla="*/ 652595 w 3024845"/>
                <a:gd name="connsiteY96" fmla="*/ 382905 h 834218"/>
                <a:gd name="connsiteX97" fmla="*/ 652595 w 3024845"/>
                <a:gd name="connsiteY97" fmla="*/ 369664 h 834218"/>
                <a:gd name="connsiteX98" fmla="*/ 651328 w 3024845"/>
                <a:gd name="connsiteY98" fmla="*/ 368042 h 834218"/>
                <a:gd name="connsiteX99" fmla="*/ 656648 w 3024845"/>
                <a:gd name="connsiteY99" fmla="*/ 356693 h 834218"/>
                <a:gd name="connsiteX100" fmla="*/ 664755 w 3024845"/>
                <a:gd name="connsiteY100" fmla="*/ 384796 h 834218"/>
                <a:gd name="connsiteX101" fmla="*/ 665515 w 3024845"/>
                <a:gd name="connsiteY101" fmla="*/ 384796 h 834218"/>
                <a:gd name="connsiteX102" fmla="*/ 670835 w 3024845"/>
                <a:gd name="connsiteY102" fmla="*/ 384796 h 834218"/>
                <a:gd name="connsiteX103" fmla="*/ 670835 w 3024845"/>
                <a:gd name="connsiteY103" fmla="*/ 278869 h 834218"/>
                <a:gd name="connsiteX104" fmla="*/ 672355 w 3024845"/>
                <a:gd name="connsiteY104" fmla="*/ 278869 h 834218"/>
                <a:gd name="connsiteX105" fmla="*/ 682995 w 3024845"/>
                <a:gd name="connsiteY105" fmla="*/ 278869 h 834218"/>
                <a:gd name="connsiteX106" fmla="*/ 682995 w 3024845"/>
                <a:gd name="connsiteY106" fmla="*/ 231310 h 834218"/>
                <a:gd name="connsiteX107" fmla="*/ 709342 w 3024845"/>
                <a:gd name="connsiteY107" fmla="*/ 231310 h 834218"/>
                <a:gd name="connsiteX108" fmla="*/ 709342 w 3024845"/>
                <a:gd name="connsiteY108" fmla="*/ 209692 h 834218"/>
                <a:gd name="connsiteX109" fmla="*/ 743796 w 3024845"/>
                <a:gd name="connsiteY109" fmla="*/ 209692 h 834218"/>
                <a:gd name="connsiteX110" fmla="*/ 743796 w 3024845"/>
                <a:gd name="connsiteY110" fmla="*/ 212124 h 834218"/>
                <a:gd name="connsiteX111" fmla="*/ 743796 w 3024845"/>
                <a:gd name="connsiteY111" fmla="*/ 229148 h 834218"/>
                <a:gd name="connsiteX112" fmla="*/ 746076 w 3024845"/>
                <a:gd name="connsiteY112" fmla="*/ 229148 h 834218"/>
                <a:gd name="connsiteX113" fmla="*/ 762036 w 3024845"/>
                <a:gd name="connsiteY113" fmla="*/ 229148 h 834218"/>
                <a:gd name="connsiteX114" fmla="*/ 762036 w 3024845"/>
                <a:gd name="connsiteY114" fmla="*/ 276707 h 834218"/>
                <a:gd name="connsiteX115" fmla="*/ 763049 w 3024845"/>
                <a:gd name="connsiteY115" fmla="*/ 276707 h 834218"/>
                <a:gd name="connsiteX116" fmla="*/ 770143 w 3024845"/>
                <a:gd name="connsiteY116" fmla="*/ 276707 h 834218"/>
                <a:gd name="connsiteX117" fmla="*/ 784330 w 3024845"/>
                <a:gd name="connsiteY117" fmla="*/ 281031 h 834218"/>
                <a:gd name="connsiteX118" fmla="*/ 784330 w 3024845"/>
                <a:gd name="connsiteY118" fmla="*/ 319943 h 834218"/>
                <a:gd name="connsiteX119" fmla="*/ 785343 w 3024845"/>
                <a:gd name="connsiteY119" fmla="*/ 319943 h 834218"/>
                <a:gd name="connsiteX120" fmla="*/ 792436 w 3024845"/>
                <a:gd name="connsiteY120" fmla="*/ 319943 h 834218"/>
                <a:gd name="connsiteX121" fmla="*/ 792436 w 3024845"/>
                <a:gd name="connsiteY121" fmla="*/ 321564 h 834218"/>
                <a:gd name="connsiteX122" fmla="*/ 792436 w 3024845"/>
                <a:gd name="connsiteY122" fmla="*/ 332913 h 834218"/>
                <a:gd name="connsiteX123" fmla="*/ 794463 w 3024845"/>
                <a:gd name="connsiteY123" fmla="*/ 332913 h 834218"/>
                <a:gd name="connsiteX124" fmla="*/ 808650 w 3024845"/>
                <a:gd name="connsiteY124" fmla="*/ 332913 h 834218"/>
                <a:gd name="connsiteX125" fmla="*/ 814730 w 3024845"/>
                <a:gd name="connsiteY125" fmla="*/ 339399 h 834218"/>
                <a:gd name="connsiteX126" fmla="*/ 814730 w 3024845"/>
                <a:gd name="connsiteY126" fmla="*/ 361017 h 834218"/>
                <a:gd name="connsiteX127" fmla="*/ 817010 w 3024845"/>
                <a:gd name="connsiteY127" fmla="*/ 361017 h 834218"/>
                <a:gd name="connsiteX128" fmla="*/ 832970 w 3024845"/>
                <a:gd name="connsiteY128" fmla="*/ 361017 h 834218"/>
                <a:gd name="connsiteX129" fmla="*/ 832970 w 3024845"/>
                <a:gd name="connsiteY129" fmla="*/ 362097 h 834218"/>
                <a:gd name="connsiteX130" fmla="*/ 832970 w 3024845"/>
                <a:gd name="connsiteY130" fmla="*/ 369664 h 834218"/>
                <a:gd name="connsiteX131" fmla="*/ 834237 w 3024845"/>
                <a:gd name="connsiteY131" fmla="*/ 369664 h 834218"/>
                <a:gd name="connsiteX132" fmla="*/ 843104 w 3024845"/>
                <a:gd name="connsiteY132" fmla="*/ 369664 h 834218"/>
                <a:gd name="connsiteX133" fmla="*/ 843104 w 3024845"/>
                <a:gd name="connsiteY133" fmla="*/ 371825 h 834218"/>
                <a:gd name="connsiteX134" fmla="*/ 843104 w 3024845"/>
                <a:gd name="connsiteY134" fmla="*/ 386958 h 834218"/>
                <a:gd name="connsiteX135" fmla="*/ 847157 w 3024845"/>
                <a:gd name="connsiteY135" fmla="*/ 385066 h 834218"/>
                <a:gd name="connsiteX136" fmla="*/ 847157 w 3024845"/>
                <a:gd name="connsiteY136" fmla="*/ 371825 h 834218"/>
                <a:gd name="connsiteX137" fmla="*/ 848170 w 3024845"/>
                <a:gd name="connsiteY137" fmla="*/ 371825 h 834218"/>
                <a:gd name="connsiteX138" fmla="*/ 855264 w 3024845"/>
                <a:gd name="connsiteY138" fmla="*/ 371825 h 834218"/>
                <a:gd name="connsiteX139" fmla="*/ 855264 w 3024845"/>
                <a:gd name="connsiteY139" fmla="*/ 373447 h 834218"/>
                <a:gd name="connsiteX140" fmla="*/ 855264 w 3024845"/>
                <a:gd name="connsiteY140" fmla="*/ 384796 h 834218"/>
                <a:gd name="connsiteX141" fmla="*/ 856024 w 3024845"/>
                <a:gd name="connsiteY141" fmla="*/ 384796 h 834218"/>
                <a:gd name="connsiteX142" fmla="*/ 861344 w 3024845"/>
                <a:gd name="connsiteY142" fmla="*/ 384796 h 834218"/>
                <a:gd name="connsiteX143" fmla="*/ 909984 w 3024845"/>
                <a:gd name="connsiteY143" fmla="*/ 380473 h 834218"/>
                <a:gd name="connsiteX144" fmla="*/ 909984 w 3024845"/>
                <a:gd name="connsiteY144" fmla="*/ 381824 h 834218"/>
                <a:gd name="connsiteX145" fmla="*/ 909984 w 3024845"/>
                <a:gd name="connsiteY145" fmla="*/ 391281 h 834218"/>
                <a:gd name="connsiteX146" fmla="*/ 910744 w 3024845"/>
                <a:gd name="connsiteY146" fmla="*/ 391281 h 834218"/>
                <a:gd name="connsiteX147" fmla="*/ 916065 w 3024845"/>
                <a:gd name="connsiteY147" fmla="*/ 391281 h 834218"/>
                <a:gd name="connsiteX148" fmla="*/ 916065 w 3024845"/>
                <a:gd name="connsiteY148" fmla="*/ 393443 h 834218"/>
                <a:gd name="connsiteX149" fmla="*/ 916065 w 3024845"/>
                <a:gd name="connsiteY149" fmla="*/ 408576 h 834218"/>
                <a:gd name="connsiteX150" fmla="*/ 918091 w 3024845"/>
                <a:gd name="connsiteY150" fmla="*/ 407225 h 834218"/>
                <a:gd name="connsiteX151" fmla="*/ 932278 w 3024845"/>
                <a:gd name="connsiteY151" fmla="*/ 397767 h 834218"/>
                <a:gd name="connsiteX152" fmla="*/ 938358 w 3024845"/>
                <a:gd name="connsiteY152" fmla="*/ 356693 h 834218"/>
                <a:gd name="connsiteX153" fmla="*/ 939118 w 3024845"/>
                <a:gd name="connsiteY153" fmla="*/ 356423 h 834218"/>
                <a:gd name="connsiteX154" fmla="*/ 944438 w 3024845"/>
                <a:gd name="connsiteY154" fmla="*/ 354531 h 834218"/>
                <a:gd name="connsiteX155" fmla="*/ 946465 w 3024845"/>
                <a:gd name="connsiteY155" fmla="*/ 285354 h 834218"/>
                <a:gd name="connsiteX156" fmla="*/ 948492 w 3024845"/>
                <a:gd name="connsiteY156" fmla="*/ 354531 h 834218"/>
                <a:gd name="connsiteX157" fmla="*/ 949252 w 3024845"/>
                <a:gd name="connsiteY157" fmla="*/ 354801 h 834218"/>
                <a:gd name="connsiteX158" fmla="*/ 954572 w 3024845"/>
                <a:gd name="connsiteY158" fmla="*/ 356693 h 834218"/>
                <a:gd name="connsiteX159" fmla="*/ 954572 w 3024845"/>
                <a:gd name="connsiteY159" fmla="*/ 270222 h 834218"/>
                <a:gd name="connsiteX160" fmla="*/ 958625 w 3024845"/>
                <a:gd name="connsiteY160" fmla="*/ 237795 h 834218"/>
                <a:gd name="connsiteX161" fmla="*/ 997132 w 3024845"/>
                <a:gd name="connsiteY161" fmla="*/ 237795 h 834218"/>
                <a:gd name="connsiteX162" fmla="*/ 997132 w 3024845"/>
                <a:gd name="connsiteY162" fmla="*/ 270222 h 834218"/>
                <a:gd name="connsiteX163" fmla="*/ 997892 w 3024845"/>
                <a:gd name="connsiteY163" fmla="*/ 270222 h 834218"/>
                <a:gd name="connsiteX164" fmla="*/ 1003212 w 3024845"/>
                <a:gd name="connsiteY164" fmla="*/ 270222 h 834218"/>
                <a:gd name="connsiteX165" fmla="*/ 1003212 w 3024845"/>
                <a:gd name="connsiteY165" fmla="*/ 188074 h 834218"/>
                <a:gd name="connsiteX166" fmla="*/ 1004986 w 3024845"/>
                <a:gd name="connsiteY166" fmla="*/ 188074 h 834218"/>
                <a:gd name="connsiteX167" fmla="*/ 1017399 w 3024845"/>
                <a:gd name="connsiteY167" fmla="*/ 188074 h 834218"/>
                <a:gd name="connsiteX168" fmla="*/ 1017399 w 3024845"/>
                <a:gd name="connsiteY168" fmla="*/ 186183 h 834218"/>
                <a:gd name="connsiteX169" fmla="*/ 1017399 w 3024845"/>
                <a:gd name="connsiteY169" fmla="*/ 172942 h 834218"/>
                <a:gd name="connsiteX170" fmla="*/ 1039693 w 3024845"/>
                <a:gd name="connsiteY170" fmla="*/ 172942 h 834218"/>
                <a:gd name="connsiteX171" fmla="*/ 1039693 w 3024845"/>
                <a:gd name="connsiteY171" fmla="*/ 171861 h 834218"/>
                <a:gd name="connsiteX172" fmla="*/ 1039693 w 3024845"/>
                <a:gd name="connsiteY172" fmla="*/ 164295 h 834218"/>
                <a:gd name="connsiteX173" fmla="*/ 1041466 w 3024845"/>
                <a:gd name="connsiteY173" fmla="*/ 164295 h 834218"/>
                <a:gd name="connsiteX174" fmla="*/ 1053880 w 3024845"/>
                <a:gd name="connsiteY174" fmla="*/ 164295 h 834218"/>
                <a:gd name="connsiteX175" fmla="*/ 1053880 w 3024845"/>
                <a:gd name="connsiteY175" fmla="*/ 165376 h 834218"/>
                <a:gd name="connsiteX176" fmla="*/ 1053880 w 3024845"/>
                <a:gd name="connsiteY176" fmla="*/ 172942 h 834218"/>
                <a:gd name="connsiteX177" fmla="*/ 1054640 w 3024845"/>
                <a:gd name="connsiteY177" fmla="*/ 172942 h 834218"/>
                <a:gd name="connsiteX178" fmla="*/ 1059960 w 3024845"/>
                <a:gd name="connsiteY178" fmla="*/ 172942 h 834218"/>
                <a:gd name="connsiteX179" fmla="*/ 1070093 w 3024845"/>
                <a:gd name="connsiteY179" fmla="*/ 168618 h 834218"/>
                <a:gd name="connsiteX180" fmla="*/ 1074146 w 3024845"/>
                <a:gd name="connsiteY180" fmla="*/ 171861 h 834218"/>
                <a:gd name="connsiteX181" fmla="*/ 1074146 w 3024845"/>
                <a:gd name="connsiteY181" fmla="*/ 164295 h 834218"/>
                <a:gd name="connsiteX182" fmla="*/ 1076426 w 3024845"/>
                <a:gd name="connsiteY182" fmla="*/ 164295 h 834218"/>
                <a:gd name="connsiteX183" fmla="*/ 1092387 w 3024845"/>
                <a:gd name="connsiteY183" fmla="*/ 164295 h 834218"/>
                <a:gd name="connsiteX184" fmla="*/ 1092387 w 3024845"/>
                <a:gd name="connsiteY184" fmla="*/ 165376 h 834218"/>
                <a:gd name="connsiteX185" fmla="*/ 1092387 w 3024845"/>
                <a:gd name="connsiteY185" fmla="*/ 172942 h 834218"/>
                <a:gd name="connsiteX186" fmla="*/ 1122787 w 3024845"/>
                <a:gd name="connsiteY186" fmla="*/ 172942 h 834218"/>
                <a:gd name="connsiteX187" fmla="*/ 1122787 w 3024845"/>
                <a:gd name="connsiteY187" fmla="*/ 174563 h 834218"/>
                <a:gd name="connsiteX188" fmla="*/ 1122787 w 3024845"/>
                <a:gd name="connsiteY188" fmla="*/ 185913 h 834218"/>
                <a:gd name="connsiteX189" fmla="*/ 1149134 w 3024845"/>
                <a:gd name="connsiteY189" fmla="*/ 185913 h 834218"/>
                <a:gd name="connsiteX190" fmla="*/ 1149134 w 3024845"/>
                <a:gd name="connsiteY190" fmla="*/ 216177 h 834218"/>
                <a:gd name="connsiteX191" fmla="*/ 1149894 w 3024845"/>
                <a:gd name="connsiteY191" fmla="*/ 216177 h 834218"/>
                <a:gd name="connsiteX192" fmla="*/ 1155214 w 3024845"/>
                <a:gd name="connsiteY192" fmla="*/ 216177 h 834218"/>
                <a:gd name="connsiteX193" fmla="*/ 1155214 w 3024845"/>
                <a:gd name="connsiteY193" fmla="*/ 217258 h 834218"/>
                <a:gd name="connsiteX194" fmla="*/ 1155214 w 3024845"/>
                <a:gd name="connsiteY194" fmla="*/ 224825 h 834218"/>
                <a:gd name="connsiteX195" fmla="*/ 1159268 w 3024845"/>
                <a:gd name="connsiteY195" fmla="*/ 255089 h 834218"/>
                <a:gd name="connsiteX196" fmla="*/ 1160028 w 3024845"/>
                <a:gd name="connsiteY196" fmla="*/ 255089 h 834218"/>
                <a:gd name="connsiteX197" fmla="*/ 1165348 w 3024845"/>
                <a:gd name="connsiteY197" fmla="*/ 255089 h 834218"/>
                <a:gd name="connsiteX198" fmla="*/ 1165348 w 3024845"/>
                <a:gd name="connsiteY198" fmla="*/ 255900 h 834218"/>
                <a:gd name="connsiteX199" fmla="*/ 1165348 w 3024845"/>
                <a:gd name="connsiteY199" fmla="*/ 261575 h 834218"/>
                <a:gd name="connsiteX200" fmla="*/ 1166361 w 3024845"/>
                <a:gd name="connsiteY200" fmla="*/ 261575 h 834218"/>
                <a:gd name="connsiteX201" fmla="*/ 1173454 w 3024845"/>
                <a:gd name="connsiteY201" fmla="*/ 261575 h 834218"/>
                <a:gd name="connsiteX202" fmla="*/ 1173454 w 3024845"/>
                <a:gd name="connsiteY202" fmla="*/ 291840 h 834218"/>
                <a:gd name="connsiteX203" fmla="*/ 1175481 w 3024845"/>
                <a:gd name="connsiteY203" fmla="*/ 291840 h 834218"/>
                <a:gd name="connsiteX204" fmla="*/ 1189668 w 3024845"/>
                <a:gd name="connsiteY204" fmla="*/ 291840 h 834218"/>
                <a:gd name="connsiteX205" fmla="*/ 1189668 w 3024845"/>
                <a:gd name="connsiteY205" fmla="*/ 315619 h 834218"/>
                <a:gd name="connsiteX206" fmla="*/ 1191695 w 3024845"/>
                <a:gd name="connsiteY206" fmla="*/ 317240 h 834218"/>
                <a:gd name="connsiteX207" fmla="*/ 1191695 w 3024845"/>
                <a:gd name="connsiteY207" fmla="*/ 328590 h 834218"/>
                <a:gd name="connsiteX208" fmla="*/ 1192455 w 3024845"/>
                <a:gd name="connsiteY208" fmla="*/ 328590 h 834218"/>
                <a:gd name="connsiteX209" fmla="*/ 1197775 w 3024845"/>
                <a:gd name="connsiteY209" fmla="*/ 328590 h 834218"/>
                <a:gd name="connsiteX210" fmla="*/ 1197775 w 3024845"/>
                <a:gd name="connsiteY210" fmla="*/ 352369 h 834218"/>
                <a:gd name="connsiteX211" fmla="*/ 1199041 w 3024845"/>
                <a:gd name="connsiteY211" fmla="*/ 352369 h 834218"/>
                <a:gd name="connsiteX212" fmla="*/ 1207908 w 3024845"/>
                <a:gd name="connsiteY212" fmla="*/ 352369 h 834218"/>
                <a:gd name="connsiteX213" fmla="*/ 1209935 w 3024845"/>
                <a:gd name="connsiteY213" fmla="*/ 356423 h 834218"/>
                <a:gd name="connsiteX214" fmla="*/ 1209935 w 3024845"/>
                <a:gd name="connsiteY214" fmla="*/ 369664 h 834218"/>
                <a:gd name="connsiteX215" fmla="*/ 1211455 w 3024845"/>
                <a:gd name="connsiteY215" fmla="*/ 367772 h 834218"/>
                <a:gd name="connsiteX216" fmla="*/ 1222095 w 3024845"/>
                <a:gd name="connsiteY216" fmla="*/ 354531 h 834218"/>
                <a:gd name="connsiteX217" fmla="*/ 1250469 w 3024845"/>
                <a:gd name="connsiteY217" fmla="*/ 354531 h 834218"/>
                <a:gd name="connsiteX218" fmla="*/ 1250469 w 3024845"/>
                <a:gd name="connsiteY218" fmla="*/ 441002 h 834218"/>
                <a:gd name="connsiteX219" fmla="*/ 1251229 w 3024845"/>
                <a:gd name="connsiteY219" fmla="*/ 441002 h 834218"/>
                <a:gd name="connsiteX220" fmla="*/ 1256549 w 3024845"/>
                <a:gd name="connsiteY220" fmla="*/ 441002 h 834218"/>
                <a:gd name="connsiteX221" fmla="*/ 1257309 w 3024845"/>
                <a:gd name="connsiteY221" fmla="*/ 439651 h 834218"/>
                <a:gd name="connsiteX222" fmla="*/ 1262629 w 3024845"/>
                <a:gd name="connsiteY222" fmla="*/ 430193 h 834218"/>
                <a:gd name="connsiteX223" fmla="*/ 1262629 w 3024845"/>
                <a:gd name="connsiteY223" fmla="*/ 432085 h 834218"/>
                <a:gd name="connsiteX224" fmla="*/ 1262629 w 3024845"/>
                <a:gd name="connsiteY224" fmla="*/ 445326 h 834218"/>
                <a:gd name="connsiteX225" fmla="*/ 1266682 w 3024845"/>
                <a:gd name="connsiteY225" fmla="*/ 399929 h 834218"/>
                <a:gd name="connsiteX226" fmla="*/ 1267442 w 3024845"/>
                <a:gd name="connsiteY226" fmla="*/ 399929 h 834218"/>
                <a:gd name="connsiteX227" fmla="*/ 1272762 w 3024845"/>
                <a:gd name="connsiteY227" fmla="*/ 399929 h 834218"/>
                <a:gd name="connsiteX228" fmla="*/ 1272762 w 3024845"/>
                <a:gd name="connsiteY228" fmla="*/ 335075 h 834218"/>
                <a:gd name="connsiteX229" fmla="*/ 1273776 w 3024845"/>
                <a:gd name="connsiteY229" fmla="*/ 335075 h 834218"/>
                <a:gd name="connsiteX230" fmla="*/ 1280869 w 3024845"/>
                <a:gd name="connsiteY230" fmla="*/ 335075 h 834218"/>
                <a:gd name="connsiteX231" fmla="*/ 1293029 w 3024845"/>
                <a:gd name="connsiteY231" fmla="*/ 291840 h 834218"/>
                <a:gd name="connsiteX232" fmla="*/ 1294296 w 3024845"/>
                <a:gd name="connsiteY232" fmla="*/ 291840 h 834218"/>
                <a:gd name="connsiteX233" fmla="*/ 1303163 w 3024845"/>
                <a:gd name="connsiteY233" fmla="*/ 291840 h 834218"/>
                <a:gd name="connsiteX234" fmla="*/ 1313296 w 3024845"/>
                <a:gd name="connsiteY234" fmla="*/ 335075 h 834218"/>
                <a:gd name="connsiteX235" fmla="*/ 1314309 w 3024845"/>
                <a:gd name="connsiteY235" fmla="*/ 335075 h 834218"/>
                <a:gd name="connsiteX236" fmla="*/ 1321403 w 3024845"/>
                <a:gd name="connsiteY236" fmla="*/ 335075 h 834218"/>
                <a:gd name="connsiteX237" fmla="*/ 1321403 w 3024845"/>
                <a:gd name="connsiteY237" fmla="*/ 373987 h 834218"/>
                <a:gd name="connsiteX238" fmla="*/ 1323176 w 3024845"/>
                <a:gd name="connsiteY238" fmla="*/ 373987 h 834218"/>
                <a:gd name="connsiteX239" fmla="*/ 1335590 w 3024845"/>
                <a:gd name="connsiteY239" fmla="*/ 373987 h 834218"/>
                <a:gd name="connsiteX240" fmla="*/ 1335590 w 3024845"/>
                <a:gd name="connsiteY240" fmla="*/ 376149 h 834218"/>
                <a:gd name="connsiteX241" fmla="*/ 1335590 w 3024845"/>
                <a:gd name="connsiteY241" fmla="*/ 391281 h 834218"/>
                <a:gd name="connsiteX242" fmla="*/ 1339643 w 3024845"/>
                <a:gd name="connsiteY242" fmla="*/ 389120 h 834218"/>
                <a:gd name="connsiteX243" fmla="*/ 1339643 w 3024845"/>
                <a:gd name="connsiteY243" fmla="*/ 373987 h 834218"/>
                <a:gd name="connsiteX244" fmla="*/ 1341163 w 3024845"/>
                <a:gd name="connsiteY244" fmla="*/ 373987 h 834218"/>
                <a:gd name="connsiteX245" fmla="*/ 1351803 w 3024845"/>
                <a:gd name="connsiteY245" fmla="*/ 373987 h 834218"/>
                <a:gd name="connsiteX246" fmla="*/ 1351803 w 3024845"/>
                <a:gd name="connsiteY246" fmla="*/ 375608 h 834218"/>
                <a:gd name="connsiteX247" fmla="*/ 1351803 w 3024845"/>
                <a:gd name="connsiteY247" fmla="*/ 386958 h 834218"/>
                <a:gd name="connsiteX248" fmla="*/ 1382204 w 3024845"/>
                <a:gd name="connsiteY248" fmla="*/ 386958 h 834218"/>
                <a:gd name="connsiteX249" fmla="*/ 1382204 w 3024845"/>
                <a:gd name="connsiteY249" fmla="*/ 350208 h 834218"/>
                <a:gd name="connsiteX250" fmla="*/ 1383470 w 3024845"/>
                <a:gd name="connsiteY250" fmla="*/ 350208 h 834218"/>
                <a:gd name="connsiteX251" fmla="*/ 1392337 w 3024845"/>
                <a:gd name="connsiteY251" fmla="*/ 350208 h 834218"/>
                <a:gd name="connsiteX252" fmla="*/ 1392337 w 3024845"/>
                <a:gd name="connsiteY252" fmla="*/ 371825 h 834218"/>
                <a:gd name="connsiteX253" fmla="*/ 1394364 w 3024845"/>
                <a:gd name="connsiteY253" fmla="*/ 339399 h 834218"/>
                <a:gd name="connsiteX254" fmla="*/ 1416657 w 3024845"/>
                <a:gd name="connsiteY254" fmla="*/ 339399 h 834218"/>
                <a:gd name="connsiteX255" fmla="*/ 1416657 w 3024845"/>
                <a:gd name="connsiteY255" fmla="*/ 337777 h 834218"/>
                <a:gd name="connsiteX256" fmla="*/ 1416657 w 3024845"/>
                <a:gd name="connsiteY256" fmla="*/ 326428 h 834218"/>
                <a:gd name="connsiteX257" fmla="*/ 1417417 w 3024845"/>
                <a:gd name="connsiteY257" fmla="*/ 326428 h 834218"/>
                <a:gd name="connsiteX258" fmla="*/ 1422737 w 3024845"/>
                <a:gd name="connsiteY258" fmla="*/ 326428 h 834218"/>
                <a:gd name="connsiteX259" fmla="*/ 1422737 w 3024845"/>
                <a:gd name="connsiteY259" fmla="*/ 324537 h 834218"/>
                <a:gd name="connsiteX260" fmla="*/ 1422737 w 3024845"/>
                <a:gd name="connsiteY260" fmla="*/ 311296 h 834218"/>
                <a:gd name="connsiteX261" fmla="*/ 1426791 w 3024845"/>
                <a:gd name="connsiteY261" fmla="*/ 317781 h 834218"/>
                <a:gd name="connsiteX262" fmla="*/ 1429071 w 3024845"/>
                <a:gd name="connsiteY262" fmla="*/ 317781 h 834218"/>
                <a:gd name="connsiteX263" fmla="*/ 1445031 w 3024845"/>
                <a:gd name="connsiteY263" fmla="*/ 317781 h 834218"/>
                <a:gd name="connsiteX264" fmla="*/ 1445031 w 3024845"/>
                <a:gd name="connsiteY264" fmla="*/ 316970 h 834218"/>
                <a:gd name="connsiteX265" fmla="*/ 1445031 w 3024845"/>
                <a:gd name="connsiteY265" fmla="*/ 311296 h 834218"/>
                <a:gd name="connsiteX266" fmla="*/ 1445791 w 3024845"/>
                <a:gd name="connsiteY266" fmla="*/ 311296 h 834218"/>
                <a:gd name="connsiteX267" fmla="*/ 1451111 w 3024845"/>
                <a:gd name="connsiteY267" fmla="*/ 311296 h 834218"/>
                <a:gd name="connsiteX268" fmla="*/ 1451111 w 3024845"/>
                <a:gd name="connsiteY268" fmla="*/ 312647 h 834218"/>
                <a:gd name="connsiteX269" fmla="*/ 1451111 w 3024845"/>
                <a:gd name="connsiteY269" fmla="*/ 322105 h 834218"/>
                <a:gd name="connsiteX270" fmla="*/ 1489618 w 3024845"/>
                <a:gd name="connsiteY270" fmla="*/ 322105 h 834218"/>
                <a:gd name="connsiteX271" fmla="*/ 1489618 w 3024845"/>
                <a:gd name="connsiteY271" fmla="*/ 460458 h 834218"/>
                <a:gd name="connsiteX272" fmla="*/ 1491138 w 3024845"/>
                <a:gd name="connsiteY272" fmla="*/ 460458 h 834218"/>
                <a:gd name="connsiteX273" fmla="*/ 1501778 w 3024845"/>
                <a:gd name="connsiteY273" fmla="*/ 460458 h 834218"/>
                <a:gd name="connsiteX274" fmla="*/ 1501778 w 3024845"/>
                <a:gd name="connsiteY274" fmla="*/ 447488 h 834218"/>
                <a:gd name="connsiteX275" fmla="*/ 1505832 w 3024845"/>
                <a:gd name="connsiteY275" fmla="*/ 447488 h 834218"/>
                <a:gd name="connsiteX276" fmla="*/ 1505832 w 3024845"/>
                <a:gd name="connsiteY276" fmla="*/ 460458 h 834218"/>
                <a:gd name="connsiteX277" fmla="*/ 1536232 w 3024845"/>
                <a:gd name="connsiteY277" fmla="*/ 460458 h 834218"/>
                <a:gd name="connsiteX278" fmla="*/ 1536232 w 3024845"/>
                <a:gd name="connsiteY278" fmla="*/ 430193 h 834218"/>
                <a:gd name="connsiteX279" fmla="*/ 1548392 w 3024845"/>
                <a:gd name="connsiteY279" fmla="*/ 430193 h 834218"/>
                <a:gd name="connsiteX280" fmla="*/ 1560552 w 3024845"/>
                <a:gd name="connsiteY280" fmla="*/ 428032 h 834218"/>
                <a:gd name="connsiteX281" fmla="*/ 1564606 w 3024845"/>
                <a:gd name="connsiteY281" fmla="*/ 430193 h 834218"/>
                <a:gd name="connsiteX282" fmla="*/ 1574739 w 3024845"/>
                <a:gd name="connsiteY282" fmla="*/ 430193 h 834218"/>
                <a:gd name="connsiteX283" fmla="*/ 1574739 w 3024845"/>
                <a:gd name="connsiteY283" fmla="*/ 460458 h 834218"/>
                <a:gd name="connsiteX284" fmla="*/ 1582846 w 3024845"/>
                <a:gd name="connsiteY284" fmla="*/ 460458 h 834218"/>
                <a:gd name="connsiteX285" fmla="*/ 1582846 w 3024845"/>
                <a:gd name="connsiteY285" fmla="*/ 477753 h 834218"/>
                <a:gd name="connsiteX286" fmla="*/ 1592182 w 3024845"/>
                <a:gd name="connsiteY286" fmla="*/ 478658 h 834218"/>
                <a:gd name="connsiteX287" fmla="*/ 1605140 w 3024845"/>
                <a:gd name="connsiteY287" fmla="*/ 478658 h 834218"/>
                <a:gd name="connsiteX288" fmla="*/ 1605140 w 3024845"/>
                <a:gd name="connsiteY288" fmla="*/ 462620 h 834218"/>
                <a:gd name="connsiteX289" fmla="*/ 1673096 w 3024845"/>
                <a:gd name="connsiteY289" fmla="*/ 462620 h 834218"/>
                <a:gd name="connsiteX290" fmla="*/ 1673096 w 3024845"/>
                <a:gd name="connsiteY290" fmla="*/ 377367 h 834218"/>
                <a:gd name="connsiteX291" fmla="*/ 1745104 w 3024845"/>
                <a:gd name="connsiteY291" fmla="*/ 377367 h 834218"/>
                <a:gd name="connsiteX292" fmla="*/ 1745104 w 3024845"/>
                <a:gd name="connsiteY292" fmla="*/ 456135 h 834218"/>
                <a:gd name="connsiteX293" fmla="*/ 1747008 w 3024845"/>
                <a:gd name="connsiteY293" fmla="*/ 456135 h 834218"/>
                <a:gd name="connsiteX294" fmla="*/ 1748250 w 3024845"/>
                <a:gd name="connsiteY294" fmla="*/ 478658 h 834218"/>
                <a:gd name="connsiteX295" fmla="*/ 1757926 w 3024845"/>
                <a:gd name="connsiteY295" fmla="*/ 478658 h 834218"/>
                <a:gd name="connsiteX296" fmla="*/ 1759168 w 3024845"/>
                <a:gd name="connsiteY296" fmla="*/ 456135 h 834218"/>
                <a:gd name="connsiteX297" fmla="*/ 1765248 w 3024845"/>
                <a:gd name="connsiteY297" fmla="*/ 456135 h 834218"/>
                <a:gd name="connsiteX298" fmla="*/ 1766490 w 3024845"/>
                <a:gd name="connsiteY298" fmla="*/ 478658 h 834218"/>
                <a:gd name="connsiteX299" fmla="*/ 1817112 w 3024845"/>
                <a:gd name="connsiteY299" fmla="*/ 478658 h 834218"/>
                <a:gd name="connsiteX300" fmla="*/ 1817112 w 3024845"/>
                <a:gd name="connsiteY300" fmla="*/ 315630 h 834218"/>
                <a:gd name="connsiteX301" fmla="*/ 2014439 w 3024845"/>
                <a:gd name="connsiteY301" fmla="*/ 315630 h 834218"/>
                <a:gd name="connsiteX302" fmla="*/ 2014439 w 3024845"/>
                <a:gd name="connsiteY302" fmla="*/ 478658 h 834218"/>
                <a:gd name="connsiteX303" fmla="*/ 2033136 w 3024845"/>
                <a:gd name="connsiteY303" fmla="*/ 478658 h 834218"/>
                <a:gd name="connsiteX304" fmla="*/ 2033136 w 3024845"/>
                <a:gd name="connsiteY304" fmla="*/ 395965 h 834218"/>
                <a:gd name="connsiteX305" fmla="*/ 2128256 w 3024845"/>
                <a:gd name="connsiteY305" fmla="*/ 395965 h 834218"/>
                <a:gd name="connsiteX306" fmla="*/ 2180720 w 3024845"/>
                <a:gd name="connsiteY306" fmla="*/ 330752 h 834218"/>
                <a:gd name="connsiteX307" fmla="*/ 2245574 w 3024845"/>
                <a:gd name="connsiteY307" fmla="*/ 330752 h 834218"/>
                <a:gd name="connsiteX308" fmla="*/ 2245574 w 3024845"/>
                <a:gd name="connsiteY308" fmla="*/ 406414 h 834218"/>
                <a:gd name="connsiteX309" fmla="*/ 2253681 w 3024845"/>
                <a:gd name="connsiteY309" fmla="*/ 406414 h 834218"/>
                <a:gd name="connsiteX310" fmla="*/ 2255708 w 3024845"/>
                <a:gd name="connsiteY310" fmla="*/ 399929 h 834218"/>
                <a:gd name="connsiteX311" fmla="*/ 2261788 w 3024845"/>
                <a:gd name="connsiteY311" fmla="*/ 399929 h 834218"/>
                <a:gd name="connsiteX312" fmla="*/ 2263815 w 3024845"/>
                <a:gd name="connsiteY312" fmla="*/ 408576 h 834218"/>
                <a:gd name="connsiteX313" fmla="*/ 2275975 w 3024845"/>
                <a:gd name="connsiteY313" fmla="*/ 408576 h 834218"/>
                <a:gd name="connsiteX314" fmla="*/ 2275975 w 3024845"/>
                <a:gd name="connsiteY314" fmla="*/ 402090 h 834218"/>
                <a:gd name="connsiteX315" fmla="*/ 2298268 w 3024845"/>
                <a:gd name="connsiteY315" fmla="*/ 402090 h 834218"/>
                <a:gd name="connsiteX316" fmla="*/ 2298268 w 3024845"/>
                <a:gd name="connsiteY316" fmla="*/ 408576 h 834218"/>
                <a:gd name="connsiteX317" fmla="*/ 2318535 w 3024845"/>
                <a:gd name="connsiteY317" fmla="*/ 408576 h 834218"/>
                <a:gd name="connsiteX318" fmla="*/ 2318535 w 3024845"/>
                <a:gd name="connsiteY318" fmla="*/ 453973 h 834218"/>
                <a:gd name="connsiteX319" fmla="*/ 2332722 w 3024845"/>
                <a:gd name="connsiteY319" fmla="*/ 453973 h 834218"/>
                <a:gd name="connsiteX320" fmla="*/ 2332722 w 3024845"/>
                <a:gd name="connsiteY320" fmla="*/ 441002 h 834218"/>
                <a:gd name="connsiteX321" fmla="*/ 2348936 w 3024845"/>
                <a:gd name="connsiteY321" fmla="*/ 441002 h 834218"/>
                <a:gd name="connsiteX322" fmla="*/ 2348936 w 3024845"/>
                <a:gd name="connsiteY322" fmla="*/ 261575 h 834218"/>
                <a:gd name="connsiteX323" fmla="*/ 2355016 w 3024845"/>
                <a:gd name="connsiteY323" fmla="*/ 255089 h 834218"/>
                <a:gd name="connsiteX324" fmla="*/ 2427977 w 3024845"/>
                <a:gd name="connsiteY324" fmla="*/ 255089 h 834218"/>
                <a:gd name="connsiteX325" fmla="*/ 2427977 w 3024845"/>
                <a:gd name="connsiteY325" fmla="*/ 263737 h 834218"/>
                <a:gd name="connsiteX326" fmla="*/ 2438110 w 3024845"/>
                <a:gd name="connsiteY326" fmla="*/ 263737 h 834218"/>
                <a:gd name="connsiteX327" fmla="*/ 2438110 w 3024845"/>
                <a:gd name="connsiteY327" fmla="*/ 378311 h 834218"/>
                <a:gd name="connsiteX328" fmla="*/ 2460404 w 3024845"/>
                <a:gd name="connsiteY328" fmla="*/ 378311 h 834218"/>
                <a:gd name="connsiteX329" fmla="*/ 2460404 w 3024845"/>
                <a:gd name="connsiteY329" fmla="*/ 311296 h 834218"/>
                <a:gd name="connsiteX330" fmla="*/ 2486751 w 3024845"/>
                <a:gd name="connsiteY330" fmla="*/ 311296 h 834218"/>
                <a:gd name="connsiteX331" fmla="*/ 2490804 w 3024845"/>
                <a:gd name="connsiteY331" fmla="*/ 306972 h 834218"/>
                <a:gd name="connsiteX332" fmla="*/ 2498911 w 3024845"/>
                <a:gd name="connsiteY332" fmla="*/ 306972 h 834218"/>
                <a:gd name="connsiteX333" fmla="*/ 2502964 w 3024845"/>
                <a:gd name="connsiteY333" fmla="*/ 311296 h 834218"/>
                <a:gd name="connsiteX334" fmla="*/ 2525258 w 3024845"/>
                <a:gd name="connsiteY334" fmla="*/ 311296 h 834218"/>
                <a:gd name="connsiteX335" fmla="*/ 2525258 w 3024845"/>
                <a:gd name="connsiteY335" fmla="*/ 194560 h 834218"/>
                <a:gd name="connsiteX336" fmla="*/ 2582005 w 3024845"/>
                <a:gd name="connsiteY336" fmla="*/ 183751 h 834218"/>
                <a:gd name="connsiteX337" fmla="*/ 2582005 w 3024845"/>
                <a:gd name="connsiteY337" fmla="*/ 184832 h 834218"/>
                <a:gd name="connsiteX338" fmla="*/ 2582005 w 3024845"/>
                <a:gd name="connsiteY338" fmla="*/ 192398 h 834218"/>
                <a:gd name="connsiteX339" fmla="*/ 2608352 w 3024845"/>
                <a:gd name="connsiteY339" fmla="*/ 192398 h 834218"/>
                <a:gd name="connsiteX340" fmla="*/ 2608352 w 3024845"/>
                <a:gd name="connsiteY340" fmla="*/ 447488 h 834218"/>
                <a:gd name="connsiteX341" fmla="*/ 2630646 w 3024845"/>
                <a:gd name="connsiteY341" fmla="*/ 447488 h 834218"/>
                <a:gd name="connsiteX342" fmla="*/ 2630646 w 3024845"/>
                <a:gd name="connsiteY342" fmla="*/ 443164 h 834218"/>
                <a:gd name="connsiteX343" fmla="*/ 2642806 w 3024845"/>
                <a:gd name="connsiteY343" fmla="*/ 443164 h 834218"/>
                <a:gd name="connsiteX344" fmla="*/ 2642806 w 3024845"/>
                <a:gd name="connsiteY344" fmla="*/ 447488 h 834218"/>
                <a:gd name="connsiteX345" fmla="*/ 2667126 w 3024845"/>
                <a:gd name="connsiteY345" fmla="*/ 447488 h 834218"/>
                <a:gd name="connsiteX346" fmla="*/ 2667126 w 3024845"/>
                <a:gd name="connsiteY346" fmla="*/ 434517 h 834218"/>
                <a:gd name="connsiteX347" fmla="*/ 2695500 w 3024845"/>
                <a:gd name="connsiteY347" fmla="*/ 434517 h 834218"/>
                <a:gd name="connsiteX348" fmla="*/ 2707660 w 3024845"/>
                <a:gd name="connsiteY348" fmla="*/ 430193 h 834218"/>
                <a:gd name="connsiteX349" fmla="*/ 2727927 w 3024845"/>
                <a:gd name="connsiteY349" fmla="*/ 434517 h 834218"/>
                <a:gd name="connsiteX350" fmla="*/ 2727927 w 3024845"/>
                <a:gd name="connsiteY350" fmla="*/ 417223 h 834218"/>
                <a:gd name="connsiteX351" fmla="*/ 2736034 w 3024845"/>
                <a:gd name="connsiteY351" fmla="*/ 417223 h 834218"/>
                <a:gd name="connsiteX352" fmla="*/ 2736034 w 3024845"/>
                <a:gd name="connsiteY352" fmla="*/ 404252 h 834218"/>
                <a:gd name="connsiteX353" fmla="*/ 2792781 w 3024845"/>
                <a:gd name="connsiteY353" fmla="*/ 404252 h 834218"/>
                <a:gd name="connsiteX354" fmla="*/ 2792781 w 3024845"/>
                <a:gd name="connsiteY354" fmla="*/ 373987 h 834218"/>
                <a:gd name="connsiteX355" fmla="*/ 2811021 w 3024845"/>
                <a:gd name="connsiteY355" fmla="*/ 373987 h 834218"/>
                <a:gd name="connsiteX356" fmla="*/ 2811021 w 3024845"/>
                <a:gd name="connsiteY356" fmla="*/ 367502 h 834218"/>
                <a:gd name="connsiteX357" fmla="*/ 2823181 w 3024845"/>
                <a:gd name="connsiteY357" fmla="*/ 367502 h 834218"/>
                <a:gd name="connsiteX358" fmla="*/ 2823181 w 3024845"/>
                <a:gd name="connsiteY358" fmla="*/ 373987 h 834218"/>
                <a:gd name="connsiteX359" fmla="*/ 2839395 w 3024845"/>
                <a:gd name="connsiteY359" fmla="*/ 373987 h 834218"/>
                <a:gd name="connsiteX360" fmla="*/ 2839395 w 3024845"/>
                <a:gd name="connsiteY360" fmla="*/ 423708 h 834218"/>
                <a:gd name="connsiteX361" fmla="*/ 2871822 w 3024845"/>
                <a:gd name="connsiteY361" fmla="*/ 423708 h 834218"/>
                <a:gd name="connsiteX362" fmla="*/ 2871822 w 3024845"/>
                <a:gd name="connsiteY362" fmla="*/ 397767 h 834218"/>
                <a:gd name="connsiteX363" fmla="*/ 2910329 w 3024845"/>
                <a:gd name="connsiteY363" fmla="*/ 397767 h 834218"/>
                <a:gd name="connsiteX364" fmla="*/ 2910329 w 3024845"/>
                <a:gd name="connsiteY364" fmla="*/ 367502 h 834218"/>
                <a:gd name="connsiteX365" fmla="*/ 2958970 w 3024845"/>
                <a:gd name="connsiteY365" fmla="*/ 367502 h 834218"/>
                <a:gd name="connsiteX366" fmla="*/ 2958970 w 3024845"/>
                <a:gd name="connsiteY366" fmla="*/ 478658 h 834218"/>
                <a:gd name="connsiteX367" fmla="*/ 2958970 w 3024845"/>
                <a:gd name="connsiteY367" fmla="*/ 492437 h 834218"/>
                <a:gd name="connsiteX368" fmla="*/ 3024845 w 3024845"/>
                <a:gd name="connsiteY368" fmla="*/ 492437 h 834218"/>
                <a:gd name="connsiteX369" fmla="*/ 3024845 w 3024845"/>
                <a:gd name="connsiteY369" fmla="*/ 834218 h 834218"/>
                <a:gd name="connsiteX370" fmla="*/ 2054 w 3024845"/>
                <a:gd name="connsiteY370" fmla="*/ 831885 h 834218"/>
                <a:gd name="connsiteX371" fmla="*/ 0 w 3024845"/>
                <a:gd name="connsiteY371" fmla="*/ 397767 h 834218"/>
                <a:gd name="connsiteX372" fmla="*/ 20267 w 3024845"/>
                <a:gd name="connsiteY372" fmla="*/ 397767 h 834218"/>
                <a:gd name="connsiteX373" fmla="*/ 20774 w 3024845"/>
                <a:gd name="connsiteY373" fmla="*/ 396686 h 834218"/>
                <a:gd name="connsiteX374" fmla="*/ 24320 w 3024845"/>
                <a:gd name="connsiteY374" fmla="*/ 389120 h 834218"/>
                <a:gd name="connsiteX375" fmla="*/ 26094 w 3024845"/>
                <a:gd name="connsiteY375" fmla="*/ 389390 h 834218"/>
                <a:gd name="connsiteX376" fmla="*/ 38507 w 3024845"/>
                <a:gd name="connsiteY376" fmla="*/ 391281 h 834218"/>
                <a:gd name="connsiteX377" fmla="*/ 39014 w 3024845"/>
                <a:gd name="connsiteY377" fmla="*/ 392633 h 834218"/>
                <a:gd name="connsiteX378" fmla="*/ 42560 w 3024845"/>
                <a:gd name="connsiteY378" fmla="*/ 402090 h 834218"/>
                <a:gd name="connsiteX379" fmla="*/ 68907 w 3024845"/>
                <a:gd name="connsiteY379" fmla="*/ 404252 h 834218"/>
                <a:gd name="connsiteX380" fmla="*/ 68907 w 3024845"/>
                <a:gd name="connsiteY380" fmla="*/ 281031 h 834218"/>
                <a:gd name="connsiteX381" fmla="*/ 70934 w 3024845"/>
                <a:gd name="connsiteY381" fmla="*/ 281031 h 834218"/>
                <a:gd name="connsiteX382" fmla="*/ 85121 w 3024845"/>
                <a:gd name="connsiteY382" fmla="*/ 281031 h 834218"/>
                <a:gd name="connsiteX383" fmla="*/ 85121 w 3024845"/>
                <a:gd name="connsiteY383" fmla="*/ 144839 h 834218"/>
                <a:gd name="connsiteX384" fmla="*/ 86894 w 3024845"/>
                <a:gd name="connsiteY384" fmla="*/ 144839 h 834218"/>
                <a:gd name="connsiteX385" fmla="*/ 99308 w 3024845"/>
                <a:gd name="connsiteY385" fmla="*/ 144839 h 834218"/>
                <a:gd name="connsiteX386" fmla="*/ 99308 w 3024845"/>
                <a:gd name="connsiteY386" fmla="*/ 30265 h 834218"/>
                <a:gd name="connsiteX387" fmla="*/ 103361 w 3024845"/>
                <a:gd name="connsiteY387" fmla="*/ 2161 h 834218"/>
                <a:gd name="connsiteX0" fmla="*/ 103361 w 3024845"/>
                <a:gd name="connsiteY0" fmla="*/ 2161 h 834218"/>
                <a:gd name="connsiteX1" fmla="*/ 200642 w 3024845"/>
                <a:gd name="connsiteY1" fmla="*/ 0 h 834218"/>
                <a:gd name="connsiteX2" fmla="*/ 220909 w 3024845"/>
                <a:gd name="connsiteY2" fmla="*/ 144839 h 834218"/>
                <a:gd name="connsiteX3" fmla="*/ 223189 w 3024845"/>
                <a:gd name="connsiteY3" fmla="*/ 144839 h 834218"/>
                <a:gd name="connsiteX4" fmla="*/ 239150 w 3024845"/>
                <a:gd name="connsiteY4" fmla="*/ 144839 h 834218"/>
                <a:gd name="connsiteX5" fmla="*/ 239150 w 3024845"/>
                <a:gd name="connsiteY5" fmla="*/ 285354 h 834218"/>
                <a:gd name="connsiteX6" fmla="*/ 240670 w 3024845"/>
                <a:gd name="connsiteY6" fmla="*/ 285084 h 834218"/>
                <a:gd name="connsiteX7" fmla="*/ 251310 w 3024845"/>
                <a:gd name="connsiteY7" fmla="*/ 283193 h 834218"/>
                <a:gd name="connsiteX8" fmla="*/ 249283 w 3024845"/>
                <a:gd name="connsiteY8" fmla="*/ 371825 h 834218"/>
                <a:gd name="connsiteX9" fmla="*/ 250803 w 3024845"/>
                <a:gd name="connsiteY9" fmla="*/ 372096 h 834218"/>
                <a:gd name="connsiteX10" fmla="*/ 261443 w 3024845"/>
                <a:gd name="connsiteY10" fmla="*/ 373987 h 834218"/>
                <a:gd name="connsiteX11" fmla="*/ 261696 w 3024845"/>
                <a:gd name="connsiteY11" fmla="*/ 374798 h 834218"/>
                <a:gd name="connsiteX12" fmla="*/ 263470 w 3024845"/>
                <a:gd name="connsiteY12" fmla="*/ 380473 h 834218"/>
                <a:gd name="connsiteX13" fmla="*/ 264230 w 3024845"/>
                <a:gd name="connsiteY13" fmla="*/ 378041 h 834218"/>
                <a:gd name="connsiteX14" fmla="*/ 269550 w 3024845"/>
                <a:gd name="connsiteY14" fmla="*/ 361017 h 834218"/>
                <a:gd name="connsiteX15" fmla="*/ 271323 w 3024845"/>
                <a:gd name="connsiteY15" fmla="*/ 361017 h 834218"/>
                <a:gd name="connsiteX16" fmla="*/ 283737 w 3024845"/>
                <a:gd name="connsiteY16" fmla="*/ 361017 h 834218"/>
                <a:gd name="connsiteX17" fmla="*/ 283737 w 3024845"/>
                <a:gd name="connsiteY17" fmla="*/ 393443 h 834218"/>
                <a:gd name="connsiteX18" fmla="*/ 284750 w 3024845"/>
                <a:gd name="connsiteY18" fmla="*/ 393984 h 834218"/>
                <a:gd name="connsiteX19" fmla="*/ 291844 w 3024845"/>
                <a:gd name="connsiteY19" fmla="*/ 397767 h 834218"/>
                <a:gd name="connsiteX20" fmla="*/ 291844 w 3024845"/>
                <a:gd name="connsiteY20" fmla="*/ 399118 h 834218"/>
                <a:gd name="connsiteX21" fmla="*/ 291844 w 3024845"/>
                <a:gd name="connsiteY21" fmla="*/ 408576 h 834218"/>
                <a:gd name="connsiteX22" fmla="*/ 336431 w 3024845"/>
                <a:gd name="connsiteY22" fmla="*/ 408576 h 834218"/>
                <a:gd name="connsiteX23" fmla="*/ 336431 w 3024845"/>
                <a:gd name="connsiteY23" fmla="*/ 409657 h 834218"/>
                <a:gd name="connsiteX24" fmla="*/ 336431 w 3024845"/>
                <a:gd name="connsiteY24" fmla="*/ 417223 h 834218"/>
                <a:gd name="connsiteX25" fmla="*/ 338457 w 3024845"/>
                <a:gd name="connsiteY25" fmla="*/ 417223 h 834218"/>
                <a:gd name="connsiteX26" fmla="*/ 352644 w 3024845"/>
                <a:gd name="connsiteY26" fmla="*/ 417223 h 834218"/>
                <a:gd name="connsiteX27" fmla="*/ 352644 w 3024845"/>
                <a:gd name="connsiteY27" fmla="*/ 386958 h 834218"/>
                <a:gd name="connsiteX28" fmla="*/ 397231 w 3024845"/>
                <a:gd name="connsiteY28" fmla="*/ 386958 h 834218"/>
                <a:gd name="connsiteX29" fmla="*/ 397231 w 3024845"/>
                <a:gd name="connsiteY29" fmla="*/ 385607 h 834218"/>
                <a:gd name="connsiteX30" fmla="*/ 397231 w 3024845"/>
                <a:gd name="connsiteY30" fmla="*/ 376149 h 834218"/>
                <a:gd name="connsiteX31" fmla="*/ 398245 w 3024845"/>
                <a:gd name="connsiteY31" fmla="*/ 376149 h 834218"/>
                <a:gd name="connsiteX32" fmla="*/ 405338 w 3024845"/>
                <a:gd name="connsiteY32" fmla="*/ 376149 h 834218"/>
                <a:gd name="connsiteX33" fmla="*/ 405338 w 3024845"/>
                <a:gd name="connsiteY33" fmla="*/ 374258 h 834218"/>
                <a:gd name="connsiteX34" fmla="*/ 405338 w 3024845"/>
                <a:gd name="connsiteY34" fmla="*/ 361017 h 834218"/>
                <a:gd name="connsiteX35" fmla="*/ 406098 w 3024845"/>
                <a:gd name="connsiteY35" fmla="*/ 361017 h 834218"/>
                <a:gd name="connsiteX36" fmla="*/ 411418 w 3024845"/>
                <a:gd name="connsiteY36" fmla="*/ 361017 h 834218"/>
                <a:gd name="connsiteX37" fmla="*/ 411418 w 3024845"/>
                <a:gd name="connsiteY37" fmla="*/ 359936 h 834218"/>
                <a:gd name="connsiteX38" fmla="*/ 411418 w 3024845"/>
                <a:gd name="connsiteY38" fmla="*/ 352369 h 834218"/>
                <a:gd name="connsiteX39" fmla="*/ 413445 w 3024845"/>
                <a:gd name="connsiteY39" fmla="*/ 352369 h 834218"/>
                <a:gd name="connsiteX40" fmla="*/ 427632 w 3024845"/>
                <a:gd name="connsiteY40" fmla="*/ 352369 h 834218"/>
                <a:gd name="connsiteX41" fmla="*/ 427632 w 3024845"/>
                <a:gd name="connsiteY41" fmla="*/ 353450 h 834218"/>
                <a:gd name="connsiteX42" fmla="*/ 427632 w 3024845"/>
                <a:gd name="connsiteY42" fmla="*/ 361017 h 834218"/>
                <a:gd name="connsiteX43" fmla="*/ 449925 w 3024845"/>
                <a:gd name="connsiteY43" fmla="*/ 361017 h 834218"/>
                <a:gd name="connsiteX44" fmla="*/ 449925 w 3024845"/>
                <a:gd name="connsiteY44" fmla="*/ 359125 h 834218"/>
                <a:gd name="connsiteX45" fmla="*/ 449925 w 3024845"/>
                <a:gd name="connsiteY45" fmla="*/ 345884 h 834218"/>
                <a:gd name="connsiteX46" fmla="*/ 451699 w 3024845"/>
                <a:gd name="connsiteY46" fmla="*/ 345884 h 834218"/>
                <a:gd name="connsiteX47" fmla="*/ 464112 w 3024845"/>
                <a:gd name="connsiteY47" fmla="*/ 345884 h 834218"/>
                <a:gd name="connsiteX48" fmla="*/ 464112 w 3024845"/>
                <a:gd name="connsiteY48" fmla="*/ 369664 h 834218"/>
                <a:gd name="connsiteX49" fmla="*/ 465126 w 3024845"/>
                <a:gd name="connsiteY49" fmla="*/ 369664 h 834218"/>
                <a:gd name="connsiteX50" fmla="*/ 472219 w 3024845"/>
                <a:gd name="connsiteY50" fmla="*/ 369664 h 834218"/>
                <a:gd name="connsiteX51" fmla="*/ 472219 w 3024845"/>
                <a:gd name="connsiteY51" fmla="*/ 368583 h 834218"/>
                <a:gd name="connsiteX52" fmla="*/ 472219 w 3024845"/>
                <a:gd name="connsiteY52" fmla="*/ 361017 h 834218"/>
                <a:gd name="connsiteX53" fmla="*/ 473992 w 3024845"/>
                <a:gd name="connsiteY53" fmla="*/ 361017 h 834218"/>
                <a:gd name="connsiteX54" fmla="*/ 486406 w 3024845"/>
                <a:gd name="connsiteY54" fmla="*/ 361017 h 834218"/>
                <a:gd name="connsiteX55" fmla="*/ 486406 w 3024845"/>
                <a:gd name="connsiteY55" fmla="*/ 386958 h 834218"/>
                <a:gd name="connsiteX56" fmla="*/ 488433 w 3024845"/>
                <a:gd name="connsiteY56" fmla="*/ 386958 h 834218"/>
                <a:gd name="connsiteX57" fmla="*/ 502619 w 3024845"/>
                <a:gd name="connsiteY57" fmla="*/ 386958 h 834218"/>
                <a:gd name="connsiteX58" fmla="*/ 502619 w 3024845"/>
                <a:gd name="connsiteY58" fmla="*/ 388579 h 834218"/>
                <a:gd name="connsiteX59" fmla="*/ 502619 w 3024845"/>
                <a:gd name="connsiteY59" fmla="*/ 399929 h 834218"/>
                <a:gd name="connsiteX60" fmla="*/ 503379 w 3024845"/>
                <a:gd name="connsiteY60" fmla="*/ 399929 h 834218"/>
                <a:gd name="connsiteX61" fmla="*/ 508700 w 3024845"/>
                <a:gd name="connsiteY61" fmla="*/ 399929 h 834218"/>
                <a:gd name="connsiteX62" fmla="*/ 508700 w 3024845"/>
                <a:gd name="connsiteY62" fmla="*/ 399118 h 834218"/>
                <a:gd name="connsiteX63" fmla="*/ 508700 w 3024845"/>
                <a:gd name="connsiteY63" fmla="*/ 393443 h 834218"/>
                <a:gd name="connsiteX64" fmla="*/ 539100 w 3024845"/>
                <a:gd name="connsiteY64" fmla="*/ 393443 h 834218"/>
                <a:gd name="connsiteX65" fmla="*/ 539100 w 3024845"/>
                <a:gd name="connsiteY65" fmla="*/ 417223 h 834218"/>
                <a:gd name="connsiteX66" fmla="*/ 540113 w 3024845"/>
                <a:gd name="connsiteY66" fmla="*/ 417223 h 834218"/>
                <a:gd name="connsiteX67" fmla="*/ 547207 w 3024845"/>
                <a:gd name="connsiteY67" fmla="*/ 417223 h 834218"/>
                <a:gd name="connsiteX68" fmla="*/ 547207 w 3024845"/>
                <a:gd name="connsiteY68" fmla="*/ 418304 h 834218"/>
                <a:gd name="connsiteX69" fmla="*/ 547207 w 3024845"/>
                <a:gd name="connsiteY69" fmla="*/ 425870 h 834218"/>
                <a:gd name="connsiteX70" fmla="*/ 547967 w 3024845"/>
                <a:gd name="connsiteY70" fmla="*/ 425870 h 834218"/>
                <a:gd name="connsiteX71" fmla="*/ 553287 w 3024845"/>
                <a:gd name="connsiteY71" fmla="*/ 425870 h 834218"/>
                <a:gd name="connsiteX72" fmla="*/ 553287 w 3024845"/>
                <a:gd name="connsiteY72" fmla="*/ 423708 h 834218"/>
                <a:gd name="connsiteX73" fmla="*/ 553287 w 3024845"/>
                <a:gd name="connsiteY73" fmla="*/ 408576 h 834218"/>
                <a:gd name="connsiteX74" fmla="*/ 554300 w 3024845"/>
                <a:gd name="connsiteY74" fmla="*/ 408576 h 834218"/>
                <a:gd name="connsiteX75" fmla="*/ 561394 w 3024845"/>
                <a:gd name="connsiteY75" fmla="*/ 408576 h 834218"/>
                <a:gd name="connsiteX76" fmla="*/ 561394 w 3024845"/>
                <a:gd name="connsiteY76" fmla="*/ 409657 h 834218"/>
                <a:gd name="connsiteX77" fmla="*/ 561394 w 3024845"/>
                <a:gd name="connsiteY77" fmla="*/ 417223 h 834218"/>
                <a:gd name="connsiteX78" fmla="*/ 566714 w 3024845"/>
                <a:gd name="connsiteY78" fmla="*/ 415230 h 834218"/>
                <a:gd name="connsiteX79" fmla="*/ 567474 w 3024845"/>
                <a:gd name="connsiteY79" fmla="*/ 414250 h 834218"/>
                <a:gd name="connsiteX80" fmla="*/ 567474 w 3024845"/>
                <a:gd name="connsiteY80" fmla="*/ 408576 h 834218"/>
                <a:gd name="connsiteX81" fmla="*/ 605981 w 3024845"/>
                <a:gd name="connsiteY81" fmla="*/ 408576 h 834218"/>
                <a:gd name="connsiteX82" fmla="*/ 605981 w 3024845"/>
                <a:gd name="connsiteY82" fmla="*/ 432355 h 834218"/>
                <a:gd name="connsiteX83" fmla="*/ 608007 w 3024845"/>
                <a:gd name="connsiteY83" fmla="*/ 432355 h 834218"/>
                <a:gd name="connsiteX84" fmla="*/ 622194 w 3024845"/>
                <a:gd name="connsiteY84" fmla="*/ 432355 h 834218"/>
                <a:gd name="connsiteX85" fmla="*/ 622194 w 3024845"/>
                <a:gd name="connsiteY85" fmla="*/ 433436 h 834218"/>
                <a:gd name="connsiteX86" fmla="*/ 622194 w 3024845"/>
                <a:gd name="connsiteY86" fmla="*/ 441002 h 834218"/>
                <a:gd name="connsiteX87" fmla="*/ 623968 w 3024845"/>
                <a:gd name="connsiteY87" fmla="*/ 441002 h 834218"/>
                <a:gd name="connsiteX88" fmla="*/ 636381 w 3024845"/>
                <a:gd name="connsiteY88" fmla="*/ 441002 h 834218"/>
                <a:gd name="connsiteX89" fmla="*/ 636381 w 3024845"/>
                <a:gd name="connsiteY89" fmla="*/ 417223 h 834218"/>
                <a:gd name="connsiteX90" fmla="*/ 637394 w 3024845"/>
                <a:gd name="connsiteY90" fmla="*/ 417223 h 834218"/>
                <a:gd name="connsiteX91" fmla="*/ 644488 w 3024845"/>
                <a:gd name="connsiteY91" fmla="*/ 417223 h 834218"/>
                <a:gd name="connsiteX92" fmla="*/ 644488 w 3024845"/>
                <a:gd name="connsiteY92" fmla="*/ 384796 h 834218"/>
                <a:gd name="connsiteX93" fmla="*/ 645501 w 3024845"/>
                <a:gd name="connsiteY93" fmla="*/ 384796 h 834218"/>
                <a:gd name="connsiteX94" fmla="*/ 652595 w 3024845"/>
                <a:gd name="connsiteY94" fmla="*/ 384796 h 834218"/>
                <a:gd name="connsiteX95" fmla="*/ 652595 w 3024845"/>
                <a:gd name="connsiteY95" fmla="*/ 382905 h 834218"/>
                <a:gd name="connsiteX96" fmla="*/ 652595 w 3024845"/>
                <a:gd name="connsiteY96" fmla="*/ 369664 h 834218"/>
                <a:gd name="connsiteX97" fmla="*/ 651328 w 3024845"/>
                <a:gd name="connsiteY97" fmla="*/ 368042 h 834218"/>
                <a:gd name="connsiteX98" fmla="*/ 656648 w 3024845"/>
                <a:gd name="connsiteY98" fmla="*/ 356693 h 834218"/>
                <a:gd name="connsiteX99" fmla="*/ 664755 w 3024845"/>
                <a:gd name="connsiteY99" fmla="*/ 384796 h 834218"/>
                <a:gd name="connsiteX100" fmla="*/ 665515 w 3024845"/>
                <a:gd name="connsiteY100" fmla="*/ 384796 h 834218"/>
                <a:gd name="connsiteX101" fmla="*/ 670835 w 3024845"/>
                <a:gd name="connsiteY101" fmla="*/ 384796 h 834218"/>
                <a:gd name="connsiteX102" fmla="*/ 670835 w 3024845"/>
                <a:gd name="connsiteY102" fmla="*/ 278869 h 834218"/>
                <a:gd name="connsiteX103" fmla="*/ 672355 w 3024845"/>
                <a:gd name="connsiteY103" fmla="*/ 278869 h 834218"/>
                <a:gd name="connsiteX104" fmla="*/ 682995 w 3024845"/>
                <a:gd name="connsiteY104" fmla="*/ 278869 h 834218"/>
                <a:gd name="connsiteX105" fmla="*/ 682995 w 3024845"/>
                <a:gd name="connsiteY105" fmla="*/ 231310 h 834218"/>
                <a:gd name="connsiteX106" fmla="*/ 709342 w 3024845"/>
                <a:gd name="connsiteY106" fmla="*/ 231310 h 834218"/>
                <a:gd name="connsiteX107" fmla="*/ 709342 w 3024845"/>
                <a:gd name="connsiteY107" fmla="*/ 209692 h 834218"/>
                <a:gd name="connsiteX108" fmla="*/ 743796 w 3024845"/>
                <a:gd name="connsiteY108" fmla="*/ 209692 h 834218"/>
                <a:gd name="connsiteX109" fmla="*/ 743796 w 3024845"/>
                <a:gd name="connsiteY109" fmla="*/ 212124 h 834218"/>
                <a:gd name="connsiteX110" fmla="*/ 743796 w 3024845"/>
                <a:gd name="connsiteY110" fmla="*/ 229148 h 834218"/>
                <a:gd name="connsiteX111" fmla="*/ 746076 w 3024845"/>
                <a:gd name="connsiteY111" fmla="*/ 229148 h 834218"/>
                <a:gd name="connsiteX112" fmla="*/ 762036 w 3024845"/>
                <a:gd name="connsiteY112" fmla="*/ 229148 h 834218"/>
                <a:gd name="connsiteX113" fmla="*/ 762036 w 3024845"/>
                <a:gd name="connsiteY113" fmla="*/ 276707 h 834218"/>
                <a:gd name="connsiteX114" fmla="*/ 763049 w 3024845"/>
                <a:gd name="connsiteY114" fmla="*/ 276707 h 834218"/>
                <a:gd name="connsiteX115" fmla="*/ 770143 w 3024845"/>
                <a:gd name="connsiteY115" fmla="*/ 276707 h 834218"/>
                <a:gd name="connsiteX116" fmla="*/ 784330 w 3024845"/>
                <a:gd name="connsiteY116" fmla="*/ 281031 h 834218"/>
                <a:gd name="connsiteX117" fmla="*/ 784330 w 3024845"/>
                <a:gd name="connsiteY117" fmla="*/ 319943 h 834218"/>
                <a:gd name="connsiteX118" fmla="*/ 785343 w 3024845"/>
                <a:gd name="connsiteY118" fmla="*/ 319943 h 834218"/>
                <a:gd name="connsiteX119" fmla="*/ 792436 w 3024845"/>
                <a:gd name="connsiteY119" fmla="*/ 319943 h 834218"/>
                <a:gd name="connsiteX120" fmla="*/ 792436 w 3024845"/>
                <a:gd name="connsiteY120" fmla="*/ 321564 h 834218"/>
                <a:gd name="connsiteX121" fmla="*/ 792436 w 3024845"/>
                <a:gd name="connsiteY121" fmla="*/ 332913 h 834218"/>
                <a:gd name="connsiteX122" fmla="*/ 794463 w 3024845"/>
                <a:gd name="connsiteY122" fmla="*/ 332913 h 834218"/>
                <a:gd name="connsiteX123" fmla="*/ 808650 w 3024845"/>
                <a:gd name="connsiteY123" fmla="*/ 332913 h 834218"/>
                <a:gd name="connsiteX124" fmla="*/ 814730 w 3024845"/>
                <a:gd name="connsiteY124" fmla="*/ 339399 h 834218"/>
                <a:gd name="connsiteX125" fmla="*/ 814730 w 3024845"/>
                <a:gd name="connsiteY125" fmla="*/ 361017 h 834218"/>
                <a:gd name="connsiteX126" fmla="*/ 817010 w 3024845"/>
                <a:gd name="connsiteY126" fmla="*/ 361017 h 834218"/>
                <a:gd name="connsiteX127" fmla="*/ 832970 w 3024845"/>
                <a:gd name="connsiteY127" fmla="*/ 361017 h 834218"/>
                <a:gd name="connsiteX128" fmla="*/ 832970 w 3024845"/>
                <a:gd name="connsiteY128" fmla="*/ 362097 h 834218"/>
                <a:gd name="connsiteX129" fmla="*/ 832970 w 3024845"/>
                <a:gd name="connsiteY129" fmla="*/ 369664 h 834218"/>
                <a:gd name="connsiteX130" fmla="*/ 834237 w 3024845"/>
                <a:gd name="connsiteY130" fmla="*/ 369664 h 834218"/>
                <a:gd name="connsiteX131" fmla="*/ 843104 w 3024845"/>
                <a:gd name="connsiteY131" fmla="*/ 369664 h 834218"/>
                <a:gd name="connsiteX132" fmla="*/ 843104 w 3024845"/>
                <a:gd name="connsiteY132" fmla="*/ 371825 h 834218"/>
                <a:gd name="connsiteX133" fmla="*/ 843104 w 3024845"/>
                <a:gd name="connsiteY133" fmla="*/ 386958 h 834218"/>
                <a:gd name="connsiteX134" fmla="*/ 847157 w 3024845"/>
                <a:gd name="connsiteY134" fmla="*/ 385066 h 834218"/>
                <a:gd name="connsiteX135" fmla="*/ 847157 w 3024845"/>
                <a:gd name="connsiteY135" fmla="*/ 371825 h 834218"/>
                <a:gd name="connsiteX136" fmla="*/ 848170 w 3024845"/>
                <a:gd name="connsiteY136" fmla="*/ 371825 h 834218"/>
                <a:gd name="connsiteX137" fmla="*/ 855264 w 3024845"/>
                <a:gd name="connsiteY137" fmla="*/ 371825 h 834218"/>
                <a:gd name="connsiteX138" fmla="*/ 855264 w 3024845"/>
                <a:gd name="connsiteY138" fmla="*/ 373447 h 834218"/>
                <a:gd name="connsiteX139" fmla="*/ 855264 w 3024845"/>
                <a:gd name="connsiteY139" fmla="*/ 384796 h 834218"/>
                <a:gd name="connsiteX140" fmla="*/ 856024 w 3024845"/>
                <a:gd name="connsiteY140" fmla="*/ 384796 h 834218"/>
                <a:gd name="connsiteX141" fmla="*/ 861344 w 3024845"/>
                <a:gd name="connsiteY141" fmla="*/ 384796 h 834218"/>
                <a:gd name="connsiteX142" fmla="*/ 909984 w 3024845"/>
                <a:gd name="connsiteY142" fmla="*/ 380473 h 834218"/>
                <a:gd name="connsiteX143" fmla="*/ 909984 w 3024845"/>
                <a:gd name="connsiteY143" fmla="*/ 381824 h 834218"/>
                <a:gd name="connsiteX144" fmla="*/ 909984 w 3024845"/>
                <a:gd name="connsiteY144" fmla="*/ 391281 h 834218"/>
                <a:gd name="connsiteX145" fmla="*/ 910744 w 3024845"/>
                <a:gd name="connsiteY145" fmla="*/ 391281 h 834218"/>
                <a:gd name="connsiteX146" fmla="*/ 916065 w 3024845"/>
                <a:gd name="connsiteY146" fmla="*/ 391281 h 834218"/>
                <a:gd name="connsiteX147" fmla="*/ 916065 w 3024845"/>
                <a:gd name="connsiteY147" fmla="*/ 393443 h 834218"/>
                <a:gd name="connsiteX148" fmla="*/ 916065 w 3024845"/>
                <a:gd name="connsiteY148" fmla="*/ 408576 h 834218"/>
                <a:gd name="connsiteX149" fmla="*/ 918091 w 3024845"/>
                <a:gd name="connsiteY149" fmla="*/ 407225 h 834218"/>
                <a:gd name="connsiteX150" fmla="*/ 932278 w 3024845"/>
                <a:gd name="connsiteY150" fmla="*/ 397767 h 834218"/>
                <a:gd name="connsiteX151" fmla="*/ 938358 w 3024845"/>
                <a:gd name="connsiteY151" fmla="*/ 356693 h 834218"/>
                <a:gd name="connsiteX152" fmla="*/ 939118 w 3024845"/>
                <a:gd name="connsiteY152" fmla="*/ 356423 h 834218"/>
                <a:gd name="connsiteX153" fmla="*/ 944438 w 3024845"/>
                <a:gd name="connsiteY153" fmla="*/ 354531 h 834218"/>
                <a:gd name="connsiteX154" fmla="*/ 946465 w 3024845"/>
                <a:gd name="connsiteY154" fmla="*/ 285354 h 834218"/>
                <a:gd name="connsiteX155" fmla="*/ 948492 w 3024845"/>
                <a:gd name="connsiteY155" fmla="*/ 354531 h 834218"/>
                <a:gd name="connsiteX156" fmla="*/ 949252 w 3024845"/>
                <a:gd name="connsiteY156" fmla="*/ 354801 h 834218"/>
                <a:gd name="connsiteX157" fmla="*/ 954572 w 3024845"/>
                <a:gd name="connsiteY157" fmla="*/ 356693 h 834218"/>
                <a:gd name="connsiteX158" fmla="*/ 954572 w 3024845"/>
                <a:gd name="connsiteY158" fmla="*/ 270222 h 834218"/>
                <a:gd name="connsiteX159" fmla="*/ 958625 w 3024845"/>
                <a:gd name="connsiteY159" fmla="*/ 237795 h 834218"/>
                <a:gd name="connsiteX160" fmla="*/ 997132 w 3024845"/>
                <a:gd name="connsiteY160" fmla="*/ 237795 h 834218"/>
                <a:gd name="connsiteX161" fmla="*/ 997132 w 3024845"/>
                <a:gd name="connsiteY161" fmla="*/ 270222 h 834218"/>
                <a:gd name="connsiteX162" fmla="*/ 997892 w 3024845"/>
                <a:gd name="connsiteY162" fmla="*/ 270222 h 834218"/>
                <a:gd name="connsiteX163" fmla="*/ 1003212 w 3024845"/>
                <a:gd name="connsiteY163" fmla="*/ 270222 h 834218"/>
                <a:gd name="connsiteX164" fmla="*/ 1003212 w 3024845"/>
                <a:gd name="connsiteY164" fmla="*/ 188074 h 834218"/>
                <a:gd name="connsiteX165" fmla="*/ 1004986 w 3024845"/>
                <a:gd name="connsiteY165" fmla="*/ 188074 h 834218"/>
                <a:gd name="connsiteX166" fmla="*/ 1017399 w 3024845"/>
                <a:gd name="connsiteY166" fmla="*/ 188074 h 834218"/>
                <a:gd name="connsiteX167" fmla="*/ 1017399 w 3024845"/>
                <a:gd name="connsiteY167" fmla="*/ 186183 h 834218"/>
                <a:gd name="connsiteX168" fmla="*/ 1017399 w 3024845"/>
                <a:gd name="connsiteY168" fmla="*/ 172942 h 834218"/>
                <a:gd name="connsiteX169" fmla="*/ 1039693 w 3024845"/>
                <a:gd name="connsiteY169" fmla="*/ 172942 h 834218"/>
                <a:gd name="connsiteX170" fmla="*/ 1039693 w 3024845"/>
                <a:gd name="connsiteY170" fmla="*/ 171861 h 834218"/>
                <a:gd name="connsiteX171" fmla="*/ 1039693 w 3024845"/>
                <a:gd name="connsiteY171" fmla="*/ 164295 h 834218"/>
                <a:gd name="connsiteX172" fmla="*/ 1041466 w 3024845"/>
                <a:gd name="connsiteY172" fmla="*/ 164295 h 834218"/>
                <a:gd name="connsiteX173" fmla="*/ 1053880 w 3024845"/>
                <a:gd name="connsiteY173" fmla="*/ 164295 h 834218"/>
                <a:gd name="connsiteX174" fmla="*/ 1053880 w 3024845"/>
                <a:gd name="connsiteY174" fmla="*/ 165376 h 834218"/>
                <a:gd name="connsiteX175" fmla="*/ 1053880 w 3024845"/>
                <a:gd name="connsiteY175" fmla="*/ 172942 h 834218"/>
                <a:gd name="connsiteX176" fmla="*/ 1054640 w 3024845"/>
                <a:gd name="connsiteY176" fmla="*/ 172942 h 834218"/>
                <a:gd name="connsiteX177" fmla="*/ 1059960 w 3024845"/>
                <a:gd name="connsiteY177" fmla="*/ 172942 h 834218"/>
                <a:gd name="connsiteX178" fmla="*/ 1070093 w 3024845"/>
                <a:gd name="connsiteY178" fmla="*/ 168618 h 834218"/>
                <a:gd name="connsiteX179" fmla="*/ 1074146 w 3024845"/>
                <a:gd name="connsiteY179" fmla="*/ 171861 h 834218"/>
                <a:gd name="connsiteX180" fmla="*/ 1074146 w 3024845"/>
                <a:gd name="connsiteY180" fmla="*/ 164295 h 834218"/>
                <a:gd name="connsiteX181" fmla="*/ 1076426 w 3024845"/>
                <a:gd name="connsiteY181" fmla="*/ 164295 h 834218"/>
                <a:gd name="connsiteX182" fmla="*/ 1092387 w 3024845"/>
                <a:gd name="connsiteY182" fmla="*/ 164295 h 834218"/>
                <a:gd name="connsiteX183" fmla="*/ 1092387 w 3024845"/>
                <a:gd name="connsiteY183" fmla="*/ 165376 h 834218"/>
                <a:gd name="connsiteX184" fmla="*/ 1092387 w 3024845"/>
                <a:gd name="connsiteY184" fmla="*/ 172942 h 834218"/>
                <a:gd name="connsiteX185" fmla="*/ 1122787 w 3024845"/>
                <a:gd name="connsiteY185" fmla="*/ 172942 h 834218"/>
                <a:gd name="connsiteX186" fmla="*/ 1122787 w 3024845"/>
                <a:gd name="connsiteY186" fmla="*/ 174563 h 834218"/>
                <a:gd name="connsiteX187" fmla="*/ 1122787 w 3024845"/>
                <a:gd name="connsiteY187" fmla="*/ 185913 h 834218"/>
                <a:gd name="connsiteX188" fmla="*/ 1149134 w 3024845"/>
                <a:gd name="connsiteY188" fmla="*/ 185913 h 834218"/>
                <a:gd name="connsiteX189" fmla="*/ 1149134 w 3024845"/>
                <a:gd name="connsiteY189" fmla="*/ 216177 h 834218"/>
                <a:gd name="connsiteX190" fmla="*/ 1149894 w 3024845"/>
                <a:gd name="connsiteY190" fmla="*/ 216177 h 834218"/>
                <a:gd name="connsiteX191" fmla="*/ 1155214 w 3024845"/>
                <a:gd name="connsiteY191" fmla="*/ 216177 h 834218"/>
                <a:gd name="connsiteX192" fmla="*/ 1155214 w 3024845"/>
                <a:gd name="connsiteY192" fmla="*/ 217258 h 834218"/>
                <a:gd name="connsiteX193" fmla="*/ 1155214 w 3024845"/>
                <a:gd name="connsiteY193" fmla="*/ 224825 h 834218"/>
                <a:gd name="connsiteX194" fmla="*/ 1159268 w 3024845"/>
                <a:gd name="connsiteY194" fmla="*/ 255089 h 834218"/>
                <a:gd name="connsiteX195" fmla="*/ 1160028 w 3024845"/>
                <a:gd name="connsiteY195" fmla="*/ 255089 h 834218"/>
                <a:gd name="connsiteX196" fmla="*/ 1165348 w 3024845"/>
                <a:gd name="connsiteY196" fmla="*/ 255089 h 834218"/>
                <a:gd name="connsiteX197" fmla="*/ 1165348 w 3024845"/>
                <a:gd name="connsiteY197" fmla="*/ 255900 h 834218"/>
                <a:gd name="connsiteX198" fmla="*/ 1165348 w 3024845"/>
                <a:gd name="connsiteY198" fmla="*/ 261575 h 834218"/>
                <a:gd name="connsiteX199" fmla="*/ 1166361 w 3024845"/>
                <a:gd name="connsiteY199" fmla="*/ 261575 h 834218"/>
                <a:gd name="connsiteX200" fmla="*/ 1173454 w 3024845"/>
                <a:gd name="connsiteY200" fmla="*/ 261575 h 834218"/>
                <a:gd name="connsiteX201" fmla="*/ 1173454 w 3024845"/>
                <a:gd name="connsiteY201" fmla="*/ 291840 h 834218"/>
                <a:gd name="connsiteX202" fmla="*/ 1175481 w 3024845"/>
                <a:gd name="connsiteY202" fmla="*/ 291840 h 834218"/>
                <a:gd name="connsiteX203" fmla="*/ 1189668 w 3024845"/>
                <a:gd name="connsiteY203" fmla="*/ 291840 h 834218"/>
                <a:gd name="connsiteX204" fmla="*/ 1189668 w 3024845"/>
                <a:gd name="connsiteY204" fmla="*/ 315619 h 834218"/>
                <a:gd name="connsiteX205" fmla="*/ 1191695 w 3024845"/>
                <a:gd name="connsiteY205" fmla="*/ 317240 h 834218"/>
                <a:gd name="connsiteX206" fmla="*/ 1191695 w 3024845"/>
                <a:gd name="connsiteY206" fmla="*/ 328590 h 834218"/>
                <a:gd name="connsiteX207" fmla="*/ 1192455 w 3024845"/>
                <a:gd name="connsiteY207" fmla="*/ 328590 h 834218"/>
                <a:gd name="connsiteX208" fmla="*/ 1197775 w 3024845"/>
                <a:gd name="connsiteY208" fmla="*/ 328590 h 834218"/>
                <a:gd name="connsiteX209" fmla="*/ 1197775 w 3024845"/>
                <a:gd name="connsiteY209" fmla="*/ 352369 h 834218"/>
                <a:gd name="connsiteX210" fmla="*/ 1199041 w 3024845"/>
                <a:gd name="connsiteY210" fmla="*/ 352369 h 834218"/>
                <a:gd name="connsiteX211" fmla="*/ 1207908 w 3024845"/>
                <a:gd name="connsiteY211" fmla="*/ 352369 h 834218"/>
                <a:gd name="connsiteX212" fmla="*/ 1209935 w 3024845"/>
                <a:gd name="connsiteY212" fmla="*/ 356423 h 834218"/>
                <a:gd name="connsiteX213" fmla="*/ 1209935 w 3024845"/>
                <a:gd name="connsiteY213" fmla="*/ 369664 h 834218"/>
                <a:gd name="connsiteX214" fmla="*/ 1211455 w 3024845"/>
                <a:gd name="connsiteY214" fmla="*/ 367772 h 834218"/>
                <a:gd name="connsiteX215" fmla="*/ 1222095 w 3024845"/>
                <a:gd name="connsiteY215" fmla="*/ 354531 h 834218"/>
                <a:gd name="connsiteX216" fmla="*/ 1250469 w 3024845"/>
                <a:gd name="connsiteY216" fmla="*/ 354531 h 834218"/>
                <a:gd name="connsiteX217" fmla="*/ 1250469 w 3024845"/>
                <a:gd name="connsiteY217" fmla="*/ 441002 h 834218"/>
                <a:gd name="connsiteX218" fmla="*/ 1251229 w 3024845"/>
                <a:gd name="connsiteY218" fmla="*/ 441002 h 834218"/>
                <a:gd name="connsiteX219" fmla="*/ 1256549 w 3024845"/>
                <a:gd name="connsiteY219" fmla="*/ 441002 h 834218"/>
                <a:gd name="connsiteX220" fmla="*/ 1257309 w 3024845"/>
                <a:gd name="connsiteY220" fmla="*/ 439651 h 834218"/>
                <a:gd name="connsiteX221" fmla="*/ 1262629 w 3024845"/>
                <a:gd name="connsiteY221" fmla="*/ 430193 h 834218"/>
                <a:gd name="connsiteX222" fmla="*/ 1262629 w 3024845"/>
                <a:gd name="connsiteY222" fmla="*/ 432085 h 834218"/>
                <a:gd name="connsiteX223" fmla="*/ 1262629 w 3024845"/>
                <a:gd name="connsiteY223" fmla="*/ 445326 h 834218"/>
                <a:gd name="connsiteX224" fmla="*/ 1266682 w 3024845"/>
                <a:gd name="connsiteY224" fmla="*/ 399929 h 834218"/>
                <a:gd name="connsiteX225" fmla="*/ 1267442 w 3024845"/>
                <a:gd name="connsiteY225" fmla="*/ 399929 h 834218"/>
                <a:gd name="connsiteX226" fmla="*/ 1272762 w 3024845"/>
                <a:gd name="connsiteY226" fmla="*/ 399929 h 834218"/>
                <a:gd name="connsiteX227" fmla="*/ 1272762 w 3024845"/>
                <a:gd name="connsiteY227" fmla="*/ 335075 h 834218"/>
                <a:gd name="connsiteX228" fmla="*/ 1273776 w 3024845"/>
                <a:gd name="connsiteY228" fmla="*/ 335075 h 834218"/>
                <a:gd name="connsiteX229" fmla="*/ 1280869 w 3024845"/>
                <a:gd name="connsiteY229" fmla="*/ 335075 h 834218"/>
                <a:gd name="connsiteX230" fmla="*/ 1293029 w 3024845"/>
                <a:gd name="connsiteY230" fmla="*/ 291840 h 834218"/>
                <a:gd name="connsiteX231" fmla="*/ 1294296 w 3024845"/>
                <a:gd name="connsiteY231" fmla="*/ 291840 h 834218"/>
                <a:gd name="connsiteX232" fmla="*/ 1303163 w 3024845"/>
                <a:gd name="connsiteY232" fmla="*/ 291840 h 834218"/>
                <a:gd name="connsiteX233" fmla="*/ 1313296 w 3024845"/>
                <a:gd name="connsiteY233" fmla="*/ 335075 h 834218"/>
                <a:gd name="connsiteX234" fmla="*/ 1314309 w 3024845"/>
                <a:gd name="connsiteY234" fmla="*/ 335075 h 834218"/>
                <a:gd name="connsiteX235" fmla="*/ 1321403 w 3024845"/>
                <a:gd name="connsiteY235" fmla="*/ 335075 h 834218"/>
                <a:gd name="connsiteX236" fmla="*/ 1321403 w 3024845"/>
                <a:gd name="connsiteY236" fmla="*/ 373987 h 834218"/>
                <a:gd name="connsiteX237" fmla="*/ 1323176 w 3024845"/>
                <a:gd name="connsiteY237" fmla="*/ 373987 h 834218"/>
                <a:gd name="connsiteX238" fmla="*/ 1335590 w 3024845"/>
                <a:gd name="connsiteY238" fmla="*/ 373987 h 834218"/>
                <a:gd name="connsiteX239" fmla="*/ 1335590 w 3024845"/>
                <a:gd name="connsiteY239" fmla="*/ 376149 h 834218"/>
                <a:gd name="connsiteX240" fmla="*/ 1335590 w 3024845"/>
                <a:gd name="connsiteY240" fmla="*/ 391281 h 834218"/>
                <a:gd name="connsiteX241" fmla="*/ 1339643 w 3024845"/>
                <a:gd name="connsiteY241" fmla="*/ 389120 h 834218"/>
                <a:gd name="connsiteX242" fmla="*/ 1339643 w 3024845"/>
                <a:gd name="connsiteY242" fmla="*/ 373987 h 834218"/>
                <a:gd name="connsiteX243" fmla="*/ 1341163 w 3024845"/>
                <a:gd name="connsiteY243" fmla="*/ 373987 h 834218"/>
                <a:gd name="connsiteX244" fmla="*/ 1351803 w 3024845"/>
                <a:gd name="connsiteY244" fmla="*/ 373987 h 834218"/>
                <a:gd name="connsiteX245" fmla="*/ 1351803 w 3024845"/>
                <a:gd name="connsiteY245" fmla="*/ 375608 h 834218"/>
                <a:gd name="connsiteX246" fmla="*/ 1351803 w 3024845"/>
                <a:gd name="connsiteY246" fmla="*/ 386958 h 834218"/>
                <a:gd name="connsiteX247" fmla="*/ 1382204 w 3024845"/>
                <a:gd name="connsiteY247" fmla="*/ 386958 h 834218"/>
                <a:gd name="connsiteX248" fmla="*/ 1382204 w 3024845"/>
                <a:gd name="connsiteY248" fmla="*/ 350208 h 834218"/>
                <a:gd name="connsiteX249" fmla="*/ 1383470 w 3024845"/>
                <a:gd name="connsiteY249" fmla="*/ 350208 h 834218"/>
                <a:gd name="connsiteX250" fmla="*/ 1392337 w 3024845"/>
                <a:gd name="connsiteY250" fmla="*/ 350208 h 834218"/>
                <a:gd name="connsiteX251" fmla="*/ 1392337 w 3024845"/>
                <a:gd name="connsiteY251" fmla="*/ 371825 h 834218"/>
                <a:gd name="connsiteX252" fmla="*/ 1394364 w 3024845"/>
                <a:gd name="connsiteY252" fmla="*/ 339399 h 834218"/>
                <a:gd name="connsiteX253" fmla="*/ 1416657 w 3024845"/>
                <a:gd name="connsiteY253" fmla="*/ 339399 h 834218"/>
                <a:gd name="connsiteX254" fmla="*/ 1416657 w 3024845"/>
                <a:gd name="connsiteY254" fmla="*/ 337777 h 834218"/>
                <a:gd name="connsiteX255" fmla="*/ 1416657 w 3024845"/>
                <a:gd name="connsiteY255" fmla="*/ 326428 h 834218"/>
                <a:gd name="connsiteX256" fmla="*/ 1417417 w 3024845"/>
                <a:gd name="connsiteY256" fmla="*/ 326428 h 834218"/>
                <a:gd name="connsiteX257" fmla="*/ 1422737 w 3024845"/>
                <a:gd name="connsiteY257" fmla="*/ 326428 h 834218"/>
                <a:gd name="connsiteX258" fmla="*/ 1422737 w 3024845"/>
                <a:gd name="connsiteY258" fmla="*/ 324537 h 834218"/>
                <a:gd name="connsiteX259" fmla="*/ 1422737 w 3024845"/>
                <a:gd name="connsiteY259" fmla="*/ 311296 h 834218"/>
                <a:gd name="connsiteX260" fmla="*/ 1426791 w 3024845"/>
                <a:gd name="connsiteY260" fmla="*/ 317781 h 834218"/>
                <a:gd name="connsiteX261" fmla="*/ 1429071 w 3024845"/>
                <a:gd name="connsiteY261" fmla="*/ 317781 h 834218"/>
                <a:gd name="connsiteX262" fmla="*/ 1445031 w 3024845"/>
                <a:gd name="connsiteY262" fmla="*/ 317781 h 834218"/>
                <a:gd name="connsiteX263" fmla="*/ 1445031 w 3024845"/>
                <a:gd name="connsiteY263" fmla="*/ 316970 h 834218"/>
                <a:gd name="connsiteX264" fmla="*/ 1445031 w 3024845"/>
                <a:gd name="connsiteY264" fmla="*/ 311296 h 834218"/>
                <a:gd name="connsiteX265" fmla="*/ 1445791 w 3024845"/>
                <a:gd name="connsiteY265" fmla="*/ 311296 h 834218"/>
                <a:gd name="connsiteX266" fmla="*/ 1451111 w 3024845"/>
                <a:gd name="connsiteY266" fmla="*/ 311296 h 834218"/>
                <a:gd name="connsiteX267" fmla="*/ 1451111 w 3024845"/>
                <a:gd name="connsiteY267" fmla="*/ 312647 h 834218"/>
                <a:gd name="connsiteX268" fmla="*/ 1451111 w 3024845"/>
                <a:gd name="connsiteY268" fmla="*/ 322105 h 834218"/>
                <a:gd name="connsiteX269" fmla="*/ 1489618 w 3024845"/>
                <a:gd name="connsiteY269" fmla="*/ 322105 h 834218"/>
                <a:gd name="connsiteX270" fmla="*/ 1489618 w 3024845"/>
                <a:gd name="connsiteY270" fmla="*/ 460458 h 834218"/>
                <a:gd name="connsiteX271" fmla="*/ 1491138 w 3024845"/>
                <a:gd name="connsiteY271" fmla="*/ 460458 h 834218"/>
                <a:gd name="connsiteX272" fmla="*/ 1501778 w 3024845"/>
                <a:gd name="connsiteY272" fmla="*/ 460458 h 834218"/>
                <a:gd name="connsiteX273" fmla="*/ 1501778 w 3024845"/>
                <a:gd name="connsiteY273" fmla="*/ 447488 h 834218"/>
                <a:gd name="connsiteX274" fmla="*/ 1505832 w 3024845"/>
                <a:gd name="connsiteY274" fmla="*/ 447488 h 834218"/>
                <a:gd name="connsiteX275" fmla="*/ 1505832 w 3024845"/>
                <a:gd name="connsiteY275" fmla="*/ 460458 h 834218"/>
                <a:gd name="connsiteX276" fmla="*/ 1536232 w 3024845"/>
                <a:gd name="connsiteY276" fmla="*/ 460458 h 834218"/>
                <a:gd name="connsiteX277" fmla="*/ 1536232 w 3024845"/>
                <a:gd name="connsiteY277" fmla="*/ 430193 h 834218"/>
                <a:gd name="connsiteX278" fmla="*/ 1548392 w 3024845"/>
                <a:gd name="connsiteY278" fmla="*/ 430193 h 834218"/>
                <a:gd name="connsiteX279" fmla="*/ 1560552 w 3024845"/>
                <a:gd name="connsiteY279" fmla="*/ 428032 h 834218"/>
                <a:gd name="connsiteX280" fmla="*/ 1564606 w 3024845"/>
                <a:gd name="connsiteY280" fmla="*/ 430193 h 834218"/>
                <a:gd name="connsiteX281" fmla="*/ 1574739 w 3024845"/>
                <a:gd name="connsiteY281" fmla="*/ 430193 h 834218"/>
                <a:gd name="connsiteX282" fmla="*/ 1574739 w 3024845"/>
                <a:gd name="connsiteY282" fmla="*/ 460458 h 834218"/>
                <a:gd name="connsiteX283" fmla="*/ 1582846 w 3024845"/>
                <a:gd name="connsiteY283" fmla="*/ 460458 h 834218"/>
                <a:gd name="connsiteX284" fmla="*/ 1582846 w 3024845"/>
                <a:gd name="connsiteY284" fmla="*/ 477753 h 834218"/>
                <a:gd name="connsiteX285" fmla="*/ 1592182 w 3024845"/>
                <a:gd name="connsiteY285" fmla="*/ 478658 h 834218"/>
                <a:gd name="connsiteX286" fmla="*/ 1605140 w 3024845"/>
                <a:gd name="connsiteY286" fmla="*/ 478658 h 834218"/>
                <a:gd name="connsiteX287" fmla="*/ 1605140 w 3024845"/>
                <a:gd name="connsiteY287" fmla="*/ 462620 h 834218"/>
                <a:gd name="connsiteX288" fmla="*/ 1673096 w 3024845"/>
                <a:gd name="connsiteY288" fmla="*/ 462620 h 834218"/>
                <a:gd name="connsiteX289" fmla="*/ 1673096 w 3024845"/>
                <a:gd name="connsiteY289" fmla="*/ 377367 h 834218"/>
                <a:gd name="connsiteX290" fmla="*/ 1745104 w 3024845"/>
                <a:gd name="connsiteY290" fmla="*/ 377367 h 834218"/>
                <a:gd name="connsiteX291" fmla="*/ 1745104 w 3024845"/>
                <a:gd name="connsiteY291" fmla="*/ 456135 h 834218"/>
                <a:gd name="connsiteX292" fmla="*/ 1747008 w 3024845"/>
                <a:gd name="connsiteY292" fmla="*/ 456135 h 834218"/>
                <a:gd name="connsiteX293" fmla="*/ 1748250 w 3024845"/>
                <a:gd name="connsiteY293" fmla="*/ 478658 h 834218"/>
                <a:gd name="connsiteX294" fmla="*/ 1757926 w 3024845"/>
                <a:gd name="connsiteY294" fmla="*/ 478658 h 834218"/>
                <a:gd name="connsiteX295" fmla="*/ 1759168 w 3024845"/>
                <a:gd name="connsiteY295" fmla="*/ 456135 h 834218"/>
                <a:gd name="connsiteX296" fmla="*/ 1765248 w 3024845"/>
                <a:gd name="connsiteY296" fmla="*/ 456135 h 834218"/>
                <a:gd name="connsiteX297" fmla="*/ 1766490 w 3024845"/>
                <a:gd name="connsiteY297" fmla="*/ 478658 h 834218"/>
                <a:gd name="connsiteX298" fmla="*/ 1817112 w 3024845"/>
                <a:gd name="connsiteY298" fmla="*/ 478658 h 834218"/>
                <a:gd name="connsiteX299" fmla="*/ 1817112 w 3024845"/>
                <a:gd name="connsiteY299" fmla="*/ 315630 h 834218"/>
                <a:gd name="connsiteX300" fmla="*/ 2014439 w 3024845"/>
                <a:gd name="connsiteY300" fmla="*/ 315630 h 834218"/>
                <a:gd name="connsiteX301" fmla="*/ 2014439 w 3024845"/>
                <a:gd name="connsiteY301" fmla="*/ 478658 h 834218"/>
                <a:gd name="connsiteX302" fmla="*/ 2033136 w 3024845"/>
                <a:gd name="connsiteY302" fmla="*/ 478658 h 834218"/>
                <a:gd name="connsiteX303" fmla="*/ 2033136 w 3024845"/>
                <a:gd name="connsiteY303" fmla="*/ 395965 h 834218"/>
                <a:gd name="connsiteX304" fmla="*/ 2128256 w 3024845"/>
                <a:gd name="connsiteY304" fmla="*/ 395965 h 834218"/>
                <a:gd name="connsiteX305" fmla="*/ 2180720 w 3024845"/>
                <a:gd name="connsiteY305" fmla="*/ 330752 h 834218"/>
                <a:gd name="connsiteX306" fmla="*/ 2245574 w 3024845"/>
                <a:gd name="connsiteY306" fmla="*/ 330752 h 834218"/>
                <a:gd name="connsiteX307" fmla="*/ 2245574 w 3024845"/>
                <a:gd name="connsiteY307" fmla="*/ 406414 h 834218"/>
                <a:gd name="connsiteX308" fmla="*/ 2253681 w 3024845"/>
                <a:gd name="connsiteY308" fmla="*/ 406414 h 834218"/>
                <a:gd name="connsiteX309" fmla="*/ 2255708 w 3024845"/>
                <a:gd name="connsiteY309" fmla="*/ 399929 h 834218"/>
                <a:gd name="connsiteX310" fmla="*/ 2261788 w 3024845"/>
                <a:gd name="connsiteY310" fmla="*/ 399929 h 834218"/>
                <a:gd name="connsiteX311" fmla="*/ 2263815 w 3024845"/>
                <a:gd name="connsiteY311" fmla="*/ 408576 h 834218"/>
                <a:gd name="connsiteX312" fmla="*/ 2275975 w 3024845"/>
                <a:gd name="connsiteY312" fmla="*/ 408576 h 834218"/>
                <a:gd name="connsiteX313" fmla="*/ 2275975 w 3024845"/>
                <a:gd name="connsiteY313" fmla="*/ 402090 h 834218"/>
                <a:gd name="connsiteX314" fmla="*/ 2298268 w 3024845"/>
                <a:gd name="connsiteY314" fmla="*/ 402090 h 834218"/>
                <a:gd name="connsiteX315" fmla="*/ 2298268 w 3024845"/>
                <a:gd name="connsiteY315" fmla="*/ 408576 h 834218"/>
                <a:gd name="connsiteX316" fmla="*/ 2318535 w 3024845"/>
                <a:gd name="connsiteY316" fmla="*/ 408576 h 834218"/>
                <a:gd name="connsiteX317" fmla="*/ 2318535 w 3024845"/>
                <a:gd name="connsiteY317" fmla="*/ 453973 h 834218"/>
                <a:gd name="connsiteX318" fmla="*/ 2332722 w 3024845"/>
                <a:gd name="connsiteY318" fmla="*/ 453973 h 834218"/>
                <a:gd name="connsiteX319" fmla="*/ 2332722 w 3024845"/>
                <a:gd name="connsiteY319" fmla="*/ 441002 h 834218"/>
                <a:gd name="connsiteX320" fmla="*/ 2348936 w 3024845"/>
                <a:gd name="connsiteY320" fmla="*/ 441002 h 834218"/>
                <a:gd name="connsiteX321" fmla="*/ 2348936 w 3024845"/>
                <a:gd name="connsiteY321" fmla="*/ 261575 h 834218"/>
                <a:gd name="connsiteX322" fmla="*/ 2355016 w 3024845"/>
                <a:gd name="connsiteY322" fmla="*/ 255089 h 834218"/>
                <a:gd name="connsiteX323" fmla="*/ 2427977 w 3024845"/>
                <a:gd name="connsiteY323" fmla="*/ 255089 h 834218"/>
                <a:gd name="connsiteX324" fmla="*/ 2427977 w 3024845"/>
                <a:gd name="connsiteY324" fmla="*/ 263737 h 834218"/>
                <a:gd name="connsiteX325" fmla="*/ 2438110 w 3024845"/>
                <a:gd name="connsiteY325" fmla="*/ 263737 h 834218"/>
                <a:gd name="connsiteX326" fmla="*/ 2438110 w 3024845"/>
                <a:gd name="connsiteY326" fmla="*/ 378311 h 834218"/>
                <a:gd name="connsiteX327" fmla="*/ 2460404 w 3024845"/>
                <a:gd name="connsiteY327" fmla="*/ 378311 h 834218"/>
                <a:gd name="connsiteX328" fmla="*/ 2460404 w 3024845"/>
                <a:gd name="connsiteY328" fmla="*/ 311296 h 834218"/>
                <a:gd name="connsiteX329" fmla="*/ 2486751 w 3024845"/>
                <a:gd name="connsiteY329" fmla="*/ 311296 h 834218"/>
                <a:gd name="connsiteX330" fmla="*/ 2490804 w 3024845"/>
                <a:gd name="connsiteY330" fmla="*/ 306972 h 834218"/>
                <a:gd name="connsiteX331" fmla="*/ 2498911 w 3024845"/>
                <a:gd name="connsiteY331" fmla="*/ 306972 h 834218"/>
                <a:gd name="connsiteX332" fmla="*/ 2502964 w 3024845"/>
                <a:gd name="connsiteY332" fmla="*/ 311296 h 834218"/>
                <a:gd name="connsiteX333" fmla="*/ 2525258 w 3024845"/>
                <a:gd name="connsiteY333" fmla="*/ 311296 h 834218"/>
                <a:gd name="connsiteX334" fmla="*/ 2525258 w 3024845"/>
                <a:gd name="connsiteY334" fmla="*/ 194560 h 834218"/>
                <a:gd name="connsiteX335" fmla="*/ 2582005 w 3024845"/>
                <a:gd name="connsiteY335" fmla="*/ 183751 h 834218"/>
                <a:gd name="connsiteX336" fmla="*/ 2582005 w 3024845"/>
                <a:gd name="connsiteY336" fmla="*/ 184832 h 834218"/>
                <a:gd name="connsiteX337" fmla="*/ 2582005 w 3024845"/>
                <a:gd name="connsiteY337" fmla="*/ 192398 h 834218"/>
                <a:gd name="connsiteX338" fmla="*/ 2608352 w 3024845"/>
                <a:gd name="connsiteY338" fmla="*/ 192398 h 834218"/>
                <a:gd name="connsiteX339" fmla="*/ 2608352 w 3024845"/>
                <a:gd name="connsiteY339" fmla="*/ 447488 h 834218"/>
                <a:gd name="connsiteX340" fmla="*/ 2630646 w 3024845"/>
                <a:gd name="connsiteY340" fmla="*/ 447488 h 834218"/>
                <a:gd name="connsiteX341" fmla="*/ 2630646 w 3024845"/>
                <a:gd name="connsiteY341" fmla="*/ 443164 h 834218"/>
                <a:gd name="connsiteX342" fmla="*/ 2642806 w 3024845"/>
                <a:gd name="connsiteY342" fmla="*/ 443164 h 834218"/>
                <a:gd name="connsiteX343" fmla="*/ 2642806 w 3024845"/>
                <a:gd name="connsiteY343" fmla="*/ 447488 h 834218"/>
                <a:gd name="connsiteX344" fmla="*/ 2667126 w 3024845"/>
                <a:gd name="connsiteY344" fmla="*/ 447488 h 834218"/>
                <a:gd name="connsiteX345" fmla="*/ 2667126 w 3024845"/>
                <a:gd name="connsiteY345" fmla="*/ 434517 h 834218"/>
                <a:gd name="connsiteX346" fmla="*/ 2695500 w 3024845"/>
                <a:gd name="connsiteY346" fmla="*/ 434517 h 834218"/>
                <a:gd name="connsiteX347" fmla="*/ 2707660 w 3024845"/>
                <a:gd name="connsiteY347" fmla="*/ 430193 h 834218"/>
                <a:gd name="connsiteX348" fmla="*/ 2727927 w 3024845"/>
                <a:gd name="connsiteY348" fmla="*/ 434517 h 834218"/>
                <a:gd name="connsiteX349" fmla="*/ 2727927 w 3024845"/>
                <a:gd name="connsiteY349" fmla="*/ 417223 h 834218"/>
                <a:gd name="connsiteX350" fmla="*/ 2736034 w 3024845"/>
                <a:gd name="connsiteY350" fmla="*/ 417223 h 834218"/>
                <a:gd name="connsiteX351" fmla="*/ 2736034 w 3024845"/>
                <a:gd name="connsiteY351" fmla="*/ 404252 h 834218"/>
                <a:gd name="connsiteX352" fmla="*/ 2792781 w 3024845"/>
                <a:gd name="connsiteY352" fmla="*/ 404252 h 834218"/>
                <a:gd name="connsiteX353" fmla="*/ 2792781 w 3024845"/>
                <a:gd name="connsiteY353" fmla="*/ 373987 h 834218"/>
                <a:gd name="connsiteX354" fmla="*/ 2811021 w 3024845"/>
                <a:gd name="connsiteY354" fmla="*/ 373987 h 834218"/>
                <a:gd name="connsiteX355" fmla="*/ 2811021 w 3024845"/>
                <a:gd name="connsiteY355" fmla="*/ 367502 h 834218"/>
                <a:gd name="connsiteX356" fmla="*/ 2823181 w 3024845"/>
                <a:gd name="connsiteY356" fmla="*/ 367502 h 834218"/>
                <a:gd name="connsiteX357" fmla="*/ 2823181 w 3024845"/>
                <a:gd name="connsiteY357" fmla="*/ 373987 h 834218"/>
                <a:gd name="connsiteX358" fmla="*/ 2839395 w 3024845"/>
                <a:gd name="connsiteY358" fmla="*/ 373987 h 834218"/>
                <a:gd name="connsiteX359" fmla="*/ 2839395 w 3024845"/>
                <a:gd name="connsiteY359" fmla="*/ 423708 h 834218"/>
                <a:gd name="connsiteX360" fmla="*/ 2871822 w 3024845"/>
                <a:gd name="connsiteY360" fmla="*/ 423708 h 834218"/>
                <a:gd name="connsiteX361" fmla="*/ 2871822 w 3024845"/>
                <a:gd name="connsiteY361" fmla="*/ 397767 h 834218"/>
                <a:gd name="connsiteX362" fmla="*/ 2910329 w 3024845"/>
                <a:gd name="connsiteY362" fmla="*/ 397767 h 834218"/>
                <a:gd name="connsiteX363" fmla="*/ 2910329 w 3024845"/>
                <a:gd name="connsiteY363" fmla="*/ 367502 h 834218"/>
                <a:gd name="connsiteX364" fmla="*/ 2958970 w 3024845"/>
                <a:gd name="connsiteY364" fmla="*/ 367502 h 834218"/>
                <a:gd name="connsiteX365" fmla="*/ 2958970 w 3024845"/>
                <a:gd name="connsiteY365" fmla="*/ 478658 h 834218"/>
                <a:gd name="connsiteX366" fmla="*/ 2958970 w 3024845"/>
                <a:gd name="connsiteY366" fmla="*/ 492437 h 834218"/>
                <a:gd name="connsiteX367" fmla="*/ 3024845 w 3024845"/>
                <a:gd name="connsiteY367" fmla="*/ 492437 h 834218"/>
                <a:gd name="connsiteX368" fmla="*/ 3024845 w 3024845"/>
                <a:gd name="connsiteY368" fmla="*/ 834218 h 834218"/>
                <a:gd name="connsiteX369" fmla="*/ 2054 w 3024845"/>
                <a:gd name="connsiteY369" fmla="*/ 831885 h 834218"/>
                <a:gd name="connsiteX370" fmla="*/ 0 w 3024845"/>
                <a:gd name="connsiteY370" fmla="*/ 397767 h 834218"/>
                <a:gd name="connsiteX371" fmla="*/ 20267 w 3024845"/>
                <a:gd name="connsiteY371" fmla="*/ 397767 h 834218"/>
                <a:gd name="connsiteX372" fmla="*/ 20774 w 3024845"/>
                <a:gd name="connsiteY372" fmla="*/ 396686 h 834218"/>
                <a:gd name="connsiteX373" fmla="*/ 24320 w 3024845"/>
                <a:gd name="connsiteY373" fmla="*/ 389120 h 834218"/>
                <a:gd name="connsiteX374" fmla="*/ 26094 w 3024845"/>
                <a:gd name="connsiteY374" fmla="*/ 389390 h 834218"/>
                <a:gd name="connsiteX375" fmla="*/ 38507 w 3024845"/>
                <a:gd name="connsiteY375" fmla="*/ 391281 h 834218"/>
                <a:gd name="connsiteX376" fmla="*/ 39014 w 3024845"/>
                <a:gd name="connsiteY376" fmla="*/ 392633 h 834218"/>
                <a:gd name="connsiteX377" fmla="*/ 42560 w 3024845"/>
                <a:gd name="connsiteY377" fmla="*/ 402090 h 834218"/>
                <a:gd name="connsiteX378" fmla="*/ 68907 w 3024845"/>
                <a:gd name="connsiteY378" fmla="*/ 404252 h 834218"/>
                <a:gd name="connsiteX379" fmla="*/ 68907 w 3024845"/>
                <a:gd name="connsiteY379" fmla="*/ 281031 h 834218"/>
                <a:gd name="connsiteX380" fmla="*/ 70934 w 3024845"/>
                <a:gd name="connsiteY380" fmla="*/ 281031 h 834218"/>
                <a:gd name="connsiteX381" fmla="*/ 85121 w 3024845"/>
                <a:gd name="connsiteY381" fmla="*/ 281031 h 834218"/>
                <a:gd name="connsiteX382" fmla="*/ 85121 w 3024845"/>
                <a:gd name="connsiteY382" fmla="*/ 144839 h 834218"/>
                <a:gd name="connsiteX383" fmla="*/ 86894 w 3024845"/>
                <a:gd name="connsiteY383" fmla="*/ 144839 h 834218"/>
                <a:gd name="connsiteX384" fmla="*/ 99308 w 3024845"/>
                <a:gd name="connsiteY384" fmla="*/ 144839 h 834218"/>
                <a:gd name="connsiteX385" fmla="*/ 99308 w 3024845"/>
                <a:gd name="connsiteY385" fmla="*/ 30265 h 834218"/>
                <a:gd name="connsiteX386" fmla="*/ 103361 w 3024845"/>
                <a:gd name="connsiteY386" fmla="*/ 2161 h 834218"/>
                <a:gd name="connsiteX0" fmla="*/ 99308 w 3024845"/>
                <a:gd name="connsiteY0" fmla="*/ 36988 h 840941"/>
                <a:gd name="connsiteX1" fmla="*/ 200642 w 3024845"/>
                <a:gd name="connsiteY1" fmla="*/ 6723 h 840941"/>
                <a:gd name="connsiteX2" fmla="*/ 220909 w 3024845"/>
                <a:gd name="connsiteY2" fmla="*/ 151562 h 840941"/>
                <a:gd name="connsiteX3" fmla="*/ 223189 w 3024845"/>
                <a:gd name="connsiteY3" fmla="*/ 151562 h 840941"/>
                <a:gd name="connsiteX4" fmla="*/ 239150 w 3024845"/>
                <a:gd name="connsiteY4" fmla="*/ 151562 h 840941"/>
                <a:gd name="connsiteX5" fmla="*/ 239150 w 3024845"/>
                <a:gd name="connsiteY5" fmla="*/ 292077 h 840941"/>
                <a:gd name="connsiteX6" fmla="*/ 240670 w 3024845"/>
                <a:gd name="connsiteY6" fmla="*/ 291807 h 840941"/>
                <a:gd name="connsiteX7" fmla="*/ 251310 w 3024845"/>
                <a:gd name="connsiteY7" fmla="*/ 289916 h 840941"/>
                <a:gd name="connsiteX8" fmla="*/ 249283 w 3024845"/>
                <a:gd name="connsiteY8" fmla="*/ 378548 h 840941"/>
                <a:gd name="connsiteX9" fmla="*/ 250803 w 3024845"/>
                <a:gd name="connsiteY9" fmla="*/ 378819 h 840941"/>
                <a:gd name="connsiteX10" fmla="*/ 261443 w 3024845"/>
                <a:gd name="connsiteY10" fmla="*/ 380710 h 840941"/>
                <a:gd name="connsiteX11" fmla="*/ 261696 w 3024845"/>
                <a:gd name="connsiteY11" fmla="*/ 381521 h 840941"/>
                <a:gd name="connsiteX12" fmla="*/ 263470 w 3024845"/>
                <a:gd name="connsiteY12" fmla="*/ 387196 h 840941"/>
                <a:gd name="connsiteX13" fmla="*/ 264230 w 3024845"/>
                <a:gd name="connsiteY13" fmla="*/ 384764 h 840941"/>
                <a:gd name="connsiteX14" fmla="*/ 269550 w 3024845"/>
                <a:gd name="connsiteY14" fmla="*/ 367740 h 840941"/>
                <a:gd name="connsiteX15" fmla="*/ 271323 w 3024845"/>
                <a:gd name="connsiteY15" fmla="*/ 367740 h 840941"/>
                <a:gd name="connsiteX16" fmla="*/ 283737 w 3024845"/>
                <a:gd name="connsiteY16" fmla="*/ 367740 h 840941"/>
                <a:gd name="connsiteX17" fmla="*/ 283737 w 3024845"/>
                <a:gd name="connsiteY17" fmla="*/ 400166 h 840941"/>
                <a:gd name="connsiteX18" fmla="*/ 284750 w 3024845"/>
                <a:gd name="connsiteY18" fmla="*/ 400707 h 840941"/>
                <a:gd name="connsiteX19" fmla="*/ 291844 w 3024845"/>
                <a:gd name="connsiteY19" fmla="*/ 404490 h 840941"/>
                <a:gd name="connsiteX20" fmla="*/ 291844 w 3024845"/>
                <a:gd name="connsiteY20" fmla="*/ 405841 h 840941"/>
                <a:gd name="connsiteX21" fmla="*/ 291844 w 3024845"/>
                <a:gd name="connsiteY21" fmla="*/ 415299 h 840941"/>
                <a:gd name="connsiteX22" fmla="*/ 336431 w 3024845"/>
                <a:gd name="connsiteY22" fmla="*/ 415299 h 840941"/>
                <a:gd name="connsiteX23" fmla="*/ 336431 w 3024845"/>
                <a:gd name="connsiteY23" fmla="*/ 416380 h 840941"/>
                <a:gd name="connsiteX24" fmla="*/ 336431 w 3024845"/>
                <a:gd name="connsiteY24" fmla="*/ 423946 h 840941"/>
                <a:gd name="connsiteX25" fmla="*/ 338457 w 3024845"/>
                <a:gd name="connsiteY25" fmla="*/ 423946 h 840941"/>
                <a:gd name="connsiteX26" fmla="*/ 352644 w 3024845"/>
                <a:gd name="connsiteY26" fmla="*/ 423946 h 840941"/>
                <a:gd name="connsiteX27" fmla="*/ 352644 w 3024845"/>
                <a:gd name="connsiteY27" fmla="*/ 393681 h 840941"/>
                <a:gd name="connsiteX28" fmla="*/ 397231 w 3024845"/>
                <a:gd name="connsiteY28" fmla="*/ 393681 h 840941"/>
                <a:gd name="connsiteX29" fmla="*/ 397231 w 3024845"/>
                <a:gd name="connsiteY29" fmla="*/ 392330 h 840941"/>
                <a:gd name="connsiteX30" fmla="*/ 397231 w 3024845"/>
                <a:gd name="connsiteY30" fmla="*/ 382872 h 840941"/>
                <a:gd name="connsiteX31" fmla="*/ 398245 w 3024845"/>
                <a:gd name="connsiteY31" fmla="*/ 382872 h 840941"/>
                <a:gd name="connsiteX32" fmla="*/ 405338 w 3024845"/>
                <a:gd name="connsiteY32" fmla="*/ 382872 h 840941"/>
                <a:gd name="connsiteX33" fmla="*/ 405338 w 3024845"/>
                <a:gd name="connsiteY33" fmla="*/ 380981 h 840941"/>
                <a:gd name="connsiteX34" fmla="*/ 405338 w 3024845"/>
                <a:gd name="connsiteY34" fmla="*/ 367740 h 840941"/>
                <a:gd name="connsiteX35" fmla="*/ 406098 w 3024845"/>
                <a:gd name="connsiteY35" fmla="*/ 367740 h 840941"/>
                <a:gd name="connsiteX36" fmla="*/ 411418 w 3024845"/>
                <a:gd name="connsiteY36" fmla="*/ 367740 h 840941"/>
                <a:gd name="connsiteX37" fmla="*/ 411418 w 3024845"/>
                <a:gd name="connsiteY37" fmla="*/ 366659 h 840941"/>
                <a:gd name="connsiteX38" fmla="*/ 411418 w 3024845"/>
                <a:gd name="connsiteY38" fmla="*/ 359092 h 840941"/>
                <a:gd name="connsiteX39" fmla="*/ 413445 w 3024845"/>
                <a:gd name="connsiteY39" fmla="*/ 359092 h 840941"/>
                <a:gd name="connsiteX40" fmla="*/ 427632 w 3024845"/>
                <a:gd name="connsiteY40" fmla="*/ 359092 h 840941"/>
                <a:gd name="connsiteX41" fmla="*/ 427632 w 3024845"/>
                <a:gd name="connsiteY41" fmla="*/ 360173 h 840941"/>
                <a:gd name="connsiteX42" fmla="*/ 427632 w 3024845"/>
                <a:gd name="connsiteY42" fmla="*/ 367740 h 840941"/>
                <a:gd name="connsiteX43" fmla="*/ 449925 w 3024845"/>
                <a:gd name="connsiteY43" fmla="*/ 367740 h 840941"/>
                <a:gd name="connsiteX44" fmla="*/ 449925 w 3024845"/>
                <a:gd name="connsiteY44" fmla="*/ 365848 h 840941"/>
                <a:gd name="connsiteX45" fmla="*/ 449925 w 3024845"/>
                <a:gd name="connsiteY45" fmla="*/ 352607 h 840941"/>
                <a:gd name="connsiteX46" fmla="*/ 451699 w 3024845"/>
                <a:gd name="connsiteY46" fmla="*/ 352607 h 840941"/>
                <a:gd name="connsiteX47" fmla="*/ 464112 w 3024845"/>
                <a:gd name="connsiteY47" fmla="*/ 352607 h 840941"/>
                <a:gd name="connsiteX48" fmla="*/ 464112 w 3024845"/>
                <a:gd name="connsiteY48" fmla="*/ 376387 h 840941"/>
                <a:gd name="connsiteX49" fmla="*/ 465126 w 3024845"/>
                <a:gd name="connsiteY49" fmla="*/ 376387 h 840941"/>
                <a:gd name="connsiteX50" fmla="*/ 472219 w 3024845"/>
                <a:gd name="connsiteY50" fmla="*/ 376387 h 840941"/>
                <a:gd name="connsiteX51" fmla="*/ 472219 w 3024845"/>
                <a:gd name="connsiteY51" fmla="*/ 375306 h 840941"/>
                <a:gd name="connsiteX52" fmla="*/ 472219 w 3024845"/>
                <a:gd name="connsiteY52" fmla="*/ 367740 h 840941"/>
                <a:gd name="connsiteX53" fmla="*/ 473992 w 3024845"/>
                <a:gd name="connsiteY53" fmla="*/ 367740 h 840941"/>
                <a:gd name="connsiteX54" fmla="*/ 486406 w 3024845"/>
                <a:gd name="connsiteY54" fmla="*/ 367740 h 840941"/>
                <a:gd name="connsiteX55" fmla="*/ 486406 w 3024845"/>
                <a:gd name="connsiteY55" fmla="*/ 393681 h 840941"/>
                <a:gd name="connsiteX56" fmla="*/ 488433 w 3024845"/>
                <a:gd name="connsiteY56" fmla="*/ 393681 h 840941"/>
                <a:gd name="connsiteX57" fmla="*/ 502619 w 3024845"/>
                <a:gd name="connsiteY57" fmla="*/ 393681 h 840941"/>
                <a:gd name="connsiteX58" fmla="*/ 502619 w 3024845"/>
                <a:gd name="connsiteY58" fmla="*/ 395302 h 840941"/>
                <a:gd name="connsiteX59" fmla="*/ 502619 w 3024845"/>
                <a:gd name="connsiteY59" fmla="*/ 406652 h 840941"/>
                <a:gd name="connsiteX60" fmla="*/ 503379 w 3024845"/>
                <a:gd name="connsiteY60" fmla="*/ 406652 h 840941"/>
                <a:gd name="connsiteX61" fmla="*/ 508700 w 3024845"/>
                <a:gd name="connsiteY61" fmla="*/ 406652 h 840941"/>
                <a:gd name="connsiteX62" fmla="*/ 508700 w 3024845"/>
                <a:gd name="connsiteY62" fmla="*/ 405841 h 840941"/>
                <a:gd name="connsiteX63" fmla="*/ 508700 w 3024845"/>
                <a:gd name="connsiteY63" fmla="*/ 400166 h 840941"/>
                <a:gd name="connsiteX64" fmla="*/ 539100 w 3024845"/>
                <a:gd name="connsiteY64" fmla="*/ 400166 h 840941"/>
                <a:gd name="connsiteX65" fmla="*/ 539100 w 3024845"/>
                <a:gd name="connsiteY65" fmla="*/ 423946 h 840941"/>
                <a:gd name="connsiteX66" fmla="*/ 540113 w 3024845"/>
                <a:gd name="connsiteY66" fmla="*/ 423946 h 840941"/>
                <a:gd name="connsiteX67" fmla="*/ 547207 w 3024845"/>
                <a:gd name="connsiteY67" fmla="*/ 423946 h 840941"/>
                <a:gd name="connsiteX68" fmla="*/ 547207 w 3024845"/>
                <a:gd name="connsiteY68" fmla="*/ 425027 h 840941"/>
                <a:gd name="connsiteX69" fmla="*/ 547207 w 3024845"/>
                <a:gd name="connsiteY69" fmla="*/ 432593 h 840941"/>
                <a:gd name="connsiteX70" fmla="*/ 547967 w 3024845"/>
                <a:gd name="connsiteY70" fmla="*/ 432593 h 840941"/>
                <a:gd name="connsiteX71" fmla="*/ 553287 w 3024845"/>
                <a:gd name="connsiteY71" fmla="*/ 432593 h 840941"/>
                <a:gd name="connsiteX72" fmla="*/ 553287 w 3024845"/>
                <a:gd name="connsiteY72" fmla="*/ 430431 h 840941"/>
                <a:gd name="connsiteX73" fmla="*/ 553287 w 3024845"/>
                <a:gd name="connsiteY73" fmla="*/ 415299 h 840941"/>
                <a:gd name="connsiteX74" fmla="*/ 554300 w 3024845"/>
                <a:gd name="connsiteY74" fmla="*/ 415299 h 840941"/>
                <a:gd name="connsiteX75" fmla="*/ 561394 w 3024845"/>
                <a:gd name="connsiteY75" fmla="*/ 415299 h 840941"/>
                <a:gd name="connsiteX76" fmla="*/ 561394 w 3024845"/>
                <a:gd name="connsiteY76" fmla="*/ 416380 h 840941"/>
                <a:gd name="connsiteX77" fmla="*/ 561394 w 3024845"/>
                <a:gd name="connsiteY77" fmla="*/ 423946 h 840941"/>
                <a:gd name="connsiteX78" fmla="*/ 566714 w 3024845"/>
                <a:gd name="connsiteY78" fmla="*/ 421953 h 840941"/>
                <a:gd name="connsiteX79" fmla="*/ 567474 w 3024845"/>
                <a:gd name="connsiteY79" fmla="*/ 420973 h 840941"/>
                <a:gd name="connsiteX80" fmla="*/ 567474 w 3024845"/>
                <a:gd name="connsiteY80" fmla="*/ 415299 h 840941"/>
                <a:gd name="connsiteX81" fmla="*/ 605981 w 3024845"/>
                <a:gd name="connsiteY81" fmla="*/ 415299 h 840941"/>
                <a:gd name="connsiteX82" fmla="*/ 605981 w 3024845"/>
                <a:gd name="connsiteY82" fmla="*/ 439078 h 840941"/>
                <a:gd name="connsiteX83" fmla="*/ 608007 w 3024845"/>
                <a:gd name="connsiteY83" fmla="*/ 439078 h 840941"/>
                <a:gd name="connsiteX84" fmla="*/ 622194 w 3024845"/>
                <a:gd name="connsiteY84" fmla="*/ 439078 h 840941"/>
                <a:gd name="connsiteX85" fmla="*/ 622194 w 3024845"/>
                <a:gd name="connsiteY85" fmla="*/ 440159 h 840941"/>
                <a:gd name="connsiteX86" fmla="*/ 622194 w 3024845"/>
                <a:gd name="connsiteY86" fmla="*/ 447725 h 840941"/>
                <a:gd name="connsiteX87" fmla="*/ 623968 w 3024845"/>
                <a:gd name="connsiteY87" fmla="*/ 447725 h 840941"/>
                <a:gd name="connsiteX88" fmla="*/ 636381 w 3024845"/>
                <a:gd name="connsiteY88" fmla="*/ 447725 h 840941"/>
                <a:gd name="connsiteX89" fmla="*/ 636381 w 3024845"/>
                <a:gd name="connsiteY89" fmla="*/ 423946 h 840941"/>
                <a:gd name="connsiteX90" fmla="*/ 637394 w 3024845"/>
                <a:gd name="connsiteY90" fmla="*/ 423946 h 840941"/>
                <a:gd name="connsiteX91" fmla="*/ 644488 w 3024845"/>
                <a:gd name="connsiteY91" fmla="*/ 423946 h 840941"/>
                <a:gd name="connsiteX92" fmla="*/ 644488 w 3024845"/>
                <a:gd name="connsiteY92" fmla="*/ 391519 h 840941"/>
                <a:gd name="connsiteX93" fmla="*/ 645501 w 3024845"/>
                <a:gd name="connsiteY93" fmla="*/ 391519 h 840941"/>
                <a:gd name="connsiteX94" fmla="*/ 652595 w 3024845"/>
                <a:gd name="connsiteY94" fmla="*/ 391519 h 840941"/>
                <a:gd name="connsiteX95" fmla="*/ 652595 w 3024845"/>
                <a:gd name="connsiteY95" fmla="*/ 389628 h 840941"/>
                <a:gd name="connsiteX96" fmla="*/ 652595 w 3024845"/>
                <a:gd name="connsiteY96" fmla="*/ 376387 h 840941"/>
                <a:gd name="connsiteX97" fmla="*/ 651328 w 3024845"/>
                <a:gd name="connsiteY97" fmla="*/ 374765 h 840941"/>
                <a:gd name="connsiteX98" fmla="*/ 656648 w 3024845"/>
                <a:gd name="connsiteY98" fmla="*/ 363416 h 840941"/>
                <a:gd name="connsiteX99" fmla="*/ 664755 w 3024845"/>
                <a:gd name="connsiteY99" fmla="*/ 391519 h 840941"/>
                <a:gd name="connsiteX100" fmla="*/ 665515 w 3024845"/>
                <a:gd name="connsiteY100" fmla="*/ 391519 h 840941"/>
                <a:gd name="connsiteX101" fmla="*/ 670835 w 3024845"/>
                <a:gd name="connsiteY101" fmla="*/ 391519 h 840941"/>
                <a:gd name="connsiteX102" fmla="*/ 670835 w 3024845"/>
                <a:gd name="connsiteY102" fmla="*/ 285592 h 840941"/>
                <a:gd name="connsiteX103" fmla="*/ 672355 w 3024845"/>
                <a:gd name="connsiteY103" fmla="*/ 285592 h 840941"/>
                <a:gd name="connsiteX104" fmla="*/ 682995 w 3024845"/>
                <a:gd name="connsiteY104" fmla="*/ 285592 h 840941"/>
                <a:gd name="connsiteX105" fmla="*/ 682995 w 3024845"/>
                <a:gd name="connsiteY105" fmla="*/ 238033 h 840941"/>
                <a:gd name="connsiteX106" fmla="*/ 709342 w 3024845"/>
                <a:gd name="connsiteY106" fmla="*/ 238033 h 840941"/>
                <a:gd name="connsiteX107" fmla="*/ 709342 w 3024845"/>
                <a:gd name="connsiteY107" fmla="*/ 216415 h 840941"/>
                <a:gd name="connsiteX108" fmla="*/ 743796 w 3024845"/>
                <a:gd name="connsiteY108" fmla="*/ 216415 h 840941"/>
                <a:gd name="connsiteX109" fmla="*/ 743796 w 3024845"/>
                <a:gd name="connsiteY109" fmla="*/ 218847 h 840941"/>
                <a:gd name="connsiteX110" fmla="*/ 743796 w 3024845"/>
                <a:gd name="connsiteY110" fmla="*/ 235871 h 840941"/>
                <a:gd name="connsiteX111" fmla="*/ 746076 w 3024845"/>
                <a:gd name="connsiteY111" fmla="*/ 235871 h 840941"/>
                <a:gd name="connsiteX112" fmla="*/ 762036 w 3024845"/>
                <a:gd name="connsiteY112" fmla="*/ 235871 h 840941"/>
                <a:gd name="connsiteX113" fmla="*/ 762036 w 3024845"/>
                <a:gd name="connsiteY113" fmla="*/ 283430 h 840941"/>
                <a:gd name="connsiteX114" fmla="*/ 763049 w 3024845"/>
                <a:gd name="connsiteY114" fmla="*/ 283430 h 840941"/>
                <a:gd name="connsiteX115" fmla="*/ 770143 w 3024845"/>
                <a:gd name="connsiteY115" fmla="*/ 283430 h 840941"/>
                <a:gd name="connsiteX116" fmla="*/ 784330 w 3024845"/>
                <a:gd name="connsiteY116" fmla="*/ 287754 h 840941"/>
                <a:gd name="connsiteX117" fmla="*/ 784330 w 3024845"/>
                <a:gd name="connsiteY117" fmla="*/ 326666 h 840941"/>
                <a:gd name="connsiteX118" fmla="*/ 785343 w 3024845"/>
                <a:gd name="connsiteY118" fmla="*/ 326666 h 840941"/>
                <a:gd name="connsiteX119" fmla="*/ 792436 w 3024845"/>
                <a:gd name="connsiteY119" fmla="*/ 326666 h 840941"/>
                <a:gd name="connsiteX120" fmla="*/ 792436 w 3024845"/>
                <a:gd name="connsiteY120" fmla="*/ 328287 h 840941"/>
                <a:gd name="connsiteX121" fmla="*/ 792436 w 3024845"/>
                <a:gd name="connsiteY121" fmla="*/ 339636 h 840941"/>
                <a:gd name="connsiteX122" fmla="*/ 794463 w 3024845"/>
                <a:gd name="connsiteY122" fmla="*/ 339636 h 840941"/>
                <a:gd name="connsiteX123" fmla="*/ 808650 w 3024845"/>
                <a:gd name="connsiteY123" fmla="*/ 339636 h 840941"/>
                <a:gd name="connsiteX124" fmla="*/ 814730 w 3024845"/>
                <a:gd name="connsiteY124" fmla="*/ 346122 h 840941"/>
                <a:gd name="connsiteX125" fmla="*/ 814730 w 3024845"/>
                <a:gd name="connsiteY125" fmla="*/ 367740 h 840941"/>
                <a:gd name="connsiteX126" fmla="*/ 817010 w 3024845"/>
                <a:gd name="connsiteY126" fmla="*/ 367740 h 840941"/>
                <a:gd name="connsiteX127" fmla="*/ 832970 w 3024845"/>
                <a:gd name="connsiteY127" fmla="*/ 367740 h 840941"/>
                <a:gd name="connsiteX128" fmla="*/ 832970 w 3024845"/>
                <a:gd name="connsiteY128" fmla="*/ 368820 h 840941"/>
                <a:gd name="connsiteX129" fmla="*/ 832970 w 3024845"/>
                <a:gd name="connsiteY129" fmla="*/ 376387 h 840941"/>
                <a:gd name="connsiteX130" fmla="*/ 834237 w 3024845"/>
                <a:gd name="connsiteY130" fmla="*/ 376387 h 840941"/>
                <a:gd name="connsiteX131" fmla="*/ 843104 w 3024845"/>
                <a:gd name="connsiteY131" fmla="*/ 376387 h 840941"/>
                <a:gd name="connsiteX132" fmla="*/ 843104 w 3024845"/>
                <a:gd name="connsiteY132" fmla="*/ 378548 h 840941"/>
                <a:gd name="connsiteX133" fmla="*/ 843104 w 3024845"/>
                <a:gd name="connsiteY133" fmla="*/ 393681 h 840941"/>
                <a:gd name="connsiteX134" fmla="*/ 847157 w 3024845"/>
                <a:gd name="connsiteY134" fmla="*/ 391789 h 840941"/>
                <a:gd name="connsiteX135" fmla="*/ 847157 w 3024845"/>
                <a:gd name="connsiteY135" fmla="*/ 378548 h 840941"/>
                <a:gd name="connsiteX136" fmla="*/ 848170 w 3024845"/>
                <a:gd name="connsiteY136" fmla="*/ 378548 h 840941"/>
                <a:gd name="connsiteX137" fmla="*/ 855264 w 3024845"/>
                <a:gd name="connsiteY137" fmla="*/ 378548 h 840941"/>
                <a:gd name="connsiteX138" fmla="*/ 855264 w 3024845"/>
                <a:gd name="connsiteY138" fmla="*/ 380170 h 840941"/>
                <a:gd name="connsiteX139" fmla="*/ 855264 w 3024845"/>
                <a:gd name="connsiteY139" fmla="*/ 391519 h 840941"/>
                <a:gd name="connsiteX140" fmla="*/ 856024 w 3024845"/>
                <a:gd name="connsiteY140" fmla="*/ 391519 h 840941"/>
                <a:gd name="connsiteX141" fmla="*/ 861344 w 3024845"/>
                <a:gd name="connsiteY141" fmla="*/ 391519 h 840941"/>
                <a:gd name="connsiteX142" fmla="*/ 909984 w 3024845"/>
                <a:gd name="connsiteY142" fmla="*/ 387196 h 840941"/>
                <a:gd name="connsiteX143" fmla="*/ 909984 w 3024845"/>
                <a:gd name="connsiteY143" fmla="*/ 388547 h 840941"/>
                <a:gd name="connsiteX144" fmla="*/ 909984 w 3024845"/>
                <a:gd name="connsiteY144" fmla="*/ 398004 h 840941"/>
                <a:gd name="connsiteX145" fmla="*/ 910744 w 3024845"/>
                <a:gd name="connsiteY145" fmla="*/ 398004 h 840941"/>
                <a:gd name="connsiteX146" fmla="*/ 916065 w 3024845"/>
                <a:gd name="connsiteY146" fmla="*/ 398004 h 840941"/>
                <a:gd name="connsiteX147" fmla="*/ 916065 w 3024845"/>
                <a:gd name="connsiteY147" fmla="*/ 400166 h 840941"/>
                <a:gd name="connsiteX148" fmla="*/ 916065 w 3024845"/>
                <a:gd name="connsiteY148" fmla="*/ 415299 h 840941"/>
                <a:gd name="connsiteX149" fmla="*/ 918091 w 3024845"/>
                <a:gd name="connsiteY149" fmla="*/ 413948 h 840941"/>
                <a:gd name="connsiteX150" fmla="*/ 932278 w 3024845"/>
                <a:gd name="connsiteY150" fmla="*/ 404490 h 840941"/>
                <a:gd name="connsiteX151" fmla="*/ 938358 w 3024845"/>
                <a:gd name="connsiteY151" fmla="*/ 363416 h 840941"/>
                <a:gd name="connsiteX152" fmla="*/ 939118 w 3024845"/>
                <a:gd name="connsiteY152" fmla="*/ 363146 h 840941"/>
                <a:gd name="connsiteX153" fmla="*/ 944438 w 3024845"/>
                <a:gd name="connsiteY153" fmla="*/ 361254 h 840941"/>
                <a:gd name="connsiteX154" fmla="*/ 946465 w 3024845"/>
                <a:gd name="connsiteY154" fmla="*/ 292077 h 840941"/>
                <a:gd name="connsiteX155" fmla="*/ 948492 w 3024845"/>
                <a:gd name="connsiteY155" fmla="*/ 361254 h 840941"/>
                <a:gd name="connsiteX156" fmla="*/ 949252 w 3024845"/>
                <a:gd name="connsiteY156" fmla="*/ 361524 h 840941"/>
                <a:gd name="connsiteX157" fmla="*/ 954572 w 3024845"/>
                <a:gd name="connsiteY157" fmla="*/ 363416 h 840941"/>
                <a:gd name="connsiteX158" fmla="*/ 954572 w 3024845"/>
                <a:gd name="connsiteY158" fmla="*/ 276945 h 840941"/>
                <a:gd name="connsiteX159" fmla="*/ 958625 w 3024845"/>
                <a:gd name="connsiteY159" fmla="*/ 244518 h 840941"/>
                <a:gd name="connsiteX160" fmla="*/ 997132 w 3024845"/>
                <a:gd name="connsiteY160" fmla="*/ 244518 h 840941"/>
                <a:gd name="connsiteX161" fmla="*/ 997132 w 3024845"/>
                <a:gd name="connsiteY161" fmla="*/ 276945 h 840941"/>
                <a:gd name="connsiteX162" fmla="*/ 997892 w 3024845"/>
                <a:gd name="connsiteY162" fmla="*/ 276945 h 840941"/>
                <a:gd name="connsiteX163" fmla="*/ 1003212 w 3024845"/>
                <a:gd name="connsiteY163" fmla="*/ 276945 h 840941"/>
                <a:gd name="connsiteX164" fmla="*/ 1003212 w 3024845"/>
                <a:gd name="connsiteY164" fmla="*/ 194797 h 840941"/>
                <a:gd name="connsiteX165" fmla="*/ 1004986 w 3024845"/>
                <a:gd name="connsiteY165" fmla="*/ 194797 h 840941"/>
                <a:gd name="connsiteX166" fmla="*/ 1017399 w 3024845"/>
                <a:gd name="connsiteY166" fmla="*/ 194797 h 840941"/>
                <a:gd name="connsiteX167" fmla="*/ 1017399 w 3024845"/>
                <a:gd name="connsiteY167" fmla="*/ 192906 h 840941"/>
                <a:gd name="connsiteX168" fmla="*/ 1017399 w 3024845"/>
                <a:gd name="connsiteY168" fmla="*/ 179665 h 840941"/>
                <a:gd name="connsiteX169" fmla="*/ 1039693 w 3024845"/>
                <a:gd name="connsiteY169" fmla="*/ 179665 h 840941"/>
                <a:gd name="connsiteX170" fmla="*/ 1039693 w 3024845"/>
                <a:gd name="connsiteY170" fmla="*/ 178584 h 840941"/>
                <a:gd name="connsiteX171" fmla="*/ 1039693 w 3024845"/>
                <a:gd name="connsiteY171" fmla="*/ 171018 h 840941"/>
                <a:gd name="connsiteX172" fmla="*/ 1041466 w 3024845"/>
                <a:gd name="connsiteY172" fmla="*/ 171018 h 840941"/>
                <a:gd name="connsiteX173" fmla="*/ 1053880 w 3024845"/>
                <a:gd name="connsiteY173" fmla="*/ 171018 h 840941"/>
                <a:gd name="connsiteX174" fmla="*/ 1053880 w 3024845"/>
                <a:gd name="connsiteY174" fmla="*/ 172099 h 840941"/>
                <a:gd name="connsiteX175" fmla="*/ 1053880 w 3024845"/>
                <a:gd name="connsiteY175" fmla="*/ 179665 h 840941"/>
                <a:gd name="connsiteX176" fmla="*/ 1054640 w 3024845"/>
                <a:gd name="connsiteY176" fmla="*/ 179665 h 840941"/>
                <a:gd name="connsiteX177" fmla="*/ 1059960 w 3024845"/>
                <a:gd name="connsiteY177" fmla="*/ 179665 h 840941"/>
                <a:gd name="connsiteX178" fmla="*/ 1070093 w 3024845"/>
                <a:gd name="connsiteY178" fmla="*/ 175341 h 840941"/>
                <a:gd name="connsiteX179" fmla="*/ 1074146 w 3024845"/>
                <a:gd name="connsiteY179" fmla="*/ 178584 h 840941"/>
                <a:gd name="connsiteX180" fmla="*/ 1074146 w 3024845"/>
                <a:gd name="connsiteY180" fmla="*/ 171018 h 840941"/>
                <a:gd name="connsiteX181" fmla="*/ 1076426 w 3024845"/>
                <a:gd name="connsiteY181" fmla="*/ 171018 h 840941"/>
                <a:gd name="connsiteX182" fmla="*/ 1092387 w 3024845"/>
                <a:gd name="connsiteY182" fmla="*/ 171018 h 840941"/>
                <a:gd name="connsiteX183" fmla="*/ 1092387 w 3024845"/>
                <a:gd name="connsiteY183" fmla="*/ 172099 h 840941"/>
                <a:gd name="connsiteX184" fmla="*/ 1092387 w 3024845"/>
                <a:gd name="connsiteY184" fmla="*/ 179665 h 840941"/>
                <a:gd name="connsiteX185" fmla="*/ 1122787 w 3024845"/>
                <a:gd name="connsiteY185" fmla="*/ 179665 h 840941"/>
                <a:gd name="connsiteX186" fmla="*/ 1122787 w 3024845"/>
                <a:gd name="connsiteY186" fmla="*/ 181286 h 840941"/>
                <a:gd name="connsiteX187" fmla="*/ 1122787 w 3024845"/>
                <a:gd name="connsiteY187" fmla="*/ 192636 h 840941"/>
                <a:gd name="connsiteX188" fmla="*/ 1149134 w 3024845"/>
                <a:gd name="connsiteY188" fmla="*/ 192636 h 840941"/>
                <a:gd name="connsiteX189" fmla="*/ 1149134 w 3024845"/>
                <a:gd name="connsiteY189" fmla="*/ 222900 h 840941"/>
                <a:gd name="connsiteX190" fmla="*/ 1149894 w 3024845"/>
                <a:gd name="connsiteY190" fmla="*/ 222900 h 840941"/>
                <a:gd name="connsiteX191" fmla="*/ 1155214 w 3024845"/>
                <a:gd name="connsiteY191" fmla="*/ 222900 h 840941"/>
                <a:gd name="connsiteX192" fmla="*/ 1155214 w 3024845"/>
                <a:gd name="connsiteY192" fmla="*/ 223981 h 840941"/>
                <a:gd name="connsiteX193" fmla="*/ 1155214 w 3024845"/>
                <a:gd name="connsiteY193" fmla="*/ 231548 h 840941"/>
                <a:gd name="connsiteX194" fmla="*/ 1159268 w 3024845"/>
                <a:gd name="connsiteY194" fmla="*/ 261812 h 840941"/>
                <a:gd name="connsiteX195" fmla="*/ 1160028 w 3024845"/>
                <a:gd name="connsiteY195" fmla="*/ 261812 h 840941"/>
                <a:gd name="connsiteX196" fmla="*/ 1165348 w 3024845"/>
                <a:gd name="connsiteY196" fmla="*/ 261812 h 840941"/>
                <a:gd name="connsiteX197" fmla="*/ 1165348 w 3024845"/>
                <a:gd name="connsiteY197" fmla="*/ 262623 h 840941"/>
                <a:gd name="connsiteX198" fmla="*/ 1165348 w 3024845"/>
                <a:gd name="connsiteY198" fmla="*/ 268298 h 840941"/>
                <a:gd name="connsiteX199" fmla="*/ 1166361 w 3024845"/>
                <a:gd name="connsiteY199" fmla="*/ 268298 h 840941"/>
                <a:gd name="connsiteX200" fmla="*/ 1173454 w 3024845"/>
                <a:gd name="connsiteY200" fmla="*/ 268298 h 840941"/>
                <a:gd name="connsiteX201" fmla="*/ 1173454 w 3024845"/>
                <a:gd name="connsiteY201" fmla="*/ 298563 h 840941"/>
                <a:gd name="connsiteX202" fmla="*/ 1175481 w 3024845"/>
                <a:gd name="connsiteY202" fmla="*/ 298563 h 840941"/>
                <a:gd name="connsiteX203" fmla="*/ 1189668 w 3024845"/>
                <a:gd name="connsiteY203" fmla="*/ 298563 h 840941"/>
                <a:gd name="connsiteX204" fmla="*/ 1189668 w 3024845"/>
                <a:gd name="connsiteY204" fmla="*/ 322342 h 840941"/>
                <a:gd name="connsiteX205" fmla="*/ 1191695 w 3024845"/>
                <a:gd name="connsiteY205" fmla="*/ 323963 h 840941"/>
                <a:gd name="connsiteX206" fmla="*/ 1191695 w 3024845"/>
                <a:gd name="connsiteY206" fmla="*/ 335313 h 840941"/>
                <a:gd name="connsiteX207" fmla="*/ 1192455 w 3024845"/>
                <a:gd name="connsiteY207" fmla="*/ 335313 h 840941"/>
                <a:gd name="connsiteX208" fmla="*/ 1197775 w 3024845"/>
                <a:gd name="connsiteY208" fmla="*/ 335313 h 840941"/>
                <a:gd name="connsiteX209" fmla="*/ 1197775 w 3024845"/>
                <a:gd name="connsiteY209" fmla="*/ 359092 h 840941"/>
                <a:gd name="connsiteX210" fmla="*/ 1199041 w 3024845"/>
                <a:gd name="connsiteY210" fmla="*/ 359092 h 840941"/>
                <a:gd name="connsiteX211" fmla="*/ 1207908 w 3024845"/>
                <a:gd name="connsiteY211" fmla="*/ 359092 h 840941"/>
                <a:gd name="connsiteX212" fmla="*/ 1209935 w 3024845"/>
                <a:gd name="connsiteY212" fmla="*/ 363146 h 840941"/>
                <a:gd name="connsiteX213" fmla="*/ 1209935 w 3024845"/>
                <a:gd name="connsiteY213" fmla="*/ 376387 h 840941"/>
                <a:gd name="connsiteX214" fmla="*/ 1211455 w 3024845"/>
                <a:gd name="connsiteY214" fmla="*/ 374495 h 840941"/>
                <a:gd name="connsiteX215" fmla="*/ 1222095 w 3024845"/>
                <a:gd name="connsiteY215" fmla="*/ 361254 h 840941"/>
                <a:gd name="connsiteX216" fmla="*/ 1250469 w 3024845"/>
                <a:gd name="connsiteY216" fmla="*/ 361254 h 840941"/>
                <a:gd name="connsiteX217" fmla="*/ 1250469 w 3024845"/>
                <a:gd name="connsiteY217" fmla="*/ 447725 h 840941"/>
                <a:gd name="connsiteX218" fmla="*/ 1251229 w 3024845"/>
                <a:gd name="connsiteY218" fmla="*/ 447725 h 840941"/>
                <a:gd name="connsiteX219" fmla="*/ 1256549 w 3024845"/>
                <a:gd name="connsiteY219" fmla="*/ 447725 h 840941"/>
                <a:gd name="connsiteX220" fmla="*/ 1257309 w 3024845"/>
                <a:gd name="connsiteY220" fmla="*/ 446374 h 840941"/>
                <a:gd name="connsiteX221" fmla="*/ 1262629 w 3024845"/>
                <a:gd name="connsiteY221" fmla="*/ 436916 h 840941"/>
                <a:gd name="connsiteX222" fmla="*/ 1262629 w 3024845"/>
                <a:gd name="connsiteY222" fmla="*/ 438808 h 840941"/>
                <a:gd name="connsiteX223" fmla="*/ 1262629 w 3024845"/>
                <a:gd name="connsiteY223" fmla="*/ 452049 h 840941"/>
                <a:gd name="connsiteX224" fmla="*/ 1266682 w 3024845"/>
                <a:gd name="connsiteY224" fmla="*/ 406652 h 840941"/>
                <a:gd name="connsiteX225" fmla="*/ 1267442 w 3024845"/>
                <a:gd name="connsiteY225" fmla="*/ 406652 h 840941"/>
                <a:gd name="connsiteX226" fmla="*/ 1272762 w 3024845"/>
                <a:gd name="connsiteY226" fmla="*/ 406652 h 840941"/>
                <a:gd name="connsiteX227" fmla="*/ 1272762 w 3024845"/>
                <a:gd name="connsiteY227" fmla="*/ 341798 h 840941"/>
                <a:gd name="connsiteX228" fmla="*/ 1273776 w 3024845"/>
                <a:gd name="connsiteY228" fmla="*/ 341798 h 840941"/>
                <a:gd name="connsiteX229" fmla="*/ 1280869 w 3024845"/>
                <a:gd name="connsiteY229" fmla="*/ 341798 h 840941"/>
                <a:gd name="connsiteX230" fmla="*/ 1293029 w 3024845"/>
                <a:gd name="connsiteY230" fmla="*/ 298563 h 840941"/>
                <a:gd name="connsiteX231" fmla="*/ 1294296 w 3024845"/>
                <a:gd name="connsiteY231" fmla="*/ 298563 h 840941"/>
                <a:gd name="connsiteX232" fmla="*/ 1303163 w 3024845"/>
                <a:gd name="connsiteY232" fmla="*/ 298563 h 840941"/>
                <a:gd name="connsiteX233" fmla="*/ 1313296 w 3024845"/>
                <a:gd name="connsiteY233" fmla="*/ 341798 h 840941"/>
                <a:gd name="connsiteX234" fmla="*/ 1314309 w 3024845"/>
                <a:gd name="connsiteY234" fmla="*/ 341798 h 840941"/>
                <a:gd name="connsiteX235" fmla="*/ 1321403 w 3024845"/>
                <a:gd name="connsiteY235" fmla="*/ 341798 h 840941"/>
                <a:gd name="connsiteX236" fmla="*/ 1321403 w 3024845"/>
                <a:gd name="connsiteY236" fmla="*/ 380710 h 840941"/>
                <a:gd name="connsiteX237" fmla="*/ 1323176 w 3024845"/>
                <a:gd name="connsiteY237" fmla="*/ 380710 h 840941"/>
                <a:gd name="connsiteX238" fmla="*/ 1335590 w 3024845"/>
                <a:gd name="connsiteY238" fmla="*/ 380710 h 840941"/>
                <a:gd name="connsiteX239" fmla="*/ 1335590 w 3024845"/>
                <a:gd name="connsiteY239" fmla="*/ 382872 h 840941"/>
                <a:gd name="connsiteX240" fmla="*/ 1335590 w 3024845"/>
                <a:gd name="connsiteY240" fmla="*/ 398004 h 840941"/>
                <a:gd name="connsiteX241" fmla="*/ 1339643 w 3024845"/>
                <a:gd name="connsiteY241" fmla="*/ 395843 h 840941"/>
                <a:gd name="connsiteX242" fmla="*/ 1339643 w 3024845"/>
                <a:gd name="connsiteY242" fmla="*/ 380710 h 840941"/>
                <a:gd name="connsiteX243" fmla="*/ 1341163 w 3024845"/>
                <a:gd name="connsiteY243" fmla="*/ 380710 h 840941"/>
                <a:gd name="connsiteX244" fmla="*/ 1351803 w 3024845"/>
                <a:gd name="connsiteY244" fmla="*/ 380710 h 840941"/>
                <a:gd name="connsiteX245" fmla="*/ 1351803 w 3024845"/>
                <a:gd name="connsiteY245" fmla="*/ 382331 h 840941"/>
                <a:gd name="connsiteX246" fmla="*/ 1351803 w 3024845"/>
                <a:gd name="connsiteY246" fmla="*/ 393681 h 840941"/>
                <a:gd name="connsiteX247" fmla="*/ 1382204 w 3024845"/>
                <a:gd name="connsiteY247" fmla="*/ 393681 h 840941"/>
                <a:gd name="connsiteX248" fmla="*/ 1382204 w 3024845"/>
                <a:gd name="connsiteY248" fmla="*/ 356931 h 840941"/>
                <a:gd name="connsiteX249" fmla="*/ 1383470 w 3024845"/>
                <a:gd name="connsiteY249" fmla="*/ 356931 h 840941"/>
                <a:gd name="connsiteX250" fmla="*/ 1392337 w 3024845"/>
                <a:gd name="connsiteY250" fmla="*/ 356931 h 840941"/>
                <a:gd name="connsiteX251" fmla="*/ 1392337 w 3024845"/>
                <a:gd name="connsiteY251" fmla="*/ 378548 h 840941"/>
                <a:gd name="connsiteX252" fmla="*/ 1394364 w 3024845"/>
                <a:gd name="connsiteY252" fmla="*/ 346122 h 840941"/>
                <a:gd name="connsiteX253" fmla="*/ 1416657 w 3024845"/>
                <a:gd name="connsiteY253" fmla="*/ 346122 h 840941"/>
                <a:gd name="connsiteX254" fmla="*/ 1416657 w 3024845"/>
                <a:gd name="connsiteY254" fmla="*/ 344500 h 840941"/>
                <a:gd name="connsiteX255" fmla="*/ 1416657 w 3024845"/>
                <a:gd name="connsiteY255" fmla="*/ 333151 h 840941"/>
                <a:gd name="connsiteX256" fmla="*/ 1417417 w 3024845"/>
                <a:gd name="connsiteY256" fmla="*/ 333151 h 840941"/>
                <a:gd name="connsiteX257" fmla="*/ 1422737 w 3024845"/>
                <a:gd name="connsiteY257" fmla="*/ 333151 h 840941"/>
                <a:gd name="connsiteX258" fmla="*/ 1422737 w 3024845"/>
                <a:gd name="connsiteY258" fmla="*/ 331260 h 840941"/>
                <a:gd name="connsiteX259" fmla="*/ 1422737 w 3024845"/>
                <a:gd name="connsiteY259" fmla="*/ 318019 h 840941"/>
                <a:gd name="connsiteX260" fmla="*/ 1426791 w 3024845"/>
                <a:gd name="connsiteY260" fmla="*/ 324504 h 840941"/>
                <a:gd name="connsiteX261" fmla="*/ 1429071 w 3024845"/>
                <a:gd name="connsiteY261" fmla="*/ 324504 h 840941"/>
                <a:gd name="connsiteX262" fmla="*/ 1445031 w 3024845"/>
                <a:gd name="connsiteY262" fmla="*/ 324504 h 840941"/>
                <a:gd name="connsiteX263" fmla="*/ 1445031 w 3024845"/>
                <a:gd name="connsiteY263" fmla="*/ 323693 h 840941"/>
                <a:gd name="connsiteX264" fmla="*/ 1445031 w 3024845"/>
                <a:gd name="connsiteY264" fmla="*/ 318019 h 840941"/>
                <a:gd name="connsiteX265" fmla="*/ 1445791 w 3024845"/>
                <a:gd name="connsiteY265" fmla="*/ 318019 h 840941"/>
                <a:gd name="connsiteX266" fmla="*/ 1451111 w 3024845"/>
                <a:gd name="connsiteY266" fmla="*/ 318019 h 840941"/>
                <a:gd name="connsiteX267" fmla="*/ 1451111 w 3024845"/>
                <a:gd name="connsiteY267" fmla="*/ 319370 h 840941"/>
                <a:gd name="connsiteX268" fmla="*/ 1451111 w 3024845"/>
                <a:gd name="connsiteY268" fmla="*/ 328828 h 840941"/>
                <a:gd name="connsiteX269" fmla="*/ 1489618 w 3024845"/>
                <a:gd name="connsiteY269" fmla="*/ 328828 h 840941"/>
                <a:gd name="connsiteX270" fmla="*/ 1489618 w 3024845"/>
                <a:gd name="connsiteY270" fmla="*/ 467181 h 840941"/>
                <a:gd name="connsiteX271" fmla="*/ 1491138 w 3024845"/>
                <a:gd name="connsiteY271" fmla="*/ 467181 h 840941"/>
                <a:gd name="connsiteX272" fmla="*/ 1501778 w 3024845"/>
                <a:gd name="connsiteY272" fmla="*/ 467181 h 840941"/>
                <a:gd name="connsiteX273" fmla="*/ 1501778 w 3024845"/>
                <a:gd name="connsiteY273" fmla="*/ 454211 h 840941"/>
                <a:gd name="connsiteX274" fmla="*/ 1505832 w 3024845"/>
                <a:gd name="connsiteY274" fmla="*/ 454211 h 840941"/>
                <a:gd name="connsiteX275" fmla="*/ 1505832 w 3024845"/>
                <a:gd name="connsiteY275" fmla="*/ 467181 h 840941"/>
                <a:gd name="connsiteX276" fmla="*/ 1536232 w 3024845"/>
                <a:gd name="connsiteY276" fmla="*/ 467181 h 840941"/>
                <a:gd name="connsiteX277" fmla="*/ 1536232 w 3024845"/>
                <a:gd name="connsiteY277" fmla="*/ 436916 h 840941"/>
                <a:gd name="connsiteX278" fmla="*/ 1548392 w 3024845"/>
                <a:gd name="connsiteY278" fmla="*/ 436916 h 840941"/>
                <a:gd name="connsiteX279" fmla="*/ 1560552 w 3024845"/>
                <a:gd name="connsiteY279" fmla="*/ 434755 h 840941"/>
                <a:gd name="connsiteX280" fmla="*/ 1564606 w 3024845"/>
                <a:gd name="connsiteY280" fmla="*/ 436916 h 840941"/>
                <a:gd name="connsiteX281" fmla="*/ 1574739 w 3024845"/>
                <a:gd name="connsiteY281" fmla="*/ 436916 h 840941"/>
                <a:gd name="connsiteX282" fmla="*/ 1574739 w 3024845"/>
                <a:gd name="connsiteY282" fmla="*/ 467181 h 840941"/>
                <a:gd name="connsiteX283" fmla="*/ 1582846 w 3024845"/>
                <a:gd name="connsiteY283" fmla="*/ 467181 h 840941"/>
                <a:gd name="connsiteX284" fmla="*/ 1582846 w 3024845"/>
                <a:gd name="connsiteY284" fmla="*/ 484476 h 840941"/>
                <a:gd name="connsiteX285" fmla="*/ 1592182 w 3024845"/>
                <a:gd name="connsiteY285" fmla="*/ 485381 h 840941"/>
                <a:gd name="connsiteX286" fmla="*/ 1605140 w 3024845"/>
                <a:gd name="connsiteY286" fmla="*/ 485381 h 840941"/>
                <a:gd name="connsiteX287" fmla="*/ 1605140 w 3024845"/>
                <a:gd name="connsiteY287" fmla="*/ 469343 h 840941"/>
                <a:gd name="connsiteX288" fmla="*/ 1673096 w 3024845"/>
                <a:gd name="connsiteY288" fmla="*/ 469343 h 840941"/>
                <a:gd name="connsiteX289" fmla="*/ 1673096 w 3024845"/>
                <a:gd name="connsiteY289" fmla="*/ 384090 h 840941"/>
                <a:gd name="connsiteX290" fmla="*/ 1745104 w 3024845"/>
                <a:gd name="connsiteY290" fmla="*/ 384090 h 840941"/>
                <a:gd name="connsiteX291" fmla="*/ 1745104 w 3024845"/>
                <a:gd name="connsiteY291" fmla="*/ 462858 h 840941"/>
                <a:gd name="connsiteX292" fmla="*/ 1747008 w 3024845"/>
                <a:gd name="connsiteY292" fmla="*/ 462858 h 840941"/>
                <a:gd name="connsiteX293" fmla="*/ 1748250 w 3024845"/>
                <a:gd name="connsiteY293" fmla="*/ 485381 h 840941"/>
                <a:gd name="connsiteX294" fmla="*/ 1757926 w 3024845"/>
                <a:gd name="connsiteY294" fmla="*/ 485381 h 840941"/>
                <a:gd name="connsiteX295" fmla="*/ 1759168 w 3024845"/>
                <a:gd name="connsiteY295" fmla="*/ 462858 h 840941"/>
                <a:gd name="connsiteX296" fmla="*/ 1765248 w 3024845"/>
                <a:gd name="connsiteY296" fmla="*/ 462858 h 840941"/>
                <a:gd name="connsiteX297" fmla="*/ 1766490 w 3024845"/>
                <a:gd name="connsiteY297" fmla="*/ 485381 h 840941"/>
                <a:gd name="connsiteX298" fmla="*/ 1817112 w 3024845"/>
                <a:gd name="connsiteY298" fmla="*/ 485381 h 840941"/>
                <a:gd name="connsiteX299" fmla="*/ 1817112 w 3024845"/>
                <a:gd name="connsiteY299" fmla="*/ 322353 h 840941"/>
                <a:gd name="connsiteX300" fmla="*/ 2014439 w 3024845"/>
                <a:gd name="connsiteY300" fmla="*/ 322353 h 840941"/>
                <a:gd name="connsiteX301" fmla="*/ 2014439 w 3024845"/>
                <a:gd name="connsiteY301" fmla="*/ 485381 h 840941"/>
                <a:gd name="connsiteX302" fmla="*/ 2033136 w 3024845"/>
                <a:gd name="connsiteY302" fmla="*/ 485381 h 840941"/>
                <a:gd name="connsiteX303" fmla="*/ 2033136 w 3024845"/>
                <a:gd name="connsiteY303" fmla="*/ 402688 h 840941"/>
                <a:gd name="connsiteX304" fmla="*/ 2128256 w 3024845"/>
                <a:gd name="connsiteY304" fmla="*/ 402688 h 840941"/>
                <a:gd name="connsiteX305" fmla="*/ 2180720 w 3024845"/>
                <a:gd name="connsiteY305" fmla="*/ 337475 h 840941"/>
                <a:gd name="connsiteX306" fmla="*/ 2245574 w 3024845"/>
                <a:gd name="connsiteY306" fmla="*/ 337475 h 840941"/>
                <a:gd name="connsiteX307" fmla="*/ 2245574 w 3024845"/>
                <a:gd name="connsiteY307" fmla="*/ 413137 h 840941"/>
                <a:gd name="connsiteX308" fmla="*/ 2253681 w 3024845"/>
                <a:gd name="connsiteY308" fmla="*/ 413137 h 840941"/>
                <a:gd name="connsiteX309" fmla="*/ 2255708 w 3024845"/>
                <a:gd name="connsiteY309" fmla="*/ 406652 h 840941"/>
                <a:gd name="connsiteX310" fmla="*/ 2261788 w 3024845"/>
                <a:gd name="connsiteY310" fmla="*/ 406652 h 840941"/>
                <a:gd name="connsiteX311" fmla="*/ 2263815 w 3024845"/>
                <a:gd name="connsiteY311" fmla="*/ 415299 h 840941"/>
                <a:gd name="connsiteX312" fmla="*/ 2275975 w 3024845"/>
                <a:gd name="connsiteY312" fmla="*/ 415299 h 840941"/>
                <a:gd name="connsiteX313" fmla="*/ 2275975 w 3024845"/>
                <a:gd name="connsiteY313" fmla="*/ 408813 h 840941"/>
                <a:gd name="connsiteX314" fmla="*/ 2298268 w 3024845"/>
                <a:gd name="connsiteY314" fmla="*/ 408813 h 840941"/>
                <a:gd name="connsiteX315" fmla="*/ 2298268 w 3024845"/>
                <a:gd name="connsiteY315" fmla="*/ 415299 h 840941"/>
                <a:gd name="connsiteX316" fmla="*/ 2318535 w 3024845"/>
                <a:gd name="connsiteY316" fmla="*/ 415299 h 840941"/>
                <a:gd name="connsiteX317" fmla="*/ 2318535 w 3024845"/>
                <a:gd name="connsiteY317" fmla="*/ 460696 h 840941"/>
                <a:gd name="connsiteX318" fmla="*/ 2332722 w 3024845"/>
                <a:gd name="connsiteY318" fmla="*/ 460696 h 840941"/>
                <a:gd name="connsiteX319" fmla="*/ 2332722 w 3024845"/>
                <a:gd name="connsiteY319" fmla="*/ 447725 h 840941"/>
                <a:gd name="connsiteX320" fmla="*/ 2348936 w 3024845"/>
                <a:gd name="connsiteY320" fmla="*/ 447725 h 840941"/>
                <a:gd name="connsiteX321" fmla="*/ 2348936 w 3024845"/>
                <a:gd name="connsiteY321" fmla="*/ 268298 h 840941"/>
                <a:gd name="connsiteX322" fmla="*/ 2355016 w 3024845"/>
                <a:gd name="connsiteY322" fmla="*/ 261812 h 840941"/>
                <a:gd name="connsiteX323" fmla="*/ 2427977 w 3024845"/>
                <a:gd name="connsiteY323" fmla="*/ 261812 h 840941"/>
                <a:gd name="connsiteX324" fmla="*/ 2427977 w 3024845"/>
                <a:gd name="connsiteY324" fmla="*/ 270460 h 840941"/>
                <a:gd name="connsiteX325" fmla="*/ 2438110 w 3024845"/>
                <a:gd name="connsiteY325" fmla="*/ 270460 h 840941"/>
                <a:gd name="connsiteX326" fmla="*/ 2438110 w 3024845"/>
                <a:gd name="connsiteY326" fmla="*/ 385034 h 840941"/>
                <a:gd name="connsiteX327" fmla="*/ 2460404 w 3024845"/>
                <a:gd name="connsiteY327" fmla="*/ 385034 h 840941"/>
                <a:gd name="connsiteX328" fmla="*/ 2460404 w 3024845"/>
                <a:gd name="connsiteY328" fmla="*/ 318019 h 840941"/>
                <a:gd name="connsiteX329" fmla="*/ 2486751 w 3024845"/>
                <a:gd name="connsiteY329" fmla="*/ 318019 h 840941"/>
                <a:gd name="connsiteX330" fmla="*/ 2490804 w 3024845"/>
                <a:gd name="connsiteY330" fmla="*/ 313695 h 840941"/>
                <a:gd name="connsiteX331" fmla="*/ 2498911 w 3024845"/>
                <a:gd name="connsiteY331" fmla="*/ 313695 h 840941"/>
                <a:gd name="connsiteX332" fmla="*/ 2502964 w 3024845"/>
                <a:gd name="connsiteY332" fmla="*/ 318019 h 840941"/>
                <a:gd name="connsiteX333" fmla="*/ 2525258 w 3024845"/>
                <a:gd name="connsiteY333" fmla="*/ 318019 h 840941"/>
                <a:gd name="connsiteX334" fmla="*/ 2525258 w 3024845"/>
                <a:gd name="connsiteY334" fmla="*/ 201283 h 840941"/>
                <a:gd name="connsiteX335" fmla="*/ 2582005 w 3024845"/>
                <a:gd name="connsiteY335" fmla="*/ 190474 h 840941"/>
                <a:gd name="connsiteX336" fmla="*/ 2582005 w 3024845"/>
                <a:gd name="connsiteY336" fmla="*/ 191555 h 840941"/>
                <a:gd name="connsiteX337" fmla="*/ 2582005 w 3024845"/>
                <a:gd name="connsiteY337" fmla="*/ 199121 h 840941"/>
                <a:gd name="connsiteX338" fmla="*/ 2608352 w 3024845"/>
                <a:gd name="connsiteY338" fmla="*/ 199121 h 840941"/>
                <a:gd name="connsiteX339" fmla="*/ 2608352 w 3024845"/>
                <a:gd name="connsiteY339" fmla="*/ 454211 h 840941"/>
                <a:gd name="connsiteX340" fmla="*/ 2630646 w 3024845"/>
                <a:gd name="connsiteY340" fmla="*/ 454211 h 840941"/>
                <a:gd name="connsiteX341" fmla="*/ 2630646 w 3024845"/>
                <a:gd name="connsiteY341" fmla="*/ 449887 h 840941"/>
                <a:gd name="connsiteX342" fmla="*/ 2642806 w 3024845"/>
                <a:gd name="connsiteY342" fmla="*/ 449887 h 840941"/>
                <a:gd name="connsiteX343" fmla="*/ 2642806 w 3024845"/>
                <a:gd name="connsiteY343" fmla="*/ 454211 h 840941"/>
                <a:gd name="connsiteX344" fmla="*/ 2667126 w 3024845"/>
                <a:gd name="connsiteY344" fmla="*/ 454211 h 840941"/>
                <a:gd name="connsiteX345" fmla="*/ 2667126 w 3024845"/>
                <a:gd name="connsiteY345" fmla="*/ 441240 h 840941"/>
                <a:gd name="connsiteX346" fmla="*/ 2695500 w 3024845"/>
                <a:gd name="connsiteY346" fmla="*/ 441240 h 840941"/>
                <a:gd name="connsiteX347" fmla="*/ 2707660 w 3024845"/>
                <a:gd name="connsiteY347" fmla="*/ 436916 h 840941"/>
                <a:gd name="connsiteX348" fmla="*/ 2727927 w 3024845"/>
                <a:gd name="connsiteY348" fmla="*/ 441240 h 840941"/>
                <a:gd name="connsiteX349" fmla="*/ 2727927 w 3024845"/>
                <a:gd name="connsiteY349" fmla="*/ 423946 h 840941"/>
                <a:gd name="connsiteX350" fmla="*/ 2736034 w 3024845"/>
                <a:gd name="connsiteY350" fmla="*/ 423946 h 840941"/>
                <a:gd name="connsiteX351" fmla="*/ 2736034 w 3024845"/>
                <a:gd name="connsiteY351" fmla="*/ 410975 h 840941"/>
                <a:gd name="connsiteX352" fmla="*/ 2792781 w 3024845"/>
                <a:gd name="connsiteY352" fmla="*/ 410975 h 840941"/>
                <a:gd name="connsiteX353" fmla="*/ 2792781 w 3024845"/>
                <a:gd name="connsiteY353" fmla="*/ 380710 h 840941"/>
                <a:gd name="connsiteX354" fmla="*/ 2811021 w 3024845"/>
                <a:gd name="connsiteY354" fmla="*/ 380710 h 840941"/>
                <a:gd name="connsiteX355" fmla="*/ 2811021 w 3024845"/>
                <a:gd name="connsiteY355" fmla="*/ 374225 h 840941"/>
                <a:gd name="connsiteX356" fmla="*/ 2823181 w 3024845"/>
                <a:gd name="connsiteY356" fmla="*/ 374225 h 840941"/>
                <a:gd name="connsiteX357" fmla="*/ 2823181 w 3024845"/>
                <a:gd name="connsiteY357" fmla="*/ 380710 h 840941"/>
                <a:gd name="connsiteX358" fmla="*/ 2839395 w 3024845"/>
                <a:gd name="connsiteY358" fmla="*/ 380710 h 840941"/>
                <a:gd name="connsiteX359" fmla="*/ 2839395 w 3024845"/>
                <a:gd name="connsiteY359" fmla="*/ 430431 h 840941"/>
                <a:gd name="connsiteX360" fmla="*/ 2871822 w 3024845"/>
                <a:gd name="connsiteY360" fmla="*/ 430431 h 840941"/>
                <a:gd name="connsiteX361" fmla="*/ 2871822 w 3024845"/>
                <a:gd name="connsiteY361" fmla="*/ 404490 h 840941"/>
                <a:gd name="connsiteX362" fmla="*/ 2910329 w 3024845"/>
                <a:gd name="connsiteY362" fmla="*/ 404490 h 840941"/>
                <a:gd name="connsiteX363" fmla="*/ 2910329 w 3024845"/>
                <a:gd name="connsiteY363" fmla="*/ 374225 h 840941"/>
                <a:gd name="connsiteX364" fmla="*/ 2958970 w 3024845"/>
                <a:gd name="connsiteY364" fmla="*/ 374225 h 840941"/>
                <a:gd name="connsiteX365" fmla="*/ 2958970 w 3024845"/>
                <a:gd name="connsiteY365" fmla="*/ 485381 h 840941"/>
                <a:gd name="connsiteX366" fmla="*/ 2958970 w 3024845"/>
                <a:gd name="connsiteY366" fmla="*/ 499160 h 840941"/>
                <a:gd name="connsiteX367" fmla="*/ 3024845 w 3024845"/>
                <a:gd name="connsiteY367" fmla="*/ 499160 h 840941"/>
                <a:gd name="connsiteX368" fmla="*/ 3024845 w 3024845"/>
                <a:gd name="connsiteY368" fmla="*/ 840941 h 840941"/>
                <a:gd name="connsiteX369" fmla="*/ 2054 w 3024845"/>
                <a:gd name="connsiteY369" fmla="*/ 838608 h 840941"/>
                <a:gd name="connsiteX370" fmla="*/ 0 w 3024845"/>
                <a:gd name="connsiteY370" fmla="*/ 404490 h 840941"/>
                <a:gd name="connsiteX371" fmla="*/ 20267 w 3024845"/>
                <a:gd name="connsiteY371" fmla="*/ 404490 h 840941"/>
                <a:gd name="connsiteX372" fmla="*/ 20774 w 3024845"/>
                <a:gd name="connsiteY372" fmla="*/ 403409 h 840941"/>
                <a:gd name="connsiteX373" fmla="*/ 24320 w 3024845"/>
                <a:gd name="connsiteY373" fmla="*/ 395843 h 840941"/>
                <a:gd name="connsiteX374" fmla="*/ 26094 w 3024845"/>
                <a:gd name="connsiteY374" fmla="*/ 396113 h 840941"/>
                <a:gd name="connsiteX375" fmla="*/ 38507 w 3024845"/>
                <a:gd name="connsiteY375" fmla="*/ 398004 h 840941"/>
                <a:gd name="connsiteX376" fmla="*/ 39014 w 3024845"/>
                <a:gd name="connsiteY376" fmla="*/ 399356 h 840941"/>
                <a:gd name="connsiteX377" fmla="*/ 42560 w 3024845"/>
                <a:gd name="connsiteY377" fmla="*/ 408813 h 840941"/>
                <a:gd name="connsiteX378" fmla="*/ 68907 w 3024845"/>
                <a:gd name="connsiteY378" fmla="*/ 410975 h 840941"/>
                <a:gd name="connsiteX379" fmla="*/ 68907 w 3024845"/>
                <a:gd name="connsiteY379" fmla="*/ 287754 h 840941"/>
                <a:gd name="connsiteX380" fmla="*/ 70934 w 3024845"/>
                <a:gd name="connsiteY380" fmla="*/ 287754 h 840941"/>
                <a:gd name="connsiteX381" fmla="*/ 85121 w 3024845"/>
                <a:gd name="connsiteY381" fmla="*/ 287754 h 840941"/>
                <a:gd name="connsiteX382" fmla="*/ 85121 w 3024845"/>
                <a:gd name="connsiteY382" fmla="*/ 151562 h 840941"/>
                <a:gd name="connsiteX383" fmla="*/ 86894 w 3024845"/>
                <a:gd name="connsiteY383" fmla="*/ 151562 h 840941"/>
                <a:gd name="connsiteX384" fmla="*/ 99308 w 3024845"/>
                <a:gd name="connsiteY384" fmla="*/ 151562 h 840941"/>
                <a:gd name="connsiteX385" fmla="*/ 99308 w 3024845"/>
                <a:gd name="connsiteY385" fmla="*/ 36988 h 840941"/>
                <a:gd name="connsiteX0" fmla="*/ 99308 w 3024845"/>
                <a:gd name="connsiteY0" fmla="*/ 0 h 803953"/>
                <a:gd name="connsiteX1" fmla="*/ 220909 w 3024845"/>
                <a:gd name="connsiteY1" fmla="*/ 114574 h 803953"/>
                <a:gd name="connsiteX2" fmla="*/ 223189 w 3024845"/>
                <a:gd name="connsiteY2" fmla="*/ 114574 h 803953"/>
                <a:gd name="connsiteX3" fmla="*/ 239150 w 3024845"/>
                <a:gd name="connsiteY3" fmla="*/ 114574 h 803953"/>
                <a:gd name="connsiteX4" fmla="*/ 239150 w 3024845"/>
                <a:gd name="connsiteY4" fmla="*/ 255089 h 803953"/>
                <a:gd name="connsiteX5" fmla="*/ 240670 w 3024845"/>
                <a:gd name="connsiteY5" fmla="*/ 254819 h 803953"/>
                <a:gd name="connsiteX6" fmla="*/ 251310 w 3024845"/>
                <a:gd name="connsiteY6" fmla="*/ 252928 h 803953"/>
                <a:gd name="connsiteX7" fmla="*/ 249283 w 3024845"/>
                <a:gd name="connsiteY7" fmla="*/ 341560 h 803953"/>
                <a:gd name="connsiteX8" fmla="*/ 250803 w 3024845"/>
                <a:gd name="connsiteY8" fmla="*/ 341831 h 803953"/>
                <a:gd name="connsiteX9" fmla="*/ 261443 w 3024845"/>
                <a:gd name="connsiteY9" fmla="*/ 343722 h 803953"/>
                <a:gd name="connsiteX10" fmla="*/ 261696 w 3024845"/>
                <a:gd name="connsiteY10" fmla="*/ 344533 h 803953"/>
                <a:gd name="connsiteX11" fmla="*/ 263470 w 3024845"/>
                <a:gd name="connsiteY11" fmla="*/ 350208 h 803953"/>
                <a:gd name="connsiteX12" fmla="*/ 264230 w 3024845"/>
                <a:gd name="connsiteY12" fmla="*/ 347776 h 803953"/>
                <a:gd name="connsiteX13" fmla="*/ 269550 w 3024845"/>
                <a:gd name="connsiteY13" fmla="*/ 330752 h 803953"/>
                <a:gd name="connsiteX14" fmla="*/ 271323 w 3024845"/>
                <a:gd name="connsiteY14" fmla="*/ 330752 h 803953"/>
                <a:gd name="connsiteX15" fmla="*/ 283737 w 3024845"/>
                <a:gd name="connsiteY15" fmla="*/ 330752 h 803953"/>
                <a:gd name="connsiteX16" fmla="*/ 283737 w 3024845"/>
                <a:gd name="connsiteY16" fmla="*/ 363178 h 803953"/>
                <a:gd name="connsiteX17" fmla="*/ 284750 w 3024845"/>
                <a:gd name="connsiteY17" fmla="*/ 363719 h 803953"/>
                <a:gd name="connsiteX18" fmla="*/ 291844 w 3024845"/>
                <a:gd name="connsiteY18" fmla="*/ 367502 h 803953"/>
                <a:gd name="connsiteX19" fmla="*/ 291844 w 3024845"/>
                <a:gd name="connsiteY19" fmla="*/ 368853 h 803953"/>
                <a:gd name="connsiteX20" fmla="*/ 291844 w 3024845"/>
                <a:gd name="connsiteY20" fmla="*/ 378311 h 803953"/>
                <a:gd name="connsiteX21" fmla="*/ 336431 w 3024845"/>
                <a:gd name="connsiteY21" fmla="*/ 378311 h 803953"/>
                <a:gd name="connsiteX22" fmla="*/ 336431 w 3024845"/>
                <a:gd name="connsiteY22" fmla="*/ 379392 h 803953"/>
                <a:gd name="connsiteX23" fmla="*/ 336431 w 3024845"/>
                <a:gd name="connsiteY23" fmla="*/ 386958 h 803953"/>
                <a:gd name="connsiteX24" fmla="*/ 338457 w 3024845"/>
                <a:gd name="connsiteY24" fmla="*/ 386958 h 803953"/>
                <a:gd name="connsiteX25" fmla="*/ 352644 w 3024845"/>
                <a:gd name="connsiteY25" fmla="*/ 386958 h 803953"/>
                <a:gd name="connsiteX26" fmla="*/ 352644 w 3024845"/>
                <a:gd name="connsiteY26" fmla="*/ 356693 h 803953"/>
                <a:gd name="connsiteX27" fmla="*/ 397231 w 3024845"/>
                <a:gd name="connsiteY27" fmla="*/ 356693 h 803953"/>
                <a:gd name="connsiteX28" fmla="*/ 397231 w 3024845"/>
                <a:gd name="connsiteY28" fmla="*/ 355342 h 803953"/>
                <a:gd name="connsiteX29" fmla="*/ 397231 w 3024845"/>
                <a:gd name="connsiteY29" fmla="*/ 345884 h 803953"/>
                <a:gd name="connsiteX30" fmla="*/ 398245 w 3024845"/>
                <a:gd name="connsiteY30" fmla="*/ 345884 h 803953"/>
                <a:gd name="connsiteX31" fmla="*/ 405338 w 3024845"/>
                <a:gd name="connsiteY31" fmla="*/ 345884 h 803953"/>
                <a:gd name="connsiteX32" fmla="*/ 405338 w 3024845"/>
                <a:gd name="connsiteY32" fmla="*/ 343993 h 803953"/>
                <a:gd name="connsiteX33" fmla="*/ 405338 w 3024845"/>
                <a:gd name="connsiteY33" fmla="*/ 330752 h 803953"/>
                <a:gd name="connsiteX34" fmla="*/ 406098 w 3024845"/>
                <a:gd name="connsiteY34" fmla="*/ 330752 h 803953"/>
                <a:gd name="connsiteX35" fmla="*/ 411418 w 3024845"/>
                <a:gd name="connsiteY35" fmla="*/ 330752 h 803953"/>
                <a:gd name="connsiteX36" fmla="*/ 411418 w 3024845"/>
                <a:gd name="connsiteY36" fmla="*/ 329671 h 803953"/>
                <a:gd name="connsiteX37" fmla="*/ 411418 w 3024845"/>
                <a:gd name="connsiteY37" fmla="*/ 322104 h 803953"/>
                <a:gd name="connsiteX38" fmla="*/ 413445 w 3024845"/>
                <a:gd name="connsiteY38" fmla="*/ 322104 h 803953"/>
                <a:gd name="connsiteX39" fmla="*/ 427632 w 3024845"/>
                <a:gd name="connsiteY39" fmla="*/ 322104 h 803953"/>
                <a:gd name="connsiteX40" fmla="*/ 427632 w 3024845"/>
                <a:gd name="connsiteY40" fmla="*/ 323185 h 803953"/>
                <a:gd name="connsiteX41" fmla="*/ 427632 w 3024845"/>
                <a:gd name="connsiteY41" fmla="*/ 330752 h 803953"/>
                <a:gd name="connsiteX42" fmla="*/ 449925 w 3024845"/>
                <a:gd name="connsiteY42" fmla="*/ 330752 h 803953"/>
                <a:gd name="connsiteX43" fmla="*/ 449925 w 3024845"/>
                <a:gd name="connsiteY43" fmla="*/ 328860 h 803953"/>
                <a:gd name="connsiteX44" fmla="*/ 449925 w 3024845"/>
                <a:gd name="connsiteY44" fmla="*/ 315619 h 803953"/>
                <a:gd name="connsiteX45" fmla="*/ 451699 w 3024845"/>
                <a:gd name="connsiteY45" fmla="*/ 315619 h 803953"/>
                <a:gd name="connsiteX46" fmla="*/ 464112 w 3024845"/>
                <a:gd name="connsiteY46" fmla="*/ 315619 h 803953"/>
                <a:gd name="connsiteX47" fmla="*/ 464112 w 3024845"/>
                <a:gd name="connsiteY47" fmla="*/ 339399 h 803953"/>
                <a:gd name="connsiteX48" fmla="*/ 465126 w 3024845"/>
                <a:gd name="connsiteY48" fmla="*/ 339399 h 803953"/>
                <a:gd name="connsiteX49" fmla="*/ 472219 w 3024845"/>
                <a:gd name="connsiteY49" fmla="*/ 339399 h 803953"/>
                <a:gd name="connsiteX50" fmla="*/ 472219 w 3024845"/>
                <a:gd name="connsiteY50" fmla="*/ 338318 h 803953"/>
                <a:gd name="connsiteX51" fmla="*/ 472219 w 3024845"/>
                <a:gd name="connsiteY51" fmla="*/ 330752 h 803953"/>
                <a:gd name="connsiteX52" fmla="*/ 473992 w 3024845"/>
                <a:gd name="connsiteY52" fmla="*/ 330752 h 803953"/>
                <a:gd name="connsiteX53" fmla="*/ 486406 w 3024845"/>
                <a:gd name="connsiteY53" fmla="*/ 330752 h 803953"/>
                <a:gd name="connsiteX54" fmla="*/ 486406 w 3024845"/>
                <a:gd name="connsiteY54" fmla="*/ 356693 h 803953"/>
                <a:gd name="connsiteX55" fmla="*/ 488433 w 3024845"/>
                <a:gd name="connsiteY55" fmla="*/ 356693 h 803953"/>
                <a:gd name="connsiteX56" fmla="*/ 502619 w 3024845"/>
                <a:gd name="connsiteY56" fmla="*/ 356693 h 803953"/>
                <a:gd name="connsiteX57" fmla="*/ 502619 w 3024845"/>
                <a:gd name="connsiteY57" fmla="*/ 358314 h 803953"/>
                <a:gd name="connsiteX58" fmla="*/ 502619 w 3024845"/>
                <a:gd name="connsiteY58" fmla="*/ 369664 h 803953"/>
                <a:gd name="connsiteX59" fmla="*/ 503379 w 3024845"/>
                <a:gd name="connsiteY59" fmla="*/ 369664 h 803953"/>
                <a:gd name="connsiteX60" fmla="*/ 508700 w 3024845"/>
                <a:gd name="connsiteY60" fmla="*/ 369664 h 803953"/>
                <a:gd name="connsiteX61" fmla="*/ 508700 w 3024845"/>
                <a:gd name="connsiteY61" fmla="*/ 368853 h 803953"/>
                <a:gd name="connsiteX62" fmla="*/ 508700 w 3024845"/>
                <a:gd name="connsiteY62" fmla="*/ 363178 h 803953"/>
                <a:gd name="connsiteX63" fmla="*/ 539100 w 3024845"/>
                <a:gd name="connsiteY63" fmla="*/ 363178 h 803953"/>
                <a:gd name="connsiteX64" fmla="*/ 539100 w 3024845"/>
                <a:gd name="connsiteY64" fmla="*/ 386958 h 803953"/>
                <a:gd name="connsiteX65" fmla="*/ 540113 w 3024845"/>
                <a:gd name="connsiteY65" fmla="*/ 386958 h 803953"/>
                <a:gd name="connsiteX66" fmla="*/ 547207 w 3024845"/>
                <a:gd name="connsiteY66" fmla="*/ 386958 h 803953"/>
                <a:gd name="connsiteX67" fmla="*/ 547207 w 3024845"/>
                <a:gd name="connsiteY67" fmla="*/ 388039 h 803953"/>
                <a:gd name="connsiteX68" fmla="*/ 547207 w 3024845"/>
                <a:gd name="connsiteY68" fmla="*/ 395605 h 803953"/>
                <a:gd name="connsiteX69" fmla="*/ 547967 w 3024845"/>
                <a:gd name="connsiteY69" fmla="*/ 395605 h 803953"/>
                <a:gd name="connsiteX70" fmla="*/ 553287 w 3024845"/>
                <a:gd name="connsiteY70" fmla="*/ 395605 h 803953"/>
                <a:gd name="connsiteX71" fmla="*/ 553287 w 3024845"/>
                <a:gd name="connsiteY71" fmla="*/ 393443 h 803953"/>
                <a:gd name="connsiteX72" fmla="*/ 553287 w 3024845"/>
                <a:gd name="connsiteY72" fmla="*/ 378311 h 803953"/>
                <a:gd name="connsiteX73" fmla="*/ 554300 w 3024845"/>
                <a:gd name="connsiteY73" fmla="*/ 378311 h 803953"/>
                <a:gd name="connsiteX74" fmla="*/ 561394 w 3024845"/>
                <a:gd name="connsiteY74" fmla="*/ 378311 h 803953"/>
                <a:gd name="connsiteX75" fmla="*/ 561394 w 3024845"/>
                <a:gd name="connsiteY75" fmla="*/ 379392 h 803953"/>
                <a:gd name="connsiteX76" fmla="*/ 561394 w 3024845"/>
                <a:gd name="connsiteY76" fmla="*/ 386958 h 803953"/>
                <a:gd name="connsiteX77" fmla="*/ 566714 w 3024845"/>
                <a:gd name="connsiteY77" fmla="*/ 384965 h 803953"/>
                <a:gd name="connsiteX78" fmla="*/ 567474 w 3024845"/>
                <a:gd name="connsiteY78" fmla="*/ 383985 h 803953"/>
                <a:gd name="connsiteX79" fmla="*/ 567474 w 3024845"/>
                <a:gd name="connsiteY79" fmla="*/ 378311 h 803953"/>
                <a:gd name="connsiteX80" fmla="*/ 605981 w 3024845"/>
                <a:gd name="connsiteY80" fmla="*/ 378311 h 803953"/>
                <a:gd name="connsiteX81" fmla="*/ 605981 w 3024845"/>
                <a:gd name="connsiteY81" fmla="*/ 402090 h 803953"/>
                <a:gd name="connsiteX82" fmla="*/ 608007 w 3024845"/>
                <a:gd name="connsiteY82" fmla="*/ 402090 h 803953"/>
                <a:gd name="connsiteX83" fmla="*/ 622194 w 3024845"/>
                <a:gd name="connsiteY83" fmla="*/ 402090 h 803953"/>
                <a:gd name="connsiteX84" fmla="*/ 622194 w 3024845"/>
                <a:gd name="connsiteY84" fmla="*/ 403171 h 803953"/>
                <a:gd name="connsiteX85" fmla="*/ 622194 w 3024845"/>
                <a:gd name="connsiteY85" fmla="*/ 410737 h 803953"/>
                <a:gd name="connsiteX86" fmla="*/ 623968 w 3024845"/>
                <a:gd name="connsiteY86" fmla="*/ 410737 h 803953"/>
                <a:gd name="connsiteX87" fmla="*/ 636381 w 3024845"/>
                <a:gd name="connsiteY87" fmla="*/ 410737 h 803953"/>
                <a:gd name="connsiteX88" fmla="*/ 636381 w 3024845"/>
                <a:gd name="connsiteY88" fmla="*/ 386958 h 803953"/>
                <a:gd name="connsiteX89" fmla="*/ 637394 w 3024845"/>
                <a:gd name="connsiteY89" fmla="*/ 386958 h 803953"/>
                <a:gd name="connsiteX90" fmla="*/ 644488 w 3024845"/>
                <a:gd name="connsiteY90" fmla="*/ 386958 h 803953"/>
                <a:gd name="connsiteX91" fmla="*/ 644488 w 3024845"/>
                <a:gd name="connsiteY91" fmla="*/ 354531 h 803953"/>
                <a:gd name="connsiteX92" fmla="*/ 645501 w 3024845"/>
                <a:gd name="connsiteY92" fmla="*/ 354531 h 803953"/>
                <a:gd name="connsiteX93" fmla="*/ 652595 w 3024845"/>
                <a:gd name="connsiteY93" fmla="*/ 354531 h 803953"/>
                <a:gd name="connsiteX94" fmla="*/ 652595 w 3024845"/>
                <a:gd name="connsiteY94" fmla="*/ 352640 h 803953"/>
                <a:gd name="connsiteX95" fmla="*/ 652595 w 3024845"/>
                <a:gd name="connsiteY95" fmla="*/ 339399 h 803953"/>
                <a:gd name="connsiteX96" fmla="*/ 651328 w 3024845"/>
                <a:gd name="connsiteY96" fmla="*/ 337777 h 803953"/>
                <a:gd name="connsiteX97" fmla="*/ 656648 w 3024845"/>
                <a:gd name="connsiteY97" fmla="*/ 326428 h 803953"/>
                <a:gd name="connsiteX98" fmla="*/ 664755 w 3024845"/>
                <a:gd name="connsiteY98" fmla="*/ 354531 h 803953"/>
                <a:gd name="connsiteX99" fmla="*/ 665515 w 3024845"/>
                <a:gd name="connsiteY99" fmla="*/ 354531 h 803953"/>
                <a:gd name="connsiteX100" fmla="*/ 670835 w 3024845"/>
                <a:gd name="connsiteY100" fmla="*/ 354531 h 803953"/>
                <a:gd name="connsiteX101" fmla="*/ 670835 w 3024845"/>
                <a:gd name="connsiteY101" fmla="*/ 248604 h 803953"/>
                <a:gd name="connsiteX102" fmla="*/ 672355 w 3024845"/>
                <a:gd name="connsiteY102" fmla="*/ 248604 h 803953"/>
                <a:gd name="connsiteX103" fmla="*/ 682995 w 3024845"/>
                <a:gd name="connsiteY103" fmla="*/ 248604 h 803953"/>
                <a:gd name="connsiteX104" fmla="*/ 682995 w 3024845"/>
                <a:gd name="connsiteY104" fmla="*/ 201045 h 803953"/>
                <a:gd name="connsiteX105" fmla="*/ 709342 w 3024845"/>
                <a:gd name="connsiteY105" fmla="*/ 201045 h 803953"/>
                <a:gd name="connsiteX106" fmla="*/ 709342 w 3024845"/>
                <a:gd name="connsiteY106" fmla="*/ 179427 h 803953"/>
                <a:gd name="connsiteX107" fmla="*/ 743796 w 3024845"/>
                <a:gd name="connsiteY107" fmla="*/ 179427 h 803953"/>
                <a:gd name="connsiteX108" fmla="*/ 743796 w 3024845"/>
                <a:gd name="connsiteY108" fmla="*/ 181859 h 803953"/>
                <a:gd name="connsiteX109" fmla="*/ 743796 w 3024845"/>
                <a:gd name="connsiteY109" fmla="*/ 198883 h 803953"/>
                <a:gd name="connsiteX110" fmla="*/ 746076 w 3024845"/>
                <a:gd name="connsiteY110" fmla="*/ 198883 h 803953"/>
                <a:gd name="connsiteX111" fmla="*/ 762036 w 3024845"/>
                <a:gd name="connsiteY111" fmla="*/ 198883 h 803953"/>
                <a:gd name="connsiteX112" fmla="*/ 762036 w 3024845"/>
                <a:gd name="connsiteY112" fmla="*/ 246442 h 803953"/>
                <a:gd name="connsiteX113" fmla="*/ 763049 w 3024845"/>
                <a:gd name="connsiteY113" fmla="*/ 246442 h 803953"/>
                <a:gd name="connsiteX114" fmla="*/ 770143 w 3024845"/>
                <a:gd name="connsiteY114" fmla="*/ 246442 h 803953"/>
                <a:gd name="connsiteX115" fmla="*/ 784330 w 3024845"/>
                <a:gd name="connsiteY115" fmla="*/ 250766 h 803953"/>
                <a:gd name="connsiteX116" fmla="*/ 784330 w 3024845"/>
                <a:gd name="connsiteY116" fmla="*/ 289678 h 803953"/>
                <a:gd name="connsiteX117" fmla="*/ 785343 w 3024845"/>
                <a:gd name="connsiteY117" fmla="*/ 289678 h 803953"/>
                <a:gd name="connsiteX118" fmla="*/ 792436 w 3024845"/>
                <a:gd name="connsiteY118" fmla="*/ 289678 h 803953"/>
                <a:gd name="connsiteX119" fmla="*/ 792436 w 3024845"/>
                <a:gd name="connsiteY119" fmla="*/ 291299 h 803953"/>
                <a:gd name="connsiteX120" fmla="*/ 792436 w 3024845"/>
                <a:gd name="connsiteY120" fmla="*/ 302648 h 803953"/>
                <a:gd name="connsiteX121" fmla="*/ 794463 w 3024845"/>
                <a:gd name="connsiteY121" fmla="*/ 302648 h 803953"/>
                <a:gd name="connsiteX122" fmla="*/ 808650 w 3024845"/>
                <a:gd name="connsiteY122" fmla="*/ 302648 h 803953"/>
                <a:gd name="connsiteX123" fmla="*/ 814730 w 3024845"/>
                <a:gd name="connsiteY123" fmla="*/ 309134 h 803953"/>
                <a:gd name="connsiteX124" fmla="*/ 814730 w 3024845"/>
                <a:gd name="connsiteY124" fmla="*/ 330752 h 803953"/>
                <a:gd name="connsiteX125" fmla="*/ 817010 w 3024845"/>
                <a:gd name="connsiteY125" fmla="*/ 330752 h 803953"/>
                <a:gd name="connsiteX126" fmla="*/ 832970 w 3024845"/>
                <a:gd name="connsiteY126" fmla="*/ 330752 h 803953"/>
                <a:gd name="connsiteX127" fmla="*/ 832970 w 3024845"/>
                <a:gd name="connsiteY127" fmla="*/ 331832 h 803953"/>
                <a:gd name="connsiteX128" fmla="*/ 832970 w 3024845"/>
                <a:gd name="connsiteY128" fmla="*/ 339399 h 803953"/>
                <a:gd name="connsiteX129" fmla="*/ 834237 w 3024845"/>
                <a:gd name="connsiteY129" fmla="*/ 339399 h 803953"/>
                <a:gd name="connsiteX130" fmla="*/ 843104 w 3024845"/>
                <a:gd name="connsiteY130" fmla="*/ 339399 h 803953"/>
                <a:gd name="connsiteX131" fmla="*/ 843104 w 3024845"/>
                <a:gd name="connsiteY131" fmla="*/ 341560 h 803953"/>
                <a:gd name="connsiteX132" fmla="*/ 843104 w 3024845"/>
                <a:gd name="connsiteY132" fmla="*/ 356693 h 803953"/>
                <a:gd name="connsiteX133" fmla="*/ 847157 w 3024845"/>
                <a:gd name="connsiteY133" fmla="*/ 354801 h 803953"/>
                <a:gd name="connsiteX134" fmla="*/ 847157 w 3024845"/>
                <a:gd name="connsiteY134" fmla="*/ 341560 h 803953"/>
                <a:gd name="connsiteX135" fmla="*/ 848170 w 3024845"/>
                <a:gd name="connsiteY135" fmla="*/ 341560 h 803953"/>
                <a:gd name="connsiteX136" fmla="*/ 855264 w 3024845"/>
                <a:gd name="connsiteY136" fmla="*/ 341560 h 803953"/>
                <a:gd name="connsiteX137" fmla="*/ 855264 w 3024845"/>
                <a:gd name="connsiteY137" fmla="*/ 343182 h 803953"/>
                <a:gd name="connsiteX138" fmla="*/ 855264 w 3024845"/>
                <a:gd name="connsiteY138" fmla="*/ 354531 h 803953"/>
                <a:gd name="connsiteX139" fmla="*/ 856024 w 3024845"/>
                <a:gd name="connsiteY139" fmla="*/ 354531 h 803953"/>
                <a:gd name="connsiteX140" fmla="*/ 861344 w 3024845"/>
                <a:gd name="connsiteY140" fmla="*/ 354531 h 803953"/>
                <a:gd name="connsiteX141" fmla="*/ 909984 w 3024845"/>
                <a:gd name="connsiteY141" fmla="*/ 350208 h 803953"/>
                <a:gd name="connsiteX142" fmla="*/ 909984 w 3024845"/>
                <a:gd name="connsiteY142" fmla="*/ 351559 h 803953"/>
                <a:gd name="connsiteX143" fmla="*/ 909984 w 3024845"/>
                <a:gd name="connsiteY143" fmla="*/ 361016 h 803953"/>
                <a:gd name="connsiteX144" fmla="*/ 910744 w 3024845"/>
                <a:gd name="connsiteY144" fmla="*/ 361016 h 803953"/>
                <a:gd name="connsiteX145" fmla="*/ 916065 w 3024845"/>
                <a:gd name="connsiteY145" fmla="*/ 361016 h 803953"/>
                <a:gd name="connsiteX146" fmla="*/ 916065 w 3024845"/>
                <a:gd name="connsiteY146" fmla="*/ 363178 h 803953"/>
                <a:gd name="connsiteX147" fmla="*/ 916065 w 3024845"/>
                <a:gd name="connsiteY147" fmla="*/ 378311 h 803953"/>
                <a:gd name="connsiteX148" fmla="*/ 918091 w 3024845"/>
                <a:gd name="connsiteY148" fmla="*/ 376960 h 803953"/>
                <a:gd name="connsiteX149" fmla="*/ 932278 w 3024845"/>
                <a:gd name="connsiteY149" fmla="*/ 367502 h 803953"/>
                <a:gd name="connsiteX150" fmla="*/ 938358 w 3024845"/>
                <a:gd name="connsiteY150" fmla="*/ 326428 h 803953"/>
                <a:gd name="connsiteX151" fmla="*/ 939118 w 3024845"/>
                <a:gd name="connsiteY151" fmla="*/ 326158 h 803953"/>
                <a:gd name="connsiteX152" fmla="*/ 944438 w 3024845"/>
                <a:gd name="connsiteY152" fmla="*/ 324266 h 803953"/>
                <a:gd name="connsiteX153" fmla="*/ 946465 w 3024845"/>
                <a:gd name="connsiteY153" fmla="*/ 255089 h 803953"/>
                <a:gd name="connsiteX154" fmla="*/ 948492 w 3024845"/>
                <a:gd name="connsiteY154" fmla="*/ 324266 h 803953"/>
                <a:gd name="connsiteX155" fmla="*/ 949252 w 3024845"/>
                <a:gd name="connsiteY155" fmla="*/ 324536 h 803953"/>
                <a:gd name="connsiteX156" fmla="*/ 954572 w 3024845"/>
                <a:gd name="connsiteY156" fmla="*/ 326428 h 803953"/>
                <a:gd name="connsiteX157" fmla="*/ 954572 w 3024845"/>
                <a:gd name="connsiteY157" fmla="*/ 239957 h 803953"/>
                <a:gd name="connsiteX158" fmla="*/ 958625 w 3024845"/>
                <a:gd name="connsiteY158" fmla="*/ 207530 h 803953"/>
                <a:gd name="connsiteX159" fmla="*/ 997132 w 3024845"/>
                <a:gd name="connsiteY159" fmla="*/ 207530 h 803953"/>
                <a:gd name="connsiteX160" fmla="*/ 997132 w 3024845"/>
                <a:gd name="connsiteY160" fmla="*/ 239957 h 803953"/>
                <a:gd name="connsiteX161" fmla="*/ 997892 w 3024845"/>
                <a:gd name="connsiteY161" fmla="*/ 239957 h 803953"/>
                <a:gd name="connsiteX162" fmla="*/ 1003212 w 3024845"/>
                <a:gd name="connsiteY162" fmla="*/ 239957 h 803953"/>
                <a:gd name="connsiteX163" fmla="*/ 1003212 w 3024845"/>
                <a:gd name="connsiteY163" fmla="*/ 157809 h 803953"/>
                <a:gd name="connsiteX164" fmla="*/ 1004986 w 3024845"/>
                <a:gd name="connsiteY164" fmla="*/ 157809 h 803953"/>
                <a:gd name="connsiteX165" fmla="*/ 1017399 w 3024845"/>
                <a:gd name="connsiteY165" fmla="*/ 157809 h 803953"/>
                <a:gd name="connsiteX166" fmla="*/ 1017399 w 3024845"/>
                <a:gd name="connsiteY166" fmla="*/ 155918 h 803953"/>
                <a:gd name="connsiteX167" fmla="*/ 1017399 w 3024845"/>
                <a:gd name="connsiteY167" fmla="*/ 142677 h 803953"/>
                <a:gd name="connsiteX168" fmla="*/ 1039693 w 3024845"/>
                <a:gd name="connsiteY168" fmla="*/ 142677 h 803953"/>
                <a:gd name="connsiteX169" fmla="*/ 1039693 w 3024845"/>
                <a:gd name="connsiteY169" fmla="*/ 141596 h 803953"/>
                <a:gd name="connsiteX170" fmla="*/ 1039693 w 3024845"/>
                <a:gd name="connsiteY170" fmla="*/ 134030 h 803953"/>
                <a:gd name="connsiteX171" fmla="*/ 1041466 w 3024845"/>
                <a:gd name="connsiteY171" fmla="*/ 134030 h 803953"/>
                <a:gd name="connsiteX172" fmla="*/ 1053880 w 3024845"/>
                <a:gd name="connsiteY172" fmla="*/ 134030 h 803953"/>
                <a:gd name="connsiteX173" fmla="*/ 1053880 w 3024845"/>
                <a:gd name="connsiteY173" fmla="*/ 135111 h 803953"/>
                <a:gd name="connsiteX174" fmla="*/ 1053880 w 3024845"/>
                <a:gd name="connsiteY174" fmla="*/ 142677 h 803953"/>
                <a:gd name="connsiteX175" fmla="*/ 1054640 w 3024845"/>
                <a:gd name="connsiteY175" fmla="*/ 142677 h 803953"/>
                <a:gd name="connsiteX176" fmla="*/ 1059960 w 3024845"/>
                <a:gd name="connsiteY176" fmla="*/ 142677 h 803953"/>
                <a:gd name="connsiteX177" fmla="*/ 1070093 w 3024845"/>
                <a:gd name="connsiteY177" fmla="*/ 138353 h 803953"/>
                <a:gd name="connsiteX178" fmla="*/ 1074146 w 3024845"/>
                <a:gd name="connsiteY178" fmla="*/ 141596 h 803953"/>
                <a:gd name="connsiteX179" fmla="*/ 1074146 w 3024845"/>
                <a:gd name="connsiteY179" fmla="*/ 134030 h 803953"/>
                <a:gd name="connsiteX180" fmla="*/ 1076426 w 3024845"/>
                <a:gd name="connsiteY180" fmla="*/ 134030 h 803953"/>
                <a:gd name="connsiteX181" fmla="*/ 1092387 w 3024845"/>
                <a:gd name="connsiteY181" fmla="*/ 134030 h 803953"/>
                <a:gd name="connsiteX182" fmla="*/ 1092387 w 3024845"/>
                <a:gd name="connsiteY182" fmla="*/ 135111 h 803953"/>
                <a:gd name="connsiteX183" fmla="*/ 1092387 w 3024845"/>
                <a:gd name="connsiteY183" fmla="*/ 142677 h 803953"/>
                <a:gd name="connsiteX184" fmla="*/ 1122787 w 3024845"/>
                <a:gd name="connsiteY184" fmla="*/ 142677 h 803953"/>
                <a:gd name="connsiteX185" fmla="*/ 1122787 w 3024845"/>
                <a:gd name="connsiteY185" fmla="*/ 144298 h 803953"/>
                <a:gd name="connsiteX186" fmla="*/ 1122787 w 3024845"/>
                <a:gd name="connsiteY186" fmla="*/ 155648 h 803953"/>
                <a:gd name="connsiteX187" fmla="*/ 1149134 w 3024845"/>
                <a:gd name="connsiteY187" fmla="*/ 155648 h 803953"/>
                <a:gd name="connsiteX188" fmla="*/ 1149134 w 3024845"/>
                <a:gd name="connsiteY188" fmla="*/ 185912 h 803953"/>
                <a:gd name="connsiteX189" fmla="*/ 1149894 w 3024845"/>
                <a:gd name="connsiteY189" fmla="*/ 185912 h 803953"/>
                <a:gd name="connsiteX190" fmla="*/ 1155214 w 3024845"/>
                <a:gd name="connsiteY190" fmla="*/ 185912 h 803953"/>
                <a:gd name="connsiteX191" fmla="*/ 1155214 w 3024845"/>
                <a:gd name="connsiteY191" fmla="*/ 186993 h 803953"/>
                <a:gd name="connsiteX192" fmla="*/ 1155214 w 3024845"/>
                <a:gd name="connsiteY192" fmla="*/ 194560 h 803953"/>
                <a:gd name="connsiteX193" fmla="*/ 1159268 w 3024845"/>
                <a:gd name="connsiteY193" fmla="*/ 224824 h 803953"/>
                <a:gd name="connsiteX194" fmla="*/ 1160028 w 3024845"/>
                <a:gd name="connsiteY194" fmla="*/ 224824 h 803953"/>
                <a:gd name="connsiteX195" fmla="*/ 1165348 w 3024845"/>
                <a:gd name="connsiteY195" fmla="*/ 224824 h 803953"/>
                <a:gd name="connsiteX196" fmla="*/ 1165348 w 3024845"/>
                <a:gd name="connsiteY196" fmla="*/ 225635 h 803953"/>
                <a:gd name="connsiteX197" fmla="*/ 1165348 w 3024845"/>
                <a:gd name="connsiteY197" fmla="*/ 231310 h 803953"/>
                <a:gd name="connsiteX198" fmla="*/ 1166361 w 3024845"/>
                <a:gd name="connsiteY198" fmla="*/ 231310 h 803953"/>
                <a:gd name="connsiteX199" fmla="*/ 1173454 w 3024845"/>
                <a:gd name="connsiteY199" fmla="*/ 231310 h 803953"/>
                <a:gd name="connsiteX200" fmla="*/ 1173454 w 3024845"/>
                <a:gd name="connsiteY200" fmla="*/ 261575 h 803953"/>
                <a:gd name="connsiteX201" fmla="*/ 1175481 w 3024845"/>
                <a:gd name="connsiteY201" fmla="*/ 261575 h 803953"/>
                <a:gd name="connsiteX202" fmla="*/ 1189668 w 3024845"/>
                <a:gd name="connsiteY202" fmla="*/ 261575 h 803953"/>
                <a:gd name="connsiteX203" fmla="*/ 1189668 w 3024845"/>
                <a:gd name="connsiteY203" fmla="*/ 285354 h 803953"/>
                <a:gd name="connsiteX204" fmla="*/ 1191695 w 3024845"/>
                <a:gd name="connsiteY204" fmla="*/ 286975 h 803953"/>
                <a:gd name="connsiteX205" fmla="*/ 1191695 w 3024845"/>
                <a:gd name="connsiteY205" fmla="*/ 298325 h 803953"/>
                <a:gd name="connsiteX206" fmla="*/ 1192455 w 3024845"/>
                <a:gd name="connsiteY206" fmla="*/ 298325 h 803953"/>
                <a:gd name="connsiteX207" fmla="*/ 1197775 w 3024845"/>
                <a:gd name="connsiteY207" fmla="*/ 298325 h 803953"/>
                <a:gd name="connsiteX208" fmla="*/ 1197775 w 3024845"/>
                <a:gd name="connsiteY208" fmla="*/ 322104 h 803953"/>
                <a:gd name="connsiteX209" fmla="*/ 1199041 w 3024845"/>
                <a:gd name="connsiteY209" fmla="*/ 322104 h 803953"/>
                <a:gd name="connsiteX210" fmla="*/ 1207908 w 3024845"/>
                <a:gd name="connsiteY210" fmla="*/ 322104 h 803953"/>
                <a:gd name="connsiteX211" fmla="*/ 1209935 w 3024845"/>
                <a:gd name="connsiteY211" fmla="*/ 326158 h 803953"/>
                <a:gd name="connsiteX212" fmla="*/ 1209935 w 3024845"/>
                <a:gd name="connsiteY212" fmla="*/ 339399 h 803953"/>
                <a:gd name="connsiteX213" fmla="*/ 1211455 w 3024845"/>
                <a:gd name="connsiteY213" fmla="*/ 337507 h 803953"/>
                <a:gd name="connsiteX214" fmla="*/ 1222095 w 3024845"/>
                <a:gd name="connsiteY214" fmla="*/ 324266 h 803953"/>
                <a:gd name="connsiteX215" fmla="*/ 1250469 w 3024845"/>
                <a:gd name="connsiteY215" fmla="*/ 324266 h 803953"/>
                <a:gd name="connsiteX216" fmla="*/ 1250469 w 3024845"/>
                <a:gd name="connsiteY216" fmla="*/ 410737 h 803953"/>
                <a:gd name="connsiteX217" fmla="*/ 1251229 w 3024845"/>
                <a:gd name="connsiteY217" fmla="*/ 410737 h 803953"/>
                <a:gd name="connsiteX218" fmla="*/ 1256549 w 3024845"/>
                <a:gd name="connsiteY218" fmla="*/ 410737 h 803953"/>
                <a:gd name="connsiteX219" fmla="*/ 1257309 w 3024845"/>
                <a:gd name="connsiteY219" fmla="*/ 409386 h 803953"/>
                <a:gd name="connsiteX220" fmla="*/ 1262629 w 3024845"/>
                <a:gd name="connsiteY220" fmla="*/ 399928 h 803953"/>
                <a:gd name="connsiteX221" fmla="*/ 1262629 w 3024845"/>
                <a:gd name="connsiteY221" fmla="*/ 401820 h 803953"/>
                <a:gd name="connsiteX222" fmla="*/ 1262629 w 3024845"/>
                <a:gd name="connsiteY222" fmla="*/ 415061 h 803953"/>
                <a:gd name="connsiteX223" fmla="*/ 1266682 w 3024845"/>
                <a:gd name="connsiteY223" fmla="*/ 369664 h 803953"/>
                <a:gd name="connsiteX224" fmla="*/ 1267442 w 3024845"/>
                <a:gd name="connsiteY224" fmla="*/ 369664 h 803953"/>
                <a:gd name="connsiteX225" fmla="*/ 1272762 w 3024845"/>
                <a:gd name="connsiteY225" fmla="*/ 369664 h 803953"/>
                <a:gd name="connsiteX226" fmla="*/ 1272762 w 3024845"/>
                <a:gd name="connsiteY226" fmla="*/ 304810 h 803953"/>
                <a:gd name="connsiteX227" fmla="*/ 1273776 w 3024845"/>
                <a:gd name="connsiteY227" fmla="*/ 304810 h 803953"/>
                <a:gd name="connsiteX228" fmla="*/ 1280869 w 3024845"/>
                <a:gd name="connsiteY228" fmla="*/ 304810 h 803953"/>
                <a:gd name="connsiteX229" fmla="*/ 1293029 w 3024845"/>
                <a:gd name="connsiteY229" fmla="*/ 261575 h 803953"/>
                <a:gd name="connsiteX230" fmla="*/ 1294296 w 3024845"/>
                <a:gd name="connsiteY230" fmla="*/ 261575 h 803953"/>
                <a:gd name="connsiteX231" fmla="*/ 1303163 w 3024845"/>
                <a:gd name="connsiteY231" fmla="*/ 261575 h 803953"/>
                <a:gd name="connsiteX232" fmla="*/ 1313296 w 3024845"/>
                <a:gd name="connsiteY232" fmla="*/ 304810 h 803953"/>
                <a:gd name="connsiteX233" fmla="*/ 1314309 w 3024845"/>
                <a:gd name="connsiteY233" fmla="*/ 304810 h 803953"/>
                <a:gd name="connsiteX234" fmla="*/ 1321403 w 3024845"/>
                <a:gd name="connsiteY234" fmla="*/ 304810 h 803953"/>
                <a:gd name="connsiteX235" fmla="*/ 1321403 w 3024845"/>
                <a:gd name="connsiteY235" fmla="*/ 343722 h 803953"/>
                <a:gd name="connsiteX236" fmla="*/ 1323176 w 3024845"/>
                <a:gd name="connsiteY236" fmla="*/ 343722 h 803953"/>
                <a:gd name="connsiteX237" fmla="*/ 1335590 w 3024845"/>
                <a:gd name="connsiteY237" fmla="*/ 343722 h 803953"/>
                <a:gd name="connsiteX238" fmla="*/ 1335590 w 3024845"/>
                <a:gd name="connsiteY238" fmla="*/ 345884 h 803953"/>
                <a:gd name="connsiteX239" fmla="*/ 1335590 w 3024845"/>
                <a:gd name="connsiteY239" fmla="*/ 361016 h 803953"/>
                <a:gd name="connsiteX240" fmla="*/ 1339643 w 3024845"/>
                <a:gd name="connsiteY240" fmla="*/ 358855 h 803953"/>
                <a:gd name="connsiteX241" fmla="*/ 1339643 w 3024845"/>
                <a:gd name="connsiteY241" fmla="*/ 343722 h 803953"/>
                <a:gd name="connsiteX242" fmla="*/ 1341163 w 3024845"/>
                <a:gd name="connsiteY242" fmla="*/ 343722 h 803953"/>
                <a:gd name="connsiteX243" fmla="*/ 1351803 w 3024845"/>
                <a:gd name="connsiteY243" fmla="*/ 343722 h 803953"/>
                <a:gd name="connsiteX244" fmla="*/ 1351803 w 3024845"/>
                <a:gd name="connsiteY244" fmla="*/ 345343 h 803953"/>
                <a:gd name="connsiteX245" fmla="*/ 1351803 w 3024845"/>
                <a:gd name="connsiteY245" fmla="*/ 356693 h 803953"/>
                <a:gd name="connsiteX246" fmla="*/ 1382204 w 3024845"/>
                <a:gd name="connsiteY246" fmla="*/ 356693 h 803953"/>
                <a:gd name="connsiteX247" fmla="*/ 1382204 w 3024845"/>
                <a:gd name="connsiteY247" fmla="*/ 319943 h 803953"/>
                <a:gd name="connsiteX248" fmla="*/ 1383470 w 3024845"/>
                <a:gd name="connsiteY248" fmla="*/ 319943 h 803953"/>
                <a:gd name="connsiteX249" fmla="*/ 1392337 w 3024845"/>
                <a:gd name="connsiteY249" fmla="*/ 319943 h 803953"/>
                <a:gd name="connsiteX250" fmla="*/ 1392337 w 3024845"/>
                <a:gd name="connsiteY250" fmla="*/ 341560 h 803953"/>
                <a:gd name="connsiteX251" fmla="*/ 1394364 w 3024845"/>
                <a:gd name="connsiteY251" fmla="*/ 309134 h 803953"/>
                <a:gd name="connsiteX252" fmla="*/ 1416657 w 3024845"/>
                <a:gd name="connsiteY252" fmla="*/ 309134 h 803953"/>
                <a:gd name="connsiteX253" fmla="*/ 1416657 w 3024845"/>
                <a:gd name="connsiteY253" fmla="*/ 307512 h 803953"/>
                <a:gd name="connsiteX254" fmla="*/ 1416657 w 3024845"/>
                <a:gd name="connsiteY254" fmla="*/ 296163 h 803953"/>
                <a:gd name="connsiteX255" fmla="*/ 1417417 w 3024845"/>
                <a:gd name="connsiteY255" fmla="*/ 296163 h 803953"/>
                <a:gd name="connsiteX256" fmla="*/ 1422737 w 3024845"/>
                <a:gd name="connsiteY256" fmla="*/ 296163 h 803953"/>
                <a:gd name="connsiteX257" fmla="*/ 1422737 w 3024845"/>
                <a:gd name="connsiteY257" fmla="*/ 294272 h 803953"/>
                <a:gd name="connsiteX258" fmla="*/ 1422737 w 3024845"/>
                <a:gd name="connsiteY258" fmla="*/ 281031 h 803953"/>
                <a:gd name="connsiteX259" fmla="*/ 1426791 w 3024845"/>
                <a:gd name="connsiteY259" fmla="*/ 287516 h 803953"/>
                <a:gd name="connsiteX260" fmla="*/ 1429071 w 3024845"/>
                <a:gd name="connsiteY260" fmla="*/ 287516 h 803953"/>
                <a:gd name="connsiteX261" fmla="*/ 1445031 w 3024845"/>
                <a:gd name="connsiteY261" fmla="*/ 287516 h 803953"/>
                <a:gd name="connsiteX262" fmla="*/ 1445031 w 3024845"/>
                <a:gd name="connsiteY262" fmla="*/ 286705 h 803953"/>
                <a:gd name="connsiteX263" fmla="*/ 1445031 w 3024845"/>
                <a:gd name="connsiteY263" fmla="*/ 281031 h 803953"/>
                <a:gd name="connsiteX264" fmla="*/ 1445791 w 3024845"/>
                <a:gd name="connsiteY264" fmla="*/ 281031 h 803953"/>
                <a:gd name="connsiteX265" fmla="*/ 1451111 w 3024845"/>
                <a:gd name="connsiteY265" fmla="*/ 281031 h 803953"/>
                <a:gd name="connsiteX266" fmla="*/ 1451111 w 3024845"/>
                <a:gd name="connsiteY266" fmla="*/ 282382 h 803953"/>
                <a:gd name="connsiteX267" fmla="*/ 1451111 w 3024845"/>
                <a:gd name="connsiteY267" fmla="*/ 291840 h 803953"/>
                <a:gd name="connsiteX268" fmla="*/ 1489618 w 3024845"/>
                <a:gd name="connsiteY268" fmla="*/ 291840 h 803953"/>
                <a:gd name="connsiteX269" fmla="*/ 1489618 w 3024845"/>
                <a:gd name="connsiteY269" fmla="*/ 430193 h 803953"/>
                <a:gd name="connsiteX270" fmla="*/ 1491138 w 3024845"/>
                <a:gd name="connsiteY270" fmla="*/ 430193 h 803953"/>
                <a:gd name="connsiteX271" fmla="*/ 1501778 w 3024845"/>
                <a:gd name="connsiteY271" fmla="*/ 430193 h 803953"/>
                <a:gd name="connsiteX272" fmla="*/ 1501778 w 3024845"/>
                <a:gd name="connsiteY272" fmla="*/ 417223 h 803953"/>
                <a:gd name="connsiteX273" fmla="*/ 1505832 w 3024845"/>
                <a:gd name="connsiteY273" fmla="*/ 417223 h 803953"/>
                <a:gd name="connsiteX274" fmla="*/ 1505832 w 3024845"/>
                <a:gd name="connsiteY274" fmla="*/ 430193 h 803953"/>
                <a:gd name="connsiteX275" fmla="*/ 1536232 w 3024845"/>
                <a:gd name="connsiteY275" fmla="*/ 430193 h 803953"/>
                <a:gd name="connsiteX276" fmla="*/ 1536232 w 3024845"/>
                <a:gd name="connsiteY276" fmla="*/ 399928 h 803953"/>
                <a:gd name="connsiteX277" fmla="*/ 1548392 w 3024845"/>
                <a:gd name="connsiteY277" fmla="*/ 399928 h 803953"/>
                <a:gd name="connsiteX278" fmla="*/ 1560552 w 3024845"/>
                <a:gd name="connsiteY278" fmla="*/ 397767 h 803953"/>
                <a:gd name="connsiteX279" fmla="*/ 1564606 w 3024845"/>
                <a:gd name="connsiteY279" fmla="*/ 399928 h 803953"/>
                <a:gd name="connsiteX280" fmla="*/ 1574739 w 3024845"/>
                <a:gd name="connsiteY280" fmla="*/ 399928 h 803953"/>
                <a:gd name="connsiteX281" fmla="*/ 1574739 w 3024845"/>
                <a:gd name="connsiteY281" fmla="*/ 430193 h 803953"/>
                <a:gd name="connsiteX282" fmla="*/ 1582846 w 3024845"/>
                <a:gd name="connsiteY282" fmla="*/ 430193 h 803953"/>
                <a:gd name="connsiteX283" fmla="*/ 1582846 w 3024845"/>
                <a:gd name="connsiteY283" fmla="*/ 447488 h 803953"/>
                <a:gd name="connsiteX284" fmla="*/ 1592182 w 3024845"/>
                <a:gd name="connsiteY284" fmla="*/ 448393 h 803953"/>
                <a:gd name="connsiteX285" fmla="*/ 1605140 w 3024845"/>
                <a:gd name="connsiteY285" fmla="*/ 448393 h 803953"/>
                <a:gd name="connsiteX286" fmla="*/ 1605140 w 3024845"/>
                <a:gd name="connsiteY286" fmla="*/ 432355 h 803953"/>
                <a:gd name="connsiteX287" fmla="*/ 1673096 w 3024845"/>
                <a:gd name="connsiteY287" fmla="*/ 432355 h 803953"/>
                <a:gd name="connsiteX288" fmla="*/ 1673096 w 3024845"/>
                <a:gd name="connsiteY288" fmla="*/ 347102 h 803953"/>
                <a:gd name="connsiteX289" fmla="*/ 1745104 w 3024845"/>
                <a:gd name="connsiteY289" fmla="*/ 347102 h 803953"/>
                <a:gd name="connsiteX290" fmla="*/ 1745104 w 3024845"/>
                <a:gd name="connsiteY290" fmla="*/ 425870 h 803953"/>
                <a:gd name="connsiteX291" fmla="*/ 1747008 w 3024845"/>
                <a:gd name="connsiteY291" fmla="*/ 425870 h 803953"/>
                <a:gd name="connsiteX292" fmla="*/ 1748250 w 3024845"/>
                <a:gd name="connsiteY292" fmla="*/ 448393 h 803953"/>
                <a:gd name="connsiteX293" fmla="*/ 1757926 w 3024845"/>
                <a:gd name="connsiteY293" fmla="*/ 448393 h 803953"/>
                <a:gd name="connsiteX294" fmla="*/ 1759168 w 3024845"/>
                <a:gd name="connsiteY294" fmla="*/ 425870 h 803953"/>
                <a:gd name="connsiteX295" fmla="*/ 1765248 w 3024845"/>
                <a:gd name="connsiteY295" fmla="*/ 425870 h 803953"/>
                <a:gd name="connsiteX296" fmla="*/ 1766490 w 3024845"/>
                <a:gd name="connsiteY296" fmla="*/ 448393 h 803953"/>
                <a:gd name="connsiteX297" fmla="*/ 1817112 w 3024845"/>
                <a:gd name="connsiteY297" fmla="*/ 448393 h 803953"/>
                <a:gd name="connsiteX298" fmla="*/ 1817112 w 3024845"/>
                <a:gd name="connsiteY298" fmla="*/ 285365 h 803953"/>
                <a:gd name="connsiteX299" fmla="*/ 2014439 w 3024845"/>
                <a:gd name="connsiteY299" fmla="*/ 285365 h 803953"/>
                <a:gd name="connsiteX300" fmla="*/ 2014439 w 3024845"/>
                <a:gd name="connsiteY300" fmla="*/ 448393 h 803953"/>
                <a:gd name="connsiteX301" fmla="*/ 2033136 w 3024845"/>
                <a:gd name="connsiteY301" fmla="*/ 448393 h 803953"/>
                <a:gd name="connsiteX302" fmla="*/ 2033136 w 3024845"/>
                <a:gd name="connsiteY302" fmla="*/ 365700 h 803953"/>
                <a:gd name="connsiteX303" fmla="*/ 2128256 w 3024845"/>
                <a:gd name="connsiteY303" fmla="*/ 365700 h 803953"/>
                <a:gd name="connsiteX304" fmla="*/ 2180720 w 3024845"/>
                <a:gd name="connsiteY304" fmla="*/ 300487 h 803953"/>
                <a:gd name="connsiteX305" fmla="*/ 2245574 w 3024845"/>
                <a:gd name="connsiteY305" fmla="*/ 300487 h 803953"/>
                <a:gd name="connsiteX306" fmla="*/ 2245574 w 3024845"/>
                <a:gd name="connsiteY306" fmla="*/ 376149 h 803953"/>
                <a:gd name="connsiteX307" fmla="*/ 2253681 w 3024845"/>
                <a:gd name="connsiteY307" fmla="*/ 376149 h 803953"/>
                <a:gd name="connsiteX308" fmla="*/ 2255708 w 3024845"/>
                <a:gd name="connsiteY308" fmla="*/ 369664 h 803953"/>
                <a:gd name="connsiteX309" fmla="*/ 2261788 w 3024845"/>
                <a:gd name="connsiteY309" fmla="*/ 369664 h 803953"/>
                <a:gd name="connsiteX310" fmla="*/ 2263815 w 3024845"/>
                <a:gd name="connsiteY310" fmla="*/ 378311 h 803953"/>
                <a:gd name="connsiteX311" fmla="*/ 2275975 w 3024845"/>
                <a:gd name="connsiteY311" fmla="*/ 378311 h 803953"/>
                <a:gd name="connsiteX312" fmla="*/ 2275975 w 3024845"/>
                <a:gd name="connsiteY312" fmla="*/ 371825 h 803953"/>
                <a:gd name="connsiteX313" fmla="*/ 2298268 w 3024845"/>
                <a:gd name="connsiteY313" fmla="*/ 371825 h 803953"/>
                <a:gd name="connsiteX314" fmla="*/ 2298268 w 3024845"/>
                <a:gd name="connsiteY314" fmla="*/ 378311 h 803953"/>
                <a:gd name="connsiteX315" fmla="*/ 2318535 w 3024845"/>
                <a:gd name="connsiteY315" fmla="*/ 378311 h 803953"/>
                <a:gd name="connsiteX316" fmla="*/ 2318535 w 3024845"/>
                <a:gd name="connsiteY316" fmla="*/ 423708 h 803953"/>
                <a:gd name="connsiteX317" fmla="*/ 2332722 w 3024845"/>
                <a:gd name="connsiteY317" fmla="*/ 423708 h 803953"/>
                <a:gd name="connsiteX318" fmla="*/ 2332722 w 3024845"/>
                <a:gd name="connsiteY318" fmla="*/ 410737 h 803953"/>
                <a:gd name="connsiteX319" fmla="*/ 2348936 w 3024845"/>
                <a:gd name="connsiteY319" fmla="*/ 410737 h 803953"/>
                <a:gd name="connsiteX320" fmla="*/ 2348936 w 3024845"/>
                <a:gd name="connsiteY320" fmla="*/ 231310 h 803953"/>
                <a:gd name="connsiteX321" fmla="*/ 2355016 w 3024845"/>
                <a:gd name="connsiteY321" fmla="*/ 224824 h 803953"/>
                <a:gd name="connsiteX322" fmla="*/ 2427977 w 3024845"/>
                <a:gd name="connsiteY322" fmla="*/ 224824 h 803953"/>
                <a:gd name="connsiteX323" fmla="*/ 2427977 w 3024845"/>
                <a:gd name="connsiteY323" fmla="*/ 233472 h 803953"/>
                <a:gd name="connsiteX324" fmla="*/ 2438110 w 3024845"/>
                <a:gd name="connsiteY324" fmla="*/ 233472 h 803953"/>
                <a:gd name="connsiteX325" fmla="*/ 2438110 w 3024845"/>
                <a:gd name="connsiteY325" fmla="*/ 348046 h 803953"/>
                <a:gd name="connsiteX326" fmla="*/ 2460404 w 3024845"/>
                <a:gd name="connsiteY326" fmla="*/ 348046 h 803953"/>
                <a:gd name="connsiteX327" fmla="*/ 2460404 w 3024845"/>
                <a:gd name="connsiteY327" fmla="*/ 281031 h 803953"/>
                <a:gd name="connsiteX328" fmla="*/ 2486751 w 3024845"/>
                <a:gd name="connsiteY328" fmla="*/ 281031 h 803953"/>
                <a:gd name="connsiteX329" fmla="*/ 2490804 w 3024845"/>
                <a:gd name="connsiteY329" fmla="*/ 276707 h 803953"/>
                <a:gd name="connsiteX330" fmla="*/ 2498911 w 3024845"/>
                <a:gd name="connsiteY330" fmla="*/ 276707 h 803953"/>
                <a:gd name="connsiteX331" fmla="*/ 2502964 w 3024845"/>
                <a:gd name="connsiteY331" fmla="*/ 281031 h 803953"/>
                <a:gd name="connsiteX332" fmla="*/ 2525258 w 3024845"/>
                <a:gd name="connsiteY332" fmla="*/ 281031 h 803953"/>
                <a:gd name="connsiteX333" fmla="*/ 2525258 w 3024845"/>
                <a:gd name="connsiteY333" fmla="*/ 164295 h 803953"/>
                <a:gd name="connsiteX334" fmla="*/ 2582005 w 3024845"/>
                <a:gd name="connsiteY334" fmla="*/ 153486 h 803953"/>
                <a:gd name="connsiteX335" fmla="*/ 2582005 w 3024845"/>
                <a:gd name="connsiteY335" fmla="*/ 154567 h 803953"/>
                <a:gd name="connsiteX336" fmla="*/ 2582005 w 3024845"/>
                <a:gd name="connsiteY336" fmla="*/ 162133 h 803953"/>
                <a:gd name="connsiteX337" fmla="*/ 2608352 w 3024845"/>
                <a:gd name="connsiteY337" fmla="*/ 162133 h 803953"/>
                <a:gd name="connsiteX338" fmla="*/ 2608352 w 3024845"/>
                <a:gd name="connsiteY338" fmla="*/ 417223 h 803953"/>
                <a:gd name="connsiteX339" fmla="*/ 2630646 w 3024845"/>
                <a:gd name="connsiteY339" fmla="*/ 417223 h 803953"/>
                <a:gd name="connsiteX340" fmla="*/ 2630646 w 3024845"/>
                <a:gd name="connsiteY340" fmla="*/ 412899 h 803953"/>
                <a:gd name="connsiteX341" fmla="*/ 2642806 w 3024845"/>
                <a:gd name="connsiteY341" fmla="*/ 412899 h 803953"/>
                <a:gd name="connsiteX342" fmla="*/ 2642806 w 3024845"/>
                <a:gd name="connsiteY342" fmla="*/ 417223 h 803953"/>
                <a:gd name="connsiteX343" fmla="*/ 2667126 w 3024845"/>
                <a:gd name="connsiteY343" fmla="*/ 417223 h 803953"/>
                <a:gd name="connsiteX344" fmla="*/ 2667126 w 3024845"/>
                <a:gd name="connsiteY344" fmla="*/ 404252 h 803953"/>
                <a:gd name="connsiteX345" fmla="*/ 2695500 w 3024845"/>
                <a:gd name="connsiteY345" fmla="*/ 404252 h 803953"/>
                <a:gd name="connsiteX346" fmla="*/ 2707660 w 3024845"/>
                <a:gd name="connsiteY346" fmla="*/ 399928 h 803953"/>
                <a:gd name="connsiteX347" fmla="*/ 2727927 w 3024845"/>
                <a:gd name="connsiteY347" fmla="*/ 404252 h 803953"/>
                <a:gd name="connsiteX348" fmla="*/ 2727927 w 3024845"/>
                <a:gd name="connsiteY348" fmla="*/ 386958 h 803953"/>
                <a:gd name="connsiteX349" fmla="*/ 2736034 w 3024845"/>
                <a:gd name="connsiteY349" fmla="*/ 386958 h 803953"/>
                <a:gd name="connsiteX350" fmla="*/ 2736034 w 3024845"/>
                <a:gd name="connsiteY350" fmla="*/ 373987 h 803953"/>
                <a:gd name="connsiteX351" fmla="*/ 2792781 w 3024845"/>
                <a:gd name="connsiteY351" fmla="*/ 373987 h 803953"/>
                <a:gd name="connsiteX352" fmla="*/ 2792781 w 3024845"/>
                <a:gd name="connsiteY352" fmla="*/ 343722 h 803953"/>
                <a:gd name="connsiteX353" fmla="*/ 2811021 w 3024845"/>
                <a:gd name="connsiteY353" fmla="*/ 343722 h 803953"/>
                <a:gd name="connsiteX354" fmla="*/ 2811021 w 3024845"/>
                <a:gd name="connsiteY354" fmla="*/ 337237 h 803953"/>
                <a:gd name="connsiteX355" fmla="*/ 2823181 w 3024845"/>
                <a:gd name="connsiteY355" fmla="*/ 337237 h 803953"/>
                <a:gd name="connsiteX356" fmla="*/ 2823181 w 3024845"/>
                <a:gd name="connsiteY356" fmla="*/ 343722 h 803953"/>
                <a:gd name="connsiteX357" fmla="*/ 2839395 w 3024845"/>
                <a:gd name="connsiteY357" fmla="*/ 343722 h 803953"/>
                <a:gd name="connsiteX358" fmla="*/ 2839395 w 3024845"/>
                <a:gd name="connsiteY358" fmla="*/ 393443 h 803953"/>
                <a:gd name="connsiteX359" fmla="*/ 2871822 w 3024845"/>
                <a:gd name="connsiteY359" fmla="*/ 393443 h 803953"/>
                <a:gd name="connsiteX360" fmla="*/ 2871822 w 3024845"/>
                <a:gd name="connsiteY360" fmla="*/ 367502 h 803953"/>
                <a:gd name="connsiteX361" fmla="*/ 2910329 w 3024845"/>
                <a:gd name="connsiteY361" fmla="*/ 367502 h 803953"/>
                <a:gd name="connsiteX362" fmla="*/ 2910329 w 3024845"/>
                <a:gd name="connsiteY362" fmla="*/ 337237 h 803953"/>
                <a:gd name="connsiteX363" fmla="*/ 2958970 w 3024845"/>
                <a:gd name="connsiteY363" fmla="*/ 337237 h 803953"/>
                <a:gd name="connsiteX364" fmla="*/ 2958970 w 3024845"/>
                <a:gd name="connsiteY364" fmla="*/ 448393 h 803953"/>
                <a:gd name="connsiteX365" fmla="*/ 2958970 w 3024845"/>
                <a:gd name="connsiteY365" fmla="*/ 462172 h 803953"/>
                <a:gd name="connsiteX366" fmla="*/ 3024845 w 3024845"/>
                <a:gd name="connsiteY366" fmla="*/ 462172 h 803953"/>
                <a:gd name="connsiteX367" fmla="*/ 3024845 w 3024845"/>
                <a:gd name="connsiteY367" fmla="*/ 803953 h 803953"/>
                <a:gd name="connsiteX368" fmla="*/ 2054 w 3024845"/>
                <a:gd name="connsiteY368" fmla="*/ 801620 h 803953"/>
                <a:gd name="connsiteX369" fmla="*/ 0 w 3024845"/>
                <a:gd name="connsiteY369" fmla="*/ 367502 h 803953"/>
                <a:gd name="connsiteX370" fmla="*/ 20267 w 3024845"/>
                <a:gd name="connsiteY370" fmla="*/ 367502 h 803953"/>
                <a:gd name="connsiteX371" fmla="*/ 20774 w 3024845"/>
                <a:gd name="connsiteY371" fmla="*/ 366421 h 803953"/>
                <a:gd name="connsiteX372" fmla="*/ 24320 w 3024845"/>
                <a:gd name="connsiteY372" fmla="*/ 358855 h 803953"/>
                <a:gd name="connsiteX373" fmla="*/ 26094 w 3024845"/>
                <a:gd name="connsiteY373" fmla="*/ 359125 h 803953"/>
                <a:gd name="connsiteX374" fmla="*/ 38507 w 3024845"/>
                <a:gd name="connsiteY374" fmla="*/ 361016 h 803953"/>
                <a:gd name="connsiteX375" fmla="*/ 39014 w 3024845"/>
                <a:gd name="connsiteY375" fmla="*/ 362368 h 803953"/>
                <a:gd name="connsiteX376" fmla="*/ 42560 w 3024845"/>
                <a:gd name="connsiteY376" fmla="*/ 371825 h 803953"/>
                <a:gd name="connsiteX377" fmla="*/ 68907 w 3024845"/>
                <a:gd name="connsiteY377" fmla="*/ 373987 h 803953"/>
                <a:gd name="connsiteX378" fmla="*/ 68907 w 3024845"/>
                <a:gd name="connsiteY378" fmla="*/ 250766 h 803953"/>
                <a:gd name="connsiteX379" fmla="*/ 70934 w 3024845"/>
                <a:gd name="connsiteY379" fmla="*/ 250766 h 803953"/>
                <a:gd name="connsiteX380" fmla="*/ 85121 w 3024845"/>
                <a:gd name="connsiteY380" fmla="*/ 250766 h 803953"/>
                <a:gd name="connsiteX381" fmla="*/ 85121 w 3024845"/>
                <a:gd name="connsiteY381" fmla="*/ 114574 h 803953"/>
                <a:gd name="connsiteX382" fmla="*/ 86894 w 3024845"/>
                <a:gd name="connsiteY382" fmla="*/ 114574 h 803953"/>
                <a:gd name="connsiteX383" fmla="*/ 99308 w 3024845"/>
                <a:gd name="connsiteY383" fmla="*/ 114574 h 803953"/>
                <a:gd name="connsiteX384" fmla="*/ 99308 w 3024845"/>
                <a:gd name="connsiteY384" fmla="*/ 0 h 803953"/>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347598 h 689379"/>
                <a:gd name="connsiteX367" fmla="*/ 3024845 w 3024845"/>
                <a:gd name="connsiteY367" fmla="*/ 689379 h 689379"/>
                <a:gd name="connsiteX368" fmla="*/ 2054 w 3024845"/>
                <a:gd name="connsiteY368" fmla="*/ 687046 h 689379"/>
                <a:gd name="connsiteX369" fmla="*/ 0 w 3024845"/>
                <a:gd name="connsiteY369" fmla="*/ 252928 h 689379"/>
                <a:gd name="connsiteX370" fmla="*/ 20267 w 3024845"/>
                <a:gd name="connsiteY370" fmla="*/ 252928 h 689379"/>
                <a:gd name="connsiteX371" fmla="*/ 20774 w 3024845"/>
                <a:gd name="connsiteY371" fmla="*/ 251847 h 689379"/>
                <a:gd name="connsiteX372" fmla="*/ 24320 w 3024845"/>
                <a:gd name="connsiteY372" fmla="*/ 244281 h 689379"/>
                <a:gd name="connsiteX373" fmla="*/ 26094 w 3024845"/>
                <a:gd name="connsiteY373" fmla="*/ 244551 h 689379"/>
                <a:gd name="connsiteX374" fmla="*/ 38507 w 3024845"/>
                <a:gd name="connsiteY374" fmla="*/ 246442 h 689379"/>
                <a:gd name="connsiteX375" fmla="*/ 39014 w 3024845"/>
                <a:gd name="connsiteY375" fmla="*/ 247794 h 689379"/>
                <a:gd name="connsiteX376" fmla="*/ 42560 w 3024845"/>
                <a:gd name="connsiteY376" fmla="*/ 257251 h 689379"/>
                <a:gd name="connsiteX377" fmla="*/ 68907 w 3024845"/>
                <a:gd name="connsiteY377" fmla="*/ 259413 h 689379"/>
                <a:gd name="connsiteX378" fmla="*/ 68907 w 3024845"/>
                <a:gd name="connsiteY378" fmla="*/ 136192 h 689379"/>
                <a:gd name="connsiteX379" fmla="*/ 70934 w 3024845"/>
                <a:gd name="connsiteY379" fmla="*/ 136192 h 689379"/>
                <a:gd name="connsiteX380" fmla="*/ 85121 w 3024845"/>
                <a:gd name="connsiteY380" fmla="*/ 136192 h 689379"/>
                <a:gd name="connsiteX381" fmla="*/ 85121 w 3024845"/>
                <a:gd name="connsiteY381" fmla="*/ 0 h 689379"/>
                <a:gd name="connsiteX382" fmla="*/ 86894 w 3024845"/>
                <a:gd name="connsiteY382" fmla="*/ 0 h 689379"/>
                <a:gd name="connsiteX383" fmla="*/ 99308 w 3024845"/>
                <a:gd name="connsiteY383"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689379 h 689379"/>
                <a:gd name="connsiteX367" fmla="*/ 2054 w 3024845"/>
                <a:gd name="connsiteY367" fmla="*/ 687046 h 689379"/>
                <a:gd name="connsiteX368" fmla="*/ 0 w 3024845"/>
                <a:gd name="connsiteY368" fmla="*/ 252928 h 689379"/>
                <a:gd name="connsiteX369" fmla="*/ 20267 w 3024845"/>
                <a:gd name="connsiteY369" fmla="*/ 252928 h 689379"/>
                <a:gd name="connsiteX370" fmla="*/ 20774 w 3024845"/>
                <a:gd name="connsiteY370" fmla="*/ 251847 h 689379"/>
                <a:gd name="connsiteX371" fmla="*/ 24320 w 3024845"/>
                <a:gd name="connsiteY371" fmla="*/ 244281 h 689379"/>
                <a:gd name="connsiteX372" fmla="*/ 26094 w 3024845"/>
                <a:gd name="connsiteY372" fmla="*/ 244551 h 689379"/>
                <a:gd name="connsiteX373" fmla="*/ 38507 w 3024845"/>
                <a:gd name="connsiteY373" fmla="*/ 246442 h 689379"/>
                <a:gd name="connsiteX374" fmla="*/ 39014 w 3024845"/>
                <a:gd name="connsiteY374" fmla="*/ 247794 h 689379"/>
                <a:gd name="connsiteX375" fmla="*/ 42560 w 3024845"/>
                <a:gd name="connsiteY375" fmla="*/ 257251 h 689379"/>
                <a:gd name="connsiteX376" fmla="*/ 68907 w 3024845"/>
                <a:gd name="connsiteY376" fmla="*/ 259413 h 689379"/>
                <a:gd name="connsiteX377" fmla="*/ 68907 w 3024845"/>
                <a:gd name="connsiteY377" fmla="*/ 136192 h 689379"/>
                <a:gd name="connsiteX378" fmla="*/ 70934 w 3024845"/>
                <a:gd name="connsiteY378" fmla="*/ 136192 h 689379"/>
                <a:gd name="connsiteX379" fmla="*/ 85121 w 3024845"/>
                <a:gd name="connsiteY379" fmla="*/ 136192 h 689379"/>
                <a:gd name="connsiteX380" fmla="*/ 85121 w 3024845"/>
                <a:gd name="connsiteY380" fmla="*/ 0 h 689379"/>
                <a:gd name="connsiteX381" fmla="*/ 86894 w 3024845"/>
                <a:gd name="connsiteY381" fmla="*/ 0 h 689379"/>
                <a:gd name="connsiteX382" fmla="*/ 99308 w 3024845"/>
                <a:gd name="connsiteY382"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3024845 w 3024845"/>
                <a:gd name="connsiteY365" fmla="*/ 689379 h 689379"/>
                <a:gd name="connsiteX366" fmla="*/ 2054 w 3024845"/>
                <a:gd name="connsiteY366" fmla="*/ 687046 h 689379"/>
                <a:gd name="connsiteX367" fmla="*/ 0 w 3024845"/>
                <a:gd name="connsiteY367" fmla="*/ 252928 h 689379"/>
                <a:gd name="connsiteX368" fmla="*/ 20267 w 3024845"/>
                <a:gd name="connsiteY368" fmla="*/ 252928 h 689379"/>
                <a:gd name="connsiteX369" fmla="*/ 20774 w 3024845"/>
                <a:gd name="connsiteY369" fmla="*/ 251847 h 689379"/>
                <a:gd name="connsiteX370" fmla="*/ 24320 w 3024845"/>
                <a:gd name="connsiteY370" fmla="*/ 244281 h 689379"/>
                <a:gd name="connsiteX371" fmla="*/ 26094 w 3024845"/>
                <a:gd name="connsiteY371" fmla="*/ 244551 h 689379"/>
                <a:gd name="connsiteX372" fmla="*/ 38507 w 3024845"/>
                <a:gd name="connsiteY372" fmla="*/ 246442 h 689379"/>
                <a:gd name="connsiteX373" fmla="*/ 39014 w 3024845"/>
                <a:gd name="connsiteY373" fmla="*/ 247794 h 689379"/>
                <a:gd name="connsiteX374" fmla="*/ 42560 w 3024845"/>
                <a:gd name="connsiteY374" fmla="*/ 257251 h 689379"/>
                <a:gd name="connsiteX375" fmla="*/ 68907 w 3024845"/>
                <a:gd name="connsiteY375" fmla="*/ 259413 h 689379"/>
                <a:gd name="connsiteX376" fmla="*/ 68907 w 3024845"/>
                <a:gd name="connsiteY376" fmla="*/ 136192 h 689379"/>
                <a:gd name="connsiteX377" fmla="*/ 70934 w 3024845"/>
                <a:gd name="connsiteY377" fmla="*/ 136192 h 689379"/>
                <a:gd name="connsiteX378" fmla="*/ 85121 w 3024845"/>
                <a:gd name="connsiteY378" fmla="*/ 136192 h 689379"/>
                <a:gd name="connsiteX379" fmla="*/ 85121 w 3024845"/>
                <a:gd name="connsiteY379" fmla="*/ 0 h 689379"/>
                <a:gd name="connsiteX380" fmla="*/ 86894 w 3024845"/>
                <a:gd name="connsiteY380" fmla="*/ 0 h 689379"/>
                <a:gd name="connsiteX381" fmla="*/ 99308 w 3024845"/>
                <a:gd name="connsiteY381"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3024845 w 3024845"/>
                <a:gd name="connsiteY364" fmla="*/ 689379 h 689379"/>
                <a:gd name="connsiteX365" fmla="*/ 2054 w 3024845"/>
                <a:gd name="connsiteY365" fmla="*/ 687046 h 689379"/>
                <a:gd name="connsiteX366" fmla="*/ 0 w 3024845"/>
                <a:gd name="connsiteY366" fmla="*/ 252928 h 689379"/>
                <a:gd name="connsiteX367" fmla="*/ 20267 w 3024845"/>
                <a:gd name="connsiteY367" fmla="*/ 252928 h 689379"/>
                <a:gd name="connsiteX368" fmla="*/ 20774 w 3024845"/>
                <a:gd name="connsiteY368" fmla="*/ 251847 h 689379"/>
                <a:gd name="connsiteX369" fmla="*/ 24320 w 3024845"/>
                <a:gd name="connsiteY369" fmla="*/ 244281 h 689379"/>
                <a:gd name="connsiteX370" fmla="*/ 26094 w 3024845"/>
                <a:gd name="connsiteY370" fmla="*/ 244551 h 689379"/>
                <a:gd name="connsiteX371" fmla="*/ 38507 w 3024845"/>
                <a:gd name="connsiteY371" fmla="*/ 246442 h 689379"/>
                <a:gd name="connsiteX372" fmla="*/ 39014 w 3024845"/>
                <a:gd name="connsiteY372" fmla="*/ 247794 h 689379"/>
                <a:gd name="connsiteX373" fmla="*/ 42560 w 3024845"/>
                <a:gd name="connsiteY373" fmla="*/ 257251 h 689379"/>
                <a:gd name="connsiteX374" fmla="*/ 68907 w 3024845"/>
                <a:gd name="connsiteY374" fmla="*/ 259413 h 689379"/>
                <a:gd name="connsiteX375" fmla="*/ 68907 w 3024845"/>
                <a:gd name="connsiteY375" fmla="*/ 136192 h 689379"/>
                <a:gd name="connsiteX376" fmla="*/ 70934 w 3024845"/>
                <a:gd name="connsiteY376" fmla="*/ 136192 h 689379"/>
                <a:gd name="connsiteX377" fmla="*/ 85121 w 3024845"/>
                <a:gd name="connsiteY377" fmla="*/ 136192 h 689379"/>
                <a:gd name="connsiteX378" fmla="*/ 85121 w 3024845"/>
                <a:gd name="connsiteY378" fmla="*/ 0 h 689379"/>
                <a:gd name="connsiteX379" fmla="*/ 86894 w 3024845"/>
                <a:gd name="connsiteY379" fmla="*/ 0 h 689379"/>
                <a:gd name="connsiteX380" fmla="*/ 99308 w 3024845"/>
                <a:gd name="connsiteY380" fmla="*/ 0 h 689379"/>
                <a:gd name="connsiteX0" fmla="*/ 99308 w 2961438"/>
                <a:gd name="connsiteY0" fmla="*/ 0 h 689379"/>
                <a:gd name="connsiteX1" fmla="*/ 220909 w 2961438"/>
                <a:gd name="connsiteY1" fmla="*/ 0 h 689379"/>
                <a:gd name="connsiteX2" fmla="*/ 223189 w 2961438"/>
                <a:gd name="connsiteY2" fmla="*/ 0 h 689379"/>
                <a:gd name="connsiteX3" fmla="*/ 239150 w 2961438"/>
                <a:gd name="connsiteY3" fmla="*/ 0 h 689379"/>
                <a:gd name="connsiteX4" fmla="*/ 239150 w 2961438"/>
                <a:gd name="connsiteY4" fmla="*/ 140515 h 689379"/>
                <a:gd name="connsiteX5" fmla="*/ 240670 w 2961438"/>
                <a:gd name="connsiteY5" fmla="*/ 140245 h 689379"/>
                <a:gd name="connsiteX6" fmla="*/ 251310 w 2961438"/>
                <a:gd name="connsiteY6" fmla="*/ 138354 h 689379"/>
                <a:gd name="connsiteX7" fmla="*/ 249283 w 2961438"/>
                <a:gd name="connsiteY7" fmla="*/ 226986 h 689379"/>
                <a:gd name="connsiteX8" fmla="*/ 250803 w 2961438"/>
                <a:gd name="connsiteY8" fmla="*/ 227257 h 689379"/>
                <a:gd name="connsiteX9" fmla="*/ 261443 w 2961438"/>
                <a:gd name="connsiteY9" fmla="*/ 229148 h 689379"/>
                <a:gd name="connsiteX10" fmla="*/ 261696 w 2961438"/>
                <a:gd name="connsiteY10" fmla="*/ 229959 h 689379"/>
                <a:gd name="connsiteX11" fmla="*/ 263470 w 2961438"/>
                <a:gd name="connsiteY11" fmla="*/ 235634 h 689379"/>
                <a:gd name="connsiteX12" fmla="*/ 264230 w 2961438"/>
                <a:gd name="connsiteY12" fmla="*/ 233202 h 689379"/>
                <a:gd name="connsiteX13" fmla="*/ 269550 w 2961438"/>
                <a:gd name="connsiteY13" fmla="*/ 216178 h 689379"/>
                <a:gd name="connsiteX14" fmla="*/ 271323 w 2961438"/>
                <a:gd name="connsiteY14" fmla="*/ 216178 h 689379"/>
                <a:gd name="connsiteX15" fmla="*/ 283737 w 2961438"/>
                <a:gd name="connsiteY15" fmla="*/ 216178 h 689379"/>
                <a:gd name="connsiteX16" fmla="*/ 283737 w 2961438"/>
                <a:gd name="connsiteY16" fmla="*/ 248604 h 689379"/>
                <a:gd name="connsiteX17" fmla="*/ 284750 w 2961438"/>
                <a:gd name="connsiteY17" fmla="*/ 249145 h 689379"/>
                <a:gd name="connsiteX18" fmla="*/ 291844 w 2961438"/>
                <a:gd name="connsiteY18" fmla="*/ 252928 h 689379"/>
                <a:gd name="connsiteX19" fmla="*/ 291844 w 2961438"/>
                <a:gd name="connsiteY19" fmla="*/ 254279 h 689379"/>
                <a:gd name="connsiteX20" fmla="*/ 291844 w 2961438"/>
                <a:gd name="connsiteY20" fmla="*/ 263737 h 689379"/>
                <a:gd name="connsiteX21" fmla="*/ 336431 w 2961438"/>
                <a:gd name="connsiteY21" fmla="*/ 263737 h 689379"/>
                <a:gd name="connsiteX22" fmla="*/ 336431 w 2961438"/>
                <a:gd name="connsiteY22" fmla="*/ 264818 h 689379"/>
                <a:gd name="connsiteX23" fmla="*/ 336431 w 2961438"/>
                <a:gd name="connsiteY23" fmla="*/ 272384 h 689379"/>
                <a:gd name="connsiteX24" fmla="*/ 338457 w 2961438"/>
                <a:gd name="connsiteY24" fmla="*/ 272384 h 689379"/>
                <a:gd name="connsiteX25" fmla="*/ 352644 w 2961438"/>
                <a:gd name="connsiteY25" fmla="*/ 272384 h 689379"/>
                <a:gd name="connsiteX26" fmla="*/ 352644 w 2961438"/>
                <a:gd name="connsiteY26" fmla="*/ 242119 h 689379"/>
                <a:gd name="connsiteX27" fmla="*/ 397231 w 2961438"/>
                <a:gd name="connsiteY27" fmla="*/ 242119 h 689379"/>
                <a:gd name="connsiteX28" fmla="*/ 397231 w 2961438"/>
                <a:gd name="connsiteY28" fmla="*/ 240768 h 689379"/>
                <a:gd name="connsiteX29" fmla="*/ 397231 w 2961438"/>
                <a:gd name="connsiteY29" fmla="*/ 231310 h 689379"/>
                <a:gd name="connsiteX30" fmla="*/ 398245 w 2961438"/>
                <a:gd name="connsiteY30" fmla="*/ 231310 h 689379"/>
                <a:gd name="connsiteX31" fmla="*/ 405338 w 2961438"/>
                <a:gd name="connsiteY31" fmla="*/ 231310 h 689379"/>
                <a:gd name="connsiteX32" fmla="*/ 405338 w 2961438"/>
                <a:gd name="connsiteY32" fmla="*/ 229419 h 689379"/>
                <a:gd name="connsiteX33" fmla="*/ 405338 w 2961438"/>
                <a:gd name="connsiteY33" fmla="*/ 216178 h 689379"/>
                <a:gd name="connsiteX34" fmla="*/ 406098 w 2961438"/>
                <a:gd name="connsiteY34" fmla="*/ 216178 h 689379"/>
                <a:gd name="connsiteX35" fmla="*/ 411418 w 2961438"/>
                <a:gd name="connsiteY35" fmla="*/ 216178 h 689379"/>
                <a:gd name="connsiteX36" fmla="*/ 411418 w 2961438"/>
                <a:gd name="connsiteY36" fmla="*/ 215097 h 689379"/>
                <a:gd name="connsiteX37" fmla="*/ 411418 w 2961438"/>
                <a:gd name="connsiteY37" fmla="*/ 207530 h 689379"/>
                <a:gd name="connsiteX38" fmla="*/ 413445 w 2961438"/>
                <a:gd name="connsiteY38" fmla="*/ 207530 h 689379"/>
                <a:gd name="connsiteX39" fmla="*/ 427632 w 2961438"/>
                <a:gd name="connsiteY39" fmla="*/ 207530 h 689379"/>
                <a:gd name="connsiteX40" fmla="*/ 427632 w 2961438"/>
                <a:gd name="connsiteY40" fmla="*/ 208611 h 689379"/>
                <a:gd name="connsiteX41" fmla="*/ 427632 w 2961438"/>
                <a:gd name="connsiteY41" fmla="*/ 216178 h 689379"/>
                <a:gd name="connsiteX42" fmla="*/ 449925 w 2961438"/>
                <a:gd name="connsiteY42" fmla="*/ 216178 h 689379"/>
                <a:gd name="connsiteX43" fmla="*/ 449925 w 2961438"/>
                <a:gd name="connsiteY43" fmla="*/ 214286 h 689379"/>
                <a:gd name="connsiteX44" fmla="*/ 449925 w 2961438"/>
                <a:gd name="connsiteY44" fmla="*/ 201045 h 689379"/>
                <a:gd name="connsiteX45" fmla="*/ 451699 w 2961438"/>
                <a:gd name="connsiteY45" fmla="*/ 201045 h 689379"/>
                <a:gd name="connsiteX46" fmla="*/ 464112 w 2961438"/>
                <a:gd name="connsiteY46" fmla="*/ 201045 h 689379"/>
                <a:gd name="connsiteX47" fmla="*/ 464112 w 2961438"/>
                <a:gd name="connsiteY47" fmla="*/ 224825 h 689379"/>
                <a:gd name="connsiteX48" fmla="*/ 465126 w 2961438"/>
                <a:gd name="connsiteY48" fmla="*/ 224825 h 689379"/>
                <a:gd name="connsiteX49" fmla="*/ 472219 w 2961438"/>
                <a:gd name="connsiteY49" fmla="*/ 224825 h 689379"/>
                <a:gd name="connsiteX50" fmla="*/ 472219 w 2961438"/>
                <a:gd name="connsiteY50" fmla="*/ 223744 h 689379"/>
                <a:gd name="connsiteX51" fmla="*/ 472219 w 2961438"/>
                <a:gd name="connsiteY51" fmla="*/ 216178 h 689379"/>
                <a:gd name="connsiteX52" fmla="*/ 473992 w 2961438"/>
                <a:gd name="connsiteY52" fmla="*/ 216178 h 689379"/>
                <a:gd name="connsiteX53" fmla="*/ 486406 w 2961438"/>
                <a:gd name="connsiteY53" fmla="*/ 216178 h 689379"/>
                <a:gd name="connsiteX54" fmla="*/ 486406 w 2961438"/>
                <a:gd name="connsiteY54" fmla="*/ 242119 h 689379"/>
                <a:gd name="connsiteX55" fmla="*/ 488433 w 2961438"/>
                <a:gd name="connsiteY55" fmla="*/ 242119 h 689379"/>
                <a:gd name="connsiteX56" fmla="*/ 502619 w 2961438"/>
                <a:gd name="connsiteY56" fmla="*/ 242119 h 689379"/>
                <a:gd name="connsiteX57" fmla="*/ 502619 w 2961438"/>
                <a:gd name="connsiteY57" fmla="*/ 243740 h 689379"/>
                <a:gd name="connsiteX58" fmla="*/ 502619 w 2961438"/>
                <a:gd name="connsiteY58" fmla="*/ 255090 h 689379"/>
                <a:gd name="connsiteX59" fmla="*/ 503379 w 2961438"/>
                <a:gd name="connsiteY59" fmla="*/ 255090 h 689379"/>
                <a:gd name="connsiteX60" fmla="*/ 508700 w 2961438"/>
                <a:gd name="connsiteY60" fmla="*/ 255090 h 689379"/>
                <a:gd name="connsiteX61" fmla="*/ 508700 w 2961438"/>
                <a:gd name="connsiteY61" fmla="*/ 254279 h 689379"/>
                <a:gd name="connsiteX62" fmla="*/ 508700 w 2961438"/>
                <a:gd name="connsiteY62" fmla="*/ 248604 h 689379"/>
                <a:gd name="connsiteX63" fmla="*/ 539100 w 2961438"/>
                <a:gd name="connsiteY63" fmla="*/ 248604 h 689379"/>
                <a:gd name="connsiteX64" fmla="*/ 539100 w 2961438"/>
                <a:gd name="connsiteY64" fmla="*/ 272384 h 689379"/>
                <a:gd name="connsiteX65" fmla="*/ 540113 w 2961438"/>
                <a:gd name="connsiteY65" fmla="*/ 272384 h 689379"/>
                <a:gd name="connsiteX66" fmla="*/ 547207 w 2961438"/>
                <a:gd name="connsiteY66" fmla="*/ 272384 h 689379"/>
                <a:gd name="connsiteX67" fmla="*/ 547207 w 2961438"/>
                <a:gd name="connsiteY67" fmla="*/ 273465 h 689379"/>
                <a:gd name="connsiteX68" fmla="*/ 547207 w 2961438"/>
                <a:gd name="connsiteY68" fmla="*/ 281031 h 689379"/>
                <a:gd name="connsiteX69" fmla="*/ 547967 w 2961438"/>
                <a:gd name="connsiteY69" fmla="*/ 281031 h 689379"/>
                <a:gd name="connsiteX70" fmla="*/ 553287 w 2961438"/>
                <a:gd name="connsiteY70" fmla="*/ 281031 h 689379"/>
                <a:gd name="connsiteX71" fmla="*/ 553287 w 2961438"/>
                <a:gd name="connsiteY71" fmla="*/ 278869 h 689379"/>
                <a:gd name="connsiteX72" fmla="*/ 553287 w 2961438"/>
                <a:gd name="connsiteY72" fmla="*/ 263737 h 689379"/>
                <a:gd name="connsiteX73" fmla="*/ 554300 w 2961438"/>
                <a:gd name="connsiteY73" fmla="*/ 263737 h 689379"/>
                <a:gd name="connsiteX74" fmla="*/ 561394 w 2961438"/>
                <a:gd name="connsiteY74" fmla="*/ 263737 h 689379"/>
                <a:gd name="connsiteX75" fmla="*/ 561394 w 2961438"/>
                <a:gd name="connsiteY75" fmla="*/ 264818 h 689379"/>
                <a:gd name="connsiteX76" fmla="*/ 561394 w 2961438"/>
                <a:gd name="connsiteY76" fmla="*/ 272384 h 689379"/>
                <a:gd name="connsiteX77" fmla="*/ 566714 w 2961438"/>
                <a:gd name="connsiteY77" fmla="*/ 270391 h 689379"/>
                <a:gd name="connsiteX78" fmla="*/ 567474 w 2961438"/>
                <a:gd name="connsiteY78" fmla="*/ 269411 h 689379"/>
                <a:gd name="connsiteX79" fmla="*/ 567474 w 2961438"/>
                <a:gd name="connsiteY79" fmla="*/ 263737 h 689379"/>
                <a:gd name="connsiteX80" fmla="*/ 605981 w 2961438"/>
                <a:gd name="connsiteY80" fmla="*/ 263737 h 689379"/>
                <a:gd name="connsiteX81" fmla="*/ 605981 w 2961438"/>
                <a:gd name="connsiteY81" fmla="*/ 287516 h 689379"/>
                <a:gd name="connsiteX82" fmla="*/ 608007 w 2961438"/>
                <a:gd name="connsiteY82" fmla="*/ 287516 h 689379"/>
                <a:gd name="connsiteX83" fmla="*/ 622194 w 2961438"/>
                <a:gd name="connsiteY83" fmla="*/ 287516 h 689379"/>
                <a:gd name="connsiteX84" fmla="*/ 622194 w 2961438"/>
                <a:gd name="connsiteY84" fmla="*/ 288597 h 689379"/>
                <a:gd name="connsiteX85" fmla="*/ 622194 w 2961438"/>
                <a:gd name="connsiteY85" fmla="*/ 296163 h 689379"/>
                <a:gd name="connsiteX86" fmla="*/ 623968 w 2961438"/>
                <a:gd name="connsiteY86" fmla="*/ 296163 h 689379"/>
                <a:gd name="connsiteX87" fmla="*/ 636381 w 2961438"/>
                <a:gd name="connsiteY87" fmla="*/ 296163 h 689379"/>
                <a:gd name="connsiteX88" fmla="*/ 636381 w 2961438"/>
                <a:gd name="connsiteY88" fmla="*/ 272384 h 689379"/>
                <a:gd name="connsiteX89" fmla="*/ 637394 w 2961438"/>
                <a:gd name="connsiteY89" fmla="*/ 272384 h 689379"/>
                <a:gd name="connsiteX90" fmla="*/ 644488 w 2961438"/>
                <a:gd name="connsiteY90" fmla="*/ 272384 h 689379"/>
                <a:gd name="connsiteX91" fmla="*/ 644488 w 2961438"/>
                <a:gd name="connsiteY91" fmla="*/ 239957 h 689379"/>
                <a:gd name="connsiteX92" fmla="*/ 645501 w 2961438"/>
                <a:gd name="connsiteY92" fmla="*/ 239957 h 689379"/>
                <a:gd name="connsiteX93" fmla="*/ 652595 w 2961438"/>
                <a:gd name="connsiteY93" fmla="*/ 239957 h 689379"/>
                <a:gd name="connsiteX94" fmla="*/ 652595 w 2961438"/>
                <a:gd name="connsiteY94" fmla="*/ 238066 h 689379"/>
                <a:gd name="connsiteX95" fmla="*/ 652595 w 2961438"/>
                <a:gd name="connsiteY95" fmla="*/ 224825 h 689379"/>
                <a:gd name="connsiteX96" fmla="*/ 651328 w 2961438"/>
                <a:gd name="connsiteY96" fmla="*/ 223203 h 689379"/>
                <a:gd name="connsiteX97" fmla="*/ 656648 w 2961438"/>
                <a:gd name="connsiteY97" fmla="*/ 211854 h 689379"/>
                <a:gd name="connsiteX98" fmla="*/ 664755 w 2961438"/>
                <a:gd name="connsiteY98" fmla="*/ 239957 h 689379"/>
                <a:gd name="connsiteX99" fmla="*/ 665515 w 2961438"/>
                <a:gd name="connsiteY99" fmla="*/ 239957 h 689379"/>
                <a:gd name="connsiteX100" fmla="*/ 670835 w 2961438"/>
                <a:gd name="connsiteY100" fmla="*/ 239957 h 689379"/>
                <a:gd name="connsiteX101" fmla="*/ 670835 w 2961438"/>
                <a:gd name="connsiteY101" fmla="*/ 134030 h 689379"/>
                <a:gd name="connsiteX102" fmla="*/ 672355 w 2961438"/>
                <a:gd name="connsiteY102" fmla="*/ 134030 h 689379"/>
                <a:gd name="connsiteX103" fmla="*/ 682995 w 2961438"/>
                <a:gd name="connsiteY103" fmla="*/ 134030 h 689379"/>
                <a:gd name="connsiteX104" fmla="*/ 682995 w 2961438"/>
                <a:gd name="connsiteY104" fmla="*/ 86471 h 689379"/>
                <a:gd name="connsiteX105" fmla="*/ 709342 w 2961438"/>
                <a:gd name="connsiteY105" fmla="*/ 86471 h 689379"/>
                <a:gd name="connsiteX106" fmla="*/ 709342 w 2961438"/>
                <a:gd name="connsiteY106" fmla="*/ 64853 h 689379"/>
                <a:gd name="connsiteX107" fmla="*/ 743796 w 2961438"/>
                <a:gd name="connsiteY107" fmla="*/ 64853 h 689379"/>
                <a:gd name="connsiteX108" fmla="*/ 743796 w 2961438"/>
                <a:gd name="connsiteY108" fmla="*/ 67285 h 689379"/>
                <a:gd name="connsiteX109" fmla="*/ 743796 w 2961438"/>
                <a:gd name="connsiteY109" fmla="*/ 84309 h 689379"/>
                <a:gd name="connsiteX110" fmla="*/ 746076 w 2961438"/>
                <a:gd name="connsiteY110" fmla="*/ 84309 h 689379"/>
                <a:gd name="connsiteX111" fmla="*/ 762036 w 2961438"/>
                <a:gd name="connsiteY111" fmla="*/ 84309 h 689379"/>
                <a:gd name="connsiteX112" fmla="*/ 762036 w 2961438"/>
                <a:gd name="connsiteY112" fmla="*/ 131868 h 689379"/>
                <a:gd name="connsiteX113" fmla="*/ 763049 w 2961438"/>
                <a:gd name="connsiteY113" fmla="*/ 131868 h 689379"/>
                <a:gd name="connsiteX114" fmla="*/ 770143 w 2961438"/>
                <a:gd name="connsiteY114" fmla="*/ 131868 h 689379"/>
                <a:gd name="connsiteX115" fmla="*/ 784330 w 2961438"/>
                <a:gd name="connsiteY115" fmla="*/ 136192 h 689379"/>
                <a:gd name="connsiteX116" fmla="*/ 784330 w 2961438"/>
                <a:gd name="connsiteY116" fmla="*/ 175104 h 689379"/>
                <a:gd name="connsiteX117" fmla="*/ 785343 w 2961438"/>
                <a:gd name="connsiteY117" fmla="*/ 175104 h 689379"/>
                <a:gd name="connsiteX118" fmla="*/ 792436 w 2961438"/>
                <a:gd name="connsiteY118" fmla="*/ 175104 h 689379"/>
                <a:gd name="connsiteX119" fmla="*/ 792436 w 2961438"/>
                <a:gd name="connsiteY119" fmla="*/ 176725 h 689379"/>
                <a:gd name="connsiteX120" fmla="*/ 792436 w 2961438"/>
                <a:gd name="connsiteY120" fmla="*/ 188074 h 689379"/>
                <a:gd name="connsiteX121" fmla="*/ 794463 w 2961438"/>
                <a:gd name="connsiteY121" fmla="*/ 188074 h 689379"/>
                <a:gd name="connsiteX122" fmla="*/ 808650 w 2961438"/>
                <a:gd name="connsiteY122" fmla="*/ 188074 h 689379"/>
                <a:gd name="connsiteX123" fmla="*/ 814730 w 2961438"/>
                <a:gd name="connsiteY123" fmla="*/ 194560 h 689379"/>
                <a:gd name="connsiteX124" fmla="*/ 814730 w 2961438"/>
                <a:gd name="connsiteY124" fmla="*/ 216178 h 689379"/>
                <a:gd name="connsiteX125" fmla="*/ 817010 w 2961438"/>
                <a:gd name="connsiteY125" fmla="*/ 216178 h 689379"/>
                <a:gd name="connsiteX126" fmla="*/ 832970 w 2961438"/>
                <a:gd name="connsiteY126" fmla="*/ 216178 h 689379"/>
                <a:gd name="connsiteX127" fmla="*/ 832970 w 2961438"/>
                <a:gd name="connsiteY127" fmla="*/ 217258 h 689379"/>
                <a:gd name="connsiteX128" fmla="*/ 832970 w 2961438"/>
                <a:gd name="connsiteY128" fmla="*/ 224825 h 689379"/>
                <a:gd name="connsiteX129" fmla="*/ 834237 w 2961438"/>
                <a:gd name="connsiteY129" fmla="*/ 224825 h 689379"/>
                <a:gd name="connsiteX130" fmla="*/ 843104 w 2961438"/>
                <a:gd name="connsiteY130" fmla="*/ 224825 h 689379"/>
                <a:gd name="connsiteX131" fmla="*/ 843104 w 2961438"/>
                <a:gd name="connsiteY131" fmla="*/ 226986 h 689379"/>
                <a:gd name="connsiteX132" fmla="*/ 843104 w 2961438"/>
                <a:gd name="connsiteY132" fmla="*/ 242119 h 689379"/>
                <a:gd name="connsiteX133" fmla="*/ 847157 w 2961438"/>
                <a:gd name="connsiteY133" fmla="*/ 240227 h 689379"/>
                <a:gd name="connsiteX134" fmla="*/ 847157 w 2961438"/>
                <a:gd name="connsiteY134" fmla="*/ 226986 h 689379"/>
                <a:gd name="connsiteX135" fmla="*/ 848170 w 2961438"/>
                <a:gd name="connsiteY135" fmla="*/ 226986 h 689379"/>
                <a:gd name="connsiteX136" fmla="*/ 855264 w 2961438"/>
                <a:gd name="connsiteY136" fmla="*/ 226986 h 689379"/>
                <a:gd name="connsiteX137" fmla="*/ 855264 w 2961438"/>
                <a:gd name="connsiteY137" fmla="*/ 228608 h 689379"/>
                <a:gd name="connsiteX138" fmla="*/ 855264 w 2961438"/>
                <a:gd name="connsiteY138" fmla="*/ 239957 h 689379"/>
                <a:gd name="connsiteX139" fmla="*/ 856024 w 2961438"/>
                <a:gd name="connsiteY139" fmla="*/ 239957 h 689379"/>
                <a:gd name="connsiteX140" fmla="*/ 861344 w 2961438"/>
                <a:gd name="connsiteY140" fmla="*/ 239957 h 689379"/>
                <a:gd name="connsiteX141" fmla="*/ 909984 w 2961438"/>
                <a:gd name="connsiteY141" fmla="*/ 235634 h 689379"/>
                <a:gd name="connsiteX142" fmla="*/ 909984 w 2961438"/>
                <a:gd name="connsiteY142" fmla="*/ 236985 h 689379"/>
                <a:gd name="connsiteX143" fmla="*/ 909984 w 2961438"/>
                <a:gd name="connsiteY143" fmla="*/ 246442 h 689379"/>
                <a:gd name="connsiteX144" fmla="*/ 910744 w 2961438"/>
                <a:gd name="connsiteY144" fmla="*/ 246442 h 689379"/>
                <a:gd name="connsiteX145" fmla="*/ 916065 w 2961438"/>
                <a:gd name="connsiteY145" fmla="*/ 246442 h 689379"/>
                <a:gd name="connsiteX146" fmla="*/ 916065 w 2961438"/>
                <a:gd name="connsiteY146" fmla="*/ 248604 h 689379"/>
                <a:gd name="connsiteX147" fmla="*/ 916065 w 2961438"/>
                <a:gd name="connsiteY147" fmla="*/ 263737 h 689379"/>
                <a:gd name="connsiteX148" fmla="*/ 918091 w 2961438"/>
                <a:gd name="connsiteY148" fmla="*/ 262386 h 689379"/>
                <a:gd name="connsiteX149" fmla="*/ 932278 w 2961438"/>
                <a:gd name="connsiteY149" fmla="*/ 252928 h 689379"/>
                <a:gd name="connsiteX150" fmla="*/ 938358 w 2961438"/>
                <a:gd name="connsiteY150" fmla="*/ 211854 h 689379"/>
                <a:gd name="connsiteX151" fmla="*/ 939118 w 2961438"/>
                <a:gd name="connsiteY151" fmla="*/ 211584 h 689379"/>
                <a:gd name="connsiteX152" fmla="*/ 944438 w 2961438"/>
                <a:gd name="connsiteY152" fmla="*/ 209692 h 689379"/>
                <a:gd name="connsiteX153" fmla="*/ 946465 w 2961438"/>
                <a:gd name="connsiteY153" fmla="*/ 140515 h 689379"/>
                <a:gd name="connsiteX154" fmla="*/ 948492 w 2961438"/>
                <a:gd name="connsiteY154" fmla="*/ 209692 h 689379"/>
                <a:gd name="connsiteX155" fmla="*/ 949252 w 2961438"/>
                <a:gd name="connsiteY155" fmla="*/ 209962 h 689379"/>
                <a:gd name="connsiteX156" fmla="*/ 954572 w 2961438"/>
                <a:gd name="connsiteY156" fmla="*/ 211854 h 689379"/>
                <a:gd name="connsiteX157" fmla="*/ 954572 w 2961438"/>
                <a:gd name="connsiteY157" fmla="*/ 125383 h 689379"/>
                <a:gd name="connsiteX158" fmla="*/ 958625 w 2961438"/>
                <a:gd name="connsiteY158" fmla="*/ 92956 h 689379"/>
                <a:gd name="connsiteX159" fmla="*/ 997132 w 2961438"/>
                <a:gd name="connsiteY159" fmla="*/ 92956 h 689379"/>
                <a:gd name="connsiteX160" fmla="*/ 997132 w 2961438"/>
                <a:gd name="connsiteY160" fmla="*/ 125383 h 689379"/>
                <a:gd name="connsiteX161" fmla="*/ 997892 w 2961438"/>
                <a:gd name="connsiteY161" fmla="*/ 125383 h 689379"/>
                <a:gd name="connsiteX162" fmla="*/ 1003212 w 2961438"/>
                <a:gd name="connsiteY162" fmla="*/ 125383 h 689379"/>
                <a:gd name="connsiteX163" fmla="*/ 1003212 w 2961438"/>
                <a:gd name="connsiteY163" fmla="*/ 43235 h 689379"/>
                <a:gd name="connsiteX164" fmla="*/ 1004986 w 2961438"/>
                <a:gd name="connsiteY164" fmla="*/ 43235 h 689379"/>
                <a:gd name="connsiteX165" fmla="*/ 1017399 w 2961438"/>
                <a:gd name="connsiteY165" fmla="*/ 43235 h 689379"/>
                <a:gd name="connsiteX166" fmla="*/ 1017399 w 2961438"/>
                <a:gd name="connsiteY166" fmla="*/ 41344 h 689379"/>
                <a:gd name="connsiteX167" fmla="*/ 1017399 w 2961438"/>
                <a:gd name="connsiteY167" fmla="*/ 28103 h 689379"/>
                <a:gd name="connsiteX168" fmla="*/ 1039693 w 2961438"/>
                <a:gd name="connsiteY168" fmla="*/ 28103 h 689379"/>
                <a:gd name="connsiteX169" fmla="*/ 1039693 w 2961438"/>
                <a:gd name="connsiteY169" fmla="*/ 27022 h 689379"/>
                <a:gd name="connsiteX170" fmla="*/ 1039693 w 2961438"/>
                <a:gd name="connsiteY170" fmla="*/ 19456 h 689379"/>
                <a:gd name="connsiteX171" fmla="*/ 1041466 w 2961438"/>
                <a:gd name="connsiteY171" fmla="*/ 19456 h 689379"/>
                <a:gd name="connsiteX172" fmla="*/ 1053880 w 2961438"/>
                <a:gd name="connsiteY172" fmla="*/ 19456 h 689379"/>
                <a:gd name="connsiteX173" fmla="*/ 1053880 w 2961438"/>
                <a:gd name="connsiteY173" fmla="*/ 20537 h 689379"/>
                <a:gd name="connsiteX174" fmla="*/ 1053880 w 2961438"/>
                <a:gd name="connsiteY174" fmla="*/ 28103 h 689379"/>
                <a:gd name="connsiteX175" fmla="*/ 1054640 w 2961438"/>
                <a:gd name="connsiteY175" fmla="*/ 28103 h 689379"/>
                <a:gd name="connsiteX176" fmla="*/ 1059960 w 2961438"/>
                <a:gd name="connsiteY176" fmla="*/ 28103 h 689379"/>
                <a:gd name="connsiteX177" fmla="*/ 1070093 w 2961438"/>
                <a:gd name="connsiteY177" fmla="*/ 23779 h 689379"/>
                <a:gd name="connsiteX178" fmla="*/ 1074146 w 2961438"/>
                <a:gd name="connsiteY178" fmla="*/ 27022 h 689379"/>
                <a:gd name="connsiteX179" fmla="*/ 1074146 w 2961438"/>
                <a:gd name="connsiteY179" fmla="*/ 19456 h 689379"/>
                <a:gd name="connsiteX180" fmla="*/ 1076426 w 2961438"/>
                <a:gd name="connsiteY180" fmla="*/ 19456 h 689379"/>
                <a:gd name="connsiteX181" fmla="*/ 1092387 w 2961438"/>
                <a:gd name="connsiteY181" fmla="*/ 19456 h 689379"/>
                <a:gd name="connsiteX182" fmla="*/ 1092387 w 2961438"/>
                <a:gd name="connsiteY182" fmla="*/ 20537 h 689379"/>
                <a:gd name="connsiteX183" fmla="*/ 1092387 w 2961438"/>
                <a:gd name="connsiteY183" fmla="*/ 28103 h 689379"/>
                <a:gd name="connsiteX184" fmla="*/ 1122787 w 2961438"/>
                <a:gd name="connsiteY184" fmla="*/ 28103 h 689379"/>
                <a:gd name="connsiteX185" fmla="*/ 1122787 w 2961438"/>
                <a:gd name="connsiteY185" fmla="*/ 29724 h 689379"/>
                <a:gd name="connsiteX186" fmla="*/ 1122787 w 2961438"/>
                <a:gd name="connsiteY186" fmla="*/ 41074 h 689379"/>
                <a:gd name="connsiteX187" fmla="*/ 1149134 w 2961438"/>
                <a:gd name="connsiteY187" fmla="*/ 41074 h 689379"/>
                <a:gd name="connsiteX188" fmla="*/ 1149134 w 2961438"/>
                <a:gd name="connsiteY188" fmla="*/ 71338 h 689379"/>
                <a:gd name="connsiteX189" fmla="*/ 1149894 w 2961438"/>
                <a:gd name="connsiteY189" fmla="*/ 71338 h 689379"/>
                <a:gd name="connsiteX190" fmla="*/ 1155214 w 2961438"/>
                <a:gd name="connsiteY190" fmla="*/ 71338 h 689379"/>
                <a:gd name="connsiteX191" fmla="*/ 1155214 w 2961438"/>
                <a:gd name="connsiteY191" fmla="*/ 72419 h 689379"/>
                <a:gd name="connsiteX192" fmla="*/ 1155214 w 2961438"/>
                <a:gd name="connsiteY192" fmla="*/ 79986 h 689379"/>
                <a:gd name="connsiteX193" fmla="*/ 1159268 w 2961438"/>
                <a:gd name="connsiteY193" fmla="*/ 110250 h 689379"/>
                <a:gd name="connsiteX194" fmla="*/ 1160028 w 2961438"/>
                <a:gd name="connsiteY194" fmla="*/ 110250 h 689379"/>
                <a:gd name="connsiteX195" fmla="*/ 1165348 w 2961438"/>
                <a:gd name="connsiteY195" fmla="*/ 110250 h 689379"/>
                <a:gd name="connsiteX196" fmla="*/ 1165348 w 2961438"/>
                <a:gd name="connsiteY196" fmla="*/ 111061 h 689379"/>
                <a:gd name="connsiteX197" fmla="*/ 1165348 w 2961438"/>
                <a:gd name="connsiteY197" fmla="*/ 116736 h 689379"/>
                <a:gd name="connsiteX198" fmla="*/ 1166361 w 2961438"/>
                <a:gd name="connsiteY198" fmla="*/ 116736 h 689379"/>
                <a:gd name="connsiteX199" fmla="*/ 1173454 w 2961438"/>
                <a:gd name="connsiteY199" fmla="*/ 116736 h 689379"/>
                <a:gd name="connsiteX200" fmla="*/ 1173454 w 2961438"/>
                <a:gd name="connsiteY200" fmla="*/ 147001 h 689379"/>
                <a:gd name="connsiteX201" fmla="*/ 1175481 w 2961438"/>
                <a:gd name="connsiteY201" fmla="*/ 147001 h 689379"/>
                <a:gd name="connsiteX202" fmla="*/ 1189668 w 2961438"/>
                <a:gd name="connsiteY202" fmla="*/ 147001 h 689379"/>
                <a:gd name="connsiteX203" fmla="*/ 1189668 w 2961438"/>
                <a:gd name="connsiteY203" fmla="*/ 170780 h 689379"/>
                <a:gd name="connsiteX204" fmla="*/ 1191695 w 2961438"/>
                <a:gd name="connsiteY204" fmla="*/ 172401 h 689379"/>
                <a:gd name="connsiteX205" fmla="*/ 1191695 w 2961438"/>
                <a:gd name="connsiteY205" fmla="*/ 183751 h 689379"/>
                <a:gd name="connsiteX206" fmla="*/ 1192455 w 2961438"/>
                <a:gd name="connsiteY206" fmla="*/ 183751 h 689379"/>
                <a:gd name="connsiteX207" fmla="*/ 1197775 w 2961438"/>
                <a:gd name="connsiteY207" fmla="*/ 183751 h 689379"/>
                <a:gd name="connsiteX208" fmla="*/ 1197775 w 2961438"/>
                <a:gd name="connsiteY208" fmla="*/ 207530 h 689379"/>
                <a:gd name="connsiteX209" fmla="*/ 1199041 w 2961438"/>
                <a:gd name="connsiteY209" fmla="*/ 207530 h 689379"/>
                <a:gd name="connsiteX210" fmla="*/ 1207908 w 2961438"/>
                <a:gd name="connsiteY210" fmla="*/ 207530 h 689379"/>
                <a:gd name="connsiteX211" fmla="*/ 1209935 w 2961438"/>
                <a:gd name="connsiteY211" fmla="*/ 211584 h 689379"/>
                <a:gd name="connsiteX212" fmla="*/ 1209935 w 2961438"/>
                <a:gd name="connsiteY212" fmla="*/ 224825 h 689379"/>
                <a:gd name="connsiteX213" fmla="*/ 1211455 w 2961438"/>
                <a:gd name="connsiteY213" fmla="*/ 222933 h 689379"/>
                <a:gd name="connsiteX214" fmla="*/ 1222095 w 2961438"/>
                <a:gd name="connsiteY214" fmla="*/ 209692 h 689379"/>
                <a:gd name="connsiteX215" fmla="*/ 1250469 w 2961438"/>
                <a:gd name="connsiteY215" fmla="*/ 209692 h 689379"/>
                <a:gd name="connsiteX216" fmla="*/ 1250469 w 2961438"/>
                <a:gd name="connsiteY216" fmla="*/ 296163 h 689379"/>
                <a:gd name="connsiteX217" fmla="*/ 1251229 w 2961438"/>
                <a:gd name="connsiteY217" fmla="*/ 296163 h 689379"/>
                <a:gd name="connsiteX218" fmla="*/ 1256549 w 2961438"/>
                <a:gd name="connsiteY218" fmla="*/ 296163 h 689379"/>
                <a:gd name="connsiteX219" fmla="*/ 1257309 w 2961438"/>
                <a:gd name="connsiteY219" fmla="*/ 294812 h 689379"/>
                <a:gd name="connsiteX220" fmla="*/ 1262629 w 2961438"/>
                <a:gd name="connsiteY220" fmla="*/ 285354 h 689379"/>
                <a:gd name="connsiteX221" fmla="*/ 1262629 w 2961438"/>
                <a:gd name="connsiteY221" fmla="*/ 287246 h 689379"/>
                <a:gd name="connsiteX222" fmla="*/ 1262629 w 2961438"/>
                <a:gd name="connsiteY222" fmla="*/ 300487 h 689379"/>
                <a:gd name="connsiteX223" fmla="*/ 1266682 w 2961438"/>
                <a:gd name="connsiteY223" fmla="*/ 255090 h 689379"/>
                <a:gd name="connsiteX224" fmla="*/ 1267442 w 2961438"/>
                <a:gd name="connsiteY224" fmla="*/ 255090 h 689379"/>
                <a:gd name="connsiteX225" fmla="*/ 1272762 w 2961438"/>
                <a:gd name="connsiteY225" fmla="*/ 255090 h 689379"/>
                <a:gd name="connsiteX226" fmla="*/ 1272762 w 2961438"/>
                <a:gd name="connsiteY226" fmla="*/ 190236 h 689379"/>
                <a:gd name="connsiteX227" fmla="*/ 1273776 w 2961438"/>
                <a:gd name="connsiteY227" fmla="*/ 190236 h 689379"/>
                <a:gd name="connsiteX228" fmla="*/ 1280869 w 2961438"/>
                <a:gd name="connsiteY228" fmla="*/ 190236 h 689379"/>
                <a:gd name="connsiteX229" fmla="*/ 1293029 w 2961438"/>
                <a:gd name="connsiteY229" fmla="*/ 147001 h 689379"/>
                <a:gd name="connsiteX230" fmla="*/ 1294296 w 2961438"/>
                <a:gd name="connsiteY230" fmla="*/ 147001 h 689379"/>
                <a:gd name="connsiteX231" fmla="*/ 1303163 w 2961438"/>
                <a:gd name="connsiteY231" fmla="*/ 147001 h 689379"/>
                <a:gd name="connsiteX232" fmla="*/ 1313296 w 2961438"/>
                <a:gd name="connsiteY232" fmla="*/ 190236 h 689379"/>
                <a:gd name="connsiteX233" fmla="*/ 1314309 w 2961438"/>
                <a:gd name="connsiteY233" fmla="*/ 190236 h 689379"/>
                <a:gd name="connsiteX234" fmla="*/ 1321403 w 2961438"/>
                <a:gd name="connsiteY234" fmla="*/ 190236 h 689379"/>
                <a:gd name="connsiteX235" fmla="*/ 1321403 w 2961438"/>
                <a:gd name="connsiteY235" fmla="*/ 229148 h 689379"/>
                <a:gd name="connsiteX236" fmla="*/ 1323176 w 2961438"/>
                <a:gd name="connsiteY236" fmla="*/ 229148 h 689379"/>
                <a:gd name="connsiteX237" fmla="*/ 1335590 w 2961438"/>
                <a:gd name="connsiteY237" fmla="*/ 229148 h 689379"/>
                <a:gd name="connsiteX238" fmla="*/ 1335590 w 2961438"/>
                <a:gd name="connsiteY238" fmla="*/ 231310 h 689379"/>
                <a:gd name="connsiteX239" fmla="*/ 1335590 w 2961438"/>
                <a:gd name="connsiteY239" fmla="*/ 246442 h 689379"/>
                <a:gd name="connsiteX240" fmla="*/ 1339643 w 2961438"/>
                <a:gd name="connsiteY240" fmla="*/ 244281 h 689379"/>
                <a:gd name="connsiteX241" fmla="*/ 1339643 w 2961438"/>
                <a:gd name="connsiteY241" fmla="*/ 229148 h 689379"/>
                <a:gd name="connsiteX242" fmla="*/ 1341163 w 2961438"/>
                <a:gd name="connsiteY242" fmla="*/ 229148 h 689379"/>
                <a:gd name="connsiteX243" fmla="*/ 1351803 w 2961438"/>
                <a:gd name="connsiteY243" fmla="*/ 229148 h 689379"/>
                <a:gd name="connsiteX244" fmla="*/ 1351803 w 2961438"/>
                <a:gd name="connsiteY244" fmla="*/ 230769 h 689379"/>
                <a:gd name="connsiteX245" fmla="*/ 1351803 w 2961438"/>
                <a:gd name="connsiteY245" fmla="*/ 242119 h 689379"/>
                <a:gd name="connsiteX246" fmla="*/ 1382204 w 2961438"/>
                <a:gd name="connsiteY246" fmla="*/ 242119 h 689379"/>
                <a:gd name="connsiteX247" fmla="*/ 1382204 w 2961438"/>
                <a:gd name="connsiteY247" fmla="*/ 205369 h 689379"/>
                <a:gd name="connsiteX248" fmla="*/ 1383470 w 2961438"/>
                <a:gd name="connsiteY248" fmla="*/ 205369 h 689379"/>
                <a:gd name="connsiteX249" fmla="*/ 1392337 w 2961438"/>
                <a:gd name="connsiteY249" fmla="*/ 205369 h 689379"/>
                <a:gd name="connsiteX250" fmla="*/ 1392337 w 2961438"/>
                <a:gd name="connsiteY250" fmla="*/ 226986 h 689379"/>
                <a:gd name="connsiteX251" fmla="*/ 1394364 w 2961438"/>
                <a:gd name="connsiteY251" fmla="*/ 194560 h 689379"/>
                <a:gd name="connsiteX252" fmla="*/ 1416657 w 2961438"/>
                <a:gd name="connsiteY252" fmla="*/ 194560 h 689379"/>
                <a:gd name="connsiteX253" fmla="*/ 1416657 w 2961438"/>
                <a:gd name="connsiteY253" fmla="*/ 192938 h 689379"/>
                <a:gd name="connsiteX254" fmla="*/ 1416657 w 2961438"/>
                <a:gd name="connsiteY254" fmla="*/ 181589 h 689379"/>
                <a:gd name="connsiteX255" fmla="*/ 1417417 w 2961438"/>
                <a:gd name="connsiteY255" fmla="*/ 181589 h 689379"/>
                <a:gd name="connsiteX256" fmla="*/ 1422737 w 2961438"/>
                <a:gd name="connsiteY256" fmla="*/ 181589 h 689379"/>
                <a:gd name="connsiteX257" fmla="*/ 1422737 w 2961438"/>
                <a:gd name="connsiteY257" fmla="*/ 179698 h 689379"/>
                <a:gd name="connsiteX258" fmla="*/ 1422737 w 2961438"/>
                <a:gd name="connsiteY258" fmla="*/ 166457 h 689379"/>
                <a:gd name="connsiteX259" fmla="*/ 1426791 w 2961438"/>
                <a:gd name="connsiteY259" fmla="*/ 172942 h 689379"/>
                <a:gd name="connsiteX260" fmla="*/ 1429071 w 2961438"/>
                <a:gd name="connsiteY260" fmla="*/ 172942 h 689379"/>
                <a:gd name="connsiteX261" fmla="*/ 1445031 w 2961438"/>
                <a:gd name="connsiteY261" fmla="*/ 172942 h 689379"/>
                <a:gd name="connsiteX262" fmla="*/ 1445031 w 2961438"/>
                <a:gd name="connsiteY262" fmla="*/ 172131 h 689379"/>
                <a:gd name="connsiteX263" fmla="*/ 1445031 w 2961438"/>
                <a:gd name="connsiteY263" fmla="*/ 166457 h 689379"/>
                <a:gd name="connsiteX264" fmla="*/ 1445791 w 2961438"/>
                <a:gd name="connsiteY264" fmla="*/ 166457 h 689379"/>
                <a:gd name="connsiteX265" fmla="*/ 1451111 w 2961438"/>
                <a:gd name="connsiteY265" fmla="*/ 166457 h 689379"/>
                <a:gd name="connsiteX266" fmla="*/ 1451111 w 2961438"/>
                <a:gd name="connsiteY266" fmla="*/ 167808 h 689379"/>
                <a:gd name="connsiteX267" fmla="*/ 1451111 w 2961438"/>
                <a:gd name="connsiteY267" fmla="*/ 177266 h 689379"/>
                <a:gd name="connsiteX268" fmla="*/ 1489618 w 2961438"/>
                <a:gd name="connsiteY268" fmla="*/ 177266 h 689379"/>
                <a:gd name="connsiteX269" fmla="*/ 1489618 w 2961438"/>
                <a:gd name="connsiteY269" fmla="*/ 315619 h 689379"/>
                <a:gd name="connsiteX270" fmla="*/ 1491138 w 2961438"/>
                <a:gd name="connsiteY270" fmla="*/ 315619 h 689379"/>
                <a:gd name="connsiteX271" fmla="*/ 1501778 w 2961438"/>
                <a:gd name="connsiteY271" fmla="*/ 315619 h 689379"/>
                <a:gd name="connsiteX272" fmla="*/ 1501778 w 2961438"/>
                <a:gd name="connsiteY272" fmla="*/ 302649 h 689379"/>
                <a:gd name="connsiteX273" fmla="*/ 1505832 w 2961438"/>
                <a:gd name="connsiteY273" fmla="*/ 302649 h 689379"/>
                <a:gd name="connsiteX274" fmla="*/ 1505832 w 2961438"/>
                <a:gd name="connsiteY274" fmla="*/ 315619 h 689379"/>
                <a:gd name="connsiteX275" fmla="*/ 1536232 w 2961438"/>
                <a:gd name="connsiteY275" fmla="*/ 315619 h 689379"/>
                <a:gd name="connsiteX276" fmla="*/ 1536232 w 2961438"/>
                <a:gd name="connsiteY276" fmla="*/ 285354 h 689379"/>
                <a:gd name="connsiteX277" fmla="*/ 1548392 w 2961438"/>
                <a:gd name="connsiteY277" fmla="*/ 285354 h 689379"/>
                <a:gd name="connsiteX278" fmla="*/ 1560552 w 2961438"/>
                <a:gd name="connsiteY278" fmla="*/ 283193 h 689379"/>
                <a:gd name="connsiteX279" fmla="*/ 1564606 w 2961438"/>
                <a:gd name="connsiteY279" fmla="*/ 285354 h 689379"/>
                <a:gd name="connsiteX280" fmla="*/ 1574739 w 2961438"/>
                <a:gd name="connsiteY280" fmla="*/ 285354 h 689379"/>
                <a:gd name="connsiteX281" fmla="*/ 1574739 w 2961438"/>
                <a:gd name="connsiteY281" fmla="*/ 315619 h 689379"/>
                <a:gd name="connsiteX282" fmla="*/ 1582846 w 2961438"/>
                <a:gd name="connsiteY282" fmla="*/ 315619 h 689379"/>
                <a:gd name="connsiteX283" fmla="*/ 1582846 w 2961438"/>
                <a:gd name="connsiteY283" fmla="*/ 332914 h 689379"/>
                <a:gd name="connsiteX284" fmla="*/ 1592182 w 2961438"/>
                <a:gd name="connsiteY284" fmla="*/ 333819 h 689379"/>
                <a:gd name="connsiteX285" fmla="*/ 1605140 w 2961438"/>
                <a:gd name="connsiteY285" fmla="*/ 333819 h 689379"/>
                <a:gd name="connsiteX286" fmla="*/ 1605140 w 2961438"/>
                <a:gd name="connsiteY286" fmla="*/ 317781 h 689379"/>
                <a:gd name="connsiteX287" fmla="*/ 1673096 w 2961438"/>
                <a:gd name="connsiteY287" fmla="*/ 317781 h 689379"/>
                <a:gd name="connsiteX288" fmla="*/ 1673096 w 2961438"/>
                <a:gd name="connsiteY288" fmla="*/ 232528 h 689379"/>
                <a:gd name="connsiteX289" fmla="*/ 1745104 w 2961438"/>
                <a:gd name="connsiteY289" fmla="*/ 232528 h 689379"/>
                <a:gd name="connsiteX290" fmla="*/ 1745104 w 2961438"/>
                <a:gd name="connsiteY290" fmla="*/ 311296 h 689379"/>
                <a:gd name="connsiteX291" fmla="*/ 1747008 w 2961438"/>
                <a:gd name="connsiteY291" fmla="*/ 311296 h 689379"/>
                <a:gd name="connsiteX292" fmla="*/ 1748250 w 2961438"/>
                <a:gd name="connsiteY292" fmla="*/ 333819 h 689379"/>
                <a:gd name="connsiteX293" fmla="*/ 1757926 w 2961438"/>
                <a:gd name="connsiteY293" fmla="*/ 333819 h 689379"/>
                <a:gd name="connsiteX294" fmla="*/ 1759168 w 2961438"/>
                <a:gd name="connsiteY294" fmla="*/ 311296 h 689379"/>
                <a:gd name="connsiteX295" fmla="*/ 1765248 w 2961438"/>
                <a:gd name="connsiteY295" fmla="*/ 311296 h 689379"/>
                <a:gd name="connsiteX296" fmla="*/ 1766490 w 2961438"/>
                <a:gd name="connsiteY296" fmla="*/ 333819 h 689379"/>
                <a:gd name="connsiteX297" fmla="*/ 1817112 w 2961438"/>
                <a:gd name="connsiteY297" fmla="*/ 333819 h 689379"/>
                <a:gd name="connsiteX298" fmla="*/ 1817112 w 2961438"/>
                <a:gd name="connsiteY298" fmla="*/ 170791 h 689379"/>
                <a:gd name="connsiteX299" fmla="*/ 2014439 w 2961438"/>
                <a:gd name="connsiteY299" fmla="*/ 170791 h 689379"/>
                <a:gd name="connsiteX300" fmla="*/ 2014439 w 2961438"/>
                <a:gd name="connsiteY300" fmla="*/ 333819 h 689379"/>
                <a:gd name="connsiteX301" fmla="*/ 2033136 w 2961438"/>
                <a:gd name="connsiteY301" fmla="*/ 333819 h 689379"/>
                <a:gd name="connsiteX302" fmla="*/ 2033136 w 2961438"/>
                <a:gd name="connsiteY302" fmla="*/ 251126 h 689379"/>
                <a:gd name="connsiteX303" fmla="*/ 2128256 w 2961438"/>
                <a:gd name="connsiteY303" fmla="*/ 251126 h 689379"/>
                <a:gd name="connsiteX304" fmla="*/ 2180720 w 2961438"/>
                <a:gd name="connsiteY304" fmla="*/ 185913 h 689379"/>
                <a:gd name="connsiteX305" fmla="*/ 2245574 w 2961438"/>
                <a:gd name="connsiteY305" fmla="*/ 185913 h 689379"/>
                <a:gd name="connsiteX306" fmla="*/ 2245574 w 2961438"/>
                <a:gd name="connsiteY306" fmla="*/ 261575 h 689379"/>
                <a:gd name="connsiteX307" fmla="*/ 2253681 w 2961438"/>
                <a:gd name="connsiteY307" fmla="*/ 261575 h 689379"/>
                <a:gd name="connsiteX308" fmla="*/ 2255708 w 2961438"/>
                <a:gd name="connsiteY308" fmla="*/ 255090 h 689379"/>
                <a:gd name="connsiteX309" fmla="*/ 2261788 w 2961438"/>
                <a:gd name="connsiteY309" fmla="*/ 255090 h 689379"/>
                <a:gd name="connsiteX310" fmla="*/ 2263815 w 2961438"/>
                <a:gd name="connsiteY310" fmla="*/ 263737 h 689379"/>
                <a:gd name="connsiteX311" fmla="*/ 2275975 w 2961438"/>
                <a:gd name="connsiteY311" fmla="*/ 263737 h 689379"/>
                <a:gd name="connsiteX312" fmla="*/ 2275975 w 2961438"/>
                <a:gd name="connsiteY312" fmla="*/ 257251 h 689379"/>
                <a:gd name="connsiteX313" fmla="*/ 2298268 w 2961438"/>
                <a:gd name="connsiteY313" fmla="*/ 257251 h 689379"/>
                <a:gd name="connsiteX314" fmla="*/ 2298268 w 2961438"/>
                <a:gd name="connsiteY314" fmla="*/ 263737 h 689379"/>
                <a:gd name="connsiteX315" fmla="*/ 2318535 w 2961438"/>
                <a:gd name="connsiteY315" fmla="*/ 263737 h 689379"/>
                <a:gd name="connsiteX316" fmla="*/ 2318535 w 2961438"/>
                <a:gd name="connsiteY316" fmla="*/ 309134 h 689379"/>
                <a:gd name="connsiteX317" fmla="*/ 2332722 w 2961438"/>
                <a:gd name="connsiteY317" fmla="*/ 309134 h 689379"/>
                <a:gd name="connsiteX318" fmla="*/ 2332722 w 2961438"/>
                <a:gd name="connsiteY318" fmla="*/ 296163 h 689379"/>
                <a:gd name="connsiteX319" fmla="*/ 2348936 w 2961438"/>
                <a:gd name="connsiteY319" fmla="*/ 296163 h 689379"/>
                <a:gd name="connsiteX320" fmla="*/ 2348936 w 2961438"/>
                <a:gd name="connsiteY320" fmla="*/ 116736 h 689379"/>
                <a:gd name="connsiteX321" fmla="*/ 2355016 w 2961438"/>
                <a:gd name="connsiteY321" fmla="*/ 110250 h 689379"/>
                <a:gd name="connsiteX322" fmla="*/ 2427977 w 2961438"/>
                <a:gd name="connsiteY322" fmla="*/ 110250 h 689379"/>
                <a:gd name="connsiteX323" fmla="*/ 2427977 w 2961438"/>
                <a:gd name="connsiteY323" fmla="*/ 118898 h 689379"/>
                <a:gd name="connsiteX324" fmla="*/ 2438110 w 2961438"/>
                <a:gd name="connsiteY324" fmla="*/ 118898 h 689379"/>
                <a:gd name="connsiteX325" fmla="*/ 2438110 w 2961438"/>
                <a:gd name="connsiteY325" fmla="*/ 233472 h 689379"/>
                <a:gd name="connsiteX326" fmla="*/ 2460404 w 2961438"/>
                <a:gd name="connsiteY326" fmla="*/ 233472 h 689379"/>
                <a:gd name="connsiteX327" fmla="*/ 2460404 w 2961438"/>
                <a:gd name="connsiteY327" fmla="*/ 166457 h 689379"/>
                <a:gd name="connsiteX328" fmla="*/ 2486751 w 2961438"/>
                <a:gd name="connsiteY328" fmla="*/ 166457 h 689379"/>
                <a:gd name="connsiteX329" fmla="*/ 2490804 w 2961438"/>
                <a:gd name="connsiteY329" fmla="*/ 162133 h 689379"/>
                <a:gd name="connsiteX330" fmla="*/ 2498911 w 2961438"/>
                <a:gd name="connsiteY330" fmla="*/ 162133 h 689379"/>
                <a:gd name="connsiteX331" fmla="*/ 2502964 w 2961438"/>
                <a:gd name="connsiteY331" fmla="*/ 166457 h 689379"/>
                <a:gd name="connsiteX332" fmla="*/ 2525258 w 2961438"/>
                <a:gd name="connsiteY332" fmla="*/ 166457 h 689379"/>
                <a:gd name="connsiteX333" fmla="*/ 2525258 w 2961438"/>
                <a:gd name="connsiteY333" fmla="*/ 49721 h 689379"/>
                <a:gd name="connsiteX334" fmla="*/ 2582005 w 2961438"/>
                <a:gd name="connsiteY334" fmla="*/ 38912 h 689379"/>
                <a:gd name="connsiteX335" fmla="*/ 2582005 w 2961438"/>
                <a:gd name="connsiteY335" fmla="*/ 39993 h 689379"/>
                <a:gd name="connsiteX336" fmla="*/ 2582005 w 2961438"/>
                <a:gd name="connsiteY336" fmla="*/ 47559 h 689379"/>
                <a:gd name="connsiteX337" fmla="*/ 2608352 w 2961438"/>
                <a:gd name="connsiteY337" fmla="*/ 47559 h 689379"/>
                <a:gd name="connsiteX338" fmla="*/ 2608352 w 2961438"/>
                <a:gd name="connsiteY338" fmla="*/ 302649 h 689379"/>
                <a:gd name="connsiteX339" fmla="*/ 2630646 w 2961438"/>
                <a:gd name="connsiteY339" fmla="*/ 302649 h 689379"/>
                <a:gd name="connsiteX340" fmla="*/ 2630646 w 2961438"/>
                <a:gd name="connsiteY340" fmla="*/ 298325 h 689379"/>
                <a:gd name="connsiteX341" fmla="*/ 2642806 w 2961438"/>
                <a:gd name="connsiteY341" fmla="*/ 298325 h 689379"/>
                <a:gd name="connsiteX342" fmla="*/ 2642806 w 2961438"/>
                <a:gd name="connsiteY342" fmla="*/ 302649 h 689379"/>
                <a:gd name="connsiteX343" fmla="*/ 2667126 w 2961438"/>
                <a:gd name="connsiteY343" fmla="*/ 302649 h 689379"/>
                <a:gd name="connsiteX344" fmla="*/ 2667126 w 2961438"/>
                <a:gd name="connsiteY344" fmla="*/ 289678 h 689379"/>
                <a:gd name="connsiteX345" fmla="*/ 2695500 w 2961438"/>
                <a:gd name="connsiteY345" fmla="*/ 289678 h 689379"/>
                <a:gd name="connsiteX346" fmla="*/ 2707660 w 2961438"/>
                <a:gd name="connsiteY346" fmla="*/ 285354 h 689379"/>
                <a:gd name="connsiteX347" fmla="*/ 2727927 w 2961438"/>
                <a:gd name="connsiteY347" fmla="*/ 289678 h 689379"/>
                <a:gd name="connsiteX348" fmla="*/ 2727927 w 2961438"/>
                <a:gd name="connsiteY348" fmla="*/ 272384 h 689379"/>
                <a:gd name="connsiteX349" fmla="*/ 2736034 w 2961438"/>
                <a:gd name="connsiteY349" fmla="*/ 272384 h 689379"/>
                <a:gd name="connsiteX350" fmla="*/ 2736034 w 2961438"/>
                <a:gd name="connsiteY350" fmla="*/ 259413 h 689379"/>
                <a:gd name="connsiteX351" fmla="*/ 2792781 w 2961438"/>
                <a:gd name="connsiteY351" fmla="*/ 259413 h 689379"/>
                <a:gd name="connsiteX352" fmla="*/ 2792781 w 2961438"/>
                <a:gd name="connsiteY352" fmla="*/ 229148 h 689379"/>
                <a:gd name="connsiteX353" fmla="*/ 2811021 w 2961438"/>
                <a:gd name="connsiteY353" fmla="*/ 229148 h 689379"/>
                <a:gd name="connsiteX354" fmla="*/ 2811021 w 2961438"/>
                <a:gd name="connsiteY354" fmla="*/ 222663 h 689379"/>
                <a:gd name="connsiteX355" fmla="*/ 2823181 w 2961438"/>
                <a:gd name="connsiteY355" fmla="*/ 222663 h 689379"/>
                <a:gd name="connsiteX356" fmla="*/ 2823181 w 2961438"/>
                <a:gd name="connsiteY356" fmla="*/ 229148 h 689379"/>
                <a:gd name="connsiteX357" fmla="*/ 2839395 w 2961438"/>
                <a:gd name="connsiteY357" fmla="*/ 229148 h 689379"/>
                <a:gd name="connsiteX358" fmla="*/ 2839395 w 2961438"/>
                <a:gd name="connsiteY358" fmla="*/ 278869 h 689379"/>
                <a:gd name="connsiteX359" fmla="*/ 2871822 w 2961438"/>
                <a:gd name="connsiteY359" fmla="*/ 278869 h 689379"/>
                <a:gd name="connsiteX360" fmla="*/ 2871822 w 2961438"/>
                <a:gd name="connsiteY360" fmla="*/ 252928 h 689379"/>
                <a:gd name="connsiteX361" fmla="*/ 2910329 w 2961438"/>
                <a:gd name="connsiteY361" fmla="*/ 252928 h 689379"/>
                <a:gd name="connsiteX362" fmla="*/ 2910329 w 2961438"/>
                <a:gd name="connsiteY362" fmla="*/ 222663 h 689379"/>
                <a:gd name="connsiteX363" fmla="*/ 2958970 w 2961438"/>
                <a:gd name="connsiteY363" fmla="*/ 222663 h 689379"/>
                <a:gd name="connsiteX364" fmla="*/ 2961438 w 2961438"/>
                <a:gd name="connsiteY364" fmla="*/ 689379 h 689379"/>
                <a:gd name="connsiteX365" fmla="*/ 2054 w 2961438"/>
                <a:gd name="connsiteY365" fmla="*/ 687046 h 689379"/>
                <a:gd name="connsiteX366" fmla="*/ 0 w 2961438"/>
                <a:gd name="connsiteY366" fmla="*/ 252928 h 689379"/>
                <a:gd name="connsiteX367" fmla="*/ 20267 w 2961438"/>
                <a:gd name="connsiteY367" fmla="*/ 252928 h 689379"/>
                <a:gd name="connsiteX368" fmla="*/ 20774 w 2961438"/>
                <a:gd name="connsiteY368" fmla="*/ 251847 h 689379"/>
                <a:gd name="connsiteX369" fmla="*/ 24320 w 2961438"/>
                <a:gd name="connsiteY369" fmla="*/ 244281 h 689379"/>
                <a:gd name="connsiteX370" fmla="*/ 26094 w 2961438"/>
                <a:gd name="connsiteY370" fmla="*/ 244551 h 689379"/>
                <a:gd name="connsiteX371" fmla="*/ 38507 w 2961438"/>
                <a:gd name="connsiteY371" fmla="*/ 246442 h 689379"/>
                <a:gd name="connsiteX372" fmla="*/ 39014 w 2961438"/>
                <a:gd name="connsiteY372" fmla="*/ 247794 h 689379"/>
                <a:gd name="connsiteX373" fmla="*/ 42560 w 2961438"/>
                <a:gd name="connsiteY373" fmla="*/ 257251 h 689379"/>
                <a:gd name="connsiteX374" fmla="*/ 68907 w 2961438"/>
                <a:gd name="connsiteY374" fmla="*/ 259413 h 689379"/>
                <a:gd name="connsiteX375" fmla="*/ 68907 w 2961438"/>
                <a:gd name="connsiteY375" fmla="*/ 136192 h 689379"/>
                <a:gd name="connsiteX376" fmla="*/ 70934 w 2961438"/>
                <a:gd name="connsiteY376" fmla="*/ 136192 h 689379"/>
                <a:gd name="connsiteX377" fmla="*/ 85121 w 2961438"/>
                <a:gd name="connsiteY377" fmla="*/ 136192 h 689379"/>
                <a:gd name="connsiteX378" fmla="*/ 85121 w 2961438"/>
                <a:gd name="connsiteY378" fmla="*/ 0 h 689379"/>
                <a:gd name="connsiteX379" fmla="*/ 86894 w 2961438"/>
                <a:gd name="connsiteY379" fmla="*/ 0 h 689379"/>
                <a:gd name="connsiteX380" fmla="*/ 99308 w 2961438"/>
                <a:gd name="connsiteY380" fmla="*/ 0 h 6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Lst>
              <a:rect l="l" t="t" r="r" b="b"/>
              <a:pathLst>
                <a:path w="2961438" h="689379">
                  <a:moveTo>
                    <a:pt x="99308" y="0"/>
                  </a:moveTo>
                  <a:lnTo>
                    <a:pt x="220909" y="0"/>
                  </a:lnTo>
                  <a:lnTo>
                    <a:pt x="223189" y="0"/>
                  </a:lnTo>
                  <a:lnTo>
                    <a:pt x="239150" y="0"/>
                  </a:lnTo>
                  <a:lnTo>
                    <a:pt x="239150" y="140515"/>
                  </a:lnTo>
                  <a:cubicBezTo>
                    <a:pt x="239160" y="140514"/>
                    <a:pt x="239272" y="140493"/>
                    <a:pt x="240670" y="140245"/>
                  </a:cubicBezTo>
                  <a:lnTo>
                    <a:pt x="251310" y="138354"/>
                  </a:lnTo>
                  <a:cubicBezTo>
                    <a:pt x="251310" y="138376"/>
                    <a:pt x="251280" y="139710"/>
                    <a:pt x="249283" y="226986"/>
                  </a:cubicBezTo>
                  <a:cubicBezTo>
                    <a:pt x="249293" y="226988"/>
                    <a:pt x="249404" y="227008"/>
                    <a:pt x="250803" y="227257"/>
                  </a:cubicBezTo>
                  <a:lnTo>
                    <a:pt x="261443" y="229148"/>
                  </a:lnTo>
                  <a:cubicBezTo>
                    <a:pt x="261445" y="229155"/>
                    <a:pt x="261465" y="229219"/>
                    <a:pt x="261696" y="229959"/>
                  </a:cubicBezTo>
                  <a:lnTo>
                    <a:pt x="263470" y="235634"/>
                  </a:lnTo>
                  <a:cubicBezTo>
                    <a:pt x="263472" y="235625"/>
                    <a:pt x="263517" y="235482"/>
                    <a:pt x="264230" y="233202"/>
                  </a:cubicBezTo>
                  <a:lnTo>
                    <a:pt x="269550" y="216178"/>
                  </a:lnTo>
                  <a:lnTo>
                    <a:pt x="271323" y="216178"/>
                  </a:lnTo>
                  <a:lnTo>
                    <a:pt x="283737" y="216178"/>
                  </a:lnTo>
                  <a:lnTo>
                    <a:pt x="283737" y="248604"/>
                  </a:lnTo>
                  <a:cubicBezTo>
                    <a:pt x="283743" y="248609"/>
                    <a:pt x="283820" y="248649"/>
                    <a:pt x="284750" y="249145"/>
                  </a:cubicBezTo>
                  <a:lnTo>
                    <a:pt x="291844" y="252928"/>
                  </a:lnTo>
                  <a:lnTo>
                    <a:pt x="291844" y="254279"/>
                  </a:lnTo>
                  <a:lnTo>
                    <a:pt x="291844" y="263737"/>
                  </a:lnTo>
                  <a:lnTo>
                    <a:pt x="336431" y="263737"/>
                  </a:lnTo>
                  <a:lnTo>
                    <a:pt x="336431" y="264818"/>
                  </a:lnTo>
                  <a:lnTo>
                    <a:pt x="336431" y="272384"/>
                  </a:lnTo>
                  <a:lnTo>
                    <a:pt x="338457" y="272384"/>
                  </a:lnTo>
                  <a:lnTo>
                    <a:pt x="352644" y="272384"/>
                  </a:lnTo>
                  <a:lnTo>
                    <a:pt x="352644" y="242119"/>
                  </a:lnTo>
                  <a:lnTo>
                    <a:pt x="397231" y="242119"/>
                  </a:lnTo>
                  <a:lnTo>
                    <a:pt x="397231" y="240768"/>
                  </a:lnTo>
                  <a:lnTo>
                    <a:pt x="397231" y="231310"/>
                  </a:lnTo>
                  <a:lnTo>
                    <a:pt x="398245" y="231310"/>
                  </a:lnTo>
                  <a:lnTo>
                    <a:pt x="405338" y="231310"/>
                  </a:lnTo>
                  <a:lnTo>
                    <a:pt x="405338" y="229419"/>
                  </a:lnTo>
                  <a:lnTo>
                    <a:pt x="405338" y="216178"/>
                  </a:lnTo>
                  <a:lnTo>
                    <a:pt x="406098" y="216178"/>
                  </a:lnTo>
                  <a:lnTo>
                    <a:pt x="411418" y="216178"/>
                  </a:lnTo>
                  <a:lnTo>
                    <a:pt x="411418" y="215097"/>
                  </a:lnTo>
                  <a:lnTo>
                    <a:pt x="411418" y="207530"/>
                  </a:lnTo>
                  <a:lnTo>
                    <a:pt x="413445" y="207530"/>
                  </a:lnTo>
                  <a:lnTo>
                    <a:pt x="427632" y="207530"/>
                  </a:lnTo>
                  <a:lnTo>
                    <a:pt x="427632" y="208611"/>
                  </a:lnTo>
                  <a:lnTo>
                    <a:pt x="427632" y="216178"/>
                  </a:lnTo>
                  <a:lnTo>
                    <a:pt x="449925" y="216178"/>
                  </a:lnTo>
                  <a:lnTo>
                    <a:pt x="449925" y="214286"/>
                  </a:lnTo>
                  <a:lnTo>
                    <a:pt x="449925" y="201045"/>
                  </a:lnTo>
                  <a:lnTo>
                    <a:pt x="451699" y="201045"/>
                  </a:lnTo>
                  <a:lnTo>
                    <a:pt x="464112" y="201045"/>
                  </a:lnTo>
                  <a:lnTo>
                    <a:pt x="464112" y="224825"/>
                  </a:lnTo>
                  <a:lnTo>
                    <a:pt x="465126" y="224825"/>
                  </a:lnTo>
                  <a:lnTo>
                    <a:pt x="472219" y="224825"/>
                  </a:lnTo>
                  <a:lnTo>
                    <a:pt x="472219" y="223744"/>
                  </a:lnTo>
                  <a:lnTo>
                    <a:pt x="472219" y="216178"/>
                  </a:lnTo>
                  <a:lnTo>
                    <a:pt x="473992" y="216178"/>
                  </a:lnTo>
                  <a:lnTo>
                    <a:pt x="486406" y="216178"/>
                  </a:lnTo>
                  <a:lnTo>
                    <a:pt x="486406" y="242119"/>
                  </a:lnTo>
                  <a:lnTo>
                    <a:pt x="488433" y="242119"/>
                  </a:lnTo>
                  <a:lnTo>
                    <a:pt x="502619" y="242119"/>
                  </a:lnTo>
                  <a:lnTo>
                    <a:pt x="502619" y="243740"/>
                  </a:lnTo>
                  <a:lnTo>
                    <a:pt x="502619" y="255090"/>
                  </a:lnTo>
                  <a:lnTo>
                    <a:pt x="503379" y="255090"/>
                  </a:lnTo>
                  <a:lnTo>
                    <a:pt x="508700" y="255090"/>
                  </a:lnTo>
                  <a:lnTo>
                    <a:pt x="508700" y="254279"/>
                  </a:lnTo>
                  <a:lnTo>
                    <a:pt x="508700" y="248604"/>
                  </a:lnTo>
                  <a:lnTo>
                    <a:pt x="539100" y="248604"/>
                  </a:lnTo>
                  <a:lnTo>
                    <a:pt x="539100" y="272384"/>
                  </a:lnTo>
                  <a:lnTo>
                    <a:pt x="540113" y="272384"/>
                  </a:lnTo>
                  <a:lnTo>
                    <a:pt x="547207" y="272384"/>
                  </a:lnTo>
                  <a:lnTo>
                    <a:pt x="547207" y="273465"/>
                  </a:lnTo>
                  <a:lnTo>
                    <a:pt x="547207" y="281031"/>
                  </a:lnTo>
                  <a:lnTo>
                    <a:pt x="547967" y="281031"/>
                  </a:lnTo>
                  <a:lnTo>
                    <a:pt x="553287" y="281031"/>
                  </a:lnTo>
                  <a:lnTo>
                    <a:pt x="553287" y="278869"/>
                  </a:lnTo>
                  <a:lnTo>
                    <a:pt x="553287" y="263737"/>
                  </a:lnTo>
                  <a:lnTo>
                    <a:pt x="554300" y="263737"/>
                  </a:lnTo>
                  <a:lnTo>
                    <a:pt x="561394" y="263737"/>
                  </a:lnTo>
                  <a:lnTo>
                    <a:pt x="561394" y="264818"/>
                  </a:lnTo>
                  <a:lnTo>
                    <a:pt x="561394" y="272384"/>
                  </a:lnTo>
                  <a:lnTo>
                    <a:pt x="566714" y="270391"/>
                  </a:lnTo>
                  <a:cubicBezTo>
                    <a:pt x="567474" y="270019"/>
                    <a:pt x="567474" y="269817"/>
                    <a:pt x="567474" y="269411"/>
                  </a:cubicBezTo>
                  <a:lnTo>
                    <a:pt x="567474" y="263737"/>
                  </a:lnTo>
                  <a:lnTo>
                    <a:pt x="605981" y="263737"/>
                  </a:lnTo>
                  <a:lnTo>
                    <a:pt x="605981" y="287516"/>
                  </a:lnTo>
                  <a:lnTo>
                    <a:pt x="608007" y="287516"/>
                  </a:lnTo>
                  <a:lnTo>
                    <a:pt x="622194" y="287516"/>
                  </a:lnTo>
                  <a:lnTo>
                    <a:pt x="622194" y="288597"/>
                  </a:lnTo>
                  <a:lnTo>
                    <a:pt x="622194" y="296163"/>
                  </a:lnTo>
                  <a:lnTo>
                    <a:pt x="623968" y="296163"/>
                  </a:lnTo>
                  <a:lnTo>
                    <a:pt x="636381" y="296163"/>
                  </a:lnTo>
                  <a:lnTo>
                    <a:pt x="636381" y="272384"/>
                  </a:lnTo>
                  <a:lnTo>
                    <a:pt x="637394" y="272384"/>
                  </a:lnTo>
                  <a:lnTo>
                    <a:pt x="644488" y="272384"/>
                  </a:lnTo>
                  <a:lnTo>
                    <a:pt x="644488" y="239957"/>
                  </a:lnTo>
                  <a:lnTo>
                    <a:pt x="645501" y="239957"/>
                  </a:lnTo>
                  <a:lnTo>
                    <a:pt x="652595" y="239957"/>
                  </a:lnTo>
                  <a:lnTo>
                    <a:pt x="652595" y="238066"/>
                  </a:lnTo>
                  <a:lnTo>
                    <a:pt x="652595" y="224825"/>
                  </a:lnTo>
                  <a:cubicBezTo>
                    <a:pt x="650568" y="224825"/>
                    <a:pt x="650568" y="224825"/>
                    <a:pt x="651328" y="223203"/>
                  </a:cubicBezTo>
                  <a:lnTo>
                    <a:pt x="656648" y="211854"/>
                  </a:lnTo>
                  <a:cubicBezTo>
                    <a:pt x="656653" y="211871"/>
                    <a:pt x="656848" y="212545"/>
                    <a:pt x="664755" y="239957"/>
                  </a:cubicBezTo>
                  <a:lnTo>
                    <a:pt x="665515" y="239957"/>
                  </a:lnTo>
                  <a:lnTo>
                    <a:pt x="670835" y="239957"/>
                  </a:lnTo>
                  <a:lnTo>
                    <a:pt x="670835" y="134030"/>
                  </a:lnTo>
                  <a:lnTo>
                    <a:pt x="672355" y="134030"/>
                  </a:lnTo>
                  <a:lnTo>
                    <a:pt x="682995" y="134030"/>
                  </a:lnTo>
                  <a:lnTo>
                    <a:pt x="682995" y="86471"/>
                  </a:lnTo>
                  <a:lnTo>
                    <a:pt x="709342" y="86471"/>
                  </a:lnTo>
                  <a:lnTo>
                    <a:pt x="709342" y="64853"/>
                  </a:lnTo>
                  <a:lnTo>
                    <a:pt x="743796" y="64853"/>
                  </a:lnTo>
                  <a:lnTo>
                    <a:pt x="743796" y="67285"/>
                  </a:lnTo>
                  <a:lnTo>
                    <a:pt x="743796" y="84309"/>
                  </a:lnTo>
                  <a:lnTo>
                    <a:pt x="746076" y="84309"/>
                  </a:lnTo>
                  <a:lnTo>
                    <a:pt x="762036" y="84309"/>
                  </a:lnTo>
                  <a:lnTo>
                    <a:pt x="762036" y="131868"/>
                  </a:lnTo>
                  <a:lnTo>
                    <a:pt x="763049" y="131868"/>
                  </a:lnTo>
                  <a:lnTo>
                    <a:pt x="770143" y="131868"/>
                  </a:lnTo>
                  <a:lnTo>
                    <a:pt x="784330" y="136192"/>
                  </a:lnTo>
                  <a:lnTo>
                    <a:pt x="784330" y="175104"/>
                  </a:lnTo>
                  <a:lnTo>
                    <a:pt x="785343" y="175104"/>
                  </a:lnTo>
                  <a:lnTo>
                    <a:pt x="792436" y="175104"/>
                  </a:lnTo>
                  <a:lnTo>
                    <a:pt x="792436" y="176725"/>
                  </a:lnTo>
                  <a:lnTo>
                    <a:pt x="792436" y="188074"/>
                  </a:lnTo>
                  <a:lnTo>
                    <a:pt x="794463" y="188074"/>
                  </a:lnTo>
                  <a:lnTo>
                    <a:pt x="808650" y="188074"/>
                  </a:lnTo>
                  <a:lnTo>
                    <a:pt x="814730" y="194560"/>
                  </a:lnTo>
                  <a:lnTo>
                    <a:pt x="814730" y="216178"/>
                  </a:lnTo>
                  <a:lnTo>
                    <a:pt x="817010" y="216178"/>
                  </a:lnTo>
                  <a:lnTo>
                    <a:pt x="832970" y="216178"/>
                  </a:lnTo>
                  <a:lnTo>
                    <a:pt x="832970" y="217258"/>
                  </a:lnTo>
                  <a:lnTo>
                    <a:pt x="832970" y="224825"/>
                  </a:lnTo>
                  <a:lnTo>
                    <a:pt x="834237" y="224825"/>
                  </a:lnTo>
                  <a:lnTo>
                    <a:pt x="843104" y="224825"/>
                  </a:lnTo>
                  <a:lnTo>
                    <a:pt x="843104" y="226986"/>
                  </a:lnTo>
                  <a:lnTo>
                    <a:pt x="843104" y="242119"/>
                  </a:lnTo>
                  <a:cubicBezTo>
                    <a:pt x="847157" y="242119"/>
                    <a:pt x="847157" y="242119"/>
                    <a:pt x="847157" y="240227"/>
                  </a:cubicBezTo>
                  <a:lnTo>
                    <a:pt x="847157" y="226986"/>
                  </a:lnTo>
                  <a:lnTo>
                    <a:pt x="848170" y="226986"/>
                  </a:lnTo>
                  <a:lnTo>
                    <a:pt x="855264" y="226986"/>
                  </a:lnTo>
                  <a:lnTo>
                    <a:pt x="855264" y="228608"/>
                  </a:lnTo>
                  <a:lnTo>
                    <a:pt x="855264" y="239957"/>
                  </a:lnTo>
                  <a:lnTo>
                    <a:pt x="856024" y="239957"/>
                  </a:lnTo>
                  <a:lnTo>
                    <a:pt x="861344" y="239957"/>
                  </a:lnTo>
                  <a:cubicBezTo>
                    <a:pt x="861344" y="235634"/>
                    <a:pt x="861344" y="235634"/>
                    <a:pt x="909984" y="235634"/>
                  </a:cubicBezTo>
                  <a:lnTo>
                    <a:pt x="909984" y="236985"/>
                  </a:lnTo>
                  <a:lnTo>
                    <a:pt x="909984" y="246442"/>
                  </a:lnTo>
                  <a:lnTo>
                    <a:pt x="910744" y="246442"/>
                  </a:lnTo>
                  <a:lnTo>
                    <a:pt x="916065" y="246442"/>
                  </a:lnTo>
                  <a:lnTo>
                    <a:pt x="916065" y="248604"/>
                  </a:lnTo>
                  <a:lnTo>
                    <a:pt x="916065" y="263737"/>
                  </a:lnTo>
                  <a:cubicBezTo>
                    <a:pt x="916073" y="263733"/>
                    <a:pt x="916189" y="263655"/>
                    <a:pt x="918091" y="262386"/>
                  </a:cubicBezTo>
                  <a:lnTo>
                    <a:pt x="932278" y="252928"/>
                  </a:lnTo>
                  <a:cubicBezTo>
                    <a:pt x="932280" y="252909"/>
                    <a:pt x="932411" y="252034"/>
                    <a:pt x="938358" y="211854"/>
                  </a:cubicBezTo>
                  <a:cubicBezTo>
                    <a:pt x="938367" y="211852"/>
                    <a:pt x="938436" y="211826"/>
                    <a:pt x="939118" y="211584"/>
                  </a:cubicBezTo>
                  <a:lnTo>
                    <a:pt x="944438" y="209692"/>
                  </a:lnTo>
                  <a:cubicBezTo>
                    <a:pt x="944438" y="209676"/>
                    <a:pt x="944471" y="208615"/>
                    <a:pt x="946465" y="140515"/>
                  </a:cubicBezTo>
                  <a:cubicBezTo>
                    <a:pt x="946465" y="140533"/>
                    <a:pt x="946498" y="141624"/>
                    <a:pt x="948492" y="209692"/>
                  </a:cubicBezTo>
                  <a:cubicBezTo>
                    <a:pt x="948501" y="209695"/>
                    <a:pt x="948572" y="209720"/>
                    <a:pt x="949252" y="209962"/>
                  </a:cubicBezTo>
                  <a:lnTo>
                    <a:pt x="954572" y="211854"/>
                  </a:lnTo>
                  <a:lnTo>
                    <a:pt x="954572" y="125383"/>
                  </a:lnTo>
                  <a:cubicBezTo>
                    <a:pt x="958625" y="125383"/>
                    <a:pt x="958625" y="125383"/>
                    <a:pt x="958625" y="92956"/>
                  </a:cubicBezTo>
                  <a:lnTo>
                    <a:pt x="997132" y="92956"/>
                  </a:lnTo>
                  <a:lnTo>
                    <a:pt x="997132" y="125383"/>
                  </a:lnTo>
                  <a:lnTo>
                    <a:pt x="997892" y="125383"/>
                  </a:lnTo>
                  <a:lnTo>
                    <a:pt x="1003212" y="125383"/>
                  </a:lnTo>
                  <a:lnTo>
                    <a:pt x="1003212" y="43235"/>
                  </a:lnTo>
                  <a:lnTo>
                    <a:pt x="1004986" y="43235"/>
                  </a:lnTo>
                  <a:lnTo>
                    <a:pt x="1017399" y="43235"/>
                  </a:lnTo>
                  <a:lnTo>
                    <a:pt x="1017399" y="41344"/>
                  </a:lnTo>
                  <a:lnTo>
                    <a:pt x="1017399" y="28103"/>
                  </a:lnTo>
                  <a:lnTo>
                    <a:pt x="1039693" y="28103"/>
                  </a:lnTo>
                  <a:lnTo>
                    <a:pt x="1039693" y="27022"/>
                  </a:lnTo>
                  <a:lnTo>
                    <a:pt x="1039693" y="19456"/>
                  </a:lnTo>
                  <a:lnTo>
                    <a:pt x="1041466" y="19456"/>
                  </a:lnTo>
                  <a:lnTo>
                    <a:pt x="1053880" y="19456"/>
                  </a:lnTo>
                  <a:lnTo>
                    <a:pt x="1053880" y="20537"/>
                  </a:lnTo>
                  <a:lnTo>
                    <a:pt x="1053880" y="28103"/>
                  </a:lnTo>
                  <a:lnTo>
                    <a:pt x="1054640" y="28103"/>
                  </a:lnTo>
                  <a:lnTo>
                    <a:pt x="1059960" y="28103"/>
                  </a:lnTo>
                  <a:lnTo>
                    <a:pt x="1070093" y="23779"/>
                  </a:lnTo>
                  <a:lnTo>
                    <a:pt x="1074146" y="27022"/>
                  </a:lnTo>
                  <a:lnTo>
                    <a:pt x="1074146" y="19456"/>
                  </a:lnTo>
                  <a:lnTo>
                    <a:pt x="1076426" y="19456"/>
                  </a:lnTo>
                  <a:lnTo>
                    <a:pt x="1092387" y="19456"/>
                  </a:lnTo>
                  <a:lnTo>
                    <a:pt x="1092387" y="20537"/>
                  </a:lnTo>
                  <a:lnTo>
                    <a:pt x="1092387" y="28103"/>
                  </a:lnTo>
                  <a:lnTo>
                    <a:pt x="1122787" y="28103"/>
                  </a:lnTo>
                  <a:lnTo>
                    <a:pt x="1122787" y="29724"/>
                  </a:lnTo>
                  <a:lnTo>
                    <a:pt x="1122787" y="41074"/>
                  </a:lnTo>
                  <a:lnTo>
                    <a:pt x="1149134" y="41074"/>
                  </a:lnTo>
                  <a:lnTo>
                    <a:pt x="1149134" y="71338"/>
                  </a:lnTo>
                  <a:lnTo>
                    <a:pt x="1149894" y="71338"/>
                  </a:lnTo>
                  <a:lnTo>
                    <a:pt x="1155214" y="71338"/>
                  </a:lnTo>
                  <a:lnTo>
                    <a:pt x="1155214" y="72419"/>
                  </a:lnTo>
                  <a:lnTo>
                    <a:pt x="1155214" y="79986"/>
                  </a:lnTo>
                  <a:cubicBezTo>
                    <a:pt x="1159268" y="79986"/>
                    <a:pt x="1159268" y="79986"/>
                    <a:pt x="1159268" y="110250"/>
                  </a:cubicBezTo>
                  <a:lnTo>
                    <a:pt x="1160028" y="110250"/>
                  </a:lnTo>
                  <a:lnTo>
                    <a:pt x="1165348" y="110250"/>
                  </a:lnTo>
                  <a:lnTo>
                    <a:pt x="1165348" y="111061"/>
                  </a:lnTo>
                  <a:lnTo>
                    <a:pt x="1165348" y="116736"/>
                  </a:lnTo>
                  <a:lnTo>
                    <a:pt x="1166361" y="116736"/>
                  </a:lnTo>
                  <a:lnTo>
                    <a:pt x="1173454" y="116736"/>
                  </a:lnTo>
                  <a:lnTo>
                    <a:pt x="1173454" y="147001"/>
                  </a:lnTo>
                  <a:lnTo>
                    <a:pt x="1175481" y="147001"/>
                  </a:lnTo>
                  <a:lnTo>
                    <a:pt x="1189668" y="147001"/>
                  </a:lnTo>
                  <a:lnTo>
                    <a:pt x="1189668" y="170780"/>
                  </a:lnTo>
                  <a:cubicBezTo>
                    <a:pt x="1191695" y="170780"/>
                    <a:pt x="1191695" y="170780"/>
                    <a:pt x="1191695" y="172401"/>
                  </a:cubicBezTo>
                  <a:lnTo>
                    <a:pt x="1191695" y="183751"/>
                  </a:lnTo>
                  <a:lnTo>
                    <a:pt x="1192455" y="183751"/>
                  </a:lnTo>
                  <a:lnTo>
                    <a:pt x="1197775" y="183751"/>
                  </a:lnTo>
                  <a:lnTo>
                    <a:pt x="1197775" y="207530"/>
                  </a:lnTo>
                  <a:lnTo>
                    <a:pt x="1199041" y="207530"/>
                  </a:lnTo>
                  <a:lnTo>
                    <a:pt x="1207908" y="207530"/>
                  </a:lnTo>
                  <a:cubicBezTo>
                    <a:pt x="1209935" y="209692"/>
                    <a:pt x="1209935" y="209692"/>
                    <a:pt x="1209935" y="211584"/>
                  </a:cubicBezTo>
                  <a:lnTo>
                    <a:pt x="1209935" y="224825"/>
                  </a:lnTo>
                  <a:cubicBezTo>
                    <a:pt x="1209940" y="224818"/>
                    <a:pt x="1210027" y="224711"/>
                    <a:pt x="1211455" y="222933"/>
                  </a:cubicBezTo>
                  <a:lnTo>
                    <a:pt x="1222095" y="209692"/>
                  </a:lnTo>
                  <a:lnTo>
                    <a:pt x="1250469" y="209692"/>
                  </a:lnTo>
                  <a:lnTo>
                    <a:pt x="1250469" y="296163"/>
                  </a:lnTo>
                  <a:lnTo>
                    <a:pt x="1251229" y="296163"/>
                  </a:lnTo>
                  <a:lnTo>
                    <a:pt x="1256549" y="296163"/>
                  </a:lnTo>
                  <a:cubicBezTo>
                    <a:pt x="1256553" y="296155"/>
                    <a:pt x="1256612" y="296055"/>
                    <a:pt x="1257309" y="294812"/>
                  </a:cubicBezTo>
                  <a:lnTo>
                    <a:pt x="1262629" y="285354"/>
                  </a:lnTo>
                  <a:lnTo>
                    <a:pt x="1262629" y="287246"/>
                  </a:lnTo>
                  <a:lnTo>
                    <a:pt x="1262629" y="300487"/>
                  </a:lnTo>
                  <a:cubicBezTo>
                    <a:pt x="1266682" y="300487"/>
                    <a:pt x="1266682" y="300487"/>
                    <a:pt x="1266682" y="255090"/>
                  </a:cubicBezTo>
                  <a:lnTo>
                    <a:pt x="1267442" y="255090"/>
                  </a:lnTo>
                  <a:lnTo>
                    <a:pt x="1272762" y="255090"/>
                  </a:lnTo>
                  <a:lnTo>
                    <a:pt x="1272762" y="190236"/>
                  </a:lnTo>
                  <a:lnTo>
                    <a:pt x="1273776" y="190236"/>
                  </a:lnTo>
                  <a:lnTo>
                    <a:pt x="1280869" y="190236"/>
                  </a:lnTo>
                  <a:cubicBezTo>
                    <a:pt x="1280875" y="190215"/>
                    <a:pt x="1281139" y="189275"/>
                    <a:pt x="1293029" y="147001"/>
                  </a:cubicBezTo>
                  <a:lnTo>
                    <a:pt x="1294296" y="147001"/>
                  </a:lnTo>
                  <a:lnTo>
                    <a:pt x="1303163" y="147001"/>
                  </a:lnTo>
                  <a:cubicBezTo>
                    <a:pt x="1303168" y="147024"/>
                    <a:pt x="1303394" y="147990"/>
                    <a:pt x="1313296" y="190236"/>
                  </a:cubicBezTo>
                  <a:lnTo>
                    <a:pt x="1314309" y="190236"/>
                  </a:lnTo>
                  <a:lnTo>
                    <a:pt x="1321403" y="190236"/>
                  </a:lnTo>
                  <a:lnTo>
                    <a:pt x="1321403" y="229148"/>
                  </a:lnTo>
                  <a:lnTo>
                    <a:pt x="1323176" y="229148"/>
                  </a:lnTo>
                  <a:lnTo>
                    <a:pt x="1335590" y="229148"/>
                  </a:lnTo>
                  <a:lnTo>
                    <a:pt x="1335590" y="231310"/>
                  </a:lnTo>
                  <a:lnTo>
                    <a:pt x="1335590" y="246442"/>
                  </a:lnTo>
                  <a:cubicBezTo>
                    <a:pt x="1339643" y="246442"/>
                    <a:pt x="1339643" y="246442"/>
                    <a:pt x="1339643" y="244281"/>
                  </a:cubicBezTo>
                  <a:lnTo>
                    <a:pt x="1339643" y="229148"/>
                  </a:lnTo>
                  <a:lnTo>
                    <a:pt x="1341163" y="229148"/>
                  </a:lnTo>
                  <a:lnTo>
                    <a:pt x="1351803" y="229148"/>
                  </a:lnTo>
                  <a:lnTo>
                    <a:pt x="1351803" y="230769"/>
                  </a:lnTo>
                  <a:lnTo>
                    <a:pt x="1351803" y="242119"/>
                  </a:lnTo>
                  <a:lnTo>
                    <a:pt x="1382204" y="242119"/>
                  </a:lnTo>
                  <a:lnTo>
                    <a:pt x="1382204" y="205369"/>
                  </a:lnTo>
                  <a:lnTo>
                    <a:pt x="1383470" y="205369"/>
                  </a:lnTo>
                  <a:lnTo>
                    <a:pt x="1392337" y="205369"/>
                  </a:lnTo>
                  <a:lnTo>
                    <a:pt x="1392337" y="226986"/>
                  </a:lnTo>
                  <a:cubicBezTo>
                    <a:pt x="1394364" y="226986"/>
                    <a:pt x="1394364" y="226986"/>
                    <a:pt x="1394364" y="194560"/>
                  </a:cubicBezTo>
                  <a:lnTo>
                    <a:pt x="1416657" y="194560"/>
                  </a:lnTo>
                  <a:lnTo>
                    <a:pt x="1416657" y="192938"/>
                  </a:lnTo>
                  <a:lnTo>
                    <a:pt x="1416657" y="181589"/>
                  </a:lnTo>
                  <a:lnTo>
                    <a:pt x="1417417" y="181589"/>
                  </a:lnTo>
                  <a:lnTo>
                    <a:pt x="1422737" y="181589"/>
                  </a:lnTo>
                  <a:lnTo>
                    <a:pt x="1422737" y="179698"/>
                  </a:lnTo>
                  <a:lnTo>
                    <a:pt x="1422737" y="166457"/>
                  </a:lnTo>
                  <a:lnTo>
                    <a:pt x="1426791" y="172942"/>
                  </a:lnTo>
                  <a:lnTo>
                    <a:pt x="1429071" y="172942"/>
                  </a:lnTo>
                  <a:lnTo>
                    <a:pt x="1445031" y="172942"/>
                  </a:lnTo>
                  <a:lnTo>
                    <a:pt x="1445031" y="172131"/>
                  </a:lnTo>
                  <a:lnTo>
                    <a:pt x="1445031" y="166457"/>
                  </a:lnTo>
                  <a:lnTo>
                    <a:pt x="1445791" y="166457"/>
                  </a:lnTo>
                  <a:lnTo>
                    <a:pt x="1451111" y="166457"/>
                  </a:lnTo>
                  <a:lnTo>
                    <a:pt x="1451111" y="167808"/>
                  </a:lnTo>
                  <a:lnTo>
                    <a:pt x="1451111" y="177266"/>
                  </a:lnTo>
                  <a:lnTo>
                    <a:pt x="1489618" y="177266"/>
                  </a:lnTo>
                  <a:lnTo>
                    <a:pt x="1489618" y="315619"/>
                  </a:lnTo>
                  <a:lnTo>
                    <a:pt x="1491138" y="315619"/>
                  </a:lnTo>
                  <a:lnTo>
                    <a:pt x="1501778" y="315619"/>
                  </a:lnTo>
                  <a:lnTo>
                    <a:pt x="1501778" y="302649"/>
                  </a:lnTo>
                  <a:lnTo>
                    <a:pt x="1505832" y="302649"/>
                  </a:lnTo>
                  <a:lnTo>
                    <a:pt x="1505832" y="315619"/>
                  </a:lnTo>
                  <a:lnTo>
                    <a:pt x="1536232" y="315619"/>
                  </a:lnTo>
                  <a:lnTo>
                    <a:pt x="1536232" y="285354"/>
                  </a:lnTo>
                  <a:lnTo>
                    <a:pt x="1548392" y="285354"/>
                  </a:lnTo>
                  <a:lnTo>
                    <a:pt x="1560552" y="283193"/>
                  </a:lnTo>
                  <a:cubicBezTo>
                    <a:pt x="1562579" y="283193"/>
                    <a:pt x="1562579" y="285354"/>
                    <a:pt x="1564606" y="285354"/>
                  </a:cubicBezTo>
                  <a:lnTo>
                    <a:pt x="1574739" y="285354"/>
                  </a:lnTo>
                  <a:lnTo>
                    <a:pt x="1574739" y="315619"/>
                  </a:lnTo>
                  <a:lnTo>
                    <a:pt x="1582846" y="315619"/>
                  </a:lnTo>
                  <a:lnTo>
                    <a:pt x="1582846" y="332914"/>
                  </a:lnTo>
                  <a:lnTo>
                    <a:pt x="1592182" y="333819"/>
                  </a:lnTo>
                  <a:lnTo>
                    <a:pt x="1605140" y="333819"/>
                  </a:lnTo>
                  <a:lnTo>
                    <a:pt x="1605140" y="317781"/>
                  </a:lnTo>
                  <a:lnTo>
                    <a:pt x="1673096" y="317781"/>
                  </a:lnTo>
                  <a:lnTo>
                    <a:pt x="1673096" y="232528"/>
                  </a:lnTo>
                  <a:lnTo>
                    <a:pt x="1745104" y="232528"/>
                  </a:lnTo>
                  <a:lnTo>
                    <a:pt x="1745104" y="311296"/>
                  </a:lnTo>
                  <a:lnTo>
                    <a:pt x="1747008" y="311296"/>
                  </a:lnTo>
                  <a:lnTo>
                    <a:pt x="1748250" y="333819"/>
                  </a:lnTo>
                  <a:lnTo>
                    <a:pt x="1757926" y="333819"/>
                  </a:lnTo>
                  <a:cubicBezTo>
                    <a:pt x="1758462" y="326605"/>
                    <a:pt x="1759168" y="318951"/>
                    <a:pt x="1759168" y="311296"/>
                  </a:cubicBezTo>
                  <a:lnTo>
                    <a:pt x="1765248" y="311296"/>
                  </a:lnTo>
                  <a:lnTo>
                    <a:pt x="1766490" y="333819"/>
                  </a:lnTo>
                  <a:lnTo>
                    <a:pt x="1817112" y="333819"/>
                  </a:lnTo>
                  <a:lnTo>
                    <a:pt x="1817112" y="170791"/>
                  </a:lnTo>
                  <a:lnTo>
                    <a:pt x="2014439" y="170791"/>
                  </a:lnTo>
                  <a:lnTo>
                    <a:pt x="2014439" y="333819"/>
                  </a:lnTo>
                  <a:lnTo>
                    <a:pt x="2033136" y="333819"/>
                  </a:lnTo>
                  <a:lnTo>
                    <a:pt x="2033136" y="251126"/>
                  </a:lnTo>
                  <a:lnTo>
                    <a:pt x="2128256" y="251126"/>
                  </a:lnTo>
                  <a:cubicBezTo>
                    <a:pt x="2152853" y="240257"/>
                    <a:pt x="2161167" y="196782"/>
                    <a:pt x="2180720" y="185913"/>
                  </a:cubicBezTo>
                  <a:lnTo>
                    <a:pt x="2245574" y="185913"/>
                  </a:lnTo>
                  <a:lnTo>
                    <a:pt x="2245574" y="261575"/>
                  </a:lnTo>
                  <a:lnTo>
                    <a:pt x="2253681" y="261575"/>
                  </a:lnTo>
                  <a:cubicBezTo>
                    <a:pt x="2253681" y="259413"/>
                    <a:pt x="2255708" y="257251"/>
                    <a:pt x="2255708" y="255090"/>
                  </a:cubicBezTo>
                  <a:lnTo>
                    <a:pt x="2261788" y="255090"/>
                  </a:lnTo>
                  <a:cubicBezTo>
                    <a:pt x="2261788" y="257251"/>
                    <a:pt x="2261788" y="259413"/>
                    <a:pt x="2263815" y="263737"/>
                  </a:cubicBezTo>
                  <a:lnTo>
                    <a:pt x="2275975" y="263737"/>
                  </a:lnTo>
                  <a:lnTo>
                    <a:pt x="2275975" y="257251"/>
                  </a:lnTo>
                  <a:lnTo>
                    <a:pt x="2298268" y="257251"/>
                  </a:lnTo>
                  <a:lnTo>
                    <a:pt x="2298268" y="263737"/>
                  </a:lnTo>
                  <a:lnTo>
                    <a:pt x="2318535" y="263737"/>
                  </a:lnTo>
                  <a:lnTo>
                    <a:pt x="2318535" y="309134"/>
                  </a:lnTo>
                  <a:lnTo>
                    <a:pt x="2332722" y="309134"/>
                  </a:lnTo>
                  <a:lnTo>
                    <a:pt x="2332722" y="296163"/>
                  </a:lnTo>
                  <a:lnTo>
                    <a:pt x="2348936" y="296163"/>
                  </a:lnTo>
                  <a:lnTo>
                    <a:pt x="2348936" y="116736"/>
                  </a:lnTo>
                  <a:lnTo>
                    <a:pt x="2355016" y="110250"/>
                  </a:lnTo>
                  <a:lnTo>
                    <a:pt x="2427977" y="110250"/>
                  </a:lnTo>
                  <a:lnTo>
                    <a:pt x="2427977" y="118898"/>
                  </a:lnTo>
                  <a:lnTo>
                    <a:pt x="2438110" y="118898"/>
                  </a:lnTo>
                  <a:lnTo>
                    <a:pt x="2438110" y="233472"/>
                  </a:lnTo>
                  <a:lnTo>
                    <a:pt x="2460404" y="233472"/>
                  </a:lnTo>
                  <a:lnTo>
                    <a:pt x="2460404" y="166457"/>
                  </a:lnTo>
                  <a:lnTo>
                    <a:pt x="2486751" y="166457"/>
                  </a:lnTo>
                  <a:cubicBezTo>
                    <a:pt x="2488777" y="166457"/>
                    <a:pt x="2488777" y="164295"/>
                    <a:pt x="2490804" y="162133"/>
                  </a:cubicBezTo>
                  <a:lnTo>
                    <a:pt x="2498911" y="162133"/>
                  </a:lnTo>
                  <a:cubicBezTo>
                    <a:pt x="2500937" y="164295"/>
                    <a:pt x="2500937" y="166457"/>
                    <a:pt x="2502964" y="166457"/>
                  </a:cubicBezTo>
                  <a:lnTo>
                    <a:pt x="2525258" y="166457"/>
                  </a:lnTo>
                  <a:lnTo>
                    <a:pt x="2525258" y="49721"/>
                  </a:lnTo>
                  <a:cubicBezTo>
                    <a:pt x="2525272" y="49718"/>
                    <a:pt x="2526139" y="49554"/>
                    <a:pt x="2582005" y="38912"/>
                  </a:cubicBezTo>
                  <a:lnTo>
                    <a:pt x="2582005" y="39993"/>
                  </a:lnTo>
                  <a:lnTo>
                    <a:pt x="2582005" y="47559"/>
                  </a:lnTo>
                  <a:lnTo>
                    <a:pt x="2608352" y="47559"/>
                  </a:lnTo>
                  <a:lnTo>
                    <a:pt x="2608352" y="302649"/>
                  </a:lnTo>
                  <a:lnTo>
                    <a:pt x="2630646" y="302649"/>
                  </a:lnTo>
                  <a:lnTo>
                    <a:pt x="2630646" y="298325"/>
                  </a:lnTo>
                  <a:lnTo>
                    <a:pt x="2642806" y="298325"/>
                  </a:lnTo>
                  <a:lnTo>
                    <a:pt x="2642806" y="302649"/>
                  </a:lnTo>
                  <a:lnTo>
                    <a:pt x="2667126" y="302649"/>
                  </a:lnTo>
                  <a:lnTo>
                    <a:pt x="2667126" y="289678"/>
                  </a:lnTo>
                  <a:lnTo>
                    <a:pt x="2695500" y="289678"/>
                  </a:lnTo>
                  <a:cubicBezTo>
                    <a:pt x="2699553" y="285354"/>
                    <a:pt x="2703607" y="285354"/>
                    <a:pt x="2707660" y="285354"/>
                  </a:cubicBezTo>
                  <a:cubicBezTo>
                    <a:pt x="2713740" y="289678"/>
                    <a:pt x="2721847" y="289678"/>
                    <a:pt x="2727927" y="289678"/>
                  </a:cubicBezTo>
                  <a:lnTo>
                    <a:pt x="2727927" y="272384"/>
                  </a:lnTo>
                  <a:lnTo>
                    <a:pt x="2736034" y="272384"/>
                  </a:lnTo>
                  <a:lnTo>
                    <a:pt x="2736034" y="259413"/>
                  </a:lnTo>
                  <a:lnTo>
                    <a:pt x="2792781" y="259413"/>
                  </a:lnTo>
                  <a:lnTo>
                    <a:pt x="2792781" y="229148"/>
                  </a:lnTo>
                  <a:lnTo>
                    <a:pt x="2811021" y="229148"/>
                  </a:lnTo>
                  <a:lnTo>
                    <a:pt x="2811021" y="222663"/>
                  </a:lnTo>
                  <a:lnTo>
                    <a:pt x="2823181" y="222663"/>
                  </a:lnTo>
                  <a:lnTo>
                    <a:pt x="2823181" y="229148"/>
                  </a:lnTo>
                  <a:lnTo>
                    <a:pt x="2839395" y="229148"/>
                  </a:lnTo>
                  <a:lnTo>
                    <a:pt x="2839395" y="278869"/>
                  </a:lnTo>
                  <a:lnTo>
                    <a:pt x="2871822" y="278869"/>
                  </a:lnTo>
                  <a:lnTo>
                    <a:pt x="2871822" y="252928"/>
                  </a:lnTo>
                  <a:lnTo>
                    <a:pt x="2910329" y="252928"/>
                  </a:lnTo>
                  <a:lnTo>
                    <a:pt x="2910329" y="222663"/>
                  </a:lnTo>
                  <a:lnTo>
                    <a:pt x="2958970" y="222663"/>
                  </a:lnTo>
                  <a:cubicBezTo>
                    <a:pt x="2959793" y="378235"/>
                    <a:pt x="2960615" y="533807"/>
                    <a:pt x="2961438" y="689379"/>
                  </a:cubicBezTo>
                  <a:lnTo>
                    <a:pt x="2054" y="687046"/>
                  </a:lnTo>
                  <a:cubicBezTo>
                    <a:pt x="1369" y="539482"/>
                    <a:pt x="685" y="400492"/>
                    <a:pt x="0" y="252928"/>
                  </a:cubicBezTo>
                  <a:lnTo>
                    <a:pt x="20267" y="252928"/>
                  </a:lnTo>
                  <a:cubicBezTo>
                    <a:pt x="20271" y="252922"/>
                    <a:pt x="20308" y="252840"/>
                    <a:pt x="20774" y="251847"/>
                  </a:cubicBezTo>
                  <a:lnTo>
                    <a:pt x="24320" y="244281"/>
                  </a:lnTo>
                  <a:cubicBezTo>
                    <a:pt x="24329" y="244282"/>
                    <a:pt x="24442" y="244300"/>
                    <a:pt x="26094" y="244551"/>
                  </a:cubicBezTo>
                  <a:lnTo>
                    <a:pt x="38507" y="246442"/>
                  </a:lnTo>
                  <a:cubicBezTo>
                    <a:pt x="38510" y="246452"/>
                    <a:pt x="38548" y="246553"/>
                    <a:pt x="39014" y="247794"/>
                  </a:cubicBezTo>
                  <a:lnTo>
                    <a:pt x="42560" y="257251"/>
                  </a:lnTo>
                  <a:cubicBezTo>
                    <a:pt x="42574" y="257252"/>
                    <a:pt x="43170" y="257302"/>
                    <a:pt x="68907" y="259413"/>
                  </a:cubicBezTo>
                  <a:lnTo>
                    <a:pt x="68907" y="136192"/>
                  </a:lnTo>
                  <a:lnTo>
                    <a:pt x="70934" y="136192"/>
                  </a:lnTo>
                  <a:lnTo>
                    <a:pt x="85121" y="136192"/>
                  </a:lnTo>
                  <a:lnTo>
                    <a:pt x="85121" y="0"/>
                  </a:lnTo>
                  <a:lnTo>
                    <a:pt x="86894" y="0"/>
                  </a:lnTo>
                  <a:lnTo>
                    <a:pt x="99308"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201" tIns="40100" rIns="80201" bIns="40100" numCol="1" spcCol="0" rtlCol="0" fromWordArt="0" anchor="ctr" anchorCtr="0" forceAA="0" compatLnSpc="1">
              <a:prstTxWarp prst="textNoShape">
                <a:avLst/>
              </a:prstTxWarp>
              <a:noAutofit/>
            </a:bodyPr>
            <a:lstStyle/>
            <a:p>
              <a:pPr algn="ctr"/>
              <a:endParaRPr lang="ko-KR" altLang="en-US" sz="2369" dirty="0">
                <a:solidFill>
                  <a:schemeClr val="tx1"/>
                </a:solidFill>
              </a:endParaRPr>
            </a:p>
          </p:txBody>
        </p:sp>
        <p:sp>
          <p:nvSpPr>
            <p:cNvPr id="33" name="자유형: 도형 52">
              <a:extLst>
                <a:ext uri="{FF2B5EF4-FFF2-40B4-BE49-F238E27FC236}">
                  <a16:creationId xmlns:a16="http://schemas.microsoft.com/office/drawing/2014/main" id="{15DC1CAC-80CA-4862-B8B1-3AD789D75149}"/>
                </a:ext>
              </a:extLst>
            </p:cNvPr>
            <p:cNvSpPr/>
            <p:nvPr/>
          </p:nvSpPr>
          <p:spPr>
            <a:xfrm>
              <a:off x="8996212" y="1412530"/>
              <a:ext cx="3195788" cy="1160647"/>
            </a:xfrm>
            <a:custGeom>
              <a:avLst/>
              <a:gdLst>
                <a:gd name="connsiteX0" fmla="*/ 160109 w 3195788"/>
                <a:gd name="connsiteY0" fmla="*/ 0 h 1160647"/>
                <a:gd name="connsiteX1" fmla="*/ 162135 w 3195788"/>
                <a:gd name="connsiteY1" fmla="*/ 246443 h 1160647"/>
                <a:gd name="connsiteX2" fmla="*/ 200642 w 3195788"/>
                <a:gd name="connsiteY2" fmla="*/ 326429 h 1160647"/>
                <a:gd name="connsiteX3" fmla="*/ 202669 w 3195788"/>
                <a:gd name="connsiteY3" fmla="*/ 326429 h 1160647"/>
                <a:gd name="connsiteX4" fmla="*/ 216856 w 3195788"/>
                <a:gd name="connsiteY4" fmla="*/ 326429 h 1160647"/>
                <a:gd name="connsiteX5" fmla="*/ 216856 w 3195788"/>
                <a:gd name="connsiteY5" fmla="*/ 350208 h 1160647"/>
                <a:gd name="connsiteX6" fmla="*/ 217363 w 3195788"/>
                <a:gd name="connsiteY6" fmla="*/ 351019 h 1160647"/>
                <a:gd name="connsiteX7" fmla="*/ 220909 w 3195788"/>
                <a:gd name="connsiteY7" fmla="*/ 356694 h 1160647"/>
                <a:gd name="connsiteX8" fmla="*/ 220909 w 3195788"/>
                <a:gd name="connsiteY8" fmla="*/ 471268 h 1160647"/>
                <a:gd name="connsiteX9" fmla="*/ 223189 w 3195788"/>
                <a:gd name="connsiteY9" fmla="*/ 471268 h 1160647"/>
                <a:gd name="connsiteX10" fmla="*/ 239150 w 3195788"/>
                <a:gd name="connsiteY10" fmla="*/ 471268 h 1160647"/>
                <a:gd name="connsiteX11" fmla="*/ 239150 w 3195788"/>
                <a:gd name="connsiteY11" fmla="*/ 611783 h 1160647"/>
                <a:gd name="connsiteX12" fmla="*/ 240670 w 3195788"/>
                <a:gd name="connsiteY12" fmla="*/ 611513 h 1160647"/>
                <a:gd name="connsiteX13" fmla="*/ 251310 w 3195788"/>
                <a:gd name="connsiteY13" fmla="*/ 609622 h 1160647"/>
                <a:gd name="connsiteX14" fmla="*/ 249283 w 3195788"/>
                <a:gd name="connsiteY14" fmla="*/ 698254 h 1160647"/>
                <a:gd name="connsiteX15" fmla="*/ 250803 w 3195788"/>
                <a:gd name="connsiteY15" fmla="*/ 698525 h 1160647"/>
                <a:gd name="connsiteX16" fmla="*/ 261443 w 3195788"/>
                <a:gd name="connsiteY16" fmla="*/ 700416 h 1160647"/>
                <a:gd name="connsiteX17" fmla="*/ 261696 w 3195788"/>
                <a:gd name="connsiteY17" fmla="*/ 701227 h 1160647"/>
                <a:gd name="connsiteX18" fmla="*/ 263470 w 3195788"/>
                <a:gd name="connsiteY18" fmla="*/ 706902 h 1160647"/>
                <a:gd name="connsiteX19" fmla="*/ 264230 w 3195788"/>
                <a:gd name="connsiteY19" fmla="*/ 704470 h 1160647"/>
                <a:gd name="connsiteX20" fmla="*/ 269550 w 3195788"/>
                <a:gd name="connsiteY20" fmla="*/ 687446 h 1160647"/>
                <a:gd name="connsiteX21" fmla="*/ 271323 w 3195788"/>
                <a:gd name="connsiteY21" fmla="*/ 687446 h 1160647"/>
                <a:gd name="connsiteX22" fmla="*/ 283737 w 3195788"/>
                <a:gd name="connsiteY22" fmla="*/ 687446 h 1160647"/>
                <a:gd name="connsiteX23" fmla="*/ 283737 w 3195788"/>
                <a:gd name="connsiteY23" fmla="*/ 719872 h 1160647"/>
                <a:gd name="connsiteX24" fmla="*/ 284750 w 3195788"/>
                <a:gd name="connsiteY24" fmla="*/ 720413 h 1160647"/>
                <a:gd name="connsiteX25" fmla="*/ 291844 w 3195788"/>
                <a:gd name="connsiteY25" fmla="*/ 724196 h 1160647"/>
                <a:gd name="connsiteX26" fmla="*/ 291844 w 3195788"/>
                <a:gd name="connsiteY26" fmla="*/ 725547 h 1160647"/>
                <a:gd name="connsiteX27" fmla="*/ 291844 w 3195788"/>
                <a:gd name="connsiteY27" fmla="*/ 735005 h 1160647"/>
                <a:gd name="connsiteX28" fmla="*/ 336431 w 3195788"/>
                <a:gd name="connsiteY28" fmla="*/ 735005 h 1160647"/>
                <a:gd name="connsiteX29" fmla="*/ 336431 w 3195788"/>
                <a:gd name="connsiteY29" fmla="*/ 736086 h 1160647"/>
                <a:gd name="connsiteX30" fmla="*/ 336431 w 3195788"/>
                <a:gd name="connsiteY30" fmla="*/ 743652 h 1160647"/>
                <a:gd name="connsiteX31" fmla="*/ 338457 w 3195788"/>
                <a:gd name="connsiteY31" fmla="*/ 743652 h 1160647"/>
                <a:gd name="connsiteX32" fmla="*/ 352644 w 3195788"/>
                <a:gd name="connsiteY32" fmla="*/ 743652 h 1160647"/>
                <a:gd name="connsiteX33" fmla="*/ 352644 w 3195788"/>
                <a:gd name="connsiteY33" fmla="*/ 713387 h 1160647"/>
                <a:gd name="connsiteX34" fmla="*/ 397231 w 3195788"/>
                <a:gd name="connsiteY34" fmla="*/ 713387 h 1160647"/>
                <a:gd name="connsiteX35" fmla="*/ 397231 w 3195788"/>
                <a:gd name="connsiteY35" fmla="*/ 712036 h 1160647"/>
                <a:gd name="connsiteX36" fmla="*/ 397231 w 3195788"/>
                <a:gd name="connsiteY36" fmla="*/ 702578 h 1160647"/>
                <a:gd name="connsiteX37" fmla="*/ 398245 w 3195788"/>
                <a:gd name="connsiteY37" fmla="*/ 702578 h 1160647"/>
                <a:gd name="connsiteX38" fmla="*/ 405338 w 3195788"/>
                <a:gd name="connsiteY38" fmla="*/ 702578 h 1160647"/>
                <a:gd name="connsiteX39" fmla="*/ 405338 w 3195788"/>
                <a:gd name="connsiteY39" fmla="*/ 700687 h 1160647"/>
                <a:gd name="connsiteX40" fmla="*/ 405338 w 3195788"/>
                <a:gd name="connsiteY40" fmla="*/ 687446 h 1160647"/>
                <a:gd name="connsiteX41" fmla="*/ 406098 w 3195788"/>
                <a:gd name="connsiteY41" fmla="*/ 687446 h 1160647"/>
                <a:gd name="connsiteX42" fmla="*/ 411418 w 3195788"/>
                <a:gd name="connsiteY42" fmla="*/ 687446 h 1160647"/>
                <a:gd name="connsiteX43" fmla="*/ 411418 w 3195788"/>
                <a:gd name="connsiteY43" fmla="*/ 686365 h 1160647"/>
                <a:gd name="connsiteX44" fmla="*/ 411418 w 3195788"/>
                <a:gd name="connsiteY44" fmla="*/ 678798 h 1160647"/>
                <a:gd name="connsiteX45" fmla="*/ 413445 w 3195788"/>
                <a:gd name="connsiteY45" fmla="*/ 678798 h 1160647"/>
                <a:gd name="connsiteX46" fmla="*/ 427632 w 3195788"/>
                <a:gd name="connsiteY46" fmla="*/ 678798 h 1160647"/>
                <a:gd name="connsiteX47" fmla="*/ 427632 w 3195788"/>
                <a:gd name="connsiteY47" fmla="*/ 679879 h 1160647"/>
                <a:gd name="connsiteX48" fmla="*/ 427632 w 3195788"/>
                <a:gd name="connsiteY48" fmla="*/ 687446 h 1160647"/>
                <a:gd name="connsiteX49" fmla="*/ 449925 w 3195788"/>
                <a:gd name="connsiteY49" fmla="*/ 687446 h 1160647"/>
                <a:gd name="connsiteX50" fmla="*/ 449925 w 3195788"/>
                <a:gd name="connsiteY50" fmla="*/ 685554 h 1160647"/>
                <a:gd name="connsiteX51" fmla="*/ 449925 w 3195788"/>
                <a:gd name="connsiteY51" fmla="*/ 672313 h 1160647"/>
                <a:gd name="connsiteX52" fmla="*/ 451699 w 3195788"/>
                <a:gd name="connsiteY52" fmla="*/ 672313 h 1160647"/>
                <a:gd name="connsiteX53" fmla="*/ 464112 w 3195788"/>
                <a:gd name="connsiteY53" fmla="*/ 672313 h 1160647"/>
                <a:gd name="connsiteX54" fmla="*/ 464112 w 3195788"/>
                <a:gd name="connsiteY54" fmla="*/ 696093 h 1160647"/>
                <a:gd name="connsiteX55" fmla="*/ 465126 w 3195788"/>
                <a:gd name="connsiteY55" fmla="*/ 696093 h 1160647"/>
                <a:gd name="connsiteX56" fmla="*/ 472219 w 3195788"/>
                <a:gd name="connsiteY56" fmla="*/ 696093 h 1160647"/>
                <a:gd name="connsiteX57" fmla="*/ 472219 w 3195788"/>
                <a:gd name="connsiteY57" fmla="*/ 695012 h 1160647"/>
                <a:gd name="connsiteX58" fmla="*/ 472219 w 3195788"/>
                <a:gd name="connsiteY58" fmla="*/ 687446 h 1160647"/>
                <a:gd name="connsiteX59" fmla="*/ 473992 w 3195788"/>
                <a:gd name="connsiteY59" fmla="*/ 687446 h 1160647"/>
                <a:gd name="connsiteX60" fmla="*/ 486406 w 3195788"/>
                <a:gd name="connsiteY60" fmla="*/ 687446 h 1160647"/>
                <a:gd name="connsiteX61" fmla="*/ 486406 w 3195788"/>
                <a:gd name="connsiteY61" fmla="*/ 713387 h 1160647"/>
                <a:gd name="connsiteX62" fmla="*/ 488433 w 3195788"/>
                <a:gd name="connsiteY62" fmla="*/ 713387 h 1160647"/>
                <a:gd name="connsiteX63" fmla="*/ 502619 w 3195788"/>
                <a:gd name="connsiteY63" fmla="*/ 713387 h 1160647"/>
                <a:gd name="connsiteX64" fmla="*/ 502619 w 3195788"/>
                <a:gd name="connsiteY64" fmla="*/ 715008 h 1160647"/>
                <a:gd name="connsiteX65" fmla="*/ 502619 w 3195788"/>
                <a:gd name="connsiteY65" fmla="*/ 726358 h 1160647"/>
                <a:gd name="connsiteX66" fmla="*/ 503379 w 3195788"/>
                <a:gd name="connsiteY66" fmla="*/ 726358 h 1160647"/>
                <a:gd name="connsiteX67" fmla="*/ 508700 w 3195788"/>
                <a:gd name="connsiteY67" fmla="*/ 726358 h 1160647"/>
                <a:gd name="connsiteX68" fmla="*/ 508700 w 3195788"/>
                <a:gd name="connsiteY68" fmla="*/ 725547 h 1160647"/>
                <a:gd name="connsiteX69" fmla="*/ 508700 w 3195788"/>
                <a:gd name="connsiteY69" fmla="*/ 719872 h 1160647"/>
                <a:gd name="connsiteX70" fmla="*/ 539100 w 3195788"/>
                <a:gd name="connsiteY70" fmla="*/ 719872 h 1160647"/>
                <a:gd name="connsiteX71" fmla="*/ 539100 w 3195788"/>
                <a:gd name="connsiteY71" fmla="*/ 743652 h 1160647"/>
                <a:gd name="connsiteX72" fmla="*/ 540113 w 3195788"/>
                <a:gd name="connsiteY72" fmla="*/ 743652 h 1160647"/>
                <a:gd name="connsiteX73" fmla="*/ 547207 w 3195788"/>
                <a:gd name="connsiteY73" fmla="*/ 743652 h 1160647"/>
                <a:gd name="connsiteX74" fmla="*/ 547207 w 3195788"/>
                <a:gd name="connsiteY74" fmla="*/ 744733 h 1160647"/>
                <a:gd name="connsiteX75" fmla="*/ 547207 w 3195788"/>
                <a:gd name="connsiteY75" fmla="*/ 752299 h 1160647"/>
                <a:gd name="connsiteX76" fmla="*/ 547967 w 3195788"/>
                <a:gd name="connsiteY76" fmla="*/ 752299 h 1160647"/>
                <a:gd name="connsiteX77" fmla="*/ 553287 w 3195788"/>
                <a:gd name="connsiteY77" fmla="*/ 752299 h 1160647"/>
                <a:gd name="connsiteX78" fmla="*/ 553287 w 3195788"/>
                <a:gd name="connsiteY78" fmla="*/ 750137 h 1160647"/>
                <a:gd name="connsiteX79" fmla="*/ 553287 w 3195788"/>
                <a:gd name="connsiteY79" fmla="*/ 735005 h 1160647"/>
                <a:gd name="connsiteX80" fmla="*/ 554300 w 3195788"/>
                <a:gd name="connsiteY80" fmla="*/ 735005 h 1160647"/>
                <a:gd name="connsiteX81" fmla="*/ 561394 w 3195788"/>
                <a:gd name="connsiteY81" fmla="*/ 735005 h 1160647"/>
                <a:gd name="connsiteX82" fmla="*/ 561394 w 3195788"/>
                <a:gd name="connsiteY82" fmla="*/ 736086 h 1160647"/>
                <a:gd name="connsiteX83" fmla="*/ 561394 w 3195788"/>
                <a:gd name="connsiteY83" fmla="*/ 743652 h 1160647"/>
                <a:gd name="connsiteX84" fmla="*/ 566714 w 3195788"/>
                <a:gd name="connsiteY84" fmla="*/ 741659 h 1160647"/>
                <a:gd name="connsiteX85" fmla="*/ 567474 w 3195788"/>
                <a:gd name="connsiteY85" fmla="*/ 740679 h 1160647"/>
                <a:gd name="connsiteX86" fmla="*/ 567474 w 3195788"/>
                <a:gd name="connsiteY86" fmla="*/ 735005 h 1160647"/>
                <a:gd name="connsiteX87" fmla="*/ 605981 w 3195788"/>
                <a:gd name="connsiteY87" fmla="*/ 735005 h 1160647"/>
                <a:gd name="connsiteX88" fmla="*/ 605981 w 3195788"/>
                <a:gd name="connsiteY88" fmla="*/ 758784 h 1160647"/>
                <a:gd name="connsiteX89" fmla="*/ 608007 w 3195788"/>
                <a:gd name="connsiteY89" fmla="*/ 758784 h 1160647"/>
                <a:gd name="connsiteX90" fmla="*/ 622194 w 3195788"/>
                <a:gd name="connsiteY90" fmla="*/ 758784 h 1160647"/>
                <a:gd name="connsiteX91" fmla="*/ 622194 w 3195788"/>
                <a:gd name="connsiteY91" fmla="*/ 759865 h 1160647"/>
                <a:gd name="connsiteX92" fmla="*/ 622194 w 3195788"/>
                <a:gd name="connsiteY92" fmla="*/ 767431 h 1160647"/>
                <a:gd name="connsiteX93" fmla="*/ 623968 w 3195788"/>
                <a:gd name="connsiteY93" fmla="*/ 767431 h 1160647"/>
                <a:gd name="connsiteX94" fmla="*/ 636381 w 3195788"/>
                <a:gd name="connsiteY94" fmla="*/ 767431 h 1160647"/>
                <a:gd name="connsiteX95" fmla="*/ 636381 w 3195788"/>
                <a:gd name="connsiteY95" fmla="*/ 743652 h 1160647"/>
                <a:gd name="connsiteX96" fmla="*/ 637394 w 3195788"/>
                <a:gd name="connsiteY96" fmla="*/ 743652 h 1160647"/>
                <a:gd name="connsiteX97" fmla="*/ 644488 w 3195788"/>
                <a:gd name="connsiteY97" fmla="*/ 743652 h 1160647"/>
                <a:gd name="connsiteX98" fmla="*/ 644488 w 3195788"/>
                <a:gd name="connsiteY98" fmla="*/ 711225 h 1160647"/>
                <a:gd name="connsiteX99" fmla="*/ 645501 w 3195788"/>
                <a:gd name="connsiteY99" fmla="*/ 711225 h 1160647"/>
                <a:gd name="connsiteX100" fmla="*/ 652595 w 3195788"/>
                <a:gd name="connsiteY100" fmla="*/ 711225 h 1160647"/>
                <a:gd name="connsiteX101" fmla="*/ 652595 w 3195788"/>
                <a:gd name="connsiteY101" fmla="*/ 709334 h 1160647"/>
                <a:gd name="connsiteX102" fmla="*/ 652595 w 3195788"/>
                <a:gd name="connsiteY102" fmla="*/ 696093 h 1160647"/>
                <a:gd name="connsiteX103" fmla="*/ 651328 w 3195788"/>
                <a:gd name="connsiteY103" fmla="*/ 694471 h 1160647"/>
                <a:gd name="connsiteX104" fmla="*/ 656648 w 3195788"/>
                <a:gd name="connsiteY104" fmla="*/ 683122 h 1160647"/>
                <a:gd name="connsiteX105" fmla="*/ 664755 w 3195788"/>
                <a:gd name="connsiteY105" fmla="*/ 711225 h 1160647"/>
                <a:gd name="connsiteX106" fmla="*/ 665515 w 3195788"/>
                <a:gd name="connsiteY106" fmla="*/ 711225 h 1160647"/>
                <a:gd name="connsiteX107" fmla="*/ 670835 w 3195788"/>
                <a:gd name="connsiteY107" fmla="*/ 711225 h 1160647"/>
                <a:gd name="connsiteX108" fmla="*/ 670835 w 3195788"/>
                <a:gd name="connsiteY108" fmla="*/ 605298 h 1160647"/>
                <a:gd name="connsiteX109" fmla="*/ 672355 w 3195788"/>
                <a:gd name="connsiteY109" fmla="*/ 605298 h 1160647"/>
                <a:gd name="connsiteX110" fmla="*/ 682995 w 3195788"/>
                <a:gd name="connsiteY110" fmla="*/ 605298 h 1160647"/>
                <a:gd name="connsiteX111" fmla="*/ 682995 w 3195788"/>
                <a:gd name="connsiteY111" fmla="*/ 557739 h 1160647"/>
                <a:gd name="connsiteX112" fmla="*/ 709342 w 3195788"/>
                <a:gd name="connsiteY112" fmla="*/ 557739 h 1160647"/>
                <a:gd name="connsiteX113" fmla="*/ 709342 w 3195788"/>
                <a:gd name="connsiteY113" fmla="*/ 536121 h 1160647"/>
                <a:gd name="connsiteX114" fmla="*/ 743796 w 3195788"/>
                <a:gd name="connsiteY114" fmla="*/ 536121 h 1160647"/>
                <a:gd name="connsiteX115" fmla="*/ 743796 w 3195788"/>
                <a:gd name="connsiteY115" fmla="*/ 538553 h 1160647"/>
                <a:gd name="connsiteX116" fmla="*/ 743796 w 3195788"/>
                <a:gd name="connsiteY116" fmla="*/ 555577 h 1160647"/>
                <a:gd name="connsiteX117" fmla="*/ 746076 w 3195788"/>
                <a:gd name="connsiteY117" fmla="*/ 555577 h 1160647"/>
                <a:gd name="connsiteX118" fmla="*/ 762036 w 3195788"/>
                <a:gd name="connsiteY118" fmla="*/ 555577 h 1160647"/>
                <a:gd name="connsiteX119" fmla="*/ 762036 w 3195788"/>
                <a:gd name="connsiteY119" fmla="*/ 603136 h 1160647"/>
                <a:gd name="connsiteX120" fmla="*/ 763049 w 3195788"/>
                <a:gd name="connsiteY120" fmla="*/ 603136 h 1160647"/>
                <a:gd name="connsiteX121" fmla="*/ 770143 w 3195788"/>
                <a:gd name="connsiteY121" fmla="*/ 603136 h 1160647"/>
                <a:gd name="connsiteX122" fmla="*/ 784330 w 3195788"/>
                <a:gd name="connsiteY122" fmla="*/ 607460 h 1160647"/>
                <a:gd name="connsiteX123" fmla="*/ 784330 w 3195788"/>
                <a:gd name="connsiteY123" fmla="*/ 646372 h 1160647"/>
                <a:gd name="connsiteX124" fmla="*/ 785343 w 3195788"/>
                <a:gd name="connsiteY124" fmla="*/ 646372 h 1160647"/>
                <a:gd name="connsiteX125" fmla="*/ 792436 w 3195788"/>
                <a:gd name="connsiteY125" fmla="*/ 646372 h 1160647"/>
                <a:gd name="connsiteX126" fmla="*/ 792436 w 3195788"/>
                <a:gd name="connsiteY126" fmla="*/ 647993 h 1160647"/>
                <a:gd name="connsiteX127" fmla="*/ 792436 w 3195788"/>
                <a:gd name="connsiteY127" fmla="*/ 659342 h 1160647"/>
                <a:gd name="connsiteX128" fmla="*/ 794463 w 3195788"/>
                <a:gd name="connsiteY128" fmla="*/ 659342 h 1160647"/>
                <a:gd name="connsiteX129" fmla="*/ 808650 w 3195788"/>
                <a:gd name="connsiteY129" fmla="*/ 659342 h 1160647"/>
                <a:gd name="connsiteX130" fmla="*/ 814730 w 3195788"/>
                <a:gd name="connsiteY130" fmla="*/ 665828 h 1160647"/>
                <a:gd name="connsiteX131" fmla="*/ 814730 w 3195788"/>
                <a:gd name="connsiteY131" fmla="*/ 687446 h 1160647"/>
                <a:gd name="connsiteX132" fmla="*/ 817010 w 3195788"/>
                <a:gd name="connsiteY132" fmla="*/ 687446 h 1160647"/>
                <a:gd name="connsiteX133" fmla="*/ 832970 w 3195788"/>
                <a:gd name="connsiteY133" fmla="*/ 687446 h 1160647"/>
                <a:gd name="connsiteX134" fmla="*/ 832970 w 3195788"/>
                <a:gd name="connsiteY134" fmla="*/ 688526 h 1160647"/>
                <a:gd name="connsiteX135" fmla="*/ 832970 w 3195788"/>
                <a:gd name="connsiteY135" fmla="*/ 696093 h 1160647"/>
                <a:gd name="connsiteX136" fmla="*/ 834237 w 3195788"/>
                <a:gd name="connsiteY136" fmla="*/ 696093 h 1160647"/>
                <a:gd name="connsiteX137" fmla="*/ 843104 w 3195788"/>
                <a:gd name="connsiteY137" fmla="*/ 696093 h 1160647"/>
                <a:gd name="connsiteX138" fmla="*/ 843104 w 3195788"/>
                <a:gd name="connsiteY138" fmla="*/ 698254 h 1160647"/>
                <a:gd name="connsiteX139" fmla="*/ 843104 w 3195788"/>
                <a:gd name="connsiteY139" fmla="*/ 713387 h 1160647"/>
                <a:gd name="connsiteX140" fmla="*/ 847157 w 3195788"/>
                <a:gd name="connsiteY140" fmla="*/ 711495 h 1160647"/>
                <a:gd name="connsiteX141" fmla="*/ 847157 w 3195788"/>
                <a:gd name="connsiteY141" fmla="*/ 698254 h 1160647"/>
                <a:gd name="connsiteX142" fmla="*/ 848170 w 3195788"/>
                <a:gd name="connsiteY142" fmla="*/ 698254 h 1160647"/>
                <a:gd name="connsiteX143" fmla="*/ 855264 w 3195788"/>
                <a:gd name="connsiteY143" fmla="*/ 698254 h 1160647"/>
                <a:gd name="connsiteX144" fmla="*/ 855264 w 3195788"/>
                <a:gd name="connsiteY144" fmla="*/ 699876 h 1160647"/>
                <a:gd name="connsiteX145" fmla="*/ 855264 w 3195788"/>
                <a:gd name="connsiteY145" fmla="*/ 711225 h 1160647"/>
                <a:gd name="connsiteX146" fmla="*/ 856024 w 3195788"/>
                <a:gd name="connsiteY146" fmla="*/ 711225 h 1160647"/>
                <a:gd name="connsiteX147" fmla="*/ 861344 w 3195788"/>
                <a:gd name="connsiteY147" fmla="*/ 711225 h 1160647"/>
                <a:gd name="connsiteX148" fmla="*/ 909984 w 3195788"/>
                <a:gd name="connsiteY148" fmla="*/ 706902 h 1160647"/>
                <a:gd name="connsiteX149" fmla="*/ 909984 w 3195788"/>
                <a:gd name="connsiteY149" fmla="*/ 708253 h 1160647"/>
                <a:gd name="connsiteX150" fmla="*/ 909984 w 3195788"/>
                <a:gd name="connsiteY150" fmla="*/ 717710 h 1160647"/>
                <a:gd name="connsiteX151" fmla="*/ 910744 w 3195788"/>
                <a:gd name="connsiteY151" fmla="*/ 717710 h 1160647"/>
                <a:gd name="connsiteX152" fmla="*/ 916065 w 3195788"/>
                <a:gd name="connsiteY152" fmla="*/ 717710 h 1160647"/>
                <a:gd name="connsiteX153" fmla="*/ 916065 w 3195788"/>
                <a:gd name="connsiteY153" fmla="*/ 719872 h 1160647"/>
                <a:gd name="connsiteX154" fmla="*/ 916065 w 3195788"/>
                <a:gd name="connsiteY154" fmla="*/ 735005 h 1160647"/>
                <a:gd name="connsiteX155" fmla="*/ 918091 w 3195788"/>
                <a:gd name="connsiteY155" fmla="*/ 733654 h 1160647"/>
                <a:gd name="connsiteX156" fmla="*/ 932278 w 3195788"/>
                <a:gd name="connsiteY156" fmla="*/ 724196 h 1160647"/>
                <a:gd name="connsiteX157" fmla="*/ 938358 w 3195788"/>
                <a:gd name="connsiteY157" fmla="*/ 683122 h 1160647"/>
                <a:gd name="connsiteX158" fmla="*/ 939118 w 3195788"/>
                <a:gd name="connsiteY158" fmla="*/ 682852 h 1160647"/>
                <a:gd name="connsiteX159" fmla="*/ 944438 w 3195788"/>
                <a:gd name="connsiteY159" fmla="*/ 680960 h 1160647"/>
                <a:gd name="connsiteX160" fmla="*/ 946465 w 3195788"/>
                <a:gd name="connsiteY160" fmla="*/ 611783 h 1160647"/>
                <a:gd name="connsiteX161" fmla="*/ 948492 w 3195788"/>
                <a:gd name="connsiteY161" fmla="*/ 680960 h 1160647"/>
                <a:gd name="connsiteX162" fmla="*/ 949252 w 3195788"/>
                <a:gd name="connsiteY162" fmla="*/ 681230 h 1160647"/>
                <a:gd name="connsiteX163" fmla="*/ 954572 w 3195788"/>
                <a:gd name="connsiteY163" fmla="*/ 683122 h 1160647"/>
                <a:gd name="connsiteX164" fmla="*/ 954572 w 3195788"/>
                <a:gd name="connsiteY164" fmla="*/ 596651 h 1160647"/>
                <a:gd name="connsiteX165" fmla="*/ 958625 w 3195788"/>
                <a:gd name="connsiteY165" fmla="*/ 564224 h 1160647"/>
                <a:gd name="connsiteX166" fmla="*/ 997132 w 3195788"/>
                <a:gd name="connsiteY166" fmla="*/ 564224 h 1160647"/>
                <a:gd name="connsiteX167" fmla="*/ 997132 w 3195788"/>
                <a:gd name="connsiteY167" fmla="*/ 596651 h 1160647"/>
                <a:gd name="connsiteX168" fmla="*/ 997892 w 3195788"/>
                <a:gd name="connsiteY168" fmla="*/ 596651 h 1160647"/>
                <a:gd name="connsiteX169" fmla="*/ 1003212 w 3195788"/>
                <a:gd name="connsiteY169" fmla="*/ 596651 h 1160647"/>
                <a:gd name="connsiteX170" fmla="*/ 1003212 w 3195788"/>
                <a:gd name="connsiteY170" fmla="*/ 514503 h 1160647"/>
                <a:gd name="connsiteX171" fmla="*/ 1004986 w 3195788"/>
                <a:gd name="connsiteY171" fmla="*/ 514503 h 1160647"/>
                <a:gd name="connsiteX172" fmla="*/ 1017399 w 3195788"/>
                <a:gd name="connsiteY172" fmla="*/ 514503 h 1160647"/>
                <a:gd name="connsiteX173" fmla="*/ 1017399 w 3195788"/>
                <a:gd name="connsiteY173" fmla="*/ 512612 h 1160647"/>
                <a:gd name="connsiteX174" fmla="*/ 1017399 w 3195788"/>
                <a:gd name="connsiteY174" fmla="*/ 499371 h 1160647"/>
                <a:gd name="connsiteX175" fmla="*/ 1039693 w 3195788"/>
                <a:gd name="connsiteY175" fmla="*/ 499371 h 1160647"/>
                <a:gd name="connsiteX176" fmla="*/ 1039693 w 3195788"/>
                <a:gd name="connsiteY176" fmla="*/ 498290 h 1160647"/>
                <a:gd name="connsiteX177" fmla="*/ 1039693 w 3195788"/>
                <a:gd name="connsiteY177" fmla="*/ 490724 h 1160647"/>
                <a:gd name="connsiteX178" fmla="*/ 1041466 w 3195788"/>
                <a:gd name="connsiteY178" fmla="*/ 490724 h 1160647"/>
                <a:gd name="connsiteX179" fmla="*/ 1053880 w 3195788"/>
                <a:gd name="connsiteY179" fmla="*/ 490724 h 1160647"/>
                <a:gd name="connsiteX180" fmla="*/ 1053880 w 3195788"/>
                <a:gd name="connsiteY180" fmla="*/ 491805 h 1160647"/>
                <a:gd name="connsiteX181" fmla="*/ 1053880 w 3195788"/>
                <a:gd name="connsiteY181" fmla="*/ 499371 h 1160647"/>
                <a:gd name="connsiteX182" fmla="*/ 1054640 w 3195788"/>
                <a:gd name="connsiteY182" fmla="*/ 499371 h 1160647"/>
                <a:gd name="connsiteX183" fmla="*/ 1059960 w 3195788"/>
                <a:gd name="connsiteY183" fmla="*/ 499371 h 1160647"/>
                <a:gd name="connsiteX184" fmla="*/ 1070093 w 3195788"/>
                <a:gd name="connsiteY184" fmla="*/ 495047 h 1160647"/>
                <a:gd name="connsiteX185" fmla="*/ 1074146 w 3195788"/>
                <a:gd name="connsiteY185" fmla="*/ 498290 h 1160647"/>
                <a:gd name="connsiteX186" fmla="*/ 1074146 w 3195788"/>
                <a:gd name="connsiteY186" fmla="*/ 490724 h 1160647"/>
                <a:gd name="connsiteX187" fmla="*/ 1076426 w 3195788"/>
                <a:gd name="connsiteY187" fmla="*/ 490724 h 1160647"/>
                <a:gd name="connsiteX188" fmla="*/ 1092387 w 3195788"/>
                <a:gd name="connsiteY188" fmla="*/ 490724 h 1160647"/>
                <a:gd name="connsiteX189" fmla="*/ 1092387 w 3195788"/>
                <a:gd name="connsiteY189" fmla="*/ 491805 h 1160647"/>
                <a:gd name="connsiteX190" fmla="*/ 1092387 w 3195788"/>
                <a:gd name="connsiteY190" fmla="*/ 499371 h 1160647"/>
                <a:gd name="connsiteX191" fmla="*/ 1122787 w 3195788"/>
                <a:gd name="connsiteY191" fmla="*/ 499371 h 1160647"/>
                <a:gd name="connsiteX192" fmla="*/ 1122787 w 3195788"/>
                <a:gd name="connsiteY192" fmla="*/ 500992 h 1160647"/>
                <a:gd name="connsiteX193" fmla="*/ 1122787 w 3195788"/>
                <a:gd name="connsiteY193" fmla="*/ 512342 h 1160647"/>
                <a:gd name="connsiteX194" fmla="*/ 1149134 w 3195788"/>
                <a:gd name="connsiteY194" fmla="*/ 512342 h 1160647"/>
                <a:gd name="connsiteX195" fmla="*/ 1149134 w 3195788"/>
                <a:gd name="connsiteY195" fmla="*/ 542606 h 1160647"/>
                <a:gd name="connsiteX196" fmla="*/ 1149894 w 3195788"/>
                <a:gd name="connsiteY196" fmla="*/ 542606 h 1160647"/>
                <a:gd name="connsiteX197" fmla="*/ 1155214 w 3195788"/>
                <a:gd name="connsiteY197" fmla="*/ 542606 h 1160647"/>
                <a:gd name="connsiteX198" fmla="*/ 1155214 w 3195788"/>
                <a:gd name="connsiteY198" fmla="*/ 543687 h 1160647"/>
                <a:gd name="connsiteX199" fmla="*/ 1155214 w 3195788"/>
                <a:gd name="connsiteY199" fmla="*/ 551254 h 1160647"/>
                <a:gd name="connsiteX200" fmla="*/ 1159268 w 3195788"/>
                <a:gd name="connsiteY200" fmla="*/ 581518 h 1160647"/>
                <a:gd name="connsiteX201" fmla="*/ 1160028 w 3195788"/>
                <a:gd name="connsiteY201" fmla="*/ 581518 h 1160647"/>
                <a:gd name="connsiteX202" fmla="*/ 1165348 w 3195788"/>
                <a:gd name="connsiteY202" fmla="*/ 581518 h 1160647"/>
                <a:gd name="connsiteX203" fmla="*/ 1165348 w 3195788"/>
                <a:gd name="connsiteY203" fmla="*/ 582329 h 1160647"/>
                <a:gd name="connsiteX204" fmla="*/ 1165348 w 3195788"/>
                <a:gd name="connsiteY204" fmla="*/ 588004 h 1160647"/>
                <a:gd name="connsiteX205" fmla="*/ 1166361 w 3195788"/>
                <a:gd name="connsiteY205" fmla="*/ 588004 h 1160647"/>
                <a:gd name="connsiteX206" fmla="*/ 1173454 w 3195788"/>
                <a:gd name="connsiteY206" fmla="*/ 588004 h 1160647"/>
                <a:gd name="connsiteX207" fmla="*/ 1173454 w 3195788"/>
                <a:gd name="connsiteY207" fmla="*/ 618269 h 1160647"/>
                <a:gd name="connsiteX208" fmla="*/ 1175481 w 3195788"/>
                <a:gd name="connsiteY208" fmla="*/ 618269 h 1160647"/>
                <a:gd name="connsiteX209" fmla="*/ 1189668 w 3195788"/>
                <a:gd name="connsiteY209" fmla="*/ 618269 h 1160647"/>
                <a:gd name="connsiteX210" fmla="*/ 1189668 w 3195788"/>
                <a:gd name="connsiteY210" fmla="*/ 642048 h 1160647"/>
                <a:gd name="connsiteX211" fmla="*/ 1191695 w 3195788"/>
                <a:gd name="connsiteY211" fmla="*/ 643669 h 1160647"/>
                <a:gd name="connsiteX212" fmla="*/ 1191695 w 3195788"/>
                <a:gd name="connsiteY212" fmla="*/ 655019 h 1160647"/>
                <a:gd name="connsiteX213" fmla="*/ 1192455 w 3195788"/>
                <a:gd name="connsiteY213" fmla="*/ 655019 h 1160647"/>
                <a:gd name="connsiteX214" fmla="*/ 1197775 w 3195788"/>
                <a:gd name="connsiteY214" fmla="*/ 655019 h 1160647"/>
                <a:gd name="connsiteX215" fmla="*/ 1197775 w 3195788"/>
                <a:gd name="connsiteY215" fmla="*/ 678798 h 1160647"/>
                <a:gd name="connsiteX216" fmla="*/ 1199041 w 3195788"/>
                <a:gd name="connsiteY216" fmla="*/ 678798 h 1160647"/>
                <a:gd name="connsiteX217" fmla="*/ 1207908 w 3195788"/>
                <a:gd name="connsiteY217" fmla="*/ 678798 h 1160647"/>
                <a:gd name="connsiteX218" fmla="*/ 1209935 w 3195788"/>
                <a:gd name="connsiteY218" fmla="*/ 682852 h 1160647"/>
                <a:gd name="connsiteX219" fmla="*/ 1209935 w 3195788"/>
                <a:gd name="connsiteY219" fmla="*/ 696093 h 1160647"/>
                <a:gd name="connsiteX220" fmla="*/ 1211455 w 3195788"/>
                <a:gd name="connsiteY220" fmla="*/ 694201 h 1160647"/>
                <a:gd name="connsiteX221" fmla="*/ 1222095 w 3195788"/>
                <a:gd name="connsiteY221" fmla="*/ 680960 h 1160647"/>
                <a:gd name="connsiteX222" fmla="*/ 1250469 w 3195788"/>
                <a:gd name="connsiteY222" fmla="*/ 680960 h 1160647"/>
                <a:gd name="connsiteX223" fmla="*/ 1250469 w 3195788"/>
                <a:gd name="connsiteY223" fmla="*/ 767431 h 1160647"/>
                <a:gd name="connsiteX224" fmla="*/ 1251229 w 3195788"/>
                <a:gd name="connsiteY224" fmla="*/ 767431 h 1160647"/>
                <a:gd name="connsiteX225" fmla="*/ 1256549 w 3195788"/>
                <a:gd name="connsiteY225" fmla="*/ 767431 h 1160647"/>
                <a:gd name="connsiteX226" fmla="*/ 1257309 w 3195788"/>
                <a:gd name="connsiteY226" fmla="*/ 766080 h 1160647"/>
                <a:gd name="connsiteX227" fmla="*/ 1262629 w 3195788"/>
                <a:gd name="connsiteY227" fmla="*/ 756622 h 1160647"/>
                <a:gd name="connsiteX228" fmla="*/ 1262629 w 3195788"/>
                <a:gd name="connsiteY228" fmla="*/ 758514 h 1160647"/>
                <a:gd name="connsiteX229" fmla="*/ 1262629 w 3195788"/>
                <a:gd name="connsiteY229" fmla="*/ 771755 h 1160647"/>
                <a:gd name="connsiteX230" fmla="*/ 1266682 w 3195788"/>
                <a:gd name="connsiteY230" fmla="*/ 726358 h 1160647"/>
                <a:gd name="connsiteX231" fmla="*/ 1267442 w 3195788"/>
                <a:gd name="connsiteY231" fmla="*/ 726358 h 1160647"/>
                <a:gd name="connsiteX232" fmla="*/ 1272762 w 3195788"/>
                <a:gd name="connsiteY232" fmla="*/ 726358 h 1160647"/>
                <a:gd name="connsiteX233" fmla="*/ 1272762 w 3195788"/>
                <a:gd name="connsiteY233" fmla="*/ 661504 h 1160647"/>
                <a:gd name="connsiteX234" fmla="*/ 1273776 w 3195788"/>
                <a:gd name="connsiteY234" fmla="*/ 661504 h 1160647"/>
                <a:gd name="connsiteX235" fmla="*/ 1280869 w 3195788"/>
                <a:gd name="connsiteY235" fmla="*/ 661504 h 1160647"/>
                <a:gd name="connsiteX236" fmla="*/ 1293029 w 3195788"/>
                <a:gd name="connsiteY236" fmla="*/ 618269 h 1160647"/>
                <a:gd name="connsiteX237" fmla="*/ 1294296 w 3195788"/>
                <a:gd name="connsiteY237" fmla="*/ 618269 h 1160647"/>
                <a:gd name="connsiteX238" fmla="*/ 1303163 w 3195788"/>
                <a:gd name="connsiteY238" fmla="*/ 618269 h 1160647"/>
                <a:gd name="connsiteX239" fmla="*/ 1313296 w 3195788"/>
                <a:gd name="connsiteY239" fmla="*/ 661504 h 1160647"/>
                <a:gd name="connsiteX240" fmla="*/ 1314309 w 3195788"/>
                <a:gd name="connsiteY240" fmla="*/ 661504 h 1160647"/>
                <a:gd name="connsiteX241" fmla="*/ 1321403 w 3195788"/>
                <a:gd name="connsiteY241" fmla="*/ 661504 h 1160647"/>
                <a:gd name="connsiteX242" fmla="*/ 1321403 w 3195788"/>
                <a:gd name="connsiteY242" fmla="*/ 700416 h 1160647"/>
                <a:gd name="connsiteX243" fmla="*/ 1323176 w 3195788"/>
                <a:gd name="connsiteY243" fmla="*/ 700416 h 1160647"/>
                <a:gd name="connsiteX244" fmla="*/ 1335590 w 3195788"/>
                <a:gd name="connsiteY244" fmla="*/ 700416 h 1160647"/>
                <a:gd name="connsiteX245" fmla="*/ 1335590 w 3195788"/>
                <a:gd name="connsiteY245" fmla="*/ 702578 h 1160647"/>
                <a:gd name="connsiteX246" fmla="*/ 1335590 w 3195788"/>
                <a:gd name="connsiteY246" fmla="*/ 717710 h 1160647"/>
                <a:gd name="connsiteX247" fmla="*/ 1339643 w 3195788"/>
                <a:gd name="connsiteY247" fmla="*/ 715549 h 1160647"/>
                <a:gd name="connsiteX248" fmla="*/ 1339643 w 3195788"/>
                <a:gd name="connsiteY248" fmla="*/ 700416 h 1160647"/>
                <a:gd name="connsiteX249" fmla="*/ 1341163 w 3195788"/>
                <a:gd name="connsiteY249" fmla="*/ 700416 h 1160647"/>
                <a:gd name="connsiteX250" fmla="*/ 1351803 w 3195788"/>
                <a:gd name="connsiteY250" fmla="*/ 700416 h 1160647"/>
                <a:gd name="connsiteX251" fmla="*/ 1351803 w 3195788"/>
                <a:gd name="connsiteY251" fmla="*/ 702037 h 1160647"/>
                <a:gd name="connsiteX252" fmla="*/ 1351803 w 3195788"/>
                <a:gd name="connsiteY252" fmla="*/ 713387 h 1160647"/>
                <a:gd name="connsiteX253" fmla="*/ 1382204 w 3195788"/>
                <a:gd name="connsiteY253" fmla="*/ 713387 h 1160647"/>
                <a:gd name="connsiteX254" fmla="*/ 1382204 w 3195788"/>
                <a:gd name="connsiteY254" fmla="*/ 676637 h 1160647"/>
                <a:gd name="connsiteX255" fmla="*/ 1383470 w 3195788"/>
                <a:gd name="connsiteY255" fmla="*/ 676637 h 1160647"/>
                <a:gd name="connsiteX256" fmla="*/ 1392337 w 3195788"/>
                <a:gd name="connsiteY256" fmla="*/ 676637 h 1160647"/>
                <a:gd name="connsiteX257" fmla="*/ 1392337 w 3195788"/>
                <a:gd name="connsiteY257" fmla="*/ 698254 h 1160647"/>
                <a:gd name="connsiteX258" fmla="*/ 1394364 w 3195788"/>
                <a:gd name="connsiteY258" fmla="*/ 665828 h 1160647"/>
                <a:gd name="connsiteX259" fmla="*/ 1416657 w 3195788"/>
                <a:gd name="connsiteY259" fmla="*/ 665828 h 1160647"/>
                <a:gd name="connsiteX260" fmla="*/ 1416657 w 3195788"/>
                <a:gd name="connsiteY260" fmla="*/ 664206 h 1160647"/>
                <a:gd name="connsiteX261" fmla="*/ 1416657 w 3195788"/>
                <a:gd name="connsiteY261" fmla="*/ 652857 h 1160647"/>
                <a:gd name="connsiteX262" fmla="*/ 1417417 w 3195788"/>
                <a:gd name="connsiteY262" fmla="*/ 652857 h 1160647"/>
                <a:gd name="connsiteX263" fmla="*/ 1422737 w 3195788"/>
                <a:gd name="connsiteY263" fmla="*/ 652857 h 1160647"/>
                <a:gd name="connsiteX264" fmla="*/ 1422737 w 3195788"/>
                <a:gd name="connsiteY264" fmla="*/ 650966 h 1160647"/>
                <a:gd name="connsiteX265" fmla="*/ 1422737 w 3195788"/>
                <a:gd name="connsiteY265" fmla="*/ 637725 h 1160647"/>
                <a:gd name="connsiteX266" fmla="*/ 1426791 w 3195788"/>
                <a:gd name="connsiteY266" fmla="*/ 644210 h 1160647"/>
                <a:gd name="connsiteX267" fmla="*/ 1429071 w 3195788"/>
                <a:gd name="connsiteY267" fmla="*/ 644210 h 1160647"/>
                <a:gd name="connsiteX268" fmla="*/ 1445031 w 3195788"/>
                <a:gd name="connsiteY268" fmla="*/ 644210 h 1160647"/>
                <a:gd name="connsiteX269" fmla="*/ 1445031 w 3195788"/>
                <a:gd name="connsiteY269" fmla="*/ 643399 h 1160647"/>
                <a:gd name="connsiteX270" fmla="*/ 1445031 w 3195788"/>
                <a:gd name="connsiteY270" fmla="*/ 637725 h 1160647"/>
                <a:gd name="connsiteX271" fmla="*/ 1445791 w 3195788"/>
                <a:gd name="connsiteY271" fmla="*/ 637725 h 1160647"/>
                <a:gd name="connsiteX272" fmla="*/ 1451111 w 3195788"/>
                <a:gd name="connsiteY272" fmla="*/ 637725 h 1160647"/>
                <a:gd name="connsiteX273" fmla="*/ 1451111 w 3195788"/>
                <a:gd name="connsiteY273" fmla="*/ 639076 h 1160647"/>
                <a:gd name="connsiteX274" fmla="*/ 1451111 w 3195788"/>
                <a:gd name="connsiteY274" fmla="*/ 648534 h 1160647"/>
                <a:gd name="connsiteX275" fmla="*/ 1489618 w 3195788"/>
                <a:gd name="connsiteY275" fmla="*/ 648534 h 1160647"/>
                <a:gd name="connsiteX276" fmla="*/ 1489618 w 3195788"/>
                <a:gd name="connsiteY276" fmla="*/ 786887 h 1160647"/>
                <a:gd name="connsiteX277" fmla="*/ 1491138 w 3195788"/>
                <a:gd name="connsiteY277" fmla="*/ 786887 h 1160647"/>
                <a:gd name="connsiteX278" fmla="*/ 1501778 w 3195788"/>
                <a:gd name="connsiteY278" fmla="*/ 786887 h 1160647"/>
                <a:gd name="connsiteX279" fmla="*/ 1501778 w 3195788"/>
                <a:gd name="connsiteY279" fmla="*/ 773917 h 1160647"/>
                <a:gd name="connsiteX280" fmla="*/ 1505832 w 3195788"/>
                <a:gd name="connsiteY280" fmla="*/ 773917 h 1160647"/>
                <a:gd name="connsiteX281" fmla="*/ 1505832 w 3195788"/>
                <a:gd name="connsiteY281" fmla="*/ 786887 h 1160647"/>
                <a:gd name="connsiteX282" fmla="*/ 1536232 w 3195788"/>
                <a:gd name="connsiteY282" fmla="*/ 786887 h 1160647"/>
                <a:gd name="connsiteX283" fmla="*/ 1536232 w 3195788"/>
                <a:gd name="connsiteY283" fmla="*/ 756622 h 1160647"/>
                <a:gd name="connsiteX284" fmla="*/ 1548392 w 3195788"/>
                <a:gd name="connsiteY284" fmla="*/ 756622 h 1160647"/>
                <a:gd name="connsiteX285" fmla="*/ 1560552 w 3195788"/>
                <a:gd name="connsiteY285" fmla="*/ 754461 h 1160647"/>
                <a:gd name="connsiteX286" fmla="*/ 1564606 w 3195788"/>
                <a:gd name="connsiteY286" fmla="*/ 756622 h 1160647"/>
                <a:gd name="connsiteX287" fmla="*/ 1574739 w 3195788"/>
                <a:gd name="connsiteY287" fmla="*/ 756622 h 1160647"/>
                <a:gd name="connsiteX288" fmla="*/ 1574739 w 3195788"/>
                <a:gd name="connsiteY288" fmla="*/ 786887 h 1160647"/>
                <a:gd name="connsiteX289" fmla="*/ 1582846 w 3195788"/>
                <a:gd name="connsiteY289" fmla="*/ 786887 h 1160647"/>
                <a:gd name="connsiteX290" fmla="*/ 1582846 w 3195788"/>
                <a:gd name="connsiteY290" fmla="*/ 804182 h 1160647"/>
                <a:gd name="connsiteX291" fmla="*/ 1592182 w 3195788"/>
                <a:gd name="connsiteY291" fmla="*/ 805087 h 1160647"/>
                <a:gd name="connsiteX292" fmla="*/ 1605140 w 3195788"/>
                <a:gd name="connsiteY292" fmla="*/ 805087 h 1160647"/>
                <a:gd name="connsiteX293" fmla="*/ 1605140 w 3195788"/>
                <a:gd name="connsiteY293" fmla="*/ 789049 h 1160647"/>
                <a:gd name="connsiteX294" fmla="*/ 1673096 w 3195788"/>
                <a:gd name="connsiteY294" fmla="*/ 789049 h 1160647"/>
                <a:gd name="connsiteX295" fmla="*/ 1673096 w 3195788"/>
                <a:gd name="connsiteY295" fmla="*/ 703796 h 1160647"/>
                <a:gd name="connsiteX296" fmla="*/ 1745104 w 3195788"/>
                <a:gd name="connsiteY296" fmla="*/ 703796 h 1160647"/>
                <a:gd name="connsiteX297" fmla="*/ 1745104 w 3195788"/>
                <a:gd name="connsiteY297" fmla="*/ 782564 h 1160647"/>
                <a:gd name="connsiteX298" fmla="*/ 1747008 w 3195788"/>
                <a:gd name="connsiteY298" fmla="*/ 782564 h 1160647"/>
                <a:gd name="connsiteX299" fmla="*/ 1748250 w 3195788"/>
                <a:gd name="connsiteY299" fmla="*/ 805087 h 1160647"/>
                <a:gd name="connsiteX300" fmla="*/ 1757926 w 3195788"/>
                <a:gd name="connsiteY300" fmla="*/ 805087 h 1160647"/>
                <a:gd name="connsiteX301" fmla="*/ 1759168 w 3195788"/>
                <a:gd name="connsiteY301" fmla="*/ 782564 h 1160647"/>
                <a:gd name="connsiteX302" fmla="*/ 1765248 w 3195788"/>
                <a:gd name="connsiteY302" fmla="*/ 782564 h 1160647"/>
                <a:gd name="connsiteX303" fmla="*/ 1766490 w 3195788"/>
                <a:gd name="connsiteY303" fmla="*/ 805087 h 1160647"/>
                <a:gd name="connsiteX304" fmla="*/ 1817112 w 3195788"/>
                <a:gd name="connsiteY304" fmla="*/ 805087 h 1160647"/>
                <a:gd name="connsiteX305" fmla="*/ 1817112 w 3195788"/>
                <a:gd name="connsiteY305" fmla="*/ 642059 h 1160647"/>
                <a:gd name="connsiteX306" fmla="*/ 2014439 w 3195788"/>
                <a:gd name="connsiteY306" fmla="*/ 642059 h 1160647"/>
                <a:gd name="connsiteX307" fmla="*/ 2014439 w 3195788"/>
                <a:gd name="connsiteY307" fmla="*/ 805087 h 1160647"/>
                <a:gd name="connsiteX308" fmla="*/ 2033136 w 3195788"/>
                <a:gd name="connsiteY308" fmla="*/ 805087 h 1160647"/>
                <a:gd name="connsiteX309" fmla="*/ 2033136 w 3195788"/>
                <a:gd name="connsiteY309" fmla="*/ 722394 h 1160647"/>
                <a:gd name="connsiteX310" fmla="*/ 2128256 w 3195788"/>
                <a:gd name="connsiteY310" fmla="*/ 722394 h 1160647"/>
                <a:gd name="connsiteX311" fmla="*/ 2140186 w 3195788"/>
                <a:gd name="connsiteY311" fmla="*/ 404253 h 1160647"/>
                <a:gd name="connsiteX312" fmla="*/ 2128026 w 3195788"/>
                <a:gd name="connsiteY312" fmla="*/ 382635 h 1160647"/>
                <a:gd name="connsiteX313" fmla="*/ 2121946 w 3195788"/>
                <a:gd name="connsiteY313" fmla="*/ 378311 h 1160647"/>
                <a:gd name="connsiteX314" fmla="*/ 2130053 w 3195788"/>
                <a:gd name="connsiteY314" fmla="*/ 354532 h 1160647"/>
                <a:gd name="connsiteX315" fmla="*/ 2130053 w 3195788"/>
                <a:gd name="connsiteY315" fmla="*/ 337238 h 1160647"/>
                <a:gd name="connsiteX316" fmla="*/ 2144240 w 3195788"/>
                <a:gd name="connsiteY316" fmla="*/ 337238 h 1160647"/>
                <a:gd name="connsiteX317" fmla="*/ 2144240 w 3195788"/>
                <a:gd name="connsiteY317" fmla="*/ 315620 h 1160647"/>
                <a:gd name="connsiteX318" fmla="*/ 2146266 w 3195788"/>
                <a:gd name="connsiteY318" fmla="*/ 311296 h 1160647"/>
                <a:gd name="connsiteX319" fmla="*/ 2146266 w 3195788"/>
                <a:gd name="connsiteY319" fmla="*/ 233472 h 1160647"/>
                <a:gd name="connsiteX320" fmla="*/ 2144240 w 3195788"/>
                <a:gd name="connsiteY320" fmla="*/ 226987 h 1160647"/>
                <a:gd name="connsiteX321" fmla="*/ 2150320 w 3195788"/>
                <a:gd name="connsiteY321" fmla="*/ 220501 h 1160647"/>
                <a:gd name="connsiteX322" fmla="*/ 2150320 w 3195788"/>
                <a:gd name="connsiteY322" fmla="*/ 162133 h 1160647"/>
                <a:gd name="connsiteX323" fmla="*/ 2152346 w 3195788"/>
                <a:gd name="connsiteY323" fmla="*/ 157810 h 1160647"/>
                <a:gd name="connsiteX324" fmla="*/ 2152346 w 3195788"/>
                <a:gd name="connsiteY324" fmla="*/ 101604 h 1160647"/>
                <a:gd name="connsiteX325" fmla="*/ 2154373 w 3195788"/>
                <a:gd name="connsiteY325" fmla="*/ 82148 h 1160647"/>
                <a:gd name="connsiteX326" fmla="*/ 2158427 w 3195788"/>
                <a:gd name="connsiteY326" fmla="*/ 99442 h 1160647"/>
                <a:gd name="connsiteX327" fmla="*/ 2160453 w 3195788"/>
                <a:gd name="connsiteY327" fmla="*/ 157810 h 1160647"/>
                <a:gd name="connsiteX328" fmla="*/ 2162480 w 3195788"/>
                <a:gd name="connsiteY328" fmla="*/ 220501 h 1160647"/>
                <a:gd name="connsiteX329" fmla="*/ 2168560 w 3195788"/>
                <a:gd name="connsiteY329" fmla="*/ 226987 h 1160647"/>
                <a:gd name="connsiteX330" fmla="*/ 2166533 w 3195788"/>
                <a:gd name="connsiteY330" fmla="*/ 233472 h 1160647"/>
                <a:gd name="connsiteX331" fmla="*/ 2166533 w 3195788"/>
                <a:gd name="connsiteY331" fmla="*/ 311296 h 1160647"/>
                <a:gd name="connsiteX332" fmla="*/ 2168560 w 3195788"/>
                <a:gd name="connsiteY332" fmla="*/ 315620 h 1160647"/>
                <a:gd name="connsiteX333" fmla="*/ 2168560 w 3195788"/>
                <a:gd name="connsiteY333" fmla="*/ 337238 h 1160647"/>
                <a:gd name="connsiteX334" fmla="*/ 2182747 w 3195788"/>
                <a:gd name="connsiteY334" fmla="*/ 337238 h 1160647"/>
                <a:gd name="connsiteX335" fmla="*/ 2182747 w 3195788"/>
                <a:gd name="connsiteY335" fmla="*/ 354532 h 1160647"/>
                <a:gd name="connsiteX336" fmla="*/ 2190854 w 3195788"/>
                <a:gd name="connsiteY336" fmla="*/ 378311 h 1160647"/>
                <a:gd name="connsiteX337" fmla="*/ 2184774 w 3195788"/>
                <a:gd name="connsiteY337" fmla="*/ 382635 h 1160647"/>
                <a:gd name="connsiteX338" fmla="*/ 2172613 w 3195788"/>
                <a:gd name="connsiteY338" fmla="*/ 404253 h 1160647"/>
                <a:gd name="connsiteX339" fmla="*/ 2180720 w 3195788"/>
                <a:gd name="connsiteY339" fmla="*/ 657181 h 1160647"/>
                <a:gd name="connsiteX340" fmla="*/ 2245574 w 3195788"/>
                <a:gd name="connsiteY340" fmla="*/ 657181 h 1160647"/>
                <a:gd name="connsiteX341" fmla="*/ 2245574 w 3195788"/>
                <a:gd name="connsiteY341" fmla="*/ 732843 h 1160647"/>
                <a:gd name="connsiteX342" fmla="*/ 2253681 w 3195788"/>
                <a:gd name="connsiteY342" fmla="*/ 732843 h 1160647"/>
                <a:gd name="connsiteX343" fmla="*/ 2255708 w 3195788"/>
                <a:gd name="connsiteY343" fmla="*/ 726358 h 1160647"/>
                <a:gd name="connsiteX344" fmla="*/ 2261788 w 3195788"/>
                <a:gd name="connsiteY344" fmla="*/ 726358 h 1160647"/>
                <a:gd name="connsiteX345" fmla="*/ 2263815 w 3195788"/>
                <a:gd name="connsiteY345" fmla="*/ 735005 h 1160647"/>
                <a:gd name="connsiteX346" fmla="*/ 2275975 w 3195788"/>
                <a:gd name="connsiteY346" fmla="*/ 735005 h 1160647"/>
                <a:gd name="connsiteX347" fmla="*/ 2275975 w 3195788"/>
                <a:gd name="connsiteY347" fmla="*/ 728519 h 1160647"/>
                <a:gd name="connsiteX348" fmla="*/ 2298268 w 3195788"/>
                <a:gd name="connsiteY348" fmla="*/ 728519 h 1160647"/>
                <a:gd name="connsiteX349" fmla="*/ 2298268 w 3195788"/>
                <a:gd name="connsiteY349" fmla="*/ 735005 h 1160647"/>
                <a:gd name="connsiteX350" fmla="*/ 2318535 w 3195788"/>
                <a:gd name="connsiteY350" fmla="*/ 735005 h 1160647"/>
                <a:gd name="connsiteX351" fmla="*/ 2318535 w 3195788"/>
                <a:gd name="connsiteY351" fmla="*/ 780402 h 1160647"/>
                <a:gd name="connsiteX352" fmla="*/ 2332722 w 3195788"/>
                <a:gd name="connsiteY352" fmla="*/ 780402 h 1160647"/>
                <a:gd name="connsiteX353" fmla="*/ 2332722 w 3195788"/>
                <a:gd name="connsiteY353" fmla="*/ 767431 h 1160647"/>
                <a:gd name="connsiteX354" fmla="*/ 2348936 w 3195788"/>
                <a:gd name="connsiteY354" fmla="*/ 767431 h 1160647"/>
                <a:gd name="connsiteX355" fmla="*/ 2348936 w 3195788"/>
                <a:gd name="connsiteY355" fmla="*/ 588004 h 1160647"/>
                <a:gd name="connsiteX356" fmla="*/ 2355016 w 3195788"/>
                <a:gd name="connsiteY356" fmla="*/ 581518 h 1160647"/>
                <a:gd name="connsiteX357" fmla="*/ 2427977 w 3195788"/>
                <a:gd name="connsiteY357" fmla="*/ 581518 h 1160647"/>
                <a:gd name="connsiteX358" fmla="*/ 2427977 w 3195788"/>
                <a:gd name="connsiteY358" fmla="*/ 590166 h 1160647"/>
                <a:gd name="connsiteX359" fmla="*/ 2438110 w 3195788"/>
                <a:gd name="connsiteY359" fmla="*/ 590166 h 1160647"/>
                <a:gd name="connsiteX360" fmla="*/ 2438110 w 3195788"/>
                <a:gd name="connsiteY360" fmla="*/ 704740 h 1160647"/>
                <a:gd name="connsiteX361" fmla="*/ 2460404 w 3195788"/>
                <a:gd name="connsiteY361" fmla="*/ 704740 h 1160647"/>
                <a:gd name="connsiteX362" fmla="*/ 2460404 w 3195788"/>
                <a:gd name="connsiteY362" fmla="*/ 637725 h 1160647"/>
                <a:gd name="connsiteX363" fmla="*/ 2486751 w 3195788"/>
                <a:gd name="connsiteY363" fmla="*/ 637725 h 1160647"/>
                <a:gd name="connsiteX364" fmla="*/ 2490804 w 3195788"/>
                <a:gd name="connsiteY364" fmla="*/ 633401 h 1160647"/>
                <a:gd name="connsiteX365" fmla="*/ 2498911 w 3195788"/>
                <a:gd name="connsiteY365" fmla="*/ 633401 h 1160647"/>
                <a:gd name="connsiteX366" fmla="*/ 2502964 w 3195788"/>
                <a:gd name="connsiteY366" fmla="*/ 637725 h 1160647"/>
                <a:gd name="connsiteX367" fmla="*/ 2525258 w 3195788"/>
                <a:gd name="connsiteY367" fmla="*/ 637725 h 1160647"/>
                <a:gd name="connsiteX368" fmla="*/ 2525258 w 3195788"/>
                <a:gd name="connsiteY368" fmla="*/ 520989 h 1160647"/>
                <a:gd name="connsiteX369" fmla="*/ 2582005 w 3195788"/>
                <a:gd name="connsiteY369" fmla="*/ 510180 h 1160647"/>
                <a:gd name="connsiteX370" fmla="*/ 2582005 w 3195788"/>
                <a:gd name="connsiteY370" fmla="*/ 511261 h 1160647"/>
                <a:gd name="connsiteX371" fmla="*/ 2582005 w 3195788"/>
                <a:gd name="connsiteY371" fmla="*/ 518827 h 1160647"/>
                <a:gd name="connsiteX372" fmla="*/ 2608352 w 3195788"/>
                <a:gd name="connsiteY372" fmla="*/ 518827 h 1160647"/>
                <a:gd name="connsiteX373" fmla="*/ 2608352 w 3195788"/>
                <a:gd name="connsiteY373" fmla="*/ 773917 h 1160647"/>
                <a:gd name="connsiteX374" fmla="*/ 2630646 w 3195788"/>
                <a:gd name="connsiteY374" fmla="*/ 773917 h 1160647"/>
                <a:gd name="connsiteX375" fmla="*/ 2630646 w 3195788"/>
                <a:gd name="connsiteY375" fmla="*/ 769593 h 1160647"/>
                <a:gd name="connsiteX376" fmla="*/ 2642806 w 3195788"/>
                <a:gd name="connsiteY376" fmla="*/ 769593 h 1160647"/>
                <a:gd name="connsiteX377" fmla="*/ 2642806 w 3195788"/>
                <a:gd name="connsiteY377" fmla="*/ 773917 h 1160647"/>
                <a:gd name="connsiteX378" fmla="*/ 2667126 w 3195788"/>
                <a:gd name="connsiteY378" fmla="*/ 773917 h 1160647"/>
                <a:gd name="connsiteX379" fmla="*/ 2667126 w 3195788"/>
                <a:gd name="connsiteY379" fmla="*/ 760946 h 1160647"/>
                <a:gd name="connsiteX380" fmla="*/ 2695500 w 3195788"/>
                <a:gd name="connsiteY380" fmla="*/ 760946 h 1160647"/>
                <a:gd name="connsiteX381" fmla="*/ 2707660 w 3195788"/>
                <a:gd name="connsiteY381" fmla="*/ 756622 h 1160647"/>
                <a:gd name="connsiteX382" fmla="*/ 2727927 w 3195788"/>
                <a:gd name="connsiteY382" fmla="*/ 760946 h 1160647"/>
                <a:gd name="connsiteX383" fmla="*/ 2727927 w 3195788"/>
                <a:gd name="connsiteY383" fmla="*/ 743652 h 1160647"/>
                <a:gd name="connsiteX384" fmla="*/ 2736034 w 3195788"/>
                <a:gd name="connsiteY384" fmla="*/ 743652 h 1160647"/>
                <a:gd name="connsiteX385" fmla="*/ 2736034 w 3195788"/>
                <a:gd name="connsiteY385" fmla="*/ 730681 h 1160647"/>
                <a:gd name="connsiteX386" fmla="*/ 2792781 w 3195788"/>
                <a:gd name="connsiteY386" fmla="*/ 730681 h 1160647"/>
                <a:gd name="connsiteX387" fmla="*/ 2792781 w 3195788"/>
                <a:gd name="connsiteY387" fmla="*/ 700416 h 1160647"/>
                <a:gd name="connsiteX388" fmla="*/ 2811021 w 3195788"/>
                <a:gd name="connsiteY388" fmla="*/ 700416 h 1160647"/>
                <a:gd name="connsiteX389" fmla="*/ 2811021 w 3195788"/>
                <a:gd name="connsiteY389" fmla="*/ 693931 h 1160647"/>
                <a:gd name="connsiteX390" fmla="*/ 2823181 w 3195788"/>
                <a:gd name="connsiteY390" fmla="*/ 693931 h 1160647"/>
                <a:gd name="connsiteX391" fmla="*/ 2823181 w 3195788"/>
                <a:gd name="connsiteY391" fmla="*/ 700416 h 1160647"/>
                <a:gd name="connsiteX392" fmla="*/ 2839395 w 3195788"/>
                <a:gd name="connsiteY392" fmla="*/ 700416 h 1160647"/>
                <a:gd name="connsiteX393" fmla="*/ 2839395 w 3195788"/>
                <a:gd name="connsiteY393" fmla="*/ 750137 h 1160647"/>
                <a:gd name="connsiteX394" fmla="*/ 2871822 w 3195788"/>
                <a:gd name="connsiteY394" fmla="*/ 750137 h 1160647"/>
                <a:gd name="connsiteX395" fmla="*/ 2871822 w 3195788"/>
                <a:gd name="connsiteY395" fmla="*/ 724196 h 1160647"/>
                <a:gd name="connsiteX396" fmla="*/ 2910329 w 3195788"/>
                <a:gd name="connsiteY396" fmla="*/ 724196 h 1160647"/>
                <a:gd name="connsiteX397" fmla="*/ 2910329 w 3195788"/>
                <a:gd name="connsiteY397" fmla="*/ 693931 h 1160647"/>
                <a:gd name="connsiteX398" fmla="*/ 2958970 w 3195788"/>
                <a:gd name="connsiteY398" fmla="*/ 693931 h 1160647"/>
                <a:gd name="connsiteX399" fmla="*/ 2958970 w 3195788"/>
                <a:gd name="connsiteY399" fmla="*/ 805087 h 1160647"/>
                <a:gd name="connsiteX400" fmla="*/ 2958970 w 3195788"/>
                <a:gd name="connsiteY400" fmla="*/ 818866 h 1160647"/>
                <a:gd name="connsiteX401" fmla="*/ 2968113 w 3195788"/>
                <a:gd name="connsiteY401" fmla="*/ 818866 h 1160647"/>
                <a:gd name="connsiteX402" fmla="*/ 2968113 w 3195788"/>
                <a:gd name="connsiteY402" fmla="*/ 762555 h 1160647"/>
                <a:gd name="connsiteX403" fmla="*/ 2971450 w 3195788"/>
                <a:gd name="connsiteY403" fmla="*/ 756622 h 1160647"/>
                <a:gd name="connsiteX404" fmla="*/ 2971450 w 3195788"/>
                <a:gd name="connsiteY404" fmla="*/ 758514 h 1160647"/>
                <a:gd name="connsiteX405" fmla="*/ 2971450 w 3195788"/>
                <a:gd name="connsiteY405" fmla="*/ 771755 h 1160647"/>
                <a:gd name="connsiteX406" fmla="*/ 2975503 w 3195788"/>
                <a:gd name="connsiteY406" fmla="*/ 726358 h 1160647"/>
                <a:gd name="connsiteX407" fmla="*/ 2976263 w 3195788"/>
                <a:gd name="connsiteY407" fmla="*/ 726358 h 1160647"/>
                <a:gd name="connsiteX408" fmla="*/ 2981583 w 3195788"/>
                <a:gd name="connsiteY408" fmla="*/ 726358 h 1160647"/>
                <a:gd name="connsiteX409" fmla="*/ 2981583 w 3195788"/>
                <a:gd name="connsiteY409" fmla="*/ 661504 h 1160647"/>
                <a:gd name="connsiteX410" fmla="*/ 2982597 w 3195788"/>
                <a:gd name="connsiteY410" fmla="*/ 661504 h 1160647"/>
                <a:gd name="connsiteX411" fmla="*/ 2989690 w 3195788"/>
                <a:gd name="connsiteY411" fmla="*/ 661504 h 1160647"/>
                <a:gd name="connsiteX412" fmla="*/ 3001850 w 3195788"/>
                <a:gd name="connsiteY412" fmla="*/ 618269 h 1160647"/>
                <a:gd name="connsiteX413" fmla="*/ 3003117 w 3195788"/>
                <a:gd name="connsiteY413" fmla="*/ 618269 h 1160647"/>
                <a:gd name="connsiteX414" fmla="*/ 3011984 w 3195788"/>
                <a:gd name="connsiteY414" fmla="*/ 618269 h 1160647"/>
                <a:gd name="connsiteX415" fmla="*/ 3022117 w 3195788"/>
                <a:gd name="connsiteY415" fmla="*/ 661504 h 1160647"/>
                <a:gd name="connsiteX416" fmla="*/ 3023130 w 3195788"/>
                <a:gd name="connsiteY416" fmla="*/ 661504 h 1160647"/>
                <a:gd name="connsiteX417" fmla="*/ 3030224 w 3195788"/>
                <a:gd name="connsiteY417" fmla="*/ 661504 h 1160647"/>
                <a:gd name="connsiteX418" fmla="*/ 3030224 w 3195788"/>
                <a:gd name="connsiteY418" fmla="*/ 700416 h 1160647"/>
                <a:gd name="connsiteX419" fmla="*/ 3031997 w 3195788"/>
                <a:gd name="connsiteY419" fmla="*/ 700416 h 1160647"/>
                <a:gd name="connsiteX420" fmla="*/ 3044411 w 3195788"/>
                <a:gd name="connsiteY420" fmla="*/ 700416 h 1160647"/>
                <a:gd name="connsiteX421" fmla="*/ 3044411 w 3195788"/>
                <a:gd name="connsiteY421" fmla="*/ 702578 h 1160647"/>
                <a:gd name="connsiteX422" fmla="*/ 3044411 w 3195788"/>
                <a:gd name="connsiteY422" fmla="*/ 717710 h 1160647"/>
                <a:gd name="connsiteX423" fmla="*/ 3048464 w 3195788"/>
                <a:gd name="connsiteY423" fmla="*/ 715549 h 1160647"/>
                <a:gd name="connsiteX424" fmla="*/ 3048464 w 3195788"/>
                <a:gd name="connsiteY424" fmla="*/ 700416 h 1160647"/>
                <a:gd name="connsiteX425" fmla="*/ 3049984 w 3195788"/>
                <a:gd name="connsiteY425" fmla="*/ 700416 h 1160647"/>
                <a:gd name="connsiteX426" fmla="*/ 3060624 w 3195788"/>
                <a:gd name="connsiteY426" fmla="*/ 700416 h 1160647"/>
                <a:gd name="connsiteX427" fmla="*/ 3060624 w 3195788"/>
                <a:gd name="connsiteY427" fmla="*/ 702037 h 1160647"/>
                <a:gd name="connsiteX428" fmla="*/ 3060624 w 3195788"/>
                <a:gd name="connsiteY428" fmla="*/ 713387 h 1160647"/>
                <a:gd name="connsiteX429" fmla="*/ 3091025 w 3195788"/>
                <a:gd name="connsiteY429" fmla="*/ 713387 h 1160647"/>
                <a:gd name="connsiteX430" fmla="*/ 3091025 w 3195788"/>
                <a:gd name="connsiteY430" fmla="*/ 676637 h 1160647"/>
                <a:gd name="connsiteX431" fmla="*/ 3092291 w 3195788"/>
                <a:gd name="connsiteY431" fmla="*/ 676637 h 1160647"/>
                <a:gd name="connsiteX432" fmla="*/ 3101158 w 3195788"/>
                <a:gd name="connsiteY432" fmla="*/ 676637 h 1160647"/>
                <a:gd name="connsiteX433" fmla="*/ 3101158 w 3195788"/>
                <a:gd name="connsiteY433" fmla="*/ 698254 h 1160647"/>
                <a:gd name="connsiteX434" fmla="*/ 3103185 w 3195788"/>
                <a:gd name="connsiteY434" fmla="*/ 665828 h 1160647"/>
                <a:gd name="connsiteX435" fmla="*/ 3125478 w 3195788"/>
                <a:gd name="connsiteY435" fmla="*/ 665828 h 1160647"/>
                <a:gd name="connsiteX436" fmla="*/ 3125478 w 3195788"/>
                <a:gd name="connsiteY436" fmla="*/ 664206 h 1160647"/>
                <a:gd name="connsiteX437" fmla="*/ 3125478 w 3195788"/>
                <a:gd name="connsiteY437" fmla="*/ 652857 h 1160647"/>
                <a:gd name="connsiteX438" fmla="*/ 3126238 w 3195788"/>
                <a:gd name="connsiteY438" fmla="*/ 652857 h 1160647"/>
                <a:gd name="connsiteX439" fmla="*/ 3131558 w 3195788"/>
                <a:gd name="connsiteY439" fmla="*/ 652857 h 1160647"/>
                <a:gd name="connsiteX440" fmla="*/ 3131558 w 3195788"/>
                <a:gd name="connsiteY440" fmla="*/ 650966 h 1160647"/>
                <a:gd name="connsiteX441" fmla="*/ 3131558 w 3195788"/>
                <a:gd name="connsiteY441" fmla="*/ 637725 h 1160647"/>
                <a:gd name="connsiteX442" fmla="*/ 3135612 w 3195788"/>
                <a:gd name="connsiteY442" fmla="*/ 644210 h 1160647"/>
                <a:gd name="connsiteX443" fmla="*/ 3137892 w 3195788"/>
                <a:gd name="connsiteY443" fmla="*/ 644210 h 1160647"/>
                <a:gd name="connsiteX444" fmla="*/ 3153852 w 3195788"/>
                <a:gd name="connsiteY444" fmla="*/ 644210 h 1160647"/>
                <a:gd name="connsiteX445" fmla="*/ 3153852 w 3195788"/>
                <a:gd name="connsiteY445" fmla="*/ 643399 h 1160647"/>
                <a:gd name="connsiteX446" fmla="*/ 3153852 w 3195788"/>
                <a:gd name="connsiteY446" fmla="*/ 637725 h 1160647"/>
                <a:gd name="connsiteX447" fmla="*/ 3154612 w 3195788"/>
                <a:gd name="connsiteY447" fmla="*/ 637725 h 1160647"/>
                <a:gd name="connsiteX448" fmla="*/ 3159932 w 3195788"/>
                <a:gd name="connsiteY448" fmla="*/ 637725 h 1160647"/>
                <a:gd name="connsiteX449" fmla="*/ 3159932 w 3195788"/>
                <a:gd name="connsiteY449" fmla="*/ 639076 h 1160647"/>
                <a:gd name="connsiteX450" fmla="*/ 3159932 w 3195788"/>
                <a:gd name="connsiteY450" fmla="*/ 648534 h 1160647"/>
                <a:gd name="connsiteX451" fmla="*/ 3195788 w 3195788"/>
                <a:gd name="connsiteY451" fmla="*/ 648534 h 1160647"/>
                <a:gd name="connsiteX452" fmla="*/ 3195788 w 3195788"/>
                <a:gd name="connsiteY452" fmla="*/ 1159457 h 1160647"/>
                <a:gd name="connsiteX453" fmla="*/ 3031533 w 3195788"/>
                <a:gd name="connsiteY453" fmla="*/ 1159331 h 1160647"/>
                <a:gd name="connsiteX454" fmla="*/ 3031520 w 3195788"/>
                <a:gd name="connsiteY454" fmla="*/ 1160647 h 1160647"/>
                <a:gd name="connsiteX455" fmla="*/ 2054 w 3195788"/>
                <a:gd name="connsiteY455" fmla="*/ 1158314 h 1160647"/>
                <a:gd name="connsiteX456" fmla="*/ 0 w 3195788"/>
                <a:gd name="connsiteY456" fmla="*/ 724196 h 1160647"/>
                <a:gd name="connsiteX457" fmla="*/ 20267 w 3195788"/>
                <a:gd name="connsiteY457" fmla="*/ 724196 h 1160647"/>
                <a:gd name="connsiteX458" fmla="*/ 20774 w 3195788"/>
                <a:gd name="connsiteY458" fmla="*/ 723115 h 1160647"/>
                <a:gd name="connsiteX459" fmla="*/ 24320 w 3195788"/>
                <a:gd name="connsiteY459" fmla="*/ 715549 h 1160647"/>
                <a:gd name="connsiteX460" fmla="*/ 26094 w 3195788"/>
                <a:gd name="connsiteY460" fmla="*/ 715819 h 1160647"/>
                <a:gd name="connsiteX461" fmla="*/ 38507 w 3195788"/>
                <a:gd name="connsiteY461" fmla="*/ 717710 h 1160647"/>
                <a:gd name="connsiteX462" fmla="*/ 39014 w 3195788"/>
                <a:gd name="connsiteY462" fmla="*/ 719062 h 1160647"/>
                <a:gd name="connsiteX463" fmla="*/ 42560 w 3195788"/>
                <a:gd name="connsiteY463" fmla="*/ 728519 h 1160647"/>
                <a:gd name="connsiteX464" fmla="*/ 68907 w 3195788"/>
                <a:gd name="connsiteY464" fmla="*/ 730681 h 1160647"/>
                <a:gd name="connsiteX465" fmla="*/ 68907 w 3195788"/>
                <a:gd name="connsiteY465" fmla="*/ 607460 h 1160647"/>
                <a:gd name="connsiteX466" fmla="*/ 70934 w 3195788"/>
                <a:gd name="connsiteY466" fmla="*/ 607460 h 1160647"/>
                <a:gd name="connsiteX467" fmla="*/ 85121 w 3195788"/>
                <a:gd name="connsiteY467" fmla="*/ 607460 h 1160647"/>
                <a:gd name="connsiteX468" fmla="*/ 85121 w 3195788"/>
                <a:gd name="connsiteY468" fmla="*/ 471268 h 1160647"/>
                <a:gd name="connsiteX469" fmla="*/ 86894 w 3195788"/>
                <a:gd name="connsiteY469" fmla="*/ 471268 h 1160647"/>
                <a:gd name="connsiteX470" fmla="*/ 99308 w 3195788"/>
                <a:gd name="connsiteY470" fmla="*/ 471268 h 1160647"/>
                <a:gd name="connsiteX471" fmla="*/ 99308 w 3195788"/>
                <a:gd name="connsiteY471" fmla="*/ 356694 h 1160647"/>
                <a:gd name="connsiteX472" fmla="*/ 103361 w 3195788"/>
                <a:gd name="connsiteY472" fmla="*/ 328590 h 1160647"/>
                <a:gd name="connsiteX473" fmla="*/ 105388 w 3195788"/>
                <a:gd name="connsiteY473" fmla="*/ 328590 h 1160647"/>
                <a:gd name="connsiteX474" fmla="*/ 119575 w 3195788"/>
                <a:gd name="connsiteY474" fmla="*/ 328590 h 1160647"/>
                <a:gd name="connsiteX475" fmla="*/ 156055 w 3195788"/>
                <a:gd name="connsiteY475" fmla="*/ 246443 h 1160647"/>
                <a:gd name="connsiteX476" fmla="*/ 160109 w 3195788"/>
                <a:gd name="connsiteY476" fmla="*/ 0 h 116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Lst>
              <a:rect l="l" t="t" r="r" b="b"/>
              <a:pathLst>
                <a:path w="3195788" h="1160647">
                  <a:moveTo>
                    <a:pt x="160109" y="0"/>
                  </a:moveTo>
                  <a:cubicBezTo>
                    <a:pt x="160109" y="18"/>
                    <a:pt x="160125" y="2040"/>
                    <a:pt x="162135" y="246443"/>
                  </a:cubicBezTo>
                  <a:cubicBezTo>
                    <a:pt x="162147" y="246467"/>
                    <a:pt x="162792" y="247808"/>
                    <a:pt x="200642" y="326429"/>
                  </a:cubicBezTo>
                  <a:lnTo>
                    <a:pt x="202669" y="326429"/>
                  </a:lnTo>
                  <a:lnTo>
                    <a:pt x="216856" y="326429"/>
                  </a:lnTo>
                  <a:lnTo>
                    <a:pt x="216856" y="350208"/>
                  </a:lnTo>
                  <a:cubicBezTo>
                    <a:pt x="216858" y="350214"/>
                    <a:pt x="216896" y="350272"/>
                    <a:pt x="217363" y="351019"/>
                  </a:cubicBezTo>
                  <a:lnTo>
                    <a:pt x="220909" y="356694"/>
                  </a:lnTo>
                  <a:lnTo>
                    <a:pt x="220909" y="471268"/>
                  </a:lnTo>
                  <a:lnTo>
                    <a:pt x="223189" y="471268"/>
                  </a:lnTo>
                  <a:lnTo>
                    <a:pt x="239150" y="471268"/>
                  </a:lnTo>
                  <a:lnTo>
                    <a:pt x="239150" y="611783"/>
                  </a:lnTo>
                  <a:cubicBezTo>
                    <a:pt x="239160" y="611782"/>
                    <a:pt x="239272" y="611761"/>
                    <a:pt x="240670" y="611513"/>
                  </a:cubicBezTo>
                  <a:lnTo>
                    <a:pt x="251310" y="609622"/>
                  </a:lnTo>
                  <a:cubicBezTo>
                    <a:pt x="251310" y="609644"/>
                    <a:pt x="251280" y="610978"/>
                    <a:pt x="249283" y="698254"/>
                  </a:cubicBezTo>
                  <a:cubicBezTo>
                    <a:pt x="249293" y="698256"/>
                    <a:pt x="249404" y="698276"/>
                    <a:pt x="250803" y="698525"/>
                  </a:cubicBezTo>
                  <a:lnTo>
                    <a:pt x="261443" y="700416"/>
                  </a:lnTo>
                  <a:cubicBezTo>
                    <a:pt x="261445" y="700423"/>
                    <a:pt x="261465" y="700487"/>
                    <a:pt x="261696" y="701227"/>
                  </a:cubicBezTo>
                  <a:lnTo>
                    <a:pt x="263470" y="706902"/>
                  </a:lnTo>
                  <a:cubicBezTo>
                    <a:pt x="263472" y="706893"/>
                    <a:pt x="263517" y="706750"/>
                    <a:pt x="264230" y="704470"/>
                  </a:cubicBezTo>
                  <a:lnTo>
                    <a:pt x="269550" y="687446"/>
                  </a:lnTo>
                  <a:lnTo>
                    <a:pt x="271323" y="687446"/>
                  </a:lnTo>
                  <a:lnTo>
                    <a:pt x="283737" y="687446"/>
                  </a:lnTo>
                  <a:lnTo>
                    <a:pt x="283737" y="719872"/>
                  </a:lnTo>
                  <a:cubicBezTo>
                    <a:pt x="283743" y="719877"/>
                    <a:pt x="283820" y="719917"/>
                    <a:pt x="284750" y="720413"/>
                  </a:cubicBezTo>
                  <a:lnTo>
                    <a:pt x="291844" y="724196"/>
                  </a:lnTo>
                  <a:lnTo>
                    <a:pt x="291844" y="725547"/>
                  </a:lnTo>
                  <a:lnTo>
                    <a:pt x="291844" y="735005"/>
                  </a:lnTo>
                  <a:lnTo>
                    <a:pt x="336431" y="735005"/>
                  </a:lnTo>
                  <a:lnTo>
                    <a:pt x="336431" y="736086"/>
                  </a:lnTo>
                  <a:lnTo>
                    <a:pt x="336431" y="743652"/>
                  </a:lnTo>
                  <a:lnTo>
                    <a:pt x="338457" y="743652"/>
                  </a:lnTo>
                  <a:lnTo>
                    <a:pt x="352644" y="743652"/>
                  </a:lnTo>
                  <a:lnTo>
                    <a:pt x="352644" y="713387"/>
                  </a:lnTo>
                  <a:lnTo>
                    <a:pt x="397231" y="713387"/>
                  </a:lnTo>
                  <a:lnTo>
                    <a:pt x="397231" y="712036"/>
                  </a:lnTo>
                  <a:lnTo>
                    <a:pt x="397231" y="702578"/>
                  </a:lnTo>
                  <a:lnTo>
                    <a:pt x="398245" y="702578"/>
                  </a:lnTo>
                  <a:lnTo>
                    <a:pt x="405338" y="702578"/>
                  </a:lnTo>
                  <a:lnTo>
                    <a:pt x="405338" y="700687"/>
                  </a:lnTo>
                  <a:lnTo>
                    <a:pt x="405338" y="687446"/>
                  </a:lnTo>
                  <a:lnTo>
                    <a:pt x="406098" y="687446"/>
                  </a:lnTo>
                  <a:lnTo>
                    <a:pt x="411418" y="687446"/>
                  </a:lnTo>
                  <a:lnTo>
                    <a:pt x="411418" y="686365"/>
                  </a:lnTo>
                  <a:lnTo>
                    <a:pt x="411418" y="678798"/>
                  </a:lnTo>
                  <a:lnTo>
                    <a:pt x="413445" y="678798"/>
                  </a:lnTo>
                  <a:lnTo>
                    <a:pt x="427632" y="678798"/>
                  </a:lnTo>
                  <a:lnTo>
                    <a:pt x="427632" y="679879"/>
                  </a:lnTo>
                  <a:lnTo>
                    <a:pt x="427632" y="687446"/>
                  </a:lnTo>
                  <a:lnTo>
                    <a:pt x="449925" y="687446"/>
                  </a:lnTo>
                  <a:lnTo>
                    <a:pt x="449925" y="685554"/>
                  </a:lnTo>
                  <a:lnTo>
                    <a:pt x="449925" y="672313"/>
                  </a:lnTo>
                  <a:lnTo>
                    <a:pt x="451699" y="672313"/>
                  </a:lnTo>
                  <a:lnTo>
                    <a:pt x="464112" y="672313"/>
                  </a:lnTo>
                  <a:lnTo>
                    <a:pt x="464112" y="696093"/>
                  </a:lnTo>
                  <a:lnTo>
                    <a:pt x="465126" y="696093"/>
                  </a:lnTo>
                  <a:lnTo>
                    <a:pt x="472219" y="696093"/>
                  </a:lnTo>
                  <a:lnTo>
                    <a:pt x="472219" y="695012"/>
                  </a:lnTo>
                  <a:lnTo>
                    <a:pt x="472219" y="687446"/>
                  </a:lnTo>
                  <a:lnTo>
                    <a:pt x="473992" y="687446"/>
                  </a:lnTo>
                  <a:lnTo>
                    <a:pt x="486406" y="687446"/>
                  </a:lnTo>
                  <a:lnTo>
                    <a:pt x="486406" y="713387"/>
                  </a:lnTo>
                  <a:lnTo>
                    <a:pt x="488433" y="713387"/>
                  </a:lnTo>
                  <a:lnTo>
                    <a:pt x="502619" y="713387"/>
                  </a:lnTo>
                  <a:lnTo>
                    <a:pt x="502619" y="715008"/>
                  </a:lnTo>
                  <a:lnTo>
                    <a:pt x="502619" y="726358"/>
                  </a:lnTo>
                  <a:lnTo>
                    <a:pt x="503379" y="726358"/>
                  </a:lnTo>
                  <a:lnTo>
                    <a:pt x="508700" y="726358"/>
                  </a:lnTo>
                  <a:lnTo>
                    <a:pt x="508700" y="725547"/>
                  </a:lnTo>
                  <a:lnTo>
                    <a:pt x="508700" y="719872"/>
                  </a:lnTo>
                  <a:lnTo>
                    <a:pt x="539100" y="719872"/>
                  </a:lnTo>
                  <a:lnTo>
                    <a:pt x="539100" y="743652"/>
                  </a:lnTo>
                  <a:lnTo>
                    <a:pt x="540113" y="743652"/>
                  </a:lnTo>
                  <a:lnTo>
                    <a:pt x="547207" y="743652"/>
                  </a:lnTo>
                  <a:lnTo>
                    <a:pt x="547207" y="744733"/>
                  </a:lnTo>
                  <a:lnTo>
                    <a:pt x="547207" y="752299"/>
                  </a:lnTo>
                  <a:lnTo>
                    <a:pt x="547967" y="752299"/>
                  </a:lnTo>
                  <a:lnTo>
                    <a:pt x="553287" y="752299"/>
                  </a:lnTo>
                  <a:lnTo>
                    <a:pt x="553287" y="750137"/>
                  </a:lnTo>
                  <a:lnTo>
                    <a:pt x="553287" y="735005"/>
                  </a:lnTo>
                  <a:lnTo>
                    <a:pt x="554300" y="735005"/>
                  </a:lnTo>
                  <a:lnTo>
                    <a:pt x="561394" y="735005"/>
                  </a:lnTo>
                  <a:lnTo>
                    <a:pt x="561394" y="736086"/>
                  </a:lnTo>
                  <a:lnTo>
                    <a:pt x="561394" y="743652"/>
                  </a:lnTo>
                  <a:lnTo>
                    <a:pt x="566714" y="741659"/>
                  </a:lnTo>
                  <a:cubicBezTo>
                    <a:pt x="567474" y="741287"/>
                    <a:pt x="567474" y="741085"/>
                    <a:pt x="567474" y="740679"/>
                  </a:cubicBezTo>
                  <a:lnTo>
                    <a:pt x="567474" y="735005"/>
                  </a:lnTo>
                  <a:lnTo>
                    <a:pt x="605981" y="735005"/>
                  </a:lnTo>
                  <a:lnTo>
                    <a:pt x="605981" y="758784"/>
                  </a:lnTo>
                  <a:lnTo>
                    <a:pt x="608007" y="758784"/>
                  </a:lnTo>
                  <a:lnTo>
                    <a:pt x="622194" y="758784"/>
                  </a:lnTo>
                  <a:lnTo>
                    <a:pt x="622194" y="759865"/>
                  </a:lnTo>
                  <a:lnTo>
                    <a:pt x="622194" y="767431"/>
                  </a:lnTo>
                  <a:lnTo>
                    <a:pt x="623968" y="767431"/>
                  </a:lnTo>
                  <a:lnTo>
                    <a:pt x="636381" y="767431"/>
                  </a:lnTo>
                  <a:lnTo>
                    <a:pt x="636381" y="743652"/>
                  </a:lnTo>
                  <a:lnTo>
                    <a:pt x="637394" y="743652"/>
                  </a:lnTo>
                  <a:lnTo>
                    <a:pt x="644488" y="743652"/>
                  </a:lnTo>
                  <a:lnTo>
                    <a:pt x="644488" y="711225"/>
                  </a:lnTo>
                  <a:lnTo>
                    <a:pt x="645501" y="711225"/>
                  </a:lnTo>
                  <a:lnTo>
                    <a:pt x="652595" y="711225"/>
                  </a:lnTo>
                  <a:lnTo>
                    <a:pt x="652595" y="709334"/>
                  </a:lnTo>
                  <a:lnTo>
                    <a:pt x="652595" y="696093"/>
                  </a:lnTo>
                  <a:cubicBezTo>
                    <a:pt x="650568" y="696093"/>
                    <a:pt x="650568" y="696093"/>
                    <a:pt x="651328" y="694471"/>
                  </a:cubicBezTo>
                  <a:lnTo>
                    <a:pt x="656648" y="683122"/>
                  </a:lnTo>
                  <a:cubicBezTo>
                    <a:pt x="656653" y="683139"/>
                    <a:pt x="656848" y="683813"/>
                    <a:pt x="664755" y="711225"/>
                  </a:cubicBezTo>
                  <a:lnTo>
                    <a:pt x="665515" y="711225"/>
                  </a:lnTo>
                  <a:lnTo>
                    <a:pt x="670835" y="711225"/>
                  </a:lnTo>
                  <a:lnTo>
                    <a:pt x="670835" y="605298"/>
                  </a:lnTo>
                  <a:lnTo>
                    <a:pt x="672355" y="605298"/>
                  </a:lnTo>
                  <a:lnTo>
                    <a:pt x="682995" y="605298"/>
                  </a:lnTo>
                  <a:lnTo>
                    <a:pt x="682995" y="557739"/>
                  </a:lnTo>
                  <a:lnTo>
                    <a:pt x="709342" y="557739"/>
                  </a:lnTo>
                  <a:lnTo>
                    <a:pt x="709342" y="536121"/>
                  </a:lnTo>
                  <a:lnTo>
                    <a:pt x="743796" y="536121"/>
                  </a:lnTo>
                  <a:lnTo>
                    <a:pt x="743796" y="538553"/>
                  </a:lnTo>
                  <a:lnTo>
                    <a:pt x="743796" y="555577"/>
                  </a:lnTo>
                  <a:lnTo>
                    <a:pt x="746076" y="555577"/>
                  </a:lnTo>
                  <a:lnTo>
                    <a:pt x="762036" y="555577"/>
                  </a:lnTo>
                  <a:lnTo>
                    <a:pt x="762036" y="603136"/>
                  </a:lnTo>
                  <a:lnTo>
                    <a:pt x="763049" y="603136"/>
                  </a:lnTo>
                  <a:lnTo>
                    <a:pt x="770143" y="603136"/>
                  </a:lnTo>
                  <a:lnTo>
                    <a:pt x="784330" y="607460"/>
                  </a:lnTo>
                  <a:lnTo>
                    <a:pt x="784330" y="646372"/>
                  </a:lnTo>
                  <a:lnTo>
                    <a:pt x="785343" y="646372"/>
                  </a:lnTo>
                  <a:lnTo>
                    <a:pt x="792436" y="646372"/>
                  </a:lnTo>
                  <a:lnTo>
                    <a:pt x="792436" y="647993"/>
                  </a:lnTo>
                  <a:lnTo>
                    <a:pt x="792436" y="659342"/>
                  </a:lnTo>
                  <a:lnTo>
                    <a:pt x="794463" y="659342"/>
                  </a:lnTo>
                  <a:lnTo>
                    <a:pt x="808650" y="659342"/>
                  </a:lnTo>
                  <a:lnTo>
                    <a:pt x="814730" y="665828"/>
                  </a:lnTo>
                  <a:lnTo>
                    <a:pt x="814730" y="687446"/>
                  </a:lnTo>
                  <a:lnTo>
                    <a:pt x="817010" y="687446"/>
                  </a:lnTo>
                  <a:lnTo>
                    <a:pt x="832970" y="687446"/>
                  </a:lnTo>
                  <a:lnTo>
                    <a:pt x="832970" y="688526"/>
                  </a:lnTo>
                  <a:lnTo>
                    <a:pt x="832970" y="696093"/>
                  </a:lnTo>
                  <a:lnTo>
                    <a:pt x="834237" y="696093"/>
                  </a:lnTo>
                  <a:lnTo>
                    <a:pt x="843104" y="696093"/>
                  </a:lnTo>
                  <a:lnTo>
                    <a:pt x="843104" y="698254"/>
                  </a:lnTo>
                  <a:lnTo>
                    <a:pt x="843104" y="713387"/>
                  </a:lnTo>
                  <a:cubicBezTo>
                    <a:pt x="847157" y="713387"/>
                    <a:pt x="847157" y="713387"/>
                    <a:pt x="847157" y="711495"/>
                  </a:cubicBezTo>
                  <a:lnTo>
                    <a:pt x="847157" y="698254"/>
                  </a:lnTo>
                  <a:lnTo>
                    <a:pt x="848170" y="698254"/>
                  </a:lnTo>
                  <a:lnTo>
                    <a:pt x="855264" y="698254"/>
                  </a:lnTo>
                  <a:lnTo>
                    <a:pt x="855264" y="699876"/>
                  </a:lnTo>
                  <a:lnTo>
                    <a:pt x="855264" y="711225"/>
                  </a:lnTo>
                  <a:lnTo>
                    <a:pt x="856024" y="711225"/>
                  </a:lnTo>
                  <a:lnTo>
                    <a:pt x="861344" y="711225"/>
                  </a:lnTo>
                  <a:cubicBezTo>
                    <a:pt x="861344" y="706902"/>
                    <a:pt x="861344" y="706902"/>
                    <a:pt x="909984" y="706902"/>
                  </a:cubicBezTo>
                  <a:lnTo>
                    <a:pt x="909984" y="708253"/>
                  </a:lnTo>
                  <a:lnTo>
                    <a:pt x="909984" y="717710"/>
                  </a:lnTo>
                  <a:lnTo>
                    <a:pt x="910744" y="717710"/>
                  </a:lnTo>
                  <a:lnTo>
                    <a:pt x="916065" y="717710"/>
                  </a:lnTo>
                  <a:lnTo>
                    <a:pt x="916065" y="719872"/>
                  </a:lnTo>
                  <a:lnTo>
                    <a:pt x="916065" y="735005"/>
                  </a:lnTo>
                  <a:cubicBezTo>
                    <a:pt x="916073" y="735001"/>
                    <a:pt x="916189" y="734923"/>
                    <a:pt x="918091" y="733654"/>
                  </a:cubicBezTo>
                  <a:lnTo>
                    <a:pt x="932278" y="724196"/>
                  </a:lnTo>
                  <a:cubicBezTo>
                    <a:pt x="932280" y="724177"/>
                    <a:pt x="932411" y="723302"/>
                    <a:pt x="938358" y="683122"/>
                  </a:cubicBezTo>
                  <a:cubicBezTo>
                    <a:pt x="938367" y="683120"/>
                    <a:pt x="938436" y="683094"/>
                    <a:pt x="939118" y="682852"/>
                  </a:cubicBezTo>
                  <a:lnTo>
                    <a:pt x="944438" y="680960"/>
                  </a:lnTo>
                  <a:cubicBezTo>
                    <a:pt x="944438" y="680944"/>
                    <a:pt x="944471" y="679883"/>
                    <a:pt x="946465" y="611783"/>
                  </a:cubicBezTo>
                  <a:cubicBezTo>
                    <a:pt x="946465" y="611801"/>
                    <a:pt x="946498" y="612892"/>
                    <a:pt x="948492" y="680960"/>
                  </a:cubicBezTo>
                  <a:cubicBezTo>
                    <a:pt x="948501" y="680963"/>
                    <a:pt x="948572" y="680988"/>
                    <a:pt x="949252" y="681230"/>
                  </a:cubicBezTo>
                  <a:lnTo>
                    <a:pt x="954572" y="683122"/>
                  </a:lnTo>
                  <a:lnTo>
                    <a:pt x="954572" y="596651"/>
                  </a:lnTo>
                  <a:cubicBezTo>
                    <a:pt x="958625" y="596651"/>
                    <a:pt x="958625" y="596651"/>
                    <a:pt x="958625" y="564224"/>
                  </a:cubicBezTo>
                  <a:lnTo>
                    <a:pt x="997132" y="564224"/>
                  </a:lnTo>
                  <a:lnTo>
                    <a:pt x="997132" y="596651"/>
                  </a:lnTo>
                  <a:lnTo>
                    <a:pt x="997892" y="596651"/>
                  </a:lnTo>
                  <a:lnTo>
                    <a:pt x="1003212" y="596651"/>
                  </a:lnTo>
                  <a:lnTo>
                    <a:pt x="1003212" y="514503"/>
                  </a:lnTo>
                  <a:lnTo>
                    <a:pt x="1004986" y="514503"/>
                  </a:lnTo>
                  <a:lnTo>
                    <a:pt x="1017399" y="514503"/>
                  </a:lnTo>
                  <a:lnTo>
                    <a:pt x="1017399" y="512612"/>
                  </a:lnTo>
                  <a:lnTo>
                    <a:pt x="1017399" y="499371"/>
                  </a:lnTo>
                  <a:lnTo>
                    <a:pt x="1039693" y="499371"/>
                  </a:lnTo>
                  <a:lnTo>
                    <a:pt x="1039693" y="498290"/>
                  </a:lnTo>
                  <a:lnTo>
                    <a:pt x="1039693" y="490724"/>
                  </a:lnTo>
                  <a:lnTo>
                    <a:pt x="1041466" y="490724"/>
                  </a:lnTo>
                  <a:lnTo>
                    <a:pt x="1053880" y="490724"/>
                  </a:lnTo>
                  <a:lnTo>
                    <a:pt x="1053880" y="491805"/>
                  </a:lnTo>
                  <a:lnTo>
                    <a:pt x="1053880" y="499371"/>
                  </a:lnTo>
                  <a:lnTo>
                    <a:pt x="1054640" y="499371"/>
                  </a:lnTo>
                  <a:lnTo>
                    <a:pt x="1059960" y="499371"/>
                  </a:lnTo>
                  <a:lnTo>
                    <a:pt x="1070093" y="495047"/>
                  </a:lnTo>
                  <a:lnTo>
                    <a:pt x="1074146" y="498290"/>
                  </a:lnTo>
                  <a:lnTo>
                    <a:pt x="1074146" y="490724"/>
                  </a:lnTo>
                  <a:lnTo>
                    <a:pt x="1076426" y="490724"/>
                  </a:lnTo>
                  <a:lnTo>
                    <a:pt x="1092387" y="490724"/>
                  </a:lnTo>
                  <a:lnTo>
                    <a:pt x="1092387" y="491805"/>
                  </a:lnTo>
                  <a:lnTo>
                    <a:pt x="1092387" y="499371"/>
                  </a:lnTo>
                  <a:lnTo>
                    <a:pt x="1122787" y="499371"/>
                  </a:lnTo>
                  <a:lnTo>
                    <a:pt x="1122787" y="500992"/>
                  </a:lnTo>
                  <a:lnTo>
                    <a:pt x="1122787" y="512342"/>
                  </a:lnTo>
                  <a:lnTo>
                    <a:pt x="1149134" y="512342"/>
                  </a:lnTo>
                  <a:lnTo>
                    <a:pt x="1149134" y="542606"/>
                  </a:lnTo>
                  <a:lnTo>
                    <a:pt x="1149894" y="542606"/>
                  </a:lnTo>
                  <a:lnTo>
                    <a:pt x="1155214" y="542606"/>
                  </a:lnTo>
                  <a:lnTo>
                    <a:pt x="1155214" y="543687"/>
                  </a:lnTo>
                  <a:lnTo>
                    <a:pt x="1155214" y="551254"/>
                  </a:lnTo>
                  <a:cubicBezTo>
                    <a:pt x="1159268" y="551254"/>
                    <a:pt x="1159268" y="551254"/>
                    <a:pt x="1159268" y="581518"/>
                  </a:cubicBezTo>
                  <a:lnTo>
                    <a:pt x="1160028" y="581518"/>
                  </a:lnTo>
                  <a:lnTo>
                    <a:pt x="1165348" y="581518"/>
                  </a:lnTo>
                  <a:lnTo>
                    <a:pt x="1165348" y="582329"/>
                  </a:lnTo>
                  <a:lnTo>
                    <a:pt x="1165348" y="588004"/>
                  </a:lnTo>
                  <a:lnTo>
                    <a:pt x="1166361" y="588004"/>
                  </a:lnTo>
                  <a:lnTo>
                    <a:pt x="1173454" y="588004"/>
                  </a:lnTo>
                  <a:lnTo>
                    <a:pt x="1173454" y="618269"/>
                  </a:lnTo>
                  <a:lnTo>
                    <a:pt x="1175481" y="618269"/>
                  </a:lnTo>
                  <a:lnTo>
                    <a:pt x="1189668" y="618269"/>
                  </a:lnTo>
                  <a:lnTo>
                    <a:pt x="1189668" y="642048"/>
                  </a:lnTo>
                  <a:cubicBezTo>
                    <a:pt x="1191695" y="642048"/>
                    <a:pt x="1191695" y="642048"/>
                    <a:pt x="1191695" y="643669"/>
                  </a:cubicBezTo>
                  <a:lnTo>
                    <a:pt x="1191695" y="655019"/>
                  </a:lnTo>
                  <a:lnTo>
                    <a:pt x="1192455" y="655019"/>
                  </a:lnTo>
                  <a:lnTo>
                    <a:pt x="1197775" y="655019"/>
                  </a:lnTo>
                  <a:lnTo>
                    <a:pt x="1197775" y="678798"/>
                  </a:lnTo>
                  <a:lnTo>
                    <a:pt x="1199041" y="678798"/>
                  </a:lnTo>
                  <a:lnTo>
                    <a:pt x="1207908" y="678798"/>
                  </a:lnTo>
                  <a:cubicBezTo>
                    <a:pt x="1209935" y="680960"/>
                    <a:pt x="1209935" y="680960"/>
                    <a:pt x="1209935" y="682852"/>
                  </a:cubicBezTo>
                  <a:lnTo>
                    <a:pt x="1209935" y="696093"/>
                  </a:lnTo>
                  <a:cubicBezTo>
                    <a:pt x="1209940" y="696086"/>
                    <a:pt x="1210027" y="695979"/>
                    <a:pt x="1211455" y="694201"/>
                  </a:cubicBezTo>
                  <a:lnTo>
                    <a:pt x="1222095" y="680960"/>
                  </a:lnTo>
                  <a:lnTo>
                    <a:pt x="1250469" y="680960"/>
                  </a:lnTo>
                  <a:lnTo>
                    <a:pt x="1250469" y="767431"/>
                  </a:lnTo>
                  <a:lnTo>
                    <a:pt x="1251229" y="767431"/>
                  </a:lnTo>
                  <a:lnTo>
                    <a:pt x="1256549" y="767431"/>
                  </a:lnTo>
                  <a:cubicBezTo>
                    <a:pt x="1256553" y="767423"/>
                    <a:pt x="1256612" y="767323"/>
                    <a:pt x="1257309" y="766080"/>
                  </a:cubicBezTo>
                  <a:lnTo>
                    <a:pt x="1262629" y="756622"/>
                  </a:lnTo>
                  <a:lnTo>
                    <a:pt x="1262629" y="758514"/>
                  </a:lnTo>
                  <a:lnTo>
                    <a:pt x="1262629" y="771755"/>
                  </a:lnTo>
                  <a:cubicBezTo>
                    <a:pt x="1266682" y="771755"/>
                    <a:pt x="1266682" y="771755"/>
                    <a:pt x="1266682" y="726358"/>
                  </a:cubicBezTo>
                  <a:lnTo>
                    <a:pt x="1267442" y="726358"/>
                  </a:lnTo>
                  <a:lnTo>
                    <a:pt x="1272762" y="726358"/>
                  </a:lnTo>
                  <a:lnTo>
                    <a:pt x="1272762" y="661504"/>
                  </a:lnTo>
                  <a:lnTo>
                    <a:pt x="1273776" y="661504"/>
                  </a:lnTo>
                  <a:lnTo>
                    <a:pt x="1280869" y="661504"/>
                  </a:lnTo>
                  <a:cubicBezTo>
                    <a:pt x="1280875" y="661483"/>
                    <a:pt x="1281139" y="660543"/>
                    <a:pt x="1293029" y="618269"/>
                  </a:cubicBezTo>
                  <a:lnTo>
                    <a:pt x="1294296" y="618269"/>
                  </a:lnTo>
                  <a:lnTo>
                    <a:pt x="1303163" y="618269"/>
                  </a:lnTo>
                  <a:cubicBezTo>
                    <a:pt x="1303168" y="618292"/>
                    <a:pt x="1303394" y="619258"/>
                    <a:pt x="1313296" y="661504"/>
                  </a:cubicBezTo>
                  <a:lnTo>
                    <a:pt x="1314309" y="661504"/>
                  </a:lnTo>
                  <a:lnTo>
                    <a:pt x="1321403" y="661504"/>
                  </a:lnTo>
                  <a:lnTo>
                    <a:pt x="1321403" y="700416"/>
                  </a:lnTo>
                  <a:lnTo>
                    <a:pt x="1323176" y="700416"/>
                  </a:lnTo>
                  <a:lnTo>
                    <a:pt x="1335590" y="700416"/>
                  </a:lnTo>
                  <a:lnTo>
                    <a:pt x="1335590" y="702578"/>
                  </a:lnTo>
                  <a:lnTo>
                    <a:pt x="1335590" y="717710"/>
                  </a:lnTo>
                  <a:cubicBezTo>
                    <a:pt x="1339643" y="717710"/>
                    <a:pt x="1339643" y="717710"/>
                    <a:pt x="1339643" y="715549"/>
                  </a:cubicBezTo>
                  <a:lnTo>
                    <a:pt x="1339643" y="700416"/>
                  </a:lnTo>
                  <a:lnTo>
                    <a:pt x="1341163" y="700416"/>
                  </a:lnTo>
                  <a:lnTo>
                    <a:pt x="1351803" y="700416"/>
                  </a:lnTo>
                  <a:lnTo>
                    <a:pt x="1351803" y="702037"/>
                  </a:lnTo>
                  <a:lnTo>
                    <a:pt x="1351803" y="713387"/>
                  </a:lnTo>
                  <a:lnTo>
                    <a:pt x="1382204" y="713387"/>
                  </a:lnTo>
                  <a:lnTo>
                    <a:pt x="1382204" y="676637"/>
                  </a:lnTo>
                  <a:lnTo>
                    <a:pt x="1383470" y="676637"/>
                  </a:lnTo>
                  <a:lnTo>
                    <a:pt x="1392337" y="676637"/>
                  </a:lnTo>
                  <a:lnTo>
                    <a:pt x="1392337" y="698254"/>
                  </a:lnTo>
                  <a:cubicBezTo>
                    <a:pt x="1394364" y="698254"/>
                    <a:pt x="1394364" y="698254"/>
                    <a:pt x="1394364" y="665828"/>
                  </a:cubicBezTo>
                  <a:lnTo>
                    <a:pt x="1416657" y="665828"/>
                  </a:lnTo>
                  <a:lnTo>
                    <a:pt x="1416657" y="664206"/>
                  </a:lnTo>
                  <a:lnTo>
                    <a:pt x="1416657" y="652857"/>
                  </a:lnTo>
                  <a:lnTo>
                    <a:pt x="1417417" y="652857"/>
                  </a:lnTo>
                  <a:lnTo>
                    <a:pt x="1422737" y="652857"/>
                  </a:lnTo>
                  <a:lnTo>
                    <a:pt x="1422737" y="650966"/>
                  </a:lnTo>
                  <a:lnTo>
                    <a:pt x="1422737" y="637725"/>
                  </a:lnTo>
                  <a:lnTo>
                    <a:pt x="1426791" y="644210"/>
                  </a:lnTo>
                  <a:lnTo>
                    <a:pt x="1429071" y="644210"/>
                  </a:lnTo>
                  <a:lnTo>
                    <a:pt x="1445031" y="644210"/>
                  </a:lnTo>
                  <a:lnTo>
                    <a:pt x="1445031" y="643399"/>
                  </a:lnTo>
                  <a:lnTo>
                    <a:pt x="1445031" y="637725"/>
                  </a:lnTo>
                  <a:lnTo>
                    <a:pt x="1445791" y="637725"/>
                  </a:lnTo>
                  <a:lnTo>
                    <a:pt x="1451111" y="637725"/>
                  </a:lnTo>
                  <a:lnTo>
                    <a:pt x="1451111" y="639076"/>
                  </a:lnTo>
                  <a:lnTo>
                    <a:pt x="1451111" y="648534"/>
                  </a:lnTo>
                  <a:lnTo>
                    <a:pt x="1489618" y="648534"/>
                  </a:lnTo>
                  <a:lnTo>
                    <a:pt x="1489618" y="786887"/>
                  </a:lnTo>
                  <a:lnTo>
                    <a:pt x="1491138" y="786887"/>
                  </a:lnTo>
                  <a:lnTo>
                    <a:pt x="1501778" y="786887"/>
                  </a:lnTo>
                  <a:lnTo>
                    <a:pt x="1501778" y="773917"/>
                  </a:lnTo>
                  <a:lnTo>
                    <a:pt x="1505832" y="773917"/>
                  </a:lnTo>
                  <a:lnTo>
                    <a:pt x="1505832" y="786887"/>
                  </a:lnTo>
                  <a:lnTo>
                    <a:pt x="1536232" y="786887"/>
                  </a:lnTo>
                  <a:lnTo>
                    <a:pt x="1536232" y="756622"/>
                  </a:lnTo>
                  <a:lnTo>
                    <a:pt x="1548392" y="756622"/>
                  </a:lnTo>
                  <a:lnTo>
                    <a:pt x="1560552" y="754461"/>
                  </a:lnTo>
                  <a:cubicBezTo>
                    <a:pt x="1562579" y="754461"/>
                    <a:pt x="1562579" y="756622"/>
                    <a:pt x="1564606" y="756622"/>
                  </a:cubicBezTo>
                  <a:lnTo>
                    <a:pt x="1574739" y="756622"/>
                  </a:lnTo>
                  <a:lnTo>
                    <a:pt x="1574739" y="786887"/>
                  </a:lnTo>
                  <a:lnTo>
                    <a:pt x="1582846" y="786887"/>
                  </a:lnTo>
                  <a:lnTo>
                    <a:pt x="1582846" y="804182"/>
                  </a:lnTo>
                  <a:lnTo>
                    <a:pt x="1592182" y="805087"/>
                  </a:lnTo>
                  <a:lnTo>
                    <a:pt x="1605140" y="805087"/>
                  </a:lnTo>
                  <a:lnTo>
                    <a:pt x="1605140" y="789049"/>
                  </a:lnTo>
                  <a:lnTo>
                    <a:pt x="1673096" y="789049"/>
                  </a:lnTo>
                  <a:lnTo>
                    <a:pt x="1673096" y="703796"/>
                  </a:lnTo>
                  <a:lnTo>
                    <a:pt x="1745104" y="703796"/>
                  </a:lnTo>
                  <a:lnTo>
                    <a:pt x="1745104" y="782564"/>
                  </a:lnTo>
                  <a:lnTo>
                    <a:pt x="1747008" y="782564"/>
                  </a:lnTo>
                  <a:lnTo>
                    <a:pt x="1748250" y="805087"/>
                  </a:lnTo>
                  <a:lnTo>
                    <a:pt x="1757926" y="805087"/>
                  </a:lnTo>
                  <a:cubicBezTo>
                    <a:pt x="1758462" y="797873"/>
                    <a:pt x="1759168" y="790219"/>
                    <a:pt x="1759168" y="782564"/>
                  </a:cubicBezTo>
                  <a:lnTo>
                    <a:pt x="1765248" y="782564"/>
                  </a:lnTo>
                  <a:lnTo>
                    <a:pt x="1766490" y="805087"/>
                  </a:lnTo>
                  <a:lnTo>
                    <a:pt x="1817112" y="805087"/>
                  </a:lnTo>
                  <a:lnTo>
                    <a:pt x="1817112" y="642059"/>
                  </a:lnTo>
                  <a:lnTo>
                    <a:pt x="2014439" y="642059"/>
                  </a:lnTo>
                  <a:lnTo>
                    <a:pt x="2014439" y="805087"/>
                  </a:lnTo>
                  <a:lnTo>
                    <a:pt x="2033136" y="805087"/>
                  </a:lnTo>
                  <a:lnTo>
                    <a:pt x="2033136" y="722394"/>
                  </a:lnTo>
                  <a:lnTo>
                    <a:pt x="2128256" y="722394"/>
                  </a:lnTo>
                  <a:cubicBezTo>
                    <a:pt x="2132331" y="616373"/>
                    <a:pt x="2135709" y="510899"/>
                    <a:pt x="2140186" y="404253"/>
                  </a:cubicBezTo>
                  <a:cubicBezTo>
                    <a:pt x="2130053" y="404253"/>
                    <a:pt x="2105733" y="391282"/>
                    <a:pt x="2128026" y="382635"/>
                  </a:cubicBezTo>
                  <a:cubicBezTo>
                    <a:pt x="2125999" y="380473"/>
                    <a:pt x="2123973" y="378311"/>
                    <a:pt x="2121946" y="378311"/>
                  </a:cubicBezTo>
                  <a:cubicBezTo>
                    <a:pt x="2121946" y="365341"/>
                    <a:pt x="2119919" y="363179"/>
                    <a:pt x="2130053" y="354532"/>
                  </a:cubicBezTo>
                  <a:lnTo>
                    <a:pt x="2130053" y="337238"/>
                  </a:lnTo>
                  <a:lnTo>
                    <a:pt x="2144240" y="337238"/>
                  </a:lnTo>
                  <a:lnTo>
                    <a:pt x="2144240" y="315620"/>
                  </a:lnTo>
                  <a:cubicBezTo>
                    <a:pt x="2144240" y="313458"/>
                    <a:pt x="2146266" y="313458"/>
                    <a:pt x="2146266" y="311296"/>
                  </a:cubicBezTo>
                  <a:lnTo>
                    <a:pt x="2146266" y="233472"/>
                  </a:lnTo>
                  <a:cubicBezTo>
                    <a:pt x="2146266" y="231310"/>
                    <a:pt x="2144240" y="229149"/>
                    <a:pt x="2144240" y="226987"/>
                  </a:cubicBezTo>
                  <a:lnTo>
                    <a:pt x="2150320" y="220501"/>
                  </a:lnTo>
                  <a:lnTo>
                    <a:pt x="2150320" y="162133"/>
                  </a:lnTo>
                  <a:cubicBezTo>
                    <a:pt x="2150320" y="159972"/>
                    <a:pt x="2150320" y="159972"/>
                    <a:pt x="2152346" y="157810"/>
                  </a:cubicBezTo>
                  <a:lnTo>
                    <a:pt x="2152346" y="101604"/>
                  </a:lnTo>
                  <a:cubicBezTo>
                    <a:pt x="2154373" y="92957"/>
                    <a:pt x="2154373" y="88633"/>
                    <a:pt x="2154373" y="82148"/>
                  </a:cubicBezTo>
                  <a:cubicBezTo>
                    <a:pt x="2158427" y="88633"/>
                    <a:pt x="2158427" y="92957"/>
                    <a:pt x="2158427" y="99442"/>
                  </a:cubicBezTo>
                  <a:cubicBezTo>
                    <a:pt x="2160453" y="121060"/>
                    <a:pt x="2160453" y="140516"/>
                    <a:pt x="2160453" y="157810"/>
                  </a:cubicBezTo>
                  <a:cubicBezTo>
                    <a:pt x="2162480" y="181589"/>
                    <a:pt x="2162480" y="201045"/>
                    <a:pt x="2162480" y="220501"/>
                  </a:cubicBezTo>
                  <a:lnTo>
                    <a:pt x="2168560" y="226987"/>
                  </a:lnTo>
                  <a:cubicBezTo>
                    <a:pt x="2168560" y="229149"/>
                    <a:pt x="2166533" y="231310"/>
                    <a:pt x="2166533" y="233472"/>
                  </a:cubicBezTo>
                  <a:lnTo>
                    <a:pt x="2166533" y="311296"/>
                  </a:lnTo>
                  <a:cubicBezTo>
                    <a:pt x="2166533" y="313458"/>
                    <a:pt x="2168560" y="313458"/>
                    <a:pt x="2168560" y="315620"/>
                  </a:cubicBezTo>
                  <a:lnTo>
                    <a:pt x="2168560" y="337238"/>
                  </a:lnTo>
                  <a:lnTo>
                    <a:pt x="2182747" y="337238"/>
                  </a:lnTo>
                  <a:lnTo>
                    <a:pt x="2182747" y="354532"/>
                  </a:lnTo>
                  <a:cubicBezTo>
                    <a:pt x="2190854" y="363179"/>
                    <a:pt x="2190854" y="363179"/>
                    <a:pt x="2190854" y="378311"/>
                  </a:cubicBezTo>
                  <a:cubicBezTo>
                    <a:pt x="2188827" y="378311"/>
                    <a:pt x="2186800" y="380473"/>
                    <a:pt x="2184774" y="382635"/>
                  </a:cubicBezTo>
                  <a:cubicBezTo>
                    <a:pt x="2205040" y="393444"/>
                    <a:pt x="2180720" y="402091"/>
                    <a:pt x="2172613" y="404253"/>
                  </a:cubicBezTo>
                  <a:cubicBezTo>
                    <a:pt x="2174640" y="488562"/>
                    <a:pt x="2178693" y="572871"/>
                    <a:pt x="2180720" y="657181"/>
                  </a:cubicBezTo>
                  <a:lnTo>
                    <a:pt x="2245574" y="657181"/>
                  </a:lnTo>
                  <a:lnTo>
                    <a:pt x="2245574" y="732843"/>
                  </a:lnTo>
                  <a:lnTo>
                    <a:pt x="2253681" y="732843"/>
                  </a:lnTo>
                  <a:cubicBezTo>
                    <a:pt x="2253681" y="730681"/>
                    <a:pt x="2255708" y="728519"/>
                    <a:pt x="2255708" y="726358"/>
                  </a:cubicBezTo>
                  <a:lnTo>
                    <a:pt x="2261788" y="726358"/>
                  </a:lnTo>
                  <a:cubicBezTo>
                    <a:pt x="2261788" y="728519"/>
                    <a:pt x="2261788" y="730681"/>
                    <a:pt x="2263815" y="735005"/>
                  </a:cubicBezTo>
                  <a:lnTo>
                    <a:pt x="2275975" y="735005"/>
                  </a:lnTo>
                  <a:lnTo>
                    <a:pt x="2275975" y="728519"/>
                  </a:lnTo>
                  <a:lnTo>
                    <a:pt x="2298268" y="728519"/>
                  </a:lnTo>
                  <a:lnTo>
                    <a:pt x="2298268" y="735005"/>
                  </a:lnTo>
                  <a:lnTo>
                    <a:pt x="2318535" y="735005"/>
                  </a:lnTo>
                  <a:lnTo>
                    <a:pt x="2318535" y="780402"/>
                  </a:lnTo>
                  <a:lnTo>
                    <a:pt x="2332722" y="780402"/>
                  </a:lnTo>
                  <a:lnTo>
                    <a:pt x="2332722" y="767431"/>
                  </a:lnTo>
                  <a:lnTo>
                    <a:pt x="2348936" y="767431"/>
                  </a:lnTo>
                  <a:lnTo>
                    <a:pt x="2348936" y="588004"/>
                  </a:lnTo>
                  <a:lnTo>
                    <a:pt x="2355016" y="581518"/>
                  </a:lnTo>
                  <a:lnTo>
                    <a:pt x="2427977" y="581518"/>
                  </a:lnTo>
                  <a:lnTo>
                    <a:pt x="2427977" y="590166"/>
                  </a:lnTo>
                  <a:lnTo>
                    <a:pt x="2438110" y="590166"/>
                  </a:lnTo>
                  <a:lnTo>
                    <a:pt x="2438110" y="704740"/>
                  </a:lnTo>
                  <a:lnTo>
                    <a:pt x="2460404" y="704740"/>
                  </a:lnTo>
                  <a:lnTo>
                    <a:pt x="2460404" y="637725"/>
                  </a:lnTo>
                  <a:lnTo>
                    <a:pt x="2486751" y="637725"/>
                  </a:lnTo>
                  <a:cubicBezTo>
                    <a:pt x="2488777" y="637725"/>
                    <a:pt x="2488777" y="635563"/>
                    <a:pt x="2490804" y="633401"/>
                  </a:cubicBezTo>
                  <a:lnTo>
                    <a:pt x="2498911" y="633401"/>
                  </a:lnTo>
                  <a:cubicBezTo>
                    <a:pt x="2500937" y="635563"/>
                    <a:pt x="2500937" y="637725"/>
                    <a:pt x="2502964" y="637725"/>
                  </a:cubicBezTo>
                  <a:lnTo>
                    <a:pt x="2525258" y="637725"/>
                  </a:lnTo>
                  <a:lnTo>
                    <a:pt x="2525258" y="520989"/>
                  </a:lnTo>
                  <a:cubicBezTo>
                    <a:pt x="2525272" y="520986"/>
                    <a:pt x="2526139" y="520822"/>
                    <a:pt x="2582005" y="510180"/>
                  </a:cubicBezTo>
                  <a:lnTo>
                    <a:pt x="2582005" y="511261"/>
                  </a:lnTo>
                  <a:lnTo>
                    <a:pt x="2582005" y="518827"/>
                  </a:lnTo>
                  <a:lnTo>
                    <a:pt x="2608352" y="518827"/>
                  </a:lnTo>
                  <a:lnTo>
                    <a:pt x="2608352" y="773917"/>
                  </a:lnTo>
                  <a:lnTo>
                    <a:pt x="2630646" y="773917"/>
                  </a:lnTo>
                  <a:lnTo>
                    <a:pt x="2630646" y="769593"/>
                  </a:lnTo>
                  <a:lnTo>
                    <a:pt x="2642806" y="769593"/>
                  </a:lnTo>
                  <a:lnTo>
                    <a:pt x="2642806" y="773917"/>
                  </a:lnTo>
                  <a:lnTo>
                    <a:pt x="2667126" y="773917"/>
                  </a:lnTo>
                  <a:lnTo>
                    <a:pt x="2667126" y="760946"/>
                  </a:lnTo>
                  <a:lnTo>
                    <a:pt x="2695500" y="760946"/>
                  </a:lnTo>
                  <a:cubicBezTo>
                    <a:pt x="2699553" y="756622"/>
                    <a:pt x="2703607" y="756622"/>
                    <a:pt x="2707660" y="756622"/>
                  </a:cubicBezTo>
                  <a:cubicBezTo>
                    <a:pt x="2713740" y="760946"/>
                    <a:pt x="2721847" y="760946"/>
                    <a:pt x="2727927" y="760946"/>
                  </a:cubicBezTo>
                  <a:lnTo>
                    <a:pt x="2727927" y="743652"/>
                  </a:lnTo>
                  <a:lnTo>
                    <a:pt x="2736034" y="743652"/>
                  </a:lnTo>
                  <a:lnTo>
                    <a:pt x="2736034" y="730681"/>
                  </a:lnTo>
                  <a:lnTo>
                    <a:pt x="2792781" y="730681"/>
                  </a:lnTo>
                  <a:lnTo>
                    <a:pt x="2792781" y="700416"/>
                  </a:lnTo>
                  <a:lnTo>
                    <a:pt x="2811021" y="700416"/>
                  </a:lnTo>
                  <a:lnTo>
                    <a:pt x="2811021" y="693931"/>
                  </a:lnTo>
                  <a:lnTo>
                    <a:pt x="2823181" y="693931"/>
                  </a:lnTo>
                  <a:lnTo>
                    <a:pt x="2823181" y="700416"/>
                  </a:lnTo>
                  <a:lnTo>
                    <a:pt x="2839395" y="700416"/>
                  </a:lnTo>
                  <a:lnTo>
                    <a:pt x="2839395" y="750137"/>
                  </a:lnTo>
                  <a:lnTo>
                    <a:pt x="2871822" y="750137"/>
                  </a:lnTo>
                  <a:lnTo>
                    <a:pt x="2871822" y="724196"/>
                  </a:lnTo>
                  <a:lnTo>
                    <a:pt x="2910329" y="724196"/>
                  </a:lnTo>
                  <a:lnTo>
                    <a:pt x="2910329" y="693931"/>
                  </a:lnTo>
                  <a:lnTo>
                    <a:pt x="2958970" y="693931"/>
                  </a:lnTo>
                  <a:lnTo>
                    <a:pt x="2958970" y="805087"/>
                  </a:lnTo>
                  <a:lnTo>
                    <a:pt x="2958970" y="818866"/>
                  </a:lnTo>
                  <a:lnTo>
                    <a:pt x="2968113" y="818866"/>
                  </a:lnTo>
                  <a:lnTo>
                    <a:pt x="2968113" y="762555"/>
                  </a:lnTo>
                  <a:lnTo>
                    <a:pt x="2971450" y="756622"/>
                  </a:lnTo>
                  <a:lnTo>
                    <a:pt x="2971450" y="758514"/>
                  </a:lnTo>
                  <a:lnTo>
                    <a:pt x="2971450" y="771755"/>
                  </a:lnTo>
                  <a:cubicBezTo>
                    <a:pt x="2975503" y="771755"/>
                    <a:pt x="2975503" y="771755"/>
                    <a:pt x="2975503" y="726358"/>
                  </a:cubicBezTo>
                  <a:lnTo>
                    <a:pt x="2976263" y="726358"/>
                  </a:lnTo>
                  <a:lnTo>
                    <a:pt x="2981583" y="726358"/>
                  </a:lnTo>
                  <a:lnTo>
                    <a:pt x="2981583" y="661504"/>
                  </a:lnTo>
                  <a:lnTo>
                    <a:pt x="2982597" y="661504"/>
                  </a:lnTo>
                  <a:lnTo>
                    <a:pt x="2989690" y="661504"/>
                  </a:lnTo>
                  <a:cubicBezTo>
                    <a:pt x="2989696" y="661483"/>
                    <a:pt x="2989960" y="660543"/>
                    <a:pt x="3001850" y="618269"/>
                  </a:cubicBezTo>
                  <a:lnTo>
                    <a:pt x="3003117" y="618269"/>
                  </a:lnTo>
                  <a:lnTo>
                    <a:pt x="3011984" y="618269"/>
                  </a:lnTo>
                  <a:cubicBezTo>
                    <a:pt x="3011989" y="618292"/>
                    <a:pt x="3012215" y="619258"/>
                    <a:pt x="3022117" y="661504"/>
                  </a:cubicBezTo>
                  <a:lnTo>
                    <a:pt x="3023130" y="661504"/>
                  </a:lnTo>
                  <a:lnTo>
                    <a:pt x="3030224" y="661504"/>
                  </a:lnTo>
                  <a:lnTo>
                    <a:pt x="3030224" y="700416"/>
                  </a:lnTo>
                  <a:lnTo>
                    <a:pt x="3031997" y="700416"/>
                  </a:lnTo>
                  <a:lnTo>
                    <a:pt x="3044411" y="700416"/>
                  </a:lnTo>
                  <a:lnTo>
                    <a:pt x="3044411" y="702578"/>
                  </a:lnTo>
                  <a:lnTo>
                    <a:pt x="3044411" y="717710"/>
                  </a:lnTo>
                  <a:cubicBezTo>
                    <a:pt x="3048464" y="717710"/>
                    <a:pt x="3048464" y="717710"/>
                    <a:pt x="3048464" y="715549"/>
                  </a:cubicBezTo>
                  <a:lnTo>
                    <a:pt x="3048464" y="700416"/>
                  </a:lnTo>
                  <a:lnTo>
                    <a:pt x="3049984" y="700416"/>
                  </a:lnTo>
                  <a:lnTo>
                    <a:pt x="3060624" y="700416"/>
                  </a:lnTo>
                  <a:lnTo>
                    <a:pt x="3060624" y="702037"/>
                  </a:lnTo>
                  <a:lnTo>
                    <a:pt x="3060624" y="713387"/>
                  </a:lnTo>
                  <a:lnTo>
                    <a:pt x="3091025" y="713387"/>
                  </a:lnTo>
                  <a:lnTo>
                    <a:pt x="3091025" y="676637"/>
                  </a:lnTo>
                  <a:lnTo>
                    <a:pt x="3092291" y="676637"/>
                  </a:lnTo>
                  <a:lnTo>
                    <a:pt x="3101158" y="676637"/>
                  </a:lnTo>
                  <a:lnTo>
                    <a:pt x="3101158" y="698254"/>
                  </a:lnTo>
                  <a:cubicBezTo>
                    <a:pt x="3103185" y="698254"/>
                    <a:pt x="3103185" y="698254"/>
                    <a:pt x="3103185" y="665828"/>
                  </a:cubicBezTo>
                  <a:lnTo>
                    <a:pt x="3125478" y="665828"/>
                  </a:lnTo>
                  <a:lnTo>
                    <a:pt x="3125478" y="664206"/>
                  </a:lnTo>
                  <a:lnTo>
                    <a:pt x="3125478" y="652857"/>
                  </a:lnTo>
                  <a:lnTo>
                    <a:pt x="3126238" y="652857"/>
                  </a:lnTo>
                  <a:lnTo>
                    <a:pt x="3131558" y="652857"/>
                  </a:lnTo>
                  <a:lnTo>
                    <a:pt x="3131558" y="650966"/>
                  </a:lnTo>
                  <a:lnTo>
                    <a:pt x="3131558" y="637725"/>
                  </a:lnTo>
                  <a:lnTo>
                    <a:pt x="3135612" y="644210"/>
                  </a:lnTo>
                  <a:lnTo>
                    <a:pt x="3137892" y="644210"/>
                  </a:lnTo>
                  <a:lnTo>
                    <a:pt x="3153852" y="644210"/>
                  </a:lnTo>
                  <a:lnTo>
                    <a:pt x="3153852" y="643399"/>
                  </a:lnTo>
                  <a:lnTo>
                    <a:pt x="3153852" y="637725"/>
                  </a:lnTo>
                  <a:lnTo>
                    <a:pt x="3154612" y="637725"/>
                  </a:lnTo>
                  <a:lnTo>
                    <a:pt x="3159932" y="637725"/>
                  </a:lnTo>
                  <a:lnTo>
                    <a:pt x="3159932" y="639076"/>
                  </a:lnTo>
                  <a:lnTo>
                    <a:pt x="3159932" y="648534"/>
                  </a:lnTo>
                  <a:lnTo>
                    <a:pt x="3195788" y="648534"/>
                  </a:lnTo>
                  <a:lnTo>
                    <a:pt x="3195788" y="1159457"/>
                  </a:lnTo>
                  <a:lnTo>
                    <a:pt x="3031533" y="1159331"/>
                  </a:lnTo>
                  <a:lnTo>
                    <a:pt x="3031520" y="1160647"/>
                  </a:lnTo>
                  <a:lnTo>
                    <a:pt x="2054" y="1158314"/>
                  </a:lnTo>
                  <a:cubicBezTo>
                    <a:pt x="1369" y="1010750"/>
                    <a:pt x="685" y="871760"/>
                    <a:pt x="0" y="724196"/>
                  </a:cubicBezTo>
                  <a:lnTo>
                    <a:pt x="20267" y="724196"/>
                  </a:lnTo>
                  <a:cubicBezTo>
                    <a:pt x="20271" y="724190"/>
                    <a:pt x="20308" y="724108"/>
                    <a:pt x="20774" y="723115"/>
                  </a:cubicBezTo>
                  <a:lnTo>
                    <a:pt x="24320" y="715549"/>
                  </a:lnTo>
                  <a:cubicBezTo>
                    <a:pt x="24329" y="715550"/>
                    <a:pt x="24442" y="715568"/>
                    <a:pt x="26094" y="715819"/>
                  </a:cubicBezTo>
                  <a:lnTo>
                    <a:pt x="38507" y="717710"/>
                  </a:lnTo>
                  <a:cubicBezTo>
                    <a:pt x="38510" y="717720"/>
                    <a:pt x="38548" y="717821"/>
                    <a:pt x="39014" y="719062"/>
                  </a:cubicBezTo>
                  <a:lnTo>
                    <a:pt x="42560" y="728519"/>
                  </a:lnTo>
                  <a:cubicBezTo>
                    <a:pt x="42574" y="728520"/>
                    <a:pt x="43170" y="728570"/>
                    <a:pt x="68907" y="730681"/>
                  </a:cubicBezTo>
                  <a:lnTo>
                    <a:pt x="68907" y="607460"/>
                  </a:lnTo>
                  <a:lnTo>
                    <a:pt x="70934" y="607460"/>
                  </a:lnTo>
                  <a:lnTo>
                    <a:pt x="85121" y="607460"/>
                  </a:lnTo>
                  <a:lnTo>
                    <a:pt x="85121" y="471268"/>
                  </a:lnTo>
                  <a:lnTo>
                    <a:pt x="86894" y="471268"/>
                  </a:lnTo>
                  <a:lnTo>
                    <a:pt x="99308" y="471268"/>
                  </a:lnTo>
                  <a:lnTo>
                    <a:pt x="99308" y="356694"/>
                  </a:lnTo>
                  <a:cubicBezTo>
                    <a:pt x="103361" y="354532"/>
                    <a:pt x="103361" y="354532"/>
                    <a:pt x="103361" y="328590"/>
                  </a:cubicBezTo>
                  <a:lnTo>
                    <a:pt x="105388" y="328590"/>
                  </a:lnTo>
                  <a:lnTo>
                    <a:pt x="119575" y="328590"/>
                  </a:lnTo>
                  <a:cubicBezTo>
                    <a:pt x="119586" y="328567"/>
                    <a:pt x="120192" y="327200"/>
                    <a:pt x="156055" y="246443"/>
                  </a:cubicBezTo>
                  <a:cubicBezTo>
                    <a:pt x="156055" y="246429"/>
                    <a:pt x="156089" y="244478"/>
                    <a:pt x="160109"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201" tIns="40100" rIns="80201" bIns="40100" numCol="1" spcCol="0" rtlCol="0" fromWordArt="0" anchor="ctr" anchorCtr="0" forceAA="0" compatLnSpc="1">
              <a:prstTxWarp prst="textNoShape">
                <a:avLst/>
              </a:prstTxWarp>
              <a:noAutofit/>
            </a:bodyPr>
            <a:lstStyle/>
            <a:p>
              <a:pPr algn="ctr"/>
              <a:endParaRPr lang="ko-KR" altLang="en-US" sz="2369">
                <a:solidFill>
                  <a:schemeClr val="tx1"/>
                </a:solidFill>
              </a:endParaRPr>
            </a:p>
          </p:txBody>
        </p:sp>
      </p:gr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r>
              <a:rPr lang="en-US" dirty="0">
                <a:solidFill>
                  <a:schemeClr val="tx1"/>
                </a:solidFill>
              </a:rPr>
              <a:t>SEC - 10 (23 C)</a:t>
            </a:r>
          </a:p>
        </p:txBody>
      </p:sp>
      <p:grpSp>
        <p:nvGrpSpPr>
          <p:cNvPr id="4" name="Group 2">
            <a:extLst>
              <a:ext uri="{FF2B5EF4-FFF2-40B4-BE49-F238E27FC236}">
                <a16:creationId xmlns:a16="http://schemas.microsoft.com/office/drawing/2014/main" id="{F5E62EAB-CC9A-41ED-ABBE-237EAF0CA2F1}"/>
              </a:ext>
            </a:extLst>
          </p:cNvPr>
          <p:cNvGrpSpPr/>
          <p:nvPr/>
        </p:nvGrpSpPr>
        <p:grpSpPr>
          <a:xfrm>
            <a:off x="3821167" y="4008462"/>
            <a:ext cx="3057643" cy="2485268"/>
            <a:chOff x="2676526" y="2041913"/>
            <a:chExt cx="3486148" cy="2833560"/>
          </a:xfrm>
        </p:grpSpPr>
        <p:grpSp>
          <p:nvGrpSpPr>
            <p:cNvPr id="13" name="Group 3">
              <a:extLst>
                <a:ext uri="{FF2B5EF4-FFF2-40B4-BE49-F238E27FC236}">
                  <a16:creationId xmlns:a16="http://schemas.microsoft.com/office/drawing/2014/main" id="{05EE7BD3-FED0-4AA3-BD12-F75BB064EEE3}"/>
                </a:ext>
              </a:extLst>
            </p:cNvPr>
            <p:cNvGrpSpPr/>
            <p:nvPr/>
          </p:nvGrpSpPr>
          <p:grpSpPr>
            <a:xfrm>
              <a:off x="2745022" y="2041913"/>
              <a:ext cx="3417652" cy="2755290"/>
              <a:chOff x="2745022" y="2041913"/>
              <a:chExt cx="3417652" cy="2755290"/>
            </a:xfrm>
            <a:solidFill>
              <a:srgbClr val="FAB117"/>
            </a:solidFill>
          </p:grpSpPr>
          <p:sp>
            <p:nvSpPr>
              <p:cNvPr id="6" name="Freeform 3">
                <a:extLst>
                  <a:ext uri="{FF2B5EF4-FFF2-40B4-BE49-F238E27FC236}">
                    <a16:creationId xmlns:a16="http://schemas.microsoft.com/office/drawing/2014/main" id="{A4929013-5FC3-41D1-876E-E74FB0258AF0}"/>
                  </a:ext>
                </a:extLst>
              </p:cNvPr>
              <p:cNvSpPr/>
              <p:nvPr/>
            </p:nvSpPr>
            <p:spPr>
              <a:xfrm>
                <a:off x="2901403" y="2041913"/>
                <a:ext cx="3261271" cy="1993269"/>
              </a:xfrm>
              <a:custGeom>
                <a:avLst/>
                <a:gdLst>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962025 w 3228975"/>
                  <a:gd name="connsiteY4" fmla="*/ 19050 h 1866900"/>
                  <a:gd name="connsiteX5" fmla="*/ 2105025 w 3228975"/>
                  <a:gd name="connsiteY5" fmla="*/ 9525 h 1866900"/>
                  <a:gd name="connsiteX6" fmla="*/ 3228975 w 3228975"/>
                  <a:gd name="connsiteY6" fmla="*/ 476250 h 1866900"/>
                  <a:gd name="connsiteX7" fmla="*/ 3219450 w 3228975"/>
                  <a:gd name="connsiteY7" fmla="*/ 1866900 h 1866900"/>
                  <a:gd name="connsiteX8" fmla="*/ 3086100 w 3228975"/>
                  <a:gd name="connsiteY8" fmla="*/ 1847850 h 1866900"/>
                  <a:gd name="connsiteX9" fmla="*/ 2095500 w 3228975"/>
                  <a:gd name="connsiteY9" fmla="*/ 771525 h 1866900"/>
                  <a:gd name="connsiteX10" fmla="*/ 1095375 w 3228975"/>
                  <a:gd name="connsiteY10" fmla="*/ 571500 h 1866900"/>
                  <a:gd name="connsiteX11" fmla="*/ 0 w 3228975"/>
                  <a:gd name="connsiteY11"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253889 w 3254264"/>
                  <a:gd name="connsiteY0" fmla="*/ 1143000 h 1866900"/>
                  <a:gd name="connsiteX1" fmla="*/ 25289 w 3254264"/>
                  <a:gd name="connsiteY1" fmla="*/ 790575 h 1866900"/>
                  <a:gd name="connsiteX2" fmla="*/ 892064 w 3254264"/>
                  <a:gd name="connsiteY2" fmla="*/ 0 h 1866900"/>
                  <a:gd name="connsiteX3" fmla="*/ 2130314 w 3254264"/>
                  <a:gd name="connsiteY3" fmla="*/ 9525 h 1866900"/>
                  <a:gd name="connsiteX4" fmla="*/ 3254264 w 3254264"/>
                  <a:gd name="connsiteY4" fmla="*/ 476250 h 1866900"/>
                  <a:gd name="connsiteX5" fmla="*/ 3244739 w 3254264"/>
                  <a:gd name="connsiteY5" fmla="*/ 1866900 h 1866900"/>
                  <a:gd name="connsiteX6" fmla="*/ 3111389 w 3254264"/>
                  <a:gd name="connsiteY6" fmla="*/ 1847850 h 1866900"/>
                  <a:gd name="connsiteX7" fmla="*/ 2120789 w 3254264"/>
                  <a:gd name="connsiteY7" fmla="*/ 771525 h 1866900"/>
                  <a:gd name="connsiteX8" fmla="*/ 1120664 w 3254264"/>
                  <a:gd name="connsiteY8" fmla="*/ 571500 h 1866900"/>
                  <a:gd name="connsiteX9" fmla="*/ 253889 w 3254264"/>
                  <a:gd name="connsiteY9" fmla="*/ 1143000 h 1866900"/>
                  <a:gd name="connsiteX0" fmla="*/ 1097065 w 3230665"/>
                  <a:gd name="connsiteY0" fmla="*/ 571500 h 1866900"/>
                  <a:gd name="connsiteX1" fmla="*/ 1690 w 3230665"/>
                  <a:gd name="connsiteY1" fmla="*/ 790575 h 1866900"/>
                  <a:gd name="connsiteX2" fmla="*/ 868465 w 3230665"/>
                  <a:gd name="connsiteY2" fmla="*/ 0 h 1866900"/>
                  <a:gd name="connsiteX3" fmla="*/ 2106715 w 3230665"/>
                  <a:gd name="connsiteY3" fmla="*/ 9525 h 1866900"/>
                  <a:gd name="connsiteX4" fmla="*/ 3230665 w 3230665"/>
                  <a:gd name="connsiteY4" fmla="*/ 476250 h 1866900"/>
                  <a:gd name="connsiteX5" fmla="*/ 3221140 w 3230665"/>
                  <a:gd name="connsiteY5" fmla="*/ 1866900 h 1866900"/>
                  <a:gd name="connsiteX6" fmla="*/ 3087790 w 3230665"/>
                  <a:gd name="connsiteY6" fmla="*/ 1847850 h 1866900"/>
                  <a:gd name="connsiteX7" fmla="*/ 2097190 w 3230665"/>
                  <a:gd name="connsiteY7" fmla="*/ 771525 h 1866900"/>
                  <a:gd name="connsiteX8" fmla="*/ 1097065 w 3230665"/>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427 w 3233027"/>
                  <a:gd name="connsiteY0" fmla="*/ 571500 h 1866900"/>
                  <a:gd name="connsiteX1" fmla="*/ 4052 w 3233027"/>
                  <a:gd name="connsiteY1" fmla="*/ 790575 h 1866900"/>
                  <a:gd name="connsiteX2" fmla="*/ 870827 w 3233027"/>
                  <a:gd name="connsiteY2" fmla="*/ 0 h 1866900"/>
                  <a:gd name="connsiteX3" fmla="*/ 2109077 w 3233027"/>
                  <a:gd name="connsiteY3" fmla="*/ 9525 h 1866900"/>
                  <a:gd name="connsiteX4" fmla="*/ 3233027 w 3233027"/>
                  <a:gd name="connsiteY4" fmla="*/ 476250 h 1866900"/>
                  <a:gd name="connsiteX5" fmla="*/ 3223502 w 3233027"/>
                  <a:gd name="connsiteY5" fmla="*/ 1866900 h 1866900"/>
                  <a:gd name="connsiteX6" fmla="*/ 3090152 w 3233027"/>
                  <a:gd name="connsiteY6" fmla="*/ 1847850 h 1866900"/>
                  <a:gd name="connsiteX7" fmla="*/ 2099552 w 3233027"/>
                  <a:gd name="connsiteY7" fmla="*/ 771525 h 1866900"/>
                  <a:gd name="connsiteX8" fmla="*/ 1099427 w 3233027"/>
                  <a:gd name="connsiteY8" fmla="*/ 571500 h 1866900"/>
                  <a:gd name="connsiteX0" fmla="*/ 1118366 w 3251966"/>
                  <a:gd name="connsiteY0" fmla="*/ 571500 h 1866900"/>
                  <a:gd name="connsiteX1" fmla="*/ 3941 w 3251966"/>
                  <a:gd name="connsiteY1" fmla="*/ 809625 h 1866900"/>
                  <a:gd name="connsiteX2" fmla="*/ 889766 w 3251966"/>
                  <a:gd name="connsiteY2" fmla="*/ 0 h 1866900"/>
                  <a:gd name="connsiteX3" fmla="*/ 2128016 w 3251966"/>
                  <a:gd name="connsiteY3" fmla="*/ 9525 h 1866900"/>
                  <a:gd name="connsiteX4" fmla="*/ 3251966 w 3251966"/>
                  <a:gd name="connsiteY4" fmla="*/ 476250 h 1866900"/>
                  <a:gd name="connsiteX5" fmla="*/ 3242441 w 3251966"/>
                  <a:gd name="connsiteY5" fmla="*/ 1866900 h 1866900"/>
                  <a:gd name="connsiteX6" fmla="*/ 3109091 w 3251966"/>
                  <a:gd name="connsiteY6" fmla="*/ 1847850 h 1866900"/>
                  <a:gd name="connsiteX7" fmla="*/ 2118491 w 3251966"/>
                  <a:gd name="connsiteY7" fmla="*/ 771525 h 1866900"/>
                  <a:gd name="connsiteX8" fmla="*/ 1118366 w 3251966"/>
                  <a:gd name="connsiteY8" fmla="*/ 571500 h 1866900"/>
                  <a:gd name="connsiteX0" fmla="*/ 1119025 w 3252625"/>
                  <a:gd name="connsiteY0" fmla="*/ 571500 h 1866900"/>
                  <a:gd name="connsiteX1" fmla="*/ 4600 w 3252625"/>
                  <a:gd name="connsiteY1" fmla="*/ 809625 h 1866900"/>
                  <a:gd name="connsiteX2" fmla="*/ 890425 w 3252625"/>
                  <a:gd name="connsiteY2" fmla="*/ 0 h 1866900"/>
                  <a:gd name="connsiteX3" fmla="*/ 2128675 w 3252625"/>
                  <a:gd name="connsiteY3" fmla="*/ 9525 h 1866900"/>
                  <a:gd name="connsiteX4" fmla="*/ 3252625 w 3252625"/>
                  <a:gd name="connsiteY4" fmla="*/ 476250 h 1866900"/>
                  <a:gd name="connsiteX5" fmla="*/ 3243100 w 3252625"/>
                  <a:gd name="connsiteY5" fmla="*/ 1866900 h 1866900"/>
                  <a:gd name="connsiteX6" fmla="*/ 3109750 w 3252625"/>
                  <a:gd name="connsiteY6" fmla="*/ 1847850 h 1866900"/>
                  <a:gd name="connsiteX7" fmla="*/ 2119150 w 3252625"/>
                  <a:gd name="connsiteY7" fmla="*/ 771525 h 1866900"/>
                  <a:gd name="connsiteX8" fmla="*/ 1119025 w 3252625"/>
                  <a:gd name="connsiteY8" fmla="*/ 571500 h 1866900"/>
                  <a:gd name="connsiteX0" fmla="*/ 1118146 w 3251746"/>
                  <a:gd name="connsiteY0" fmla="*/ 571500 h 1866900"/>
                  <a:gd name="connsiteX1" fmla="*/ 3721 w 3251746"/>
                  <a:gd name="connsiteY1" fmla="*/ 809625 h 1866900"/>
                  <a:gd name="connsiteX2" fmla="*/ 889546 w 3251746"/>
                  <a:gd name="connsiteY2" fmla="*/ 0 h 1866900"/>
                  <a:gd name="connsiteX3" fmla="*/ 2127796 w 3251746"/>
                  <a:gd name="connsiteY3" fmla="*/ 9525 h 1866900"/>
                  <a:gd name="connsiteX4" fmla="*/ 3251746 w 3251746"/>
                  <a:gd name="connsiteY4" fmla="*/ 476250 h 1866900"/>
                  <a:gd name="connsiteX5" fmla="*/ 3242221 w 3251746"/>
                  <a:gd name="connsiteY5" fmla="*/ 1866900 h 1866900"/>
                  <a:gd name="connsiteX6" fmla="*/ 3108871 w 3251746"/>
                  <a:gd name="connsiteY6" fmla="*/ 1847850 h 1866900"/>
                  <a:gd name="connsiteX7" fmla="*/ 2118271 w 3251746"/>
                  <a:gd name="connsiteY7" fmla="*/ 771525 h 1866900"/>
                  <a:gd name="connsiteX8" fmla="*/ 1118146 w 3251746"/>
                  <a:gd name="connsiteY8" fmla="*/ 571500 h 1866900"/>
                  <a:gd name="connsiteX0" fmla="*/ 1118146 w 3251746"/>
                  <a:gd name="connsiteY0" fmla="*/ 589645 h 1885045"/>
                  <a:gd name="connsiteX1" fmla="*/ 3721 w 3251746"/>
                  <a:gd name="connsiteY1" fmla="*/ 827770 h 1885045"/>
                  <a:gd name="connsiteX2" fmla="*/ 889546 w 3251746"/>
                  <a:gd name="connsiteY2" fmla="*/ 18145 h 1885045"/>
                  <a:gd name="connsiteX3" fmla="*/ 2127796 w 3251746"/>
                  <a:gd name="connsiteY3" fmla="*/ 27670 h 1885045"/>
                  <a:gd name="connsiteX4" fmla="*/ 3251746 w 3251746"/>
                  <a:gd name="connsiteY4" fmla="*/ 494395 h 1885045"/>
                  <a:gd name="connsiteX5" fmla="*/ 3242221 w 3251746"/>
                  <a:gd name="connsiteY5" fmla="*/ 1885045 h 1885045"/>
                  <a:gd name="connsiteX6" fmla="*/ 3108871 w 3251746"/>
                  <a:gd name="connsiteY6" fmla="*/ 1865995 h 1885045"/>
                  <a:gd name="connsiteX7" fmla="*/ 2118271 w 3251746"/>
                  <a:gd name="connsiteY7" fmla="*/ 789670 h 1885045"/>
                  <a:gd name="connsiteX8" fmla="*/ 1118146 w 3251746"/>
                  <a:gd name="connsiteY8" fmla="*/ 589645 h 1885045"/>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21976"/>
                  <a:gd name="connsiteX1" fmla="*/ 3721 w 3251746"/>
                  <a:gd name="connsiteY1" fmla="*/ 844162 h 1921976"/>
                  <a:gd name="connsiteX2" fmla="*/ 889546 w 3251746"/>
                  <a:gd name="connsiteY2" fmla="*/ 34537 h 1921976"/>
                  <a:gd name="connsiteX3" fmla="*/ 2127796 w 3251746"/>
                  <a:gd name="connsiteY3" fmla="*/ 44062 h 1921976"/>
                  <a:gd name="connsiteX4" fmla="*/ 3251746 w 3251746"/>
                  <a:gd name="connsiteY4" fmla="*/ 510787 h 1921976"/>
                  <a:gd name="connsiteX5" fmla="*/ 3242221 w 3251746"/>
                  <a:gd name="connsiteY5" fmla="*/ 1901437 h 1921976"/>
                  <a:gd name="connsiteX6" fmla="*/ 2994571 w 3251746"/>
                  <a:gd name="connsiteY6" fmla="*/ 1777612 h 1921976"/>
                  <a:gd name="connsiteX7" fmla="*/ 2118271 w 3251746"/>
                  <a:gd name="connsiteY7" fmla="*/ 806062 h 1921976"/>
                  <a:gd name="connsiteX8" fmla="*/ 1118146 w 3251746"/>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61271"/>
                  <a:gd name="connsiteY0" fmla="*/ 606037 h 1993269"/>
                  <a:gd name="connsiteX1" fmla="*/ 3721 w 3261271"/>
                  <a:gd name="connsiteY1" fmla="*/ 844162 h 1993269"/>
                  <a:gd name="connsiteX2" fmla="*/ 889546 w 3261271"/>
                  <a:gd name="connsiteY2" fmla="*/ 34537 h 1993269"/>
                  <a:gd name="connsiteX3" fmla="*/ 2127796 w 3261271"/>
                  <a:gd name="connsiteY3" fmla="*/ 44062 h 1993269"/>
                  <a:gd name="connsiteX4" fmla="*/ 3242221 w 3261271"/>
                  <a:gd name="connsiteY4" fmla="*/ 615562 h 1993269"/>
                  <a:gd name="connsiteX5" fmla="*/ 3261271 w 3261271"/>
                  <a:gd name="connsiteY5" fmla="*/ 1987162 h 1993269"/>
                  <a:gd name="connsiteX6" fmla="*/ 2994571 w 3261271"/>
                  <a:gd name="connsiteY6" fmla="*/ 1777612 h 1993269"/>
                  <a:gd name="connsiteX7" fmla="*/ 2118271 w 3261271"/>
                  <a:gd name="connsiteY7" fmla="*/ 806062 h 1993269"/>
                  <a:gd name="connsiteX8" fmla="*/ 1118146 w 3261271"/>
                  <a:gd name="connsiteY8" fmla="*/ 606037 h 199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271" h="1993269">
                    <a:moveTo>
                      <a:pt x="1118146" y="606037"/>
                    </a:moveTo>
                    <a:cubicBezTo>
                      <a:pt x="816521" y="761612"/>
                      <a:pt x="308521" y="1206112"/>
                      <a:pt x="3721" y="844162"/>
                    </a:cubicBezTo>
                    <a:cubicBezTo>
                      <a:pt x="-62359" y="765692"/>
                      <a:pt x="772071" y="98037"/>
                      <a:pt x="889546" y="34537"/>
                    </a:cubicBezTo>
                    <a:cubicBezTo>
                      <a:pt x="1007021" y="-9913"/>
                      <a:pt x="2000796" y="-16263"/>
                      <a:pt x="2127796" y="44062"/>
                    </a:cubicBezTo>
                    <a:cubicBezTo>
                      <a:pt x="2616746" y="180587"/>
                      <a:pt x="2915196" y="345687"/>
                      <a:pt x="3242221" y="615562"/>
                    </a:cubicBezTo>
                    <a:lnTo>
                      <a:pt x="3261271" y="1987162"/>
                    </a:lnTo>
                    <a:cubicBezTo>
                      <a:pt x="3159671" y="2012562"/>
                      <a:pt x="3134271" y="1961762"/>
                      <a:pt x="2994571" y="1777612"/>
                    </a:cubicBezTo>
                    <a:cubicBezTo>
                      <a:pt x="2616746" y="1444237"/>
                      <a:pt x="2343696" y="1148962"/>
                      <a:pt x="2118271" y="806062"/>
                    </a:cubicBezTo>
                    <a:cubicBezTo>
                      <a:pt x="1756321" y="777487"/>
                      <a:pt x="1432471" y="720337"/>
                      <a:pt x="1118146" y="60603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369" dirty="0">
                  <a:solidFill>
                    <a:schemeClr val="tx1"/>
                  </a:solidFill>
                </a:endParaRPr>
              </a:p>
            </p:txBody>
          </p:sp>
          <p:sp>
            <p:nvSpPr>
              <p:cNvPr id="7" name="Rounded Rectangle 4">
                <a:extLst>
                  <a:ext uri="{FF2B5EF4-FFF2-40B4-BE49-F238E27FC236}">
                    <a16:creationId xmlns:a16="http://schemas.microsoft.com/office/drawing/2014/main" id="{A768B89F-9650-4C68-8606-D82027142142}"/>
                  </a:ext>
                </a:extLst>
              </p:cNvPr>
              <p:cNvSpPr/>
              <p:nvPr/>
            </p:nvSpPr>
            <p:spPr>
              <a:xfrm rot="2002203">
                <a:off x="2745022" y="3807001"/>
                <a:ext cx="339508" cy="61214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369">
                  <a:solidFill>
                    <a:schemeClr val="tx1"/>
                  </a:solidFill>
                </a:endParaRPr>
              </a:p>
            </p:txBody>
          </p:sp>
          <p:sp>
            <p:nvSpPr>
              <p:cNvPr id="8" name="Rounded Rectangle 11">
                <a:extLst>
                  <a:ext uri="{FF2B5EF4-FFF2-40B4-BE49-F238E27FC236}">
                    <a16:creationId xmlns:a16="http://schemas.microsoft.com/office/drawing/2014/main" id="{055115BB-9573-460B-B83E-47C4FBF8C03A}"/>
                  </a:ext>
                </a:extLst>
              </p:cNvPr>
              <p:cNvSpPr/>
              <p:nvPr/>
            </p:nvSpPr>
            <p:spPr>
              <a:xfrm rot="2002203">
                <a:off x="3276558" y="3627997"/>
                <a:ext cx="339508" cy="93469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369">
                  <a:solidFill>
                    <a:schemeClr val="tx1"/>
                  </a:solidFill>
                </a:endParaRPr>
              </a:p>
            </p:txBody>
          </p:sp>
          <p:sp>
            <p:nvSpPr>
              <p:cNvPr id="9" name="Rounded Rectangle 12">
                <a:extLst>
                  <a:ext uri="{FF2B5EF4-FFF2-40B4-BE49-F238E27FC236}">
                    <a16:creationId xmlns:a16="http://schemas.microsoft.com/office/drawing/2014/main" id="{10A4ADB1-0CE6-44E5-816D-5152C6A30241}"/>
                  </a:ext>
                </a:extLst>
              </p:cNvPr>
              <p:cNvSpPr/>
              <p:nvPr/>
            </p:nvSpPr>
            <p:spPr>
              <a:xfrm rot="2002203">
                <a:off x="3656813" y="3935485"/>
                <a:ext cx="339508" cy="72431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369">
                  <a:solidFill>
                    <a:schemeClr val="tx1"/>
                  </a:solidFill>
                </a:endParaRPr>
              </a:p>
            </p:txBody>
          </p:sp>
          <p:sp>
            <p:nvSpPr>
              <p:cNvPr id="10" name="Rounded Rectangle 13">
                <a:extLst>
                  <a:ext uri="{FF2B5EF4-FFF2-40B4-BE49-F238E27FC236}">
                    <a16:creationId xmlns:a16="http://schemas.microsoft.com/office/drawing/2014/main" id="{A6179508-A94C-40C2-834A-E67D2FA04BD7}"/>
                  </a:ext>
                </a:extLst>
              </p:cNvPr>
              <p:cNvSpPr/>
              <p:nvPr/>
            </p:nvSpPr>
            <p:spPr>
              <a:xfrm rot="2002203">
                <a:off x="4082895" y="4229792"/>
                <a:ext cx="339508" cy="56741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369">
                  <a:solidFill>
                    <a:schemeClr val="tx1"/>
                  </a:solidFill>
                </a:endParaRPr>
              </a:p>
            </p:txBody>
          </p:sp>
        </p:grpSp>
        <p:sp>
          <p:nvSpPr>
            <p:cNvPr id="5" name="Freeform 14">
              <a:extLst>
                <a:ext uri="{FF2B5EF4-FFF2-40B4-BE49-F238E27FC236}">
                  <a16:creationId xmlns:a16="http://schemas.microsoft.com/office/drawing/2014/main" id="{121C26D7-2408-4D90-8D33-D262C493095C}"/>
                </a:ext>
              </a:extLst>
            </p:cNvPr>
            <p:cNvSpPr/>
            <p:nvPr/>
          </p:nvSpPr>
          <p:spPr>
            <a:xfrm>
              <a:off x="2676526" y="2590800"/>
              <a:ext cx="3152217" cy="2284673"/>
            </a:xfrm>
            <a:custGeom>
              <a:avLst/>
              <a:gdLst>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98691 w 3152217"/>
                <a:gd name="connsiteY26" fmla="*/ 2010144 h 2217998"/>
                <a:gd name="connsiteX27" fmla="*/ 1775643 w 3152217"/>
                <a:gd name="connsiteY27" fmla="*/ 1987096 h 2217998"/>
                <a:gd name="connsiteX28" fmla="*/ 1848068 w 3152217"/>
                <a:gd name="connsiteY28" fmla="*/ 1914670 h 2217998"/>
                <a:gd name="connsiteX29" fmla="*/ 1533525 w 3152217"/>
                <a:gd name="connsiteY29" fmla="*/ 1485900 h 2217998"/>
                <a:gd name="connsiteX30" fmla="*/ 1219200 w 3152217"/>
                <a:gd name="connsiteY30" fmla="*/ 1181100 h 2217998"/>
                <a:gd name="connsiteX31" fmla="*/ 571500 w 3152217"/>
                <a:gd name="connsiteY31" fmla="*/ 1295400 h 2217998"/>
                <a:gd name="connsiteX32" fmla="*/ 0 w 3152217"/>
                <a:gd name="connsiteY32" fmla="*/ 1266825 h 2217998"/>
                <a:gd name="connsiteX33" fmla="*/ 9525 w 3152217"/>
                <a:gd name="connsiteY33" fmla="*/ 28575 h 2217998"/>
                <a:gd name="connsiteX34" fmla="*/ 323850 w 3152217"/>
                <a:gd name="connsiteY34"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467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61950 w 3152217"/>
                <a:gd name="connsiteY0" fmla="*/ 0 h 2256098"/>
                <a:gd name="connsiteX1" fmla="*/ 95250 w 3152217"/>
                <a:gd name="connsiteY1" fmla="*/ 247650 h 2256098"/>
                <a:gd name="connsiteX2" fmla="*/ 1352550 w 3152217"/>
                <a:gd name="connsiteY2" fmla="*/ 123825 h 2256098"/>
                <a:gd name="connsiteX3" fmla="*/ 2314575 w 3152217"/>
                <a:gd name="connsiteY3" fmla="*/ 323850 h 2256098"/>
                <a:gd name="connsiteX4" fmla="*/ 2724150 w 3152217"/>
                <a:gd name="connsiteY4" fmla="*/ 819150 h 2256098"/>
                <a:gd name="connsiteX5" fmla="*/ 3152217 w 3152217"/>
                <a:gd name="connsiteY5" fmla="*/ 1255785 h 2256098"/>
                <a:gd name="connsiteX6" fmla="*/ 3152217 w 3152217"/>
                <a:gd name="connsiteY6" fmla="*/ 1468002 h 2256098"/>
                <a:gd name="connsiteX7" fmla="*/ 2940000 w 3152217"/>
                <a:gd name="connsiteY7" fmla="*/ 1468002 h 2256098"/>
                <a:gd name="connsiteX8" fmla="*/ 2539107 w 3152217"/>
                <a:gd name="connsiteY8" fmla="*/ 1067108 h 2256098"/>
                <a:gd name="connsiteX9" fmla="*/ 2474399 w 3152217"/>
                <a:gd name="connsiteY9" fmla="*/ 1153817 h 2256098"/>
                <a:gd name="connsiteX10" fmla="*/ 2907621 w 3152217"/>
                <a:gd name="connsiteY10" fmla="*/ 1587040 h 2256098"/>
                <a:gd name="connsiteX11" fmla="*/ 2907621 w 3152217"/>
                <a:gd name="connsiteY11" fmla="*/ 1799257 h 2256098"/>
                <a:gd name="connsiteX12" fmla="*/ 2695404 w 3152217"/>
                <a:gd name="connsiteY12" fmla="*/ 1799257 h 2256098"/>
                <a:gd name="connsiteX13" fmla="*/ 2293017 w 3152217"/>
                <a:gd name="connsiteY13" fmla="*/ 1396869 h 2256098"/>
                <a:gd name="connsiteX14" fmla="*/ 2228234 w 3152217"/>
                <a:gd name="connsiteY14" fmla="*/ 1483678 h 2256098"/>
                <a:gd name="connsiteX15" fmla="*/ 2648161 w 3152217"/>
                <a:gd name="connsiteY15" fmla="*/ 1903605 h 2256098"/>
                <a:gd name="connsiteX16" fmla="*/ 2648161 w 3152217"/>
                <a:gd name="connsiteY16" fmla="*/ 2115822 h 2256098"/>
                <a:gd name="connsiteX17" fmla="*/ 2435944 w 3152217"/>
                <a:gd name="connsiteY17" fmla="*/ 2115822 h 2256098"/>
                <a:gd name="connsiteX18" fmla="*/ 2046853 w 3152217"/>
                <a:gd name="connsiteY18" fmla="*/ 1726729 h 2256098"/>
                <a:gd name="connsiteX19" fmla="*/ 1987859 w 3152217"/>
                <a:gd name="connsiteY19" fmla="*/ 1812979 h 2256098"/>
                <a:gd name="connsiteX20" fmla="*/ 2218760 w 3152217"/>
                <a:gd name="connsiteY20" fmla="*/ 2043881 h 2256098"/>
                <a:gd name="connsiteX21" fmla="*/ 2218760 w 3152217"/>
                <a:gd name="connsiteY21" fmla="*/ 2256098 h 2256098"/>
                <a:gd name="connsiteX22" fmla="*/ 2006543 w 3152217"/>
                <a:gd name="connsiteY22" fmla="*/ 2256098 h 2256098"/>
                <a:gd name="connsiteX23" fmla="*/ 1798691 w 3152217"/>
                <a:gd name="connsiteY23" fmla="*/ 2048244 h 2256098"/>
                <a:gd name="connsiteX24" fmla="*/ 1775643 w 3152217"/>
                <a:gd name="connsiteY24" fmla="*/ 2025196 h 2256098"/>
                <a:gd name="connsiteX25" fmla="*/ 1842458 w 3152217"/>
                <a:gd name="connsiteY25" fmla="*/ 1935940 h 2256098"/>
                <a:gd name="connsiteX26" fmla="*/ 1533525 w 3152217"/>
                <a:gd name="connsiteY26" fmla="*/ 1524000 h 2256098"/>
                <a:gd name="connsiteX27" fmla="*/ 1219200 w 3152217"/>
                <a:gd name="connsiteY27" fmla="*/ 1219200 h 2256098"/>
                <a:gd name="connsiteX28" fmla="*/ 571500 w 3152217"/>
                <a:gd name="connsiteY28" fmla="*/ 1333500 h 2256098"/>
                <a:gd name="connsiteX29" fmla="*/ 0 w 3152217"/>
                <a:gd name="connsiteY29" fmla="*/ 1304925 h 2256098"/>
                <a:gd name="connsiteX30" fmla="*/ 9525 w 3152217"/>
                <a:gd name="connsiteY30" fmla="*/ 66675 h 2256098"/>
                <a:gd name="connsiteX31" fmla="*/ 361950 w 3152217"/>
                <a:gd name="connsiteY31" fmla="*/ 0 h 2256098"/>
                <a:gd name="connsiteX0" fmla="*/ 361950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61950 w 3152217"/>
                <a:gd name="connsiteY31" fmla="*/ 9525 h 2265623"/>
                <a:gd name="connsiteX0" fmla="*/ 40957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40957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24506 h 2280604"/>
                <a:gd name="connsiteX1" fmla="*/ 95250 w 3152217"/>
                <a:gd name="connsiteY1" fmla="*/ 272156 h 2280604"/>
                <a:gd name="connsiteX2" fmla="*/ 1352550 w 3152217"/>
                <a:gd name="connsiteY2" fmla="*/ 148331 h 2280604"/>
                <a:gd name="connsiteX3" fmla="*/ 2314575 w 3152217"/>
                <a:gd name="connsiteY3" fmla="*/ 348356 h 2280604"/>
                <a:gd name="connsiteX4" fmla="*/ 2724150 w 3152217"/>
                <a:gd name="connsiteY4" fmla="*/ 843656 h 2280604"/>
                <a:gd name="connsiteX5" fmla="*/ 3152217 w 3152217"/>
                <a:gd name="connsiteY5" fmla="*/ 1280291 h 2280604"/>
                <a:gd name="connsiteX6" fmla="*/ 3152217 w 3152217"/>
                <a:gd name="connsiteY6" fmla="*/ 1492508 h 2280604"/>
                <a:gd name="connsiteX7" fmla="*/ 2940000 w 3152217"/>
                <a:gd name="connsiteY7" fmla="*/ 1492508 h 2280604"/>
                <a:gd name="connsiteX8" fmla="*/ 2539107 w 3152217"/>
                <a:gd name="connsiteY8" fmla="*/ 1091614 h 2280604"/>
                <a:gd name="connsiteX9" fmla="*/ 2474399 w 3152217"/>
                <a:gd name="connsiteY9" fmla="*/ 1178323 h 2280604"/>
                <a:gd name="connsiteX10" fmla="*/ 2907621 w 3152217"/>
                <a:gd name="connsiteY10" fmla="*/ 1611546 h 2280604"/>
                <a:gd name="connsiteX11" fmla="*/ 2907621 w 3152217"/>
                <a:gd name="connsiteY11" fmla="*/ 1823763 h 2280604"/>
                <a:gd name="connsiteX12" fmla="*/ 2695404 w 3152217"/>
                <a:gd name="connsiteY12" fmla="*/ 1823763 h 2280604"/>
                <a:gd name="connsiteX13" fmla="*/ 2293017 w 3152217"/>
                <a:gd name="connsiteY13" fmla="*/ 1421375 h 2280604"/>
                <a:gd name="connsiteX14" fmla="*/ 2228234 w 3152217"/>
                <a:gd name="connsiteY14" fmla="*/ 1508184 h 2280604"/>
                <a:gd name="connsiteX15" fmla="*/ 2648161 w 3152217"/>
                <a:gd name="connsiteY15" fmla="*/ 1928111 h 2280604"/>
                <a:gd name="connsiteX16" fmla="*/ 2648161 w 3152217"/>
                <a:gd name="connsiteY16" fmla="*/ 2140328 h 2280604"/>
                <a:gd name="connsiteX17" fmla="*/ 2435944 w 3152217"/>
                <a:gd name="connsiteY17" fmla="*/ 2140328 h 2280604"/>
                <a:gd name="connsiteX18" fmla="*/ 2046853 w 3152217"/>
                <a:gd name="connsiteY18" fmla="*/ 1751235 h 2280604"/>
                <a:gd name="connsiteX19" fmla="*/ 1987859 w 3152217"/>
                <a:gd name="connsiteY19" fmla="*/ 1837485 h 2280604"/>
                <a:gd name="connsiteX20" fmla="*/ 2218760 w 3152217"/>
                <a:gd name="connsiteY20" fmla="*/ 2068387 h 2280604"/>
                <a:gd name="connsiteX21" fmla="*/ 2218760 w 3152217"/>
                <a:gd name="connsiteY21" fmla="*/ 2280604 h 2280604"/>
                <a:gd name="connsiteX22" fmla="*/ 2006543 w 3152217"/>
                <a:gd name="connsiteY22" fmla="*/ 2280604 h 2280604"/>
                <a:gd name="connsiteX23" fmla="*/ 1798691 w 3152217"/>
                <a:gd name="connsiteY23" fmla="*/ 2072750 h 2280604"/>
                <a:gd name="connsiteX24" fmla="*/ 1775643 w 3152217"/>
                <a:gd name="connsiteY24" fmla="*/ 2049702 h 2280604"/>
                <a:gd name="connsiteX25" fmla="*/ 1842458 w 3152217"/>
                <a:gd name="connsiteY25" fmla="*/ 1960446 h 2280604"/>
                <a:gd name="connsiteX26" fmla="*/ 1533525 w 3152217"/>
                <a:gd name="connsiteY26" fmla="*/ 1548506 h 2280604"/>
                <a:gd name="connsiteX27" fmla="*/ 1219200 w 3152217"/>
                <a:gd name="connsiteY27" fmla="*/ 1243706 h 2280604"/>
                <a:gd name="connsiteX28" fmla="*/ 571500 w 3152217"/>
                <a:gd name="connsiteY28" fmla="*/ 1358006 h 2280604"/>
                <a:gd name="connsiteX29" fmla="*/ 0 w 3152217"/>
                <a:gd name="connsiteY29" fmla="*/ 1329431 h 2280604"/>
                <a:gd name="connsiteX30" fmla="*/ 0 w 3152217"/>
                <a:gd name="connsiteY30" fmla="*/ 14981 h 2280604"/>
                <a:gd name="connsiteX31" fmla="*/ 390525 w 3152217"/>
                <a:gd name="connsiteY31" fmla="*/ 24506 h 2280604"/>
                <a:gd name="connsiteX0" fmla="*/ 390525 w 3152217"/>
                <a:gd name="connsiteY0" fmla="*/ 33386 h 2289484"/>
                <a:gd name="connsiteX1" fmla="*/ 95250 w 3152217"/>
                <a:gd name="connsiteY1" fmla="*/ 281036 h 2289484"/>
                <a:gd name="connsiteX2" fmla="*/ 1352550 w 3152217"/>
                <a:gd name="connsiteY2" fmla="*/ 157211 h 2289484"/>
                <a:gd name="connsiteX3" fmla="*/ 2314575 w 3152217"/>
                <a:gd name="connsiteY3" fmla="*/ 357236 h 2289484"/>
                <a:gd name="connsiteX4" fmla="*/ 2724150 w 3152217"/>
                <a:gd name="connsiteY4" fmla="*/ 852536 h 2289484"/>
                <a:gd name="connsiteX5" fmla="*/ 3152217 w 3152217"/>
                <a:gd name="connsiteY5" fmla="*/ 1289171 h 2289484"/>
                <a:gd name="connsiteX6" fmla="*/ 3152217 w 3152217"/>
                <a:gd name="connsiteY6" fmla="*/ 1501388 h 2289484"/>
                <a:gd name="connsiteX7" fmla="*/ 2940000 w 3152217"/>
                <a:gd name="connsiteY7" fmla="*/ 1501388 h 2289484"/>
                <a:gd name="connsiteX8" fmla="*/ 2539107 w 3152217"/>
                <a:gd name="connsiteY8" fmla="*/ 1100494 h 2289484"/>
                <a:gd name="connsiteX9" fmla="*/ 2474399 w 3152217"/>
                <a:gd name="connsiteY9" fmla="*/ 1187203 h 2289484"/>
                <a:gd name="connsiteX10" fmla="*/ 2907621 w 3152217"/>
                <a:gd name="connsiteY10" fmla="*/ 1620426 h 2289484"/>
                <a:gd name="connsiteX11" fmla="*/ 2907621 w 3152217"/>
                <a:gd name="connsiteY11" fmla="*/ 1832643 h 2289484"/>
                <a:gd name="connsiteX12" fmla="*/ 2695404 w 3152217"/>
                <a:gd name="connsiteY12" fmla="*/ 1832643 h 2289484"/>
                <a:gd name="connsiteX13" fmla="*/ 2293017 w 3152217"/>
                <a:gd name="connsiteY13" fmla="*/ 1430255 h 2289484"/>
                <a:gd name="connsiteX14" fmla="*/ 2228234 w 3152217"/>
                <a:gd name="connsiteY14" fmla="*/ 1517064 h 2289484"/>
                <a:gd name="connsiteX15" fmla="*/ 2648161 w 3152217"/>
                <a:gd name="connsiteY15" fmla="*/ 1936991 h 2289484"/>
                <a:gd name="connsiteX16" fmla="*/ 2648161 w 3152217"/>
                <a:gd name="connsiteY16" fmla="*/ 2149208 h 2289484"/>
                <a:gd name="connsiteX17" fmla="*/ 2435944 w 3152217"/>
                <a:gd name="connsiteY17" fmla="*/ 2149208 h 2289484"/>
                <a:gd name="connsiteX18" fmla="*/ 2046853 w 3152217"/>
                <a:gd name="connsiteY18" fmla="*/ 1760115 h 2289484"/>
                <a:gd name="connsiteX19" fmla="*/ 1987859 w 3152217"/>
                <a:gd name="connsiteY19" fmla="*/ 1846365 h 2289484"/>
                <a:gd name="connsiteX20" fmla="*/ 2218760 w 3152217"/>
                <a:gd name="connsiteY20" fmla="*/ 2077267 h 2289484"/>
                <a:gd name="connsiteX21" fmla="*/ 2218760 w 3152217"/>
                <a:gd name="connsiteY21" fmla="*/ 2289484 h 2289484"/>
                <a:gd name="connsiteX22" fmla="*/ 2006543 w 3152217"/>
                <a:gd name="connsiteY22" fmla="*/ 2289484 h 2289484"/>
                <a:gd name="connsiteX23" fmla="*/ 1798691 w 3152217"/>
                <a:gd name="connsiteY23" fmla="*/ 2081630 h 2289484"/>
                <a:gd name="connsiteX24" fmla="*/ 1775643 w 3152217"/>
                <a:gd name="connsiteY24" fmla="*/ 2058582 h 2289484"/>
                <a:gd name="connsiteX25" fmla="*/ 1842458 w 3152217"/>
                <a:gd name="connsiteY25" fmla="*/ 1969326 h 2289484"/>
                <a:gd name="connsiteX26" fmla="*/ 1533525 w 3152217"/>
                <a:gd name="connsiteY26" fmla="*/ 1557386 h 2289484"/>
                <a:gd name="connsiteX27" fmla="*/ 1219200 w 3152217"/>
                <a:gd name="connsiteY27" fmla="*/ 1252586 h 2289484"/>
                <a:gd name="connsiteX28" fmla="*/ 571500 w 3152217"/>
                <a:gd name="connsiteY28" fmla="*/ 1366886 h 2289484"/>
                <a:gd name="connsiteX29" fmla="*/ 0 w 3152217"/>
                <a:gd name="connsiteY29" fmla="*/ 1338311 h 2289484"/>
                <a:gd name="connsiteX30" fmla="*/ 0 w 3152217"/>
                <a:gd name="connsiteY30" fmla="*/ 23861 h 2289484"/>
                <a:gd name="connsiteX31" fmla="*/ 390525 w 3152217"/>
                <a:gd name="connsiteY31" fmla="*/ 33386 h 2289484"/>
                <a:gd name="connsiteX0" fmla="*/ 390525 w 3152217"/>
                <a:gd name="connsiteY0" fmla="*/ 24507 h 2280605"/>
                <a:gd name="connsiteX1" fmla="*/ 95250 w 3152217"/>
                <a:gd name="connsiteY1" fmla="*/ 272157 h 2280605"/>
                <a:gd name="connsiteX2" fmla="*/ 1352550 w 3152217"/>
                <a:gd name="connsiteY2" fmla="*/ 148332 h 2280605"/>
                <a:gd name="connsiteX3" fmla="*/ 2314575 w 3152217"/>
                <a:gd name="connsiteY3" fmla="*/ 348357 h 2280605"/>
                <a:gd name="connsiteX4" fmla="*/ 2724150 w 3152217"/>
                <a:gd name="connsiteY4" fmla="*/ 843657 h 2280605"/>
                <a:gd name="connsiteX5" fmla="*/ 3152217 w 3152217"/>
                <a:gd name="connsiteY5" fmla="*/ 1280292 h 2280605"/>
                <a:gd name="connsiteX6" fmla="*/ 3152217 w 3152217"/>
                <a:gd name="connsiteY6" fmla="*/ 1492509 h 2280605"/>
                <a:gd name="connsiteX7" fmla="*/ 2940000 w 3152217"/>
                <a:gd name="connsiteY7" fmla="*/ 1492509 h 2280605"/>
                <a:gd name="connsiteX8" fmla="*/ 2539107 w 3152217"/>
                <a:gd name="connsiteY8" fmla="*/ 1091615 h 2280605"/>
                <a:gd name="connsiteX9" fmla="*/ 2474399 w 3152217"/>
                <a:gd name="connsiteY9" fmla="*/ 1178324 h 2280605"/>
                <a:gd name="connsiteX10" fmla="*/ 2907621 w 3152217"/>
                <a:gd name="connsiteY10" fmla="*/ 1611547 h 2280605"/>
                <a:gd name="connsiteX11" fmla="*/ 2907621 w 3152217"/>
                <a:gd name="connsiteY11" fmla="*/ 1823764 h 2280605"/>
                <a:gd name="connsiteX12" fmla="*/ 2695404 w 3152217"/>
                <a:gd name="connsiteY12" fmla="*/ 1823764 h 2280605"/>
                <a:gd name="connsiteX13" fmla="*/ 2293017 w 3152217"/>
                <a:gd name="connsiteY13" fmla="*/ 1421376 h 2280605"/>
                <a:gd name="connsiteX14" fmla="*/ 2228234 w 3152217"/>
                <a:gd name="connsiteY14" fmla="*/ 1508185 h 2280605"/>
                <a:gd name="connsiteX15" fmla="*/ 2648161 w 3152217"/>
                <a:gd name="connsiteY15" fmla="*/ 1928112 h 2280605"/>
                <a:gd name="connsiteX16" fmla="*/ 2648161 w 3152217"/>
                <a:gd name="connsiteY16" fmla="*/ 2140329 h 2280605"/>
                <a:gd name="connsiteX17" fmla="*/ 2435944 w 3152217"/>
                <a:gd name="connsiteY17" fmla="*/ 2140329 h 2280605"/>
                <a:gd name="connsiteX18" fmla="*/ 2046853 w 3152217"/>
                <a:gd name="connsiteY18" fmla="*/ 1751236 h 2280605"/>
                <a:gd name="connsiteX19" fmla="*/ 1987859 w 3152217"/>
                <a:gd name="connsiteY19" fmla="*/ 1837486 h 2280605"/>
                <a:gd name="connsiteX20" fmla="*/ 2218760 w 3152217"/>
                <a:gd name="connsiteY20" fmla="*/ 2068388 h 2280605"/>
                <a:gd name="connsiteX21" fmla="*/ 2218760 w 3152217"/>
                <a:gd name="connsiteY21" fmla="*/ 2280605 h 2280605"/>
                <a:gd name="connsiteX22" fmla="*/ 2006543 w 3152217"/>
                <a:gd name="connsiteY22" fmla="*/ 2280605 h 2280605"/>
                <a:gd name="connsiteX23" fmla="*/ 1798691 w 3152217"/>
                <a:gd name="connsiteY23" fmla="*/ 2072751 h 2280605"/>
                <a:gd name="connsiteX24" fmla="*/ 1775643 w 3152217"/>
                <a:gd name="connsiteY24" fmla="*/ 2049703 h 2280605"/>
                <a:gd name="connsiteX25" fmla="*/ 1842458 w 3152217"/>
                <a:gd name="connsiteY25" fmla="*/ 1960447 h 2280605"/>
                <a:gd name="connsiteX26" fmla="*/ 1533525 w 3152217"/>
                <a:gd name="connsiteY26" fmla="*/ 1548507 h 2280605"/>
                <a:gd name="connsiteX27" fmla="*/ 1219200 w 3152217"/>
                <a:gd name="connsiteY27" fmla="*/ 1243707 h 2280605"/>
                <a:gd name="connsiteX28" fmla="*/ 571500 w 3152217"/>
                <a:gd name="connsiteY28" fmla="*/ 1358007 h 2280605"/>
                <a:gd name="connsiteX29" fmla="*/ 0 w 3152217"/>
                <a:gd name="connsiteY29" fmla="*/ 1329432 h 2280605"/>
                <a:gd name="connsiteX30" fmla="*/ 0 w 3152217"/>
                <a:gd name="connsiteY30" fmla="*/ 14982 h 2280605"/>
                <a:gd name="connsiteX31" fmla="*/ 390525 w 3152217"/>
                <a:gd name="connsiteY31" fmla="*/ 24507 h 2280605"/>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400050 w 3152217"/>
                <a:gd name="connsiteY0" fmla="*/ 0 h 2284673"/>
                <a:gd name="connsiteX1" fmla="*/ 95250 w 3152217"/>
                <a:gd name="connsiteY1" fmla="*/ 276225 h 2284673"/>
                <a:gd name="connsiteX2" fmla="*/ 1352550 w 3152217"/>
                <a:gd name="connsiteY2" fmla="*/ 152400 h 2284673"/>
                <a:gd name="connsiteX3" fmla="*/ 2314575 w 3152217"/>
                <a:gd name="connsiteY3" fmla="*/ 352425 h 2284673"/>
                <a:gd name="connsiteX4" fmla="*/ 2724150 w 3152217"/>
                <a:gd name="connsiteY4" fmla="*/ 847725 h 2284673"/>
                <a:gd name="connsiteX5" fmla="*/ 3152217 w 3152217"/>
                <a:gd name="connsiteY5" fmla="*/ 1284360 h 2284673"/>
                <a:gd name="connsiteX6" fmla="*/ 3152217 w 3152217"/>
                <a:gd name="connsiteY6" fmla="*/ 1496577 h 2284673"/>
                <a:gd name="connsiteX7" fmla="*/ 2940000 w 3152217"/>
                <a:gd name="connsiteY7" fmla="*/ 1496577 h 2284673"/>
                <a:gd name="connsiteX8" fmla="*/ 2539107 w 3152217"/>
                <a:gd name="connsiteY8" fmla="*/ 1095683 h 2284673"/>
                <a:gd name="connsiteX9" fmla="*/ 2474399 w 3152217"/>
                <a:gd name="connsiteY9" fmla="*/ 1182392 h 2284673"/>
                <a:gd name="connsiteX10" fmla="*/ 2907621 w 3152217"/>
                <a:gd name="connsiteY10" fmla="*/ 1615615 h 2284673"/>
                <a:gd name="connsiteX11" fmla="*/ 2907621 w 3152217"/>
                <a:gd name="connsiteY11" fmla="*/ 1827832 h 2284673"/>
                <a:gd name="connsiteX12" fmla="*/ 2695404 w 3152217"/>
                <a:gd name="connsiteY12" fmla="*/ 1827832 h 2284673"/>
                <a:gd name="connsiteX13" fmla="*/ 2293017 w 3152217"/>
                <a:gd name="connsiteY13" fmla="*/ 1425444 h 2284673"/>
                <a:gd name="connsiteX14" fmla="*/ 2228234 w 3152217"/>
                <a:gd name="connsiteY14" fmla="*/ 1512253 h 2284673"/>
                <a:gd name="connsiteX15" fmla="*/ 2648161 w 3152217"/>
                <a:gd name="connsiteY15" fmla="*/ 1932180 h 2284673"/>
                <a:gd name="connsiteX16" fmla="*/ 2648161 w 3152217"/>
                <a:gd name="connsiteY16" fmla="*/ 2144397 h 2284673"/>
                <a:gd name="connsiteX17" fmla="*/ 2435944 w 3152217"/>
                <a:gd name="connsiteY17" fmla="*/ 2144397 h 2284673"/>
                <a:gd name="connsiteX18" fmla="*/ 2046853 w 3152217"/>
                <a:gd name="connsiteY18" fmla="*/ 1755304 h 2284673"/>
                <a:gd name="connsiteX19" fmla="*/ 1987859 w 3152217"/>
                <a:gd name="connsiteY19" fmla="*/ 1841554 h 2284673"/>
                <a:gd name="connsiteX20" fmla="*/ 2218760 w 3152217"/>
                <a:gd name="connsiteY20" fmla="*/ 2072456 h 2284673"/>
                <a:gd name="connsiteX21" fmla="*/ 2218760 w 3152217"/>
                <a:gd name="connsiteY21" fmla="*/ 2284673 h 2284673"/>
                <a:gd name="connsiteX22" fmla="*/ 2006543 w 3152217"/>
                <a:gd name="connsiteY22" fmla="*/ 2284673 h 2284673"/>
                <a:gd name="connsiteX23" fmla="*/ 1798691 w 3152217"/>
                <a:gd name="connsiteY23" fmla="*/ 2076819 h 2284673"/>
                <a:gd name="connsiteX24" fmla="*/ 1775643 w 3152217"/>
                <a:gd name="connsiteY24" fmla="*/ 2053771 h 2284673"/>
                <a:gd name="connsiteX25" fmla="*/ 1842458 w 3152217"/>
                <a:gd name="connsiteY25" fmla="*/ 1964515 h 2284673"/>
                <a:gd name="connsiteX26" fmla="*/ 1533525 w 3152217"/>
                <a:gd name="connsiteY26" fmla="*/ 1552575 h 2284673"/>
                <a:gd name="connsiteX27" fmla="*/ 1219200 w 3152217"/>
                <a:gd name="connsiteY27" fmla="*/ 1247775 h 2284673"/>
                <a:gd name="connsiteX28" fmla="*/ 571500 w 3152217"/>
                <a:gd name="connsiteY28" fmla="*/ 1362075 h 2284673"/>
                <a:gd name="connsiteX29" fmla="*/ 0 w 3152217"/>
                <a:gd name="connsiteY29" fmla="*/ 1333500 h 2284673"/>
                <a:gd name="connsiteX30" fmla="*/ 0 w 3152217"/>
                <a:gd name="connsiteY30" fmla="*/ 19050 h 2284673"/>
                <a:gd name="connsiteX31" fmla="*/ 400050 w 3152217"/>
                <a:gd name="connsiteY31" fmla="*/ 0 h 228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52217" h="2284673">
                  <a:moveTo>
                    <a:pt x="400050" y="0"/>
                  </a:moveTo>
                  <a:lnTo>
                    <a:pt x="95250" y="276225"/>
                  </a:lnTo>
                  <a:cubicBezTo>
                    <a:pt x="349250" y="777875"/>
                    <a:pt x="831850" y="460375"/>
                    <a:pt x="1352550" y="152400"/>
                  </a:cubicBezTo>
                  <a:cubicBezTo>
                    <a:pt x="1641475" y="288925"/>
                    <a:pt x="1968500" y="301625"/>
                    <a:pt x="2314575" y="352425"/>
                  </a:cubicBezTo>
                  <a:cubicBezTo>
                    <a:pt x="2451100" y="603250"/>
                    <a:pt x="2587625" y="682625"/>
                    <a:pt x="2724150" y="847725"/>
                  </a:cubicBezTo>
                  <a:lnTo>
                    <a:pt x="3152217" y="1284360"/>
                  </a:lnTo>
                  <a:cubicBezTo>
                    <a:pt x="3210819" y="1342962"/>
                    <a:pt x="3210819" y="1437975"/>
                    <a:pt x="3152217" y="1496577"/>
                  </a:cubicBezTo>
                  <a:cubicBezTo>
                    <a:pt x="3093615" y="1555179"/>
                    <a:pt x="2998602" y="1555179"/>
                    <a:pt x="2940000" y="1496577"/>
                  </a:cubicBezTo>
                  <a:lnTo>
                    <a:pt x="2539107" y="1095683"/>
                  </a:lnTo>
                  <a:lnTo>
                    <a:pt x="2474399" y="1182392"/>
                  </a:lnTo>
                  <a:lnTo>
                    <a:pt x="2907621" y="1615615"/>
                  </a:lnTo>
                  <a:cubicBezTo>
                    <a:pt x="2966223" y="1674217"/>
                    <a:pt x="2966223" y="1769230"/>
                    <a:pt x="2907621" y="1827832"/>
                  </a:cubicBezTo>
                  <a:cubicBezTo>
                    <a:pt x="2849019" y="1886434"/>
                    <a:pt x="2754006" y="1886434"/>
                    <a:pt x="2695404" y="1827832"/>
                  </a:cubicBezTo>
                  <a:lnTo>
                    <a:pt x="2293017" y="1425444"/>
                  </a:lnTo>
                  <a:lnTo>
                    <a:pt x="2228234" y="1512253"/>
                  </a:lnTo>
                  <a:lnTo>
                    <a:pt x="2648161" y="1932180"/>
                  </a:lnTo>
                  <a:cubicBezTo>
                    <a:pt x="2706763" y="1990782"/>
                    <a:pt x="2706763" y="2085795"/>
                    <a:pt x="2648161" y="2144397"/>
                  </a:cubicBezTo>
                  <a:cubicBezTo>
                    <a:pt x="2589559" y="2202999"/>
                    <a:pt x="2494546" y="2202999"/>
                    <a:pt x="2435944" y="2144397"/>
                  </a:cubicBezTo>
                  <a:lnTo>
                    <a:pt x="2046853" y="1755304"/>
                  </a:lnTo>
                  <a:lnTo>
                    <a:pt x="1987859" y="1841554"/>
                  </a:lnTo>
                  <a:lnTo>
                    <a:pt x="2218760" y="2072456"/>
                  </a:lnTo>
                  <a:cubicBezTo>
                    <a:pt x="2277362" y="2131058"/>
                    <a:pt x="2277362" y="2226071"/>
                    <a:pt x="2218760" y="2284673"/>
                  </a:cubicBezTo>
                  <a:cubicBezTo>
                    <a:pt x="2160158" y="2343275"/>
                    <a:pt x="2065146" y="2343275"/>
                    <a:pt x="2006543" y="2284673"/>
                  </a:cubicBezTo>
                  <a:lnTo>
                    <a:pt x="1798691" y="2076819"/>
                  </a:lnTo>
                  <a:lnTo>
                    <a:pt x="1775643" y="2053771"/>
                  </a:lnTo>
                  <a:lnTo>
                    <a:pt x="1842458" y="1964515"/>
                  </a:lnTo>
                  <a:cubicBezTo>
                    <a:pt x="2026677" y="1607442"/>
                    <a:pt x="1697608" y="1472750"/>
                    <a:pt x="1533525" y="1552575"/>
                  </a:cubicBezTo>
                  <a:cubicBezTo>
                    <a:pt x="1555750" y="1323975"/>
                    <a:pt x="1380229" y="1237081"/>
                    <a:pt x="1219200" y="1247775"/>
                  </a:cubicBezTo>
                  <a:cubicBezTo>
                    <a:pt x="1190625" y="958850"/>
                    <a:pt x="838200" y="793750"/>
                    <a:pt x="571500" y="1362075"/>
                  </a:cubicBezTo>
                  <a:cubicBezTo>
                    <a:pt x="504825" y="1114425"/>
                    <a:pt x="276225" y="1066800"/>
                    <a:pt x="0" y="1333500"/>
                  </a:cubicBezTo>
                  <a:lnTo>
                    <a:pt x="0" y="19050"/>
                  </a:lnTo>
                  <a:lnTo>
                    <a:pt x="40005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369" dirty="0">
                <a:solidFill>
                  <a:schemeClr val="tx1"/>
                </a:solidFill>
              </a:endParaRPr>
            </a:p>
          </p:txBody>
        </p:sp>
      </p:grpSp>
      <p:sp>
        <p:nvSpPr>
          <p:cNvPr id="11" name="Rectangle 10">
            <a:extLst>
              <a:ext uri="{FF2B5EF4-FFF2-40B4-BE49-F238E27FC236}">
                <a16:creationId xmlns:a16="http://schemas.microsoft.com/office/drawing/2014/main" id="{15BE6784-BAE5-4E81-AE09-F442B950BEA8}"/>
              </a:ext>
            </a:extLst>
          </p:cNvPr>
          <p:cNvSpPr/>
          <p:nvPr/>
        </p:nvSpPr>
        <p:spPr>
          <a:xfrm>
            <a:off x="0" y="4501539"/>
            <a:ext cx="3704800" cy="14524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369">
              <a:solidFill>
                <a:schemeClr val="tx1"/>
              </a:solidFill>
            </a:endParaRPr>
          </a:p>
        </p:txBody>
      </p:sp>
      <p:sp>
        <p:nvSpPr>
          <p:cNvPr id="12" name="Rectangle 11">
            <a:extLst>
              <a:ext uri="{FF2B5EF4-FFF2-40B4-BE49-F238E27FC236}">
                <a16:creationId xmlns:a16="http://schemas.microsoft.com/office/drawing/2014/main" id="{7C65F6EB-7489-4291-B336-14C338729FAD}"/>
              </a:ext>
            </a:extLst>
          </p:cNvPr>
          <p:cNvSpPr/>
          <p:nvPr/>
        </p:nvSpPr>
        <p:spPr>
          <a:xfrm>
            <a:off x="6988603" y="4501539"/>
            <a:ext cx="3704799" cy="14524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369">
              <a:solidFill>
                <a:schemeClr val="tx1"/>
              </a:solidFill>
            </a:endParaRPr>
          </a:p>
        </p:txBody>
      </p:sp>
      <p:grpSp>
        <p:nvGrpSpPr>
          <p:cNvPr id="16" name="Group 12">
            <a:extLst>
              <a:ext uri="{FF2B5EF4-FFF2-40B4-BE49-F238E27FC236}">
                <a16:creationId xmlns:a16="http://schemas.microsoft.com/office/drawing/2014/main" id="{0DE6247A-39EC-40E0-BDE2-C85A4C5621D5}"/>
              </a:ext>
            </a:extLst>
          </p:cNvPr>
          <p:cNvGrpSpPr/>
          <p:nvPr/>
        </p:nvGrpSpPr>
        <p:grpSpPr>
          <a:xfrm>
            <a:off x="0" y="4604597"/>
            <a:ext cx="3609175" cy="1249654"/>
            <a:chOff x="1938485" y="3889138"/>
            <a:chExt cx="7456444" cy="1424784"/>
          </a:xfrm>
        </p:grpSpPr>
        <p:sp>
          <p:nvSpPr>
            <p:cNvPr id="14" name="TextBox 13">
              <a:extLst>
                <a:ext uri="{FF2B5EF4-FFF2-40B4-BE49-F238E27FC236}">
                  <a16:creationId xmlns:a16="http://schemas.microsoft.com/office/drawing/2014/main" id="{6A4C3A0D-DB63-431D-81A7-1E1BB762BEC0}"/>
                </a:ext>
              </a:extLst>
            </p:cNvPr>
            <p:cNvSpPr txBox="1"/>
            <p:nvPr/>
          </p:nvSpPr>
          <p:spPr>
            <a:xfrm>
              <a:off x="1938485" y="4377433"/>
              <a:ext cx="7456444" cy="936489"/>
            </a:xfrm>
            <a:prstGeom prst="rect">
              <a:avLst/>
            </a:prstGeom>
            <a:noFill/>
          </p:spPr>
          <p:txBody>
            <a:bodyPr wrap="square" rtlCol="0">
              <a:spAutoFit/>
            </a:bodyPr>
            <a:lstStyle/>
            <a:p>
              <a:pPr algn="r"/>
              <a:r>
                <a:rPr lang="en-US" altLang="ko-KR" sz="1579" b="1" dirty="0">
                  <a:latin typeface="Garamond" pitchFamily="18" charset="0"/>
                  <a:cs typeface="Arial" pitchFamily="34" charset="0"/>
                </a:rPr>
                <a:t>If wholly or substantially  (more than 50% of total receipts) financed by government</a:t>
              </a:r>
              <a:r>
                <a:rPr lang="ko-KR" altLang="en-US" sz="1579" b="1" dirty="0">
                  <a:latin typeface="Garamond" pitchFamily="18" charset="0"/>
                  <a:cs typeface="Arial" pitchFamily="34" charset="0"/>
                </a:rPr>
                <a:t>  </a:t>
              </a:r>
              <a:r>
                <a:rPr lang="en-US" altLang="ko-KR" sz="1579" b="1" dirty="0">
                  <a:latin typeface="Garamond" pitchFamily="18" charset="0"/>
                  <a:cs typeface="Arial" pitchFamily="34" charset="0"/>
                </a:rPr>
                <a:t> </a:t>
              </a:r>
              <a:endParaRPr lang="ko-KR" altLang="en-US" sz="1579" b="1" dirty="0">
                <a:latin typeface="Garamond" pitchFamily="18" charset="0"/>
                <a:cs typeface="Arial" pitchFamily="34" charset="0"/>
              </a:endParaRPr>
            </a:p>
          </p:txBody>
        </p:sp>
        <p:sp>
          <p:nvSpPr>
            <p:cNvPr id="15" name="TextBox 14">
              <a:extLst>
                <a:ext uri="{FF2B5EF4-FFF2-40B4-BE49-F238E27FC236}">
                  <a16:creationId xmlns:a16="http://schemas.microsoft.com/office/drawing/2014/main" id="{402D2E38-A498-4356-B5B4-BC87CDCC7D98}"/>
                </a:ext>
              </a:extLst>
            </p:cNvPr>
            <p:cNvSpPr txBox="1"/>
            <p:nvPr/>
          </p:nvSpPr>
          <p:spPr>
            <a:xfrm>
              <a:off x="1938485" y="3889138"/>
              <a:ext cx="7456444" cy="382345"/>
            </a:xfrm>
            <a:prstGeom prst="rect">
              <a:avLst/>
            </a:prstGeom>
            <a:noFill/>
          </p:spPr>
          <p:txBody>
            <a:bodyPr wrap="square" rtlCol="0">
              <a:spAutoFit/>
            </a:bodyPr>
            <a:lstStyle/>
            <a:p>
              <a:pPr algn="ctr"/>
              <a:r>
                <a:rPr lang="en-US" altLang="ko-KR" sz="1579" b="1" u="sng" dirty="0">
                  <a:latin typeface="Garamond" pitchFamily="18" charset="0"/>
                  <a:cs typeface="Arial" pitchFamily="34" charset="0"/>
                </a:rPr>
                <a:t>Government Support</a:t>
              </a:r>
              <a:endParaRPr lang="ko-KR" altLang="en-US" sz="1579" b="1" u="sng" dirty="0">
                <a:latin typeface="Garamond" pitchFamily="18" charset="0"/>
                <a:cs typeface="Arial" pitchFamily="34" charset="0"/>
              </a:endParaRPr>
            </a:p>
          </p:txBody>
        </p:sp>
      </p:grpSp>
      <p:grpSp>
        <p:nvGrpSpPr>
          <p:cNvPr id="19" name="Group 15">
            <a:extLst>
              <a:ext uri="{FF2B5EF4-FFF2-40B4-BE49-F238E27FC236}">
                <a16:creationId xmlns:a16="http://schemas.microsoft.com/office/drawing/2014/main" id="{3BDF60A9-DD1D-478B-BD68-50A077B12039}"/>
              </a:ext>
            </a:extLst>
          </p:cNvPr>
          <p:cNvGrpSpPr/>
          <p:nvPr/>
        </p:nvGrpSpPr>
        <p:grpSpPr>
          <a:xfrm>
            <a:off x="7240960" y="4634989"/>
            <a:ext cx="3276764" cy="1165095"/>
            <a:chOff x="1919037" y="4313698"/>
            <a:chExt cx="7522922" cy="666895"/>
          </a:xfrm>
          <a:noFill/>
        </p:grpSpPr>
        <p:sp>
          <p:nvSpPr>
            <p:cNvPr id="17" name="TextBox 16">
              <a:extLst>
                <a:ext uri="{FF2B5EF4-FFF2-40B4-BE49-F238E27FC236}">
                  <a16:creationId xmlns:a16="http://schemas.microsoft.com/office/drawing/2014/main" id="{54B67144-FFE7-40E5-AF5E-4424380102D7}"/>
                </a:ext>
              </a:extLst>
            </p:cNvPr>
            <p:cNvSpPr txBox="1"/>
            <p:nvPr/>
          </p:nvSpPr>
          <p:spPr>
            <a:xfrm>
              <a:off x="1919037" y="4510439"/>
              <a:ext cx="7522917" cy="470154"/>
            </a:xfrm>
            <a:prstGeom prst="rect">
              <a:avLst/>
            </a:prstGeom>
            <a:grpFill/>
          </p:spPr>
          <p:txBody>
            <a:bodyPr wrap="square" rtlCol="0">
              <a:spAutoFit/>
            </a:bodyPr>
            <a:lstStyle/>
            <a:p>
              <a:r>
                <a:rPr lang="en-US" altLang="ko-KR" sz="1579" b="1" dirty="0">
                  <a:latin typeface="Garamond" pitchFamily="18" charset="0"/>
                  <a:cs typeface="Arial" pitchFamily="34" charset="0"/>
                </a:rPr>
                <a:t>If not supported by Govt. but aggregate annual receipts is below   5 Crores.</a:t>
              </a:r>
              <a:endParaRPr lang="ko-KR" altLang="en-US" sz="1579" b="1" dirty="0">
                <a:latin typeface="Garamond" pitchFamily="18" charset="0"/>
                <a:cs typeface="Arial" pitchFamily="34" charset="0"/>
              </a:endParaRPr>
            </a:p>
          </p:txBody>
        </p:sp>
        <p:sp>
          <p:nvSpPr>
            <p:cNvPr id="18" name="TextBox 17">
              <a:extLst>
                <a:ext uri="{FF2B5EF4-FFF2-40B4-BE49-F238E27FC236}">
                  <a16:creationId xmlns:a16="http://schemas.microsoft.com/office/drawing/2014/main" id="{F80BC764-8DC7-49E9-996D-AFE126926996}"/>
                </a:ext>
              </a:extLst>
            </p:cNvPr>
            <p:cNvSpPr txBox="1"/>
            <p:nvPr/>
          </p:nvSpPr>
          <p:spPr>
            <a:xfrm>
              <a:off x="1985515" y="4313698"/>
              <a:ext cx="7456444" cy="191952"/>
            </a:xfrm>
            <a:prstGeom prst="rect">
              <a:avLst/>
            </a:prstGeom>
            <a:grpFill/>
          </p:spPr>
          <p:txBody>
            <a:bodyPr wrap="square" rtlCol="0">
              <a:spAutoFit/>
            </a:bodyPr>
            <a:lstStyle/>
            <a:p>
              <a:pPr algn="ctr"/>
              <a:r>
                <a:rPr lang="en-US" altLang="ko-KR" sz="1579" b="1" u="sng" dirty="0">
                  <a:latin typeface="Garamond" pitchFamily="18" charset="0"/>
                  <a:cs typeface="Arial" pitchFamily="34" charset="0"/>
                </a:rPr>
                <a:t>Annual Receipts</a:t>
              </a:r>
              <a:endParaRPr lang="ko-KR" altLang="en-US" sz="1579" b="1" u="sng" dirty="0">
                <a:latin typeface="Garamond" pitchFamily="18" charset="0"/>
                <a:cs typeface="Arial" pitchFamily="34" charset="0"/>
              </a:endParaRPr>
            </a:p>
          </p:txBody>
        </p:sp>
      </p:grpSp>
      <p:sp>
        <p:nvSpPr>
          <p:cNvPr id="21" name="Oval 21">
            <a:extLst>
              <a:ext uri="{FF2B5EF4-FFF2-40B4-BE49-F238E27FC236}">
                <a16:creationId xmlns:a16="http://schemas.microsoft.com/office/drawing/2014/main" id="{305BF682-6374-4686-9F55-B0DBCE8A2ECC}"/>
              </a:ext>
            </a:extLst>
          </p:cNvPr>
          <p:cNvSpPr/>
          <p:nvPr/>
        </p:nvSpPr>
        <p:spPr>
          <a:xfrm rot="20700000">
            <a:off x="2115449" y="2070444"/>
            <a:ext cx="487200" cy="426997"/>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201" tIns="40100" rIns="80201" bIns="40100" numCol="1" spcCol="0" rtlCol="0" fromWordArt="0" anchor="ctr" anchorCtr="0" forceAA="0" compatLnSpc="1">
            <a:prstTxWarp prst="textNoShape">
              <a:avLst/>
            </a:prstTxWarp>
            <a:noAutofit/>
          </a:bodyPr>
          <a:lstStyle/>
          <a:p>
            <a:pPr algn="ctr"/>
            <a:endParaRPr lang="ko-KR" altLang="en-US" sz="2369">
              <a:solidFill>
                <a:schemeClr val="tx1"/>
              </a:solidFill>
            </a:endParaRPr>
          </a:p>
        </p:txBody>
      </p:sp>
      <p:sp>
        <p:nvSpPr>
          <p:cNvPr id="22" name="Oval 10">
            <a:extLst>
              <a:ext uri="{FF2B5EF4-FFF2-40B4-BE49-F238E27FC236}">
                <a16:creationId xmlns:a16="http://schemas.microsoft.com/office/drawing/2014/main" id="{8D506075-AC04-43C0-8B06-9FBBFCC0B7C6}"/>
              </a:ext>
            </a:extLst>
          </p:cNvPr>
          <p:cNvSpPr>
            <a:spLocks noChangeAspect="1"/>
          </p:cNvSpPr>
          <p:nvPr/>
        </p:nvSpPr>
        <p:spPr>
          <a:xfrm>
            <a:off x="8164383" y="2033447"/>
            <a:ext cx="442099" cy="523906"/>
          </a:xfrm>
          <a:custGeom>
            <a:avLst/>
            <a:gdLst/>
            <a:ahLst/>
            <a:cxnLst/>
            <a:rect l="l" t="t" r="r" b="b"/>
            <a:pathLst>
              <a:path w="3310915" h="3923570">
                <a:moveTo>
                  <a:pt x="2634572" y="2782060"/>
                </a:moveTo>
                <a:cubicBezTo>
                  <a:pt x="2877724" y="2784696"/>
                  <a:pt x="3073074" y="2923910"/>
                  <a:pt x="3310915" y="3050983"/>
                </a:cubicBezTo>
                <a:lnTo>
                  <a:pt x="3113550" y="3840011"/>
                </a:lnTo>
                <a:lnTo>
                  <a:pt x="2637706" y="3668957"/>
                </a:lnTo>
                <a:cubicBezTo>
                  <a:pt x="2327360" y="3767940"/>
                  <a:pt x="1829375" y="3988492"/>
                  <a:pt x="1579811" y="3905123"/>
                </a:cubicBezTo>
                <a:cubicBezTo>
                  <a:pt x="1320906" y="3775288"/>
                  <a:pt x="642145" y="3366355"/>
                  <a:pt x="472751" y="3203771"/>
                </a:cubicBezTo>
                <a:cubicBezTo>
                  <a:pt x="303357" y="3041187"/>
                  <a:pt x="403652" y="2893777"/>
                  <a:pt x="563448" y="2929619"/>
                </a:cubicBezTo>
                <a:cubicBezTo>
                  <a:pt x="702634" y="2937547"/>
                  <a:pt x="1160012" y="3199482"/>
                  <a:pt x="1284082" y="3253983"/>
                </a:cubicBezTo>
                <a:cubicBezTo>
                  <a:pt x="1127104" y="3587742"/>
                  <a:pt x="1741057" y="3563487"/>
                  <a:pt x="1955231" y="3541261"/>
                </a:cubicBezTo>
                <a:cubicBezTo>
                  <a:pt x="2131253" y="3488686"/>
                  <a:pt x="2214010" y="3505589"/>
                  <a:pt x="2306401" y="3383364"/>
                </a:cubicBezTo>
                <a:cubicBezTo>
                  <a:pt x="2155860" y="3427865"/>
                  <a:pt x="2163213" y="3429679"/>
                  <a:pt x="1912247" y="3471537"/>
                </a:cubicBezTo>
                <a:cubicBezTo>
                  <a:pt x="1482134" y="3531123"/>
                  <a:pt x="1135709" y="3364234"/>
                  <a:pt x="1413085" y="3236383"/>
                </a:cubicBezTo>
                <a:cubicBezTo>
                  <a:pt x="1557848" y="3164554"/>
                  <a:pt x="1721108" y="3222221"/>
                  <a:pt x="1929297" y="3121321"/>
                </a:cubicBezTo>
                <a:cubicBezTo>
                  <a:pt x="2128589" y="3010789"/>
                  <a:pt x="2187815" y="2818332"/>
                  <a:pt x="2527174" y="2789726"/>
                </a:cubicBezTo>
                <a:cubicBezTo>
                  <a:pt x="2564125" y="2784095"/>
                  <a:pt x="2599836" y="2781684"/>
                  <a:pt x="2634572" y="2782060"/>
                </a:cubicBezTo>
                <a:close/>
                <a:moveTo>
                  <a:pt x="2169165" y="2259549"/>
                </a:moveTo>
                <a:cubicBezTo>
                  <a:pt x="2305163" y="2320579"/>
                  <a:pt x="2430502" y="2400997"/>
                  <a:pt x="2542352" y="2496872"/>
                </a:cubicBezTo>
                <a:cubicBezTo>
                  <a:pt x="2303978" y="2744099"/>
                  <a:pt x="1979593" y="2907447"/>
                  <a:pt x="1617206" y="2939204"/>
                </a:cubicBezTo>
                <a:lnTo>
                  <a:pt x="1588575" y="2925411"/>
                </a:lnTo>
                <a:cubicBezTo>
                  <a:pt x="1835671" y="2758142"/>
                  <a:pt x="2037335" y="2529257"/>
                  <a:pt x="2169165" y="2259549"/>
                </a:cubicBezTo>
                <a:close/>
                <a:moveTo>
                  <a:pt x="797309" y="2254509"/>
                </a:moveTo>
                <a:cubicBezTo>
                  <a:pt x="928512" y="2525684"/>
                  <a:pt x="1129977" y="2756161"/>
                  <a:pt x="1376879" y="2925229"/>
                </a:cubicBezTo>
                <a:cubicBezTo>
                  <a:pt x="1367940" y="2931748"/>
                  <a:pt x="1358086" y="2936536"/>
                  <a:pt x="1348086" y="2941055"/>
                </a:cubicBezTo>
                <a:cubicBezTo>
                  <a:pt x="981929" y="2910776"/>
                  <a:pt x="654006" y="2746454"/>
                  <a:pt x="413461" y="2497054"/>
                </a:cubicBezTo>
                <a:cubicBezTo>
                  <a:pt x="528278" y="2398621"/>
                  <a:pt x="657289" y="2316447"/>
                  <a:pt x="797309" y="2254509"/>
                </a:cubicBezTo>
                <a:close/>
                <a:moveTo>
                  <a:pt x="1426305" y="2108791"/>
                </a:moveTo>
                <a:lnTo>
                  <a:pt x="1426305" y="2824067"/>
                </a:lnTo>
                <a:cubicBezTo>
                  <a:pt x="1203050" y="2668305"/>
                  <a:pt x="1020431" y="2458508"/>
                  <a:pt x="899682" y="2212532"/>
                </a:cubicBezTo>
                <a:cubicBezTo>
                  <a:pt x="1063835" y="2148883"/>
                  <a:pt x="1241204" y="2112683"/>
                  <a:pt x="1426305" y="2108791"/>
                </a:cubicBezTo>
                <a:close/>
                <a:moveTo>
                  <a:pt x="1527809" y="2108695"/>
                </a:moveTo>
                <a:cubicBezTo>
                  <a:pt x="1717707" y="2112557"/>
                  <a:pt x="1899494" y="2150291"/>
                  <a:pt x="2067336" y="2216559"/>
                </a:cubicBezTo>
                <a:cubicBezTo>
                  <a:pt x="1943936" y="2466549"/>
                  <a:pt x="1756622" y="2679032"/>
                  <a:pt x="1527809" y="2835300"/>
                </a:cubicBezTo>
                <a:close/>
                <a:moveTo>
                  <a:pt x="2354776" y="1530125"/>
                </a:moveTo>
                <a:lnTo>
                  <a:pt x="2955077" y="1530125"/>
                </a:lnTo>
                <a:cubicBezTo>
                  <a:pt x="2942393" y="1866074"/>
                  <a:pt x="2817414" y="2173186"/>
                  <a:pt x="2615767" y="2414127"/>
                </a:cubicBezTo>
                <a:cubicBezTo>
                  <a:pt x="2496453" y="2311434"/>
                  <a:pt x="2362630" y="2225327"/>
                  <a:pt x="2217376" y="2159975"/>
                </a:cubicBezTo>
                <a:cubicBezTo>
                  <a:pt x="2300477" y="1965771"/>
                  <a:pt x="2348521" y="1753185"/>
                  <a:pt x="2354776" y="1530125"/>
                </a:cubicBezTo>
                <a:close/>
                <a:moveTo>
                  <a:pt x="1527809" y="1530125"/>
                </a:moveTo>
                <a:lnTo>
                  <a:pt x="2244039" y="1530125"/>
                </a:lnTo>
                <a:cubicBezTo>
                  <a:pt x="2237819" y="1737690"/>
                  <a:pt x="2192963" y="1935525"/>
                  <a:pt x="2115825" y="2116496"/>
                </a:cubicBezTo>
                <a:cubicBezTo>
                  <a:pt x="1933189" y="2043464"/>
                  <a:pt x="1735000" y="2001899"/>
                  <a:pt x="1527809" y="1997958"/>
                </a:cubicBezTo>
                <a:close/>
                <a:moveTo>
                  <a:pt x="725097" y="1530125"/>
                </a:moveTo>
                <a:lnTo>
                  <a:pt x="1426305" y="1530125"/>
                </a:lnTo>
                <a:lnTo>
                  <a:pt x="1426305" y="1998054"/>
                </a:lnTo>
                <a:cubicBezTo>
                  <a:pt x="1224105" y="2002029"/>
                  <a:pt x="1030504" y="2041966"/>
                  <a:pt x="851699" y="2112283"/>
                </a:cubicBezTo>
                <a:cubicBezTo>
                  <a:pt x="775482" y="1932518"/>
                  <a:pt x="731260" y="1736112"/>
                  <a:pt x="725097" y="1530125"/>
                </a:cubicBezTo>
                <a:close/>
                <a:moveTo>
                  <a:pt x="934" y="1530125"/>
                </a:moveTo>
                <a:lnTo>
                  <a:pt x="614360" y="1530125"/>
                </a:lnTo>
                <a:cubicBezTo>
                  <a:pt x="620543" y="1751166"/>
                  <a:pt x="667772" y="1961919"/>
                  <a:pt x="749235" y="2154869"/>
                </a:cubicBezTo>
                <a:cubicBezTo>
                  <a:pt x="599936" y="2221117"/>
                  <a:pt x="462426" y="2308980"/>
                  <a:pt x="340129" y="2414234"/>
                </a:cubicBezTo>
                <a:cubicBezTo>
                  <a:pt x="138582" y="2173144"/>
                  <a:pt x="13619" y="1866051"/>
                  <a:pt x="934" y="1530125"/>
                </a:cubicBezTo>
                <a:close/>
                <a:moveTo>
                  <a:pt x="883886" y="768586"/>
                </a:moveTo>
                <a:cubicBezTo>
                  <a:pt x="1053566" y="831753"/>
                  <a:pt x="1236128" y="867407"/>
                  <a:pt x="1426305" y="871035"/>
                </a:cubicBezTo>
                <a:lnTo>
                  <a:pt x="1426305" y="1428622"/>
                </a:lnTo>
                <a:lnTo>
                  <a:pt x="724559" y="1428622"/>
                </a:lnTo>
                <a:cubicBezTo>
                  <a:pt x="730221" y="1192426"/>
                  <a:pt x="785872" y="968634"/>
                  <a:pt x="883886" y="768586"/>
                </a:cubicBezTo>
                <a:close/>
                <a:moveTo>
                  <a:pt x="2083288" y="764501"/>
                </a:moveTo>
                <a:cubicBezTo>
                  <a:pt x="2182501" y="965616"/>
                  <a:pt x="2238869" y="1190833"/>
                  <a:pt x="2244577" y="1428622"/>
                </a:cubicBezTo>
                <a:lnTo>
                  <a:pt x="1527809" y="1428622"/>
                </a:lnTo>
                <a:lnTo>
                  <a:pt x="1527809" y="871130"/>
                </a:lnTo>
                <a:cubicBezTo>
                  <a:pt x="1722835" y="867528"/>
                  <a:pt x="1909881" y="830382"/>
                  <a:pt x="2083288" y="764501"/>
                </a:cubicBezTo>
                <a:close/>
                <a:moveTo>
                  <a:pt x="375750" y="484510"/>
                </a:moveTo>
                <a:cubicBezTo>
                  <a:pt x="497688" y="583858"/>
                  <a:pt x="633678" y="666438"/>
                  <a:pt x="780212" y="729142"/>
                </a:cubicBezTo>
                <a:cubicBezTo>
                  <a:pt x="677519" y="941475"/>
                  <a:pt x="619429" y="1178562"/>
                  <a:pt x="613822" y="1428622"/>
                </a:cubicBezTo>
                <a:lnTo>
                  <a:pt x="0" y="1428622"/>
                </a:lnTo>
                <a:cubicBezTo>
                  <a:pt x="9263" y="1065848"/>
                  <a:pt x="149371" y="735691"/>
                  <a:pt x="375750" y="484510"/>
                </a:cubicBezTo>
                <a:close/>
                <a:moveTo>
                  <a:pt x="2580304" y="484479"/>
                </a:moveTo>
                <a:cubicBezTo>
                  <a:pt x="2806628" y="735651"/>
                  <a:pt x="2946750" y="1065827"/>
                  <a:pt x="2956013" y="1428622"/>
                </a:cubicBezTo>
                <a:lnTo>
                  <a:pt x="2355314" y="1428622"/>
                </a:lnTo>
                <a:cubicBezTo>
                  <a:pt x="2349636" y="1176504"/>
                  <a:pt x="2290630" y="937573"/>
                  <a:pt x="2186241" y="724113"/>
                </a:cubicBezTo>
                <a:cubicBezTo>
                  <a:pt x="2328935" y="662418"/>
                  <a:pt x="2461323" y="581449"/>
                  <a:pt x="2580304" y="484479"/>
                </a:cubicBezTo>
                <a:close/>
                <a:moveTo>
                  <a:pt x="1426305" y="124032"/>
                </a:moveTo>
                <a:lnTo>
                  <a:pt x="1426305" y="760298"/>
                </a:lnTo>
                <a:cubicBezTo>
                  <a:pt x="1253727" y="756791"/>
                  <a:pt x="1087879" y="724966"/>
                  <a:pt x="933247" y="668842"/>
                </a:cubicBezTo>
                <a:cubicBezTo>
                  <a:pt x="1054039" y="451822"/>
                  <a:pt x="1223389" y="265609"/>
                  <a:pt x="1426305" y="124032"/>
                </a:cubicBezTo>
                <a:close/>
                <a:moveTo>
                  <a:pt x="1527809" y="112799"/>
                </a:moveTo>
                <a:cubicBezTo>
                  <a:pt x="1736145" y="255085"/>
                  <a:pt x="1910079" y="443973"/>
                  <a:pt x="2033951" y="664748"/>
                </a:cubicBezTo>
                <a:cubicBezTo>
                  <a:pt x="1875578" y="723616"/>
                  <a:pt x="1705238" y="756901"/>
                  <a:pt x="1527809" y="760394"/>
                </a:cubicBezTo>
                <a:close/>
                <a:moveTo>
                  <a:pt x="1632157" y="1693"/>
                </a:moveTo>
                <a:cubicBezTo>
                  <a:pt x="1969090" y="34839"/>
                  <a:pt x="2272411" y="181752"/>
                  <a:pt x="2502559" y="404493"/>
                </a:cubicBezTo>
                <a:cubicBezTo>
                  <a:pt x="2392455" y="493535"/>
                  <a:pt x="2270018" y="567692"/>
                  <a:pt x="2138287" y="624414"/>
                </a:cubicBezTo>
                <a:cubicBezTo>
                  <a:pt x="2004803" y="382989"/>
                  <a:pt x="1815448" y="176841"/>
                  <a:pt x="1587368" y="23269"/>
                </a:cubicBezTo>
                <a:close/>
                <a:moveTo>
                  <a:pt x="1333466" y="0"/>
                </a:moveTo>
                <a:lnTo>
                  <a:pt x="1376468" y="23177"/>
                </a:lnTo>
                <a:cubicBezTo>
                  <a:pt x="1149236" y="178863"/>
                  <a:pt x="960516" y="386575"/>
                  <a:pt x="827965" y="629347"/>
                </a:cubicBezTo>
                <a:cubicBezTo>
                  <a:pt x="692459" y="571593"/>
                  <a:pt x="566467" y="495851"/>
                  <a:pt x="453430" y="404475"/>
                </a:cubicBezTo>
                <a:cubicBezTo>
                  <a:pt x="685742" y="179438"/>
                  <a:pt x="992667" y="31629"/>
                  <a:pt x="133346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201" tIns="40100" rIns="80201" bIns="40100" numCol="1" spcCol="0" rtlCol="0" fromWordArt="0" anchor="ctr" anchorCtr="0" forceAA="0" compatLnSpc="1">
            <a:prstTxWarp prst="textNoShape">
              <a:avLst/>
            </a:prstTxWarp>
            <a:noAutofit/>
          </a:bodyPr>
          <a:lstStyle/>
          <a:p>
            <a:pPr algn="ctr"/>
            <a:endParaRPr lang="ko-KR" altLang="en-US" sz="2369">
              <a:solidFill>
                <a:schemeClr val="tx1"/>
              </a:solidFill>
            </a:endParaRPr>
          </a:p>
        </p:txBody>
      </p:sp>
      <p:sp>
        <p:nvSpPr>
          <p:cNvPr id="25" name="TextBox 24">
            <a:extLst>
              <a:ext uri="{FF2B5EF4-FFF2-40B4-BE49-F238E27FC236}">
                <a16:creationId xmlns:a16="http://schemas.microsoft.com/office/drawing/2014/main" id="{F6489A52-AFCA-41B3-8418-6D81DA215426}"/>
              </a:ext>
            </a:extLst>
          </p:cNvPr>
          <p:cNvSpPr txBox="1"/>
          <p:nvPr/>
        </p:nvSpPr>
        <p:spPr>
          <a:xfrm>
            <a:off x="622421" y="2698700"/>
            <a:ext cx="3719863" cy="335348"/>
          </a:xfrm>
          <a:prstGeom prst="rect">
            <a:avLst/>
          </a:prstGeom>
          <a:solidFill>
            <a:schemeClr val="accent2"/>
          </a:solidFill>
        </p:spPr>
        <p:txBody>
          <a:bodyPr wrap="square" rtlCol="0">
            <a:spAutoFit/>
          </a:bodyPr>
          <a:lstStyle/>
          <a:p>
            <a:pPr algn="ctr"/>
            <a:r>
              <a:rPr lang="en-US" altLang="ko-KR" sz="1579" b="1" dirty="0">
                <a:latin typeface="Garamond" pitchFamily="18" charset="0"/>
                <a:cs typeface="Arial" pitchFamily="34" charset="0"/>
              </a:rPr>
              <a:t>Hospitals or Educational Institution</a:t>
            </a:r>
            <a:endParaRPr lang="ko-KR" altLang="en-US" sz="1579" b="1" dirty="0">
              <a:latin typeface="Garamond" pitchFamily="18" charset="0"/>
              <a:cs typeface="Arial" pitchFamily="34" charset="0"/>
            </a:endParaRPr>
          </a:p>
        </p:txBody>
      </p:sp>
      <p:sp>
        <p:nvSpPr>
          <p:cNvPr id="28" name="TextBox 27">
            <a:extLst>
              <a:ext uri="{FF2B5EF4-FFF2-40B4-BE49-F238E27FC236}">
                <a16:creationId xmlns:a16="http://schemas.microsoft.com/office/drawing/2014/main" id="{31B493BE-9A6E-4900-BDFE-816703DB8B8D}"/>
              </a:ext>
            </a:extLst>
          </p:cNvPr>
          <p:cNvSpPr txBox="1"/>
          <p:nvPr/>
        </p:nvSpPr>
        <p:spPr>
          <a:xfrm>
            <a:off x="6648805" y="2710157"/>
            <a:ext cx="3436445" cy="335348"/>
          </a:xfrm>
          <a:prstGeom prst="rect">
            <a:avLst/>
          </a:prstGeom>
          <a:solidFill>
            <a:schemeClr val="accent4"/>
          </a:solidFill>
        </p:spPr>
        <p:txBody>
          <a:bodyPr wrap="square" rtlCol="0">
            <a:spAutoFit/>
          </a:bodyPr>
          <a:lstStyle/>
          <a:p>
            <a:pPr algn="ctr"/>
            <a:r>
              <a:rPr lang="en-US" altLang="ko-KR" sz="1579" b="1" dirty="0">
                <a:latin typeface="Garamond" pitchFamily="18" charset="0"/>
                <a:cs typeface="Arial" pitchFamily="34" charset="0"/>
              </a:rPr>
              <a:t>Hospitals or Educational institutions</a:t>
            </a:r>
            <a:endParaRPr lang="ko-KR" altLang="en-US" sz="1579" b="1" dirty="0">
              <a:latin typeface="Garamond" pitchFamily="18" charset="0"/>
              <a:cs typeface="Arial" pitchFamily="34" charset="0"/>
            </a:endParaRPr>
          </a:p>
        </p:txBody>
      </p:sp>
    </p:spTree>
    <p:extLst>
      <p:ext uri="{BB962C8B-B14F-4D97-AF65-F5344CB8AC3E}">
        <p14:creationId xmlns:p14="http://schemas.microsoft.com/office/powerpoint/2010/main" val="42012780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F3DC-C116-CD28-A1BF-6A751F5473AB}"/>
              </a:ext>
            </a:extLst>
          </p:cNvPr>
          <p:cNvSpPr>
            <a:spLocks noGrp="1"/>
          </p:cNvSpPr>
          <p:nvPr>
            <p:ph type="title"/>
          </p:nvPr>
        </p:nvSpPr>
        <p:spPr/>
        <p:txBody>
          <a:bodyPr/>
          <a:lstStyle/>
          <a:p>
            <a:r>
              <a:rPr lang="en-IN" dirty="0"/>
              <a:t>Meaning of Accreted Income: </a:t>
            </a:r>
          </a:p>
        </p:txBody>
      </p:sp>
      <p:sp>
        <p:nvSpPr>
          <p:cNvPr id="3" name="Content Placeholder 2">
            <a:extLst>
              <a:ext uri="{FF2B5EF4-FFF2-40B4-BE49-F238E27FC236}">
                <a16:creationId xmlns:a16="http://schemas.microsoft.com/office/drawing/2014/main" id="{D4836187-116E-BE34-DEEC-4980FC9208B2}"/>
              </a:ext>
            </a:extLst>
          </p:cNvPr>
          <p:cNvSpPr>
            <a:spLocks noGrp="1"/>
          </p:cNvSpPr>
          <p:nvPr>
            <p:ph idx="1"/>
          </p:nvPr>
        </p:nvSpPr>
        <p:spPr/>
        <p:txBody>
          <a:bodyPr/>
          <a:lstStyle/>
          <a:p>
            <a:r>
              <a:rPr lang="en-GB" dirty="0"/>
              <a:t>Aggregate FMV of total assets of the specified person as on the specified date </a:t>
            </a:r>
          </a:p>
          <a:p>
            <a:r>
              <a:rPr lang="en-GB" dirty="0"/>
              <a:t>Less </a:t>
            </a:r>
          </a:p>
          <a:p>
            <a:r>
              <a:rPr lang="en-GB" dirty="0"/>
              <a:t>Total liability of the specified person computed in accordance with the prescribed method of valuation [See Method of Valuation prescribed by CBDT given in pages 10.77 to 10.81]</a:t>
            </a:r>
            <a:endParaRPr lang="en-IN" dirty="0"/>
          </a:p>
        </p:txBody>
      </p:sp>
    </p:spTree>
    <p:extLst>
      <p:ext uri="{BB962C8B-B14F-4D97-AF65-F5344CB8AC3E}">
        <p14:creationId xmlns:p14="http://schemas.microsoft.com/office/powerpoint/2010/main" val="32868506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39A6469-0219-68AE-62C1-84A4FA0D1A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2204" y="885825"/>
            <a:ext cx="8897131" cy="6259359"/>
          </a:xfrm>
        </p:spPr>
      </p:pic>
    </p:spTree>
    <p:extLst>
      <p:ext uri="{BB962C8B-B14F-4D97-AF65-F5344CB8AC3E}">
        <p14:creationId xmlns:p14="http://schemas.microsoft.com/office/powerpoint/2010/main" val="3391009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9579826" y="7118884"/>
            <a:ext cx="161290" cy="193040"/>
          </a:xfrm>
          <a:prstGeom prst="rect">
            <a:avLst/>
          </a:prstGeom>
        </p:spPr>
        <p:txBody>
          <a:bodyPr vert="horz" wrap="square" lIns="0" tIns="0" rIns="0" bIns="0" rtlCol="0">
            <a:spAutoFit/>
          </a:bodyPr>
          <a:lstStyle/>
          <a:p>
            <a:pPr marL="38100">
              <a:lnSpc>
                <a:spcPts val="1350"/>
              </a:lnSpc>
            </a:pPr>
            <a:fld id="{81D60167-4931-47E6-BA6A-407CBD079E47}" type="slidenum">
              <a:rPr sz="1300" spc="10" dirty="0">
                <a:solidFill>
                  <a:srgbClr val="878787"/>
                </a:solidFill>
                <a:latin typeface="Calibri"/>
                <a:cs typeface="Calibri"/>
              </a:rPr>
              <a:t>42</a:t>
            </a:fld>
            <a:endParaRPr sz="1300">
              <a:latin typeface="Calibri"/>
              <a:cs typeface="Calibri"/>
            </a:endParaRPr>
          </a:p>
        </p:txBody>
      </p:sp>
      <p:sp>
        <p:nvSpPr>
          <p:cNvPr id="2" name="object 2"/>
          <p:cNvSpPr txBox="1">
            <a:spLocks noGrp="1"/>
          </p:cNvSpPr>
          <p:nvPr>
            <p:ph type="title"/>
          </p:nvPr>
        </p:nvSpPr>
        <p:spPr>
          <a:xfrm>
            <a:off x="3004848" y="136564"/>
            <a:ext cx="4704052" cy="623248"/>
          </a:xfrm>
          <a:prstGeom prst="rect">
            <a:avLst/>
          </a:prstGeom>
        </p:spPr>
        <p:txBody>
          <a:bodyPr vert="horz" wrap="square" lIns="0" tIns="15240" rIns="0" bIns="0" rtlCol="0">
            <a:spAutoFit/>
          </a:bodyPr>
          <a:lstStyle/>
          <a:p>
            <a:pPr marL="12700">
              <a:lnSpc>
                <a:spcPct val="100000"/>
              </a:lnSpc>
              <a:spcBef>
                <a:spcPts val="120"/>
              </a:spcBef>
            </a:pPr>
            <a:r>
              <a:rPr sz="3950" spc="5" dirty="0">
                <a:latin typeface="Garamond" panose="02020404030301010803" pitchFamily="18" charset="0"/>
              </a:rPr>
              <a:t>Overview</a:t>
            </a:r>
            <a:r>
              <a:rPr sz="3950" spc="-105" dirty="0">
                <a:latin typeface="Garamond" panose="02020404030301010803" pitchFamily="18" charset="0"/>
              </a:rPr>
              <a:t> </a:t>
            </a:r>
            <a:r>
              <a:rPr sz="3950" spc="5" dirty="0">
                <a:latin typeface="Garamond" panose="02020404030301010803" pitchFamily="18" charset="0"/>
              </a:rPr>
              <a:t>-</a:t>
            </a:r>
            <a:r>
              <a:rPr sz="3950" spc="-105" dirty="0">
                <a:latin typeface="Garamond" panose="02020404030301010803" pitchFamily="18" charset="0"/>
              </a:rPr>
              <a:t> </a:t>
            </a:r>
            <a:r>
              <a:rPr sz="3950" spc="5" dirty="0">
                <a:latin typeface="Garamond" panose="02020404030301010803" pitchFamily="18" charset="0"/>
              </a:rPr>
              <a:t>Pitfalls</a:t>
            </a:r>
            <a:endParaRPr sz="3950" dirty="0">
              <a:latin typeface="Garamond" panose="02020404030301010803" pitchFamily="18" charset="0"/>
            </a:endParaRPr>
          </a:p>
        </p:txBody>
      </p:sp>
      <p:sp>
        <p:nvSpPr>
          <p:cNvPr id="3" name="object 3"/>
          <p:cNvSpPr txBox="1"/>
          <p:nvPr/>
        </p:nvSpPr>
        <p:spPr>
          <a:xfrm>
            <a:off x="952049" y="1180532"/>
            <a:ext cx="8822055" cy="5707588"/>
          </a:xfrm>
          <a:prstGeom prst="rect">
            <a:avLst/>
          </a:prstGeom>
        </p:spPr>
        <p:txBody>
          <a:bodyPr vert="horz" wrap="square" lIns="0" tIns="101600" rIns="0" bIns="0" rtlCol="0">
            <a:spAutoFit/>
          </a:bodyPr>
          <a:lstStyle/>
          <a:p>
            <a:pPr marL="329565" marR="65405" indent="-317500" algn="just">
              <a:lnSpc>
                <a:spcPct val="82000"/>
              </a:lnSpc>
              <a:spcBef>
                <a:spcPts val="800"/>
              </a:spcBef>
              <a:buFont typeface="Arial MT"/>
              <a:buChar char="•"/>
              <a:tabLst>
                <a:tab pos="329565" algn="l"/>
                <a:tab pos="330200" algn="l"/>
              </a:tabLst>
            </a:pPr>
            <a:r>
              <a:rPr sz="3250" spc="-10" dirty="0">
                <a:latin typeface="Garamond" panose="02020404030301010803" pitchFamily="18" charset="0"/>
                <a:cs typeface="Calibri"/>
              </a:rPr>
              <a:t>Religious</a:t>
            </a:r>
            <a:r>
              <a:rPr sz="3250" spc="-60" dirty="0">
                <a:latin typeface="Garamond" panose="02020404030301010803" pitchFamily="18" charset="0"/>
                <a:cs typeface="Calibri"/>
              </a:rPr>
              <a:t> </a:t>
            </a:r>
            <a:r>
              <a:rPr sz="3250" spc="-10" dirty="0">
                <a:latin typeface="Garamond" panose="02020404030301010803" pitchFamily="18" charset="0"/>
                <a:cs typeface="Calibri"/>
              </a:rPr>
              <a:t>trust</a:t>
            </a:r>
            <a:r>
              <a:rPr sz="3250" spc="-30" dirty="0">
                <a:latin typeface="Garamond" panose="02020404030301010803" pitchFamily="18" charset="0"/>
                <a:cs typeface="Calibri"/>
              </a:rPr>
              <a:t> </a:t>
            </a:r>
            <a:r>
              <a:rPr sz="3250" spc="-15" dirty="0">
                <a:latin typeface="Garamond" panose="02020404030301010803" pitchFamily="18" charset="0"/>
                <a:cs typeface="Calibri"/>
              </a:rPr>
              <a:t>can</a:t>
            </a:r>
            <a:r>
              <a:rPr sz="3250" dirty="0">
                <a:latin typeface="Garamond" panose="02020404030301010803" pitchFamily="18" charset="0"/>
                <a:cs typeface="Calibri"/>
              </a:rPr>
              <a:t> </a:t>
            </a:r>
            <a:r>
              <a:rPr sz="3250" spc="5" dirty="0">
                <a:latin typeface="Garamond" panose="02020404030301010803" pitchFamily="18" charset="0"/>
                <a:cs typeface="Calibri"/>
              </a:rPr>
              <a:t>do</a:t>
            </a:r>
            <a:r>
              <a:rPr sz="3250" spc="-10" dirty="0">
                <a:latin typeface="Garamond" panose="02020404030301010803" pitchFamily="18" charset="0"/>
                <a:cs typeface="Calibri"/>
              </a:rPr>
              <a:t> </a:t>
            </a:r>
            <a:r>
              <a:rPr sz="3250" spc="-5" dirty="0">
                <a:latin typeface="Garamond" panose="02020404030301010803" pitchFamily="18" charset="0"/>
                <a:cs typeface="Calibri"/>
              </a:rPr>
              <a:t>charity</a:t>
            </a:r>
            <a:r>
              <a:rPr sz="3250" spc="-60" dirty="0">
                <a:latin typeface="Garamond" panose="02020404030301010803" pitchFamily="18" charset="0"/>
                <a:cs typeface="Calibri"/>
              </a:rPr>
              <a:t> </a:t>
            </a:r>
            <a:r>
              <a:rPr sz="3250" spc="-5" dirty="0">
                <a:latin typeface="Garamond" panose="02020404030301010803" pitchFamily="18" charset="0"/>
                <a:cs typeface="Calibri"/>
              </a:rPr>
              <a:t>but</a:t>
            </a:r>
            <a:r>
              <a:rPr sz="3250" spc="30" dirty="0">
                <a:latin typeface="Garamond" panose="02020404030301010803" pitchFamily="18" charset="0"/>
                <a:cs typeface="Calibri"/>
              </a:rPr>
              <a:t> </a:t>
            </a:r>
            <a:r>
              <a:rPr sz="3250" dirty="0">
                <a:latin typeface="Garamond" panose="02020404030301010803" pitchFamily="18" charset="0"/>
                <a:cs typeface="Calibri"/>
              </a:rPr>
              <a:t>a</a:t>
            </a:r>
            <a:r>
              <a:rPr sz="3250" spc="-15" dirty="0">
                <a:latin typeface="Garamond" panose="02020404030301010803" pitchFamily="18" charset="0"/>
                <a:cs typeface="Calibri"/>
              </a:rPr>
              <a:t> </a:t>
            </a:r>
            <a:r>
              <a:rPr sz="3250" spc="-10" dirty="0">
                <a:latin typeface="Garamond" panose="02020404030301010803" pitchFamily="18" charset="0"/>
                <a:cs typeface="Calibri"/>
              </a:rPr>
              <a:t>charitable</a:t>
            </a:r>
            <a:r>
              <a:rPr sz="3250" spc="-40" dirty="0">
                <a:latin typeface="Garamond" panose="02020404030301010803" pitchFamily="18" charset="0"/>
                <a:cs typeface="Calibri"/>
              </a:rPr>
              <a:t> </a:t>
            </a:r>
            <a:r>
              <a:rPr sz="3250" spc="-25" dirty="0">
                <a:latin typeface="Garamond" panose="02020404030301010803" pitchFamily="18" charset="0"/>
                <a:cs typeface="Calibri"/>
              </a:rPr>
              <a:t>trust </a:t>
            </a:r>
            <a:r>
              <a:rPr sz="3250" spc="-720" dirty="0">
                <a:latin typeface="Garamond" panose="02020404030301010803" pitchFamily="18" charset="0"/>
                <a:cs typeface="Calibri"/>
              </a:rPr>
              <a:t> </a:t>
            </a:r>
            <a:r>
              <a:rPr sz="3250" spc="-10" dirty="0">
                <a:latin typeface="Garamond" panose="02020404030301010803" pitchFamily="18" charset="0"/>
                <a:cs typeface="Calibri"/>
              </a:rPr>
              <a:t>cannot </a:t>
            </a:r>
            <a:r>
              <a:rPr sz="3250" spc="-15" dirty="0">
                <a:latin typeface="Garamond" panose="02020404030301010803" pitchFamily="18" charset="0"/>
                <a:cs typeface="Calibri"/>
              </a:rPr>
              <a:t>pursue </a:t>
            </a:r>
            <a:r>
              <a:rPr sz="3250" spc="-10" dirty="0">
                <a:latin typeface="Garamond" panose="02020404030301010803" pitchFamily="18" charset="0"/>
                <a:cs typeface="Calibri"/>
              </a:rPr>
              <a:t>religious </a:t>
            </a:r>
            <a:r>
              <a:rPr sz="3250" dirty="0">
                <a:latin typeface="Garamond" panose="02020404030301010803" pitchFamily="18" charset="0"/>
                <a:cs typeface="Calibri"/>
              </a:rPr>
              <a:t>objects – </a:t>
            </a:r>
            <a:r>
              <a:rPr sz="3250" spc="-10" dirty="0">
                <a:latin typeface="Garamond" panose="02020404030301010803" pitchFamily="18" charset="0"/>
                <a:cs typeface="Calibri"/>
              </a:rPr>
              <a:t>Charitable </a:t>
            </a:r>
            <a:r>
              <a:rPr sz="3250" spc="-25" dirty="0">
                <a:latin typeface="Garamond" panose="02020404030301010803" pitchFamily="18" charset="0"/>
                <a:cs typeface="Calibri"/>
              </a:rPr>
              <a:t>trust </a:t>
            </a:r>
            <a:r>
              <a:rPr sz="3250" spc="-20" dirty="0">
                <a:latin typeface="Garamond" panose="02020404030301010803" pitchFamily="18" charset="0"/>
                <a:cs typeface="Calibri"/>
              </a:rPr>
              <a:t> </a:t>
            </a:r>
            <a:r>
              <a:rPr sz="3250" spc="-15" dirty="0">
                <a:latin typeface="Garamond" panose="02020404030301010803" pitchFamily="18" charset="0"/>
                <a:cs typeface="Calibri"/>
              </a:rPr>
              <a:t>having</a:t>
            </a:r>
            <a:r>
              <a:rPr sz="3250" spc="5" dirty="0">
                <a:latin typeface="Garamond" panose="02020404030301010803" pitchFamily="18" charset="0"/>
                <a:cs typeface="Calibri"/>
              </a:rPr>
              <a:t> </a:t>
            </a:r>
            <a:r>
              <a:rPr sz="3250" spc="-20" dirty="0">
                <a:latin typeface="Garamond" panose="02020404030301010803" pitchFamily="18" charset="0"/>
                <a:cs typeface="Calibri"/>
              </a:rPr>
              <a:t>mixed</a:t>
            </a:r>
            <a:r>
              <a:rPr sz="3250" spc="-10" dirty="0">
                <a:latin typeface="Garamond" panose="02020404030301010803" pitchFamily="18" charset="0"/>
                <a:cs typeface="Calibri"/>
              </a:rPr>
              <a:t> </a:t>
            </a:r>
            <a:r>
              <a:rPr sz="3250" dirty="0">
                <a:latin typeface="Garamond" panose="02020404030301010803" pitchFamily="18" charset="0"/>
                <a:cs typeface="Calibri"/>
              </a:rPr>
              <a:t>objects</a:t>
            </a:r>
            <a:r>
              <a:rPr sz="3250" spc="-60" dirty="0">
                <a:latin typeface="Garamond" panose="02020404030301010803" pitchFamily="18" charset="0"/>
                <a:cs typeface="Calibri"/>
              </a:rPr>
              <a:t> </a:t>
            </a:r>
            <a:r>
              <a:rPr sz="3250" dirty="0">
                <a:latin typeface="Garamond" panose="02020404030301010803" pitchFamily="18" charset="0"/>
                <a:cs typeface="Calibri"/>
              </a:rPr>
              <a:t>–</a:t>
            </a:r>
            <a:r>
              <a:rPr sz="3250" spc="-20" dirty="0">
                <a:latin typeface="Garamond" panose="02020404030301010803" pitchFamily="18" charset="0"/>
                <a:cs typeface="Calibri"/>
              </a:rPr>
              <a:t> </a:t>
            </a:r>
            <a:r>
              <a:rPr sz="3250" spc="-10" dirty="0">
                <a:latin typeface="Garamond" panose="02020404030301010803" pitchFamily="18" charset="0"/>
                <a:cs typeface="Calibri"/>
              </a:rPr>
              <a:t>very</a:t>
            </a:r>
            <a:r>
              <a:rPr sz="3250" spc="-5" dirty="0">
                <a:latin typeface="Garamond" panose="02020404030301010803" pitchFamily="18" charset="0"/>
                <a:cs typeface="Calibri"/>
              </a:rPr>
              <a:t> </a:t>
            </a:r>
            <a:r>
              <a:rPr sz="3250" spc="-10" dirty="0">
                <a:latin typeface="Garamond" panose="02020404030301010803" pitchFamily="18" charset="0"/>
                <a:cs typeface="Calibri"/>
              </a:rPr>
              <a:t>dangerous</a:t>
            </a:r>
            <a:r>
              <a:rPr sz="3250" spc="-25" dirty="0">
                <a:latin typeface="Garamond" panose="02020404030301010803" pitchFamily="18" charset="0"/>
                <a:cs typeface="Calibri"/>
              </a:rPr>
              <a:t> </a:t>
            </a:r>
            <a:r>
              <a:rPr sz="3250" spc="-5" dirty="0">
                <a:latin typeface="Garamond" panose="02020404030301010803" pitchFamily="18" charset="0"/>
                <a:cs typeface="Calibri"/>
              </a:rPr>
              <a:t>scenario</a:t>
            </a:r>
            <a:endParaRPr sz="3250" dirty="0">
              <a:latin typeface="Garamond" panose="02020404030301010803" pitchFamily="18" charset="0"/>
              <a:cs typeface="Calibri"/>
            </a:endParaRPr>
          </a:p>
          <a:p>
            <a:pPr algn="just">
              <a:lnSpc>
                <a:spcPct val="100000"/>
              </a:lnSpc>
              <a:buFont typeface="Arial MT"/>
              <a:buChar char="•"/>
            </a:pPr>
            <a:endParaRPr sz="3900" dirty="0">
              <a:latin typeface="Garamond" panose="02020404030301010803" pitchFamily="18" charset="0"/>
              <a:cs typeface="Calibri"/>
            </a:endParaRPr>
          </a:p>
          <a:p>
            <a:pPr marL="329565" marR="5080" indent="-317500" algn="just">
              <a:lnSpc>
                <a:spcPct val="81100"/>
              </a:lnSpc>
              <a:buFont typeface="Arial MT"/>
              <a:buChar char="•"/>
              <a:tabLst>
                <a:tab pos="329565" algn="l"/>
                <a:tab pos="330200" algn="l"/>
              </a:tabLst>
            </a:pPr>
            <a:r>
              <a:rPr sz="3250" spc="-10" dirty="0">
                <a:latin typeface="Garamond" panose="02020404030301010803" pitchFamily="18" charset="0"/>
                <a:cs typeface="Calibri"/>
              </a:rPr>
              <a:t>Problem situations </a:t>
            </a:r>
            <a:r>
              <a:rPr sz="3250" dirty="0">
                <a:latin typeface="Garamond" panose="02020404030301010803" pitchFamily="18" charset="0"/>
                <a:cs typeface="Calibri"/>
              </a:rPr>
              <a:t>– </a:t>
            </a:r>
            <a:r>
              <a:rPr sz="3250" spc="-10" dirty="0">
                <a:latin typeface="Garamond" panose="02020404030301010803" pitchFamily="18" charset="0"/>
                <a:cs typeface="Calibri"/>
              </a:rPr>
              <a:t>Charitable trust </a:t>
            </a:r>
            <a:r>
              <a:rPr sz="3250" spc="-5" dirty="0">
                <a:latin typeface="Garamond" panose="02020404030301010803" pitchFamily="18" charset="0"/>
                <a:cs typeface="Calibri"/>
              </a:rPr>
              <a:t>with </a:t>
            </a:r>
            <a:r>
              <a:rPr sz="3250" spc="-10" dirty="0">
                <a:latin typeface="Garamond" panose="02020404030301010803" pitchFamily="18" charset="0"/>
                <a:cs typeface="Calibri"/>
              </a:rPr>
              <a:t>religious </a:t>
            </a:r>
            <a:r>
              <a:rPr sz="3250" spc="-720" dirty="0">
                <a:latin typeface="Garamond" panose="02020404030301010803" pitchFamily="18" charset="0"/>
                <a:cs typeface="Calibri"/>
              </a:rPr>
              <a:t> </a:t>
            </a:r>
            <a:r>
              <a:rPr sz="3250" spc="-5" dirty="0">
                <a:latin typeface="Garamond" panose="02020404030301010803" pitchFamily="18" charset="0"/>
                <a:cs typeface="Calibri"/>
              </a:rPr>
              <a:t>objects,</a:t>
            </a:r>
            <a:r>
              <a:rPr sz="3250" spc="20" dirty="0">
                <a:latin typeface="Garamond" panose="02020404030301010803" pitchFamily="18" charset="0"/>
                <a:cs typeface="Calibri"/>
              </a:rPr>
              <a:t> </a:t>
            </a:r>
            <a:r>
              <a:rPr sz="3250" spc="-5" dirty="0">
                <a:latin typeface="Garamond" panose="02020404030301010803" pitchFamily="18" charset="0"/>
                <a:cs typeface="Calibri"/>
              </a:rPr>
              <a:t>public</a:t>
            </a:r>
            <a:r>
              <a:rPr sz="3250" spc="45" dirty="0">
                <a:latin typeface="Garamond" panose="02020404030301010803" pitchFamily="18" charset="0"/>
                <a:cs typeface="Calibri"/>
              </a:rPr>
              <a:t> </a:t>
            </a:r>
            <a:r>
              <a:rPr sz="3250" spc="-15" dirty="0">
                <a:latin typeface="Garamond" panose="02020404030301010803" pitchFamily="18" charset="0"/>
                <a:cs typeface="Calibri"/>
              </a:rPr>
              <a:t>religious</a:t>
            </a:r>
            <a:r>
              <a:rPr sz="3250" spc="15" dirty="0">
                <a:latin typeface="Garamond" panose="02020404030301010803" pitchFamily="18" charset="0"/>
                <a:cs typeface="Calibri"/>
              </a:rPr>
              <a:t> </a:t>
            </a:r>
            <a:r>
              <a:rPr sz="3250" spc="-15" dirty="0">
                <a:latin typeface="Garamond" panose="02020404030301010803" pitchFamily="18" charset="0"/>
                <a:cs typeface="Calibri"/>
              </a:rPr>
              <a:t>trusts</a:t>
            </a:r>
            <a:r>
              <a:rPr sz="3250" spc="15" dirty="0">
                <a:latin typeface="Garamond" panose="02020404030301010803" pitchFamily="18" charset="0"/>
                <a:cs typeface="Calibri"/>
              </a:rPr>
              <a:t> </a:t>
            </a:r>
            <a:r>
              <a:rPr sz="3250" spc="-5" dirty="0">
                <a:latin typeface="Garamond" panose="02020404030301010803" pitchFamily="18" charset="0"/>
                <a:cs typeface="Calibri"/>
              </a:rPr>
              <a:t>with</a:t>
            </a:r>
            <a:r>
              <a:rPr sz="3250" spc="35" dirty="0">
                <a:latin typeface="Garamond" panose="02020404030301010803" pitchFamily="18" charset="0"/>
                <a:cs typeface="Calibri"/>
              </a:rPr>
              <a:t> </a:t>
            </a:r>
            <a:r>
              <a:rPr sz="3250" spc="-20" dirty="0">
                <a:latin typeface="Garamond" panose="02020404030301010803" pitchFamily="18" charset="0"/>
                <a:cs typeface="Calibri"/>
              </a:rPr>
              <a:t>private </a:t>
            </a:r>
            <a:r>
              <a:rPr sz="3250" spc="-15" dirty="0">
                <a:latin typeface="Garamond" panose="02020404030301010803" pitchFamily="18" charset="0"/>
                <a:cs typeface="Calibri"/>
              </a:rPr>
              <a:t> </a:t>
            </a:r>
            <a:r>
              <a:rPr sz="3250" spc="-10" dirty="0">
                <a:latin typeface="Garamond" panose="02020404030301010803" pitchFamily="18" charset="0"/>
                <a:cs typeface="Calibri"/>
              </a:rPr>
              <a:t>religious </a:t>
            </a:r>
            <a:r>
              <a:rPr sz="3250" spc="-5" dirty="0">
                <a:latin typeface="Garamond" panose="02020404030301010803" pitchFamily="18" charset="0"/>
                <a:cs typeface="Calibri"/>
              </a:rPr>
              <a:t>objects, </a:t>
            </a:r>
            <a:r>
              <a:rPr sz="3250" spc="-10" dirty="0">
                <a:latin typeface="Garamond" panose="02020404030301010803" pitchFamily="18" charset="0"/>
                <a:cs typeface="Calibri"/>
              </a:rPr>
              <a:t>benefits given </a:t>
            </a:r>
            <a:r>
              <a:rPr sz="3250" spc="-25" dirty="0">
                <a:latin typeface="Garamond" panose="02020404030301010803" pitchFamily="18" charset="0"/>
                <a:cs typeface="Calibri"/>
              </a:rPr>
              <a:t>to </a:t>
            </a:r>
            <a:r>
              <a:rPr sz="3250" spc="-5" dirty="0">
                <a:latin typeface="Garamond" panose="02020404030301010803" pitchFamily="18" charset="0"/>
                <a:cs typeface="Calibri"/>
              </a:rPr>
              <a:t>specified </a:t>
            </a:r>
            <a:r>
              <a:rPr sz="3250" dirty="0">
                <a:latin typeface="Garamond" panose="02020404030301010803" pitchFamily="18" charset="0"/>
                <a:cs typeface="Calibri"/>
              </a:rPr>
              <a:t> </a:t>
            </a:r>
            <a:r>
              <a:rPr sz="3250" spc="-15" dirty="0">
                <a:latin typeface="Garamond" panose="02020404030301010803" pitchFamily="18" charset="0"/>
                <a:cs typeface="Calibri"/>
              </a:rPr>
              <a:t>persons,</a:t>
            </a:r>
            <a:r>
              <a:rPr sz="3250" spc="-25" dirty="0">
                <a:latin typeface="Garamond" panose="02020404030301010803" pitchFamily="18" charset="0"/>
                <a:cs typeface="Calibri"/>
              </a:rPr>
              <a:t> </a:t>
            </a:r>
            <a:r>
              <a:rPr sz="3250" spc="-20" dirty="0">
                <a:latin typeface="Garamond" panose="02020404030301010803" pitchFamily="18" charset="0"/>
                <a:cs typeface="Calibri"/>
              </a:rPr>
              <a:t>trust</a:t>
            </a:r>
            <a:r>
              <a:rPr sz="3250" spc="-40" dirty="0">
                <a:latin typeface="Garamond" panose="02020404030301010803" pitchFamily="18" charset="0"/>
                <a:cs typeface="Calibri"/>
              </a:rPr>
              <a:t> </a:t>
            </a:r>
            <a:r>
              <a:rPr sz="3250" spc="-10" dirty="0">
                <a:latin typeface="Garamond" panose="02020404030301010803" pitchFamily="18" charset="0"/>
                <a:cs typeface="Calibri"/>
              </a:rPr>
              <a:t>property</a:t>
            </a:r>
            <a:r>
              <a:rPr sz="3250" dirty="0">
                <a:latin typeface="Garamond" panose="02020404030301010803" pitchFamily="18" charset="0"/>
                <a:cs typeface="Calibri"/>
              </a:rPr>
              <a:t> </a:t>
            </a:r>
            <a:r>
              <a:rPr sz="3250" spc="-5" dirty="0">
                <a:latin typeface="Garamond" panose="02020404030301010803" pitchFamily="18" charset="0"/>
                <a:cs typeface="Calibri"/>
              </a:rPr>
              <a:t>misused,</a:t>
            </a:r>
            <a:r>
              <a:rPr sz="3250" spc="10" dirty="0">
                <a:latin typeface="Garamond" panose="02020404030301010803" pitchFamily="18" charset="0"/>
                <a:cs typeface="Calibri"/>
              </a:rPr>
              <a:t> </a:t>
            </a:r>
            <a:r>
              <a:rPr sz="3250" spc="-10" dirty="0">
                <a:latin typeface="Garamond" panose="02020404030301010803" pitchFamily="18" charset="0"/>
                <a:cs typeface="Calibri"/>
              </a:rPr>
              <a:t>amounts</a:t>
            </a:r>
            <a:r>
              <a:rPr sz="3250" spc="65" dirty="0">
                <a:latin typeface="Garamond" panose="02020404030301010803" pitchFamily="18" charset="0"/>
                <a:cs typeface="Calibri"/>
              </a:rPr>
              <a:t> </a:t>
            </a:r>
            <a:r>
              <a:rPr sz="3250" spc="-5" dirty="0">
                <a:latin typeface="Garamond" panose="02020404030301010803" pitchFamily="18" charset="0"/>
                <a:cs typeface="Calibri"/>
              </a:rPr>
              <a:t>not </a:t>
            </a:r>
            <a:r>
              <a:rPr sz="3250" dirty="0">
                <a:latin typeface="Garamond" panose="02020404030301010803" pitchFamily="18" charset="0"/>
                <a:cs typeface="Calibri"/>
              </a:rPr>
              <a:t> </a:t>
            </a:r>
            <a:r>
              <a:rPr sz="3250" spc="-25" dirty="0">
                <a:latin typeface="Garamond" panose="02020404030301010803" pitchFamily="18" charset="0"/>
                <a:cs typeface="Calibri"/>
              </a:rPr>
              <a:t>invested </a:t>
            </a:r>
            <a:r>
              <a:rPr sz="3250" dirty="0">
                <a:latin typeface="Garamond" panose="02020404030301010803" pitchFamily="18" charset="0"/>
                <a:cs typeface="Calibri"/>
              </a:rPr>
              <a:t>in </a:t>
            </a:r>
            <a:r>
              <a:rPr sz="3250" spc="-5" dirty="0">
                <a:latin typeface="Garamond" panose="02020404030301010803" pitchFamily="18" charset="0"/>
                <a:cs typeface="Calibri"/>
              </a:rPr>
              <a:t>specified mode, </a:t>
            </a:r>
            <a:r>
              <a:rPr sz="3250" spc="-10" dirty="0">
                <a:latin typeface="Garamond" panose="02020404030301010803" pitchFamily="18" charset="0"/>
                <a:cs typeface="Calibri"/>
              </a:rPr>
              <a:t>problems </a:t>
            </a:r>
            <a:r>
              <a:rPr sz="3250" dirty="0">
                <a:latin typeface="Garamond" panose="02020404030301010803" pitchFamily="18" charset="0"/>
                <a:cs typeface="Calibri"/>
              </a:rPr>
              <a:t>in </a:t>
            </a:r>
            <a:r>
              <a:rPr sz="3250" spc="-10" dirty="0">
                <a:latin typeface="Garamond" panose="02020404030301010803" pitchFamily="18" charset="0"/>
                <a:cs typeface="Calibri"/>
              </a:rPr>
              <a:t>accounts, </a:t>
            </a:r>
            <a:r>
              <a:rPr sz="3250" spc="-5" dirty="0">
                <a:latin typeface="Garamond" panose="02020404030301010803" pitchFamily="18" charset="0"/>
                <a:cs typeface="Calibri"/>
              </a:rPr>
              <a:t> audit,</a:t>
            </a:r>
            <a:r>
              <a:rPr sz="3250" spc="10" dirty="0">
                <a:latin typeface="Garamond" panose="02020404030301010803" pitchFamily="18" charset="0"/>
                <a:cs typeface="Calibri"/>
              </a:rPr>
              <a:t> </a:t>
            </a:r>
            <a:r>
              <a:rPr sz="3250" spc="-10" dirty="0">
                <a:latin typeface="Garamond" panose="02020404030301010803" pitchFamily="18" charset="0"/>
                <a:cs typeface="Calibri"/>
              </a:rPr>
              <a:t>Violation</a:t>
            </a:r>
            <a:r>
              <a:rPr sz="3250" spc="-40" dirty="0">
                <a:latin typeface="Garamond" panose="02020404030301010803" pitchFamily="18" charset="0"/>
                <a:cs typeface="Calibri"/>
              </a:rPr>
              <a:t> </a:t>
            </a:r>
            <a:r>
              <a:rPr sz="3250" spc="-15" dirty="0">
                <a:latin typeface="Garamond" panose="02020404030301010803" pitchFamily="18" charset="0"/>
                <a:cs typeface="Calibri"/>
              </a:rPr>
              <a:t>of</a:t>
            </a:r>
            <a:r>
              <a:rPr sz="3250" spc="-5" dirty="0">
                <a:latin typeface="Garamond" panose="02020404030301010803" pitchFamily="18" charset="0"/>
                <a:cs typeface="Calibri"/>
              </a:rPr>
              <a:t> </a:t>
            </a:r>
            <a:r>
              <a:rPr sz="3250" dirty="0">
                <a:latin typeface="Garamond" panose="02020404030301010803" pitchFamily="18" charset="0"/>
                <a:cs typeface="Calibri"/>
              </a:rPr>
              <a:t>other</a:t>
            </a:r>
            <a:r>
              <a:rPr sz="3250" spc="-15" dirty="0">
                <a:latin typeface="Garamond" panose="02020404030301010803" pitchFamily="18" charset="0"/>
                <a:cs typeface="Calibri"/>
              </a:rPr>
              <a:t> </a:t>
            </a:r>
            <a:r>
              <a:rPr sz="3250" spc="-5" dirty="0">
                <a:latin typeface="Garamond" panose="02020404030301010803" pitchFamily="18" charset="0"/>
                <a:cs typeface="Calibri"/>
              </a:rPr>
              <a:t>allied </a:t>
            </a:r>
            <a:r>
              <a:rPr sz="3250" spc="-15" dirty="0">
                <a:latin typeface="Garamond" panose="02020404030301010803" pitchFamily="18" charset="0"/>
                <a:cs typeface="Calibri"/>
              </a:rPr>
              <a:t>laws,</a:t>
            </a:r>
            <a:r>
              <a:rPr sz="3250" spc="15" dirty="0">
                <a:latin typeface="Garamond" panose="02020404030301010803" pitchFamily="18" charset="0"/>
                <a:cs typeface="Calibri"/>
              </a:rPr>
              <a:t> </a:t>
            </a:r>
            <a:r>
              <a:rPr sz="3250" spc="-15" dirty="0">
                <a:latin typeface="Garamond" panose="02020404030301010803" pitchFamily="18" charset="0"/>
                <a:cs typeface="Calibri"/>
              </a:rPr>
              <a:t>ITR</a:t>
            </a:r>
            <a:r>
              <a:rPr sz="3250" spc="-30" dirty="0">
                <a:latin typeface="Garamond" panose="02020404030301010803" pitchFamily="18" charset="0"/>
                <a:cs typeface="Calibri"/>
              </a:rPr>
              <a:t> </a:t>
            </a:r>
            <a:r>
              <a:rPr sz="3250" dirty="0">
                <a:latin typeface="Garamond" panose="02020404030301010803" pitchFamily="18" charset="0"/>
                <a:cs typeface="Calibri"/>
              </a:rPr>
              <a:t>/</a:t>
            </a:r>
            <a:r>
              <a:rPr sz="3250" spc="-10" dirty="0">
                <a:latin typeface="Garamond" panose="02020404030301010803" pitchFamily="18" charset="0"/>
                <a:cs typeface="Calibri"/>
              </a:rPr>
              <a:t> </a:t>
            </a:r>
            <a:r>
              <a:rPr sz="3250" spc="-85" dirty="0">
                <a:latin typeface="Garamond" panose="02020404030301010803" pitchFamily="18" charset="0"/>
                <a:cs typeface="Calibri"/>
              </a:rPr>
              <a:t>TAR</a:t>
            </a:r>
            <a:r>
              <a:rPr sz="3250" dirty="0">
                <a:latin typeface="Garamond" panose="02020404030301010803" pitchFamily="18" charset="0"/>
                <a:cs typeface="Calibri"/>
              </a:rPr>
              <a:t> </a:t>
            </a:r>
            <a:r>
              <a:rPr sz="3250" spc="-5" dirty="0">
                <a:latin typeface="Garamond" panose="02020404030301010803" pitchFamily="18" charset="0"/>
                <a:cs typeface="Calibri"/>
              </a:rPr>
              <a:t>non </a:t>
            </a:r>
            <a:r>
              <a:rPr sz="3250" dirty="0">
                <a:latin typeface="Garamond" panose="02020404030301010803" pitchFamily="18" charset="0"/>
                <a:cs typeface="Calibri"/>
              </a:rPr>
              <a:t> </a:t>
            </a:r>
            <a:r>
              <a:rPr sz="3250" spc="-5" dirty="0">
                <a:latin typeface="Garamond" panose="02020404030301010803" pitchFamily="18" charset="0"/>
                <a:cs typeface="Calibri"/>
              </a:rPr>
              <a:t>filing </a:t>
            </a:r>
            <a:r>
              <a:rPr sz="3250" spc="-10" dirty="0">
                <a:latin typeface="Garamond" panose="02020404030301010803" pitchFamily="18" charset="0"/>
                <a:cs typeface="Calibri"/>
              </a:rPr>
              <a:t>etc. </a:t>
            </a:r>
            <a:r>
              <a:rPr sz="3250" dirty="0">
                <a:latin typeface="Garamond" panose="02020404030301010803" pitchFamily="18" charset="0"/>
                <a:cs typeface="Calibri"/>
              </a:rPr>
              <a:t>– </a:t>
            </a:r>
            <a:r>
              <a:rPr sz="3250" spc="-5" dirty="0">
                <a:latin typeface="Garamond" panose="02020404030301010803" pitchFamily="18" charset="0"/>
                <a:cs typeface="Calibri"/>
              </a:rPr>
              <a:t>Can </a:t>
            </a:r>
            <a:r>
              <a:rPr sz="3250" dirty="0">
                <a:latin typeface="Garamond" panose="02020404030301010803" pitchFamily="18" charset="0"/>
                <a:cs typeface="Calibri"/>
              </a:rPr>
              <a:t>lead </a:t>
            </a:r>
            <a:r>
              <a:rPr sz="3250" spc="-25" dirty="0">
                <a:latin typeface="Garamond" panose="02020404030301010803" pitchFamily="18" charset="0"/>
                <a:cs typeface="Calibri"/>
              </a:rPr>
              <a:t>to </a:t>
            </a:r>
            <a:r>
              <a:rPr sz="3250" spc="-10" dirty="0">
                <a:latin typeface="Garamond" panose="02020404030301010803" pitchFamily="18" charset="0"/>
                <a:cs typeface="Calibri"/>
              </a:rPr>
              <a:t>cancellation </a:t>
            </a:r>
            <a:r>
              <a:rPr sz="3250" dirty="0">
                <a:latin typeface="Garamond" panose="02020404030301010803" pitchFamily="18" charset="0"/>
                <a:cs typeface="Calibri"/>
              </a:rPr>
              <a:t>of </a:t>
            </a:r>
            <a:r>
              <a:rPr sz="3250" spc="-25" dirty="0">
                <a:latin typeface="Garamond" panose="02020404030301010803" pitchFamily="18" charset="0"/>
                <a:cs typeface="Calibri"/>
              </a:rPr>
              <a:t>registration </a:t>
            </a:r>
            <a:r>
              <a:rPr sz="3250" spc="-20" dirty="0">
                <a:latin typeface="Garamond" panose="02020404030301010803" pitchFamily="18" charset="0"/>
                <a:cs typeface="Calibri"/>
              </a:rPr>
              <a:t> </a:t>
            </a:r>
            <a:r>
              <a:rPr sz="3250" spc="-10" dirty="0">
                <a:latin typeface="Garamond" panose="02020404030301010803" pitchFamily="18" charset="0"/>
                <a:cs typeface="Calibri"/>
              </a:rPr>
              <a:t>and</a:t>
            </a:r>
            <a:r>
              <a:rPr sz="3250" spc="20" dirty="0">
                <a:latin typeface="Garamond" panose="02020404030301010803" pitchFamily="18" charset="0"/>
                <a:cs typeface="Calibri"/>
              </a:rPr>
              <a:t> </a:t>
            </a:r>
            <a:r>
              <a:rPr sz="3250" spc="-15" dirty="0">
                <a:latin typeface="Garamond" panose="02020404030301010803" pitchFamily="18" charset="0"/>
                <a:cs typeface="Calibri"/>
              </a:rPr>
              <a:t>accreted</a:t>
            </a:r>
            <a:r>
              <a:rPr sz="3250" spc="-40" dirty="0">
                <a:latin typeface="Garamond" panose="02020404030301010803" pitchFamily="18" charset="0"/>
                <a:cs typeface="Calibri"/>
              </a:rPr>
              <a:t> </a:t>
            </a:r>
            <a:r>
              <a:rPr sz="3250" spc="-25" dirty="0">
                <a:latin typeface="Garamond" panose="02020404030301010803" pitchFamily="18" charset="0"/>
                <a:cs typeface="Calibri"/>
              </a:rPr>
              <a:t>tax.</a:t>
            </a:r>
            <a:endParaRPr sz="3250" dirty="0">
              <a:latin typeface="Garamond" panose="02020404030301010803" pitchFamily="18" charset="0"/>
              <a:cs typeface="Calibri"/>
            </a:endParaRPr>
          </a:p>
          <a:p>
            <a:pPr algn="just">
              <a:lnSpc>
                <a:spcPct val="100000"/>
              </a:lnSpc>
              <a:spcBef>
                <a:spcPts val="45"/>
              </a:spcBef>
              <a:buFont typeface="Arial MT"/>
              <a:buChar char="•"/>
            </a:pPr>
            <a:endParaRPr sz="2850" dirty="0">
              <a:latin typeface="Garamond" panose="02020404030301010803" pitchFamily="18" charset="0"/>
              <a:cs typeface="Calibri"/>
            </a:endParaRPr>
          </a:p>
          <a:p>
            <a:pPr marL="329565" indent="-317500" algn="just">
              <a:lnSpc>
                <a:spcPct val="100000"/>
              </a:lnSpc>
              <a:spcBef>
                <a:spcPts val="5"/>
              </a:spcBef>
              <a:buFont typeface="Arial MT"/>
              <a:buChar char="•"/>
              <a:tabLst>
                <a:tab pos="329565" algn="l"/>
                <a:tab pos="330200" algn="l"/>
              </a:tabLst>
            </a:pPr>
            <a:r>
              <a:rPr sz="3250" dirty="0">
                <a:latin typeface="Garamond" panose="02020404030301010803" pitchFamily="18" charset="0"/>
                <a:cs typeface="Calibri"/>
              </a:rPr>
              <a:t>Denial</a:t>
            </a:r>
            <a:r>
              <a:rPr sz="3250" spc="-25" dirty="0">
                <a:latin typeface="Garamond" panose="02020404030301010803" pitchFamily="18" charset="0"/>
                <a:cs typeface="Calibri"/>
              </a:rPr>
              <a:t> </a:t>
            </a:r>
            <a:r>
              <a:rPr sz="3250" spc="-15" dirty="0">
                <a:latin typeface="Garamond" panose="02020404030301010803" pitchFamily="18" charset="0"/>
                <a:cs typeface="Calibri"/>
              </a:rPr>
              <a:t>of</a:t>
            </a:r>
            <a:r>
              <a:rPr sz="3250" spc="-5" dirty="0">
                <a:latin typeface="Garamond" panose="02020404030301010803" pitchFamily="18" charset="0"/>
                <a:cs typeface="Calibri"/>
              </a:rPr>
              <a:t> </a:t>
            </a:r>
            <a:r>
              <a:rPr sz="3250" spc="-20" dirty="0">
                <a:latin typeface="Garamond" panose="02020404030301010803" pitchFamily="18" charset="0"/>
                <a:cs typeface="Calibri"/>
              </a:rPr>
              <a:t>exemption</a:t>
            </a:r>
            <a:r>
              <a:rPr sz="3250" spc="-10" dirty="0">
                <a:latin typeface="Garamond" panose="02020404030301010803" pitchFamily="18" charset="0"/>
                <a:cs typeface="Calibri"/>
              </a:rPr>
              <a:t> </a:t>
            </a:r>
            <a:r>
              <a:rPr sz="3250" spc="-5" dirty="0">
                <a:latin typeface="Garamond" panose="02020404030301010803" pitchFamily="18" charset="0"/>
                <a:cs typeface="Calibri"/>
              </a:rPr>
              <a:t>vs.</a:t>
            </a:r>
            <a:r>
              <a:rPr sz="3250" spc="5" dirty="0">
                <a:latin typeface="Garamond" panose="02020404030301010803" pitchFamily="18" charset="0"/>
                <a:cs typeface="Calibri"/>
              </a:rPr>
              <a:t> </a:t>
            </a:r>
            <a:r>
              <a:rPr sz="3250" spc="-10" dirty="0">
                <a:latin typeface="Garamond" panose="02020404030301010803" pitchFamily="18" charset="0"/>
                <a:cs typeface="Calibri"/>
              </a:rPr>
              <a:t>cancellation</a:t>
            </a:r>
            <a:r>
              <a:rPr sz="3250" spc="-75" dirty="0">
                <a:latin typeface="Garamond" panose="02020404030301010803" pitchFamily="18" charset="0"/>
                <a:cs typeface="Calibri"/>
              </a:rPr>
              <a:t> </a:t>
            </a:r>
            <a:r>
              <a:rPr sz="3250" dirty="0">
                <a:latin typeface="Garamond" panose="02020404030301010803" pitchFamily="18" charset="0"/>
                <a:cs typeface="Calibri"/>
              </a:rPr>
              <a:t>of</a:t>
            </a:r>
            <a:r>
              <a:rPr sz="3250" spc="-5" dirty="0">
                <a:latin typeface="Garamond" panose="02020404030301010803" pitchFamily="18" charset="0"/>
                <a:cs typeface="Calibri"/>
              </a:rPr>
              <a:t> </a:t>
            </a:r>
            <a:r>
              <a:rPr sz="3250" spc="-20" dirty="0">
                <a:latin typeface="Garamond" panose="02020404030301010803" pitchFamily="18" charset="0"/>
                <a:cs typeface="Calibri"/>
              </a:rPr>
              <a:t>regn</a:t>
            </a:r>
            <a:endParaRPr sz="3250" dirty="0">
              <a:latin typeface="Garamond" panose="02020404030301010803" pitchFamily="18" charset="0"/>
              <a:cs typeface="Calibri"/>
            </a:endParaRPr>
          </a:p>
        </p:txBody>
      </p:sp>
    </p:spTree>
    <p:extLst>
      <p:ext uri="{BB962C8B-B14F-4D97-AF65-F5344CB8AC3E}">
        <p14:creationId xmlns:p14="http://schemas.microsoft.com/office/powerpoint/2010/main" val="12048716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9579826" y="7118884"/>
            <a:ext cx="161290" cy="193040"/>
          </a:xfrm>
          <a:prstGeom prst="rect">
            <a:avLst/>
          </a:prstGeom>
        </p:spPr>
        <p:txBody>
          <a:bodyPr vert="horz" wrap="square" lIns="0" tIns="0" rIns="0" bIns="0" rtlCol="0">
            <a:spAutoFit/>
          </a:bodyPr>
          <a:lstStyle/>
          <a:p>
            <a:pPr marL="38100">
              <a:lnSpc>
                <a:spcPts val="1350"/>
              </a:lnSpc>
            </a:pPr>
            <a:fld id="{81D60167-4931-47E6-BA6A-407CBD079E47}" type="slidenum">
              <a:rPr sz="1300" spc="10" dirty="0">
                <a:solidFill>
                  <a:srgbClr val="878787"/>
                </a:solidFill>
                <a:latin typeface="Calibri"/>
                <a:cs typeface="Calibri"/>
              </a:rPr>
              <a:t>43</a:t>
            </a:fld>
            <a:endParaRPr sz="1300">
              <a:latin typeface="Calibri"/>
              <a:cs typeface="Calibri"/>
            </a:endParaRPr>
          </a:p>
        </p:txBody>
      </p:sp>
      <p:sp>
        <p:nvSpPr>
          <p:cNvPr id="2" name="object 2"/>
          <p:cNvSpPr txBox="1">
            <a:spLocks noGrp="1"/>
          </p:cNvSpPr>
          <p:nvPr>
            <p:ph type="title"/>
          </p:nvPr>
        </p:nvSpPr>
        <p:spPr>
          <a:xfrm>
            <a:off x="622300" y="0"/>
            <a:ext cx="9296399" cy="1343722"/>
          </a:xfrm>
          <a:prstGeom prst="rect">
            <a:avLst/>
          </a:prstGeom>
        </p:spPr>
        <p:txBody>
          <a:bodyPr vert="horz" wrap="square" lIns="0" tIns="12065" rIns="0" bIns="0" rtlCol="0">
            <a:spAutoFit/>
          </a:bodyPr>
          <a:lstStyle/>
          <a:p>
            <a:pPr marL="1353820" marR="5080" indent="-1341755" algn="ctr">
              <a:lnSpc>
                <a:spcPct val="109400"/>
              </a:lnSpc>
              <a:spcBef>
                <a:spcPts val="95"/>
              </a:spcBef>
            </a:pPr>
            <a:r>
              <a:rPr sz="3950" spc="10" dirty="0">
                <a:latin typeface="Garamond" panose="02020404030301010803" pitchFamily="18" charset="0"/>
              </a:rPr>
              <a:t>Overview</a:t>
            </a:r>
            <a:r>
              <a:rPr sz="3950" spc="-85" dirty="0">
                <a:latin typeface="Garamond" panose="02020404030301010803" pitchFamily="18" charset="0"/>
              </a:rPr>
              <a:t> </a:t>
            </a:r>
            <a:r>
              <a:rPr sz="3950" spc="10" dirty="0">
                <a:latin typeface="Garamond" panose="02020404030301010803" pitchFamily="18" charset="0"/>
              </a:rPr>
              <a:t>–</a:t>
            </a:r>
            <a:r>
              <a:rPr sz="3950" spc="-15" dirty="0">
                <a:latin typeface="Garamond" panose="02020404030301010803" pitchFamily="18" charset="0"/>
              </a:rPr>
              <a:t> </a:t>
            </a:r>
            <a:r>
              <a:rPr sz="3950" spc="5" dirty="0">
                <a:latin typeface="Garamond" panose="02020404030301010803" pitchFamily="18" charset="0"/>
              </a:rPr>
              <a:t>source</a:t>
            </a:r>
            <a:r>
              <a:rPr sz="3950" spc="-40" dirty="0">
                <a:latin typeface="Garamond" panose="02020404030301010803" pitchFamily="18" charset="0"/>
              </a:rPr>
              <a:t> </a:t>
            </a:r>
            <a:r>
              <a:rPr sz="3950" spc="10" dirty="0">
                <a:latin typeface="Garamond" panose="02020404030301010803" pitchFamily="18" charset="0"/>
              </a:rPr>
              <a:t>of</a:t>
            </a:r>
            <a:r>
              <a:rPr sz="3950" spc="-45" dirty="0">
                <a:latin typeface="Garamond" panose="02020404030301010803" pitchFamily="18" charset="0"/>
              </a:rPr>
              <a:t> </a:t>
            </a:r>
            <a:r>
              <a:rPr sz="3950" spc="5" dirty="0">
                <a:latin typeface="Garamond" panose="02020404030301010803" pitchFamily="18" charset="0"/>
              </a:rPr>
              <a:t>income</a:t>
            </a:r>
            <a:r>
              <a:rPr lang="en-GB" sz="3950" spc="5" dirty="0">
                <a:latin typeface="Garamond" panose="02020404030301010803" pitchFamily="18" charset="0"/>
              </a:rPr>
              <a:t> </a:t>
            </a:r>
            <a:r>
              <a:rPr sz="3950" spc="5" dirty="0">
                <a:latin typeface="Garamond" panose="02020404030301010803" pitchFamily="18" charset="0"/>
              </a:rPr>
              <a:t>and </a:t>
            </a:r>
            <a:r>
              <a:rPr sz="3950" spc="-875" dirty="0">
                <a:latin typeface="Garamond" panose="02020404030301010803" pitchFamily="18" charset="0"/>
              </a:rPr>
              <a:t> </a:t>
            </a:r>
            <a:r>
              <a:rPr sz="3950" spc="5" dirty="0">
                <a:latin typeface="Garamond" panose="02020404030301010803" pitchFamily="18" charset="0"/>
              </a:rPr>
              <a:t>application</a:t>
            </a:r>
            <a:r>
              <a:rPr sz="3950" spc="-55" dirty="0">
                <a:latin typeface="Garamond" panose="02020404030301010803" pitchFamily="18" charset="0"/>
              </a:rPr>
              <a:t> </a:t>
            </a:r>
            <a:r>
              <a:rPr sz="3950" spc="10" dirty="0">
                <a:latin typeface="Garamond" panose="02020404030301010803" pitchFamily="18" charset="0"/>
              </a:rPr>
              <a:t>of</a:t>
            </a:r>
            <a:r>
              <a:rPr sz="3950" spc="-10" dirty="0">
                <a:latin typeface="Garamond" panose="02020404030301010803" pitchFamily="18" charset="0"/>
              </a:rPr>
              <a:t> </a:t>
            </a:r>
            <a:r>
              <a:rPr sz="3950" spc="5" dirty="0">
                <a:latin typeface="Garamond" panose="02020404030301010803" pitchFamily="18" charset="0"/>
              </a:rPr>
              <a:t>income</a:t>
            </a:r>
            <a:endParaRPr sz="3950" dirty="0">
              <a:latin typeface="Garamond" panose="02020404030301010803" pitchFamily="18" charset="0"/>
            </a:endParaRPr>
          </a:p>
        </p:txBody>
      </p:sp>
      <p:sp>
        <p:nvSpPr>
          <p:cNvPr id="3" name="object 3"/>
          <p:cNvSpPr txBox="1"/>
          <p:nvPr/>
        </p:nvSpPr>
        <p:spPr>
          <a:xfrm>
            <a:off x="947499" y="1343722"/>
            <a:ext cx="8712200" cy="5384165"/>
          </a:xfrm>
          <a:prstGeom prst="rect">
            <a:avLst/>
          </a:prstGeom>
        </p:spPr>
        <p:txBody>
          <a:bodyPr vert="horz" wrap="square" lIns="0" tIns="15875" rIns="0" bIns="0" rtlCol="0">
            <a:spAutoFit/>
          </a:bodyPr>
          <a:lstStyle/>
          <a:p>
            <a:pPr marL="334010" indent="-321945" algn="just">
              <a:lnSpc>
                <a:spcPct val="100000"/>
              </a:lnSpc>
              <a:spcBef>
                <a:spcPts val="125"/>
              </a:spcBef>
              <a:buFont typeface="Arial MT"/>
              <a:buChar char="•"/>
              <a:tabLst>
                <a:tab pos="334010" algn="l"/>
                <a:tab pos="334645" algn="l"/>
              </a:tabLst>
            </a:pPr>
            <a:r>
              <a:rPr sz="2950" dirty="0">
                <a:latin typeface="Garamond" panose="02020404030301010803" pitchFamily="18" charset="0"/>
                <a:cs typeface="Calibri"/>
              </a:rPr>
              <a:t>Sources</a:t>
            </a:r>
            <a:r>
              <a:rPr sz="2950" spc="-40" dirty="0">
                <a:latin typeface="Garamond" panose="02020404030301010803" pitchFamily="18" charset="0"/>
                <a:cs typeface="Calibri"/>
              </a:rPr>
              <a:t> </a:t>
            </a:r>
            <a:r>
              <a:rPr sz="2950" spc="10" dirty="0">
                <a:latin typeface="Garamond" panose="02020404030301010803" pitchFamily="18" charset="0"/>
                <a:cs typeface="Calibri"/>
              </a:rPr>
              <a:t>of</a:t>
            </a:r>
            <a:r>
              <a:rPr sz="2950" spc="-20" dirty="0">
                <a:latin typeface="Garamond" panose="02020404030301010803" pitchFamily="18" charset="0"/>
                <a:cs typeface="Calibri"/>
              </a:rPr>
              <a:t> </a:t>
            </a:r>
            <a:r>
              <a:rPr sz="2950" dirty="0">
                <a:latin typeface="Garamond" panose="02020404030301010803" pitchFamily="18" charset="0"/>
                <a:cs typeface="Calibri"/>
              </a:rPr>
              <a:t>income</a:t>
            </a:r>
          </a:p>
          <a:p>
            <a:pPr marL="774065" lvl="1" indent="-334010" algn="just">
              <a:lnSpc>
                <a:spcPts val="3100"/>
              </a:lnSpc>
              <a:buFont typeface="Arial MT"/>
              <a:buChar char="–"/>
              <a:tabLst>
                <a:tab pos="774065" algn="l"/>
                <a:tab pos="774700" algn="l"/>
              </a:tabLst>
            </a:pPr>
            <a:r>
              <a:rPr sz="2600" spc="-25" dirty="0">
                <a:latin typeface="Garamond" panose="02020404030301010803" pitchFamily="18" charset="0"/>
                <a:cs typeface="Calibri"/>
              </a:rPr>
              <a:t>Voluntary</a:t>
            </a:r>
            <a:r>
              <a:rPr sz="2600" spc="70" dirty="0">
                <a:latin typeface="Garamond" panose="02020404030301010803" pitchFamily="18" charset="0"/>
                <a:cs typeface="Calibri"/>
              </a:rPr>
              <a:t> </a:t>
            </a:r>
            <a:r>
              <a:rPr sz="2600" spc="-5" dirty="0">
                <a:latin typeface="Garamond" panose="02020404030301010803" pitchFamily="18" charset="0"/>
                <a:cs typeface="Calibri"/>
              </a:rPr>
              <a:t>Contributions</a:t>
            </a:r>
            <a:r>
              <a:rPr sz="2600" spc="55" dirty="0">
                <a:latin typeface="Garamond" panose="02020404030301010803" pitchFamily="18" charset="0"/>
                <a:cs typeface="Calibri"/>
              </a:rPr>
              <a:t> </a:t>
            </a:r>
            <a:r>
              <a:rPr sz="2600" spc="-10" dirty="0">
                <a:latin typeface="Garamond" panose="02020404030301010803" pitchFamily="18" charset="0"/>
                <a:cs typeface="Calibri"/>
              </a:rPr>
              <a:t>(domestic</a:t>
            </a:r>
            <a:r>
              <a:rPr sz="2600" spc="75" dirty="0">
                <a:latin typeface="Garamond" panose="02020404030301010803" pitchFamily="18" charset="0"/>
                <a:cs typeface="Calibri"/>
              </a:rPr>
              <a:t> </a:t>
            </a:r>
            <a:r>
              <a:rPr sz="2600" spc="-5" dirty="0">
                <a:latin typeface="Garamond" panose="02020404030301010803" pitchFamily="18" charset="0"/>
                <a:cs typeface="Calibri"/>
              </a:rPr>
              <a:t>/</a:t>
            </a:r>
            <a:r>
              <a:rPr sz="2600" spc="10" dirty="0">
                <a:latin typeface="Garamond" panose="02020404030301010803" pitchFamily="18" charset="0"/>
                <a:cs typeface="Calibri"/>
              </a:rPr>
              <a:t> </a:t>
            </a:r>
            <a:r>
              <a:rPr sz="2600" spc="-20" dirty="0">
                <a:latin typeface="Garamond" panose="02020404030301010803" pitchFamily="18" charset="0"/>
                <a:cs typeface="Calibri"/>
              </a:rPr>
              <a:t>foreign)</a:t>
            </a:r>
            <a:endParaRPr sz="2600" dirty="0">
              <a:latin typeface="Garamond" panose="02020404030301010803" pitchFamily="18" charset="0"/>
              <a:cs typeface="Calibri"/>
            </a:endParaRPr>
          </a:p>
          <a:p>
            <a:pPr marL="774065" lvl="1" indent="-334010" algn="just">
              <a:lnSpc>
                <a:spcPts val="3090"/>
              </a:lnSpc>
              <a:buFont typeface="Arial MT"/>
              <a:buChar char="–"/>
              <a:tabLst>
                <a:tab pos="774065" algn="l"/>
                <a:tab pos="774700" algn="l"/>
              </a:tabLst>
            </a:pPr>
            <a:r>
              <a:rPr sz="2600" spc="-5" dirty="0">
                <a:latin typeface="Garamond" panose="02020404030301010803" pitchFamily="18" charset="0"/>
                <a:cs typeface="Calibri"/>
              </a:rPr>
              <a:t>Income</a:t>
            </a:r>
            <a:r>
              <a:rPr sz="2600" spc="-15" dirty="0">
                <a:latin typeface="Garamond" panose="02020404030301010803" pitchFamily="18" charset="0"/>
                <a:cs typeface="Calibri"/>
              </a:rPr>
              <a:t> </a:t>
            </a:r>
            <a:r>
              <a:rPr sz="2600" spc="-10" dirty="0">
                <a:latin typeface="Garamond" panose="02020404030301010803" pitchFamily="18" charset="0"/>
                <a:cs typeface="Calibri"/>
              </a:rPr>
              <a:t>from</a:t>
            </a:r>
            <a:r>
              <a:rPr sz="2600" spc="40" dirty="0">
                <a:latin typeface="Garamond" panose="02020404030301010803" pitchFamily="18" charset="0"/>
                <a:cs typeface="Calibri"/>
              </a:rPr>
              <a:t> </a:t>
            </a:r>
            <a:r>
              <a:rPr sz="2600" spc="-15" dirty="0">
                <a:latin typeface="Garamond" panose="02020404030301010803" pitchFamily="18" charset="0"/>
                <a:cs typeface="Calibri"/>
              </a:rPr>
              <a:t>property</a:t>
            </a:r>
            <a:r>
              <a:rPr sz="2600" spc="55" dirty="0">
                <a:latin typeface="Garamond" panose="02020404030301010803" pitchFamily="18" charset="0"/>
                <a:cs typeface="Calibri"/>
              </a:rPr>
              <a:t> </a:t>
            </a:r>
            <a:r>
              <a:rPr sz="2600" spc="-10" dirty="0">
                <a:latin typeface="Garamond" panose="02020404030301010803" pitchFamily="18" charset="0"/>
                <a:cs typeface="Calibri"/>
              </a:rPr>
              <a:t>held</a:t>
            </a:r>
            <a:r>
              <a:rPr sz="2600" spc="50" dirty="0">
                <a:latin typeface="Garamond" panose="02020404030301010803" pitchFamily="18" charset="0"/>
                <a:cs typeface="Calibri"/>
              </a:rPr>
              <a:t> </a:t>
            </a:r>
            <a:r>
              <a:rPr sz="2600" dirty="0">
                <a:latin typeface="Garamond" panose="02020404030301010803" pitchFamily="18" charset="0"/>
                <a:cs typeface="Calibri"/>
              </a:rPr>
              <a:t>under</a:t>
            </a:r>
            <a:r>
              <a:rPr sz="2600" spc="40" dirty="0">
                <a:latin typeface="Garamond" panose="02020404030301010803" pitchFamily="18" charset="0"/>
                <a:cs typeface="Calibri"/>
              </a:rPr>
              <a:t> </a:t>
            </a:r>
            <a:r>
              <a:rPr sz="2600" spc="-15" dirty="0">
                <a:latin typeface="Garamond" panose="02020404030301010803" pitchFamily="18" charset="0"/>
                <a:cs typeface="Calibri"/>
              </a:rPr>
              <a:t>trust</a:t>
            </a:r>
            <a:endParaRPr sz="2600" dirty="0">
              <a:latin typeface="Garamond" panose="02020404030301010803" pitchFamily="18" charset="0"/>
              <a:cs typeface="Calibri"/>
            </a:endParaRPr>
          </a:p>
          <a:p>
            <a:pPr marL="774065" lvl="1" indent="-334010" algn="just">
              <a:lnSpc>
                <a:spcPts val="3090"/>
              </a:lnSpc>
              <a:buFont typeface="Arial MT"/>
              <a:buChar char="–"/>
              <a:tabLst>
                <a:tab pos="774065" algn="l"/>
                <a:tab pos="774700" algn="l"/>
              </a:tabLst>
            </a:pPr>
            <a:r>
              <a:rPr sz="2600" dirty="0">
                <a:latin typeface="Garamond" panose="02020404030301010803" pitchFamily="18" charset="0"/>
                <a:cs typeface="Calibri"/>
              </a:rPr>
              <a:t>Corpus</a:t>
            </a:r>
            <a:r>
              <a:rPr sz="2600" spc="55" dirty="0">
                <a:latin typeface="Garamond" panose="02020404030301010803" pitchFamily="18" charset="0"/>
                <a:cs typeface="Calibri"/>
              </a:rPr>
              <a:t> </a:t>
            </a:r>
            <a:r>
              <a:rPr sz="2600" spc="-15" dirty="0">
                <a:latin typeface="Garamond" panose="02020404030301010803" pitchFamily="18" charset="0"/>
                <a:cs typeface="Calibri"/>
              </a:rPr>
              <a:t>Donation</a:t>
            </a:r>
            <a:r>
              <a:rPr sz="2600" spc="75" dirty="0">
                <a:latin typeface="Garamond" panose="02020404030301010803" pitchFamily="18" charset="0"/>
                <a:cs typeface="Calibri"/>
              </a:rPr>
              <a:t> </a:t>
            </a:r>
            <a:r>
              <a:rPr sz="2600" dirty="0">
                <a:latin typeface="Garamond" panose="02020404030301010803" pitchFamily="18" charset="0"/>
                <a:cs typeface="Calibri"/>
              </a:rPr>
              <a:t>(Donor</a:t>
            </a:r>
            <a:r>
              <a:rPr sz="2600" spc="40" dirty="0">
                <a:latin typeface="Garamond" panose="02020404030301010803" pitchFamily="18" charset="0"/>
                <a:cs typeface="Calibri"/>
              </a:rPr>
              <a:t> </a:t>
            </a:r>
            <a:r>
              <a:rPr sz="2600" spc="-10" dirty="0">
                <a:latin typeface="Garamond" panose="02020404030301010803" pitchFamily="18" charset="0"/>
                <a:cs typeface="Calibri"/>
              </a:rPr>
              <a:t>direction,</a:t>
            </a:r>
            <a:r>
              <a:rPr sz="2600" spc="90" dirty="0">
                <a:latin typeface="Garamond" panose="02020404030301010803" pitchFamily="18" charset="0"/>
                <a:cs typeface="Calibri"/>
              </a:rPr>
              <a:t> </a:t>
            </a:r>
            <a:r>
              <a:rPr sz="2600" spc="-20" dirty="0">
                <a:latin typeface="Garamond" panose="02020404030301010803" pitchFamily="18" charset="0"/>
                <a:cs typeface="Calibri"/>
              </a:rPr>
              <a:t>Investment</a:t>
            </a:r>
            <a:r>
              <a:rPr sz="2600" spc="75" dirty="0">
                <a:latin typeface="Garamond" panose="02020404030301010803" pitchFamily="18" charset="0"/>
                <a:cs typeface="Calibri"/>
              </a:rPr>
              <a:t> </a:t>
            </a:r>
            <a:r>
              <a:rPr sz="2600" spc="-25" dirty="0">
                <a:latin typeface="Garamond" panose="02020404030301010803" pitchFamily="18" charset="0"/>
                <a:cs typeface="Calibri"/>
              </a:rPr>
              <a:t>u/s</a:t>
            </a:r>
            <a:r>
              <a:rPr sz="2600" spc="60" dirty="0">
                <a:latin typeface="Garamond" panose="02020404030301010803" pitchFamily="18" charset="0"/>
                <a:cs typeface="Calibri"/>
              </a:rPr>
              <a:t> </a:t>
            </a:r>
            <a:r>
              <a:rPr sz="2600" spc="-10" dirty="0">
                <a:latin typeface="Garamond" panose="02020404030301010803" pitchFamily="18" charset="0"/>
                <a:cs typeface="Calibri"/>
              </a:rPr>
              <a:t>11(5))</a:t>
            </a:r>
            <a:endParaRPr sz="2600" dirty="0">
              <a:latin typeface="Garamond" panose="02020404030301010803" pitchFamily="18" charset="0"/>
              <a:cs typeface="Calibri"/>
            </a:endParaRPr>
          </a:p>
          <a:p>
            <a:pPr marL="774065" lvl="1" indent="-334010" algn="just">
              <a:lnSpc>
                <a:spcPts val="3085"/>
              </a:lnSpc>
              <a:buFont typeface="Arial MT"/>
              <a:buChar char="–"/>
              <a:tabLst>
                <a:tab pos="774065" algn="l"/>
                <a:tab pos="774700" algn="l"/>
              </a:tabLst>
            </a:pPr>
            <a:r>
              <a:rPr sz="2600" dirty="0">
                <a:latin typeface="Garamond" panose="02020404030301010803" pitchFamily="18" charset="0"/>
                <a:cs typeface="Calibri"/>
              </a:rPr>
              <a:t>Other</a:t>
            </a:r>
            <a:r>
              <a:rPr sz="2600" spc="-30" dirty="0">
                <a:latin typeface="Garamond" panose="02020404030301010803" pitchFamily="18" charset="0"/>
                <a:cs typeface="Calibri"/>
              </a:rPr>
              <a:t> </a:t>
            </a:r>
            <a:r>
              <a:rPr sz="2600" dirty="0">
                <a:latin typeface="Garamond" panose="02020404030301010803" pitchFamily="18" charset="0"/>
                <a:cs typeface="Calibri"/>
              </a:rPr>
              <a:t>income</a:t>
            </a:r>
          </a:p>
          <a:p>
            <a:pPr marL="774065" lvl="1" indent="-334010" algn="just">
              <a:lnSpc>
                <a:spcPts val="3100"/>
              </a:lnSpc>
              <a:buFont typeface="Arial MT"/>
              <a:buChar char="–"/>
              <a:tabLst>
                <a:tab pos="774065" algn="l"/>
                <a:tab pos="774700" algn="l"/>
              </a:tabLst>
            </a:pPr>
            <a:r>
              <a:rPr sz="2600" spc="-5" dirty="0">
                <a:latin typeface="Garamond" panose="02020404030301010803" pitchFamily="18" charset="0"/>
                <a:cs typeface="Calibri"/>
              </a:rPr>
              <a:t>Income</a:t>
            </a:r>
            <a:r>
              <a:rPr sz="2600" spc="10" dirty="0">
                <a:latin typeface="Garamond" panose="02020404030301010803" pitchFamily="18" charset="0"/>
                <a:cs typeface="Calibri"/>
              </a:rPr>
              <a:t> </a:t>
            </a:r>
            <a:r>
              <a:rPr sz="2600" spc="-20" dirty="0">
                <a:latin typeface="Garamond" panose="02020404030301010803" pitchFamily="18" charset="0"/>
                <a:cs typeface="Calibri"/>
              </a:rPr>
              <a:t>exempt</a:t>
            </a:r>
            <a:r>
              <a:rPr sz="2600" spc="25" dirty="0">
                <a:latin typeface="Garamond" panose="02020404030301010803" pitchFamily="18" charset="0"/>
                <a:cs typeface="Calibri"/>
              </a:rPr>
              <a:t> </a:t>
            </a:r>
            <a:r>
              <a:rPr sz="2600" spc="-5" dirty="0">
                <a:latin typeface="Garamond" panose="02020404030301010803" pitchFamily="18" charset="0"/>
                <a:cs typeface="Calibri"/>
              </a:rPr>
              <a:t>under</a:t>
            </a:r>
            <a:r>
              <a:rPr sz="2600" spc="65" dirty="0">
                <a:latin typeface="Garamond" panose="02020404030301010803" pitchFamily="18" charset="0"/>
                <a:cs typeface="Calibri"/>
              </a:rPr>
              <a:t> </a:t>
            </a:r>
            <a:r>
              <a:rPr sz="2600" spc="-10" dirty="0">
                <a:latin typeface="Garamond" panose="02020404030301010803" pitchFamily="18" charset="0"/>
                <a:cs typeface="Calibri"/>
              </a:rPr>
              <a:t>other</a:t>
            </a:r>
            <a:r>
              <a:rPr sz="2600" spc="65" dirty="0">
                <a:latin typeface="Garamond" panose="02020404030301010803" pitchFamily="18" charset="0"/>
                <a:cs typeface="Calibri"/>
              </a:rPr>
              <a:t> </a:t>
            </a:r>
            <a:r>
              <a:rPr sz="2600" spc="-5" dirty="0">
                <a:latin typeface="Garamond" panose="02020404030301010803" pitchFamily="18" charset="0"/>
                <a:cs typeface="Calibri"/>
              </a:rPr>
              <a:t>sections</a:t>
            </a:r>
            <a:r>
              <a:rPr sz="2600" spc="85" dirty="0">
                <a:latin typeface="Garamond" panose="02020404030301010803" pitchFamily="18" charset="0"/>
                <a:cs typeface="Calibri"/>
              </a:rPr>
              <a:t> </a:t>
            </a:r>
            <a:r>
              <a:rPr sz="2600" spc="-10" dirty="0">
                <a:latin typeface="Garamond" panose="02020404030301010803" pitchFamily="18" charset="0"/>
                <a:cs typeface="Calibri"/>
              </a:rPr>
              <a:t>(Agrl</a:t>
            </a:r>
            <a:r>
              <a:rPr sz="2600" spc="40" dirty="0">
                <a:latin typeface="Garamond" panose="02020404030301010803" pitchFamily="18" charset="0"/>
                <a:cs typeface="Calibri"/>
              </a:rPr>
              <a:t> </a:t>
            </a:r>
            <a:r>
              <a:rPr sz="2600" spc="-10" dirty="0">
                <a:latin typeface="Garamond" panose="02020404030301010803" pitchFamily="18" charset="0"/>
                <a:cs typeface="Calibri"/>
              </a:rPr>
              <a:t>Inc,</a:t>
            </a:r>
            <a:r>
              <a:rPr sz="2600" spc="35" dirty="0">
                <a:latin typeface="Garamond" panose="02020404030301010803" pitchFamily="18" charset="0"/>
                <a:cs typeface="Calibri"/>
              </a:rPr>
              <a:t> </a:t>
            </a:r>
            <a:r>
              <a:rPr sz="2600" spc="-5" dirty="0">
                <a:latin typeface="Garamond" panose="02020404030301010803" pitchFamily="18" charset="0"/>
                <a:cs typeface="Calibri"/>
              </a:rPr>
              <a:t>S</a:t>
            </a:r>
            <a:r>
              <a:rPr sz="2600" spc="10" dirty="0">
                <a:latin typeface="Garamond" panose="02020404030301010803" pitchFamily="18" charset="0"/>
                <a:cs typeface="Calibri"/>
              </a:rPr>
              <a:t> </a:t>
            </a:r>
            <a:r>
              <a:rPr sz="2600" spc="-10" dirty="0">
                <a:latin typeface="Garamond" panose="02020404030301010803" pitchFamily="18" charset="0"/>
                <a:cs typeface="Calibri"/>
              </a:rPr>
              <a:t>10(23C))</a:t>
            </a:r>
            <a:endParaRPr sz="2600" dirty="0">
              <a:latin typeface="Garamond" panose="02020404030301010803" pitchFamily="18" charset="0"/>
              <a:cs typeface="Calibri"/>
            </a:endParaRPr>
          </a:p>
          <a:p>
            <a:pPr lvl="1" algn="just">
              <a:lnSpc>
                <a:spcPct val="100000"/>
              </a:lnSpc>
              <a:spcBef>
                <a:spcPts val="10"/>
              </a:spcBef>
              <a:buFont typeface="Arial MT"/>
              <a:buChar char="–"/>
            </a:pPr>
            <a:endParaRPr sz="2350" dirty="0">
              <a:latin typeface="Garamond" panose="02020404030301010803" pitchFamily="18" charset="0"/>
              <a:cs typeface="Calibri"/>
            </a:endParaRPr>
          </a:p>
          <a:p>
            <a:pPr marL="334010" indent="-321945" algn="just">
              <a:lnSpc>
                <a:spcPct val="100000"/>
              </a:lnSpc>
              <a:buFont typeface="Arial MT"/>
              <a:buChar char="•"/>
              <a:tabLst>
                <a:tab pos="334010" algn="l"/>
                <a:tab pos="334645" algn="l"/>
              </a:tabLst>
            </a:pPr>
            <a:r>
              <a:rPr sz="2950" spc="5" dirty="0">
                <a:latin typeface="Garamond" panose="02020404030301010803" pitchFamily="18" charset="0"/>
                <a:cs typeface="Calibri"/>
              </a:rPr>
              <a:t>Application</a:t>
            </a:r>
            <a:r>
              <a:rPr sz="2950" spc="-30" dirty="0">
                <a:latin typeface="Garamond" panose="02020404030301010803" pitchFamily="18" charset="0"/>
                <a:cs typeface="Calibri"/>
              </a:rPr>
              <a:t> </a:t>
            </a:r>
            <a:r>
              <a:rPr sz="2950" spc="10" dirty="0">
                <a:latin typeface="Garamond" panose="02020404030301010803" pitchFamily="18" charset="0"/>
                <a:cs typeface="Calibri"/>
              </a:rPr>
              <a:t>of</a:t>
            </a:r>
            <a:r>
              <a:rPr sz="2950" spc="35" dirty="0">
                <a:latin typeface="Garamond" panose="02020404030301010803" pitchFamily="18" charset="0"/>
                <a:cs typeface="Calibri"/>
              </a:rPr>
              <a:t> </a:t>
            </a:r>
            <a:r>
              <a:rPr sz="2950" spc="5" dirty="0">
                <a:latin typeface="Garamond" panose="02020404030301010803" pitchFamily="18" charset="0"/>
                <a:cs typeface="Calibri"/>
              </a:rPr>
              <a:t>income</a:t>
            </a:r>
            <a:r>
              <a:rPr sz="2950" spc="55" dirty="0">
                <a:latin typeface="Garamond" panose="02020404030301010803" pitchFamily="18" charset="0"/>
                <a:cs typeface="Calibri"/>
              </a:rPr>
              <a:t> </a:t>
            </a:r>
            <a:r>
              <a:rPr sz="2950" spc="-5" dirty="0">
                <a:latin typeface="Garamond" panose="02020404030301010803" pitchFamily="18" charset="0"/>
                <a:cs typeface="Calibri"/>
              </a:rPr>
              <a:t>(Revenue</a:t>
            </a:r>
            <a:r>
              <a:rPr sz="2950" spc="25" dirty="0">
                <a:latin typeface="Garamond" panose="02020404030301010803" pitchFamily="18" charset="0"/>
                <a:cs typeface="Calibri"/>
              </a:rPr>
              <a:t> </a:t>
            </a:r>
            <a:r>
              <a:rPr sz="2950" spc="10" dirty="0">
                <a:latin typeface="Garamond" panose="02020404030301010803" pitchFamily="18" charset="0"/>
                <a:cs typeface="Calibri"/>
              </a:rPr>
              <a:t>or</a:t>
            </a:r>
            <a:r>
              <a:rPr sz="2950" spc="25" dirty="0">
                <a:latin typeface="Garamond" panose="02020404030301010803" pitchFamily="18" charset="0"/>
                <a:cs typeface="Calibri"/>
              </a:rPr>
              <a:t> </a:t>
            </a:r>
            <a:r>
              <a:rPr sz="2950" spc="-5" dirty="0">
                <a:latin typeface="Garamond" panose="02020404030301010803" pitchFamily="18" charset="0"/>
                <a:cs typeface="Calibri"/>
              </a:rPr>
              <a:t>capital</a:t>
            </a:r>
            <a:r>
              <a:rPr sz="2950" spc="-10" dirty="0">
                <a:latin typeface="Garamond" panose="02020404030301010803" pitchFamily="18" charset="0"/>
                <a:cs typeface="Calibri"/>
              </a:rPr>
              <a:t> </a:t>
            </a:r>
            <a:r>
              <a:rPr sz="2950" spc="5" dirty="0">
                <a:latin typeface="Garamond" panose="02020404030301010803" pitchFamily="18" charset="0"/>
                <a:cs typeface="Calibri"/>
              </a:rPr>
              <a:t>permissible)</a:t>
            </a:r>
            <a:endParaRPr sz="2950" dirty="0">
              <a:latin typeface="Garamond" panose="02020404030301010803" pitchFamily="18" charset="0"/>
              <a:cs typeface="Calibri"/>
            </a:endParaRPr>
          </a:p>
          <a:p>
            <a:pPr marL="774065" marR="283210" lvl="1" indent="-334010" algn="just">
              <a:lnSpc>
                <a:spcPts val="2530"/>
              </a:lnSpc>
              <a:spcBef>
                <a:spcPts val="625"/>
              </a:spcBef>
              <a:buFont typeface="Arial MT"/>
              <a:buChar char="–"/>
              <a:tabLst>
                <a:tab pos="774065" algn="l"/>
                <a:tab pos="774700" algn="l"/>
              </a:tabLst>
            </a:pPr>
            <a:r>
              <a:rPr sz="2600" dirty="0">
                <a:latin typeface="Garamond" panose="02020404030301010803" pitchFamily="18" charset="0"/>
                <a:cs typeface="Calibri"/>
              </a:rPr>
              <a:t>Not</a:t>
            </a:r>
            <a:r>
              <a:rPr sz="2600" spc="15" dirty="0">
                <a:latin typeface="Garamond" panose="02020404030301010803" pitchFamily="18" charset="0"/>
                <a:cs typeface="Calibri"/>
              </a:rPr>
              <a:t> </a:t>
            </a:r>
            <a:r>
              <a:rPr sz="2600" spc="-5" dirty="0">
                <a:latin typeface="Garamond" panose="02020404030301010803" pitchFamily="18" charset="0"/>
                <a:cs typeface="Calibri"/>
              </a:rPr>
              <a:t>less</a:t>
            </a:r>
            <a:r>
              <a:rPr sz="2600" spc="55" dirty="0">
                <a:latin typeface="Garamond" panose="02020404030301010803" pitchFamily="18" charset="0"/>
                <a:cs typeface="Calibri"/>
              </a:rPr>
              <a:t> </a:t>
            </a:r>
            <a:r>
              <a:rPr sz="2600" dirty="0">
                <a:latin typeface="Garamond" panose="02020404030301010803" pitchFamily="18" charset="0"/>
                <a:cs typeface="Calibri"/>
              </a:rPr>
              <a:t>than</a:t>
            </a:r>
            <a:r>
              <a:rPr sz="2600" spc="45" dirty="0">
                <a:latin typeface="Garamond" panose="02020404030301010803" pitchFamily="18" charset="0"/>
                <a:cs typeface="Calibri"/>
              </a:rPr>
              <a:t> </a:t>
            </a:r>
            <a:r>
              <a:rPr sz="2600" spc="-10" dirty="0">
                <a:latin typeface="Garamond" panose="02020404030301010803" pitchFamily="18" charset="0"/>
                <a:cs typeface="Calibri"/>
              </a:rPr>
              <a:t>85%</a:t>
            </a:r>
            <a:r>
              <a:rPr sz="2600" spc="45" dirty="0">
                <a:latin typeface="Garamond" panose="02020404030301010803" pitchFamily="18" charset="0"/>
                <a:cs typeface="Calibri"/>
              </a:rPr>
              <a:t> </a:t>
            </a:r>
            <a:r>
              <a:rPr sz="2600" spc="-5" dirty="0">
                <a:latin typeface="Garamond" panose="02020404030301010803" pitchFamily="18" charset="0"/>
                <a:cs typeface="Calibri"/>
              </a:rPr>
              <a:t>of</a:t>
            </a:r>
            <a:r>
              <a:rPr sz="2600" spc="20" dirty="0">
                <a:latin typeface="Garamond" panose="02020404030301010803" pitchFamily="18" charset="0"/>
                <a:cs typeface="Calibri"/>
              </a:rPr>
              <a:t> </a:t>
            </a:r>
            <a:r>
              <a:rPr sz="2600" spc="-10" dirty="0">
                <a:latin typeface="Garamond" panose="02020404030301010803" pitchFamily="18" charset="0"/>
                <a:cs typeface="Calibri"/>
              </a:rPr>
              <a:t>CY</a:t>
            </a:r>
            <a:r>
              <a:rPr sz="2600" spc="40" dirty="0">
                <a:latin typeface="Garamond" panose="02020404030301010803" pitchFamily="18" charset="0"/>
                <a:cs typeface="Calibri"/>
              </a:rPr>
              <a:t> </a:t>
            </a:r>
            <a:r>
              <a:rPr sz="2600" dirty="0">
                <a:latin typeface="Garamond" panose="02020404030301010803" pitchFamily="18" charset="0"/>
                <a:cs typeface="Calibri"/>
              </a:rPr>
              <a:t>income</a:t>
            </a:r>
            <a:r>
              <a:rPr sz="2600" spc="10" dirty="0">
                <a:latin typeface="Garamond" panose="02020404030301010803" pitchFamily="18" charset="0"/>
                <a:cs typeface="Calibri"/>
              </a:rPr>
              <a:t> </a:t>
            </a:r>
            <a:r>
              <a:rPr sz="2600" spc="-15" dirty="0">
                <a:latin typeface="Garamond" panose="02020404030301010803" pitchFamily="18" charset="0"/>
                <a:cs typeface="Calibri"/>
              </a:rPr>
              <a:t>to</a:t>
            </a:r>
            <a:r>
              <a:rPr sz="2600" spc="15" dirty="0">
                <a:latin typeface="Garamond" panose="02020404030301010803" pitchFamily="18" charset="0"/>
                <a:cs typeface="Calibri"/>
              </a:rPr>
              <a:t> </a:t>
            </a:r>
            <a:r>
              <a:rPr sz="2600" dirty="0">
                <a:latin typeface="Garamond" panose="02020404030301010803" pitchFamily="18" charset="0"/>
                <a:cs typeface="Calibri"/>
              </a:rPr>
              <a:t>be</a:t>
            </a:r>
            <a:r>
              <a:rPr sz="2600" spc="40" dirty="0">
                <a:latin typeface="Garamond" panose="02020404030301010803" pitchFamily="18" charset="0"/>
                <a:cs typeface="Calibri"/>
              </a:rPr>
              <a:t> </a:t>
            </a:r>
            <a:r>
              <a:rPr sz="2600" dirty="0">
                <a:latin typeface="Garamond" panose="02020404030301010803" pitchFamily="18" charset="0"/>
                <a:cs typeface="Calibri"/>
              </a:rPr>
              <a:t>applied</a:t>
            </a:r>
            <a:r>
              <a:rPr sz="2600" spc="45" dirty="0">
                <a:latin typeface="Garamond" panose="02020404030301010803" pitchFamily="18" charset="0"/>
                <a:cs typeface="Calibri"/>
              </a:rPr>
              <a:t> </a:t>
            </a:r>
            <a:r>
              <a:rPr sz="2600" spc="5" dirty="0">
                <a:latin typeface="Garamond" panose="02020404030301010803" pitchFamily="18" charset="0"/>
                <a:cs typeface="Calibri"/>
              </a:rPr>
              <a:t>in</a:t>
            </a:r>
            <a:r>
              <a:rPr sz="2600" spc="-10" dirty="0">
                <a:latin typeface="Garamond" panose="02020404030301010803" pitchFamily="18" charset="0"/>
                <a:cs typeface="Calibri"/>
              </a:rPr>
              <a:t> India</a:t>
            </a:r>
            <a:r>
              <a:rPr sz="2600" spc="35" dirty="0">
                <a:latin typeface="Garamond" panose="02020404030301010803" pitchFamily="18" charset="0"/>
                <a:cs typeface="Calibri"/>
              </a:rPr>
              <a:t> </a:t>
            </a:r>
            <a:r>
              <a:rPr sz="2600" spc="-15" dirty="0">
                <a:latin typeface="Garamond" panose="02020404030301010803" pitchFamily="18" charset="0"/>
                <a:cs typeface="Calibri"/>
              </a:rPr>
              <a:t>for </a:t>
            </a:r>
            <a:r>
              <a:rPr sz="2600" spc="-570" dirty="0">
                <a:latin typeface="Garamond" panose="02020404030301010803" pitchFamily="18" charset="0"/>
                <a:cs typeface="Calibri"/>
              </a:rPr>
              <a:t> </a:t>
            </a:r>
            <a:r>
              <a:rPr sz="2600" spc="-10" dirty="0">
                <a:latin typeface="Garamond" panose="02020404030301010803" pitchFamily="18" charset="0"/>
                <a:cs typeface="Calibri"/>
              </a:rPr>
              <a:t>charitable</a:t>
            </a:r>
            <a:r>
              <a:rPr sz="2600" spc="60" dirty="0">
                <a:latin typeface="Garamond" panose="02020404030301010803" pitchFamily="18" charset="0"/>
                <a:cs typeface="Calibri"/>
              </a:rPr>
              <a:t> </a:t>
            </a:r>
            <a:r>
              <a:rPr sz="2600" spc="10" dirty="0">
                <a:latin typeface="Garamond" panose="02020404030301010803" pitchFamily="18" charset="0"/>
                <a:cs typeface="Calibri"/>
              </a:rPr>
              <a:t>or </a:t>
            </a:r>
            <a:r>
              <a:rPr sz="2600" spc="-10" dirty="0">
                <a:latin typeface="Garamond" panose="02020404030301010803" pitchFamily="18" charset="0"/>
                <a:cs typeface="Calibri"/>
              </a:rPr>
              <a:t>religious</a:t>
            </a:r>
            <a:r>
              <a:rPr sz="2600" spc="55" dirty="0">
                <a:latin typeface="Garamond" panose="02020404030301010803" pitchFamily="18" charset="0"/>
                <a:cs typeface="Calibri"/>
              </a:rPr>
              <a:t> </a:t>
            </a:r>
            <a:r>
              <a:rPr sz="2600" spc="-5" dirty="0">
                <a:latin typeface="Garamond" panose="02020404030301010803" pitchFamily="18" charset="0"/>
                <a:cs typeface="Calibri"/>
              </a:rPr>
              <a:t>purposes</a:t>
            </a:r>
            <a:r>
              <a:rPr sz="2600" spc="55" dirty="0">
                <a:latin typeface="Garamond" panose="02020404030301010803" pitchFamily="18" charset="0"/>
                <a:cs typeface="Calibri"/>
              </a:rPr>
              <a:t> </a:t>
            </a:r>
            <a:r>
              <a:rPr sz="2600" dirty="0">
                <a:latin typeface="Garamond" panose="02020404030301010803" pitchFamily="18" charset="0"/>
                <a:cs typeface="Calibri"/>
              </a:rPr>
              <a:t>(on</a:t>
            </a:r>
            <a:r>
              <a:rPr sz="2600" spc="20" dirty="0">
                <a:latin typeface="Garamond" panose="02020404030301010803" pitchFamily="18" charset="0"/>
                <a:cs typeface="Calibri"/>
              </a:rPr>
              <a:t> </a:t>
            </a:r>
            <a:r>
              <a:rPr sz="2600" spc="-15" dirty="0">
                <a:latin typeface="Garamond" panose="02020404030301010803" pitchFamily="18" charset="0"/>
                <a:cs typeface="Calibri"/>
              </a:rPr>
              <a:t>cash</a:t>
            </a:r>
            <a:r>
              <a:rPr sz="2600" spc="45" dirty="0">
                <a:latin typeface="Garamond" panose="02020404030301010803" pitchFamily="18" charset="0"/>
                <a:cs typeface="Calibri"/>
              </a:rPr>
              <a:t> </a:t>
            </a:r>
            <a:r>
              <a:rPr sz="2600" spc="-10" dirty="0">
                <a:latin typeface="Garamond" panose="02020404030301010803" pitchFamily="18" charset="0"/>
                <a:cs typeface="Calibri"/>
              </a:rPr>
              <a:t>basis).</a:t>
            </a:r>
            <a:endParaRPr sz="2600" dirty="0">
              <a:latin typeface="Garamond" panose="02020404030301010803" pitchFamily="18" charset="0"/>
              <a:cs typeface="Calibri"/>
            </a:endParaRPr>
          </a:p>
          <a:p>
            <a:pPr marL="774065" marR="654685" lvl="1" indent="-334010" algn="just">
              <a:lnSpc>
                <a:spcPts val="2530"/>
              </a:lnSpc>
              <a:spcBef>
                <a:spcPts val="459"/>
              </a:spcBef>
              <a:buFont typeface="Arial MT"/>
              <a:buChar char="–"/>
              <a:tabLst>
                <a:tab pos="774065" algn="l"/>
                <a:tab pos="774700" algn="l"/>
              </a:tabLst>
            </a:pPr>
            <a:r>
              <a:rPr sz="2600" spc="-5" dirty="0">
                <a:latin typeface="Garamond" panose="02020404030301010803" pitchFamily="18" charset="0"/>
                <a:cs typeface="Calibri"/>
              </a:rPr>
              <a:t>Spending</a:t>
            </a:r>
            <a:r>
              <a:rPr sz="2600" spc="50" dirty="0">
                <a:latin typeface="Garamond" panose="02020404030301010803" pitchFamily="18" charset="0"/>
                <a:cs typeface="Calibri"/>
              </a:rPr>
              <a:t> </a:t>
            </a:r>
            <a:r>
              <a:rPr sz="2600" spc="-10" dirty="0">
                <a:latin typeface="Garamond" panose="02020404030301010803" pitchFamily="18" charset="0"/>
                <a:cs typeface="Calibri"/>
              </a:rPr>
              <a:t>from</a:t>
            </a:r>
            <a:r>
              <a:rPr sz="2600" spc="35" dirty="0">
                <a:latin typeface="Garamond" panose="02020404030301010803" pitchFamily="18" charset="0"/>
                <a:cs typeface="Calibri"/>
              </a:rPr>
              <a:t> </a:t>
            </a:r>
            <a:r>
              <a:rPr sz="2600" spc="-10" dirty="0">
                <a:latin typeface="Garamond" panose="02020404030301010803" pitchFamily="18" charset="0"/>
                <a:cs typeface="Calibri"/>
              </a:rPr>
              <a:t>earlier</a:t>
            </a:r>
            <a:r>
              <a:rPr sz="2600" spc="60" dirty="0">
                <a:latin typeface="Garamond" panose="02020404030301010803" pitchFamily="18" charset="0"/>
                <a:cs typeface="Calibri"/>
              </a:rPr>
              <a:t> </a:t>
            </a:r>
            <a:r>
              <a:rPr sz="2600" spc="-20" dirty="0">
                <a:latin typeface="Garamond" panose="02020404030301010803" pitchFamily="18" charset="0"/>
                <a:cs typeface="Calibri"/>
              </a:rPr>
              <a:t>year’s</a:t>
            </a:r>
            <a:r>
              <a:rPr sz="2600" spc="55" dirty="0">
                <a:latin typeface="Garamond" panose="02020404030301010803" pitchFamily="18" charset="0"/>
                <a:cs typeface="Calibri"/>
              </a:rPr>
              <a:t> </a:t>
            </a:r>
            <a:r>
              <a:rPr sz="2600" spc="-5" dirty="0">
                <a:latin typeface="Garamond" panose="02020404030301010803" pitchFamily="18" charset="0"/>
                <a:cs typeface="Calibri"/>
              </a:rPr>
              <a:t>surplus,</a:t>
            </a:r>
            <a:r>
              <a:rPr sz="2600" spc="85" dirty="0">
                <a:latin typeface="Garamond" panose="02020404030301010803" pitchFamily="18" charset="0"/>
                <a:cs typeface="Calibri"/>
              </a:rPr>
              <a:t> </a:t>
            </a:r>
            <a:r>
              <a:rPr sz="2600" spc="-10" dirty="0">
                <a:latin typeface="Garamond" panose="02020404030301010803" pitchFamily="18" charset="0"/>
                <a:cs typeface="Calibri"/>
              </a:rPr>
              <a:t>corpus</a:t>
            </a:r>
            <a:r>
              <a:rPr sz="2600" spc="80" dirty="0">
                <a:latin typeface="Garamond" panose="02020404030301010803" pitchFamily="18" charset="0"/>
                <a:cs typeface="Calibri"/>
              </a:rPr>
              <a:t> </a:t>
            </a:r>
            <a:r>
              <a:rPr sz="2600" spc="-10" dirty="0">
                <a:latin typeface="Garamond" panose="02020404030301010803" pitchFamily="18" charset="0"/>
                <a:cs typeface="Calibri"/>
              </a:rPr>
              <a:t>donation, </a:t>
            </a:r>
            <a:r>
              <a:rPr sz="2600" spc="-575" dirty="0">
                <a:latin typeface="Garamond" panose="02020404030301010803" pitchFamily="18" charset="0"/>
                <a:cs typeface="Calibri"/>
              </a:rPr>
              <a:t> </a:t>
            </a:r>
            <a:r>
              <a:rPr sz="2600" spc="-10" dirty="0">
                <a:latin typeface="Garamond" panose="02020404030301010803" pitchFamily="18" charset="0"/>
                <a:cs typeface="Calibri"/>
              </a:rPr>
              <a:t>loans</a:t>
            </a:r>
            <a:r>
              <a:rPr sz="2600" spc="30" dirty="0">
                <a:latin typeface="Garamond" panose="02020404030301010803" pitchFamily="18" charset="0"/>
                <a:cs typeface="Calibri"/>
              </a:rPr>
              <a:t> </a:t>
            </a:r>
            <a:r>
              <a:rPr sz="2600" spc="-25" dirty="0">
                <a:latin typeface="Garamond" panose="02020404030301010803" pitchFamily="18" charset="0"/>
                <a:cs typeface="Calibri"/>
              </a:rPr>
              <a:t>etc</a:t>
            </a:r>
            <a:r>
              <a:rPr sz="2600" spc="50" dirty="0">
                <a:latin typeface="Garamond" panose="02020404030301010803" pitchFamily="18" charset="0"/>
                <a:cs typeface="Calibri"/>
              </a:rPr>
              <a:t> </a:t>
            </a:r>
            <a:r>
              <a:rPr sz="2600" dirty="0">
                <a:latin typeface="Garamond" panose="02020404030301010803" pitchFamily="18" charset="0"/>
                <a:cs typeface="Calibri"/>
              </a:rPr>
              <a:t>not</a:t>
            </a:r>
            <a:r>
              <a:rPr sz="2600" spc="20" dirty="0">
                <a:latin typeface="Garamond" panose="02020404030301010803" pitchFamily="18" charset="0"/>
                <a:cs typeface="Calibri"/>
              </a:rPr>
              <a:t> </a:t>
            </a:r>
            <a:r>
              <a:rPr sz="2600" spc="-20" dirty="0">
                <a:latin typeface="Garamond" panose="02020404030301010803" pitchFamily="18" charset="0"/>
                <a:cs typeface="Calibri"/>
              </a:rPr>
              <a:t>treated</a:t>
            </a:r>
            <a:r>
              <a:rPr sz="2600" spc="70" dirty="0">
                <a:latin typeface="Garamond" panose="02020404030301010803" pitchFamily="18" charset="0"/>
                <a:cs typeface="Calibri"/>
              </a:rPr>
              <a:t> </a:t>
            </a:r>
            <a:r>
              <a:rPr sz="2600" spc="-5" dirty="0">
                <a:latin typeface="Garamond" panose="02020404030301010803" pitchFamily="18" charset="0"/>
                <a:cs typeface="Calibri"/>
              </a:rPr>
              <a:t>as</a:t>
            </a:r>
            <a:r>
              <a:rPr sz="2600" spc="30" dirty="0">
                <a:latin typeface="Garamond" panose="02020404030301010803" pitchFamily="18" charset="0"/>
                <a:cs typeface="Calibri"/>
              </a:rPr>
              <a:t> </a:t>
            </a:r>
            <a:r>
              <a:rPr sz="2600" spc="-5" dirty="0">
                <a:latin typeface="Garamond" panose="02020404030301010803" pitchFamily="18" charset="0"/>
                <a:cs typeface="Calibri"/>
              </a:rPr>
              <a:t>application</a:t>
            </a:r>
            <a:r>
              <a:rPr sz="2600" spc="20" dirty="0">
                <a:latin typeface="Garamond" panose="02020404030301010803" pitchFamily="18" charset="0"/>
                <a:cs typeface="Calibri"/>
              </a:rPr>
              <a:t> </a:t>
            </a:r>
            <a:r>
              <a:rPr sz="2600" spc="-5" dirty="0">
                <a:latin typeface="Garamond" panose="02020404030301010803" pitchFamily="18" charset="0"/>
                <a:cs typeface="Calibri"/>
              </a:rPr>
              <a:t>of</a:t>
            </a:r>
            <a:r>
              <a:rPr sz="2600" spc="20" dirty="0">
                <a:latin typeface="Garamond" panose="02020404030301010803" pitchFamily="18" charset="0"/>
                <a:cs typeface="Calibri"/>
              </a:rPr>
              <a:t> </a:t>
            </a:r>
            <a:r>
              <a:rPr sz="2600" dirty="0">
                <a:latin typeface="Garamond" panose="02020404030301010803" pitchFamily="18" charset="0"/>
                <a:cs typeface="Calibri"/>
              </a:rPr>
              <a:t>income</a:t>
            </a:r>
          </a:p>
          <a:p>
            <a:pPr marL="774065" marR="381000" lvl="1" indent="-334010" algn="just">
              <a:lnSpc>
                <a:spcPts val="2540"/>
              </a:lnSpc>
              <a:spcBef>
                <a:spcPts val="440"/>
              </a:spcBef>
              <a:buFont typeface="Arial MT"/>
              <a:buChar char="–"/>
              <a:tabLst>
                <a:tab pos="774065" algn="l"/>
                <a:tab pos="774700" algn="l"/>
              </a:tabLst>
            </a:pPr>
            <a:r>
              <a:rPr sz="2600" spc="-10" dirty="0">
                <a:latin typeface="Garamond" panose="02020404030301010803" pitchFamily="18" charset="0"/>
                <a:cs typeface="Calibri"/>
              </a:rPr>
              <a:t>Depreciation</a:t>
            </a:r>
            <a:r>
              <a:rPr sz="2600" spc="90" dirty="0">
                <a:latin typeface="Garamond" panose="02020404030301010803" pitchFamily="18" charset="0"/>
                <a:cs typeface="Calibri"/>
              </a:rPr>
              <a:t> </a:t>
            </a:r>
            <a:r>
              <a:rPr sz="2600" dirty="0">
                <a:latin typeface="Garamond" panose="02020404030301010803" pitchFamily="18" charset="0"/>
                <a:cs typeface="Calibri"/>
              </a:rPr>
              <a:t>not</a:t>
            </a:r>
            <a:r>
              <a:rPr sz="2600" spc="15" dirty="0">
                <a:latin typeface="Garamond" panose="02020404030301010803" pitchFamily="18" charset="0"/>
                <a:cs typeface="Calibri"/>
              </a:rPr>
              <a:t> </a:t>
            </a:r>
            <a:r>
              <a:rPr sz="2600" spc="-5" dirty="0">
                <a:latin typeface="Garamond" panose="02020404030301010803" pitchFamily="18" charset="0"/>
                <a:cs typeface="Calibri"/>
              </a:rPr>
              <a:t>deductible</a:t>
            </a:r>
            <a:r>
              <a:rPr sz="2600" spc="65" dirty="0">
                <a:latin typeface="Garamond" panose="02020404030301010803" pitchFamily="18" charset="0"/>
                <a:cs typeface="Calibri"/>
              </a:rPr>
              <a:t> </a:t>
            </a:r>
            <a:r>
              <a:rPr sz="2600" spc="-5" dirty="0">
                <a:latin typeface="Garamond" panose="02020404030301010803" pitchFamily="18" charset="0"/>
                <a:cs typeface="Calibri"/>
              </a:rPr>
              <a:t>if</a:t>
            </a:r>
            <a:r>
              <a:rPr sz="2600" spc="15" dirty="0">
                <a:latin typeface="Garamond" panose="02020404030301010803" pitchFamily="18" charset="0"/>
                <a:cs typeface="Calibri"/>
              </a:rPr>
              <a:t> </a:t>
            </a:r>
            <a:r>
              <a:rPr sz="2600" spc="-20" dirty="0">
                <a:latin typeface="Garamond" panose="02020404030301010803" pitchFamily="18" charset="0"/>
                <a:cs typeface="Calibri"/>
              </a:rPr>
              <a:t>cost</a:t>
            </a:r>
            <a:r>
              <a:rPr sz="2600" spc="45" dirty="0">
                <a:latin typeface="Garamond" panose="02020404030301010803" pitchFamily="18" charset="0"/>
                <a:cs typeface="Calibri"/>
              </a:rPr>
              <a:t> </a:t>
            </a:r>
            <a:r>
              <a:rPr sz="2600" spc="-5" dirty="0">
                <a:latin typeface="Garamond" panose="02020404030301010803" pitchFamily="18" charset="0"/>
                <a:cs typeface="Calibri"/>
              </a:rPr>
              <a:t>of</a:t>
            </a:r>
            <a:r>
              <a:rPr sz="2600" spc="15" dirty="0">
                <a:latin typeface="Garamond" panose="02020404030301010803" pitchFamily="18" charset="0"/>
                <a:cs typeface="Calibri"/>
              </a:rPr>
              <a:t> </a:t>
            </a:r>
            <a:r>
              <a:rPr sz="2600" spc="-5" dirty="0">
                <a:latin typeface="Garamond" panose="02020404030301010803" pitchFamily="18" charset="0"/>
                <a:cs typeface="Calibri"/>
              </a:rPr>
              <a:t>asset</a:t>
            </a:r>
            <a:r>
              <a:rPr sz="2600" spc="70" dirty="0">
                <a:latin typeface="Garamond" panose="02020404030301010803" pitchFamily="18" charset="0"/>
                <a:cs typeface="Calibri"/>
              </a:rPr>
              <a:t> </a:t>
            </a:r>
            <a:r>
              <a:rPr sz="2600" spc="-5" dirty="0">
                <a:latin typeface="Garamond" panose="02020404030301010803" pitchFamily="18" charset="0"/>
                <a:cs typeface="Calibri"/>
              </a:rPr>
              <a:t>is</a:t>
            </a:r>
            <a:r>
              <a:rPr sz="2600" spc="25" dirty="0">
                <a:latin typeface="Garamond" panose="02020404030301010803" pitchFamily="18" charset="0"/>
                <a:cs typeface="Calibri"/>
              </a:rPr>
              <a:t> </a:t>
            </a:r>
            <a:r>
              <a:rPr sz="2600" spc="-10" dirty="0">
                <a:latin typeface="Garamond" panose="02020404030301010803" pitchFamily="18" charset="0"/>
                <a:cs typeface="Calibri"/>
              </a:rPr>
              <a:t>claimed</a:t>
            </a:r>
            <a:r>
              <a:rPr sz="2600" spc="65" dirty="0">
                <a:latin typeface="Garamond" panose="02020404030301010803" pitchFamily="18" charset="0"/>
                <a:cs typeface="Calibri"/>
              </a:rPr>
              <a:t> </a:t>
            </a:r>
            <a:r>
              <a:rPr sz="2600" spc="-5" dirty="0">
                <a:latin typeface="Garamond" panose="02020404030301010803" pitchFamily="18" charset="0"/>
                <a:cs typeface="Calibri"/>
              </a:rPr>
              <a:t>as </a:t>
            </a:r>
            <a:r>
              <a:rPr sz="2600" spc="-570" dirty="0">
                <a:latin typeface="Garamond" panose="02020404030301010803" pitchFamily="18" charset="0"/>
                <a:cs typeface="Calibri"/>
              </a:rPr>
              <a:t> </a:t>
            </a:r>
            <a:r>
              <a:rPr sz="2600" spc="-5" dirty="0">
                <a:latin typeface="Garamond" panose="02020404030301010803" pitchFamily="18" charset="0"/>
                <a:cs typeface="Calibri"/>
              </a:rPr>
              <a:t>application</a:t>
            </a:r>
            <a:r>
              <a:rPr sz="2600" spc="15" dirty="0">
                <a:latin typeface="Garamond" panose="02020404030301010803" pitchFamily="18" charset="0"/>
                <a:cs typeface="Calibri"/>
              </a:rPr>
              <a:t> </a:t>
            </a:r>
            <a:r>
              <a:rPr sz="2600" spc="10" dirty="0">
                <a:latin typeface="Garamond" panose="02020404030301010803" pitchFamily="18" charset="0"/>
                <a:cs typeface="Calibri"/>
              </a:rPr>
              <a:t>of</a:t>
            </a:r>
            <a:r>
              <a:rPr sz="2600" spc="-5" dirty="0">
                <a:latin typeface="Garamond" panose="02020404030301010803" pitchFamily="18" charset="0"/>
                <a:cs typeface="Calibri"/>
              </a:rPr>
              <a:t> </a:t>
            </a:r>
            <a:r>
              <a:rPr sz="2600" dirty="0">
                <a:latin typeface="Garamond" panose="02020404030301010803" pitchFamily="18" charset="0"/>
                <a:cs typeface="Calibri"/>
              </a:rPr>
              <a:t>income</a:t>
            </a:r>
          </a:p>
        </p:txBody>
      </p:sp>
    </p:spTree>
    <p:extLst>
      <p:ext uri="{BB962C8B-B14F-4D97-AF65-F5344CB8AC3E}">
        <p14:creationId xmlns:p14="http://schemas.microsoft.com/office/powerpoint/2010/main" val="27351333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605226" y="7076974"/>
            <a:ext cx="110489" cy="226695"/>
          </a:xfrm>
          <a:prstGeom prst="rect">
            <a:avLst/>
          </a:prstGeom>
        </p:spPr>
        <p:txBody>
          <a:bodyPr vert="horz" wrap="square" lIns="0" tIns="15240" rIns="0" bIns="0" rtlCol="0">
            <a:spAutoFit/>
          </a:bodyPr>
          <a:lstStyle/>
          <a:p>
            <a:pPr marL="12700">
              <a:lnSpc>
                <a:spcPct val="100000"/>
              </a:lnSpc>
              <a:spcBef>
                <a:spcPts val="120"/>
              </a:spcBef>
            </a:pPr>
            <a:r>
              <a:rPr sz="1300" spc="10" dirty="0">
                <a:solidFill>
                  <a:srgbClr val="878787"/>
                </a:solidFill>
                <a:latin typeface="Calibri"/>
                <a:cs typeface="Calibri"/>
              </a:rPr>
              <a:t>8</a:t>
            </a:r>
            <a:endParaRPr sz="1300">
              <a:latin typeface="Calibri"/>
              <a:cs typeface="Calibri"/>
            </a:endParaRPr>
          </a:p>
        </p:txBody>
      </p:sp>
      <p:sp>
        <p:nvSpPr>
          <p:cNvPr id="3" name="object 3"/>
          <p:cNvSpPr txBox="1">
            <a:spLocks noGrp="1"/>
          </p:cNvSpPr>
          <p:nvPr>
            <p:ph type="title"/>
          </p:nvPr>
        </p:nvSpPr>
        <p:spPr>
          <a:xfrm>
            <a:off x="1258398" y="539057"/>
            <a:ext cx="8126901" cy="554639"/>
          </a:xfrm>
          <a:prstGeom prst="rect">
            <a:avLst/>
          </a:prstGeom>
        </p:spPr>
        <p:txBody>
          <a:bodyPr vert="horz" wrap="square" lIns="0" tIns="15875" rIns="0" bIns="0" rtlCol="0">
            <a:spAutoFit/>
          </a:bodyPr>
          <a:lstStyle/>
          <a:p>
            <a:pPr marL="12700">
              <a:lnSpc>
                <a:spcPct val="100000"/>
              </a:lnSpc>
              <a:spcBef>
                <a:spcPts val="125"/>
              </a:spcBef>
            </a:pPr>
            <a:r>
              <a:rPr spc="10" dirty="0">
                <a:latin typeface="Garamond" panose="02020404030301010803" pitchFamily="18" charset="0"/>
              </a:rPr>
              <a:t>Overview</a:t>
            </a:r>
            <a:r>
              <a:rPr spc="-60" dirty="0">
                <a:latin typeface="Garamond" panose="02020404030301010803" pitchFamily="18" charset="0"/>
              </a:rPr>
              <a:t> </a:t>
            </a:r>
            <a:r>
              <a:rPr spc="10" dirty="0">
                <a:latin typeface="Garamond" panose="02020404030301010803" pitchFamily="18" charset="0"/>
              </a:rPr>
              <a:t>Accumulations</a:t>
            </a:r>
            <a:r>
              <a:rPr spc="-105" dirty="0">
                <a:latin typeface="Garamond" panose="02020404030301010803" pitchFamily="18" charset="0"/>
              </a:rPr>
              <a:t> </a:t>
            </a:r>
            <a:r>
              <a:rPr spc="10" dirty="0">
                <a:latin typeface="Garamond" panose="02020404030301010803" pitchFamily="18" charset="0"/>
              </a:rPr>
              <a:t>of</a:t>
            </a:r>
            <a:r>
              <a:rPr spc="-25" dirty="0">
                <a:latin typeface="Garamond" panose="02020404030301010803" pitchFamily="18" charset="0"/>
              </a:rPr>
              <a:t> </a:t>
            </a:r>
            <a:r>
              <a:rPr spc="10" dirty="0">
                <a:latin typeface="Garamond" panose="02020404030301010803" pitchFamily="18" charset="0"/>
              </a:rPr>
              <a:t>income</a:t>
            </a:r>
          </a:p>
        </p:txBody>
      </p:sp>
      <p:sp>
        <p:nvSpPr>
          <p:cNvPr id="4" name="object 4"/>
          <p:cNvSpPr txBox="1"/>
          <p:nvPr/>
        </p:nvSpPr>
        <p:spPr>
          <a:xfrm>
            <a:off x="951932" y="1422966"/>
            <a:ext cx="7976167" cy="509114"/>
          </a:xfrm>
          <a:prstGeom prst="rect">
            <a:avLst/>
          </a:prstGeom>
        </p:spPr>
        <p:txBody>
          <a:bodyPr vert="horz" wrap="square" lIns="0" tIns="16510" rIns="0" bIns="0" rtlCol="0">
            <a:spAutoFit/>
          </a:bodyPr>
          <a:lstStyle/>
          <a:p>
            <a:pPr marL="329565" indent="-317500">
              <a:lnSpc>
                <a:spcPct val="100000"/>
              </a:lnSpc>
              <a:spcBef>
                <a:spcPts val="130"/>
              </a:spcBef>
              <a:buFont typeface="Arial MT"/>
              <a:buChar char="•"/>
              <a:tabLst>
                <a:tab pos="329565" algn="l"/>
                <a:tab pos="330200" algn="l"/>
              </a:tabLst>
            </a:pPr>
            <a:r>
              <a:rPr sz="3200" spc="10" dirty="0">
                <a:latin typeface="Garamond" panose="02020404030301010803" pitchFamily="18" charset="0"/>
                <a:cs typeface="Calibri"/>
              </a:rPr>
              <a:t>Section</a:t>
            </a:r>
            <a:r>
              <a:rPr sz="3200" spc="-5" dirty="0">
                <a:latin typeface="Garamond" panose="02020404030301010803" pitchFamily="18" charset="0"/>
                <a:cs typeface="Calibri"/>
              </a:rPr>
              <a:t> </a:t>
            </a:r>
            <a:r>
              <a:rPr sz="3200" spc="5" dirty="0">
                <a:latin typeface="Garamond" panose="02020404030301010803" pitchFamily="18" charset="0"/>
                <a:cs typeface="Calibri"/>
              </a:rPr>
              <a:t>11(1)</a:t>
            </a:r>
            <a:r>
              <a:rPr sz="3200" spc="35" dirty="0">
                <a:latin typeface="Garamond" panose="02020404030301010803" pitchFamily="18" charset="0"/>
                <a:cs typeface="Calibri"/>
              </a:rPr>
              <a:t> </a:t>
            </a:r>
            <a:r>
              <a:rPr sz="3200" spc="15" dirty="0">
                <a:latin typeface="Garamond" panose="02020404030301010803" pitchFamily="18" charset="0"/>
                <a:cs typeface="Calibri"/>
              </a:rPr>
              <a:t>–</a:t>
            </a:r>
            <a:r>
              <a:rPr sz="3200" spc="20" dirty="0">
                <a:latin typeface="Garamond" panose="02020404030301010803" pitchFamily="18" charset="0"/>
                <a:cs typeface="Calibri"/>
              </a:rPr>
              <a:t> </a:t>
            </a:r>
            <a:r>
              <a:rPr sz="3200" spc="10" dirty="0">
                <a:latin typeface="Garamond" panose="02020404030301010803" pitchFamily="18" charset="0"/>
                <a:cs typeface="Calibri"/>
              </a:rPr>
              <a:t>15%</a:t>
            </a:r>
            <a:r>
              <a:rPr sz="3200" spc="30" dirty="0">
                <a:latin typeface="Garamond" panose="02020404030301010803" pitchFamily="18" charset="0"/>
                <a:cs typeface="Calibri"/>
              </a:rPr>
              <a:t> </a:t>
            </a:r>
            <a:r>
              <a:rPr sz="3200" spc="15" dirty="0">
                <a:latin typeface="Garamond" panose="02020404030301010803" pitchFamily="18" charset="0"/>
                <a:cs typeface="Calibri"/>
              </a:rPr>
              <a:t>of</a:t>
            </a:r>
            <a:r>
              <a:rPr sz="3200" spc="-5" dirty="0">
                <a:latin typeface="Garamond" panose="02020404030301010803" pitchFamily="18" charset="0"/>
                <a:cs typeface="Calibri"/>
              </a:rPr>
              <a:t> </a:t>
            </a:r>
            <a:r>
              <a:rPr sz="3200" spc="10" dirty="0">
                <a:latin typeface="Garamond" panose="02020404030301010803" pitchFamily="18" charset="0"/>
                <a:cs typeface="Calibri"/>
              </a:rPr>
              <a:t>Income</a:t>
            </a:r>
            <a:r>
              <a:rPr sz="3200" spc="-40" dirty="0">
                <a:latin typeface="Garamond" panose="02020404030301010803" pitchFamily="18" charset="0"/>
                <a:cs typeface="Calibri"/>
              </a:rPr>
              <a:t> </a:t>
            </a:r>
            <a:r>
              <a:rPr sz="3200" spc="15" dirty="0">
                <a:latin typeface="Garamond" panose="02020404030301010803" pitchFamily="18" charset="0"/>
                <a:cs typeface="Calibri"/>
              </a:rPr>
              <a:t>of</a:t>
            </a:r>
            <a:r>
              <a:rPr sz="3200" spc="-30" dirty="0">
                <a:latin typeface="Garamond" panose="02020404030301010803" pitchFamily="18" charset="0"/>
                <a:cs typeface="Calibri"/>
              </a:rPr>
              <a:t> </a:t>
            </a:r>
            <a:r>
              <a:rPr sz="3200" spc="25" dirty="0">
                <a:latin typeface="Garamond" panose="02020404030301010803" pitchFamily="18" charset="0"/>
                <a:cs typeface="Calibri"/>
              </a:rPr>
              <a:t>CY</a:t>
            </a:r>
            <a:endParaRPr sz="3200" dirty="0">
              <a:latin typeface="Garamond" panose="02020404030301010803" pitchFamily="18" charset="0"/>
              <a:cs typeface="Calibri"/>
            </a:endParaRPr>
          </a:p>
        </p:txBody>
      </p:sp>
      <p:sp>
        <p:nvSpPr>
          <p:cNvPr id="5" name="object 5"/>
          <p:cNvSpPr txBox="1"/>
          <p:nvPr/>
        </p:nvSpPr>
        <p:spPr>
          <a:xfrm>
            <a:off x="951933" y="2421067"/>
            <a:ext cx="8550275" cy="4859020"/>
          </a:xfrm>
          <a:prstGeom prst="rect">
            <a:avLst/>
          </a:prstGeom>
        </p:spPr>
        <p:txBody>
          <a:bodyPr vert="horz" wrap="square" lIns="0" tIns="100330" rIns="0" bIns="0" rtlCol="0">
            <a:spAutoFit/>
          </a:bodyPr>
          <a:lstStyle/>
          <a:p>
            <a:pPr marL="329565" marR="5080" indent="-317500" algn="just">
              <a:lnSpc>
                <a:spcPct val="82000"/>
              </a:lnSpc>
              <a:spcBef>
                <a:spcPts val="790"/>
              </a:spcBef>
              <a:buFont typeface="Arial MT"/>
              <a:buChar char="•"/>
              <a:tabLst>
                <a:tab pos="329565" algn="l"/>
                <a:tab pos="330200" algn="l"/>
                <a:tab pos="1996439" algn="l"/>
                <a:tab pos="2334895" algn="l"/>
                <a:tab pos="4472940" algn="l"/>
                <a:tab pos="8209915" algn="l"/>
              </a:tabLst>
            </a:pPr>
            <a:r>
              <a:rPr sz="3050" spc="20" dirty="0">
                <a:latin typeface="Garamond" panose="02020404030301010803" pitchFamily="18" charset="0"/>
                <a:cs typeface="Calibri"/>
              </a:rPr>
              <a:t>E</a:t>
            </a:r>
            <a:r>
              <a:rPr sz="3050" dirty="0">
                <a:latin typeface="Garamond" panose="02020404030301010803" pitchFamily="18" charset="0"/>
                <a:cs typeface="Calibri"/>
              </a:rPr>
              <a:t>x</a:t>
            </a:r>
            <a:r>
              <a:rPr sz="3050" spc="-5" dirty="0">
                <a:latin typeface="Garamond" panose="02020404030301010803" pitchFamily="18" charset="0"/>
                <a:cs typeface="Calibri"/>
              </a:rPr>
              <a:t>p</a:t>
            </a:r>
            <a:r>
              <a:rPr sz="3050" spc="10" dirty="0">
                <a:latin typeface="Garamond" panose="02020404030301010803" pitchFamily="18" charset="0"/>
                <a:cs typeface="Calibri"/>
              </a:rPr>
              <a:t>la</a:t>
            </a:r>
            <a:r>
              <a:rPr sz="3050" spc="25" dirty="0">
                <a:latin typeface="Garamond" panose="02020404030301010803" pitchFamily="18" charset="0"/>
                <a:cs typeface="Calibri"/>
              </a:rPr>
              <a:t>n</a:t>
            </a:r>
            <a:r>
              <a:rPr sz="3050" spc="-15" dirty="0">
                <a:latin typeface="Garamond" panose="02020404030301010803" pitchFamily="18" charset="0"/>
                <a:cs typeface="Calibri"/>
              </a:rPr>
              <a:t>a</a:t>
            </a:r>
            <a:r>
              <a:rPr sz="3050" spc="-10" dirty="0">
                <a:latin typeface="Garamond" panose="02020404030301010803" pitchFamily="18" charset="0"/>
                <a:cs typeface="Calibri"/>
              </a:rPr>
              <a:t>t</a:t>
            </a:r>
            <a:r>
              <a:rPr sz="3050" spc="5" dirty="0">
                <a:latin typeface="Garamond" panose="02020404030301010803" pitchFamily="18" charset="0"/>
                <a:cs typeface="Calibri"/>
              </a:rPr>
              <a:t>i</a:t>
            </a:r>
            <a:r>
              <a:rPr sz="3050" spc="20" dirty="0">
                <a:latin typeface="Garamond" panose="02020404030301010803" pitchFamily="18" charset="0"/>
                <a:cs typeface="Calibri"/>
              </a:rPr>
              <a:t>o</a:t>
            </a:r>
            <a:r>
              <a:rPr sz="3050" spc="15" dirty="0">
                <a:latin typeface="Garamond" panose="02020404030301010803" pitchFamily="18" charset="0"/>
                <a:cs typeface="Calibri"/>
              </a:rPr>
              <a:t>n</a:t>
            </a:r>
            <a:r>
              <a:rPr sz="3050" spc="60" dirty="0">
                <a:latin typeface="Garamond" panose="02020404030301010803" pitchFamily="18" charset="0"/>
                <a:cs typeface="Calibri"/>
              </a:rPr>
              <a:t> </a:t>
            </a:r>
            <a:r>
              <a:rPr sz="3050" spc="-40" dirty="0">
                <a:latin typeface="Garamond" panose="02020404030301010803" pitchFamily="18" charset="0"/>
                <a:cs typeface="Calibri"/>
              </a:rPr>
              <a:t>t</a:t>
            </a:r>
            <a:r>
              <a:rPr sz="3050" spc="15" dirty="0">
                <a:latin typeface="Garamond" panose="02020404030301010803" pitchFamily="18" charset="0"/>
                <a:cs typeface="Calibri"/>
              </a:rPr>
              <a:t>o</a:t>
            </a:r>
            <a:r>
              <a:rPr sz="3050" spc="85" dirty="0">
                <a:latin typeface="Garamond" panose="02020404030301010803" pitchFamily="18" charset="0"/>
                <a:cs typeface="Calibri"/>
              </a:rPr>
              <a:t> </a:t>
            </a:r>
            <a:r>
              <a:rPr sz="3050" spc="15" dirty="0">
                <a:latin typeface="Garamond" panose="02020404030301010803" pitchFamily="18" charset="0"/>
                <a:cs typeface="Calibri"/>
              </a:rPr>
              <a:t>S</a:t>
            </a:r>
            <a:r>
              <a:rPr sz="3050" spc="80" dirty="0">
                <a:latin typeface="Garamond" panose="02020404030301010803" pitchFamily="18" charset="0"/>
                <a:cs typeface="Calibri"/>
              </a:rPr>
              <a:t> </a:t>
            </a:r>
            <a:r>
              <a:rPr sz="3050" spc="20" dirty="0">
                <a:latin typeface="Garamond" panose="02020404030301010803" pitchFamily="18" charset="0"/>
                <a:cs typeface="Calibri"/>
              </a:rPr>
              <a:t>11</a:t>
            </a:r>
            <a:r>
              <a:rPr sz="3050" dirty="0">
                <a:latin typeface="Garamond" panose="02020404030301010803" pitchFamily="18" charset="0"/>
                <a:cs typeface="Calibri"/>
              </a:rPr>
              <a:t>(</a:t>
            </a:r>
            <a:r>
              <a:rPr sz="3050" spc="20" dirty="0">
                <a:latin typeface="Garamond" panose="02020404030301010803" pitchFamily="18" charset="0"/>
                <a:cs typeface="Calibri"/>
              </a:rPr>
              <a:t>1</a:t>
            </a:r>
            <a:r>
              <a:rPr sz="3050" spc="10" dirty="0">
                <a:latin typeface="Garamond" panose="02020404030301010803" pitchFamily="18" charset="0"/>
                <a:cs typeface="Calibri"/>
              </a:rPr>
              <a:t>)</a:t>
            </a:r>
            <a:r>
              <a:rPr sz="3050" spc="130" dirty="0">
                <a:latin typeface="Garamond" panose="02020404030301010803" pitchFamily="18" charset="0"/>
                <a:cs typeface="Calibri"/>
              </a:rPr>
              <a:t> </a:t>
            </a:r>
            <a:r>
              <a:rPr sz="3050" spc="15" dirty="0">
                <a:latin typeface="Garamond" panose="02020404030301010803" pitchFamily="18" charset="0"/>
                <a:cs typeface="Calibri"/>
              </a:rPr>
              <a:t>–</a:t>
            </a:r>
            <a:r>
              <a:rPr sz="3050" spc="114" dirty="0">
                <a:latin typeface="Garamond" panose="02020404030301010803" pitchFamily="18" charset="0"/>
                <a:cs typeface="Calibri"/>
              </a:rPr>
              <a:t> </a:t>
            </a:r>
            <a:r>
              <a:rPr sz="3050" spc="15" dirty="0">
                <a:latin typeface="Garamond" panose="02020404030301010803" pitchFamily="18" charset="0"/>
                <a:cs typeface="Calibri"/>
              </a:rPr>
              <a:t>A</a:t>
            </a:r>
            <a:r>
              <a:rPr sz="3050" dirty="0">
                <a:latin typeface="Garamond" panose="02020404030301010803" pitchFamily="18" charset="0"/>
                <a:cs typeface="Calibri"/>
              </a:rPr>
              <a:t>cc</a:t>
            </a:r>
            <a:r>
              <a:rPr sz="3050" spc="25" dirty="0">
                <a:latin typeface="Garamond" panose="02020404030301010803" pitchFamily="18" charset="0"/>
                <a:cs typeface="Calibri"/>
              </a:rPr>
              <a:t>um</a:t>
            </a:r>
            <a:r>
              <a:rPr sz="3050" spc="-5" dirty="0">
                <a:latin typeface="Garamond" panose="02020404030301010803" pitchFamily="18" charset="0"/>
                <a:cs typeface="Calibri"/>
              </a:rPr>
              <a:t>u</a:t>
            </a:r>
            <a:r>
              <a:rPr sz="3050" spc="5" dirty="0">
                <a:latin typeface="Garamond" panose="02020404030301010803" pitchFamily="18" charset="0"/>
                <a:cs typeface="Calibri"/>
              </a:rPr>
              <a:t>l</a:t>
            </a:r>
            <a:r>
              <a:rPr sz="3050" spc="-15" dirty="0">
                <a:latin typeface="Garamond" panose="02020404030301010803" pitchFamily="18" charset="0"/>
                <a:cs typeface="Calibri"/>
              </a:rPr>
              <a:t>a</a:t>
            </a:r>
            <a:r>
              <a:rPr sz="3050" spc="-10" dirty="0">
                <a:latin typeface="Garamond" panose="02020404030301010803" pitchFamily="18" charset="0"/>
                <a:cs typeface="Calibri"/>
              </a:rPr>
              <a:t>t</a:t>
            </a:r>
            <a:r>
              <a:rPr sz="3050" spc="15" dirty="0">
                <a:latin typeface="Garamond" panose="02020404030301010803" pitchFamily="18" charset="0"/>
                <a:cs typeface="Calibri"/>
              </a:rPr>
              <a:t>e</a:t>
            </a:r>
            <a:r>
              <a:rPr sz="3050" spc="114" dirty="0">
                <a:latin typeface="Garamond" panose="02020404030301010803" pitchFamily="18" charset="0"/>
                <a:cs typeface="Calibri"/>
              </a:rPr>
              <a:t> </a:t>
            </a:r>
            <a:r>
              <a:rPr sz="3050" spc="-10" dirty="0">
                <a:latin typeface="Garamond" panose="02020404030301010803" pitchFamily="18" charset="0"/>
                <a:cs typeface="Calibri"/>
              </a:rPr>
              <a:t>t</a:t>
            </a:r>
            <a:r>
              <a:rPr sz="3050" spc="5" dirty="0">
                <a:latin typeface="Garamond" panose="02020404030301010803" pitchFamily="18" charset="0"/>
                <a:cs typeface="Calibri"/>
              </a:rPr>
              <a:t>ill</a:t>
            </a:r>
            <a:r>
              <a:rPr sz="3050" spc="50" dirty="0">
                <a:latin typeface="Garamond" panose="02020404030301010803" pitchFamily="18" charset="0"/>
                <a:cs typeface="Calibri"/>
              </a:rPr>
              <a:t> </a:t>
            </a:r>
            <a:r>
              <a:rPr sz="3050" spc="25" dirty="0">
                <a:latin typeface="Garamond" panose="02020404030301010803" pitchFamily="18" charset="0"/>
                <a:cs typeface="Calibri"/>
              </a:rPr>
              <a:t>t</a:t>
            </a:r>
            <a:r>
              <a:rPr sz="3050" spc="-5" dirty="0">
                <a:latin typeface="Garamond" panose="02020404030301010803" pitchFamily="18" charset="0"/>
                <a:cs typeface="Calibri"/>
              </a:rPr>
              <a:t>h</a:t>
            </a:r>
            <a:r>
              <a:rPr sz="3050" spc="15" dirty="0">
                <a:latin typeface="Garamond" panose="02020404030301010803" pitchFamily="18" charset="0"/>
                <a:cs typeface="Calibri"/>
              </a:rPr>
              <a:t>e</a:t>
            </a:r>
            <a:r>
              <a:rPr sz="3050" spc="85" dirty="0">
                <a:latin typeface="Garamond" panose="02020404030301010803" pitchFamily="18" charset="0"/>
                <a:cs typeface="Calibri"/>
              </a:rPr>
              <a:t> </a:t>
            </a:r>
            <a:r>
              <a:rPr sz="3050" spc="-25" dirty="0">
                <a:latin typeface="Garamond" panose="02020404030301010803" pitchFamily="18" charset="0"/>
                <a:cs typeface="Calibri"/>
              </a:rPr>
              <a:t>y</a:t>
            </a:r>
            <a:r>
              <a:rPr sz="3050" spc="20" dirty="0">
                <a:latin typeface="Garamond" panose="02020404030301010803" pitchFamily="18" charset="0"/>
                <a:cs typeface="Calibri"/>
              </a:rPr>
              <a:t>e</a:t>
            </a:r>
            <a:r>
              <a:rPr sz="3050" spc="10" dirty="0">
                <a:latin typeface="Garamond" panose="02020404030301010803" pitchFamily="18" charset="0"/>
                <a:cs typeface="Calibri"/>
              </a:rPr>
              <a:t>ar</a:t>
            </a:r>
            <a:r>
              <a:rPr sz="3050" dirty="0">
                <a:latin typeface="Garamond" panose="02020404030301010803" pitchFamily="18" charset="0"/>
                <a:cs typeface="Calibri"/>
              </a:rPr>
              <a:t>	</a:t>
            </a:r>
            <a:r>
              <a:rPr sz="3050" spc="20" dirty="0">
                <a:latin typeface="Garamond" panose="02020404030301010803" pitchFamily="18" charset="0"/>
                <a:cs typeface="Calibri"/>
              </a:rPr>
              <a:t>o</a:t>
            </a:r>
            <a:r>
              <a:rPr sz="3050" spc="5" dirty="0">
                <a:latin typeface="Garamond" panose="02020404030301010803" pitchFamily="18" charset="0"/>
                <a:cs typeface="Calibri"/>
              </a:rPr>
              <a:t>f  receipt</a:t>
            </a:r>
            <a:r>
              <a:rPr sz="3050" spc="-60" dirty="0">
                <a:latin typeface="Garamond" panose="02020404030301010803" pitchFamily="18" charset="0"/>
                <a:cs typeface="Calibri"/>
              </a:rPr>
              <a:t> </a:t>
            </a:r>
            <a:r>
              <a:rPr sz="3050" spc="15" dirty="0">
                <a:latin typeface="Garamond" panose="02020404030301010803" pitchFamily="18" charset="0"/>
                <a:cs typeface="Calibri"/>
              </a:rPr>
              <a:t>or</a:t>
            </a:r>
            <a:r>
              <a:rPr sz="3050" spc="20" dirty="0">
                <a:latin typeface="Garamond" panose="02020404030301010803" pitchFamily="18" charset="0"/>
                <a:cs typeface="Calibri"/>
              </a:rPr>
              <a:t> </a:t>
            </a:r>
            <a:r>
              <a:rPr sz="3050" dirty="0">
                <a:latin typeface="Garamond" panose="02020404030301010803" pitchFamily="18" charset="0"/>
                <a:cs typeface="Calibri"/>
              </a:rPr>
              <a:t>next</a:t>
            </a:r>
            <a:r>
              <a:rPr sz="3050" spc="35" dirty="0">
                <a:latin typeface="Garamond" panose="02020404030301010803" pitchFamily="18" charset="0"/>
                <a:cs typeface="Calibri"/>
              </a:rPr>
              <a:t> </a:t>
            </a:r>
            <a:r>
              <a:rPr sz="3050" spc="-50" dirty="0">
                <a:latin typeface="Garamond" panose="02020404030301010803" pitchFamily="18" charset="0"/>
                <a:cs typeface="Calibri"/>
              </a:rPr>
              <a:t>year,</a:t>
            </a:r>
            <a:r>
              <a:rPr sz="3050" spc="-10" dirty="0">
                <a:latin typeface="Garamond" panose="02020404030301010803" pitchFamily="18" charset="0"/>
                <a:cs typeface="Calibri"/>
              </a:rPr>
              <a:t> </a:t>
            </a:r>
            <a:r>
              <a:rPr sz="3050" spc="10" dirty="0">
                <a:latin typeface="Garamond" panose="02020404030301010803" pitchFamily="18" charset="0"/>
                <a:cs typeface="Calibri"/>
              </a:rPr>
              <a:t>as</a:t>
            </a:r>
            <a:r>
              <a:rPr sz="3050" spc="15" dirty="0">
                <a:latin typeface="Garamond" panose="02020404030301010803" pitchFamily="18" charset="0"/>
                <a:cs typeface="Calibri"/>
              </a:rPr>
              <a:t> </a:t>
            </a:r>
            <a:r>
              <a:rPr sz="3050" spc="10" dirty="0">
                <a:latin typeface="Garamond" panose="02020404030301010803" pitchFamily="18" charset="0"/>
                <a:cs typeface="Calibri"/>
              </a:rPr>
              <a:t>the</a:t>
            </a:r>
            <a:r>
              <a:rPr sz="3050" spc="-5" dirty="0">
                <a:latin typeface="Garamond" panose="02020404030301010803" pitchFamily="18" charset="0"/>
                <a:cs typeface="Calibri"/>
              </a:rPr>
              <a:t> </a:t>
            </a:r>
            <a:r>
              <a:rPr sz="3050" spc="10" dirty="0">
                <a:latin typeface="Garamond" panose="02020404030301010803" pitchFamily="18" charset="0"/>
                <a:cs typeface="Calibri"/>
              </a:rPr>
              <a:t>case</a:t>
            </a:r>
            <a:r>
              <a:rPr sz="3050" spc="25" dirty="0">
                <a:latin typeface="Garamond" panose="02020404030301010803" pitchFamily="18" charset="0"/>
                <a:cs typeface="Calibri"/>
              </a:rPr>
              <a:t> </a:t>
            </a:r>
            <a:r>
              <a:rPr sz="3050" spc="-15" dirty="0">
                <a:latin typeface="Garamond" panose="02020404030301010803" pitchFamily="18" charset="0"/>
                <a:cs typeface="Calibri"/>
              </a:rPr>
              <a:t>may</a:t>
            </a:r>
            <a:r>
              <a:rPr sz="3050" spc="40" dirty="0">
                <a:latin typeface="Garamond" panose="02020404030301010803" pitchFamily="18" charset="0"/>
                <a:cs typeface="Calibri"/>
              </a:rPr>
              <a:t> </a:t>
            </a:r>
            <a:r>
              <a:rPr sz="3050" spc="5" dirty="0">
                <a:latin typeface="Garamond" panose="02020404030301010803" pitchFamily="18" charset="0"/>
                <a:cs typeface="Calibri"/>
              </a:rPr>
              <a:t>be.</a:t>
            </a:r>
            <a:r>
              <a:rPr sz="3050" spc="10" dirty="0">
                <a:latin typeface="Garamond" panose="02020404030301010803" pitchFamily="18" charset="0"/>
                <a:cs typeface="Calibri"/>
              </a:rPr>
              <a:t> Option </a:t>
            </a:r>
            <a:r>
              <a:rPr sz="3050" spc="15" dirty="0">
                <a:latin typeface="Garamond" panose="02020404030301010803" pitchFamily="18" charset="0"/>
                <a:cs typeface="Calibri"/>
              </a:rPr>
              <a:t> </a:t>
            </a:r>
            <a:r>
              <a:rPr sz="3050" spc="5" dirty="0">
                <a:latin typeface="Garamond" panose="02020404030301010803" pitchFamily="18" charset="0"/>
                <a:cs typeface="Calibri"/>
              </a:rPr>
              <a:t>(Form</a:t>
            </a:r>
            <a:r>
              <a:rPr sz="3050" spc="45" dirty="0">
                <a:latin typeface="Garamond" panose="02020404030301010803" pitchFamily="18" charset="0"/>
                <a:cs typeface="Calibri"/>
              </a:rPr>
              <a:t> </a:t>
            </a:r>
            <a:r>
              <a:rPr sz="3050" spc="15" dirty="0">
                <a:latin typeface="Garamond" panose="02020404030301010803" pitchFamily="18" charset="0"/>
                <a:cs typeface="Calibri"/>
              </a:rPr>
              <a:t>9</a:t>
            </a:r>
            <a:r>
              <a:rPr sz="3050" spc="60" dirty="0">
                <a:latin typeface="Garamond" panose="02020404030301010803" pitchFamily="18" charset="0"/>
                <a:cs typeface="Calibri"/>
              </a:rPr>
              <a:t> </a:t>
            </a:r>
            <a:r>
              <a:rPr sz="3050" spc="15" dirty="0">
                <a:latin typeface="Garamond" panose="02020404030301010803" pitchFamily="18" charset="0"/>
                <a:cs typeface="Calibri"/>
              </a:rPr>
              <a:t>A)</a:t>
            </a:r>
            <a:r>
              <a:rPr sz="3050" spc="70" dirty="0">
                <a:latin typeface="Garamond" panose="02020404030301010803" pitchFamily="18" charset="0"/>
                <a:cs typeface="Calibri"/>
              </a:rPr>
              <a:t> </a:t>
            </a:r>
            <a:r>
              <a:rPr sz="3050" spc="-15" dirty="0">
                <a:latin typeface="Garamond" panose="02020404030301010803" pitchFamily="18" charset="0"/>
                <a:cs typeface="Calibri"/>
              </a:rPr>
              <a:t>to</a:t>
            </a:r>
            <a:r>
              <a:rPr sz="3050" spc="55" dirty="0">
                <a:latin typeface="Garamond" panose="02020404030301010803" pitchFamily="18" charset="0"/>
                <a:cs typeface="Calibri"/>
              </a:rPr>
              <a:t> </a:t>
            </a:r>
            <a:r>
              <a:rPr sz="3050" spc="5" dirty="0">
                <a:latin typeface="Garamond" panose="02020404030301010803" pitchFamily="18" charset="0"/>
                <a:cs typeface="Calibri"/>
              </a:rPr>
              <a:t>be</a:t>
            </a:r>
            <a:r>
              <a:rPr sz="3050" spc="55" dirty="0">
                <a:latin typeface="Garamond" panose="02020404030301010803" pitchFamily="18" charset="0"/>
                <a:cs typeface="Calibri"/>
              </a:rPr>
              <a:t> </a:t>
            </a:r>
            <a:r>
              <a:rPr sz="3050" spc="-10" dirty="0">
                <a:latin typeface="Garamond" panose="02020404030301010803" pitchFamily="18" charset="0"/>
                <a:cs typeface="Calibri"/>
              </a:rPr>
              <a:t>exercised</a:t>
            </a:r>
            <a:r>
              <a:rPr sz="3050" dirty="0">
                <a:latin typeface="Garamond" panose="02020404030301010803" pitchFamily="18" charset="0"/>
                <a:cs typeface="Calibri"/>
              </a:rPr>
              <a:t> </a:t>
            </a:r>
            <a:r>
              <a:rPr sz="3050" spc="15" dirty="0">
                <a:latin typeface="Garamond" panose="02020404030301010803" pitchFamily="18" charset="0"/>
                <a:cs typeface="Calibri"/>
              </a:rPr>
              <a:t>within</a:t>
            </a:r>
            <a:r>
              <a:rPr sz="3050" spc="-5" dirty="0">
                <a:latin typeface="Garamond" panose="02020404030301010803" pitchFamily="18" charset="0"/>
                <a:cs typeface="Calibri"/>
              </a:rPr>
              <a:t> </a:t>
            </a:r>
            <a:r>
              <a:rPr sz="3050" spc="15" dirty="0">
                <a:latin typeface="Garamond" panose="02020404030301010803" pitchFamily="18" charset="0"/>
                <a:cs typeface="Calibri"/>
              </a:rPr>
              <a:t>2</a:t>
            </a:r>
            <a:r>
              <a:rPr sz="3050" spc="25" dirty="0">
                <a:latin typeface="Garamond" panose="02020404030301010803" pitchFamily="18" charset="0"/>
                <a:cs typeface="Calibri"/>
              </a:rPr>
              <a:t> </a:t>
            </a:r>
            <a:r>
              <a:rPr sz="3050" spc="10" dirty="0">
                <a:latin typeface="Garamond" panose="02020404030301010803" pitchFamily="18" charset="0"/>
                <a:cs typeface="Calibri"/>
              </a:rPr>
              <a:t>months</a:t>
            </a:r>
            <a:r>
              <a:rPr sz="3050" spc="15" dirty="0">
                <a:latin typeface="Garamond" panose="02020404030301010803" pitchFamily="18" charset="0"/>
                <a:cs typeface="Calibri"/>
              </a:rPr>
              <a:t> </a:t>
            </a:r>
            <a:r>
              <a:rPr sz="3050" spc="-5" dirty="0">
                <a:latin typeface="Garamond" panose="02020404030301010803" pitchFamily="18" charset="0"/>
                <a:cs typeface="Calibri"/>
              </a:rPr>
              <a:t>before </a:t>
            </a:r>
            <a:r>
              <a:rPr sz="3050" dirty="0">
                <a:latin typeface="Garamond" panose="02020404030301010803" pitchFamily="18" charset="0"/>
                <a:cs typeface="Calibri"/>
              </a:rPr>
              <a:t> </a:t>
            </a:r>
            <a:r>
              <a:rPr sz="3050" spc="10" dirty="0">
                <a:latin typeface="Garamond" panose="02020404030301010803" pitchFamily="18" charset="0"/>
                <a:cs typeface="Calibri"/>
              </a:rPr>
              <a:t>the</a:t>
            </a:r>
            <a:r>
              <a:rPr sz="3050" spc="60" dirty="0">
                <a:latin typeface="Garamond" panose="02020404030301010803" pitchFamily="18" charset="0"/>
                <a:cs typeface="Calibri"/>
              </a:rPr>
              <a:t> </a:t>
            </a:r>
            <a:r>
              <a:rPr sz="3050" dirty="0">
                <a:latin typeface="Garamond" panose="02020404030301010803" pitchFamily="18" charset="0"/>
                <a:cs typeface="Calibri"/>
              </a:rPr>
              <a:t>ITR</a:t>
            </a:r>
            <a:r>
              <a:rPr sz="3050" spc="50" dirty="0">
                <a:latin typeface="Garamond" panose="02020404030301010803" pitchFamily="18" charset="0"/>
                <a:cs typeface="Calibri"/>
              </a:rPr>
              <a:t> </a:t>
            </a:r>
            <a:r>
              <a:rPr sz="3050" spc="10" dirty="0">
                <a:latin typeface="Garamond" panose="02020404030301010803" pitchFamily="18" charset="0"/>
                <a:cs typeface="Calibri"/>
              </a:rPr>
              <a:t>due	</a:t>
            </a:r>
            <a:r>
              <a:rPr sz="3050" dirty="0">
                <a:latin typeface="Garamond" panose="02020404030301010803" pitchFamily="18" charset="0"/>
                <a:cs typeface="Calibri"/>
              </a:rPr>
              <a:t>date. </a:t>
            </a:r>
            <a:r>
              <a:rPr sz="3050" spc="15" dirty="0">
                <a:latin typeface="Garamond" panose="02020404030301010803" pitchFamily="18" charset="0"/>
                <a:cs typeface="Calibri"/>
              </a:rPr>
              <a:t>(income </a:t>
            </a:r>
            <a:r>
              <a:rPr sz="3050" spc="20" dirty="0">
                <a:latin typeface="Garamond" panose="02020404030301010803" pitchFamily="18" charset="0"/>
                <a:cs typeface="Calibri"/>
              </a:rPr>
              <a:t>not </a:t>
            </a:r>
            <a:r>
              <a:rPr sz="3050" spc="5" dirty="0">
                <a:latin typeface="Garamond" panose="02020404030301010803" pitchFamily="18" charset="0"/>
                <a:cs typeface="Calibri"/>
              </a:rPr>
              <a:t>recd </a:t>
            </a:r>
            <a:r>
              <a:rPr sz="3050" spc="15" dirty="0">
                <a:latin typeface="Garamond" panose="02020404030301010803" pitchFamily="18" charset="0"/>
                <a:cs typeface="Calibri"/>
              </a:rPr>
              <a:t>or </a:t>
            </a:r>
            <a:r>
              <a:rPr sz="3050" spc="-15" dirty="0">
                <a:latin typeface="Garamond" panose="02020404030301010803" pitchFamily="18" charset="0"/>
                <a:cs typeface="Calibri"/>
              </a:rPr>
              <a:t>any </a:t>
            </a:r>
            <a:r>
              <a:rPr sz="3050" spc="15" dirty="0">
                <a:latin typeface="Garamond" panose="02020404030301010803" pitchFamily="18" charset="0"/>
                <a:cs typeface="Calibri"/>
              </a:rPr>
              <a:t>other </a:t>
            </a:r>
            <a:r>
              <a:rPr sz="3050" spc="20" dirty="0">
                <a:latin typeface="Garamond" panose="02020404030301010803" pitchFamily="18" charset="0"/>
                <a:cs typeface="Calibri"/>
              </a:rPr>
              <a:t> </a:t>
            </a:r>
            <a:r>
              <a:rPr sz="3050" spc="5" dirty="0">
                <a:latin typeface="Garamond" panose="02020404030301010803" pitchFamily="18" charset="0"/>
                <a:cs typeface="Calibri"/>
              </a:rPr>
              <a:t>reason)</a:t>
            </a:r>
            <a:r>
              <a:rPr sz="3050" spc="10" dirty="0">
                <a:latin typeface="Garamond" panose="02020404030301010803" pitchFamily="18" charset="0"/>
                <a:cs typeface="Calibri"/>
              </a:rPr>
              <a:t> </a:t>
            </a:r>
            <a:r>
              <a:rPr sz="3050" spc="15" dirty="0">
                <a:latin typeface="Garamond" panose="02020404030301010803" pitchFamily="18" charset="0"/>
                <a:cs typeface="Calibri"/>
              </a:rPr>
              <a:t>–	</a:t>
            </a:r>
            <a:r>
              <a:rPr sz="3050" dirty="0">
                <a:solidFill>
                  <a:srgbClr val="FF0000"/>
                </a:solidFill>
                <a:latin typeface="Garamond" panose="02020404030301010803" pitchFamily="18" charset="0"/>
                <a:cs typeface="Calibri"/>
              </a:rPr>
              <a:t>Delay</a:t>
            </a:r>
            <a:r>
              <a:rPr sz="3050" spc="5" dirty="0">
                <a:solidFill>
                  <a:srgbClr val="FF0000"/>
                </a:solidFill>
                <a:latin typeface="Garamond" panose="02020404030301010803" pitchFamily="18" charset="0"/>
                <a:cs typeface="Calibri"/>
              </a:rPr>
              <a:t> </a:t>
            </a:r>
            <a:r>
              <a:rPr sz="3050" dirty="0">
                <a:solidFill>
                  <a:srgbClr val="FF0000"/>
                </a:solidFill>
                <a:latin typeface="Garamond" panose="02020404030301010803" pitchFamily="18" charset="0"/>
                <a:cs typeface="Calibri"/>
              </a:rPr>
              <a:t>upto</a:t>
            </a:r>
            <a:r>
              <a:rPr sz="3050" spc="25" dirty="0">
                <a:solidFill>
                  <a:srgbClr val="FF0000"/>
                </a:solidFill>
                <a:latin typeface="Garamond" panose="02020404030301010803" pitchFamily="18" charset="0"/>
                <a:cs typeface="Calibri"/>
              </a:rPr>
              <a:t> </a:t>
            </a:r>
            <a:r>
              <a:rPr sz="3050" spc="15" dirty="0">
                <a:solidFill>
                  <a:srgbClr val="FF0000"/>
                </a:solidFill>
                <a:latin typeface="Garamond" panose="02020404030301010803" pitchFamily="18" charset="0"/>
                <a:cs typeface="Calibri"/>
              </a:rPr>
              <a:t>3</a:t>
            </a:r>
            <a:r>
              <a:rPr sz="3050" spc="20" dirty="0">
                <a:solidFill>
                  <a:srgbClr val="FF0000"/>
                </a:solidFill>
                <a:latin typeface="Garamond" panose="02020404030301010803" pitchFamily="18" charset="0"/>
                <a:cs typeface="Calibri"/>
              </a:rPr>
              <a:t> </a:t>
            </a:r>
            <a:r>
              <a:rPr sz="3050" spc="-5" dirty="0">
                <a:solidFill>
                  <a:srgbClr val="FF0000"/>
                </a:solidFill>
                <a:latin typeface="Garamond" panose="02020404030301010803" pitchFamily="18" charset="0"/>
                <a:cs typeface="Calibri"/>
              </a:rPr>
              <a:t>years</a:t>
            </a:r>
            <a:r>
              <a:rPr sz="3050" spc="10" dirty="0">
                <a:solidFill>
                  <a:srgbClr val="FF0000"/>
                </a:solidFill>
                <a:latin typeface="Garamond" panose="02020404030301010803" pitchFamily="18" charset="0"/>
                <a:cs typeface="Calibri"/>
              </a:rPr>
              <a:t> </a:t>
            </a:r>
            <a:r>
              <a:rPr sz="3050" spc="5" dirty="0">
                <a:solidFill>
                  <a:srgbClr val="FF0000"/>
                </a:solidFill>
                <a:latin typeface="Garamond" panose="02020404030301010803" pitchFamily="18" charset="0"/>
                <a:cs typeface="Calibri"/>
              </a:rPr>
              <a:t>(earlier</a:t>
            </a:r>
            <a:r>
              <a:rPr sz="3050" spc="-45" dirty="0">
                <a:solidFill>
                  <a:srgbClr val="FF0000"/>
                </a:solidFill>
                <a:latin typeface="Garamond" panose="02020404030301010803" pitchFamily="18" charset="0"/>
                <a:cs typeface="Calibri"/>
              </a:rPr>
              <a:t> </a:t>
            </a:r>
            <a:r>
              <a:rPr sz="3050" spc="20" dirty="0">
                <a:solidFill>
                  <a:srgbClr val="FF0000"/>
                </a:solidFill>
                <a:latin typeface="Garamond" panose="02020404030301010803" pitchFamily="18" charset="0"/>
                <a:cs typeface="Calibri"/>
              </a:rPr>
              <a:t>365 </a:t>
            </a:r>
            <a:r>
              <a:rPr sz="3050" spc="-5" dirty="0">
                <a:solidFill>
                  <a:srgbClr val="FF0000"/>
                </a:solidFill>
                <a:latin typeface="Garamond" panose="02020404030301010803" pitchFamily="18" charset="0"/>
                <a:cs typeface="Calibri"/>
              </a:rPr>
              <a:t>days)</a:t>
            </a:r>
            <a:r>
              <a:rPr sz="3050" spc="40" dirty="0">
                <a:solidFill>
                  <a:srgbClr val="FF0000"/>
                </a:solidFill>
                <a:latin typeface="Garamond" panose="02020404030301010803" pitchFamily="18" charset="0"/>
                <a:cs typeface="Calibri"/>
              </a:rPr>
              <a:t> </a:t>
            </a:r>
            <a:r>
              <a:rPr sz="3050" spc="15" dirty="0">
                <a:solidFill>
                  <a:srgbClr val="FF0000"/>
                </a:solidFill>
                <a:latin typeface="Garamond" panose="02020404030301010803" pitchFamily="18" charset="0"/>
                <a:cs typeface="Calibri"/>
              </a:rPr>
              <a:t>– </a:t>
            </a:r>
            <a:r>
              <a:rPr sz="3050" spc="20" dirty="0">
                <a:solidFill>
                  <a:srgbClr val="FF0000"/>
                </a:solidFill>
                <a:latin typeface="Garamond" panose="02020404030301010803" pitchFamily="18" charset="0"/>
                <a:cs typeface="Calibri"/>
              </a:rPr>
              <a:t> </a:t>
            </a:r>
            <a:r>
              <a:rPr sz="3050" spc="10" dirty="0">
                <a:solidFill>
                  <a:srgbClr val="FF0000"/>
                </a:solidFill>
                <a:latin typeface="Garamond" panose="02020404030301010803" pitchFamily="18" charset="0"/>
                <a:cs typeface="Calibri"/>
              </a:rPr>
              <a:t>Condonation</a:t>
            </a:r>
            <a:r>
              <a:rPr sz="3050" spc="35" dirty="0">
                <a:solidFill>
                  <a:srgbClr val="FF0000"/>
                </a:solidFill>
                <a:latin typeface="Garamond" panose="02020404030301010803" pitchFamily="18" charset="0"/>
                <a:cs typeface="Calibri"/>
              </a:rPr>
              <a:t> </a:t>
            </a:r>
            <a:r>
              <a:rPr sz="3050" spc="15" dirty="0">
                <a:solidFill>
                  <a:srgbClr val="FF0000"/>
                </a:solidFill>
                <a:latin typeface="Garamond" panose="02020404030301010803" pitchFamily="18" charset="0"/>
                <a:cs typeface="Calibri"/>
              </a:rPr>
              <a:t>–</a:t>
            </a:r>
            <a:r>
              <a:rPr sz="3050" spc="35" dirty="0">
                <a:solidFill>
                  <a:srgbClr val="FF0000"/>
                </a:solidFill>
                <a:latin typeface="Garamond" panose="02020404030301010803" pitchFamily="18" charset="0"/>
                <a:cs typeface="Calibri"/>
              </a:rPr>
              <a:t> </a:t>
            </a:r>
            <a:r>
              <a:rPr sz="3050" spc="5" dirty="0">
                <a:solidFill>
                  <a:srgbClr val="FF0000"/>
                </a:solidFill>
                <a:latin typeface="Garamond" panose="02020404030301010803" pitchFamily="18" charset="0"/>
                <a:cs typeface="Calibri"/>
              </a:rPr>
              <a:t>CIT</a:t>
            </a:r>
            <a:r>
              <a:rPr sz="3050" spc="35" dirty="0">
                <a:solidFill>
                  <a:srgbClr val="FF0000"/>
                </a:solidFill>
                <a:latin typeface="Garamond" panose="02020404030301010803" pitchFamily="18" charset="0"/>
                <a:cs typeface="Calibri"/>
              </a:rPr>
              <a:t> </a:t>
            </a:r>
            <a:r>
              <a:rPr sz="3050" spc="15" dirty="0">
                <a:solidFill>
                  <a:srgbClr val="FF0000"/>
                </a:solidFill>
                <a:latin typeface="Garamond" panose="02020404030301010803" pitchFamily="18" charset="0"/>
                <a:cs typeface="Calibri"/>
              </a:rPr>
              <a:t>–</a:t>
            </a:r>
            <a:r>
              <a:rPr sz="3050" spc="35" dirty="0">
                <a:solidFill>
                  <a:srgbClr val="FF0000"/>
                </a:solidFill>
                <a:latin typeface="Garamond" panose="02020404030301010803" pitchFamily="18" charset="0"/>
                <a:cs typeface="Calibri"/>
              </a:rPr>
              <a:t> </a:t>
            </a:r>
            <a:r>
              <a:rPr sz="3050" spc="5" dirty="0">
                <a:solidFill>
                  <a:srgbClr val="FF0000"/>
                </a:solidFill>
                <a:latin typeface="Garamond" panose="02020404030301010803" pitchFamily="18" charset="0"/>
                <a:cs typeface="Calibri"/>
              </a:rPr>
              <a:t>Cir	17/2022</a:t>
            </a:r>
            <a:endParaRPr sz="3050" dirty="0">
              <a:latin typeface="Garamond" panose="02020404030301010803" pitchFamily="18" charset="0"/>
              <a:cs typeface="Calibri"/>
            </a:endParaRPr>
          </a:p>
          <a:p>
            <a:pPr algn="just">
              <a:lnSpc>
                <a:spcPct val="100000"/>
              </a:lnSpc>
              <a:buFont typeface="Arial MT"/>
              <a:buChar char="•"/>
            </a:pPr>
            <a:endParaRPr sz="3550" dirty="0">
              <a:latin typeface="Garamond" panose="02020404030301010803" pitchFamily="18" charset="0"/>
              <a:cs typeface="Calibri"/>
            </a:endParaRPr>
          </a:p>
          <a:p>
            <a:pPr marL="329565" marR="217804" indent="-317500" algn="just">
              <a:lnSpc>
                <a:spcPct val="82000"/>
              </a:lnSpc>
              <a:buFont typeface="Arial MT"/>
              <a:buChar char="•"/>
              <a:tabLst>
                <a:tab pos="329565" algn="l"/>
                <a:tab pos="330200" algn="l"/>
                <a:tab pos="2529840" algn="l"/>
              </a:tabLst>
            </a:pPr>
            <a:r>
              <a:rPr sz="3050" spc="10" dirty="0">
                <a:latin typeface="Garamond" panose="02020404030301010803" pitchFamily="18" charset="0"/>
                <a:cs typeface="Calibri"/>
              </a:rPr>
              <a:t>Section</a:t>
            </a:r>
            <a:r>
              <a:rPr sz="3050" spc="30" dirty="0">
                <a:latin typeface="Garamond" panose="02020404030301010803" pitchFamily="18" charset="0"/>
                <a:cs typeface="Calibri"/>
              </a:rPr>
              <a:t> </a:t>
            </a:r>
            <a:r>
              <a:rPr sz="3050" spc="5" dirty="0">
                <a:latin typeface="Garamond" panose="02020404030301010803" pitchFamily="18" charset="0"/>
                <a:cs typeface="Calibri"/>
              </a:rPr>
              <a:t>11(2)</a:t>
            </a:r>
            <a:r>
              <a:rPr sz="3050" spc="70" dirty="0">
                <a:latin typeface="Garamond" panose="02020404030301010803" pitchFamily="18" charset="0"/>
                <a:cs typeface="Calibri"/>
              </a:rPr>
              <a:t> </a:t>
            </a:r>
            <a:r>
              <a:rPr sz="3050" spc="15" dirty="0">
                <a:latin typeface="Garamond" panose="02020404030301010803" pitchFamily="18" charset="0"/>
                <a:cs typeface="Calibri"/>
              </a:rPr>
              <a:t>–</a:t>
            </a:r>
            <a:r>
              <a:rPr sz="3050" spc="25" dirty="0">
                <a:latin typeface="Garamond" panose="02020404030301010803" pitchFamily="18" charset="0"/>
                <a:cs typeface="Calibri"/>
              </a:rPr>
              <a:t> </a:t>
            </a:r>
            <a:r>
              <a:rPr sz="3050" spc="10" dirty="0">
                <a:latin typeface="Garamond" panose="02020404030301010803" pitchFamily="18" charset="0"/>
                <a:cs typeface="Calibri"/>
              </a:rPr>
              <a:t>Can</a:t>
            </a:r>
            <a:r>
              <a:rPr sz="3050" dirty="0">
                <a:latin typeface="Garamond" panose="02020404030301010803" pitchFamily="18" charset="0"/>
                <a:cs typeface="Calibri"/>
              </a:rPr>
              <a:t> </a:t>
            </a:r>
            <a:r>
              <a:rPr sz="3050" spc="20" dirty="0">
                <a:latin typeface="Garamond" panose="02020404030301010803" pitchFamily="18" charset="0"/>
                <a:cs typeface="Calibri"/>
              </a:rPr>
              <a:t>be</a:t>
            </a:r>
            <a:r>
              <a:rPr sz="3050" spc="25" dirty="0">
                <a:latin typeface="Garamond" panose="02020404030301010803" pitchFamily="18" charset="0"/>
                <a:cs typeface="Calibri"/>
              </a:rPr>
              <a:t> </a:t>
            </a:r>
            <a:r>
              <a:rPr sz="3050" spc="5" dirty="0">
                <a:latin typeface="Garamond" panose="02020404030301010803" pitchFamily="18" charset="0"/>
                <a:cs typeface="Calibri"/>
              </a:rPr>
              <a:t>accumulated</a:t>
            </a:r>
            <a:r>
              <a:rPr sz="3050" spc="60" dirty="0">
                <a:latin typeface="Garamond" panose="02020404030301010803" pitchFamily="18" charset="0"/>
                <a:cs typeface="Calibri"/>
              </a:rPr>
              <a:t> </a:t>
            </a:r>
            <a:r>
              <a:rPr sz="3050" spc="-15" dirty="0">
                <a:latin typeface="Garamond" panose="02020404030301010803" pitchFamily="18" charset="0"/>
                <a:cs typeface="Calibri"/>
              </a:rPr>
              <a:t>for</a:t>
            </a:r>
            <a:r>
              <a:rPr sz="3050" spc="-10" dirty="0">
                <a:latin typeface="Garamond" panose="02020404030301010803" pitchFamily="18" charset="0"/>
                <a:cs typeface="Calibri"/>
              </a:rPr>
              <a:t> </a:t>
            </a:r>
            <a:r>
              <a:rPr sz="3050" spc="15" dirty="0">
                <a:latin typeface="Garamond" panose="02020404030301010803" pitchFamily="18" charset="0"/>
                <a:cs typeface="Calibri"/>
              </a:rPr>
              <a:t>a</a:t>
            </a:r>
            <a:r>
              <a:rPr sz="3050" spc="25" dirty="0">
                <a:latin typeface="Garamond" panose="02020404030301010803" pitchFamily="18" charset="0"/>
                <a:cs typeface="Calibri"/>
              </a:rPr>
              <a:t> </a:t>
            </a:r>
            <a:r>
              <a:rPr sz="3050" spc="10" dirty="0">
                <a:latin typeface="Garamond" panose="02020404030301010803" pitchFamily="18" charset="0"/>
                <a:cs typeface="Calibri"/>
              </a:rPr>
              <a:t>period </a:t>
            </a:r>
            <a:r>
              <a:rPr sz="3050" spc="15" dirty="0">
                <a:latin typeface="Garamond" panose="02020404030301010803" pitchFamily="18" charset="0"/>
                <a:cs typeface="Calibri"/>
              </a:rPr>
              <a:t> </a:t>
            </a:r>
            <a:r>
              <a:rPr sz="3050" spc="20" dirty="0">
                <a:latin typeface="Garamond" panose="02020404030301010803" pitchFamily="18" charset="0"/>
                <a:cs typeface="Calibri"/>
              </a:rPr>
              <a:t>up</a:t>
            </a:r>
            <a:r>
              <a:rPr sz="3050" dirty="0">
                <a:latin typeface="Garamond" panose="02020404030301010803" pitchFamily="18" charset="0"/>
                <a:cs typeface="Calibri"/>
              </a:rPr>
              <a:t> to</a:t>
            </a:r>
            <a:r>
              <a:rPr sz="3050" spc="-5" dirty="0">
                <a:latin typeface="Garamond" panose="02020404030301010803" pitchFamily="18" charset="0"/>
                <a:cs typeface="Calibri"/>
              </a:rPr>
              <a:t> </a:t>
            </a:r>
            <a:r>
              <a:rPr sz="3050" spc="15" dirty="0">
                <a:latin typeface="Garamond" panose="02020404030301010803" pitchFamily="18" charset="0"/>
                <a:cs typeface="Calibri"/>
              </a:rPr>
              <a:t>5</a:t>
            </a:r>
            <a:r>
              <a:rPr sz="3050" spc="25" dirty="0">
                <a:latin typeface="Garamond" panose="02020404030301010803" pitchFamily="18" charset="0"/>
                <a:cs typeface="Calibri"/>
              </a:rPr>
              <a:t> </a:t>
            </a:r>
            <a:r>
              <a:rPr sz="3050" dirty="0">
                <a:latin typeface="Garamond" panose="02020404030301010803" pitchFamily="18" charset="0"/>
                <a:cs typeface="Calibri"/>
              </a:rPr>
              <a:t>years.</a:t>
            </a:r>
            <a:r>
              <a:rPr sz="3050" spc="-50" dirty="0">
                <a:latin typeface="Garamond" panose="02020404030301010803" pitchFamily="18" charset="0"/>
                <a:cs typeface="Calibri"/>
              </a:rPr>
              <a:t> </a:t>
            </a:r>
            <a:r>
              <a:rPr sz="3050" spc="10" dirty="0">
                <a:latin typeface="Garamond" panose="02020404030301010803" pitchFamily="18" charset="0"/>
                <a:cs typeface="Calibri"/>
              </a:rPr>
              <a:t>Option</a:t>
            </a:r>
            <a:r>
              <a:rPr sz="3050" spc="5" dirty="0">
                <a:latin typeface="Garamond" panose="02020404030301010803" pitchFamily="18" charset="0"/>
                <a:cs typeface="Calibri"/>
              </a:rPr>
              <a:t> (Form</a:t>
            </a:r>
            <a:r>
              <a:rPr sz="3050" spc="20" dirty="0">
                <a:latin typeface="Garamond" panose="02020404030301010803" pitchFamily="18" charset="0"/>
                <a:cs typeface="Calibri"/>
              </a:rPr>
              <a:t> </a:t>
            </a:r>
            <a:r>
              <a:rPr sz="3050" spc="5" dirty="0">
                <a:latin typeface="Garamond" panose="02020404030301010803" pitchFamily="18" charset="0"/>
                <a:cs typeface="Calibri"/>
              </a:rPr>
              <a:t>10)</a:t>
            </a:r>
            <a:r>
              <a:rPr sz="3050" spc="40" dirty="0">
                <a:latin typeface="Garamond" panose="02020404030301010803" pitchFamily="18" charset="0"/>
                <a:cs typeface="Calibri"/>
              </a:rPr>
              <a:t> </a:t>
            </a:r>
            <a:r>
              <a:rPr sz="3050" spc="-15" dirty="0">
                <a:latin typeface="Garamond" panose="02020404030301010803" pitchFamily="18" charset="0"/>
                <a:cs typeface="Calibri"/>
              </a:rPr>
              <a:t>to</a:t>
            </a:r>
            <a:r>
              <a:rPr sz="3050" spc="25" dirty="0">
                <a:latin typeface="Garamond" panose="02020404030301010803" pitchFamily="18" charset="0"/>
                <a:cs typeface="Calibri"/>
              </a:rPr>
              <a:t> </a:t>
            </a:r>
            <a:r>
              <a:rPr sz="3050" spc="5" dirty="0">
                <a:latin typeface="Garamond" panose="02020404030301010803" pitchFamily="18" charset="0"/>
                <a:cs typeface="Calibri"/>
              </a:rPr>
              <a:t>be</a:t>
            </a:r>
            <a:r>
              <a:rPr sz="3050" spc="30" dirty="0">
                <a:latin typeface="Garamond" panose="02020404030301010803" pitchFamily="18" charset="0"/>
                <a:cs typeface="Calibri"/>
              </a:rPr>
              <a:t> </a:t>
            </a:r>
            <a:r>
              <a:rPr sz="3050" spc="-10" dirty="0">
                <a:latin typeface="Garamond" panose="02020404030301010803" pitchFamily="18" charset="0"/>
                <a:cs typeface="Calibri"/>
              </a:rPr>
              <a:t>exercised </a:t>
            </a:r>
            <a:r>
              <a:rPr sz="3050" spc="-5" dirty="0">
                <a:latin typeface="Garamond" panose="02020404030301010803" pitchFamily="18" charset="0"/>
                <a:cs typeface="Calibri"/>
              </a:rPr>
              <a:t> </a:t>
            </a:r>
            <a:r>
              <a:rPr sz="3050" spc="15" dirty="0">
                <a:latin typeface="Garamond" panose="02020404030301010803" pitchFamily="18" charset="0"/>
                <a:cs typeface="Calibri"/>
              </a:rPr>
              <a:t>within 2 </a:t>
            </a:r>
            <a:r>
              <a:rPr sz="3050" spc="5" dirty="0">
                <a:latin typeface="Garamond" panose="02020404030301010803" pitchFamily="18" charset="0"/>
                <a:cs typeface="Calibri"/>
              </a:rPr>
              <a:t>months </a:t>
            </a:r>
            <a:r>
              <a:rPr sz="3050" spc="-5" dirty="0">
                <a:latin typeface="Garamond" panose="02020404030301010803" pitchFamily="18" charset="0"/>
                <a:cs typeface="Calibri"/>
              </a:rPr>
              <a:t>before </a:t>
            </a:r>
            <a:r>
              <a:rPr sz="3050" spc="10" dirty="0">
                <a:latin typeface="Garamond" panose="02020404030301010803" pitchFamily="18" charset="0"/>
                <a:cs typeface="Calibri"/>
              </a:rPr>
              <a:t>the ITR due </a:t>
            </a:r>
            <a:r>
              <a:rPr sz="3050" dirty="0">
                <a:latin typeface="Garamond" panose="02020404030301010803" pitchFamily="18" charset="0"/>
                <a:cs typeface="Calibri"/>
              </a:rPr>
              <a:t>date. </a:t>
            </a:r>
            <a:r>
              <a:rPr sz="3050" spc="-10" dirty="0">
                <a:latin typeface="Garamond" panose="02020404030301010803" pitchFamily="18" charset="0"/>
                <a:cs typeface="Calibri"/>
              </a:rPr>
              <a:t>Invest </a:t>
            </a:r>
            <a:r>
              <a:rPr sz="3050" spc="10" dirty="0">
                <a:latin typeface="Garamond" panose="02020404030301010803" pitchFamily="18" charset="0"/>
                <a:cs typeface="Calibri"/>
              </a:rPr>
              <a:t>as </a:t>
            </a:r>
            <a:r>
              <a:rPr sz="3050" spc="-675" dirty="0">
                <a:latin typeface="Garamond" panose="02020404030301010803" pitchFamily="18" charset="0"/>
                <a:cs typeface="Calibri"/>
              </a:rPr>
              <a:t> </a:t>
            </a:r>
            <a:r>
              <a:rPr sz="3050" spc="10" dirty="0">
                <a:latin typeface="Garamond" panose="02020404030301010803" pitchFamily="18" charset="0"/>
                <a:cs typeface="Calibri"/>
              </a:rPr>
              <a:t>per</a:t>
            </a:r>
            <a:r>
              <a:rPr sz="3050" spc="25" dirty="0">
                <a:latin typeface="Garamond" panose="02020404030301010803" pitchFamily="18" charset="0"/>
                <a:cs typeface="Calibri"/>
              </a:rPr>
              <a:t> </a:t>
            </a:r>
            <a:r>
              <a:rPr sz="3050" spc="15" dirty="0">
                <a:latin typeface="Garamond" panose="02020404030301010803" pitchFamily="18" charset="0"/>
                <a:cs typeface="Calibri"/>
              </a:rPr>
              <a:t>S</a:t>
            </a:r>
            <a:r>
              <a:rPr sz="3050" spc="30" dirty="0">
                <a:latin typeface="Garamond" panose="02020404030301010803" pitchFamily="18" charset="0"/>
                <a:cs typeface="Calibri"/>
              </a:rPr>
              <a:t> </a:t>
            </a:r>
            <a:r>
              <a:rPr sz="3050" spc="5" dirty="0">
                <a:latin typeface="Garamond" panose="02020404030301010803" pitchFamily="18" charset="0"/>
                <a:cs typeface="Calibri"/>
              </a:rPr>
              <a:t>11(5)</a:t>
            </a:r>
            <a:r>
              <a:rPr sz="3050" spc="50" dirty="0">
                <a:latin typeface="Garamond" panose="02020404030301010803" pitchFamily="18" charset="0"/>
                <a:cs typeface="Calibri"/>
              </a:rPr>
              <a:t> </a:t>
            </a:r>
            <a:r>
              <a:rPr sz="3050" spc="15" dirty="0">
                <a:latin typeface="Garamond" panose="02020404030301010803" pitchFamily="18" charset="0"/>
                <a:cs typeface="Calibri"/>
              </a:rPr>
              <a:t>–	</a:t>
            </a:r>
            <a:r>
              <a:rPr sz="3050" dirty="0">
                <a:solidFill>
                  <a:srgbClr val="FF0000"/>
                </a:solidFill>
                <a:latin typeface="Garamond" panose="02020404030301010803" pitchFamily="18" charset="0"/>
                <a:cs typeface="Calibri"/>
              </a:rPr>
              <a:t>Delay upto</a:t>
            </a:r>
            <a:r>
              <a:rPr sz="3050" spc="20" dirty="0">
                <a:solidFill>
                  <a:srgbClr val="FF0000"/>
                </a:solidFill>
                <a:latin typeface="Garamond" panose="02020404030301010803" pitchFamily="18" charset="0"/>
                <a:cs typeface="Calibri"/>
              </a:rPr>
              <a:t> </a:t>
            </a:r>
            <a:r>
              <a:rPr sz="3050" spc="15" dirty="0">
                <a:solidFill>
                  <a:srgbClr val="FF0000"/>
                </a:solidFill>
                <a:latin typeface="Garamond" panose="02020404030301010803" pitchFamily="18" charset="0"/>
                <a:cs typeface="Calibri"/>
              </a:rPr>
              <a:t>3 </a:t>
            </a:r>
            <a:r>
              <a:rPr sz="3050" spc="-5" dirty="0">
                <a:solidFill>
                  <a:srgbClr val="FF0000"/>
                </a:solidFill>
                <a:latin typeface="Garamond" panose="02020404030301010803" pitchFamily="18" charset="0"/>
                <a:cs typeface="Calibri"/>
              </a:rPr>
              <a:t>years</a:t>
            </a:r>
            <a:r>
              <a:rPr sz="3050" spc="5" dirty="0">
                <a:solidFill>
                  <a:srgbClr val="FF0000"/>
                </a:solidFill>
                <a:latin typeface="Garamond" panose="02020404030301010803" pitchFamily="18" charset="0"/>
                <a:cs typeface="Calibri"/>
              </a:rPr>
              <a:t> (earlier</a:t>
            </a:r>
            <a:r>
              <a:rPr sz="3050" spc="-45" dirty="0">
                <a:solidFill>
                  <a:srgbClr val="FF0000"/>
                </a:solidFill>
                <a:latin typeface="Garamond" panose="02020404030301010803" pitchFamily="18" charset="0"/>
                <a:cs typeface="Calibri"/>
              </a:rPr>
              <a:t> </a:t>
            </a:r>
            <a:r>
              <a:rPr sz="3050" spc="20" dirty="0">
                <a:solidFill>
                  <a:srgbClr val="FF0000"/>
                </a:solidFill>
                <a:latin typeface="Garamond" panose="02020404030301010803" pitchFamily="18" charset="0"/>
                <a:cs typeface="Calibri"/>
              </a:rPr>
              <a:t>365</a:t>
            </a:r>
            <a:r>
              <a:rPr sz="3050" spc="15" dirty="0">
                <a:solidFill>
                  <a:srgbClr val="FF0000"/>
                </a:solidFill>
                <a:latin typeface="Garamond" panose="02020404030301010803" pitchFamily="18" charset="0"/>
                <a:cs typeface="Calibri"/>
              </a:rPr>
              <a:t> </a:t>
            </a:r>
            <a:r>
              <a:rPr sz="3050" spc="-5" dirty="0">
                <a:solidFill>
                  <a:srgbClr val="FF0000"/>
                </a:solidFill>
                <a:latin typeface="Garamond" panose="02020404030301010803" pitchFamily="18" charset="0"/>
                <a:cs typeface="Calibri"/>
              </a:rPr>
              <a:t>days)</a:t>
            </a:r>
            <a:endParaRPr sz="3050" dirty="0">
              <a:latin typeface="Garamond" panose="02020404030301010803" pitchFamily="18" charset="0"/>
              <a:cs typeface="Calibri"/>
            </a:endParaRPr>
          </a:p>
          <a:p>
            <a:pPr marL="329565" algn="just">
              <a:lnSpc>
                <a:spcPts val="3010"/>
              </a:lnSpc>
              <a:tabLst>
                <a:tab pos="705485" algn="l"/>
              </a:tabLst>
            </a:pPr>
            <a:r>
              <a:rPr sz="3050" spc="15" dirty="0">
                <a:solidFill>
                  <a:srgbClr val="FF0000"/>
                </a:solidFill>
                <a:latin typeface="Garamond" panose="02020404030301010803" pitchFamily="18" charset="0"/>
                <a:cs typeface="Calibri"/>
              </a:rPr>
              <a:t>–	Condonation</a:t>
            </a:r>
            <a:r>
              <a:rPr sz="3050" spc="-15" dirty="0">
                <a:solidFill>
                  <a:srgbClr val="FF0000"/>
                </a:solidFill>
                <a:latin typeface="Garamond" panose="02020404030301010803" pitchFamily="18" charset="0"/>
                <a:cs typeface="Calibri"/>
              </a:rPr>
              <a:t> </a:t>
            </a:r>
            <a:r>
              <a:rPr sz="3050" spc="15" dirty="0">
                <a:solidFill>
                  <a:srgbClr val="FF0000"/>
                </a:solidFill>
                <a:latin typeface="Garamond" panose="02020404030301010803" pitchFamily="18" charset="0"/>
                <a:cs typeface="Calibri"/>
              </a:rPr>
              <a:t>– CIT</a:t>
            </a:r>
            <a:r>
              <a:rPr sz="3050" spc="-15" dirty="0">
                <a:solidFill>
                  <a:srgbClr val="FF0000"/>
                </a:solidFill>
                <a:latin typeface="Garamond" panose="02020404030301010803" pitchFamily="18" charset="0"/>
                <a:cs typeface="Calibri"/>
              </a:rPr>
              <a:t> </a:t>
            </a:r>
            <a:r>
              <a:rPr sz="3050" spc="15" dirty="0">
                <a:solidFill>
                  <a:srgbClr val="FF0000"/>
                </a:solidFill>
                <a:latin typeface="Garamond" panose="02020404030301010803" pitchFamily="18" charset="0"/>
                <a:cs typeface="Calibri"/>
              </a:rPr>
              <a:t>– </a:t>
            </a:r>
            <a:r>
              <a:rPr sz="3050" spc="25" dirty="0">
                <a:solidFill>
                  <a:srgbClr val="FF0000"/>
                </a:solidFill>
                <a:latin typeface="Garamond" panose="02020404030301010803" pitchFamily="18" charset="0"/>
                <a:cs typeface="Calibri"/>
              </a:rPr>
              <a:t>Cir17/2022</a:t>
            </a:r>
            <a:endParaRPr sz="3050" dirty="0">
              <a:latin typeface="Garamond" panose="02020404030301010803" pitchFamily="18" charset="0"/>
              <a:cs typeface="Calibri"/>
            </a:endParaRPr>
          </a:p>
        </p:txBody>
      </p:sp>
    </p:spTree>
    <p:extLst>
      <p:ext uri="{BB962C8B-B14F-4D97-AF65-F5344CB8AC3E}">
        <p14:creationId xmlns:p14="http://schemas.microsoft.com/office/powerpoint/2010/main" val="26137552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9605226" y="7118884"/>
            <a:ext cx="110489" cy="193040"/>
          </a:xfrm>
          <a:prstGeom prst="rect">
            <a:avLst/>
          </a:prstGeom>
        </p:spPr>
        <p:txBody>
          <a:bodyPr vert="horz" wrap="square" lIns="0" tIns="0" rIns="0" bIns="0" rtlCol="0">
            <a:spAutoFit/>
          </a:bodyPr>
          <a:lstStyle/>
          <a:p>
            <a:pPr marL="12700">
              <a:lnSpc>
                <a:spcPts val="1350"/>
              </a:lnSpc>
            </a:pPr>
            <a:r>
              <a:rPr sz="1300" spc="10" dirty="0">
                <a:solidFill>
                  <a:srgbClr val="878787"/>
                </a:solidFill>
                <a:latin typeface="Calibri"/>
                <a:cs typeface="Calibri"/>
              </a:rPr>
              <a:t>9</a:t>
            </a:r>
            <a:endParaRPr sz="1300">
              <a:latin typeface="Calibri"/>
              <a:cs typeface="Calibri"/>
            </a:endParaRPr>
          </a:p>
        </p:txBody>
      </p:sp>
      <p:sp>
        <p:nvSpPr>
          <p:cNvPr id="2" name="object 2"/>
          <p:cNvSpPr txBox="1">
            <a:spLocks noGrp="1"/>
          </p:cNvSpPr>
          <p:nvPr>
            <p:ph type="title"/>
          </p:nvPr>
        </p:nvSpPr>
        <p:spPr>
          <a:xfrm>
            <a:off x="1706321" y="490260"/>
            <a:ext cx="7898905" cy="758541"/>
          </a:xfrm>
          <a:prstGeom prst="rect">
            <a:avLst/>
          </a:prstGeom>
        </p:spPr>
        <p:txBody>
          <a:bodyPr vert="horz" wrap="square" lIns="0" tIns="12065" rIns="0" bIns="0" rtlCol="0">
            <a:spAutoFit/>
          </a:bodyPr>
          <a:lstStyle/>
          <a:p>
            <a:pPr marL="12700">
              <a:lnSpc>
                <a:spcPct val="100000"/>
              </a:lnSpc>
              <a:spcBef>
                <a:spcPts val="95"/>
              </a:spcBef>
            </a:pPr>
            <a:r>
              <a:rPr lang="en-IN" sz="4850" spc="-5" dirty="0">
                <a:latin typeface="Garamond" panose="02020404030301010803" pitchFamily="18" charset="0"/>
              </a:rPr>
              <a:t>Overview</a:t>
            </a:r>
            <a:r>
              <a:rPr sz="4850" spc="-75" dirty="0">
                <a:latin typeface="Garamond" panose="02020404030301010803" pitchFamily="18" charset="0"/>
              </a:rPr>
              <a:t> </a:t>
            </a:r>
            <a:r>
              <a:rPr sz="4850" spc="-5" dirty="0">
                <a:latin typeface="Garamond" panose="02020404030301010803" pitchFamily="18" charset="0"/>
              </a:rPr>
              <a:t>–</a:t>
            </a:r>
            <a:r>
              <a:rPr sz="4850" spc="-45" dirty="0">
                <a:latin typeface="Garamond" panose="02020404030301010803" pitchFamily="18" charset="0"/>
              </a:rPr>
              <a:t> </a:t>
            </a:r>
            <a:r>
              <a:rPr sz="4850" spc="-20" dirty="0">
                <a:latin typeface="Garamond" panose="02020404030301010803" pitchFamily="18" charset="0"/>
              </a:rPr>
              <a:t>other</a:t>
            </a:r>
            <a:r>
              <a:rPr sz="4850" spc="-25" dirty="0">
                <a:latin typeface="Garamond" panose="02020404030301010803" pitchFamily="18" charset="0"/>
              </a:rPr>
              <a:t> </a:t>
            </a:r>
            <a:r>
              <a:rPr sz="4850" spc="-5" dirty="0">
                <a:latin typeface="Garamond" panose="02020404030301010803" pitchFamily="18" charset="0"/>
              </a:rPr>
              <a:t>conditions</a:t>
            </a:r>
            <a:endParaRPr sz="4850" dirty="0">
              <a:latin typeface="Garamond" panose="02020404030301010803" pitchFamily="18" charset="0"/>
            </a:endParaRPr>
          </a:p>
        </p:txBody>
      </p:sp>
      <p:sp>
        <p:nvSpPr>
          <p:cNvPr id="3" name="object 3"/>
          <p:cNvSpPr txBox="1"/>
          <p:nvPr/>
        </p:nvSpPr>
        <p:spPr>
          <a:xfrm>
            <a:off x="947498" y="1266026"/>
            <a:ext cx="8895001" cy="5302798"/>
          </a:xfrm>
          <a:prstGeom prst="rect">
            <a:avLst/>
          </a:prstGeom>
        </p:spPr>
        <p:txBody>
          <a:bodyPr vert="horz" wrap="square" lIns="0" tIns="99060" rIns="0" bIns="0" rtlCol="0">
            <a:spAutoFit/>
          </a:bodyPr>
          <a:lstStyle/>
          <a:p>
            <a:pPr marL="334010" marR="5080" indent="-321945" algn="just">
              <a:lnSpc>
                <a:spcPts val="2870"/>
              </a:lnSpc>
              <a:spcBef>
                <a:spcPts val="780"/>
              </a:spcBef>
              <a:buFont typeface="Arial MT"/>
              <a:buChar char="•"/>
              <a:tabLst>
                <a:tab pos="334010" algn="l"/>
                <a:tab pos="334645" algn="l"/>
              </a:tabLst>
            </a:pPr>
            <a:r>
              <a:rPr sz="2950" spc="-35" dirty="0">
                <a:latin typeface="Garamond" panose="02020404030301010803" pitchFamily="18" charset="0"/>
                <a:cs typeface="Calibri"/>
              </a:rPr>
              <a:t>Trusts</a:t>
            </a:r>
            <a:r>
              <a:rPr sz="2950" spc="10" dirty="0">
                <a:latin typeface="Garamond" panose="02020404030301010803" pitchFamily="18" charset="0"/>
                <a:cs typeface="Calibri"/>
              </a:rPr>
              <a:t> </a:t>
            </a:r>
            <a:r>
              <a:rPr sz="2950" spc="-5" dirty="0">
                <a:latin typeface="Garamond" panose="02020404030301010803" pitchFamily="18" charset="0"/>
                <a:cs typeface="Calibri"/>
              </a:rPr>
              <a:t>having</a:t>
            </a:r>
            <a:r>
              <a:rPr sz="2950" spc="20" dirty="0">
                <a:latin typeface="Garamond" panose="02020404030301010803" pitchFamily="18" charset="0"/>
                <a:cs typeface="Calibri"/>
              </a:rPr>
              <a:t> </a:t>
            </a:r>
            <a:r>
              <a:rPr sz="2950" spc="5" dirty="0">
                <a:latin typeface="Garamond" panose="02020404030301010803" pitchFamily="18" charset="0"/>
                <a:cs typeface="Calibri"/>
              </a:rPr>
              <a:t>business</a:t>
            </a:r>
            <a:r>
              <a:rPr sz="2950" spc="10" dirty="0">
                <a:latin typeface="Garamond" panose="02020404030301010803" pitchFamily="18" charset="0"/>
                <a:cs typeface="Calibri"/>
              </a:rPr>
              <a:t> </a:t>
            </a:r>
            <a:r>
              <a:rPr sz="2950" dirty="0">
                <a:latin typeface="Garamond" panose="02020404030301010803" pitchFamily="18" charset="0"/>
                <a:cs typeface="Calibri"/>
              </a:rPr>
              <a:t>income</a:t>
            </a:r>
            <a:r>
              <a:rPr sz="2950" spc="85" dirty="0">
                <a:latin typeface="Garamond" panose="02020404030301010803" pitchFamily="18" charset="0"/>
                <a:cs typeface="Calibri"/>
              </a:rPr>
              <a:t> </a:t>
            </a:r>
            <a:r>
              <a:rPr sz="2950" spc="10" dirty="0">
                <a:latin typeface="Garamond" panose="02020404030301010803" pitchFamily="18" charset="0"/>
                <a:cs typeface="Calibri"/>
              </a:rPr>
              <a:t>–</a:t>
            </a:r>
            <a:r>
              <a:rPr sz="2950" spc="20" dirty="0">
                <a:latin typeface="Garamond" panose="02020404030301010803" pitchFamily="18" charset="0"/>
                <a:cs typeface="Calibri"/>
              </a:rPr>
              <a:t> </a:t>
            </a:r>
            <a:r>
              <a:rPr sz="2950" spc="5" dirty="0">
                <a:latin typeface="Garamond" panose="02020404030301010803" pitchFamily="18" charset="0"/>
                <a:cs typeface="Calibri"/>
              </a:rPr>
              <a:t>business</a:t>
            </a:r>
            <a:r>
              <a:rPr sz="2950" spc="15" dirty="0">
                <a:latin typeface="Garamond" panose="02020404030301010803" pitchFamily="18" charset="0"/>
                <a:cs typeface="Calibri"/>
              </a:rPr>
              <a:t> </a:t>
            </a:r>
            <a:r>
              <a:rPr sz="2950" spc="5" dirty="0">
                <a:latin typeface="Garamond" panose="02020404030301010803" pitchFamily="18" charset="0"/>
                <a:cs typeface="Calibri"/>
              </a:rPr>
              <a:t>should</a:t>
            </a:r>
            <a:r>
              <a:rPr sz="2950" dirty="0">
                <a:latin typeface="Garamond" panose="02020404030301010803" pitchFamily="18" charset="0"/>
                <a:cs typeface="Calibri"/>
              </a:rPr>
              <a:t> </a:t>
            </a:r>
            <a:r>
              <a:rPr sz="2950" spc="15" dirty="0">
                <a:latin typeface="Garamond" panose="02020404030301010803" pitchFamily="18" charset="0"/>
                <a:cs typeface="Calibri"/>
              </a:rPr>
              <a:t>be </a:t>
            </a:r>
            <a:r>
              <a:rPr sz="2950" spc="-650" dirty="0">
                <a:latin typeface="Garamond" panose="02020404030301010803" pitchFamily="18" charset="0"/>
                <a:cs typeface="Calibri"/>
              </a:rPr>
              <a:t> </a:t>
            </a:r>
            <a:r>
              <a:rPr sz="2950" dirty="0">
                <a:latin typeface="Garamond" panose="02020404030301010803" pitchFamily="18" charset="0"/>
                <a:cs typeface="Calibri"/>
              </a:rPr>
              <a:t>incidental to </a:t>
            </a:r>
            <a:r>
              <a:rPr sz="2950" spc="5" dirty="0">
                <a:latin typeface="Garamond" panose="02020404030301010803" pitchFamily="18" charset="0"/>
                <a:cs typeface="Calibri"/>
              </a:rPr>
              <a:t>objects, books </a:t>
            </a:r>
            <a:r>
              <a:rPr sz="2950" dirty="0">
                <a:latin typeface="Garamond" panose="02020404030301010803" pitchFamily="18" charset="0"/>
                <a:cs typeface="Calibri"/>
              </a:rPr>
              <a:t>to </a:t>
            </a:r>
            <a:r>
              <a:rPr sz="2950" spc="15" dirty="0">
                <a:latin typeface="Garamond" panose="02020404030301010803" pitchFamily="18" charset="0"/>
                <a:cs typeface="Calibri"/>
              </a:rPr>
              <a:t>be </a:t>
            </a:r>
            <a:r>
              <a:rPr sz="2950" dirty="0">
                <a:latin typeface="Garamond" panose="02020404030301010803" pitchFamily="18" charset="0"/>
                <a:cs typeface="Calibri"/>
              </a:rPr>
              <a:t>maintained </a:t>
            </a:r>
            <a:r>
              <a:rPr sz="2950" spc="15" dirty="0">
                <a:latin typeface="Garamond" panose="02020404030301010803" pitchFamily="18" charset="0"/>
                <a:cs typeface="Calibri"/>
              </a:rPr>
              <a:t>&amp; </a:t>
            </a:r>
            <a:r>
              <a:rPr sz="2950" spc="20" dirty="0">
                <a:latin typeface="Garamond" panose="02020404030301010803" pitchFamily="18" charset="0"/>
                <a:cs typeface="Calibri"/>
              </a:rPr>
              <a:t> </a:t>
            </a:r>
            <a:r>
              <a:rPr sz="2950" spc="5" dirty="0">
                <a:latin typeface="Garamond" panose="02020404030301010803" pitchFamily="18" charset="0"/>
                <a:cs typeface="Calibri"/>
              </a:rPr>
              <a:t>income</a:t>
            </a:r>
            <a:r>
              <a:rPr sz="2950" spc="15" dirty="0">
                <a:latin typeface="Garamond" panose="02020404030301010803" pitchFamily="18" charset="0"/>
                <a:cs typeface="Calibri"/>
              </a:rPr>
              <a:t> </a:t>
            </a:r>
            <a:r>
              <a:rPr sz="2950" dirty="0">
                <a:latin typeface="Garamond" panose="02020404030301010803" pitchFamily="18" charset="0"/>
                <a:cs typeface="Calibri"/>
              </a:rPr>
              <a:t>to</a:t>
            </a:r>
            <a:r>
              <a:rPr sz="2950" spc="-5" dirty="0">
                <a:latin typeface="Garamond" panose="02020404030301010803" pitchFamily="18" charset="0"/>
                <a:cs typeface="Calibri"/>
              </a:rPr>
              <a:t> </a:t>
            </a:r>
            <a:r>
              <a:rPr sz="2950" dirty="0">
                <a:latin typeface="Garamond" panose="02020404030301010803" pitchFamily="18" charset="0"/>
                <a:cs typeface="Calibri"/>
              </a:rPr>
              <a:t>be</a:t>
            </a:r>
            <a:r>
              <a:rPr sz="2950" spc="20" dirty="0">
                <a:latin typeface="Garamond" panose="02020404030301010803" pitchFamily="18" charset="0"/>
                <a:cs typeface="Calibri"/>
              </a:rPr>
              <a:t> </a:t>
            </a:r>
            <a:r>
              <a:rPr sz="2950" spc="5" dirty="0">
                <a:latin typeface="Garamond" panose="02020404030301010803" pitchFamily="18" charset="0"/>
                <a:cs typeface="Calibri"/>
              </a:rPr>
              <a:t>used</a:t>
            </a:r>
            <a:r>
              <a:rPr sz="2950" spc="30" dirty="0">
                <a:latin typeface="Garamond" panose="02020404030301010803" pitchFamily="18" charset="0"/>
                <a:cs typeface="Calibri"/>
              </a:rPr>
              <a:t> </a:t>
            </a:r>
            <a:r>
              <a:rPr sz="2950" spc="-15" dirty="0">
                <a:latin typeface="Garamond" panose="02020404030301010803" pitchFamily="18" charset="0"/>
                <a:cs typeface="Calibri"/>
              </a:rPr>
              <a:t>for </a:t>
            </a:r>
            <a:r>
              <a:rPr sz="2950" spc="10" dirty="0">
                <a:latin typeface="Garamond" panose="02020404030301010803" pitchFamily="18" charset="0"/>
                <a:cs typeface="Calibri"/>
              </a:rPr>
              <a:t>objects</a:t>
            </a:r>
            <a:endParaRPr sz="2950" dirty="0">
              <a:latin typeface="Garamond" panose="02020404030301010803" pitchFamily="18" charset="0"/>
              <a:cs typeface="Calibri"/>
            </a:endParaRPr>
          </a:p>
          <a:p>
            <a:pPr marL="334010" marR="55244" indent="-321945" algn="just">
              <a:lnSpc>
                <a:spcPct val="81900"/>
              </a:lnSpc>
              <a:spcBef>
                <a:spcPts val="660"/>
              </a:spcBef>
              <a:buFont typeface="Arial MT"/>
              <a:buChar char="•"/>
              <a:tabLst>
                <a:tab pos="334010" algn="l"/>
                <a:tab pos="334645" algn="l"/>
              </a:tabLst>
            </a:pPr>
            <a:r>
              <a:rPr sz="2950" spc="-10" dirty="0">
                <a:latin typeface="Garamond" panose="02020404030301010803" pitchFamily="18" charset="0"/>
                <a:cs typeface="Calibri"/>
              </a:rPr>
              <a:t>Registration </a:t>
            </a:r>
            <a:r>
              <a:rPr sz="2950" spc="10" dirty="0">
                <a:latin typeface="Garamond" panose="02020404030301010803" pitchFamily="18" charset="0"/>
                <a:cs typeface="Calibri"/>
              </a:rPr>
              <a:t>of </a:t>
            </a:r>
            <a:r>
              <a:rPr sz="2950" dirty="0">
                <a:latin typeface="Garamond" panose="02020404030301010803" pitchFamily="18" charset="0"/>
                <a:cs typeface="Calibri"/>
              </a:rPr>
              <a:t>trusts </a:t>
            </a:r>
            <a:r>
              <a:rPr sz="2950" spc="10" dirty="0">
                <a:latin typeface="Garamond" panose="02020404030301010803" pitchFamily="18" charset="0"/>
                <a:cs typeface="Calibri"/>
              </a:rPr>
              <a:t>now compulsory </a:t>
            </a:r>
            <a:r>
              <a:rPr sz="2950" spc="-15" dirty="0">
                <a:latin typeface="Garamond" panose="02020404030301010803" pitchFamily="18" charset="0"/>
                <a:cs typeface="Calibri"/>
              </a:rPr>
              <a:t>u/s </a:t>
            </a:r>
            <a:r>
              <a:rPr sz="2950" spc="15" dirty="0">
                <a:latin typeface="Garamond" panose="02020404030301010803" pitchFamily="18" charset="0"/>
                <a:cs typeface="Calibri"/>
              </a:rPr>
              <a:t>12AB </a:t>
            </a:r>
            <a:r>
              <a:rPr sz="2950" spc="20" dirty="0">
                <a:latin typeface="Garamond" panose="02020404030301010803" pitchFamily="18" charset="0"/>
                <a:cs typeface="Calibri"/>
              </a:rPr>
              <a:t> </a:t>
            </a:r>
            <a:r>
              <a:rPr sz="2950" spc="10" dirty="0">
                <a:latin typeface="Garamond" panose="02020404030301010803" pitchFamily="18" charset="0"/>
                <a:cs typeface="Calibri"/>
              </a:rPr>
              <a:t>(10(23C) </a:t>
            </a:r>
            <a:r>
              <a:rPr sz="2950" spc="25" dirty="0">
                <a:latin typeface="Garamond" panose="02020404030301010803" pitchFamily="18" charset="0"/>
                <a:cs typeface="Calibri"/>
              </a:rPr>
              <a:t>and </a:t>
            </a:r>
            <a:r>
              <a:rPr sz="2950" spc="15" dirty="0">
                <a:latin typeface="Garamond" panose="02020404030301010803" pitchFamily="18" charset="0"/>
                <a:cs typeface="Calibri"/>
              </a:rPr>
              <a:t>80G </a:t>
            </a:r>
            <a:r>
              <a:rPr sz="2950" spc="5" dirty="0">
                <a:latin typeface="Garamond" panose="02020404030301010803" pitchFamily="18" charset="0"/>
                <a:cs typeface="Calibri"/>
              </a:rPr>
              <a:t>also </a:t>
            </a:r>
            <a:r>
              <a:rPr sz="2950" spc="10" dirty="0">
                <a:latin typeface="Garamond" panose="02020404030301010803" pitchFamily="18" charset="0"/>
                <a:cs typeface="Calibri"/>
              </a:rPr>
              <a:t>as the </a:t>
            </a:r>
            <a:r>
              <a:rPr sz="2950" spc="5" dirty="0">
                <a:latin typeface="Garamond" panose="02020404030301010803" pitchFamily="18" charset="0"/>
                <a:cs typeface="Calibri"/>
              </a:rPr>
              <a:t>case </a:t>
            </a:r>
            <a:r>
              <a:rPr sz="2950" spc="-5" dirty="0">
                <a:latin typeface="Garamond" panose="02020404030301010803" pitchFamily="18" charset="0"/>
                <a:cs typeface="Calibri"/>
              </a:rPr>
              <a:t>may </a:t>
            </a:r>
            <a:r>
              <a:rPr sz="2950" spc="5" dirty="0">
                <a:latin typeface="Garamond" panose="02020404030301010803" pitchFamily="18" charset="0"/>
                <a:cs typeface="Calibri"/>
              </a:rPr>
              <a:t>be) </a:t>
            </a:r>
            <a:r>
              <a:rPr sz="2950" spc="10" dirty="0">
                <a:latin typeface="Garamond" panose="02020404030301010803" pitchFamily="18" charset="0"/>
                <a:cs typeface="Calibri"/>
              </a:rPr>
              <a:t>– </a:t>
            </a:r>
            <a:r>
              <a:rPr sz="2950" i="1" spc="-5" dirty="0">
                <a:latin typeface="Garamond" panose="02020404030301010803" pitchFamily="18" charset="0"/>
                <a:cs typeface="Calibri"/>
              </a:rPr>
              <a:t>Earlier </a:t>
            </a:r>
            <a:r>
              <a:rPr sz="2950" i="1" spc="-655" dirty="0">
                <a:latin typeface="Garamond" panose="02020404030301010803" pitchFamily="18" charset="0"/>
                <a:cs typeface="Calibri"/>
              </a:rPr>
              <a:t> </a:t>
            </a:r>
            <a:r>
              <a:rPr sz="2950" i="1" spc="10" dirty="0">
                <a:latin typeface="Garamond" panose="02020404030301010803" pitchFamily="18" charset="0"/>
                <a:cs typeface="Calibri"/>
              </a:rPr>
              <a:t>Sections</a:t>
            </a:r>
            <a:r>
              <a:rPr sz="2950" i="1" spc="15" dirty="0">
                <a:latin typeface="Garamond" panose="02020404030301010803" pitchFamily="18" charset="0"/>
                <a:cs typeface="Calibri"/>
              </a:rPr>
              <a:t> </a:t>
            </a:r>
            <a:r>
              <a:rPr sz="2950" i="1" spc="10" dirty="0">
                <a:latin typeface="Garamond" panose="02020404030301010803" pitchFamily="18" charset="0"/>
                <a:cs typeface="Calibri"/>
              </a:rPr>
              <a:t>12A/12AA</a:t>
            </a:r>
            <a:endParaRPr sz="2950" dirty="0">
              <a:latin typeface="Garamond" panose="02020404030301010803" pitchFamily="18" charset="0"/>
              <a:cs typeface="Calibri"/>
            </a:endParaRPr>
          </a:p>
          <a:p>
            <a:pPr marL="334010" indent="-321945" algn="just">
              <a:lnSpc>
                <a:spcPts val="3360"/>
              </a:lnSpc>
              <a:buFont typeface="Arial MT"/>
              <a:buChar char="•"/>
              <a:tabLst>
                <a:tab pos="334010" algn="l"/>
                <a:tab pos="334645" algn="l"/>
              </a:tabLst>
            </a:pPr>
            <a:r>
              <a:rPr sz="2950" dirty="0">
                <a:latin typeface="Garamond" panose="02020404030301010803" pitchFamily="18" charset="0"/>
                <a:cs typeface="Calibri"/>
              </a:rPr>
              <a:t>Maintain</a:t>
            </a:r>
            <a:r>
              <a:rPr sz="2950" spc="-40" dirty="0">
                <a:latin typeface="Garamond" panose="02020404030301010803" pitchFamily="18" charset="0"/>
                <a:cs typeface="Calibri"/>
              </a:rPr>
              <a:t> </a:t>
            </a:r>
            <a:r>
              <a:rPr sz="2950" spc="5" dirty="0">
                <a:latin typeface="Garamond" panose="02020404030301010803" pitchFamily="18" charset="0"/>
                <a:cs typeface="Calibri"/>
              </a:rPr>
              <a:t>books</a:t>
            </a:r>
            <a:r>
              <a:rPr sz="2950" spc="-25" dirty="0">
                <a:latin typeface="Garamond" panose="02020404030301010803" pitchFamily="18" charset="0"/>
                <a:cs typeface="Calibri"/>
              </a:rPr>
              <a:t> </a:t>
            </a:r>
            <a:r>
              <a:rPr sz="2950" spc="5" dirty="0">
                <a:latin typeface="Garamond" panose="02020404030301010803" pitchFamily="18" charset="0"/>
                <a:cs typeface="Calibri"/>
              </a:rPr>
              <a:t>(Rule</a:t>
            </a:r>
            <a:r>
              <a:rPr sz="2950" spc="-10" dirty="0">
                <a:latin typeface="Garamond" panose="02020404030301010803" pitchFamily="18" charset="0"/>
                <a:cs typeface="Calibri"/>
              </a:rPr>
              <a:t> </a:t>
            </a:r>
            <a:r>
              <a:rPr sz="2950" spc="10" dirty="0">
                <a:latin typeface="Garamond" panose="02020404030301010803" pitchFamily="18" charset="0"/>
                <a:cs typeface="Calibri"/>
              </a:rPr>
              <a:t>17AA)</a:t>
            </a:r>
            <a:endParaRPr sz="2950" dirty="0">
              <a:latin typeface="Garamond" panose="02020404030301010803" pitchFamily="18" charset="0"/>
              <a:cs typeface="Calibri"/>
            </a:endParaRPr>
          </a:p>
          <a:p>
            <a:pPr marL="334010" marR="76835" indent="-321945" algn="just">
              <a:lnSpc>
                <a:spcPts val="2870"/>
              </a:lnSpc>
              <a:spcBef>
                <a:spcPts val="715"/>
              </a:spcBef>
              <a:buFont typeface="Arial MT"/>
              <a:buChar char="•"/>
              <a:tabLst>
                <a:tab pos="334010" algn="l"/>
                <a:tab pos="334645" algn="l"/>
              </a:tabLst>
            </a:pPr>
            <a:r>
              <a:rPr sz="2950" spc="5" dirty="0">
                <a:latin typeface="Garamond" panose="02020404030301010803" pitchFamily="18" charset="0"/>
                <a:cs typeface="Calibri"/>
              </a:rPr>
              <a:t>Audit</a:t>
            </a:r>
            <a:r>
              <a:rPr sz="2950" dirty="0">
                <a:latin typeface="Garamond" panose="02020404030301010803" pitchFamily="18" charset="0"/>
                <a:cs typeface="Calibri"/>
              </a:rPr>
              <a:t> </a:t>
            </a:r>
            <a:r>
              <a:rPr sz="2950" spc="15" dirty="0">
                <a:latin typeface="Garamond" panose="02020404030301010803" pitchFamily="18" charset="0"/>
                <a:cs typeface="Calibri"/>
              </a:rPr>
              <a:t>and</a:t>
            </a:r>
            <a:r>
              <a:rPr sz="2950" spc="30" dirty="0">
                <a:latin typeface="Garamond" panose="02020404030301010803" pitchFamily="18" charset="0"/>
                <a:cs typeface="Calibri"/>
              </a:rPr>
              <a:t> </a:t>
            </a:r>
            <a:r>
              <a:rPr sz="2950" dirty="0">
                <a:latin typeface="Garamond" panose="02020404030301010803" pitchFamily="18" charset="0"/>
                <a:cs typeface="Calibri"/>
              </a:rPr>
              <a:t>file</a:t>
            </a:r>
            <a:r>
              <a:rPr sz="2950" spc="25" dirty="0">
                <a:latin typeface="Garamond" panose="02020404030301010803" pitchFamily="18" charset="0"/>
                <a:cs typeface="Calibri"/>
              </a:rPr>
              <a:t> </a:t>
            </a:r>
            <a:r>
              <a:rPr sz="2950" spc="5" dirty="0">
                <a:latin typeface="Garamond" panose="02020404030301010803" pitchFamily="18" charset="0"/>
                <a:cs typeface="Calibri"/>
              </a:rPr>
              <a:t>audit</a:t>
            </a:r>
            <a:r>
              <a:rPr sz="2950" spc="30" dirty="0">
                <a:latin typeface="Garamond" panose="02020404030301010803" pitchFamily="18" charset="0"/>
                <a:cs typeface="Calibri"/>
              </a:rPr>
              <a:t> </a:t>
            </a:r>
            <a:r>
              <a:rPr sz="2950" spc="-5" dirty="0">
                <a:latin typeface="Garamond" panose="02020404030301010803" pitchFamily="18" charset="0"/>
                <a:cs typeface="Calibri"/>
              </a:rPr>
              <a:t>report</a:t>
            </a:r>
            <a:r>
              <a:rPr sz="2950" spc="5" dirty="0">
                <a:latin typeface="Garamond" panose="02020404030301010803" pitchFamily="18" charset="0"/>
                <a:cs typeface="Calibri"/>
              </a:rPr>
              <a:t> </a:t>
            </a:r>
            <a:r>
              <a:rPr sz="2950" dirty="0">
                <a:latin typeface="Garamond" panose="02020404030301010803" pitchFamily="18" charset="0"/>
                <a:cs typeface="Calibri"/>
              </a:rPr>
              <a:t>by</a:t>
            </a:r>
            <a:r>
              <a:rPr sz="2950" spc="5" dirty="0">
                <a:latin typeface="Garamond" panose="02020404030301010803" pitchFamily="18" charset="0"/>
                <a:cs typeface="Calibri"/>
              </a:rPr>
              <a:t> </a:t>
            </a:r>
            <a:r>
              <a:rPr sz="2950" spc="10" dirty="0">
                <a:latin typeface="Garamond" panose="02020404030301010803" pitchFamily="18" charset="0"/>
                <a:cs typeface="Calibri"/>
              </a:rPr>
              <a:t>due</a:t>
            </a:r>
            <a:r>
              <a:rPr sz="2950" spc="25" dirty="0">
                <a:latin typeface="Garamond" panose="02020404030301010803" pitchFamily="18" charset="0"/>
                <a:cs typeface="Calibri"/>
              </a:rPr>
              <a:t> </a:t>
            </a:r>
            <a:r>
              <a:rPr sz="2950" spc="-5" dirty="0">
                <a:latin typeface="Garamond" panose="02020404030301010803" pitchFamily="18" charset="0"/>
                <a:cs typeface="Calibri"/>
              </a:rPr>
              <a:t>date</a:t>
            </a:r>
            <a:r>
              <a:rPr sz="2950" spc="20" dirty="0">
                <a:latin typeface="Garamond" panose="02020404030301010803" pitchFamily="18" charset="0"/>
                <a:cs typeface="Calibri"/>
              </a:rPr>
              <a:t> </a:t>
            </a:r>
            <a:r>
              <a:rPr sz="2950" spc="-5" dirty="0">
                <a:latin typeface="Garamond" panose="02020404030301010803" pitchFamily="18" charset="0"/>
                <a:cs typeface="Calibri"/>
              </a:rPr>
              <a:t>(Form</a:t>
            </a:r>
            <a:r>
              <a:rPr sz="2950" spc="55" dirty="0">
                <a:latin typeface="Garamond" panose="02020404030301010803" pitchFamily="18" charset="0"/>
                <a:cs typeface="Calibri"/>
              </a:rPr>
              <a:t> </a:t>
            </a:r>
            <a:r>
              <a:rPr sz="2950" spc="15" dirty="0">
                <a:latin typeface="Garamond" panose="02020404030301010803" pitchFamily="18" charset="0"/>
                <a:cs typeface="Calibri"/>
              </a:rPr>
              <a:t>10B</a:t>
            </a:r>
            <a:r>
              <a:rPr sz="2950" spc="5" dirty="0">
                <a:latin typeface="Garamond" panose="02020404030301010803" pitchFamily="18" charset="0"/>
                <a:cs typeface="Calibri"/>
              </a:rPr>
              <a:t> </a:t>
            </a:r>
            <a:r>
              <a:rPr sz="2950" spc="10" dirty="0">
                <a:latin typeface="Garamond" panose="02020404030301010803" pitchFamily="18" charset="0"/>
                <a:cs typeface="Calibri"/>
              </a:rPr>
              <a:t>/ </a:t>
            </a:r>
            <a:r>
              <a:rPr sz="2950" spc="-650" dirty="0">
                <a:latin typeface="Garamond" panose="02020404030301010803" pitchFamily="18" charset="0"/>
                <a:cs typeface="Calibri"/>
              </a:rPr>
              <a:t> </a:t>
            </a:r>
            <a:r>
              <a:rPr sz="2950" dirty="0">
                <a:latin typeface="Garamond" panose="02020404030301010803" pitchFamily="18" charset="0"/>
                <a:cs typeface="Calibri"/>
              </a:rPr>
              <a:t>Form</a:t>
            </a:r>
            <a:r>
              <a:rPr sz="2950" spc="45" dirty="0">
                <a:latin typeface="Garamond" panose="02020404030301010803" pitchFamily="18" charset="0"/>
                <a:cs typeface="Calibri"/>
              </a:rPr>
              <a:t> </a:t>
            </a:r>
            <a:r>
              <a:rPr sz="2950" spc="5" dirty="0">
                <a:latin typeface="Garamond" panose="02020404030301010803" pitchFamily="18" charset="0"/>
                <a:cs typeface="Calibri"/>
              </a:rPr>
              <a:t>10BB)</a:t>
            </a:r>
            <a:endParaRPr sz="2950" dirty="0">
              <a:latin typeface="Garamond" panose="02020404030301010803" pitchFamily="18" charset="0"/>
              <a:cs typeface="Calibri"/>
            </a:endParaRPr>
          </a:p>
          <a:p>
            <a:pPr marL="334010" marR="278130" indent="-321945" algn="just">
              <a:lnSpc>
                <a:spcPts val="2870"/>
              </a:lnSpc>
              <a:spcBef>
                <a:spcPts val="655"/>
              </a:spcBef>
              <a:buFont typeface="Arial MT"/>
              <a:buChar char="•"/>
              <a:tabLst>
                <a:tab pos="334010" algn="l"/>
                <a:tab pos="334645" algn="l"/>
              </a:tabLst>
            </a:pPr>
            <a:r>
              <a:rPr sz="2950" spc="15" dirty="0">
                <a:latin typeface="Garamond" panose="02020404030301010803" pitchFamily="18" charset="0"/>
                <a:cs typeface="Calibri"/>
              </a:rPr>
              <a:t>10</a:t>
            </a:r>
            <a:r>
              <a:rPr sz="2950" spc="-5" dirty="0">
                <a:latin typeface="Garamond" panose="02020404030301010803" pitchFamily="18" charset="0"/>
                <a:cs typeface="Calibri"/>
              </a:rPr>
              <a:t> </a:t>
            </a:r>
            <a:r>
              <a:rPr sz="2950" spc="5" dirty="0">
                <a:latin typeface="Garamond" panose="02020404030301010803" pitchFamily="18" charset="0"/>
                <a:cs typeface="Calibri"/>
              </a:rPr>
              <a:t>(23C)</a:t>
            </a:r>
            <a:r>
              <a:rPr sz="2950" spc="10" dirty="0">
                <a:latin typeface="Garamond" panose="02020404030301010803" pitchFamily="18" charset="0"/>
                <a:cs typeface="Calibri"/>
              </a:rPr>
              <a:t> –</a:t>
            </a:r>
            <a:r>
              <a:rPr sz="2950" spc="25" dirty="0">
                <a:latin typeface="Garamond" panose="02020404030301010803" pitchFamily="18" charset="0"/>
                <a:cs typeface="Calibri"/>
              </a:rPr>
              <a:t> </a:t>
            </a:r>
            <a:r>
              <a:rPr sz="2950" spc="10" dirty="0">
                <a:latin typeface="Garamond" panose="02020404030301010803" pitchFamily="18" charset="0"/>
                <a:cs typeface="Calibri"/>
              </a:rPr>
              <a:t>5</a:t>
            </a:r>
            <a:r>
              <a:rPr sz="2950" spc="30" dirty="0">
                <a:latin typeface="Garamond" panose="02020404030301010803" pitchFamily="18" charset="0"/>
                <a:cs typeface="Calibri"/>
              </a:rPr>
              <a:t> </a:t>
            </a:r>
            <a:r>
              <a:rPr sz="2950" spc="-10" dirty="0">
                <a:latin typeface="Garamond" panose="02020404030301010803" pitchFamily="18" charset="0"/>
                <a:cs typeface="Calibri"/>
              </a:rPr>
              <a:t>crore</a:t>
            </a:r>
            <a:r>
              <a:rPr sz="2950" dirty="0">
                <a:latin typeface="Garamond" panose="02020404030301010803" pitchFamily="18" charset="0"/>
                <a:cs typeface="Calibri"/>
              </a:rPr>
              <a:t> income</a:t>
            </a:r>
            <a:r>
              <a:rPr sz="2950" spc="85" dirty="0">
                <a:latin typeface="Garamond" panose="02020404030301010803" pitchFamily="18" charset="0"/>
                <a:cs typeface="Calibri"/>
              </a:rPr>
              <a:t> </a:t>
            </a:r>
            <a:r>
              <a:rPr sz="2950" dirty="0">
                <a:latin typeface="Garamond" panose="02020404030301010803" pitchFamily="18" charset="0"/>
                <a:cs typeface="Calibri"/>
              </a:rPr>
              <a:t>institiutions</a:t>
            </a:r>
            <a:r>
              <a:rPr sz="2950" spc="15" dirty="0">
                <a:latin typeface="Garamond" panose="02020404030301010803" pitchFamily="18" charset="0"/>
                <a:cs typeface="Calibri"/>
              </a:rPr>
              <a:t> </a:t>
            </a:r>
            <a:r>
              <a:rPr sz="2950" spc="10" dirty="0">
                <a:latin typeface="Garamond" panose="02020404030301010803" pitchFamily="18" charset="0"/>
                <a:cs typeface="Calibri"/>
              </a:rPr>
              <a:t>–</a:t>
            </a:r>
            <a:r>
              <a:rPr sz="2950" spc="25" dirty="0">
                <a:latin typeface="Garamond" panose="02020404030301010803" pitchFamily="18" charset="0"/>
                <a:cs typeface="Calibri"/>
              </a:rPr>
              <a:t> </a:t>
            </a:r>
            <a:r>
              <a:rPr sz="2950" spc="5" dirty="0">
                <a:latin typeface="Garamond" panose="02020404030301010803" pitchFamily="18" charset="0"/>
                <a:cs typeface="Calibri"/>
              </a:rPr>
              <a:t>audit</a:t>
            </a:r>
            <a:r>
              <a:rPr sz="2950" spc="35" dirty="0">
                <a:latin typeface="Garamond" panose="02020404030301010803" pitchFamily="18" charset="0"/>
                <a:cs typeface="Calibri"/>
              </a:rPr>
              <a:t> </a:t>
            </a:r>
            <a:r>
              <a:rPr sz="2950" spc="5" dirty="0">
                <a:latin typeface="Garamond" panose="02020404030301010803" pitchFamily="18" charset="0"/>
                <a:cs typeface="Calibri"/>
              </a:rPr>
              <a:t>not </a:t>
            </a:r>
            <a:r>
              <a:rPr sz="2950" spc="-655" dirty="0">
                <a:latin typeface="Garamond" panose="02020404030301010803" pitchFamily="18" charset="0"/>
                <a:cs typeface="Calibri"/>
              </a:rPr>
              <a:t> </a:t>
            </a:r>
            <a:r>
              <a:rPr sz="2950" spc="-5" dirty="0">
                <a:latin typeface="Garamond" panose="02020404030301010803" pitchFamily="18" charset="0"/>
                <a:cs typeface="Calibri"/>
              </a:rPr>
              <a:t>required </a:t>
            </a:r>
            <a:r>
              <a:rPr sz="2950" spc="10" dirty="0">
                <a:latin typeface="Garamond" panose="02020404030301010803" pitchFamily="18" charset="0"/>
                <a:cs typeface="Calibri"/>
              </a:rPr>
              <a:t>–</a:t>
            </a:r>
            <a:r>
              <a:rPr sz="2950" spc="20" dirty="0">
                <a:latin typeface="Garamond" panose="02020404030301010803" pitchFamily="18" charset="0"/>
                <a:cs typeface="Calibri"/>
              </a:rPr>
              <a:t> </a:t>
            </a:r>
            <a:r>
              <a:rPr sz="2950" spc="5" dirty="0">
                <a:latin typeface="Garamond" panose="02020404030301010803" pitchFamily="18" charset="0"/>
                <a:cs typeface="Calibri"/>
              </a:rPr>
              <a:t>ITR</a:t>
            </a:r>
            <a:r>
              <a:rPr sz="2950" spc="-25" dirty="0">
                <a:latin typeface="Garamond" panose="02020404030301010803" pitchFamily="18" charset="0"/>
                <a:cs typeface="Calibri"/>
              </a:rPr>
              <a:t> </a:t>
            </a:r>
            <a:r>
              <a:rPr sz="2950" spc="5" dirty="0">
                <a:latin typeface="Garamond" panose="02020404030301010803" pitchFamily="18" charset="0"/>
                <a:cs typeface="Calibri"/>
              </a:rPr>
              <a:t>must</a:t>
            </a:r>
            <a:endParaRPr sz="2950" dirty="0">
              <a:latin typeface="Garamond" panose="02020404030301010803" pitchFamily="18" charset="0"/>
              <a:cs typeface="Calibri"/>
            </a:endParaRPr>
          </a:p>
          <a:p>
            <a:pPr marL="334010" marR="369570" indent="-321945" algn="just">
              <a:lnSpc>
                <a:spcPct val="83500"/>
              </a:lnSpc>
              <a:spcBef>
                <a:spcPts val="610"/>
              </a:spcBef>
              <a:buFont typeface="Arial MT"/>
              <a:buChar char="•"/>
              <a:tabLst>
                <a:tab pos="334010" algn="l"/>
                <a:tab pos="334645" algn="l"/>
              </a:tabLst>
            </a:pPr>
            <a:r>
              <a:rPr sz="2950" spc="5" dirty="0">
                <a:latin typeface="Garamond" panose="02020404030301010803" pitchFamily="18" charset="0"/>
                <a:cs typeface="Calibri"/>
              </a:rPr>
              <a:t>File </a:t>
            </a:r>
            <a:r>
              <a:rPr sz="2950" spc="-5" dirty="0">
                <a:latin typeface="Garamond" panose="02020404030301010803" pitchFamily="18" charset="0"/>
                <a:cs typeface="Calibri"/>
              </a:rPr>
              <a:t>ITR </a:t>
            </a:r>
            <a:r>
              <a:rPr sz="2950" spc="10" dirty="0">
                <a:latin typeface="Garamond" panose="02020404030301010803" pitchFamily="18" charset="0"/>
                <a:cs typeface="Calibri"/>
              </a:rPr>
              <a:t>– </a:t>
            </a:r>
            <a:r>
              <a:rPr sz="2950" spc="5" dirty="0">
                <a:latin typeface="Garamond" panose="02020404030301010803" pitchFamily="18" charset="0"/>
                <a:cs typeface="Calibri"/>
              </a:rPr>
              <a:t>139(4A) </a:t>
            </a:r>
            <a:r>
              <a:rPr sz="2950" i="1" spc="10" dirty="0">
                <a:latin typeface="Garamond" panose="02020404030301010803" pitchFamily="18" charset="0"/>
                <a:cs typeface="Calibri"/>
              </a:rPr>
              <a:t>(139(1) </a:t>
            </a:r>
            <a:r>
              <a:rPr sz="2950" i="1" spc="20" dirty="0">
                <a:latin typeface="Garamond" panose="02020404030301010803" pitchFamily="18" charset="0"/>
                <a:cs typeface="Calibri"/>
              </a:rPr>
              <a:t>or </a:t>
            </a:r>
            <a:r>
              <a:rPr sz="2950" i="1" spc="10" dirty="0">
                <a:latin typeface="Garamond" panose="02020404030301010803" pitchFamily="18" charset="0"/>
                <a:cs typeface="Calibri"/>
              </a:rPr>
              <a:t>139(4) – </a:t>
            </a:r>
            <a:r>
              <a:rPr sz="2400" i="1" dirty="0">
                <a:latin typeface="Garamond" panose="02020404030301010803" pitchFamily="18" charset="0"/>
                <a:cs typeface="Calibri"/>
              </a:rPr>
              <a:t>circular </a:t>
            </a:r>
            <a:r>
              <a:rPr sz="2400" i="1" spc="5" dirty="0">
                <a:latin typeface="Garamond" panose="02020404030301010803" pitchFamily="18" charset="0"/>
                <a:cs typeface="Calibri"/>
              </a:rPr>
              <a:t> </a:t>
            </a:r>
            <a:r>
              <a:rPr sz="2400" i="1" spc="-5" dirty="0">
                <a:latin typeface="Garamond" panose="02020404030301010803" pitchFamily="18" charset="0"/>
                <a:cs typeface="Calibri"/>
              </a:rPr>
              <a:t>173/193/2019-ITA-I-23.04.2019</a:t>
            </a:r>
            <a:r>
              <a:rPr sz="2400" i="1" spc="-35" dirty="0">
                <a:latin typeface="Garamond" panose="02020404030301010803" pitchFamily="18" charset="0"/>
                <a:cs typeface="Calibri"/>
              </a:rPr>
              <a:t> </a:t>
            </a:r>
            <a:r>
              <a:rPr sz="2400" i="1" spc="10" dirty="0">
                <a:latin typeface="Garamond" panose="02020404030301010803" pitchFamily="18" charset="0"/>
                <a:cs typeface="Calibri"/>
              </a:rPr>
              <a:t>–</a:t>
            </a:r>
            <a:r>
              <a:rPr sz="2400" i="1" spc="35" dirty="0">
                <a:latin typeface="Garamond" panose="02020404030301010803" pitchFamily="18" charset="0"/>
                <a:cs typeface="Calibri"/>
              </a:rPr>
              <a:t> </a:t>
            </a:r>
            <a:r>
              <a:rPr sz="2400" i="1" dirty="0">
                <a:latin typeface="Garamond" panose="02020404030301010803" pitchFamily="18" charset="0"/>
                <a:cs typeface="Calibri"/>
              </a:rPr>
              <a:t>File</a:t>
            </a:r>
            <a:r>
              <a:rPr sz="2400" i="1" spc="-5" dirty="0">
                <a:latin typeface="Garamond" panose="02020404030301010803" pitchFamily="18" charset="0"/>
                <a:cs typeface="Calibri"/>
              </a:rPr>
              <a:t> </a:t>
            </a:r>
            <a:r>
              <a:rPr sz="2400" i="1" spc="10" dirty="0">
                <a:latin typeface="Garamond" panose="02020404030301010803" pitchFamily="18" charset="0"/>
                <a:cs typeface="Calibri"/>
              </a:rPr>
              <a:t>F </a:t>
            </a:r>
            <a:r>
              <a:rPr sz="2400" i="1" spc="5" dirty="0">
                <a:latin typeface="Garamond" panose="02020404030301010803" pitchFamily="18" charset="0"/>
                <a:cs typeface="Calibri"/>
              </a:rPr>
              <a:t>10,</a:t>
            </a:r>
            <a:r>
              <a:rPr sz="2400" i="1" spc="40" dirty="0">
                <a:latin typeface="Garamond" panose="02020404030301010803" pitchFamily="18" charset="0"/>
                <a:cs typeface="Calibri"/>
              </a:rPr>
              <a:t> </a:t>
            </a:r>
            <a:r>
              <a:rPr sz="2400" i="1" spc="5" dirty="0">
                <a:latin typeface="Garamond" panose="02020404030301010803" pitchFamily="18" charset="0"/>
                <a:cs typeface="Calibri"/>
              </a:rPr>
              <a:t>10B</a:t>
            </a:r>
            <a:r>
              <a:rPr sz="2400" i="1" spc="20" dirty="0">
                <a:latin typeface="Garamond" panose="02020404030301010803" pitchFamily="18" charset="0"/>
                <a:cs typeface="Calibri"/>
              </a:rPr>
              <a:t> </a:t>
            </a:r>
            <a:r>
              <a:rPr sz="2400" i="1" spc="10" dirty="0">
                <a:latin typeface="Garamond" panose="02020404030301010803" pitchFamily="18" charset="0"/>
                <a:cs typeface="Calibri"/>
              </a:rPr>
              <a:t>and</a:t>
            </a:r>
            <a:r>
              <a:rPr sz="2400" i="1" spc="-25" dirty="0">
                <a:latin typeface="Garamond" panose="02020404030301010803" pitchFamily="18" charset="0"/>
                <a:cs typeface="Calibri"/>
              </a:rPr>
              <a:t> </a:t>
            </a:r>
            <a:r>
              <a:rPr sz="2400" i="1" spc="10" dirty="0">
                <a:latin typeface="Garamond" panose="02020404030301010803" pitchFamily="18" charset="0"/>
                <a:cs typeface="Calibri"/>
              </a:rPr>
              <a:t>then</a:t>
            </a:r>
            <a:r>
              <a:rPr sz="2400" i="1" spc="25" dirty="0">
                <a:latin typeface="Garamond" panose="02020404030301010803" pitchFamily="18" charset="0"/>
                <a:cs typeface="Calibri"/>
              </a:rPr>
              <a:t> </a:t>
            </a:r>
            <a:r>
              <a:rPr sz="2400" i="1" spc="10" dirty="0">
                <a:latin typeface="Garamond" panose="02020404030301010803" pitchFamily="18" charset="0"/>
                <a:cs typeface="Calibri"/>
              </a:rPr>
              <a:t>ITR</a:t>
            </a:r>
            <a:endParaRPr sz="2400" dirty="0">
              <a:latin typeface="Garamond" panose="02020404030301010803" pitchFamily="18" charset="0"/>
              <a:cs typeface="Calibri"/>
            </a:endParaRPr>
          </a:p>
        </p:txBody>
      </p:sp>
    </p:spTree>
    <p:extLst>
      <p:ext uri="{BB962C8B-B14F-4D97-AF65-F5344CB8AC3E}">
        <p14:creationId xmlns:p14="http://schemas.microsoft.com/office/powerpoint/2010/main" val="706005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605226" y="7118884"/>
            <a:ext cx="196215" cy="193040"/>
          </a:xfrm>
          <a:prstGeom prst="rect">
            <a:avLst/>
          </a:prstGeom>
        </p:spPr>
        <p:txBody>
          <a:bodyPr vert="horz" wrap="square" lIns="0" tIns="0" rIns="0" bIns="0" rtlCol="0">
            <a:spAutoFit/>
          </a:bodyPr>
          <a:lstStyle/>
          <a:p>
            <a:pPr marL="12700">
              <a:lnSpc>
                <a:spcPts val="1350"/>
              </a:lnSpc>
            </a:pPr>
            <a:r>
              <a:rPr sz="1300" spc="10" dirty="0">
                <a:solidFill>
                  <a:srgbClr val="949494"/>
                </a:solidFill>
                <a:latin typeface="Calibri"/>
                <a:cs typeface="Calibri"/>
              </a:rPr>
              <a:t>10</a:t>
            </a:r>
            <a:endParaRPr sz="1300">
              <a:latin typeface="Calibri"/>
              <a:cs typeface="Calibri"/>
            </a:endParaRPr>
          </a:p>
        </p:txBody>
      </p:sp>
      <p:sp>
        <p:nvSpPr>
          <p:cNvPr id="2" name="object 2"/>
          <p:cNvSpPr txBox="1"/>
          <p:nvPr/>
        </p:nvSpPr>
        <p:spPr>
          <a:xfrm>
            <a:off x="941390" y="606003"/>
            <a:ext cx="8759190" cy="5830570"/>
          </a:xfrm>
          <a:prstGeom prst="rect">
            <a:avLst/>
          </a:prstGeom>
        </p:spPr>
        <p:txBody>
          <a:bodyPr vert="horz" wrap="square" lIns="0" tIns="15875" rIns="0" bIns="0" rtlCol="0">
            <a:spAutoFit/>
          </a:bodyPr>
          <a:lstStyle/>
          <a:p>
            <a:pPr marL="12700">
              <a:lnSpc>
                <a:spcPct val="100000"/>
              </a:lnSpc>
              <a:spcBef>
                <a:spcPts val="125"/>
              </a:spcBef>
            </a:pPr>
            <a:r>
              <a:rPr sz="3500" b="1" spc="10" dirty="0">
                <a:solidFill>
                  <a:srgbClr val="BF0000"/>
                </a:solidFill>
                <a:latin typeface="Calibri"/>
                <a:cs typeface="Calibri"/>
              </a:rPr>
              <a:t>Overview</a:t>
            </a:r>
            <a:r>
              <a:rPr sz="3500" b="1" spc="-70" dirty="0">
                <a:solidFill>
                  <a:srgbClr val="BF0000"/>
                </a:solidFill>
                <a:latin typeface="Calibri"/>
                <a:cs typeface="Calibri"/>
              </a:rPr>
              <a:t> </a:t>
            </a:r>
            <a:r>
              <a:rPr sz="3500" b="1" spc="10" dirty="0">
                <a:solidFill>
                  <a:srgbClr val="BF0000"/>
                </a:solidFill>
                <a:latin typeface="Calibri"/>
                <a:cs typeface="Calibri"/>
              </a:rPr>
              <a:t>–</a:t>
            </a:r>
            <a:r>
              <a:rPr sz="3500" b="1" spc="-10" dirty="0">
                <a:solidFill>
                  <a:srgbClr val="BF0000"/>
                </a:solidFill>
                <a:latin typeface="Calibri"/>
                <a:cs typeface="Calibri"/>
              </a:rPr>
              <a:t> </a:t>
            </a:r>
            <a:r>
              <a:rPr sz="3500" b="1" spc="-5" dirty="0">
                <a:solidFill>
                  <a:srgbClr val="BF0000"/>
                </a:solidFill>
                <a:latin typeface="Calibri"/>
                <a:cs typeface="Calibri"/>
              </a:rPr>
              <a:t>Anonymous</a:t>
            </a:r>
            <a:r>
              <a:rPr sz="3500" b="1" spc="-45" dirty="0">
                <a:solidFill>
                  <a:srgbClr val="BF0000"/>
                </a:solidFill>
                <a:latin typeface="Calibri"/>
                <a:cs typeface="Calibri"/>
              </a:rPr>
              <a:t> </a:t>
            </a:r>
            <a:r>
              <a:rPr sz="3500" b="1" spc="5" dirty="0">
                <a:solidFill>
                  <a:srgbClr val="BF0000"/>
                </a:solidFill>
                <a:latin typeface="Calibri"/>
                <a:cs typeface="Calibri"/>
              </a:rPr>
              <a:t>Donations</a:t>
            </a:r>
            <a:r>
              <a:rPr sz="3500" b="1" spc="-50" dirty="0">
                <a:solidFill>
                  <a:srgbClr val="BF0000"/>
                </a:solidFill>
                <a:latin typeface="Calibri"/>
                <a:cs typeface="Calibri"/>
              </a:rPr>
              <a:t> </a:t>
            </a:r>
            <a:r>
              <a:rPr sz="3500" b="1" spc="10" dirty="0">
                <a:solidFill>
                  <a:srgbClr val="BF0000"/>
                </a:solidFill>
                <a:latin typeface="Calibri"/>
                <a:cs typeface="Calibri"/>
              </a:rPr>
              <a:t>(S.</a:t>
            </a:r>
            <a:r>
              <a:rPr sz="3500" b="1" spc="-45" dirty="0">
                <a:solidFill>
                  <a:srgbClr val="BF0000"/>
                </a:solidFill>
                <a:latin typeface="Calibri"/>
                <a:cs typeface="Calibri"/>
              </a:rPr>
              <a:t> </a:t>
            </a:r>
            <a:r>
              <a:rPr sz="3500" b="1" spc="5" dirty="0">
                <a:solidFill>
                  <a:srgbClr val="BF0000"/>
                </a:solidFill>
                <a:latin typeface="Calibri"/>
                <a:cs typeface="Calibri"/>
              </a:rPr>
              <a:t>115</a:t>
            </a:r>
            <a:r>
              <a:rPr sz="3500" b="1" spc="-35" dirty="0">
                <a:solidFill>
                  <a:srgbClr val="BF0000"/>
                </a:solidFill>
                <a:latin typeface="Calibri"/>
                <a:cs typeface="Calibri"/>
              </a:rPr>
              <a:t> </a:t>
            </a:r>
            <a:r>
              <a:rPr sz="3500" b="1" spc="20" dirty="0">
                <a:solidFill>
                  <a:srgbClr val="BF0000"/>
                </a:solidFill>
                <a:latin typeface="Calibri"/>
                <a:cs typeface="Calibri"/>
              </a:rPr>
              <a:t>BBC)</a:t>
            </a:r>
            <a:endParaRPr sz="3500">
              <a:latin typeface="Calibri"/>
              <a:cs typeface="Calibri"/>
            </a:endParaRPr>
          </a:p>
          <a:p>
            <a:pPr>
              <a:lnSpc>
                <a:spcPct val="100000"/>
              </a:lnSpc>
              <a:spcBef>
                <a:spcPts val="20"/>
              </a:spcBef>
            </a:pPr>
            <a:endParaRPr sz="3950">
              <a:latin typeface="Calibri"/>
              <a:cs typeface="Calibri"/>
            </a:endParaRPr>
          </a:p>
          <a:p>
            <a:pPr marL="338455" marR="323215" indent="-311150">
              <a:lnSpc>
                <a:spcPts val="3860"/>
              </a:lnSpc>
              <a:buFont typeface="Arial MT"/>
              <a:buChar char="•"/>
              <a:tabLst>
                <a:tab pos="339090" algn="l"/>
              </a:tabLst>
            </a:pPr>
            <a:r>
              <a:rPr sz="3500" dirty="0">
                <a:latin typeface="Calibri"/>
                <a:cs typeface="Calibri"/>
              </a:rPr>
              <a:t>Donation</a:t>
            </a:r>
            <a:r>
              <a:rPr sz="3500" spc="30" dirty="0">
                <a:latin typeface="Calibri"/>
                <a:cs typeface="Calibri"/>
              </a:rPr>
              <a:t> </a:t>
            </a:r>
            <a:r>
              <a:rPr sz="3500" spc="-10" dirty="0">
                <a:latin typeface="Calibri"/>
                <a:cs typeface="Calibri"/>
              </a:rPr>
              <a:t>where </a:t>
            </a:r>
            <a:r>
              <a:rPr sz="3500" spc="-5" dirty="0">
                <a:latin typeface="Calibri"/>
                <a:cs typeface="Calibri"/>
              </a:rPr>
              <a:t>donor’s</a:t>
            </a:r>
            <a:r>
              <a:rPr sz="3500" spc="-25" dirty="0">
                <a:latin typeface="Calibri"/>
                <a:cs typeface="Calibri"/>
              </a:rPr>
              <a:t> </a:t>
            </a:r>
            <a:r>
              <a:rPr sz="3500" dirty="0">
                <a:latin typeface="Calibri"/>
                <a:cs typeface="Calibri"/>
              </a:rPr>
              <a:t>identity</a:t>
            </a:r>
            <a:r>
              <a:rPr sz="3500" spc="45" dirty="0">
                <a:latin typeface="Calibri"/>
                <a:cs typeface="Calibri"/>
              </a:rPr>
              <a:t> </a:t>
            </a:r>
            <a:r>
              <a:rPr sz="3500" spc="5" dirty="0">
                <a:latin typeface="Calibri"/>
                <a:cs typeface="Calibri"/>
              </a:rPr>
              <a:t>is</a:t>
            </a:r>
            <a:r>
              <a:rPr sz="3500" spc="-20" dirty="0">
                <a:latin typeface="Calibri"/>
                <a:cs typeface="Calibri"/>
              </a:rPr>
              <a:t> </a:t>
            </a:r>
            <a:r>
              <a:rPr sz="3500" spc="10" dirty="0">
                <a:latin typeface="Calibri"/>
                <a:cs typeface="Calibri"/>
              </a:rPr>
              <a:t>unknown </a:t>
            </a:r>
            <a:r>
              <a:rPr sz="3500" spc="-780" dirty="0">
                <a:latin typeface="Calibri"/>
                <a:cs typeface="Calibri"/>
              </a:rPr>
              <a:t> </a:t>
            </a:r>
            <a:r>
              <a:rPr sz="3500" spc="10" dirty="0">
                <a:latin typeface="Calibri"/>
                <a:cs typeface="Calibri"/>
              </a:rPr>
              <a:t>(be</a:t>
            </a:r>
            <a:r>
              <a:rPr sz="3500" spc="-10" dirty="0">
                <a:latin typeface="Calibri"/>
                <a:cs typeface="Calibri"/>
              </a:rPr>
              <a:t> </a:t>
            </a:r>
            <a:r>
              <a:rPr sz="3500" spc="-20" dirty="0">
                <a:latin typeface="Calibri"/>
                <a:cs typeface="Calibri"/>
              </a:rPr>
              <a:t>careful</a:t>
            </a:r>
            <a:r>
              <a:rPr sz="3500" spc="-10" dirty="0">
                <a:latin typeface="Calibri"/>
                <a:cs typeface="Calibri"/>
              </a:rPr>
              <a:t> with</a:t>
            </a:r>
            <a:r>
              <a:rPr sz="3500" spc="5" dirty="0">
                <a:latin typeface="Calibri"/>
                <a:cs typeface="Calibri"/>
              </a:rPr>
              <a:t> </a:t>
            </a:r>
            <a:r>
              <a:rPr sz="3500" spc="10" dirty="0">
                <a:latin typeface="Calibri"/>
                <a:cs typeface="Calibri"/>
              </a:rPr>
              <a:t>UPI</a:t>
            </a:r>
            <a:r>
              <a:rPr sz="3500" spc="-20" dirty="0">
                <a:latin typeface="Calibri"/>
                <a:cs typeface="Calibri"/>
              </a:rPr>
              <a:t> </a:t>
            </a:r>
            <a:r>
              <a:rPr sz="3500" spc="15" dirty="0">
                <a:latin typeface="Calibri"/>
                <a:cs typeface="Calibri"/>
              </a:rPr>
              <a:t>and</a:t>
            </a:r>
            <a:r>
              <a:rPr sz="3500" spc="5" dirty="0">
                <a:latin typeface="Calibri"/>
                <a:cs typeface="Calibri"/>
              </a:rPr>
              <a:t> imps</a:t>
            </a:r>
            <a:r>
              <a:rPr sz="3500" spc="20" dirty="0">
                <a:latin typeface="Calibri"/>
                <a:cs typeface="Calibri"/>
              </a:rPr>
              <a:t> </a:t>
            </a:r>
            <a:r>
              <a:rPr sz="3500" spc="5" dirty="0">
                <a:latin typeface="Calibri"/>
                <a:cs typeface="Calibri"/>
              </a:rPr>
              <a:t>fund </a:t>
            </a:r>
            <a:r>
              <a:rPr sz="3500" spc="-20" dirty="0">
                <a:latin typeface="Calibri"/>
                <a:cs typeface="Calibri"/>
              </a:rPr>
              <a:t>transfers)</a:t>
            </a:r>
            <a:endParaRPr sz="3500">
              <a:latin typeface="Calibri"/>
              <a:cs typeface="Calibri"/>
            </a:endParaRPr>
          </a:p>
          <a:p>
            <a:pPr marL="338455" marR="238760" indent="-311150">
              <a:lnSpc>
                <a:spcPts val="3820"/>
              </a:lnSpc>
              <a:spcBef>
                <a:spcPts val="650"/>
              </a:spcBef>
              <a:buFont typeface="Arial MT"/>
              <a:buChar char="•"/>
              <a:tabLst>
                <a:tab pos="339090" algn="l"/>
              </a:tabLst>
            </a:pPr>
            <a:r>
              <a:rPr sz="3500" spc="5" dirty="0">
                <a:latin typeface="Calibri"/>
                <a:cs typeface="Calibri"/>
              </a:rPr>
              <a:t>Not</a:t>
            </a:r>
            <a:r>
              <a:rPr sz="3500" dirty="0">
                <a:latin typeface="Calibri"/>
                <a:cs typeface="Calibri"/>
              </a:rPr>
              <a:t> </a:t>
            </a:r>
            <a:r>
              <a:rPr sz="3500" spc="-30" dirty="0">
                <a:latin typeface="Calibri"/>
                <a:cs typeface="Calibri"/>
              </a:rPr>
              <a:t>taxable</a:t>
            </a:r>
            <a:r>
              <a:rPr sz="3500" spc="60" dirty="0">
                <a:latin typeface="Calibri"/>
                <a:cs typeface="Calibri"/>
              </a:rPr>
              <a:t> </a:t>
            </a:r>
            <a:r>
              <a:rPr sz="3500" spc="10" dirty="0">
                <a:latin typeface="Calibri"/>
                <a:cs typeface="Calibri"/>
              </a:rPr>
              <a:t>in</a:t>
            </a:r>
            <a:r>
              <a:rPr sz="3500" dirty="0">
                <a:latin typeface="Calibri"/>
                <a:cs typeface="Calibri"/>
              </a:rPr>
              <a:t> </a:t>
            </a:r>
            <a:r>
              <a:rPr sz="3500" spc="-5" dirty="0">
                <a:latin typeface="Calibri"/>
                <a:cs typeface="Calibri"/>
              </a:rPr>
              <a:t>the case</a:t>
            </a:r>
            <a:r>
              <a:rPr sz="3500" spc="-10" dirty="0">
                <a:latin typeface="Calibri"/>
                <a:cs typeface="Calibri"/>
              </a:rPr>
              <a:t> </a:t>
            </a:r>
            <a:r>
              <a:rPr sz="3500" spc="-5" dirty="0">
                <a:latin typeface="Calibri"/>
                <a:cs typeface="Calibri"/>
              </a:rPr>
              <a:t>of</a:t>
            </a:r>
            <a:r>
              <a:rPr sz="3500" dirty="0">
                <a:latin typeface="Calibri"/>
                <a:cs typeface="Calibri"/>
              </a:rPr>
              <a:t> religious</a:t>
            </a:r>
            <a:r>
              <a:rPr sz="3500" spc="20" dirty="0">
                <a:latin typeface="Calibri"/>
                <a:cs typeface="Calibri"/>
              </a:rPr>
              <a:t> </a:t>
            </a:r>
            <a:r>
              <a:rPr sz="3500" spc="-15" dirty="0">
                <a:latin typeface="Calibri"/>
                <a:cs typeface="Calibri"/>
              </a:rPr>
              <a:t>trusts</a:t>
            </a:r>
            <a:r>
              <a:rPr sz="3500" spc="15" dirty="0">
                <a:latin typeface="Calibri"/>
                <a:cs typeface="Calibri"/>
              </a:rPr>
              <a:t> </a:t>
            </a:r>
            <a:r>
              <a:rPr sz="3500" spc="5" dirty="0">
                <a:latin typeface="Calibri"/>
                <a:cs typeface="Calibri"/>
              </a:rPr>
              <a:t>and </a:t>
            </a:r>
            <a:r>
              <a:rPr sz="3500" spc="-775" dirty="0">
                <a:latin typeface="Calibri"/>
                <a:cs typeface="Calibri"/>
              </a:rPr>
              <a:t> </a:t>
            </a:r>
            <a:r>
              <a:rPr sz="3500" dirty="0">
                <a:latin typeface="Calibri"/>
                <a:cs typeface="Calibri"/>
              </a:rPr>
              <a:t>religious</a:t>
            </a:r>
            <a:r>
              <a:rPr sz="3500" spc="-25" dirty="0">
                <a:latin typeface="Calibri"/>
                <a:cs typeface="Calibri"/>
              </a:rPr>
              <a:t> </a:t>
            </a:r>
            <a:r>
              <a:rPr sz="3500" spc="15" dirty="0">
                <a:latin typeface="Calibri"/>
                <a:cs typeface="Calibri"/>
              </a:rPr>
              <a:t>and</a:t>
            </a:r>
            <a:r>
              <a:rPr sz="3500" spc="35" dirty="0">
                <a:latin typeface="Calibri"/>
                <a:cs typeface="Calibri"/>
              </a:rPr>
              <a:t> </a:t>
            </a:r>
            <a:r>
              <a:rPr sz="3500" spc="-10" dirty="0">
                <a:latin typeface="Calibri"/>
                <a:cs typeface="Calibri"/>
              </a:rPr>
              <a:t>charitable</a:t>
            </a:r>
            <a:r>
              <a:rPr sz="3500" spc="25" dirty="0">
                <a:latin typeface="Calibri"/>
                <a:cs typeface="Calibri"/>
              </a:rPr>
              <a:t> </a:t>
            </a:r>
            <a:r>
              <a:rPr sz="3500" spc="-15" dirty="0">
                <a:latin typeface="Calibri"/>
                <a:cs typeface="Calibri"/>
              </a:rPr>
              <a:t>trusts</a:t>
            </a:r>
            <a:r>
              <a:rPr sz="3500" spc="10" dirty="0">
                <a:latin typeface="Calibri"/>
                <a:cs typeface="Calibri"/>
              </a:rPr>
              <a:t> </a:t>
            </a:r>
            <a:r>
              <a:rPr sz="3500" dirty="0">
                <a:latin typeface="Calibri"/>
                <a:cs typeface="Calibri"/>
              </a:rPr>
              <a:t>receiving </a:t>
            </a:r>
            <a:r>
              <a:rPr sz="3500" spc="5" dirty="0">
                <a:latin typeface="Calibri"/>
                <a:cs typeface="Calibri"/>
              </a:rPr>
              <a:t> </a:t>
            </a:r>
            <a:r>
              <a:rPr sz="3500" dirty="0">
                <a:latin typeface="Calibri"/>
                <a:cs typeface="Calibri"/>
              </a:rPr>
              <a:t>anonymous</a:t>
            </a:r>
            <a:r>
              <a:rPr sz="3500" spc="25" dirty="0">
                <a:latin typeface="Calibri"/>
                <a:cs typeface="Calibri"/>
              </a:rPr>
              <a:t> </a:t>
            </a:r>
            <a:r>
              <a:rPr sz="3500" dirty="0">
                <a:latin typeface="Calibri"/>
                <a:cs typeface="Calibri"/>
              </a:rPr>
              <a:t>donations</a:t>
            </a:r>
            <a:r>
              <a:rPr sz="3500" spc="25" dirty="0">
                <a:latin typeface="Calibri"/>
                <a:cs typeface="Calibri"/>
              </a:rPr>
              <a:t> </a:t>
            </a:r>
            <a:r>
              <a:rPr sz="3500" spc="-20" dirty="0">
                <a:latin typeface="Calibri"/>
                <a:cs typeface="Calibri"/>
              </a:rPr>
              <a:t>for</a:t>
            </a:r>
            <a:r>
              <a:rPr sz="3500" spc="-40" dirty="0">
                <a:latin typeface="Calibri"/>
                <a:cs typeface="Calibri"/>
              </a:rPr>
              <a:t> </a:t>
            </a:r>
            <a:r>
              <a:rPr sz="3500" dirty="0">
                <a:latin typeface="Calibri"/>
                <a:cs typeface="Calibri"/>
              </a:rPr>
              <a:t>religious</a:t>
            </a:r>
            <a:r>
              <a:rPr sz="3500" spc="-10" dirty="0">
                <a:latin typeface="Calibri"/>
                <a:cs typeface="Calibri"/>
              </a:rPr>
              <a:t> </a:t>
            </a:r>
            <a:r>
              <a:rPr sz="3500" spc="5" dirty="0">
                <a:latin typeface="Calibri"/>
                <a:cs typeface="Calibri"/>
              </a:rPr>
              <a:t>purposes.</a:t>
            </a:r>
            <a:endParaRPr sz="3500">
              <a:latin typeface="Calibri"/>
              <a:cs typeface="Calibri"/>
            </a:endParaRPr>
          </a:p>
          <a:p>
            <a:pPr marL="338455" marR="325755" indent="-311150">
              <a:lnSpc>
                <a:spcPts val="3860"/>
              </a:lnSpc>
              <a:spcBef>
                <a:spcPts val="775"/>
              </a:spcBef>
              <a:buFont typeface="Arial MT"/>
              <a:buChar char="•"/>
              <a:tabLst>
                <a:tab pos="339090" algn="l"/>
              </a:tabLst>
            </a:pPr>
            <a:r>
              <a:rPr sz="3500" spc="-10" dirty="0">
                <a:latin typeface="Calibri"/>
                <a:cs typeface="Calibri"/>
              </a:rPr>
              <a:t>For </a:t>
            </a:r>
            <a:r>
              <a:rPr sz="3500" spc="-5" dirty="0">
                <a:latin typeface="Calibri"/>
                <a:cs typeface="Calibri"/>
              </a:rPr>
              <a:t>others </a:t>
            </a:r>
            <a:r>
              <a:rPr sz="3500" dirty="0">
                <a:latin typeface="Calibri"/>
                <a:cs typeface="Calibri"/>
              </a:rPr>
              <a:t>anonymous donations are </a:t>
            </a:r>
            <a:r>
              <a:rPr sz="3500" spc="-25" dirty="0">
                <a:latin typeface="Calibri"/>
                <a:cs typeface="Calibri"/>
              </a:rPr>
              <a:t>taxable </a:t>
            </a:r>
            <a:r>
              <a:rPr sz="3500" spc="-780" dirty="0">
                <a:latin typeface="Calibri"/>
                <a:cs typeface="Calibri"/>
              </a:rPr>
              <a:t> </a:t>
            </a:r>
            <a:r>
              <a:rPr sz="3500" spc="-10" dirty="0">
                <a:latin typeface="Calibri"/>
                <a:cs typeface="Calibri"/>
              </a:rPr>
              <a:t>at</a:t>
            </a:r>
            <a:r>
              <a:rPr sz="3500" spc="-5" dirty="0">
                <a:latin typeface="Calibri"/>
                <a:cs typeface="Calibri"/>
              </a:rPr>
              <a:t> </a:t>
            </a:r>
            <a:r>
              <a:rPr sz="3500" spc="10" dirty="0">
                <a:latin typeface="Calibri"/>
                <a:cs typeface="Calibri"/>
              </a:rPr>
              <a:t>30%</a:t>
            </a:r>
            <a:r>
              <a:rPr sz="3500" dirty="0">
                <a:latin typeface="Calibri"/>
                <a:cs typeface="Calibri"/>
              </a:rPr>
              <a:t> </a:t>
            </a:r>
            <a:r>
              <a:rPr sz="3500" spc="10" dirty="0">
                <a:latin typeface="Calibri"/>
                <a:cs typeface="Calibri"/>
              </a:rPr>
              <a:t>+</a:t>
            </a:r>
            <a:r>
              <a:rPr sz="3500" spc="-10" dirty="0">
                <a:latin typeface="Calibri"/>
                <a:cs typeface="Calibri"/>
              </a:rPr>
              <a:t> </a:t>
            </a:r>
            <a:r>
              <a:rPr sz="3500" spc="10" dirty="0">
                <a:latin typeface="Calibri"/>
                <a:cs typeface="Calibri"/>
              </a:rPr>
              <a:t>SC</a:t>
            </a:r>
            <a:r>
              <a:rPr sz="3500" spc="5" dirty="0">
                <a:latin typeface="Calibri"/>
                <a:cs typeface="Calibri"/>
              </a:rPr>
              <a:t> </a:t>
            </a:r>
            <a:r>
              <a:rPr sz="3500" spc="10" dirty="0">
                <a:latin typeface="Calibri"/>
                <a:cs typeface="Calibri"/>
              </a:rPr>
              <a:t>+</a:t>
            </a:r>
            <a:r>
              <a:rPr sz="3500" spc="20" dirty="0">
                <a:latin typeface="Calibri"/>
                <a:cs typeface="Calibri"/>
              </a:rPr>
              <a:t> </a:t>
            </a:r>
            <a:r>
              <a:rPr sz="3500" spc="5" dirty="0">
                <a:latin typeface="Calibri"/>
                <a:cs typeface="Calibri"/>
              </a:rPr>
              <a:t>Cess</a:t>
            </a:r>
            <a:endParaRPr sz="3500">
              <a:latin typeface="Calibri"/>
              <a:cs typeface="Calibri"/>
            </a:endParaRPr>
          </a:p>
          <a:p>
            <a:pPr marL="338455" marR="504190" indent="-311150">
              <a:lnSpc>
                <a:spcPts val="3850"/>
              </a:lnSpc>
              <a:spcBef>
                <a:spcPts val="675"/>
              </a:spcBef>
              <a:buFont typeface="Arial MT"/>
              <a:buChar char="•"/>
              <a:tabLst>
                <a:tab pos="339090" algn="l"/>
              </a:tabLst>
            </a:pPr>
            <a:r>
              <a:rPr sz="3500" dirty="0">
                <a:latin typeface="Calibri"/>
                <a:cs typeface="Calibri"/>
              </a:rPr>
              <a:t>Threshold </a:t>
            </a:r>
            <a:r>
              <a:rPr sz="3500" spc="10" dirty="0">
                <a:latin typeface="Calibri"/>
                <a:cs typeface="Calibri"/>
              </a:rPr>
              <a:t>limit – </a:t>
            </a:r>
            <a:r>
              <a:rPr sz="3500" dirty="0">
                <a:latin typeface="Calibri"/>
                <a:cs typeface="Calibri"/>
              </a:rPr>
              <a:t>Rs. 1,00,000 </a:t>
            </a:r>
            <a:r>
              <a:rPr sz="3500" spc="-5" dirty="0">
                <a:latin typeface="Calibri"/>
                <a:cs typeface="Calibri"/>
              </a:rPr>
              <a:t>or </a:t>
            </a:r>
            <a:r>
              <a:rPr sz="3500" dirty="0">
                <a:latin typeface="Calibri"/>
                <a:cs typeface="Calibri"/>
              </a:rPr>
              <a:t>5% </a:t>
            </a:r>
            <a:r>
              <a:rPr sz="3500" spc="10" dirty="0">
                <a:latin typeface="Calibri"/>
                <a:cs typeface="Calibri"/>
              </a:rPr>
              <a:t>of </a:t>
            </a:r>
            <a:r>
              <a:rPr sz="3500" spc="-25" dirty="0">
                <a:latin typeface="Calibri"/>
                <a:cs typeface="Calibri"/>
              </a:rPr>
              <a:t>total </a:t>
            </a:r>
            <a:r>
              <a:rPr sz="3500" spc="-780" dirty="0">
                <a:latin typeface="Calibri"/>
                <a:cs typeface="Calibri"/>
              </a:rPr>
              <a:t> </a:t>
            </a:r>
            <a:r>
              <a:rPr sz="3500" dirty="0">
                <a:latin typeface="Calibri"/>
                <a:cs typeface="Calibri"/>
              </a:rPr>
              <a:t>donations,</a:t>
            </a:r>
            <a:r>
              <a:rPr sz="3500" spc="15" dirty="0">
                <a:latin typeface="Calibri"/>
                <a:cs typeface="Calibri"/>
              </a:rPr>
              <a:t> </a:t>
            </a:r>
            <a:r>
              <a:rPr sz="3500" spc="-15" dirty="0">
                <a:latin typeface="Calibri"/>
                <a:cs typeface="Calibri"/>
              </a:rPr>
              <a:t>whichever</a:t>
            </a:r>
            <a:r>
              <a:rPr sz="3500" spc="25" dirty="0">
                <a:latin typeface="Calibri"/>
                <a:cs typeface="Calibri"/>
              </a:rPr>
              <a:t> </a:t>
            </a:r>
            <a:r>
              <a:rPr sz="3500" spc="5" dirty="0">
                <a:latin typeface="Calibri"/>
                <a:cs typeface="Calibri"/>
              </a:rPr>
              <a:t>is</a:t>
            </a:r>
            <a:r>
              <a:rPr sz="3500" spc="15" dirty="0">
                <a:latin typeface="Calibri"/>
                <a:cs typeface="Calibri"/>
              </a:rPr>
              <a:t> </a:t>
            </a:r>
            <a:r>
              <a:rPr sz="3500" spc="5" dirty="0">
                <a:latin typeface="Calibri"/>
                <a:cs typeface="Calibri"/>
              </a:rPr>
              <a:t>higher</a:t>
            </a:r>
            <a:endParaRPr sz="3500">
              <a:latin typeface="Calibri"/>
              <a:cs typeface="Calibri"/>
            </a:endParaRPr>
          </a:p>
        </p:txBody>
      </p:sp>
    </p:spTree>
    <p:extLst>
      <p:ext uri="{BB962C8B-B14F-4D97-AF65-F5344CB8AC3E}">
        <p14:creationId xmlns:p14="http://schemas.microsoft.com/office/powerpoint/2010/main" val="35299487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3382" y="532948"/>
            <a:ext cx="8847718" cy="682879"/>
          </a:xfrm>
          <a:prstGeom prst="rect">
            <a:avLst/>
          </a:prstGeom>
        </p:spPr>
        <p:txBody>
          <a:bodyPr vert="horz" wrap="square" lIns="0" tIns="13335" rIns="0" bIns="0" rtlCol="0">
            <a:spAutoFit/>
          </a:bodyPr>
          <a:lstStyle/>
          <a:p>
            <a:pPr marL="12700">
              <a:lnSpc>
                <a:spcPct val="100000"/>
              </a:lnSpc>
              <a:spcBef>
                <a:spcPts val="105"/>
              </a:spcBef>
            </a:pPr>
            <a:r>
              <a:rPr sz="4350" dirty="0">
                <a:latin typeface="Garamond" panose="02020404030301010803" pitchFamily="18" charset="0"/>
              </a:rPr>
              <a:t>Overview</a:t>
            </a:r>
            <a:r>
              <a:rPr sz="4350" spc="-20" dirty="0">
                <a:latin typeface="Garamond" panose="02020404030301010803" pitchFamily="18" charset="0"/>
              </a:rPr>
              <a:t> </a:t>
            </a:r>
            <a:r>
              <a:rPr sz="4350" dirty="0">
                <a:latin typeface="Garamond" panose="02020404030301010803" pitchFamily="18" charset="0"/>
              </a:rPr>
              <a:t>–</a:t>
            </a:r>
            <a:r>
              <a:rPr sz="4350" spc="-30" dirty="0">
                <a:latin typeface="Garamond" panose="02020404030301010803" pitchFamily="18" charset="0"/>
              </a:rPr>
              <a:t> </a:t>
            </a:r>
            <a:r>
              <a:rPr sz="4350" dirty="0">
                <a:latin typeface="Garamond" panose="02020404030301010803" pitchFamily="18" charset="0"/>
              </a:rPr>
              <a:t>Tax</a:t>
            </a:r>
            <a:r>
              <a:rPr sz="4350" spc="-40" dirty="0">
                <a:latin typeface="Garamond" panose="02020404030301010803" pitchFamily="18" charset="0"/>
              </a:rPr>
              <a:t> </a:t>
            </a:r>
            <a:r>
              <a:rPr sz="4350" spc="-10" dirty="0">
                <a:latin typeface="Garamond" panose="02020404030301010803" pitchFamily="18" charset="0"/>
              </a:rPr>
              <a:t>at</a:t>
            </a:r>
            <a:r>
              <a:rPr sz="4350" spc="-25" dirty="0">
                <a:latin typeface="Garamond" panose="02020404030301010803" pitchFamily="18" charset="0"/>
              </a:rPr>
              <a:t> </a:t>
            </a:r>
            <a:r>
              <a:rPr sz="4350" dirty="0">
                <a:latin typeface="Garamond" panose="02020404030301010803" pitchFamily="18" charset="0"/>
              </a:rPr>
              <a:t>special</a:t>
            </a:r>
            <a:r>
              <a:rPr sz="4350" spc="-65" dirty="0">
                <a:latin typeface="Garamond" panose="02020404030301010803" pitchFamily="18" charset="0"/>
              </a:rPr>
              <a:t> </a:t>
            </a:r>
            <a:r>
              <a:rPr sz="4350" dirty="0">
                <a:latin typeface="Garamond" panose="02020404030301010803" pitchFamily="18" charset="0"/>
              </a:rPr>
              <a:t>situations</a:t>
            </a:r>
          </a:p>
        </p:txBody>
      </p:sp>
      <p:sp>
        <p:nvSpPr>
          <p:cNvPr id="4" name="object 4"/>
          <p:cNvSpPr txBox="1">
            <a:spLocks noGrp="1"/>
          </p:cNvSpPr>
          <p:nvPr>
            <p:ph type="sldNum" sz="quarter" idx="12"/>
          </p:nvPr>
        </p:nvSpPr>
        <p:spPr>
          <a:prstGeom prst="rect">
            <a:avLst/>
          </a:prstGeom>
        </p:spPr>
        <p:txBody>
          <a:bodyPr vert="horz" wrap="square" lIns="0" tIns="0" rIns="0" bIns="0" rtlCol="0">
            <a:spAutoFit/>
          </a:bodyPr>
          <a:lstStyle/>
          <a:p>
            <a:pPr marL="55244">
              <a:lnSpc>
                <a:spcPts val="1350"/>
              </a:lnSpc>
            </a:pPr>
            <a:r>
              <a:rPr spc="10" dirty="0">
                <a:solidFill>
                  <a:srgbClr val="949494"/>
                </a:solidFill>
              </a:rPr>
              <a:t>11</a:t>
            </a:r>
          </a:p>
        </p:txBody>
      </p:sp>
      <p:sp>
        <p:nvSpPr>
          <p:cNvPr id="3" name="object 3"/>
          <p:cNvSpPr txBox="1"/>
          <p:nvPr/>
        </p:nvSpPr>
        <p:spPr>
          <a:xfrm>
            <a:off x="952049" y="1716953"/>
            <a:ext cx="8567420" cy="5173789"/>
          </a:xfrm>
          <a:prstGeom prst="rect">
            <a:avLst/>
          </a:prstGeom>
        </p:spPr>
        <p:txBody>
          <a:bodyPr vert="horz" wrap="square" lIns="0" tIns="66675" rIns="0" bIns="0" rtlCol="0">
            <a:spAutoFit/>
          </a:bodyPr>
          <a:lstStyle/>
          <a:p>
            <a:pPr marL="329565" marR="5080" indent="-317500" algn="just">
              <a:lnSpc>
                <a:spcPts val="3529"/>
              </a:lnSpc>
              <a:spcBef>
                <a:spcPts val="525"/>
              </a:spcBef>
              <a:buFont typeface="Arial MT"/>
              <a:buChar char="•"/>
              <a:tabLst>
                <a:tab pos="329565" algn="l"/>
                <a:tab pos="330200" algn="l"/>
              </a:tabLst>
            </a:pPr>
            <a:r>
              <a:rPr sz="3250" spc="-5" dirty="0">
                <a:latin typeface="Garamond" panose="02020404030301010803" pitchFamily="18" charset="0"/>
                <a:cs typeface="Calibri"/>
              </a:rPr>
              <a:t>When </a:t>
            </a:r>
            <a:r>
              <a:rPr sz="3250" spc="-10" dirty="0">
                <a:latin typeface="Garamond" panose="02020404030301010803" pitchFamily="18" charset="0"/>
                <a:cs typeface="Calibri"/>
              </a:rPr>
              <a:t>assessment</a:t>
            </a:r>
            <a:r>
              <a:rPr sz="3250" spc="-5" dirty="0">
                <a:latin typeface="Garamond" panose="02020404030301010803" pitchFamily="18" charset="0"/>
                <a:cs typeface="Calibri"/>
              </a:rPr>
              <a:t> </a:t>
            </a:r>
            <a:r>
              <a:rPr sz="3250" dirty="0">
                <a:latin typeface="Garamond" panose="02020404030301010803" pitchFamily="18" charset="0"/>
                <a:cs typeface="Calibri"/>
              </a:rPr>
              <a:t>of</a:t>
            </a:r>
            <a:r>
              <a:rPr sz="3250" spc="-5" dirty="0">
                <a:latin typeface="Garamond" panose="02020404030301010803" pitchFamily="18" charset="0"/>
                <a:cs typeface="Calibri"/>
              </a:rPr>
              <a:t> </a:t>
            </a:r>
            <a:r>
              <a:rPr sz="3250" dirty="0">
                <a:latin typeface="Garamond" panose="02020404030301010803" pitchFamily="18" charset="0"/>
                <a:cs typeface="Calibri"/>
              </a:rPr>
              <a:t>a</a:t>
            </a:r>
            <a:r>
              <a:rPr sz="3250" spc="-15" dirty="0">
                <a:latin typeface="Garamond" panose="02020404030301010803" pitchFamily="18" charset="0"/>
                <a:cs typeface="Calibri"/>
              </a:rPr>
              <a:t> </a:t>
            </a:r>
            <a:r>
              <a:rPr sz="3250" spc="-10" dirty="0">
                <a:latin typeface="Garamond" panose="02020404030301010803" pitchFamily="18" charset="0"/>
                <a:cs typeface="Calibri"/>
              </a:rPr>
              <a:t>year</a:t>
            </a:r>
            <a:r>
              <a:rPr sz="3250" spc="-15" dirty="0">
                <a:latin typeface="Garamond" panose="02020404030301010803" pitchFamily="18" charset="0"/>
                <a:cs typeface="Calibri"/>
              </a:rPr>
              <a:t> </a:t>
            </a:r>
            <a:r>
              <a:rPr sz="3250" dirty="0">
                <a:latin typeface="Garamond" panose="02020404030301010803" pitchFamily="18" charset="0"/>
                <a:cs typeface="Calibri"/>
              </a:rPr>
              <a:t>is</a:t>
            </a:r>
            <a:r>
              <a:rPr sz="3250" spc="5" dirty="0">
                <a:latin typeface="Garamond" panose="02020404030301010803" pitchFamily="18" charset="0"/>
                <a:cs typeface="Calibri"/>
              </a:rPr>
              <a:t> </a:t>
            </a:r>
            <a:r>
              <a:rPr sz="3250" spc="-15" dirty="0">
                <a:latin typeface="Garamond" panose="02020404030301010803" pitchFamily="18" charset="0"/>
                <a:cs typeface="Calibri"/>
              </a:rPr>
              <a:t>completed</a:t>
            </a:r>
            <a:r>
              <a:rPr sz="3250" dirty="0">
                <a:latin typeface="Garamond" panose="02020404030301010803" pitchFamily="18" charset="0"/>
                <a:cs typeface="Calibri"/>
              </a:rPr>
              <a:t> </a:t>
            </a:r>
            <a:r>
              <a:rPr sz="3250" spc="-5" dirty="0">
                <a:latin typeface="Garamond" panose="02020404030301010803" pitchFamily="18" charset="0"/>
                <a:cs typeface="Calibri"/>
              </a:rPr>
              <a:t>without </a:t>
            </a:r>
            <a:r>
              <a:rPr sz="3250" spc="-720" dirty="0">
                <a:latin typeface="Garamond" panose="02020404030301010803" pitchFamily="18" charset="0"/>
                <a:cs typeface="Calibri"/>
              </a:rPr>
              <a:t> </a:t>
            </a:r>
            <a:r>
              <a:rPr sz="3250" spc="-5" dirty="0">
                <a:latin typeface="Garamond" panose="02020404030301010803" pitchFamily="18" charset="0"/>
                <a:cs typeface="Calibri"/>
              </a:rPr>
              <a:t>giving </a:t>
            </a:r>
            <a:r>
              <a:rPr sz="3250" spc="-20" dirty="0">
                <a:latin typeface="Garamond" panose="02020404030301010803" pitchFamily="18" charset="0"/>
                <a:cs typeface="Calibri"/>
              </a:rPr>
              <a:t>exemption </a:t>
            </a:r>
            <a:r>
              <a:rPr sz="3250" dirty="0">
                <a:latin typeface="Garamond" panose="02020404030301010803" pitchFamily="18" charset="0"/>
                <a:cs typeface="Calibri"/>
              </a:rPr>
              <a:t>– </a:t>
            </a:r>
            <a:r>
              <a:rPr sz="3250" spc="-5" dirty="0">
                <a:latin typeface="Garamond" panose="02020404030301010803" pitchFamily="18" charset="0"/>
                <a:cs typeface="Calibri"/>
              </a:rPr>
              <a:t>Assessed income </a:t>
            </a:r>
            <a:r>
              <a:rPr sz="3250" dirty="0">
                <a:latin typeface="Garamond" panose="02020404030301010803" pitchFamily="18" charset="0"/>
                <a:cs typeface="Calibri"/>
              </a:rPr>
              <a:t>of </a:t>
            </a:r>
            <a:r>
              <a:rPr sz="3250" spc="-20" dirty="0">
                <a:latin typeface="Garamond" panose="02020404030301010803" pitchFamily="18" charset="0"/>
                <a:cs typeface="Calibri"/>
              </a:rPr>
              <a:t>that </a:t>
            </a:r>
            <a:r>
              <a:rPr sz="3250" spc="-10" dirty="0">
                <a:latin typeface="Garamond" panose="02020404030301010803" pitchFamily="18" charset="0"/>
                <a:cs typeface="Calibri"/>
              </a:rPr>
              <a:t>year </a:t>
            </a:r>
            <a:r>
              <a:rPr sz="3250" spc="-5" dirty="0">
                <a:latin typeface="Garamond" panose="02020404030301010803" pitchFamily="18" charset="0"/>
                <a:cs typeface="Calibri"/>
              </a:rPr>
              <a:t> </a:t>
            </a:r>
            <a:r>
              <a:rPr sz="3250" dirty="0">
                <a:latin typeface="Garamond" panose="02020404030301010803" pitchFamily="18" charset="0"/>
                <a:cs typeface="Calibri"/>
              </a:rPr>
              <a:t>is </a:t>
            </a:r>
            <a:r>
              <a:rPr sz="3250" spc="-25" dirty="0">
                <a:latin typeface="Garamond" panose="02020404030301010803" pitchFamily="18" charset="0"/>
                <a:cs typeface="Calibri"/>
              </a:rPr>
              <a:t>taxable </a:t>
            </a:r>
            <a:r>
              <a:rPr sz="3250" spc="-15" dirty="0">
                <a:latin typeface="Garamond" panose="02020404030301010803" pitchFamily="18" charset="0"/>
                <a:cs typeface="Calibri"/>
              </a:rPr>
              <a:t>at </a:t>
            </a:r>
            <a:r>
              <a:rPr sz="3250" spc="5" dirty="0">
                <a:latin typeface="Garamond" panose="02020404030301010803" pitchFamily="18" charset="0"/>
                <a:cs typeface="Calibri"/>
              </a:rPr>
              <a:t>MMR. </a:t>
            </a:r>
            <a:r>
              <a:rPr sz="3250" spc="-5" dirty="0">
                <a:latin typeface="Garamond" panose="02020404030301010803" pitchFamily="18" charset="0"/>
                <a:cs typeface="Calibri"/>
              </a:rPr>
              <a:t>This </a:t>
            </a:r>
            <a:r>
              <a:rPr sz="3250" dirty="0">
                <a:latin typeface="Garamond" panose="02020404030301010803" pitchFamily="18" charset="0"/>
                <a:cs typeface="Calibri"/>
              </a:rPr>
              <a:t>is a </a:t>
            </a:r>
            <a:r>
              <a:rPr sz="3250" spc="-10" dirty="0">
                <a:latin typeface="Garamond" panose="02020404030301010803" pitchFamily="18" charset="0"/>
                <a:cs typeface="Calibri"/>
              </a:rPr>
              <a:t>year </a:t>
            </a:r>
            <a:r>
              <a:rPr sz="3250" spc="-25" dirty="0">
                <a:latin typeface="Garamond" panose="02020404030301010803" pitchFamily="18" charset="0"/>
                <a:cs typeface="Calibri"/>
              </a:rPr>
              <a:t>to </a:t>
            </a:r>
            <a:r>
              <a:rPr sz="3250" spc="-10" dirty="0">
                <a:latin typeface="Garamond" panose="02020404030301010803" pitchFamily="18" charset="0"/>
                <a:cs typeface="Calibri"/>
              </a:rPr>
              <a:t>year </a:t>
            </a:r>
            <a:r>
              <a:rPr sz="3250" spc="-65" dirty="0">
                <a:latin typeface="Garamond" panose="02020404030301010803" pitchFamily="18" charset="0"/>
                <a:cs typeface="Calibri"/>
              </a:rPr>
              <a:t>affair. </a:t>
            </a:r>
            <a:r>
              <a:rPr sz="3250" spc="-60" dirty="0">
                <a:latin typeface="Garamond" panose="02020404030301010803" pitchFamily="18" charset="0"/>
                <a:cs typeface="Calibri"/>
              </a:rPr>
              <a:t> </a:t>
            </a:r>
            <a:r>
              <a:rPr sz="3250" spc="-10" dirty="0">
                <a:latin typeface="Garamond" panose="02020404030301010803" pitchFamily="18" charset="0"/>
                <a:cs typeface="Calibri"/>
              </a:rPr>
              <a:t>Note</a:t>
            </a:r>
            <a:r>
              <a:rPr sz="3250" spc="-50" dirty="0">
                <a:latin typeface="Garamond" panose="02020404030301010803" pitchFamily="18" charset="0"/>
                <a:cs typeface="Calibri"/>
              </a:rPr>
              <a:t> </a:t>
            </a:r>
            <a:r>
              <a:rPr sz="3250" dirty="0">
                <a:latin typeface="Garamond" panose="02020404030301010803" pitchFamily="18" charset="0"/>
                <a:cs typeface="Calibri"/>
              </a:rPr>
              <a:t>–</a:t>
            </a:r>
            <a:r>
              <a:rPr sz="3250" spc="15" dirty="0">
                <a:latin typeface="Garamond" panose="02020404030301010803" pitchFamily="18" charset="0"/>
                <a:cs typeface="Calibri"/>
              </a:rPr>
              <a:t> </a:t>
            </a:r>
            <a:r>
              <a:rPr sz="3250" spc="-15" dirty="0">
                <a:latin typeface="Garamond" panose="02020404030301010803" pitchFamily="18" charset="0"/>
                <a:cs typeface="Calibri"/>
              </a:rPr>
              <a:t>AO</a:t>
            </a:r>
            <a:r>
              <a:rPr sz="3250" spc="-30" dirty="0">
                <a:latin typeface="Garamond" panose="02020404030301010803" pitchFamily="18" charset="0"/>
                <a:cs typeface="Calibri"/>
              </a:rPr>
              <a:t> </a:t>
            </a:r>
            <a:r>
              <a:rPr sz="3250" spc="-5" dirty="0">
                <a:latin typeface="Garamond" panose="02020404030301010803" pitchFamily="18" charset="0"/>
                <a:cs typeface="Calibri"/>
              </a:rPr>
              <a:t>cannot</a:t>
            </a:r>
            <a:r>
              <a:rPr sz="3250" spc="-40" dirty="0">
                <a:latin typeface="Garamond" panose="02020404030301010803" pitchFamily="18" charset="0"/>
                <a:cs typeface="Calibri"/>
              </a:rPr>
              <a:t> </a:t>
            </a:r>
            <a:r>
              <a:rPr sz="3250" dirty="0">
                <a:latin typeface="Garamond" panose="02020404030301010803" pitchFamily="18" charset="0"/>
                <a:cs typeface="Calibri"/>
              </a:rPr>
              <a:t>cancel</a:t>
            </a:r>
            <a:r>
              <a:rPr sz="3250" spc="-25" dirty="0">
                <a:latin typeface="Garamond" panose="02020404030301010803" pitchFamily="18" charset="0"/>
                <a:cs typeface="Calibri"/>
              </a:rPr>
              <a:t> </a:t>
            </a:r>
            <a:r>
              <a:rPr sz="3250" spc="-20" dirty="0" err="1">
                <a:latin typeface="Garamond" panose="02020404030301010803" pitchFamily="18" charset="0"/>
                <a:cs typeface="Calibri"/>
              </a:rPr>
              <a:t>regn</a:t>
            </a:r>
            <a:r>
              <a:rPr sz="3250" spc="-20" dirty="0">
                <a:latin typeface="Garamond" panose="02020404030301010803" pitchFamily="18" charset="0"/>
                <a:cs typeface="Calibri"/>
              </a:rPr>
              <a:t>.</a:t>
            </a:r>
            <a:endParaRPr lang="en-GB" sz="3250" spc="-20" dirty="0">
              <a:latin typeface="Garamond" panose="02020404030301010803" pitchFamily="18" charset="0"/>
              <a:cs typeface="Calibri"/>
            </a:endParaRPr>
          </a:p>
          <a:p>
            <a:pPr marL="12065" marR="5080" algn="just">
              <a:lnSpc>
                <a:spcPts val="3529"/>
              </a:lnSpc>
              <a:spcBef>
                <a:spcPts val="525"/>
              </a:spcBef>
              <a:tabLst>
                <a:tab pos="329565" algn="l"/>
                <a:tab pos="330200" algn="l"/>
              </a:tabLst>
            </a:pPr>
            <a:endParaRPr sz="3250" dirty="0">
              <a:latin typeface="Garamond" panose="02020404030301010803" pitchFamily="18" charset="0"/>
              <a:cs typeface="Calibri"/>
            </a:endParaRPr>
          </a:p>
          <a:p>
            <a:pPr marL="329565" marR="70485" indent="-317500" algn="just">
              <a:lnSpc>
                <a:spcPct val="91100"/>
              </a:lnSpc>
              <a:spcBef>
                <a:spcPts val="490"/>
              </a:spcBef>
              <a:buFont typeface="Arial MT"/>
              <a:buChar char="•"/>
              <a:tabLst>
                <a:tab pos="329565" algn="l"/>
                <a:tab pos="330200" algn="l"/>
              </a:tabLst>
            </a:pPr>
            <a:r>
              <a:rPr sz="3250" spc="-5" dirty="0">
                <a:latin typeface="Garamond" panose="02020404030301010803" pitchFamily="18" charset="0"/>
                <a:cs typeface="Calibri"/>
              </a:rPr>
              <a:t>Exit </a:t>
            </a:r>
            <a:r>
              <a:rPr sz="3250" spc="-30" dirty="0">
                <a:latin typeface="Garamond" panose="02020404030301010803" pitchFamily="18" charset="0"/>
                <a:cs typeface="Calibri"/>
              </a:rPr>
              <a:t>tax </a:t>
            </a:r>
            <a:r>
              <a:rPr sz="3250" dirty="0">
                <a:latin typeface="Garamond" panose="02020404030301010803" pitchFamily="18" charset="0"/>
                <a:cs typeface="Calibri"/>
              </a:rPr>
              <a:t>on </a:t>
            </a:r>
            <a:r>
              <a:rPr sz="3250" spc="-25" dirty="0">
                <a:latin typeface="Garamond" panose="02020404030301010803" pitchFamily="18" charset="0"/>
                <a:cs typeface="Calibri"/>
              </a:rPr>
              <a:t>conversion to </a:t>
            </a:r>
            <a:r>
              <a:rPr sz="3250" spc="-5" dirty="0">
                <a:latin typeface="Garamond" panose="02020404030301010803" pitchFamily="18" charset="0"/>
                <a:cs typeface="Calibri"/>
              </a:rPr>
              <a:t>non </a:t>
            </a:r>
            <a:r>
              <a:rPr sz="3250" spc="-10" dirty="0">
                <a:latin typeface="Garamond" panose="02020404030301010803" pitchFamily="18" charset="0"/>
                <a:cs typeface="Calibri"/>
              </a:rPr>
              <a:t>charitable trust </a:t>
            </a:r>
            <a:r>
              <a:rPr sz="3250" dirty="0">
                <a:latin typeface="Garamond" panose="02020404030301010803" pitchFamily="18" charset="0"/>
                <a:cs typeface="Calibri"/>
              </a:rPr>
              <a:t>or </a:t>
            </a:r>
            <a:r>
              <a:rPr sz="3250" spc="5" dirty="0">
                <a:latin typeface="Garamond" panose="02020404030301010803" pitchFamily="18" charset="0"/>
                <a:cs typeface="Calibri"/>
              </a:rPr>
              <a:t> </a:t>
            </a:r>
            <a:r>
              <a:rPr sz="3250" spc="-10" dirty="0">
                <a:latin typeface="Garamond" panose="02020404030301010803" pitchFamily="18" charset="0"/>
                <a:cs typeface="Calibri"/>
              </a:rPr>
              <a:t>trust </a:t>
            </a:r>
            <a:r>
              <a:rPr sz="3250" spc="-5" dirty="0">
                <a:latin typeface="Garamond" panose="02020404030301010803" pitchFamily="18" charset="0"/>
                <a:cs typeface="Calibri"/>
              </a:rPr>
              <a:t>cease </a:t>
            </a:r>
            <a:r>
              <a:rPr sz="3250" spc="-25" dirty="0">
                <a:latin typeface="Garamond" panose="02020404030301010803" pitchFamily="18" charset="0"/>
                <a:cs typeface="Calibri"/>
              </a:rPr>
              <a:t>to exist </a:t>
            </a:r>
            <a:r>
              <a:rPr sz="3250" dirty="0">
                <a:latin typeface="Garamond" panose="02020404030301010803" pitchFamily="18" charset="0"/>
                <a:cs typeface="Calibri"/>
              </a:rPr>
              <a:t>– </a:t>
            </a:r>
            <a:r>
              <a:rPr sz="3250" spc="5" dirty="0">
                <a:latin typeface="Garamond" panose="02020404030301010803" pitchFamily="18" charset="0"/>
                <a:cs typeface="Calibri"/>
              </a:rPr>
              <a:t>E.g. </a:t>
            </a:r>
            <a:r>
              <a:rPr sz="3250" spc="-10" dirty="0">
                <a:latin typeface="Garamond" panose="02020404030301010803" pitchFamily="18" charset="0"/>
                <a:cs typeface="Calibri"/>
              </a:rPr>
              <a:t>cancellation </a:t>
            </a:r>
            <a:r>
              <a:rPr sz="3250" dirty="0">
                <a:latin typeface="Garamond" panose="02020404030301010803" pitchFamily="18" charset="0"/>
                <a:cs typeface="Calibri"/>
              </a:rPr>
              <a:t>of </a:t>
            </a:r>
            <a:r>
              <a:rPr sz="3250" spc="5" dirty="0">
                <a:latin typeface="Garamond" panose="02020404030301010803" pitchFamily="18" charset="0"/>
                <a:cs typeface="Calibri"/>
              </a:rPr>
              <a:t> </a:t>
            </a:r>
            <a:r>
              <a:rPr sz="3250" spc="-20" dirty="0">
                <a:latin typeface="Garamond" panose="02020404030301010803" pitchFamily="18" charset="0"/>
                <a:cs typeface="Calibri"/>
              </a:rPr>
              <a:t>registration, </a:t>
            </a:r>
            <a:r>
              <a:rPr sz="3250" spc="-10" dirty="0">
                <a:latin typeface="Garamond" panose="02020404030301010803" pitchFamily="18" charset="0"/>
                <a:cs typeface="Calibri"/>
              </a:rPr>
              <a:t>modification </a:t>
            </a:r>
            <a:r>
              <a:rPr sz="3250" dirty="0">
                <a:latin typeface="Garamond" panose="02020404030301010803" pitchFamily="18" charset="0"/>
                <a:cs typeface="Calibri"/>
              </a:rPr>
              <a:t>of objects </a:t>
            </a:r>
            <a:r>
              <a:rPr sz="3250" spc="-5" dirty="0">
                <a:latin typeface="Garamond" panose="02020404030301010803" pitchFamily="18" charset="0"/>
                <a:cs typeface="Calibri"/>
              </a:rPr>
              <a:t>without </a:t>
            </a:r>
            <a:r>
              <a:rPr sz="3250" dirty="0">
                <a:latin typeface="Garamond" panose="02020404030301010803" pitchFamily="18" charset="0"/>
                <a:cs typeface="Calibri"/>
              </a:rPr>
              <a:t> </a:t>
            </a:r>
            <a:r>
              <a:rPr sz="3250" spc="-10" dirty="0">
                <a:latin typeface="Garamond" panose="02020404030301010803" pitchFamily="18" charset="0"/>
                <a:cs typeface="Calibri"/>
              </a:rPr>
              <a:t>taking fresh </a:t>
            </a:r>
            <a:r>
              <a:rPr sz="3250" spc="-20" dirty="0">
                <a:latin typeface="Garamond" panose="02020404030301010803" pitchFamily="18" charset="0"/>
                <a:cs typeface="Calibri"/>
              </a:rPr>
              <a:t>registration </a:t>
            </a:r>
            <a:r>
              <a:rPr sz="3250" spc="-15" dirty="0">
                <a:latin typeface="Garamond" panose="02020404030301010803" pitchFamily="18" charset="0"/>
                <a:cs typeface="Calibri"/>
              </a:rPr>
              <a:t>etc. </a:t>
            </a:r>
            <a:r>
              <a:rPr sz="3250" dirty="0">
                <a:latin typeface="Garamond" panose="02020404030301010803" pitchFamily="18" charset="0"/>
                <a:cs typeface="Calibri"/>
              </a:rPr>
              <a:t>– </a:t>
            </a:r>
            <a:r>
              <a:rPr sz="3250" spc="-15" dirty="0">
                <a:latin typeface="Garamond" panose="02020404030301010803" pitchFamily="18" charset="0"/>
                <a:cs typeface="Calibri"/>
              </a:rPr>
              <a:t>Exit </a:t>
            </a:r>
            <a:r>
              <a:rPr sz="3250" spc="-20" dirty="0">
                <a:latin typeface="Garamond" panose="02020404030301010803" pitchFamily="18" charset="0"/>
                <a:cs typeface="Calibri"/>
              </a:rPr>
              <a:t>tax </a:t>
            </a:r>
            <a:r>
              <a:rPr sz="3250" dirty="0">
                <a:latin typeface="Garamond" panose="02020404030301010803" pitchFamily="18" charset="0"/>
                <a:cs typeface="Calibri"/>
              </a:rPr>
              <a:t>= </a:t>
            </a:r>
            <a:r>
              <a:rPr sz="3250" spc="-15" dirty="0">
                <a:latin typeface="Garamond" panose="02020404030301010803" pitchFamily="18" charset="0"/>
                <a:cs typeface="Calibri"/>
              </a:rPr>
              <a:t>Accreted </a:t>
            </a:r>
            <a:r>
              <a:rPr sz="3250" spc="-720" dirty="0">
                <a:latin typeface="Garamond" panose="02020404030301010803" pitchFamily="18" charset="0"/>
                <a:cs typeface="Calibri"/>
              </a:rPr>
              <a:t> </a:t>
            </a:r>
            <a:r>
              <a:rPr sz="3250" spc="-10" dirty="0">
                <a:latin typeface="Garamond" panose="02020404030301010803" pitchFamily="18" charset="0"/>
                <a:cs typeface="Calibri"/>
              </a:rPr>
              <a:t>income</a:t>
            </a:r>
            <a:r>
              <a:rPr sz="3250" spc="15" dirty="0">
                <a:latin typeface="Garamond" panose="02020404030301010803" pitchFamily="18" charset="0"/>
                <a:cs typeface="Calibri"/>
              </a:rPr>
              <a:t> </a:t>
            </a:r>
            <a:r>
              <a:rPr sz="3250" dirty="0">
                <a:latin typeface="Garamond" panose="02020404030301010803" pitchFamily="18" charset="0"/>
                <a:cs typeface="Calibri"/>
              </a:rPr>
              <a:t>x </a:t>
            </a:r>
            <a:r>
              <a:rPr sz="3250" spc="-5" dirty="0">
                <a:latin typeface="Garamond" panose="02020404030301010803" pitchFamily="18" charset="0"/>
                <a:cs typeface="Calibri"/>
              </a:rPr>
              <a:t>MMR,</a:t>
            </a:r>
            <a:r>
              <a:rPr sz="3250" spc="-20" dirty="0">
                <a:latin typeface="Garamond" panose="02020404030301010803" pitchFamily="18" charset="0"/>
                <a:cs typeface="Calibri"/>
              </a:rPr>
              <a:t> </a:t>
            </a:r>
            <a:r>
              <a:rPr sz="3250" spc="-15" dirty="0">
                <a:latin typeface="Garamond" panose="02020404030301010803" pitchFamily="18" charset="0"/>
                <a:cs typeface="Calibri"/>
              </a:rPr>
              <a:t>where Accreted</a:t>
            </a:r>
            <a:r>
              <a:rPr sz="3250" spc="-5" dirty="0">
                <a:latin typeface="Garamond" panose="02020404030301010803" pitchFamily="18" charset="0"/>
                <a:cs typeface="Calibri"/>
              </a:rPr>
              <a:t> </a:t>
            </a:r>
            <a:r>
              <a:rPr sz="3250" spc="-10" dirty="0">
                <a:latin typeface="Garamond" panose="02020404030301010803" pitchFamily="18" charset="0"/>
                <a:cs typeface="Calibri"/>
              </a:rPr>
              <a:t>income</a:t>
            </a:r>
            <a:r>
              <a:rPr sz="3250" spc="15" dirty="0">
                <a:latin typeface="Garamond" panose="02020404030301010803" pitchFamily="18" charset="0"/>
                <a:cs typeface="Calibri"/>
              </a:rPr>
              <a:t> </a:t>
            </a:r>
            <a:r>
              <a:rPr sz="3250" dirty="0">
                <a:latin typeface="Garamond" panose="02020404030301010803" pitchFamily="18" charset="0"/>
                <a:cs typeface="Calibri"/>
              </a:rPr>
              <a:t>is</a:t>
            </a:r>
            <a:r>
              <a:rPr sz="3250" spc="-25" dirty="0">
                <a:latin typeface="Garamond" panose="02020404030301010803" pitchFamily="18" charset="0"/>
                <a:cs typeface="Calibri"/>
              </a:rPr>
              <a:t> </a:t>
            </a:r>
            <a:r>
              <a:rPr sz="3250" spc="-15" dirty="0">
                <a:latin typeface="Garamond" panose="02020404030301010803" pitchFamily="18" charset="0"/>
                <a:cs typeface="Calibri"/>
              </a:rPr>
              <a:t>the </a:t>
            </a:r>
            <a:r>
              <a:rPr sz="3250" spc="-10" dirty="0">
                <a:latin typeface="Garamond" panose="02020404030301010803" pitchFamily="18" charset="0"/>
                <a:cs typeface="Calibri"/>
              </a:rPr>
              <a:t> </a:t>
            </a:r>
            <a:r>
              <a:rPr sz="3250" spc="-15" dirty="0">
                <a:latin typeface="Garamond" panose="02020404030301010803" pitchFamily="18" charset="0"/>
                <a:cs typeface="Calibri"/>
              </a:rPr>
              <a:t>value</a:t>
            </a:r>
            <a:r>
              <a:rPr sz="3250" spc="-20" dirty="0">
                <a:latin typeface="Garamond" panose="02020404030301010803" pitchFamily="18" charset="0"/>
                <a:cs typeface="Calibri"/>
              </a:rPr>
              <a:t> </a:t>
            </a:r>
            <a:r>
              <a:rPr sz="3250" dirty="0">
                <a:latin typeface="Garamond" panose="02020404030301010803" pitchFamily="18" charset="0"/>
                <a:cs typeface="Calibri"/>
              </a:rPr>
              <a:t>of</a:t>
            </a:r>
            <a:r>
              <a:rPr sz="3250" spc="-5" dirty="0">
                <a:latin typeface="Garamond" panose="02020404030301010803" pitchFamily="18" charset="0"/>
                <a:cs typeface="Calibri"/>
              </a:rPr>
              <a:t> net</a:t>
            </a:r>
            <a:r>
              <a:rPr sz="3250" spc="-40" dirty="0">
                <a:latin typeface="Garamond" panose="02020404030301010803" pitchFamily="18" charset="0"/>
                <a:cs typeface="Calibri"/>
              </a:rPr>
              <a:t> </a:t>
            </a:r>
            <a:r>
              <a:rPr sz="3250" spc="-5" dirty="0">
                <a:latin typeface="Garamond" panose="02020404030301010803" pitchFamily="18" charset="0"/>
                <a:cs typeface="Calibri"/>
              </a:rPr>
              <a:t>assets</a:t>
            </a:r>
            <a:r>
              <a:rPr sz="3250" spc="-25" dirty="0">
                <a:latin typeface="Garamond" panose="02020404030301010803" pitchFamily="18" charset="0"/>
                <a:cs typeface="Calibri"/>
              </a:rPr>
              <a:t> </a:t>
            </a:r>
            <a:r>
              <a:rPr sz="3250" dirty="0">
                <a:latin typeface="Garamond" panose="02020404030301010803" pitchFamily="18" charset="0"/>
                <a:cs typeface="Calibri"/>
              </a:rPr>
              <a:t>on</a:t>
            </a:r>
            <a:r>
              <a:rPr sz="3250" spc="-10" dirty="0">
                <a:latin typeface="Garamond" panose="02020404030301010803" pitchFamily="18" charset="0"/>
                <a:cs typeface="Calibri"/>
              </a:rPr>
              <a:t> </a:t>
            </a:r>
            <a:r>
              <a:rPr sz="3250" spc="-5" dirty="0">
                <a:latin typeface="Garamond" panose="02020404030301010803" pitchFamily="18" charset="0"/>
                <a:cs typeface="Calibri"/>
              </a:rPr>
              <a:t>the</a:t>
            </a:r>
            <a:r>
              <a:rPr sz="3250" spc="-15" dirty="0">
                <a:latin typeface="Garamond" panose="02020404030301010803" pitchFamily="18" charset="0"/>
                <a:cs typeface="Calibri"/>
              </a:rPr>
              <a:t> </a:t>
            </a:r>
            <a:r>
              <a:rPr sz="3250" spc="-5" dirty="0">
                <a:latin typeface="Garamond" panose="02020404030301010803" pitchFamily="18" charset="0"/>
                <a:cs typeface="Calibri"/>
              </a:rPr>
              <a:t>specified</a:t>
            </a:r>
            <a:r>
              <a:rPr sz="3250" spc="-40" dirty="0">
                <a:latin typeface="Garamond" panose="02020404030301010803" pitchFamily="18" charset="0"/>
                <a:cs typeface="Calibri"/>
              </a:rPr>
              <a:t> </a:t>
            </a:r>
            <a:r>
              <a:rPr sz="3250" spc="-20" dirty="0">
                <a:latin typeface="Garamond" panose="02020404030301010803" pitchFamily="18" charset="0"/>
                <a:cs typeface="Calibri"/>
              </a:rPr>
              <a:t>date.</a:t>
            </a:r>
            <a:endParaRPr sz="3250" dirty="0">
              <a:latin typeface="Garamond" panose="02020404030301010803" pitchFamily="18" charset="0"/>
              <a:cs typeface="Calibri"/>
            </a:endParaRPr>
          </a:p>
        </p:txBody>
      </p:sp>
    </p:spTree>
    <p:extLst>
      <p:ext uri="{BB962C8B-B14F-4D97-AF65-F5344CB8AC3E}">
        <p14:creationId xmlns:p14="http://schemas.microsoft.com/office/powerpoint/2010/main" val="31584911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D4E71-4966-DDC7-A8F9-5F01C1736C8A}"/>
              </a:ext>
            </a:extLst>
          </p:cNvPr>
          <p:cNvSpPr>
            <a:spLocks noGrp="1"/>
          </p:cNvSpPr>
          <p:nvPr>
            <p:ph type="title"/>
          </p:nvPr>
        </p:nvSpPr>
        <p:spPr>
          <a:xfrm>
            <a:off x="976877" y="1266825"/>
            <a:ext cx="8795524" cy="538609"/>
          </a:xfrm>
        </p:spPr>
        <p:txBody>
          <a:bodyPr>
            <a:normAutofit fontScale="90000"/>
          </a:bodyPr>
          <a:lstStyle/>
          <a:p>
            <a:pPr algn="ctr"/>
            <a:r>
              <a:rPr lang="en-GB" dirty="0">
                <a:latin typeface="Garamond" panose="02020404030301010803" pitchFamily="18" charset="0"/>
              </a:rPr>
              <a:t>RECENT AMENDMENTS</a:t>
            </a:r>
            <a:endParaRPr lang="en-IN" dirty="0">
              <a:latin typeface="Garamond" panose="02020404030301010803" pitchFamily="18" charset="0"/>
            </a:endParaRPr>
          </a:p>
        </p:txBody>
      </p:sp>
      <p:sp>
        <p:nvSpPr>
          <p:cNvPr id="3" name="Text Placeholder 2">
            <a:extLst>
              <a:ext uri="{FF2B5EF4-FFF2-40B4-BE49-F238E27FC236}">
                <a16:creationId xmlns:a16="http://schemas.microsoft.com/office/drawing/2014/main" id="{77EF6A70-5647-1680-F17A-0D49DBC5B454}"/>
              </a:ext>
            </a:extLst>
          </p:cNvPr>
          <p:cNvSpPr>
            <a:spLocks noGrp="1"/>
          </p:cNvSpPr>
          <p:nvPr>
            <p:ph idx="1"/>
          </p:nvPr>
        </p:nvSpPr>
        <p:spPr>
          <a:xfrm>
            <a:off x="846841" y="2943225"/>
            <a:ext cx="8897620" cy="2269852"/>
          </a:xfrm>
        </p:spPr>
        <p:txBody>
          <a:bodyPr/>
          <a:lstStyle/>
          <a:p>
            <a:pPr algn="ctr"/>
            <a:r>
              <a:rPr lang="en-GB" dirty="0">
                <a:latin typeface="Garamond" panose="02020404030301010803" pitchFamily="18" charset="0"/>
              </a:rPr>
              <a:t>FINANCE ACT 2020</a:t>
            </a:r>
          </a:p>
          <a:p>
            <a:pPr algn="ctr"/>
            <a:r>
              <a:rPr lang="en-GB" dirty="0">
                <a:latin typeface="Garamond" panose="02020404030301010803" pitchFamily="18" charset="0"/>
              </a:rPr>
              <a:t>FINANCE ACT 2021</a:t>
            </a:r>
            <a:endParaRPr lang="en-IN" dirty="0">
              <a:latin typeface="Garamond" panose="02020404030301010803" pitchFamily="18" charset="0"/>
            </a:endParaRPr>
          </a:p>
          <a:p>
            <a:pPr algn="ctr"/>
            <a:r>
              <a:rPr lang="en-GB" dirty="0">
                <a:latin typeface="Garamond" panose="02020404030301010803" pitchFamily="18" charset="0"/>
              </a:rPr>
              <a:t>FINANCE ACT 2022</a:t>
            </a:r>
            <a:endParaRPr lang="en-IN" dirty="0">
              <a:latin typeface="Garamond" panose="02020404030301010803" pitchFamily="18" charset="0"/>
            </a:endParaRPr>
          </a:p>
          <a:p>
            <a:pPr algn="ctr"/>
            <a:r>
              <a:rPr lang="en-GB" dirty="0">
                <a:latin typeface="Garamond" panose="02020404030301010803" pitchFamily="18" charset="0"/>
              </a:rPr>
              <a:t>FINANCE ACT 2023</a:t>
            </a:r>
          </a:p>
          <a:p>
            <a:pPr algn="ctr"/>
            <a:endParaRPr lang="en-IN" dirty="0">
              <a:latin typeface="Garamond" panose="02020404030301010803" pitchFamily="18" charset="0"/>
            </a:endParaRPr>
          </a:p>
        </p:txBody>
      </p:sp>
    </p:spTree>
    <p:extLst>
      <p:ext uri="{BB962C8B-B14F-4D97-AF65-F5344CB8AC3E}">
        <p14:creationId xmlns:p14="http://schemas.microsoft.com/office/powerpoint/2010/main" val="15309153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79773" y="255532"/>
            <a:ext cx="4252927" cy="682879"/>
          </a:xfrm>
          <a:prstGeom prst="rect">
            <a:avLst/>
          </a:prstGeom>
        </p:spPr>
        <p:txBody>
          <a:bodyPr vert="horz" wrap="square" lIns="0" tIns="13335" rIns="0" bIns="0" rtlCol="0">
            <a:spAutoFit/>
          </a:bodyPr>
          <a:lstStyle/>
          <a:p>
            <a:pPr marL="12700">
              <a:lnSpc>
                <a:spcPct val="100000"/>
              </a:lnSpc>
              <a:spcBef>
                <a:spcPts val="105"/>
              </a:spcBef>
            </a:pPr>
            <a:r>
              <a:rPr sz="4350" dirty="0">
                <a:latin typeface="Garamond" panose="02020404030301010803" pitchFamily="18" charset="0"/>
              </a:rPr>
              <a:t>Finance</a:t>
            </a:r>
            <a:r>
              <a:rPr sz="4350" spc="-125" dirty="0">
                <a:latin typeface="Garamond" panose="02020404030301010803" pitchFamily="18" charset="0"/>
              </a:rPr>
              <a:t> </a:t>
            </a:r>
            <a:r>
              <a:rPr sz="4350" spc="5" dirty="0">
                <a:latin typeface="Garamond" panose="02020404030301010803" pitchFamily="18" charset="0"/>
              </a:rPr>
              <a:t>Act</a:t>
            </a:r>
            <a:r>
              <a:rPr sz="4350" spc="-135" dirty="0">
                <a:latin typeface="Garamond" panose="02020404030301010803" pitchFamily="18" charset="0"/>
              </a:rPr>
              <a:t> </a:t>
            </a:r>
            <a:r>
              <a:rPr sz="4350" dirty="0">
                <a:latin typeface="Garamond" panose="02020404030301010803" pitchFamily="18" charset="0"/>
              </a:rPr>
              <a:t>2020</a:t>
            </a:r>
          </a:p>
        </p:txBody>
      </p:sp>
      <p:sp>
        <p:nvSpPr>
          <p:cNvPr id="4" name="object 4"/>
          <p:cNvSpPr txBox="1">
            <a:spLocks noGrp="1"/>
          </p:cNvSpPr>
          <p:nvPr>
            <p:ph type="sldNum" sz="quarter" idx="12"/>
          </p:nvPr>
        </p:nvSpPr>
        <p:spPr>
          <a:prstGeom prst="rect">
            <a:avLst/>
          </a:prstGeom>
        </p:spPr>
        <p:txBody>
          <a:bodyPr vert="horz" wrap="square" lIns="0" tIns="0" rIns="0" bIns="0" rtlCol="0">
            <a:spAutoFit/>
          </a:bodyPr>
          <a:lstStyle/>
          <a:p>
            <a:pPr marL="55244">
              <a:lnSpc>
                <a:spcPts val="1350"/>
              </a:lnSpc>
            </a:pPr>
            <a:r>
              <a:rPr spc="10" dirty="0">
                <a:solidFill>
                  <a:srgbClr val="949494"/>
                </a:solidFill>
              </a:rPr>
              <a:t>12</a:t>
            </a:r>
          </a:p>
        </p:txBody>
      </p:sp>
      <p:sp>
        <p:nvSpPr>
          <p:cNvPr id="3" name="object 3"/>
          <p:cNvSpPr txBox="1"/>
          <p:nvPr/>
        </p:nvSpPr>
        <p:spPr>
          <a:xfrm>
            <a:off x="942829" y="1029726"/>
            <a:ext cx="8761730" cy="5999480"/>
          </a:xfrm>
          <a:prstGeom prst="rect">
            <a:avLst/>
          </a:prstGeom>
        </p:spPr>
        <p:txBody>
          <a:bodyPr vert="horz" wrap="square" lIns="0" tIns="87630" rIns="0" bIns="0" rtlCol="0">
            <a:spAutoFit/>
          </a:bodyPr>
          <a:lstStyle/>
          <a:p>
            <a:pPr marL="338455" marR="5080" indent="-326390" algn="just">
              <a:lnSpc>
                <a:spcPct val="81700"/>
              </a:lnSpc>
              <a:spcBef>
                <a:spcPts val="690"/>
              </a:spcBef>
              <a:buFont typeface="Arial MT"/>
              <a:buChar char="•"/>
              <a:tabLst>
                <a:tab pos="338455" algn="l"/>
                <a:tab pos="339090" algn="l"/>
              </a:tabLst>
            </a:pPr>
            <a:r>
              <a:rPr sz="2700" spc="-10" dirty="0">
                <a:latin typeface="Garamond" panose="02020404030301010803" pitchFamily="18" charset="0"/>
                <a:cs typeface="Calibri"/>
              </a:rPr>
              <a:t>Provisions</a:t>
            </a:r>
            <a:r>
              <a:rPr sz="2700" spc="80" dirty="0">
                <a:latin typeface="Garamond" panose="02020404030301010803" pitchFamily="18" charset="0"/>
                <a:cs typeface="Calibri"/>
              </a:rPr>
              <a:t> </a:t>
            </a:r>
            <a:r>
              <a:rPr sz="2700" spc="-20" dirty="0">
                <a:latin typeface="Garamond" panose="02020404030301010803" pitchFamily="18" charset="0"/>
                <a:cs typeface="Calibri"/>
              </a:rPr>
              <a:t>regarding</a:t>
            </a:r>
            <a:r>
              <a:rPr sz="2700" spc="80" dirty="0">
                <a:latin typeface="Garamond" panose="02020404030301010803" pitchFamily="18" charset="0"/>
                <a:cs typeface="Calibri"/>
              </a:rPr>
              <a:t> </a:t>
            </a:r>
            <a:r>
              <a:rPr sz="2700" spc="-15" dirty="0">
                <a:latin typeface="Garamond" panose="02020404030301010803" pitchFamily="18" charset="0"/>
                <a:cs typeface="Calibri"/>
              </a:rPr>
              <a:t>re-registration,</a:t>
            </a:r>
            <a:r>
              <a:rPr sz="2700" spc="85" dirty="0">
                <a:latin typeface="Garamond" panose="02020404030301010803" pitchFamily="18" charset="0"/>
                <a:cs typeface="Calibri"/>
              </a:rPr>
              <a:t> </a:t>
            </a:r>
            <a:r>
              <a:rPr sz="2700" spc="-10" dirty="0">
                <a:latin typeface="Garamond" panose="02020404030301010803" pitchFamily="18" charset="0"/>
                <a:cs typeface="Calibri"/>
              </a:rPr>
              <a:t>provisional</a:t>
            </a:r>
            <a:r>
              <a:rPr sz="2700" spc="85" dirty="0">
                <a:latin typeface="Garamond" panose="02020404030301010803" pitchFamily="18" charset="0"/>
                <a:cs typeface="Calibri"/>
              </a:rPr>
              <a:t> </a:t>
            </a:r>
            <a:r>
              <a:rPr sz="2700" spc="-10" dirty="0">
                <a:latin typeface="Garamond" panose="02020404030301010803" pitchFamily="18" charset="0"/>
                <a:cs typeface="Calibri"/>
              </a:rPr>
              <a:t>registration, </a:t>
            </a:r>
            <a:r>
              <a:rPr sz="2700" spc="-595" dirty="0">
                <a:latin typeface="Garamond" panose="02020404030301010803" pitchFamily="18" charset="0"/>
                <a:cs typeface="Calibri"/>
              </a:rPr>
              <a:t> </a:t>
            </a:r>
            <a:r>
              <a:rPr sz="2700" spc="-5" dirty="0">
                <a:latin typeface="Garamond" panose="02020404030301010803" pitchFamily="18" charset="0"/>
                <a:cs typeface="Calibri"/>
              </a:rPr>
              <a:t>regularisation</a:t>
            </a:r>
            <a:r>
              <a:rPr sz="2700" spc="70" dirty="0">
                <a:latin typeface="Garamond" panose="02020404030301010803" pitchFamily="18" charset="0"/>
                <a:cs typeface="Calibri"/>
              </a:rPr>
              <a:t> </a:t>
            </a:r>
            <a:r>
              <a:rPr sz="2700" dirty="0">
                <a:latin typeface="Garamond" panose="02020404030301010803" pitchFamily="18" charset="0"/>
                <a:cs typeface="Calibri"/>
              </a:rPr>
              <a:t>of</a:t>
            </a:r>
            <a:r>
              <a:rPr sz="2700" spc="-5" dirty="0">
                <a:latin typeface="Garamond" panose="02020404030301010803" pitchFamily="18" charset="0"/>
                <a:cs typeface="Calibri"/>
              </a:rPr>
              <a:t> provisional</a:t>
            </a:r>
            <a:r>
              <a:rPr sz="2700" spc="60" dirty="0">
                <a:latin typeface="Garamond" panose="02020404030301010803" pitchFamily="18" charset="0"/>
                <a:cs typeface="Calibri"/>
              </a:rPr>
              <a:t> </a:t>
            </a:r>
            <a:r>
              <a:rPr sz="2700" spc="-15" dirty="0">
                <a:latin typeface="Garamond" panose="02020404030301010803" pitchFamily="18" charset="0"/>
                <a:cs typeface="Calibri"/>
              </a:rPr>
              <a:t>registration</a:t>
            </a:r>
            <a:r>
              <a:rPr sz="2700" spc="75" dirty="0">
                <a:latin typeface="Garamond" panose="02020404030301010803" pitchFamily="18" charset="0"/>
                <a:cs typeface="Calibri"/>
              </a:rPr>
              <a:t> </a:t>
            </a:r>
            <a:r>
              <a:rPr sz="2700" spc="-20" dirty="0">
                <a:latin typeface="Garamond" panose="02020404030301010803" pitchFamily="18" charset="0"/>
                <a:cs typeface="Calibri"/>
              </a:rPr>
              <a:t>etc.</a:t>
            </a:r>
            <a:r>
              <a:rPr sz="2700" spc="50" dirty="0">
                <a:latin typeface="Garamond" panose="02020404030301010803" pitchFamily="18" charset="0"/>
                <a:cs typeface="Calibri"/>
              </a:rPr>
              <a:t> </a:t>
            </a:r>
            <a:r>
              <a:rPr sz="2700" spc="-10" dirty="0">
                <a:latin typeface="Garamond" panose="02020404030301010803" pitchFamily="18" charset="0"/>
                <a:cs typeface="Calibri"/>
              </a:rPr>
              <a:t>introduced</a:t>
            </a:r>
            <a:r>
              <a:rPr sz="2700" spc="50" dirty="0">
                <a:latin typeface="Garamond" panose="02020404030301010803" pitchFamily="18" charset="0"/>
                <a:cs typeface="Calibri"/>
              </a:rPr>
              <a:t> </a:t>
            </a:r>
            <a:r>
              <a:rPr sz="2700" dirty="0">
                <a:latin typeface="Garamond" panose="02020404030301010803" pitchFamily="18" charset="0"/>
                <a:cs typeface="Calibri"/>
              </a:rPr>
              <a:t>in </a:t>
            </a:r>
            <a:r>
              <a:rPr sz="2700" spc="5" dirty="0">
                <a:latin typeface="Garamond" panose="02020404030301010803" pitchFamily="18" charset="0"/>
                <a:cs typeface="Calibri"/>
              </a:rPr>
              <a:t> </a:t>
            </a:r>
            <a:r>
              <a:rPr sz="2700" spc="-5" dirty="0">
                <a:latin typeface="Garamond" panose="02020404030301010803" pitchFamily="18" charset="0"/>
                <a:cs typeface="Calibri"/>
              </a:rPr>
              <a:t>Sections</a:t>
            </a:r>
            <a:r>
              <a:rPr sz="2700" spc="55" dirty="0">
                <a:latin typeface="Garamond" panose="02020404030301010803" pitchFamily="18" charset="0"/>
                <a:cs typeface="Calibri"/>
              </a:rPr>
              <a:t> </a:t>
            </a:r>
            <a:r>
              <a:rPr sz="2700" spc="-5" dirty="0">
                <a:latin typeface="Garamond" panose="02020404030301010803" pitchFamily="18" charset="0"/>
                <a:cs typeface="Calibri"/>
              </a:rPr>
              <a:t>10(23C),</a:t>
            </a:r>
            <a:r>
              <a:rPr sz="2700" spc="35" dirty="0">
                <a:latin typeface="Garamond" panose="02020404030301010803" pitchFamily="18" charset="0"/>
                <a:cs typeface="Calibri"/>
              </a:rPr>
              <a:t> </a:t>
            </a:r>
            <a:r>
              <a:rPr sz="2700" spc="10" dirty="0">
                <a:latin typeface="Garamond" panose="02020404030301010803" pitchFamily="18" charset="0"/>
                <a:cs typeface="Calibri"/>
              </a:rPr>
              <a:t>12AB</a:t>
            </a:r>
            <a:r>
              <a:rPr sz="2700" spc="25" dirty="0">
                <a:latin typeface="Garamond" panose="02020404030301010803" pitchFamily="18" charset="0"/>
                <a:cs typeface="Calibri"/>
              </a:rPr>
              <a:t> </a:t>
            </a:r>
            <a:r>
              <a:rPr sz="2700" dirty="0">
                <a:latin typeface="Garamond" panose="02020404030301010803" pitchFamily="18" charset="0"/>
                <a:cs typeface="Calibri"/>
              </a:rPr>
              <a:t>&amp;</a:t>
            </a:r>
            <a:r>
              <a:rPr sz="2700" spc="25" dirty="0">
                <a:latin typeface="Garamond" panose="02020404030301010803" pitchFamily="18" charset="0"/>
                <a:cs typeface="Calibri"/>
              </a:rPr>
              <a:t> </a:t>
            </a:r>
            <a:r>
              <a:rPr sz="2700" spc="5" dirty="0">
                <a:latin typeface="Garamond" panose="02020404030301010803" pitchFamily="18" charset="0"/>
                <a:cs typeface="Calibri"/>
              </a:rPr>
              <a:t>80G.</a:t>
            </a:r>
            <a:r>
              <a:rPr sz="2700" dirty="0">
                <a:latin typeface="Garamond" panose="02020404030301010803" pitchFamily="18" charset="0"/>
                <a:cs typeface="Calibri"/>
              </a:rPr>
              <a:t> </a:t>
            </a:r>
            <a:r>
              <a:rPr sz="2700" spc="5" dirty="0">
                <a:latin typeface="Garamond" panose="02020404030301010803" pitchFamily="18" charset="0"/>
                <a:cs typeface="Calibri"/>
              </a:rPr>
              <a:t>Cut</a:t>
            </a:r>
            <a:r>
              <a:rPr sz="2700" spc="20" dirty="0">
                <a:latin typeface="Garamond" panose="02020404030301010803" pitchFamily="18" charset="0"/>
                <a:cs typeface="Calibri"/>
              </a:rPr>
              <a:t> </a:t>
            </a:r>
            <a:r>
              <a:rPr sz="2700" spc="-5" dirty="0">
                <a:latin typeface="Garamond" panose="02020404030301010803" pitchFamily="18" charset="0"/>
                <a:cs typeface="Calibri"/>
              </a:rPr>
              <a:t>off</a:t>
            </a:r>
            <a:r>
              <a:rPr sz="2700" spc="-10" dirty="0">
                <a:latin typeface="Garamond" panose="02020404030301010803" pitchFamily="18" charset="0"/>
                <a:cs typeface="Calibri"/>
              </a:rPr>
              <a:t> </a:t>
            </a:r>
            <a:r>
              <a:rPr sz="2700" spc="-5" dirty="0">
                <a:latin typeface="Garamond" panose="02020404030301010803" pitchFamily="18" charset="0"/>
                <a:cs typeface="Calibri"/>
              </a:rPr>
              <a:t>date</a:t>
            </a:r>
            <a:r>
              <a:rPr sz="2700" spc="15" dirty="0">
                <a:latin typeface="Garamond" panose="02020404030301010803" pitchFamily="18" charset="0"/>
                <a:cs typeface="Calibri"/>
              </a:rPr>
              <a:t> </a:t>
            </a:r>
            <a:r>
              <a:rPr sz="2700" dirty="0">
                <a:latin typeface="Garamond" panose="02020404030301010803" pitchFamily="18" charset="0"/>
                <a:cs typeface="Calibri"/>
              </a:rPr>
              <a:t>got</a:t>
            </a:r>
            <a:r>
              <a:rPr sz="2700" spc="20" dirty="0">
                <a:latin typeface="Garamond" panose="02020404030301010803" pitchFamily="18" charset="0"/>
                <a:cs typeface="Calibri"/>
              </a:rPr>
              <a:t> </a:t>
            </a:r>
            <a:r>
              <a:rPr sz="2700" dirty="0">
                <a:latin typeface="Garamond" panose="02020404030301010803" pitchFamily="18" charset="0"/>
                <a:cs typeface="Calibri"/>
              </a:rPr>
              <a:t>extended</a:t>
            </a:r>
            <a:r>
              <a:rPr sz="2700" spc="50" dirty="0">
                <a:latin typeface="Garamond" panose="02020404030301010803" pitchFamily="18" charset="0"/>
                <a:cs typeface="Calibri"/>
              </a:rPr>
              <a:t> </a:t>
            </a:r>
            <a:r>
              <a:rPr sz="2700" spc="5" dirty="0">
                <a:latin typeface="Garamond" panose="02020404030301010803" pitchFamily="18" charset="0"/>
                <a:cs typeface="Calibri"/>
              </a:rPr>
              <a:t>up </a:t>
            </a:r>
            <a:r>
              <a:rPr sz="2700" spc="-600" dirty="0">
                <a:latin typeface="Garamond" panose="02020404030301010803" pitchFamily="18" charset="0"/>
                <a:cs typeface="Calibri"/>
              </a:rPr>
              <a:t> </a:t>
            </a:r>
            <a:r>
              <a:rPr sz="2700" spc="-10" dirty="0">
                <a:latin typeface="Garamond" panose="02020404030301010803" pitchFamily="18" charset="0"/>
                <a:cs typeface="Calibri"/>
              </a:rPr>
              <a:t>to</a:t>
            </a:r>
            <a:r>
              <a:rPr sz="2700" spc="10" dirty="0">
                <a:latin typeface="Garamond" panose="02020404030301010803" pitchFamily="18" charset="0"/>
                <a:cs typeface="Calibri"/>
              </a:rPr>
              <a:t> </a:t>
            </a:r>
            <a:r>
              <a:rPr sz="2700" spc="-5" dirty="0">
                <a:latin typeface="Garamond" panose="02020404030301010803" pitchFamily="18" charset="0"/>
                <a:cs typeface="Calibri"/>
              </a:rPr>
              <a:t>31.03.2022</a:t>
            </a:r>
            <a:r>
              <a:rPr sz="2700" spc="10" dirty="0">
                <a:latin typeface="Garamond" panose="02020404030301010803" pitchFamily="18" charset="0"/>
                <a:cs typeface="Calibri"/>
              </a:rPr>
              <a:t> </a:t>
            </a:r>
            <a:r>
              <a:rPr sz="2700" dirty="0">
                <a:latin typeface="Garamond" panose="02020404030301010803" pitchFamily="18" charset="0"/>
                <a:cs typeface="Calibri"/>
              </a:rPr>
              <a:t>–</a:t>
            </a:r>
            <a:r>
              <a:rPr sz="2700" spc="35" dirty="0">
                <a:latin typeface="Garamond" panose="02020404030301010803" pitchFamily="18" charset="0"/>
                <a:cs typeface="Calibri"/>
              </a:rPr>
              <a:t> </a:t>
            </a:r>
            <a:r>
              <a:rPr sz="2700" dirty="0">
                <a:latin typeface="Garamond" panose="02020404030301010803" pitchFamily="18" charset="0"/>
                <a:cs typeface="Calibri"/>
              </a:rPr>
              <a:t>Discussed</a:t>
            </a:r>
            <a:r>
              <a:rPr sz="2700" spc="75" dirty="0">
                <a:latin typeface="Garamond" panose="02020404030301010803" pitchFamily="18" charset="0"/>
                <a:cs typeface="Calibri"/>
              </a:rPr>
              <a:t> </a:t>
            </a:r>
            <a:r>
              <a:rPr sz="2700" spc="-5" dirty="0">
                <a:latin typeface="Garamond" panose="02020404030301010803" pitchFamily="18" charset="0"/>
                <a:cs typeface="Calibri"/>
              </a:rPr>
              <a:t>elsewhere.</a:t>
            </a:r>
            <a:r>
              <a:rPr sz="2700" spc="160" dirty="0">
                <a:latin typeface="Garamond" panose="02020404030301010803" pitchFamily="18" charset="0"/>
                <a:cs typeface="Calibri"/>
              </a:rPr>
              <a:t> </a:t>
            </a:r>
            <a:r>
              <a:rPr sz="2700" b="1" spc="-5" dirty="0">
                <a:solidFill>
                  <a:srgbClr val="953634"/>
                </a:solidFill>
                <a:latin typeface="Garamond" panose="02020404030301010803" pitchFamily="18" charset="0"/>
                <a:cs typeface="Calibri"/>
              </a:rPr>
              <a:t>Re </a:t>
            </a:r>
            <a:r>
              <a:rPr sz="2700" b="1" spc="-15" dirty="0">
                <a:solidFill>
                  <a:srgbClr val="953634"/>
                </a:solidFill>
                <a:latin typeface="Garamond" panose="02020404030301010803" pitchFamily="18" charset="0"/>
                <a:cs typeface="Calibri"/>
              </a:rPr>
              <a:t>registration</a:t>
            </a:r>
            <a:r>
              <a:rPr sz="2700" b="1" spc="45" dirty="0">
                <a:solidFill>
                  <a:srgbClr val="953634"/>
                </a:solidFill>
                <a:latin typeface="Garamond" panose="02020404030301010803" pitchFamily="18" charset="0"/>
                <a:cs typeface="Calibri"/>
              </a:rPr>
              <a:t> </a:t>
            </a:r>
            <a:r>
              <a:rPr sz="2700" b="1" dirty="0">
                <a:solidFill>
                  <a:srgbClr val="953634"/>
                </a:solidFill>
                <a:latin typeface="Garamond" panose="02020404030301010803" pitchFamily="18" charset="0"/>
                <a:cs typeface="Calibri"/>
              </a:rPr>
              <a:t>time </a:t>
            </a:r>
            <a:r>
              <a:rPr sz="2700" b="1" spc="5" dirty="0">
                <a:solidFill>
                  <a:srgbClr val="953634"/>
                </a:solidFill>
                <a:latin typeface="Garamond" panose="02020404030301010803" pitchFamily="18" charset="0"/>
                <a:cs typeface="Calibri"/>
              </a:rPr>
              <a:t> </a:t>
            </a:r>
            <a:r>
              <a:rPr sz="2700" b="1" spc="-5" dirty="0">
                <a:solidFill>
                  <a:srgbClr val="953634"/>
                </a:solidFill>
                <a:latin typeface="Garamond" panose="02020404030301010803" pitchFamily="18" charset="0"/>
                <a:cs typeface="Calibri"/>
              </a:rPr>
              <a:t>further</a:t>
            </a:r>
            <a:r>
              <a:rPr sz="2700" b="1" spc="45" dirty="0">
                <a:solidFill>
                  <a:srgbClr val="953634"/>
                </a:solidFill>
                <a:latin typeface="Garamond" panose="02020404030301010803" pitchFamily="18" charset="0"/>
                <a:cs typeface="Calibri"/>
              </a:rPr>
              <a:t> </a:t>
            </a:r>
            <a:r>
              <a:rPr sz="2700" b="1" spc="-5" dirty="0">
                <a:solidFill>
                  <a:srgbClr val="953634"/>
                </a:solidFill>
                <a:latin typeface="Garamond" panose="02020404030301010803" pitchFamily="18" charset="0"/>
                <a:cs typeface="Calibri"/>
              </a:rPr>
              <a:t>extended</a:t>
            </a:r>
            <a:r>
              <a:rPr sz="2700" b="1" spc="15" dirty="0">
                <a:solidFill>
                  <a:srgbClr val="953634"/>
                </a:solidFill>
                <a:latin typeface="Garamond" panose="02020404030301010803" pitchFamily="18" charset="0"/>
                <a:cs typeface="Calibri"/>
              </a:rPr>
              <a:t> </a:t>
            </a:r>
            <a:r>
              <a:rPr sz="2700" b="1" dirty="0">
                <a:solidFill>
                  <a:srgbClr val="953634"/>
                </a:solidFill>
                <a:latin typeface="Garamond" panose="02020404030301010803" pitchFamily="18" charset="0"/>
                <a:cs typeface="Calibri"/>
              </a:rPr>
              <a:t>to</a:t>
            </a:r>
            <a:r>
              <a:rPr sz="2700" b="1" spc="15" dirty="0">
                <a:solidFill>
                  <a:srgbClr val="953634"/>
                </a:solidFill>
                <a:latin typeface="Garamond" panose="02020404030301010803" pitchFamily="18" charset="0"/>
                <a:cs typeface="Calibri"/>
              </a:rPr>
              <a:t> </a:t>
            </a:r>
            <a:r>
              <a:rPr sz="2700" b="1" spc="-5" dirty="0">
                <a:solidFill>
                  <a:srgbClr val="953634"/>
                </a:solidFill>
                <a:latin typeface="Garamond" panose="02020404030301010803" pitchFamily="18" charset="0"/>
                <a:cs typeface="Calibri"/>
              </a:rPr>
              <a:t>25.11.2022.</a:t>
            </a:r>
            <a:r>
              <a:rPr sz="2700" b="1" spc="45" dirty="0">
                <a:solidFill>
                  <a:srgbClr val="953634"/>
                </a:solidFill>
                <a:latin typeface="Garamond" panose="02020404030301010803" pitchFamily="18" charset="0"/>
                <a:cs typeface="Calibri"/>
              </a:rPr>
              <a:t> </a:t>
            </a:r>
            <a:r>
              <a:rPr sz="2700" b="1" spc="-15" dirty="0">
                <a:solidFill>
                  <a:srgbClr val="953634"/>
                </a:solidFill>
                <a:latin typeface="Garamond" panose="02020404030301010803" pitchFamily="18" charset="0"/>
                <a:cs typeface="Calibri"/>
              </a:rPr>
              <a:t>Again</a:t>
            </a:r>
            <a:r>
              <a:rPr sz="2700" b="1" spc="45" dirty="0">
                <a:solidFill>
                  <a:srgbClr val="953634"/>
                </a:solidFill>
                <a:latin typeface="Garamond" panose="02020404030301010803" pitchFamily="18" charset="0"/>
                <a:cs typeface="Calibri"/>
              </a:rPr>
              <a:t> </a:t>
            </a:r>
            <a:r>
              <a:rPr sz="2700" b="1" spc="-15" dirty="0">
                <a:solidFill>
                  <a:srgbClr val="953634"/>
                </a:solidFill>
                <a:latin typeface="Garamond" panose="02020404030301010803" pitchFamily="18" charset="0"/>
                <a:cs typeface="Calibri"/>
              </a:rPr>
              <a:t>extended</a:t>
            </a:r>
            <a:r>
              <a:rPr sz="2700" b="1" spc="70" dirty="0">
                <a:solidFill>
                  <a:srgbClr val="953634"/>
                </a:solidFill>
                <a:latin typeface="Garamond" panose="02020404030301010803" pitchFamily="18" charset="0"/>
                <a:cs typeface="Calibri"/>
              </a:rPr>
              <a:t> </a:t>
            </a:r>
            <a:r>
              <a:rPr sz="2700" b="1" spc="-10" dirty="0">
                <a:solidFill>
                  <a:srgbClr val="953634"/>
                </a:solidFill>
                <a:latin typeface="Garamond" panose="02020404030301010803" pitchFamily="18" charset="0"/>
                <a:cs typeface="Calibri"/>
              </a:rPr>
              <a:t>to </a:t>
            </a:r>
            <a:r>
              <a:rPr sz="2700" b="1" spc="-5" dirty="0">
                <a:solidFill>
                  <a:srgbClr val="953634"/>
                </a:solidFill>
                <a:latin typeface="Garamond" panose="02020404030301010803" pitchFamily="18" charset="0"/>
                <a:cs typeface="Calibri"/>
              </a:rPr>
              <a:t> 30.09.2023.</a:t>
            </a:r>
            <a:endParaRPr sz="2700" dirty="0">
              <a:latin typeface="Garamond" panose="02020404030301010803" pitchFamily="18" charset="0"/>
              <a:cs typeface="Calibri"/>
            </a:endParaRPr>
          </a:p>
          <a:p>
            <a:pPr marL="338455" marR="62865" indent="-326390" algn="just">
              <a:lnSpc>
                <a:spcPts val="2630"/>
              </a:lnSpc>
              <a:spcBef>
                <a:spcPts val="535"/>
              </a:spcBef>
              <a:buFont typeface="Arial MT"/>
              <a:buChar char="•"/>
              <a:tabLst>
                <a:tab pos="338455" algn="l"/>
                <a:tab pos="339090" algn="l"/>
                <a:tab pos="5969000" algn="l"/>
                <a:tab pos="6250305" algn="l"/>
              </a:tabLst>
            </a:pPr>
            <a:r>
              <a:rPr sz="2700" spc="-5" dirty="0">
                <a:latin typeface="Garamond" panose="02020404030301010803" pitchFamily="18" charset="0"/>
                <a:cs typeface="Calibri"/>
              </a:rPr>
              <a:t>Audit</a:t>
            </a:r>
            <a:r>
              <a:rPr sz="2700" spc="45" dirty="0">
                <a:latin typeface="Garamond" panose="02020404030301010803" pitchFamily="18" charset="0"/>
                <a:cs typeface="Calibri"/>
              </a:rPr>
              <a:t> </a:t>
            </a:r>
            <a:r>
              <a:rPr sz="2700" spc="-15" dirty="0">
                <a:latin typeface="Garamond" panose="02020404030301010803" pitchFamily="18" charset="0"/>
                <a:cs typeface="Calibri"/>
              </a:rPr>
              <a:t>reports</a:t>
            </a:r>
            <a:r>
              <a:rPr sz="2700" spc="60" dirty="0">
                <a:latin typeface="Garamond" panose="02020404030301010803" pitchFamily="18" charset="0"/>
                <a:cs typeface="Calibri"/>
              </a:rPr>
              <a:t> </a:t>
            </a:r>
            <a:r>
              <a:rPr sz="2700" dirty="0">
                <a:latin typeface="Garamond" panose="02020404030301010803" pitchFamily="18" charset="0"/>
                <a:cs typeface="Calibri"/>
              </a:rPr>
              <a:t>–</a:t>
            </a:r>
            <a:r>
              <a:rPr sz="2700" spc="15" dirty="0">
                <a:latin typeface="Garamond" panose="02020404030301010803" pitchFamily="18" charset="0"/>
                <a:cs typeface="Calibri"/>
              </a:rPr>
              <a:t> </a:t>
            </a:r>
            <a:r>
              <a:rPr sz="2700" dirty="0">
                <a:latin typeface="Garamond" panose="02020404030301010803" pitchFamily="18" charset="0"/>
                <a:cs typeface="Calibri"/>
              </a:rPr>
              <a:t>Form</a:t>
            </a:r>
            <a:r>
              <a:rPr sz="2700" spc="10" dirty="0">
                <a:latin typeface="Garamond" panose="02020404030301010803" pitchFamily="18" charset="0"/>
                <a:cs typeface="Calibri"/>
              </a:rPr>
              <a:t> </a:t>
            </a:r>
            <a:r>
              <a:rPr sz="2700" dirty="0">
                <a:latin typeface="Garamond" panose="02020404030301010803" pitchFamily="18" charset="0"/>
                <a:cs typeface="Calibri"/>
              </a:rPr>
              <a:t>10B</a:t>
            </a:r>
            <a:r>
              <a:rPr sz="2700" spc="20" dirty="0">
                <a:latin typeface="Garamond" panose="02020404030301010803" pitchFamily="18" charset="0"/>
                <a:cs typeface="Calibri"/>
              </a:rPr>
              <a:t> </a:t>
            </a:r>
            <a:r>
              <a:rPr sz="2700" dirty="0">
                <a:latin typeface="Garamond" panose="02020404030301010803" pitchFamily="18" charset="0"/>
                <a:cs typeface="Calibri"/>
              </a:rPr>
              <a:t>or</a:t>
            </a:r>
            <a:r>
              <a:rPr sz="2700" spc="10" dirty="0">
                <a:latin typeface="Garamond" panose="02020404030301010803" pitchFamily="18" charset="0"/>
                <a:cs typeface="Calibri"/>
              </a:rPr>
              <a:t> </a:t>
            </a:r>
            <a:r>
              <a:rPr sz="2700" dirty="0">
                <a:latin typeface="Garamond" panose="02020404030301010803" pitchFamily="18" charset="0"/>
                <a:cs typeface="Calibri"/>
              </a:rPr>
              <a:t>Form</a:t>
            </a:r>
            <a:r>
              <a:rPr sz="2700" spc="10" dirty="0">
                <a:latin typeface="Garamond" panose="02020404030301010803" pitchFamily="18" charset="0"/>
                <a:cs typeface="Calibri"/>
              </a:rPr>
              <a:t> </a:t>
            </a:r>
            <a:r>
              <a:rPr sz="2700" spc="5" dirty="0">
                <a:latin typeface="Garamond" panose="02020404030301010803" pitchFamily="18" charset="0"/>
                <a:cs typeface="Calibri"/>
              </a:rPr>
              <a:t>10BB</a:t>
            </a:r>
            <a:r>
              <a:rPr sz="2700" spc="25" dirty="0">
                <a:latin typeface="Garamond" panose="02020404030301010803" pitchFamily="18" charset="0"/>
                <a:cs typeface="Calibri"/>
              </a:rPr>
              <a:t> </a:t>
            </a:r>
            <a:r>
              <a:rPr sz="2700" dirty="0">
                <a:latin typeface="Garamond" panose="02020404030301010803" pitchFamily="18" charset="0"/>
                <a:cs typeface="Calibri"/>
              </a:rPr>
              <a:t>–</a:t>
            </a:r>
            <a:r>
              <a:rPr sz="2700" spc="40" dirty="0">
                <a:latin typeface="Garamond" panose="02020404030301010803" pitchFamily="18" charset="0"/>
                <a:cs typeface="Calibri"/>
              </a:rPr>
              <a:t> </a:t>
            </a:r>
            <a:r>
              <a:rPr sz="2700" spc="-5" dirty="0">
                <a:latin typeface="Garamond" panose="02020404030301010803" pitchFamily="18" charset="0"/>
                <a:cs typeface="Calibri"/>
              </a:rPr>
              <a:t>now</a:t>
            </a:r>
            <a:r>
              <a:rPr sz="2700" spc="70" dirty="0">
                <a:latin typeface="Garamond" panose="02020404030301010803" pitchFamily="18" charset="0"/>
                <a:cs typeface="Calibri"/>
              </a:rPr>
              <a:t> </a:t>
            </a:r>
            <a:r>
              <a:rPr sz="2700" spc="-10" dirty="0">
                <a:latin typeface="Garamond" panose="02020404030301010803" pitchFamily="18" charset="0"/>
                <a:cs typeface="Calibri"/>
              </a:rPr>
              <a:t>required</a:t>
            </a:r>
            <a:r>
              <a:rPr sz="2700" spc="100" dirty="0">
                <a:latin typeface="Garamond" panose="02020404030301010803" pitchFamily="18" charset="0"/>
                <a:cs typeface="Calibri"/>
              </a:rPr>
              <a:t> </a:t>
            </a:r>
            <a:r>
              <a:rPr sz="2700" spc="-10" dirty="0">
                <a:latin typeface="Garamond" panose="02020404030301010803" pitchFamily="18" charset="0"/>
                <a:cs typeface="Calibri"/>
              </a:rPr>
              <a:t>to </a:t>
            </a:r>
            <a:r>
              <a:rPr sz="2700" spc="-5" dirty="0">
                <a:latin typeface="Garamond" panose="02020404030301010803" pitchFamily="18" charset="0"/>
                <a:cs typeface="Calibri"/>
              </a:rPr>
              <a:t> </a:t>
            </a:r>
            <a:r>
              <a:rPr sz="2700" spc="5" dirty="0">
                <a:latin typeface="Garamond" panose="02020404030301010803" pitchFamily="18" charset="0"/>
                <a:cs typeface="Calibri"/>
              </a:rPr>
              <a:t>be</a:t>
            </a:r>
            <a:r>
              <a:rPr sz="2700" spc="70" dirty="0">
                <a:latin typeface="Garamond" panose="02020404030301010803" pitchFamily="18" charset="0"/>
                <a:cs typeface="Calibri"/>
              </a:rPr>
              <a:t> </a:t>
            </a:r>
            <a:r>
              <a:rPr sz="2700" dirty="0">
                <a:latin typeface="Garamond" panose="02020404030301010803" pitchFamily="18" charset="0"/>
                <a:cs typeface="Calibri"/>
              </a:rPr>
              <a:t>e-filed</a:t>
            </a:r>
            <a:r>
              <a:rPr sz="2700" spc="135" dirty="0">
                <a:latin typeface="Garamond" panose="02020404030301010803" pitchFamily="18" charset="0"/>
                <a:cs typeface="Calibri"/>
              </a:rPr>
              <a:t> </a:t>
            </a:r>
            <a:r>
              <a:rPr sz="2700" dirty="0">
                <a:latin typeface="Garamond" panose="02020404030301010803" pitchFamily="18" charset="0"/>
                <a:cs typeface="Calibri"/>
              </a:rPr>
              <a:t>1</a:t>
            </a:r>
            <a:r>
              <a:rPr sz="2700" spc="75" dirty="0">
                <a:latin typeface="Garamond" panose="02020404030301010803" pitchFamily="18" charset="0"/>
                <a:cs typeface="Calibri"/>
              </a:rPr>
              <a:t> </a:t>
            </a:r>
            <a:r>
              <a:rPr sz="2700" dirty="0">
                <a:latin typeface="Garamond" panose="02020404030301010803" pitchFamily="18" charset="0"/>
                <a:cs typeface="Calibri"/>
              </a:rPr>
              <a:t>month</a:t>
            </a:r>
            <a:r>
              <a:rPr sz="2700" spc="80" dirty="0">
                <a:latin typeface="Garamond" panose="02020404030301010803" pitchFamily="18" charset="0"/>
                <a:cs typeface="Calibri"/>
              </a:rPr>
              <a:t> </a:t>
            </a:r>
            <a:r>
              <a:rPr sz="2700" dirty="0">
                <a:latin typeface="Garamond" panose="02020404030301010803" pitchFamily="18" charset="0"/>
                <a:cs typeface="Calibri"/>
              </a:rPr>
              <a:t>prior</a:t>
            </a:r>
            <a:r>
              <a:rPr sz="2700" spc="70" dirty="0">
                <a:latin typeface="Garamond" panose="02020404030301010803" pitchFamily="18" charset="0"/>
                <a:cs typeface="Calibri"/>
              </a:rPr>
              <a:t> </a:t>
            </a:r>
            <a:r>
              <a:rPr sz="2700" spc="-10" dirty="0">
                <a:latin typeface="Garamond" panose="02020404030301010803" pitchFamily="18" charset="0"/>
                <a:cs typeface="Calibri"/>
              </a:rPr>
              <a:t>to</a:t>
            </a:r>
            <a:r>
              <a:rPr sz="2700" spc="70" dirty="0">
                <a:latin typeface="Garamond" panose="02020404030301010803" pitchFamily="18" charset="0"/>
                <a:cs typeface="Calibri"/>
              </a:rPr>
              <a:t> </a:t>
            </a:r>
            <a:r>
              <a:rPr sz="2700" spc="5" dirty="0">
                <a:latin typeface="Garamond" panose="02020404030301010803" pitchFamily="18" charset="0"/>
                <a:cs typeface="Calibri"/>
              </a:rPr>
              <a:t>the</a:t>
            </a:r>
            <a:r>
              <a:rPr sz="2700" spc="75" dirty="0">
                <a:latin typeface="Garamond" panose="02020404030301010803" pitchFamily="18" charset="0"/>
                <a:cs typeface="Calibri"/>
              </a:rPr>
              <a:t> </a:t>
            </a:r>
            <a:r>
              <a:rPr sz="2700" spc="5" dirty="0">
                <a:latin typeface="Garamond" panose="02020404030301010803" pitchFamily="18" charset="0"/>
                <a:cs typeface="Calibri"/>
              </a:rPr>
              <a:t>ITR</a:t>
            </a:r>
            <a:r>
              <a:rPr sz="2700" spc="60" dirty="0">
                <a:latin typeface="Garamond" panose="02020404030301010803" pitchFamily="18" charset="0"/>
                <a:cs typeface="Calibri"/>
              </a:rPr>
              <a:t> </a:t>
            </a:r>
            <a:r>
              <a:rPr sz="2700" spc="5" dirty="0">
                <a:latin typeface="Garamond" panose="02020404030301010803" pitchFamily="18" charset="0"/>
                <a:cs typeface="Calibri"/>
              </a:rPr>
              <a:t>due	</a:t>
            </a:r>
            <a:r>
              <a:rPr sz="2700" spc="-10" dirty="0">
                <a:latin typeface="Garamond" panose="02020404030301010803" pitchFamily="18" charset="0"/>
                <a:cs typeface="Calibri"/>
              </a:rPr>
              <a:t>date</a:t>
            </a:r>
            <a:r>
              <a:rPr sz="2700" spc="5" dirty="0">
                <a:latin typeface="Garamond" panose="02020404030301010803" pitchFamily="18" charset="0"/>
                <a:cs typeface="Calibri"/>
              </a:rPr>
              <a:t> </a:t>
            </a:r>
            <a:r>
              <a:rPr sz="2700" spc="-15" dirty="0">
                <a:latin typeface="Garamond" panose="02020404030301010803" pitchFamily="18" charset="0"/>
                <a:cs typeface="Calibri"/>
              </a:rPr>
              <a:t>u/s</a:t>
            </a:r>
            <a:r>
              <a:rPr sz="2700" spc="-5" dirty="0">
                <a:latin typeface="Garamond" panose="02020404030301010803" pitchFamily="18" charset="0"/>
                <a:cs typeface="Calibri"/>
              </a:rPr>
              <a:t> 139(1)</a:t>
            </a:r>
            <a:r>
              <a:rPr sz="2700" spc="20" dirty="0">
                <a:latin typeface="Garamond" panose="02020404030301010803" pitchFamily="18" charset="0"/>
                <a:cs typeface="Calibri"/>
              </a:rPr>
              <a:t> </a:t>
            </a:r>
            <a:r>
              <a:rPr sz="2700" dirty="0">
                <a:latin typeface="Garamond" panose="02020404030301010803" pitchFamily="18" charset="0"/>
                <a:cs typeface="Calibri"/>
              </a:rPr>
              <a:t>– </a:t>
            </a:r>
            <a:r>
              <a:rPr sz="2700" spc="5" dirty="0">
                <a:latin typeface="Garamond" panose="02020404030301010803" pitchFamily="18" charset="0"/>
                <a:cs typeface="Calibri"/>
              </a:rPr>
              <a:t> </a:t>
            </a:r>
            <a:r>
              <a:rPr sz="2700" spc="-5" dirty="0">
                <a:latin typeface="Garamond" panose="02020404030301010803" pitchFamily="18" charset="0"/>
                <a:cs typeface="Calibri"/>
              </a:rPr>
              <a:t>earlier</a:t>
            </a:r>
            <a:r>
              <a:rPr sz="2700" spc="75" dirty="0">
                <a:latin typeface="Garamond" panose="02020404030301010803" pitchFamily="18" charset="0"/>
                <a:cs typeface="Calibri"/>
              </a:rPr>
              <a:t> </a:t>
            </a:r>
            <a:r>
              <a:rPr sz="2700" spc="-10" dirty="0">
                <a:latin typeface="Garamond" panose="02020404030301010803" pitchFamily="18" charset="0"/>
                <a:cs typeface="Calibri"/>
              </a:rPr>
              <a:t>they</a:t>
            </a:r>
            <a:r>
              <a:rPr sz="2700" spc="40" dirty="0">
                <a:latin typeface="Garamond" panose="02020404030301010803" pitchFamily="18" charset="0"/>
                <a:cs typeface="Calibri"/>
              </a:rPr>
              <a:t> </a:t>
            </a:r>
            <a:r>
              <a:rPr sz="2700" spc="10" dirty="0">
                <a:latin typeface="Garamond" panose="02020404030301010803" pitchFamily="18" charset="0"/>
                <a:cs typeface="Calibri"/>
              </a:rPr>
              <a:t>need</a:t>
            </a:r>
            <a:r>
              <a:rPr sz="2700" spc="30" dirty="0">
                <a:latin typeface="Garamond" panose="02020404030301010803" pitchFamily="18" charset="0"/>
                <a:cs typeface="Calibri"/>
              </a:rPr>
              <a:t> </a:t>
            </a:r>
            <a:r>
              <a:rPr sz="2700" spc="5" dirty="0">
                <a:latin typeface="Garamond" panose="02020404030301010803" pitchFamily="18" charset="0"/>
                <a:cs typeface="Calibri"/>
              </a:rPr>
              <a:t>be</a:t>
            </a:r>
            <a:r>
              <a:rPr sz="2700" spc="20" dirty="0">
                <a:latin typeface="Garamond" panose="02020404030301010803" pitchFamily="18" charset="0"/>
                <a:cs typeface="Calibri"/>
              </a:rPr>
              <a:t> </a:t>
            </a:r>
            <a:r>
              <a:rPr sz="2700" dirty="0">
                <a:latin typeface="Garamond" panose="02020404030301010803" pitchFamily="18" charset="0"/>
                <a:cs typeface="Calibri"/>
              </a:rPr>
              <a:t>filed</a:t>
            </a:r>
            <a:r>
              <a:rPr sz="2700" spc="65" dirty="0">
                <a:latin typeface="Garamond" panose="02020404030301010803" pitchFamily="18" charset="0"/>
                <a:cs typeface="Calibri"/>
              </a:rPr>
              <a:t> </a:t>
            </a:r>
            <a:r>
              <a:rPr sz="2700" spc="-5" dirty="0">
                <a:latin typeface="Garamond" panose="02020404030301010803" pitchFamily="18" charset="0"/>
                <a:cs typeface="Calibri"/>
              </a:rPr>
              <a:t>only</a:t>
            </a:r>
            <a:r>
              <a:rPr sz="2700" spc="40" dirty="0">
                <a:latin typeface="Garamond" panose="02020404030301010803" pitchFamily="18" charset="0"/>
                <a:cs typeface="Calibri"/>
              </a:rPr>
              <a:t> </a:t>
            </a:r>
            <a:r>
              <a:rPr sz="2700" spc="5" dirty="0">
                <a:latin typeface="Garamond" panose="02020404030301010803" pitchFamily="18" charset="0"/>
                <a:cs typeface="Calibri"/>
              </a:rPr>
              <a:t>along</a:t>
            </a:r>
            <a:r>
              <a:rPr sz="2700" spc="10" dirty="0">
                <a:latin typeface="Garamond" panose="02020404030301010803" pitchFamily="18" charset="0"/>
                <a:cs typeface="Calibri"/>
              </a:rPr>
              <a:t> </a:t>
            </a:r>
            <a:r>
              <a:rPr sz="2700" spc="-5" dirty="0">
                <a:latin typeface="Garamond" panose="02020404030301010803" pitchFamily="18" charset="0"/>
                <a:cs typeface="Calibri"/>
              </a:rPr>
              <a:t>with	ITR</a:t>
            </a:r>
            <a:r>
              <a:rPr sz="2700" spc="5" dirty="0">
                <a:latin typeface="Garamond" panose="02020404030301010803" pitchFamily="18" charset="0"/>
                <a:cs typeface="Calibri"/>
              </a:rPr>
              <a:t> </a:t>
            </a:r>
            <a:r>
              <a:rPr sz="2700" spc="-20" dirty="0">
                <a:latin typeface="Garamond" panose="02020404030301010803" pitchFamily="18" charset="0"/>
                <a:cs typeface="Calibri"/>
              </a:rPr>
              <a:t>(wef</a:t>
            </a:r>
            <a:r>
              <a:rPr sz="2700" spc="30" dirty="0">
                <a:latin typeface="Garamond" panose="02020404030301010803" pitchFamily="18" charset="0"/>
                <a:cs typeface="Calibri"/>
              </a:rPr>
              <a:t> </a:t>
            </a:r>
            <a:r>
              <a:rPr sz="2700" spc="-110" dirty="0">
                <a:latin typeface="Garamond" panose="02020404030301010803" pitchFamily="18" charset="0"/>
                <a:cs typeface="Calibri"/>
              </a:rPr>
              <a:t>AY</a:t>
            </a:r>
            <a:r>
              <a:rPr sz="2700" spc="20" dirty="0">
                <a:latin typeface="Garamond" panose="02020404030301010803" pitchFamily="18" charset="0"/>
                <a:cs typeface="Calibri"/>
              </a:rPr>
              <a:t> </a:t>
            </a:r>
            <a:r>
              <a:rPr sz="2700" spc="-10" dirty="0">
                <a:latin typeface="Garamond" panose="02020404030301010803" pitchFamily="18" charset="0"/>
                <a:cs typeface="Calibri"/>
              </a:rPr>
              <a:t>2020- </a:t>
            </a:r>
            <a:r>
              <a:rPr sz="2700" spc="-595" dirty="0">
                <a:latin typeface="Garamond" panose="02020404030301010803" pitchFamily="18" charset="0"/>
                <a:cs typeface="Calibri"/>
              </a:rPr>
              <a:t> </a:t>
            </a:r>
            <a:r>
              <a:rPr sz="2700" spc="-5" dirty="0">
                <a:latin typeface="Garamond" panose="02020404030301010803" pitchFamily="18" charset="0"/>
                <a:cs typeface="Calibri"/>
              </a:rPr>
              <a:t>21)</a:t>
            </a:r>
            <a:r>
              <a:rPr sz="2700" spc="20" dirty="0">
                <a:latin typeface="Garamond" panose="02020404030301010803" pitchFamily="18" charset="0"/>
                <a:cs typeface="Calibri"/>
              </a:rPr>
              <a:t> </a:t>
            </a:r>
            <a:r>
              <a:rPr sz="2700" dirty="0">
                <a:latin typeface="Garamond" panose="02020404030301010803" pitchFamily="18" charset="0"/>
                <a:cs typeface="Calibri"/>
              </a:rPr>
              <a:t>–</a:t>
            </a:r>
            <a:r>
              <a:rPr sz="2700" spc="10" dirty="0">
                <a:latin typeface="Garamond" panose="02020404030301010803" pitchFamily="18" charset="0"/>
                <a:cs typeface="Calibri"/>
              </a:rPr>
              <a:t> </a:t>
            </a:r>
            <a:r>
              <a:rPr sz="2700" spc="-35" dirty="0">
                <a:latin typeface="Garamond" panose="02020404030301010803" pitchFamily="18" charset="0"/>
                <a:cs typeface="Calibri"/>
              </a:rPr>
              <a:t>Refer</a:t>
            </a:r>
            <a:r>
              <a:rPr sz="2700" spc="40" dirty="0">
                <a:latin typeface="Garamond" panose="02020404030301010803" pitchFamily="18" charset="0"/>
                <a:cs typeface="Calibri"/>
              </a:rPr>
              <a:t> </a:t>
            </a:r>
            <a:r>
              <a:rPr sz="2700" spc="-5" dirty="0">
                <a:latin typeface="Garamond" panose="02020404030301010803" pitchFamily="18" charset="0"/>
                <a:cs typeface="Calibri"/>
              </a:rPr>
              <a:t>circular</a:t>
            </a:r>
            <a:r>
              <a:rPr sz="2700" spc="35" dirty="0">
                <a:latin typeface="Garamond" panose="02020404030301010803" pitchFamily="18" charset="0"/>
                <a:cs typeface="Calibri"/>
              </a:rPr>
              <a:t> </a:t>
            </a:r>
            <a:r>
              <a:rPr sz="2700" spc="5" dirty="0">
                <a:latin typeface="Garamond" panose="02020404030301010803" pitchFamily="18" charset="0"/>
                <a:cs typeface="Calibri"/>
              </a:rPr>
              <a:t>15/2022</a:t>
            </a:r>
            <a:r>
              <a:rPr sz="2700" spc="15" dirty="0">
                <a:latin typeface="Garamond" panose="02020404030301010803" pitchFamily="18" charset="0"/>
                <a:cs typeface="Calibri"/>
              </a:rPr>
              <a:t> </a:t>
            </a:r>
            <a:r>
              <a:rPr sz="2700" dirty="0">
                <a:latin typeface="Garamond" panose="02020404030301010803" pitchFamily="18" charset="0"/>
                <a:cs typeface="Calibri"/>
              </a:rPr>
              <a:t>&amp;</a:t>
            </a:r>
            <a:r>
              <a:rPr sz="2700" spc="25" dirty="0">
                <a:latin typeface="Garamond" panose="02020404030301010803" pitchFamily="18" charset="0"/>
                <a:cs typeface="Calibri"/>
              </a:rPr>
              <a:t> </a:t>
            </a:r>
            <a:r>
              <a:rPr sz="2700" spc="5" dirty="0">
                <a:latin typeface="Garamond" panose="02020404030301010803" pitchFamily="18" charset="0"/>
                <a:cs typeface="Calibri"/>
              </a:rPr>
              <a:t>16/2022</a:t>
            </a:r>
            <a:r>
              <a:rPr sz="2700" spc="-10" dirty="0">
                <a:latin typeface="Garamond" panose="02020404030301010803" pitchFamily="18" charset="0"/>
                <a:cs typeface="Calibri"/>
              </a:rPr>
              <a:t> </a:t>
            </a:r>
            <a:r>
              <a:rPr sz="2700" spc="-15" dirty="0">
                <a:latin typeface="Garamond" panose="02020404030301010803" pitchFamily="18" charset="0"/>
                <a:cs typeface="Calibri"/>
              </a:rPr>
              <a:t>for</a:t>
            </a:r>
            <a:r>
              <a:rPr sz="2700" spc="5" dirty="0">
                <a:latin typeface="Garamond" panose="02020404030301010803" pitchFamily="18" charset="0"/>
                <a:cs typeface="Calibri"/>
              </a:rPr>
              <a:t> </a:t>
            </a:r>
            <a:r>
              <a:rPr sz="2700" spc="-25" dirty="0">
                <a:latin typeface="Garamond" panose="02020404030301010803" pitchFamily="18" charset="0"/>
                <a:cs typeface="Calibri"/>
              </a:rPr>
              <a:t>CIT’s</a:t>
            </a:r>
            <a:r>
              <a:rPr sz="2700" spc="55" dirty="0">
                <a:latin typeface="Garamond" panose="02020404030301010803" pitchFamily="18" charset="0"/>
                <a:cs typeface="Calibri"/>
              </a:rPr>
              <a:t> </a:t>
            </a:r>
            <a:r>
              <a:rPr sz="2700" dirty="0">
                <a:latin typeface="Garamond" panose="02020404030301010803" pitchFamily="18" charset="0"/>
                <a:cs typeface="Calibri"/>
              </a:rPr>
              <a:t>power</a:t>
            </a:r>
            <a:r>
              <a:rPr sz="2700" spc="10" dirty="0">
                <a:latin typeface="Garamond" panose="02020404030301010803" pitchFamily="18" charset="0"/>
                <a:cs typeface="Calibri"/>
              </a:rPr>
              <a:t> </a:t>
            </a:r>
            <a:r>
              <a:rPr sz="2700" spc="-10" dirty="0">
                <a:latin typeface="Garamond" panose="02020404030301010803" pitchFamily="18" charset="0"/>
                <a:cs typeface="Calibri"/>
              </a:rPr>
              <a:t>to </a:t>
            </a:r>
            <a:r>
              <a:rPr sz="2700" spc="-5" dirty="0">
                <a:latin typeface="Garamond" panose="02020404030301010803" pitchFamily="18" charset="0"/>
                <a:cs typeface="Calibri"/>
              </a:rPr>
              <a:t> </a:t>
            </a:r>
            <a:r>
              <a:rPr sz="2700" dirty="0">
                <a:latin typeface="Garamond" panose="02020404030301010803" pitchFamily="18" charset="0"/>
                <a:cs typeface="Calibri"/>
              </a:rPr>
              <a:t>condone</a:t>
            </a:r>
            <a:r>
              <a:rPr sz="2700" spc="10" dirty="0">
                <a:latin typeface="Garamond" panose="02020404030301010803" pitchFamily="18" charset="0"/>
                <a:cs typeface="Calibri"/>
              </a:rPr>
              <a:t> </a:t>
            </a:r>
            <a:r>
              <a:rPr sz="2700" spc="-40" dirty="0">
                <a:latin typeface="Garamond" panose="02020404030301010803" pitchFamily="18" charset="0"/>
                <a:cs typeface="Calibri"/>
              </a:rPr>
              <a:t>delay.</a:t>
            </a:r>
            <a:r>
              <a:rPr sz="2700" spc="55" dirty="0">
                <a:latin typeface="Garamond" panose="02020404030301010803" pitchFamily="18" charset="0"/>
                <a:cs typeface="Calibri"/>
              </a:rPr>
              <a:t> </a:t>
            </a:r>
            <a:r>
              <a:rPr sz="2700" dirty="0">
                <a:latin typeface="Garamond" panose="02020404030301010803" pitchFamily="18" charset="0"/>
                <a:cs typeface="Calibri"/>
              </a:rPr>
              <a:t>–</a:t>
            </a:r>
            <a:r>
              <a:rPr sz="2700" spc="-15" dirty="0">
                <a:latin typeface="Garamond" panose="02020404030301010803" pitchFamily="18" charset="0"/>
                <a:cs typeface="Calibri"/>
              </a:rPr>
              <a:t> </a:t>
            </a:r>
            <a:r>
              <a:rPr sz="2700" spc="-10" dirty="0">
                <a:latin typeface="Garamond" panose="02020404030301010803" pitchFamily="18" charset="0"/>
                <a:cs typeface="Calibri"/>
              </a:rPr>
              <a:t>Forms</a:t>
            </a:r>
            <a:r>
              <a:rPr sz="2700" spc="55" dirty="0">
                <a:latin typeface="Garamond" panose="02020404030301010803" pitchFamily="18" charset="0"/>
                <a:cs typeface="Calibri"/>
              </a:rPr>
              <a:t> </a:t>
            </a:r>
            <a:r>
              <a:rPr sz="2700" spc="-20" dirty="0">
                <a:latin typeface="Garamond" panose="02020404030301010803" pitchFamily="18" charset="0"/>
                <a:cs typeface="Calibri"/>
              </a:rPr>
              <a:t>have</a:t>
            </a:r>
            <a:r>
              <a:rPr sz="2700" spc="40" dirty="0">
                <a:latin typeface="Garamond" panose="02020404030301010803" pitchFamily="18" charset="0"/>
                <a:cs typeface="Calibri"/>
              </a:rPr>
              <a:t> </a:t>
            </a:r>
            <a:r>
              <a:rPr sz="2700" spc="-10" dirty="0">
                <a:latin typeface="Garamond" panose="02020404030301010803" pitchFamily="18" charset="0"/>
                <a:cs typeface="Calibri"/>
              </a:rPr>
              <a:t>undergone</a:t>
            </a:r>
            <a:r>
              <a:rPr sz="2700" spc="70" dirty="0">
                <a:latin typeface="Garamond" panose="02020404030301010803" pitchFamily="18" charset="0"/>
                <a:cs typeface="Calibri"/>
              </a:rPr>
              <a:t> </a:t>
            </a:r>
            <a:r>
              <a:rPr sz="2700" spc="-10" dirty="0">
                <a:latin typeface="Garamond" panose="02020404030301010803" pitchFamily="18" charset="0"/>
                <a:cs typeface="Calibri"/>
              </a:rPr>
              <a:t>change</a:t>
            </a:r>
            <a:endParaRPr sz="2700" dirty="0">
              <a:latin typeface="Garamond" panose="02020404030301010803" pitchFamily="18" charset="0"/>
              <a:cs typeface="Calibri"/>
            </a:endParaRPr>
          </a:p>
          <a:p>
            <a:pPr marL="338455" marR="145415" indent="-326390" algn="just">
              <a:lnSpc>
                <a:spcPts val="2630"/>
              </a:lnSpc>
              <a:spcBef>
                <a:spcPts val="545"/>
              </a:spcBef>
              <a:buFont typeface="Arial MT"/>
              <a:buChar char="•"/>
              <a:tabLst>
                <a:tab pos="338455" algn="l"/>
                <a:tab pos="339090" algn="l"/>
              </a:tabLst>
            </a:pPr>
            <a:r>
              <a:rPr sz="2700" spc="5" dirty="0">
                <a:latin typeface="Garamond" panose="02020404030301010803" pitchFamily="18" charset="0"/>
                <a:cs typeface="Calibri"/>
              </a:rPr>
              <a:t>Corpus</a:t>
            </a:r>
            <a:r>
              <a:rPr sz="2700" spc="30" dirty="0">
                <a:latin typeface="Garamond" panose="02020404030301010803" pitchFamily="18" charset="0"/>
                <a:cs typeface="Calibri"/>
              </a:rPr>
              <a:t> </a:t>
            </a:r>
            <a:r>
              <a:rPr sz="2700" spc="-5" dirty="0">
                <a:latin typeface="Garamond" panose="02020404030301010803" pitchFamily="18" charset="0"/>
                <a:cs typeface="Calibri"/>
              </a:rPr>
              <a:t>donation</a:t>
            </a:r>
            <a:r>
              <a:rPr sz="2700" spc="50" dirty="0">
                <a:latin typeface="Garamond" panose="02020404030301010803" pitchFamily="18" charset="0"/>
                <a:cs typeface="Calibri"/>
              </a:rPr>
              <a:t> </a:t>
            </a:r>
            <a:r>
              <a:rPr sz="2700" spc="-5" dirty="0">
                <a:latin typeface="Garamond" panose="02020404030301010803" pitchFamily="18" charset="0"/>
                <a:cs typeface="Calibri"/>
              </a:rPr>
              <a:t>given</a:t>
            </a:r>
            <a:r>
              <a:rPr sz="2700" spc="25" dirty="0">
                <a:latin typeface="Garamond" panose="02020404030301010803" pitchFamily="18" charset="0"/>
                <a:cs typeface="Calibri"/>
              </a:rPr>
              <a:t> </a:t>
            </a:r>
            <a:r>
              <a:rPr sz="2700" spc="-10" dirty="0">
                <a:latin typeface="Garamond" panose="02020404030301010803" pitchFamily="18" charset="0"/>
                <a:cs typeface="Calibri"/>
              </a:rPr>
              <a:t>to</a:t>
            </a:r>
            <a:r>
              <a:rPr sz="2700" spc="15" dirty="0">
                <a:latin typeface="Garamond" panose="02020404030301010803" pitchFamily="18" charset="0"/>
                <a:cs typeface="Calibri"/>
              </a:rPr>
              <a:t> </a:t>
            </a:r>
            <a:r>
              <a:rPr sz="2700" spc="-5" dirty="0">
                <a:latin typeface="Garamond" panose="02020404030301010803" pitchFamily="18" charset="0"/>
                <a:cs typeface="Calibri"/>
              </a:rPr>
              <a:t>other</a:t>
            </a:r>
            <a:r>
              <a:rPr sz="2700" spc="45" dirty="0">
                <a:latin typeface="Garamond" panose="02020404030301010803" pitchFamily="18" charset="0"/>
                <a:cs typeface="Calibri"/>
              </a:rPr>
              <a:t> </a:t>
            </a:r>
            <a:r>
              <a:rPr sz="2700" spc="-15" dirty="0">
                <a:latin typeface="Garamond" panose="02020404030301010803" pitchFamily="18" charset="0"/>
                <a:cs typeface="Calibri"/>
              </a:rPr>
              <a:t>registered</a:t>
            </a:r>
            <a:r>
              <a:rPr sz="2700" spc="50" dirty="0">
                <a:latin typeface="Garamond" panose="02020404030301010803" pitchFamily="18" charset="0"/>
                <a:cs typeface="Calibri"/>
              </a:rPr>
              <a:t> </a:t>
            </a:r>
            <a:r>
              <a:rPr sz="2700" spc="-5" dirty="0">
                <a:latin typeface="Garamond" panose="02020404030301010803" pitchFamily="18" charset="0"/>
                <a:cs typeface="Calibri"/>
              </a:rPr>
              <a:t>entities</a:t>
            </a:r>
            <a:r>
              <a:rPr sz="2700" spc="65" dirty="0">
                <a:latin typeface="Garamond" panose="02020404030301010803" pitchFamily="18" charset="0"/>
                <a:cs typeface="Calibri"/>
              </a:rPr>
              <a:t> </a:t>
            </a:r>
            <a:r>
              <a:rPr sz="2700" dirty="0">
                <a:latin typeface="Garamond" panose="02020404030301010803" pitchFamily="18" charset="0"/>
                <a:cs typeface="Calibri"/>
              </a:rPr>
              <a:t>shall</a:t>
            </a:r>
            <a:r>
              <a:rPr sz="2700" spc="35" dirty="0">
                <a:latin typeface="Garamond" panose="02020404030301010803" pitchFamily="18" charset="0"/>
                <a:cs typeface="Calibri"/>
              </a:rPr>
              <a:t> </a:t>
            </a:r>
            <a:r>
              <a:rPr sz="2700" spc="-5" dirty="0">
                <a:latin typeface="Garamond" panose="02020404030301010803" pitchFamily="18" charset="0"/>
                <a:cs typeface="Calibri"/>
              </a:rPr>
              <a:t>not </a:t>
            </a:r>
            <a:r>
              <a:rPr sz="2700" spc="-595" dirty="0">
                <a:latin typeface="Garamond" panose="02020404030301010803" pitchFamily="18" charset="0"/>
                <a:cs typeface="Calibri"/>
              </a:rPr>
              <a:t> </a:t>
            </a:r>
            <a:r>
              <a:rPr sz="2700" spc="5" dirty="0">
                <a:latin typeface="Garamond" panose="02020404030301010803" pitchFamily="18" charset="0"/>
                <a:cs typeface="Calibri"/>
              </a:rPr>
              <a:t>be</a:t>
            </a:r>
            <a:r>
              <a:rPr sz="2700" spc="10" dirty="0">
                <a:latin typeface="Garamond" panose="02020404030301010803" pitchFamily="18" charset="0"/>
                <a:cs typeface="Calibri"/>
              </a:rPr>
              <a:t> </a:t>
            </a:r>
            <a:r>
              <a:rPr sz="2700" spc="-15" dirty="0">
                <a:latin typeface="Garamond" panose="02020404030301010803" pitchFamily="18" charset="0"/>
                <a:cs typeface="Calibri"/>
              </a:rPr>
              <a:t>regarded</a:t>
            </a:r>
            <a:r>
              <a:rPr sz="2700" spc="50" dirty="0">
                <a:latin typeface="Garamond" panose="02020404030301010803" pitchFamily="18" charset="0"/>
                <a:cs typeface="Calibri"/>
              </a:rPr>
              <a:t> </a:t>
            </a:r>
            <a:r>
              <a:rPr sz="2700" dirty="0">
                <a:latin typeface="Garamond" panose="02020404030301010803" pitchFamily="18" charset="0"/>
                <a:cs typeface="Calibri"/>
              </a:rPr>
              <a:t>as</a:t>
            </a:r>
            <a:r>
              <a:rPr sz="2700" spc="30" dirty="0">
                <a:latin typeface="Garamond" panose="02020404030301010803" pitchFamily="18" charset="0"/>
                <a:cs typeface="Calibri"/>
              </a:rPr>
              <a:t> </a:t>
            </a:r>
            <a:r>
              <a:rPr sz="2700" dirty="0">
                <a:latin typeface="Garamond" panose="02020404030301010803" pitchFamily="18" charset="0"/>
                <a:cs typeface="Calibri"/>
              </a:rPr>
              <a:t>application</a:t>
            </a:r>
            <a:r>
              <a:rPr sz="2700" spc="20" dirty="0">
                <a:latin typeface="Garamond" panose="02020404030301010803" pitchFamily="18" charset="0"/>
                <a:cs typeface="Calibri"/>
              </a:rPr>
              <a:t> </a:t>
            </a:r>
            <a:r>
              <a:rPr sz="2700" dirty="0">
                <a:latin typeface="Garamond" panose="02020404030301010803" pitchFamily="18" charset="0"/>
                <a:cs typeface="Calibri"/>
              </a:rPr>
              <a:t>of</a:t>
            </a:r>
            <a:r>
              <a:rPr sz="2700" spc="15" dirty="0">
                <a:latin typeface="Garamond" panose="02020404030301010803" pitchFamily="18" charset="0"/>
                <a:cs typeface="Calibri"/>
              </a:rPr>
              <a:t> </a:t>
            </a:r>
            <a:r>
              <a:rPr sz="2700" spc="5" dirty="0">
                <a:latin typeface="Garamond" panose="02020404030301010803" pitchFamily="18" charset="0"/>
                <a:cs typeface="Calibri"/>
              </a:rPr>
              <a:t>income</a:t>
            </a:r>
            <a:r>
              <a:rPr sz="2700" spc="15" dirty="0">
                <a:latin typeface="Garamond" panose="02020404030301010803" pitchFamily="18" charset="0"/>
                <a:cs typeface="Calibri"/>
              </a:rPr>
              <a:t> </a:t>
            </a:r>
            <a:r>
              <a:rPr sz="2700" spc="-5" dirty="0">
                <a:latin typeface="Garamond" panose="02020404030301010803" pitchFamily="18" charset="0"/>
                <a:cs typeface="Calibri"/>
              </a:rPr>
              <a:t>u.s.</a:t>
            </a:r>
            <a:r>
              <a:rPr sz="2700" spc="30" dirty="0">
                <a:latin typeface="Garamond" panose="02020404030301010803" pitchFamily="18" charset="0"/>
                <a:cs typeface="Calibri"/>
              </a:rPr>
              <a:t> </a:t>
            </a:r>
            <a:r>
              <a:rPr sz="2700" dirty="0">
                <a:latin typeface="Garamond" panose="02020404030301010803" pitchFamily="18" charset="0"/>
                <a:cs typeface="Calibri"/>
              </a:rPr>
              <a:t>11</a:t>
            </a:r>
            <a:r>
              <a:rPr sz="2700" spc="15" dirty="0">
                <a:latin typeface="Garamond" panose="02020404030301010803" pitchFamily="18" charset="0"/>
                <a:cs typeface="Calibri"/>
              </a:rPr>
              <a:t> </a:t>
            </a:r>
            <a:r>
              <a:rPr sz="2700" dirty="0">
                <a:latin typeface="Garamond" panose="02020404030301010803" pitchFamily="18" charset="0"/>
                <a:cs typeface="Calibri"/>
              </a:rPr>
              <a:t>&amp;</a:t>
            </a:r>
            <a:r>
              <a:rPr sz="2700" spc="55" dirty="0">
                <a:latin typeface="Garamond" panose="02020404030301010803" pitchFamily="18" charset="0"/>
                <a:cs typeface="Calibri"/>
              </a:rPr>
              <a:t> </a:t>
            </a:r>
            <a:r>
              <a:rPr sz="2700" spc="-5" dirty="0">
                <a:latin typeface="Garamond" panose="02020404030301010803" pitchFamily="18" charset="0"/>
                <a:cs typeface="Calibri"/>
              </a:rPr>
              <a:t>10(23C)</a:t>
            </a:r>
            <a:r>
              <a:rPr sz="2700" spc="20" dirty="0">
                <a:latin typeface="Garamond" panose="02020404030301010803" pitchFamily="18" charset="0"/>
                <a:cs typeface="Calibri"/>
              </a:rPr>
              <a:t> </a:t>
            </a:r>
            <a:r>
              <a:rPr sz="2700" dirty="0">
                <a:latin typeface="Garamond" panose="02020404030301010803" pitchFamily="18" charset="0"/>
                <a:cs typeface="Calibri"/>
              </a:rPr>
              <a:t>– </a:t>
            </a:r>
            <a:r>
              <a:rPr sz="2700" spc="5" dirty="0">
                <a:latin typeface="Garamond" panose="02020404030301010803" pitchFamily="18" charset="0"/>
                <a:cs typeface="Calibri"/>
              </a:rPr>
              <a:t> </a:t>
            </a:r>
            <a:r>
              <a:rPr sz="2700" spc="-15" dirty="0">
                <a:latin typeface="Garamond" panose="02020404030301010803" pitchFamily="18" charset="0"/>
                <a:cs typeface="Calibri"/>
              </a:rPr>
              <a:t>(wef</a:t>
            </a:r>
            <a:r>
              <a:rPr sz="2700" spc="15" dirty="0">
                <a:latin typeface="Garamond" panose="02020404030301010803" pitchFamily="18" charset="0"/>
                <a:cs typeface="Calibri"/>
              </a:rPr>
              <a:t> </a:t>
            </a:r>
            <a:r>
              <a:rPr sz="2700" spc="-95" dirty="0">
                <a:latin typeface="Garamond" panose="02020404030301010803" pitchFamily="18" charset="0"/>
                <a:cs typeface="Calibri"/>
              </a:rPr>
              <a:t>AY</a:t>
            </a:r>
            <a:r>
              <a:rPr sz="2700" spc="15" dirty="0">
                <a:latin typeface="Garamond" panose="02020404030301010803" pitchFamily="18" charset="0"/>
                <a:cs typeface="Calibri"/>
              </a:rPr>
              <a:t> </a:t>
            </a:r>
            <a:r>
              <a:rPr sz="2700" dirty="0">
                <a:latin typeface="Garamond" panose="02020404030301010803" pitchFamily="18" charset="0"/>
                <a:cs typeface="Calibri"/>
              </a:rPr>
              <a:t>2020</a:t>
            </a:r>
            <a:r>
              <a:rPr sz="2700" spc="-10" dirty="0">
                <a:latin typeface="Garamond" panose="02020404030301010803" pitchFamily="18" charset="0"/>
                <a:cs typeface="Calibri"/>
              </a:rPr>
              <a:t> </a:t>
            </a:r>
            <a:r>
              <a:rPr sz="2700" dirty="0">
                <a:latin typeface="Garamond" panose="02020404030301010803" pitchFamily="18" charset="0"/>
                <a:cs typeface="Calibri"/>
              </a:rPr>
              <a:t>–</a:t>
            </a:r>
            <a:r>
              <a:rPr sz="2700" spc="15" dirty="0">
                <a:latin typeface="Garamond" panose="02020404030301010803" pitchFamily="18" charset="0"/>
                <a:cs typeface="Calibri"/>
              </a:rPr>
              <a:t> </a:t>
            </a:r>
            <a:r>
              <a:rPr sz="2700" dirty="0">
                <a:latin typeface="Garamond" panose="02020404030301010803" pitchFamily="18" charset="0"/>
                <a:cs typeface="Calibri"/>
              </a:rPr>
              <a:t>21)</a:t>
            </a:r>
          </a:p>
          <a:p>
            <a:pPr marL="338455" marR="658495" indent="-326390" algn="just">
              <a:lnSpc>
                <a:spcPts val="2630"/>
              </a:lnSpc>
              <a:spcBef>
                <a:spcPts val="545"/>
              </a:spcBef>
              <a:buFont typeface="Arial MT"/>
              <a:buChar char="•"/>
              <a:tabLst>
                <a:tab pos="338455" algn="l"/>
                <a:tab pos="339090" algn="l"/>
              </a:tabLst>
            </a:pPr>
            <a:r>
              <a:rPr sz="2700" spc="-5" dirty="0">
                <a:latin typeface="Garamond" panose="02020404030301010803" pitchFamily="18" charset="0"/>
                <a:cs typeface="Calibri"/>
              </a:rPr>
              <a:t>Section</a:t>
            </a:r>
            <a:r>
              <a:rPr sz="2700" spc="45" dirty="0">
                <a:latin typeface="Garamond" panose="02020404030301010803" pitchFamily="18" charset="0"/>
                <a:cs typeface="Calibri"/>
              </a:rPr>
              <a:t> </a:t>
            </a:r>
            <a:r>
              <a:rPr sz="2700" spc="10" dirty="0">
                <a:latin typeface="Garamond" panose="02020404030301010803" pitchFamily="18" charset="0"/>
                <a:cs typeface="Calibri"/>
              </a:rPr>
              <a:t>80G</a:t>
            </a:r>
            <a:r>
              <a:rPr sz="2700" spc="5" dirty="0">
                <a:latin typeface="Garamond" panose="02020404030301010803" pitchFamily="18" charset="0"/>
                <a:cs typeface="Calibri"/>
              </a:rPr>
              <a:t> </a:t>
            </a:r>
            <a:r>
              <a:rPr sz="2700" dirty="0">
                <a:latin typeface="Garamond" panose="02020404030301010803" pitchFamily="18" charset="0"/>
                <a:cs typeface="Calibri"/>
              </a:rPr>
              <a:t>–</a:t>
            </a:r>
            <a:r>
              <a:rPr sz="2700" spc="10" dirty="0">
                <a:latin typeface="Garamond" panose="02020404030301010803" pitchFamily="18" charset="0"/>
                <a:cs typeface="Calibri"/>
              </a:rPr>
              <a:t> </a:t>
            </a:r>
            <a:r>
              <a:rPr sz="2700" dirty="0">
                <a:latin typeface="Garamond" panose="02020404030301010803" pitchFamily="18" charset="0"/>
                <a:cs typeface="Calibri"/>
              </a:rPr>
              <a:t>Filing</a:t>
            </a:r>
            <a:r>
              <a:rPr sz="2700" spc="35" dirty="0">
                <a:latin typeface="Garamond" panose="02020404030301010803" pitchFamily="18" charset="0"/>
                <a:cs typeface="Calibri"/>
              </a:rPr>
              <a:t> </a:t>
            </a:r>
            <a:r>
              <a:rPr sz="2700" dirty="0">
                <a:latin typeface="Garamond" panose="02020404030301010803" pitchFamily="18" charset="0"/>
                <a:cs typeface="Calibri"/>
              </a:rPr>
              <a:t>of</a:t>
            </a:r>
            <a:r>
              <a:rPr sz="2700" spc="20" dirty="0">
                <a:latin typeface="Garamond" panose="02020404030301010803" pitchFamily="18" charset="0"/>
                <a:cs typeface="Calibri"/>
              </a:rPr>
              <a:t> </a:t>
            </a:r>
            <a:r>
              <a:rPr sz="2700" spc="-15" dirty="0">
                <a:latin typeface="Garamond" panose="02020404030301010803" pitchFamily="18" charset="0"/>
                <a:cs typeface="Calibri"/>
              </a:rPr>
              <a:t>statement</a:t>
            </a:r>
            <a:r>
              <a:rPr sz="2700" spc="45" dirty="0">
                <a:latin typeface="Garamond" panose="02020404030301010803" pitchFamily="18" charset="0"/>
                <a:cs typeface="Calibri"/>
              </a:rPr>
              <a:t> </a:t>
            </a:r>
            <a:r>
              <a:rPr sz="2700" spc="10" dirty="0">
                <a:latin typeface="Garamond" panose="02020404030301010803" pitchFamily="18" charset="0"/>
                <a:cs typeface="Calibri"/>
              </a:rPr>
              <a:t>in</a:t>
            </a:r>
            <a:r>
              <a:rPr sz="2700" spc="-5" dirty="0">
                <a:latin typeface="Garamond" panose="02020404030301010803" pitchFamily="18" charset="0"/>
                <a:cs typeface="Calibri"/>
              </a:rPr>
              <a:t> respect</a:t>
            </a:r>
            <a:r>
              <a:rPr sz="2700" spc="45" dirty="0">
                <a:latin typeface="Garamond" panose="02020404030301010803" pitchFamily="18" charset="0"/>
                <a:cs typeface="Calibri"/>
              </a:rPr>
              <a:t> </a:t>
            </a:r>
            <a:r>
              <a:rPr sz="2700" dirty="0">
                <a:latin typeface="Garamond" panose="02020404030301010803" pitchFamily="18" charset="0"/>
                <a:cs typeface="Calibri"/>
              </a:rPr>
              <a:t>of</a:t>
            </a:r>
            <a:r>
              <a:rPr sz="2700" spc="20" dirty="0">
                <a:latin typeface="Garamond" panose="02020404030301010803" pitchFamily="18" charset="0"/>
                <a:cs typeface="Calibri"/>
              </a:rPr>
              <a:t> </a:t>
            </a:r>
            <a:r>
              <a:rPr sz="2700" dirty="0">
                <a:latin typeface="Garamond" panose="02020404030301010803" pitchFamily="18" charset="0"/>
                <a:cs typeface="Calibri"/>
              </a:rPr>
              <a:t>donors</a:t>
            </a:r>
            <a:r>
              <a:rPr sz="2700" spc="5" dirty="0">
                <a:latin typeface="Garamond" panose="02020404030301010803" pitchFamily="18" charset="0"/>
                <a:cs typeface="Calibri"/>
              </a:rPr>
              <a:t> </a:t>
            </a:r>
            <a:r>
              <a:rPr sz="2700" dirty="0">
                <a:latin typeface="Garamond" panose="02020404030301010803" pitchFamily="18" charset="0"/>
                <a:cs typeface="Calibri"/>
              </a:rPr>
              <a:t>– </a:t>
            </a:r>
            <a:r>
              <a:rPr sz="2700" spc="-595" dirty="0">
                <a:latin typeface="Garamond" panose="02020404030301010803" pitchFamily="18" charset="0"/>
                <a:cs typeface="Calibri"/>
              </a:rPr>
              <a:t> </a:t>
            </a:r>
            <a:r>
              <a:rPr sz="2700" dirty="0">
                <a:latin typeface="Garamond" panose="02020404030301010803" pitchFamily="18" charset="0"/>
                <a:cs typeface="Calibri"/>
              </a:rPr>
              <a:t>Forms </a:t>
            </a:r>
            <a:r>
              <a:rPr sz="2700" spc="5" dirty="0">
                <a:latin typeface="Garamond" panose="02020404030301010803" pitchFamily="18" charset="0"/>
                <a:cs typeface="Calibri"/>
              </a:rPr>
              <a:t>10BD</a:t>
            </a:r>
            <a:r>
              <a:rPr sz="2700" spc="45" dirty="0">
                <a:latin typeface="Garamond" panose="02020404030301010803" pitchFamily="18" charset="0"/>
                <a:cs typeface="Calibri"/>
              </a:rPr>
              <a:t> </a:t>
            </a:r>
            <a:r>
              <a:rPr sz="2700" dirty="0">
                <a:latin typeface="Garamond" panose="02020404030301010803" pitchFamily="18" charset="0"/>
                <a:cs typeface="Calibri"/>
              </a:rPr>
              <a:t>&amp;</a:t>
            </a:r>
            <a:r>
              <a:rPr sz="2700" spc="25" dirty="0">
                <a:latin typeface="Garamond" panose="02020404030301010803" pitchFamily="18" charset="0"/>
                <a:cs typeface="Calibri"/>
              </a:rPr>
              <a:t> </a:t>
            </a:r>
            <a:r>
              <a:rPr sz="2700" spc="5" dirty="0">
                <a:latin typeface="Garamond" panose="02020404030301010803" pitchFamily="18" charset="0"/>
                <a:cs typeface="Calibri"/>
              </a:rPr>
              <a:t>10BE</a:t>
            </a:r>
            <a:r>
              <a:rPr sz="2700" spc="10" dirty="0">
                <a:latin typeface="Garamond" panose="02020404030301010803" pitchFamily="18" charset="0"/>
                <a:cs typeface="Calibri"/>
              </a:rPr>
              <a:t> </a:t>
            </a:r>
            <a:r>
              <a:rPr sz="2700" dirty="0">
                <a:latin typeface="Garamond" panose="02020404030301010803" pitchFamily="18" charset="0"/>
                <a:cs typeface="Calibri"/>
              </a:rPr>
              <a:t>–</a:t>
            </a:r>
            <a:r>
              <a:rPr sz="2700" spc="40" dirty="0">
                <a:latin typeface="Garamond" panose="02020404030301010803" pitchFamily="18" charset="0"/>
                <a:cs typeface="Calibri"/>
              </a:rPr>
              <a:t> </a:t>
            </a:r>
            <a:r>
              <a:rPr sz="2700" dirty="0">
                <a:latin typeface="Garamond" panose="02020404030301010803" pitchFamily="18" charset="0"/>
                <a:cs typeface="Calibri"/>
              </a:rPr>
              <a:t>Cut</a:t>
            </a:r>
            <a:r>
              <a:rPr sz="2700" spc="45" dirty="0">
                <a:latin typeface="Garamond" panose="02020404030301010803" pitchFamily="18" charset="0"/>
                <a:cs typeface="Calibri"/>
              </a:rPr>
              <a:t> </a:t>
            </a:r>
            <a:r>
              <a:rPr sz="2700" spc="-15" dirty="0">
                <a:latin typeface="Garamond" panose="02020404030301010803" pitchFamily="18" charset="0"/>
                <a:cs typeface="Calibri"/>
              </a:rPr>
              <a:t>off</a:t>
            </a:r>
            <a:r>
              <a:rPr sz="2700" spc="15" dirty="0">
                <a:latin typeface="Garamond" panose="02020404030301010803" pitchFamily="18" charset="0"/>
                <a:cs typeface="Calibri"/>
              </a:rPr>
              <a:t> </a:t>
            </a:r>
            <a:r>
              <a:rPr sz="2700" spc="-5" dirty="0">
                <a:latin typeface="Garamond" panose="02020404030301010803" pitchFamily="18" charset="0"/>
                <a:cs typeface="Calibri"/>
              </a:rPr>
              <a:t>date</a:t>
            </a:r>
            <a:r>
              <a:rPr sz="2700" spc="10" dirty="0">
                <a:latin typeface="Garamond" panose="02020404030301010803" pitchFamily="18" charset="0"/>
                <a:cs typeface="Calibri"/>
              </a:rPr>
              <a:t> </a:t>
            </a:r>
            <a:r>
              <a:rPr sz="2700" dirty="0">
                <a:latin typeface="Garamond" panose="02020404030301010803" pitchFamily="18" charset="0"/>
                <a:cs typeface="Calibri"/>
              </a:rPr>
              <a:t>got</a:t>
            </a:r>
            <a:r>
              <a:rPr sz="2700" spc="15" dirty="0">
                <a:latin typeface="Garamond" panose="02020404030301010803" pitchFamily="18" charset="0"/>
                <a:cs typeface="Calibri"/>
              </a:rPr>
              <a:t> </a:t>
            </a:r>
            <a:r>
              <a:rPr sz="2700" dirty="0">
                <a:latin typeface="Garamond" panose="02020404030301010803" pitchFamily="18" charset="0"/>
                <a:cs typeface="Calibri"/>
              </a:rPr>
              <a:t>extended</a:t>
            </a:r>
            <a:r>
              <a:rPr sz="2700" spc="50" dirty="0">
                <a:latin typeface="Garamond" panose="02020404030301010803" pitchFamily="18" charset="0"/>
                <a:cs typeface="Calibri"/>
              </a:rPr>
              <a:t> </a:t>
            </a:r>
            <a:r>
              <a:rPr sz="2700" spc="5" dirty="0">
                <a:latin typeface="Garamond" panose="02020404030301010803" pitchFamily="18" charset="0"/>
                <a:cs typeface="Calibri"/>
              </a:rPr>
              <a:t>up</a:t>
            </a:r>
            <a:r>
              <a:rPr sz="2700" spc="15" dirty="0">
                <a:latin typeface="Garamond" panose="02020404030301010803" pitchFamily="18" charset="0"/>
                <a:cs typeface="Calibri"/>
              </a:rPr>
              <a:t> </a:t>
            </a:r>
            <a:r>
              <a:rPr sz="2700" spc="-25" dirty="0">
                <a:latin typeface="Garamond" panose="02020404030301010803" pitchFamily="18" charset="0"/>
                <a:cs typeface="Calibri"/>
              </a:rPr>
              <a:t>to </a:t>
            </a:r>
            <a:r>
              <a:rPr sz="2700" spc="-20" dirty="0">
                <a:latin typeface="Garamond" panose="02020404030301010803" pitchFamily="18" charset="0"/>
                <a:cs typeface="Calibri"/>
              </a:rPr>
              <a:t> </a:t>
            </a:r>
            <a:r>
              <a:rPr sz="2700" spc="-5" dirty="0">
                <a:latin typeface="Garamond" panose="02020404030301010803" pitchFamily="18" charset="0"/>
                <a:cs typeface="Calibri"/>
              </a:rPr>
              <a:t>30.06.2023</a:t>
            </a:r>
            <a:r>
              <a:rPr sz="2700" spc="40" dirty="0">
                <a:latin typeface="Garamond" panose="02020404030301010803" pitchFamily="18" charset="0"/>
                <a:cs typeface="Calibri"/>
              </a:rPr>
              <a:t> </a:t>
            </a:r>
            <a:r>
              <a:rPr sz="2700" spc="-20" dirty="0">
                <a:latin typeface="Garamond" panose="02020404030301010803" pitchFamily="18" charset="0"/>
                <a:cs typeface="Calibri"/>
              </a:rPr>
              <a:t>from</a:t>
            </a:r>
            <a:r>
              <a:rPr sz="2700" spc="40" dirty="0">
                <a:latin typeface="Garamond" panose="02020404030301010803" pitchFamily="18" charset="0"/>
                <a:cs typeface="Calibri"/>
              </a:rPr>
              <a:t> </a:t>
            </a:r>
            <a:r>
              <a:rPr sz="2700" spc="-5" dirty="0">
                <a:latin typeface="Garamond" panose="02020404030301010803" pitchFamily="18" charset="0"/>
                <a:cs typeface="Calibri"/>
              </a:rPr>
              <a:t>31.05.2023.</a:t>
            </a:r>
            <a:endParaRPr sz="2700" dirty="0">
              <a:latin typeface="Garamond" panose="02020404030301010803" pitchFamily="18" charset="0"/>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C7780-2926-F81D-500C-EE22B5689F4C}"/>
              </a:ext>
            </a:extLst>
          </p:cNvPr>
          <p:cNvSpPr>
            <a:spLocks noGrp="1"/>
          </p:cNvSpPr>
          <p:nvPr>
            <p:ph type="title"/>
          </p:nvPr>
        </p:nvSpPr>
        <p:spPr>
          <a:xfrm>
            <a:off x="948937" y="211231"/>
            <a:ext cx="8795524" cy="538609"/>
          </a:xfrm>
        </p:spPr>
        <p:txBody>
          <a:bodyPr>
            <a:normAutofit fontScale="90000"/>
          </a:bodyPr>
          <a:lstStyle/>
          <a:p>
            <a:r>
              <a:rPr lang="en-GB" dirty="0"/>
              <a:t>SEC 10 (23 C)</a:t>
            </a:r>
            <a:endParaRPr lang="en-IN" dirty="0"/>
          </a:p>
        </p:txBody>
      </p:sp>
      <p:sp>
        <p:nvSpPr>
          <p:cNvPr id="3" name="Text Placeholder 2">
            <a:extLst>
              <a:ext uri="{FF2B5EF4-FFF2-40B4-BE49-F238E27FC236}">
                <a16:creationId xmlns:a16="http://schemas.microsoft.com/office/drawing/2014/main" id="{293ADA27-9657-2C3B-BF3C-05762DADCC08}"/>
              </a:ext>
            </a:extLst>
          </p:cNvPr>
          <p:cNvSpPr>
            <a:spLocks noGrp="1"/>
          </p:cNvSpPr>
          <p:nvPr>
            <p:ph idx="1"/>
          </p:nvPr>
        </p:nvSpPr>
        <p:spPr>
          <a:xfrm>
            <a:off x="948937" y="1343025"/>
            <a:ext cx="9426963" cy="5867400"/>
          </a:xfrm>
        </p:spPr>
        <p:txBody>
          <a:bodyPr>
            <a:normAutofit/>
          </a:bodyPr>
          <a:lstStyle/>
          <a:p>
            <a:pPr algn="just">
              <a:buFont typeface="+mj-lt"/>
              <a:buAutoNum type="arabicPeriod"/>
            </a:pPr>
            <a:r>
              <a:rPr lang="en-GB" sz="1800" b="0" i="0" dirty="0">
                <a:solidFill>
                  <a:srgbClr val="000000"/>
                </a:solidFill>
                <a:effectLst/>
                <a:latin typeface="Verdana" panose="020B0604030504040204" pitchFamily="34" charset="0"/>
              </a:rPr>
              <a:t>Any University or Educational Institution existing solely for educational purposes and not for the purpose of profit Wholly or Substantially financed by Government</a:t>
            </a:r>
          </a:p>
          <a:p>
            <a:pPr algn="just">
              <a:buFont typeface="+mj-lt"/>
              <a:buAutoNum type="arabicPeriod"/>
            </a:pPr>
            <a:endParaRPr lang="en-GB" sz="1800" b="0" i="0" dirty="0">
              <a:solidFill>
                <a:srgbClr val="000000"/>
              </a:solidFill>
              <a:effectLst/>
              <a:latin typeface="Verdana" panose="020B0604030504040204" pitchFamily="34" charset="0"/>
            </a:endParaRPr>
          </a:p>
          <a:p>
            <a:pPr algn="just">
              <a:buFont typeface="+mj-lt"/>
              <a:buAutoNum type="arabicPeriod"/>
            </a:pPr>
            <a:r>
              <a:rPr lang="en-GB" sz="1800" b="0" i="0" dirty="0">
                <a:solidFill>
                  <a:srgbClr val="000000"/>
                </a:solidFill>
                <a:effectLst/>
                <a:latin typeface="Verdana" panose="020B0604030504040204" pitchFamily="34" charset="0"/>
              </a:rPr>
              <a:t>Any Hospital or Medical Institution existing solely for medical relief wholly or substantially financed by Government</a:t>
            </a:r>
          </a:p>
          <a:p>
            <a:pPr algn="just">
              <a:buFont typeface="+mj-lt"/>
              <a:buAutoNum type="arabicPeriod"/>
            </a:pPr>
            <a:endParaRPr lang="en-GB" sz="1800" b="0" i="0" dirty="0">
              <a:solidFill>
                <a:srgbClr val="000000"/>
              </a:solidFill>
              <a:effectLst/>
              <a:latin typeface="Verdana" panose="020B0604030504040204" pitchFamily="34" charset="0"/>
            </a:endParaRPr>
          </a:p>
          <a:p>
            <a:pPr algn="just">
              <a:buFont typeface="+mj-lt"/>
              <a:buAutoNum type="arabicPeriod"/>
            </a:pPr>
            <a:r>
              <a:rPr lang="en-GB" sz="1800" b="0" i="0" dirty="0">
                <a:solidFill>
                  <a:srgbClr val="000000"/>
                </a:solidFill>
                <a:effectLst/>
                <a:latin typeface="Verdana" panose="020B0604030504040204" pitchFamily="34" charset="0"/>
              </a:rPr>
              <a:t>Any University or Educational Institution having the Gross Receipts less than the prescribed limit which is 5Cr now</a:t>
            </a:r>
          </a:p>
          <a:p>
            <a:pPr algn="just">
              <a:buFont typeface="+mj-lt"/>
              <a:buAutoNum type="arabicPeriod"/>
            </a:pPr>
            <a:endParaRPr lang="en-GB" sz="1800" b="0" i="0" dirty="0">
              <a:solidFill>
                <a:srgbClr val="000000"/>
              </a:solidFill>
              <a:effectLst/>
              <a:latin typeface="Verdana" panose="020B0604030504040204" pitchFamily="34" charset="0"/>
            </a:endParaRPr>
          </a:p>
          <a:p>
            <a:pPr algn="just">
              <a:buFont typeface="+mj-lt"/>
              <a:buAutoNum type="arabicPeriod"/>
            </a:pPr>
            <a:r>
              <a:rPr lang="en-GB" sz="1800" b="0" i="0" dirty="0">
                <a:solidFill>
                  <a:srgbClr val="000000"/>
                </a:solidFill>
                <a:effectLst/>
                <a:latin typeface="Verdana" panose="020B0604030504040204" pitchFamily="34" charset="0"/>
              </a:rPr>
              <a:t>Any Hospital or Medical Institution having the Gross Receipts less than the prescribed limit which is 5Cr now</a:t>
            </a:r>
          </a:p>
          <a:p>
            <a:pPr marL="0" indent="0" algn="just">
              <a:buNone/>
            </a:pPr>
            <a:endParaRPr lang="en-GB" sz="1800" b="0" i="0" dirty="0">
              <a:solidFill>
                <a:srgbClr val="000000"/>
              </a:solidFill>
              <a:effectLst/>
              <a:latin typeface="Verdana" panose="020B0604030504040204" pitchFamily="34" charset="0"/>
            </a:endParaRPr>
          </a:p>
        </p:txBody>
      </p:sp>
    </p:spTree>
    <p:extLst>
      <p:ext uri="{BB962C8B-B14F-4D97-AF65-F5344CB8AC3E}">
        <p14:creationId xmlns:p14="http://schemas.microsoft.com/office/powerpoint/2010/main" val="23445128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79773" y="87786"/>
            <a:ext cx="4405327" cy="682879"/>
          </a:xfrm>
          <a:prstGeom prst="rect">
            <a:avLst/>
          </a:prstGeom>
        </p:spPr>
        <p:txBody>
          <a:bodyPr vert="horz" wrap="square" lIns="0" tIns="13335" rIns="0" bIns="0" rtlCol="0">
            <a:spAutoFit/>
          </a:bodyPr>
          <a:lstStyle/>
          <a:p>
            <a:pPr marL="12700">
              <a:lnSpc>
                <a:spcPct val="100000"/>
              </a:lnSpc>
              <a:spcBef>
                <a:spcPts val="105"/>
              </a:spcBef>
            </a:pPr>
            <a:r>
              <a:rPr sz="4350" dirty="0">
                <a:latin typeface="Garamond" panose="02020404030301010803" pitchFamily="18" charset="0"/>
              </a:rPr>
              <a:t>Finance</a:t>
            </a:r>
            <a:r>
              <a:rPr sz="4350" spc="-125" dirty="0">
                <a:latin typeface="Garamond" panose="02020404030301010803" pitchFamily="18" charset="0"/>
              </a:rPr>
              <a:t> </a:t>
            </a:r>
            <a:r>
              <a:rPr sz="4350" spc="5" dirty="0">
                <a:latin typeface="Garamond" panose="02020404030301010803" pitchFamily="18" charset="0"/>
              </a:rPr>
              <a:t>Act</a:t>
            </a:r>
            <a:r>
              <a:rPr sz="4350" spc="-135" dirty="0">
                <a:latin typeface="Garamond" panose="02020404030301010803" pitchFamily="18" charset="0"/>
              </a:rPr>
              <a:t> </a:t>
            </a:r>
            <a:r>
              <a:rPr sz="4350" dirty="0">
                <a:latin typeface="Garamond" panose="02020404030301010803" pitchFamily="18" charset="0"/>
              </a:rPr>
              <a:t>2021</a:t>
            </a:r>
          </a:p>
        </p:txBody>
      </p:sp>
      <p:sp>
        <p:nvSpPr>
          <p:cNvPr id="4" name="object 4"/>
          <p:cNvSpPr txBox="1">
            <a:spLocks noGrp="1"/>
          </p:cNvSpPr>
          <p:nvPr>
            <p:ph type="sldNum" sz="quarter" idx="12"/>
          </p:nvPr>
        </p:nvSpPr>
        <p:spPr>
          <a:prstGeom prst="rect">
            <a:avLst/>
          </a:prstGeom>
        </p:spPr>
        <p:txBody>
          <a:bodyPr vert="horz" wrap="square" lIns="0" tIns="0" rIns="0" bIns="0" rtlCol="0">
            <a:spAutoFit/>
          </a:bodyPr>
          <a:lstStyle/>
          <a:p>
            <a:pPr marL="55244">
              <a:lnSpc>
                <a:spcPts val="1350"/>
              </a:lnSpc>
            </a:pPr>
            <a:r>
              <a:rPr spc="10" dirty="0">
                <a:solidFill>
                  <a:srgbClr val="949494"/>
                </a:solidFill>
              </a:rPr>
              <a:t>13</a:t>
            </a:r>
          </a:p>
        </p:txBody>
      </p:sp>
      <p:sp>
        <p:nvSpPr>
          <p:cNvPr id="3" name="object 3"/>
          <p:cNvSpPr txBox="1"/>
          <p:nvPr/>
        </p:nvSpPr>
        <p:spPr>
          <a:xfrm>
            <a:off x="952048" y="759865"/>
            <a:ext cx="8738051" cy="5740802"/>
          </a:xfrm>
          <a:prstGeom prst="rect">
            <a:avLst/>
          </a:prstGeom>
        </p:spPr>
        <p:txBody>
          <a:bodyPr vert="horz" wrap="square" lIns="0" tIns="101600" rIns="0" bIns="0" rtlCol="0">
            <a:spAutoFit/>
          </a:bodyPr>
          <a:lstStyle/>
          <a:p>
            <a:pPr marL="329565" marR="12065" indent="-317500" algn="just">
              <a:lnSpc>
                <a:spcPct val="82000"/>
              </a:lnSpc>
              <a:spcBef>
                <a:spcPts val="800"/>
              </a:spcBef>
              <a:buFont typeface="Arial MT"/>
              <a:buChar char="•"/>
              <a:tabLst>
                <a:tab pos="329565" algn="l"/>
                <a:tab pos="330200" algn="l"/>
              </a:tabLst>
            </a:pPr>
            <a:r>
              <a:rPr sz="3250" dirty="0">
                <a:latin typeface="Garamond" panose="02020404030301010803" pitchFamily="18" charset="0"/>
                <a:cs typeface="Calibri"/>
              </a:rPr>
              <a:t>Section </a:t>
            </a:r>
            <a:r>
              <a:rPr sz="3250" spc="-5" dirty="0">
                <a:latin typeface="Garamond" panose="02020404030301010803" pitchFamily="18" charset="0"/>
                <a:cs typeface="Calibri"/>
              </a:rPr>
              <a:t>10(23C) </a:t>
            </a:r>
            <a:r>
              <a:rPr sz="3250" dirty="0">
                <a:latin typeface="Garamond" panose="02020404030301010803" pitchFamily="18" charset="0"/>
                <a:cs typeface="Calibri"/>
              </a:rPr>
              <a:t>– (iiiad) &amp; </a:t>
            </a:r>
            <a:r>
              <a:rPr sz="3250" spc="-5" dirty="0">
                <a:latin typeface="Garamond" panose="02020404030301010803" pitchFamily="18" charset="0"/>
                <a:cs typeface="Calibri"/>
              </a:rPr>
              <a:t>(iiiae) </a:t>
            </a:r>
            <a:r>
              <a:rPr sz="3250" dirty="0">
                <a:latin typeface="Garamond" panose="02020404030301010803" pitchFamily="18" charset="0"/>
                <a:cs typeface="Calibri"/>
              </a:rPr>
              <a:t>– Small </a:t>
            </a:r>
            <a:r>
              <a:rPr sz="3250" spc="-5" dirty="0">
                <a:latin typeface="Garamond" panose="02020404030301010803" pitchFamily="18" charset="0"/>
                <a:cs typeface="Calibri"/>
              </a:rPr>
              <a:t>income </a:t>
            </a:r>
            <a:r>
              <a:rPr sz="3250" dirty="0">
                <a:latin typeface="Garamond" panose="02020404030301010803" pitchFamily="18" charset="0"/>
                <a:cs typeface="Calibri"/>
              </a:rPr>
              <a:t> </a:t>
            </a:r>
            <a:r>
              <a:rPr sz="3250" spc="-10" dirty="0">
                <a:latin typeface="Garamond" panose="02020404030301010803" pitchFamily="18" charset="0"/>
                <a:cs typeface="Calibri"/>
              </a:rPr>
              <a:t>institutions </a:t>
            </a:r>
            <a:r>
              <a:rPr sz="3250" dirty="0">
                <a:latin typeface="Garamond" panose="02020404030301010803" pitchFamily="18" charset="0"/>
                <a:cs typeface="Calibri"/>
              </a:rPr>
              <a:t>– Ceiling </a:t>
            </a:r>
            <a:r>
              <a:rPr sz="3250" spc="-5" dirty="0">
                <a:latin typeface="Garamond" panose="02020404030301010803" pitchFamily="18" charset="0"/>
                <a:cs typeface="Calibri"/>
              </a:rPr>
              <a:t>enhanced </a:t>
            </a:r>
            <a:r>
              <a:rPr sz="3250" spc="-20" dirty="0">
                <a:latin typeface="Garamond" panose="02020404030301010803" pitchFamily="18" charset="0"/>
                <a:cs typeface="Calibri"/>
              </a:rPr>
              <a:t>from </a:t>
            </a:r>
            <a:r>
              <a:rPr sz="3250" spc="5" dirty="0">
                <a:latin typeface="Garamond" panose="02020404030301010803" pitchFamily="18" charset="0"/>
                <a:cs typeface="Calibri"/>
              </a:rPr>
              <a:t>Rs. </a:t>
            </a:r>
            <a:r>
              <a:rPr sz="3250" dirty="0">
                <a:latin typeface="Garamond" panose="02020404030301010803" pitchFamily="18" charset="0"/>
                <a:cs typeface="Calibri"/>
              </a:rPr>
              <a:t>1 </a:t>
            </a:r>
            <a:r>
              <a:rPr sz="3250" spc="-30" dirty="0">
                <a:latin typeface="Garamond" panose="02020404030301010803" pitchFamily="18" charset="0"/>
                <a:cs typeface="Calibri"/>
              </a:rPr>
              <a:t>crore </a:t>
            </a:r>
            <a:r>
              <a:rPr sz="3250" spc="-25" dirty="0">
                <a:latin typeface="Garamond" panose="02020404030301010803" pitchFamily="18" charset="0"/>
                <a:cs typeface="Calibri"/>
              </a:rPr>
              <a:t>to </a:t>
            </a:r>
            <a:r>
              <a:rPr sz="3250" spc="-720" dirty="0">
                <a:latin typeface="Garamond" panose="02020404030301010803" pitchFamily="18" charset="0"/>
                <a:cs typeface="Calibri"/>
              </a:rPr>
              <a:t> </a:t>
            </a:r>
            <a:r>
              <a:rPr sz="3250" spc="-5" dirty="0">
                <a:latin typeface="Garamond" panose="02020404030301010803" pitchFamily="18" charset="0"/>
                <a:cs typeface="Calibri"/>
              </a:rPr>
              <a:t>Rs.</a:t>
            </a:r>
            <a:r>
              <a:rPr sz="3250" spc="-35" dirty="0">
                <a:latin typeface="Garamond" panose="02020404030301010803" pitchFamily="18" charset="0"/>
                <a:cs typeface="Calibri"/>
              </a:rPr>
              <a:t> </a:t>
            </a:r>
            <a:r>
              <a:rPr sz="3250" dirty="0">
                <a:latin typeface="Garamond" panose="02020404030301010803" pitchFamily="18" charset="0"/>
                <a:cs typeface="Calibri"/>
              </a:rPr>
              <a:t>5</a:t>
            </a:r>
            <a:r>
              <a:rPr sz="3250" spc="20" dirty="0">
                <a:latin typeface="Garamond" panose="02020404030301010803" pitchFamily="18" charset="0"/>
                <a:cs typeface="Calibri"/>
              </a:rPr>
              <a:t> </a:t>
            </a:r>
            <a:r>
              <a:rPr sz="3250" spc="-25" dirty="0">
                <a:latin typeface="Garamond" panose="02020404030301010803" pitchFamily="18" charset="0"/>
                <a:cs typeface="Calibri"/>
              </a:rPr>
              <a:t>Crores </a:t>
            </a:r>
            <a:r>
              <a:rPr sz="3250" spc="-10" dirty="0">
                <a:latin typeface="Garamond" panose="02020404030301010803" pitchFamily="18" charset="0"/>
                <a:cs typeface="Calibri"/>
              </a:rPr>
              <a:t>(wef</a:t>
            </a:r>
            <a:r>
              <a:rPr sz="3250" spc="-40" dirty="0">
                <a:latin typeface="Garamond" panose="02020404030301010803" pitchFamily="18" charset="0"/>
                <a:cs typeface="Calibri"/>
              </a:rPr>
              <a:t> </a:t>
            </a:r>
            <a:r>
              <a:rPr sz="3250" spc="-160" dirty="0">
                <a:latin typeface="Garamond" panose="02020404030301010803" pitchFamily="18" charset="0"/>
                <a:cs typeface="Calibri"/>
              </a:rPr>
              <a:t>AY:</a:t>
            </a:r>
            <a:r>
              <a:rPr sz="3250" spc="-15" dirty="0">
                <a:latin typeface="Garamond" panose="02020404030301010803" pitchFamily="18" charset="0"/>
                <a:cs typeface="Calibri"/>
              </a:rPr>
              <a:t> </a:t>
            </a:r>
            <a:r>
              <a:rPr sz="3250" spc="-5" dirty="0">
                <a:latin typeface="Garamond" panose="02020404030301010803" pitchFamily="18" charset="0"/>
                <a:cs typeface="Calibri"/>
              </a:rPr>
              <a:t>2022</a:t>
            </a:r>
            <a:r>
              <a:rPr sz="3250" spc="20" dirty="0">
                <a:latin typeface="Garamond" panose="02020404030301010803" pitchFamily="18" charset="0"/>
                <a:cs typeface="Calibri"/>
              </a:rPr>
              <a:t> </a:t>
            </a:r>
            <a:r>
              <a:rPr sz="3250" dirty="0">
                <a:latin typeface="Garamond" panose="02020404030301010803" pitchFamily="18" charset="0"/>
                <a:cs typeface="Calibri"/>
              </a:rPr>
              <a:t>–</a:t>
            </a:r>
            <a:r>
              <a:rPr sz="3250" spc="10" dirty="0">
                <a:latin typeface="Garamond" panose="02020404030301010803" pitchFamily="18" charset="0"/>
                <a:cs typeface="Calibri"/>
              </a:rPr>
              <a:t> </a:t>
            </a:r>
            <a:r>
              <a:rPr sz="3250" spc="-5" dirty="0">
                <a:latin typeface="Garamond" panose="02020404030301010803" pitchFamily="18" charset="0"/>
                <a:cs typeface="Calibri"/>
              </a:rPr>
              <a:t>23)</a:t>
            </a:r>
            <a:endParaRPr sz="3250" dirty="0">
              <a:latin typeface="Garamond" panose="02020404030301010803" pitchFamily="18" charset="0"/>
              <a:cs typeface="Calibri"/>
            </a:endParaRPr>
          </a:p>
          <a:p>
            <a:pPr marL="329565" marR="5080" indent="-317500" algn="just">
              <a:lnSpc>
                <a:spcPts val="3200"/>
              </a:lnSpc>
              <a:spcBef>
                <a:spcPts val="655"/>
              </a:spcBef>
              <a:buFont typeface="Arial MT"/>
              <a:buChar char="•"/>
              <a:tabLst>
                <a:tab pos="329565" algn="l"/>
                <a:tab pos="330200" algn="l"/>
              </a:tabLst>
            </a:pPr>
            <a:r>
              <a:rPr sz="3250" spc="-10" dirty="0">
                <a:latin typeface="Garamond" panose="02020404030301010803" pitchFamily="18" charset="0"/>
                <a:cs typeface="Calibri"/>
              </a:rPr>
              <a:t>Amendment</a:t>
            </a:r>
            <a:r>
              <a:rPr sz="3250" spc="20" dirty="0">
                <a:latin typeface="Garamond" panose="02020404030301010803" pitchFamily="18" charset="0"/>
                <a:cs typeface="Calibri"/>
              </a:rPr>
              <a:t> </a:t>
            </a:r>
            <a:r>
              <a:rPr sz="3250" spc="-5" dirty="0">
                <a:latin typeface="Garamond" panose="02020404030301010803" pitchFamily="18" charset="0"/>
                <a:cs typeface="Calibri"/>
              </a:rPr>
              <a:t>common</a:t>
            </a:r>
            <a:r>
              <a:rPr sz="3250" spc="-10" dirty="0">
                <a:latin typeface="Garamond" panose="02020404030301010803" pitchFamily="18" charset="0"/>
                <a:cs typeface="Calibri"/>
              </a:rPr>
              <a:t> </a:t>
            </a:r>
            <a:r>
              <a:rPr sz="3250" spc="-25" dirty="0">
                <a:latin typeface="Garamond" panose="02020404030301010803" pitchFamily="18" charset="0"/>
                <a:cs typeface="Calibri"/>
              </a:rPr>
              <a:t>to</a:t>
            </a:r>
            <a:r>
              <a:rPr sz="3250" spc="-20" dirty="0">
                <a:latin typeface="Garamond" panose="02020404030301010803" pitchFamily="18" charset="0"/>
                <a:cs typeface="Calibri"/>
              </a:rPr>
              <a:t> </a:t>
            </a:r>
            <a:r>
              <a:rPr sz="3250" dirty="0">
                <a:latin typeface="Garamond" panose="02020404030301010803" pitchFamily="18" charset="0"/>
                <a:cs typeface="Calibri"/>
              </a:rPr>
              <a:t>S</a:t>
            </a:r>
            <a:r>
              <a:rPr sz="3250" spc="-25" dirty="0">
                <a:latin typeface="Garamond" panose="02020404030301010803" pitchFamily="18" charset="0"/>
                <a:cs typeface="Calibri"/>
              </a:rPr>
              <a:t> </a:t>
            </a:r>
            <a:r>
              <a:rPr sz="3250" spc="-15" dirty="0">
                <a:latin typeface="Garamond" panose="02020404030301010803" pitchFamily="18" charset="0"/>
                <a:cs typeface="Calibri"/>
              </a:rPr>
              <a:t>11 </a:t>
            </a:r>
            <a:r>
              <a:rPr sz="3250" spc="5" dirty="0">
                <a:latin typeface="Garamond" panose="02020404030301010803" pitchFamily="18" charset="0"/>
                <a:cs typeface="Calibri"/>
              </a:rPr>
              <a:t>and</a:t>
            </a:r>
            <a:r>
              <a:rPr sz="3250" spc="-10" dirty="0">
                <a:latin typeface="Garamond" panose="02020404030301010803" pitchFamily="18" charset="0"/>
                <a:cs typeface="Calibri"/>
              </a:rPr>
              <a:t> </a:t>
            </a:r>
            <a:r>
              <a:rPr sz="3250" dirty="0">
                <a:latin typeface="Garamond" panose="02020404030301010803" pitchFamily="18" charset="0"/>
                <a:cs typeface="Calibri"/>
              </a:rPr>
              <a:t>S</a:t>
            </a:r>
            <a:r>
              <a:rPr sz="3250" spc="-20" dirty="0">
                <a:latin typeface="Garamond" panose="02020404030301010803" pitchFamily="18" charset="0"/>
                <a:cs typeface="Calibri"/>
              </a:rPr>
              <a:t> </a:t>
            </a:r>
            <a:r>
              <a:rPr sz="3250" spc="-5" dirty="0">
                <a:latin typeface="Garamond" panose="02020404030301010803" pitchFamily="18" charset="0"/>
                <a:cs typeface="Calibri"/>
              </a:rPr>
              <a:t>10(23C)</a:t>
            </a:r>
            <a:r>
              <a:rPr sz="3250" spc="30" dirty="0">
                <a:latin typeface="Garamond" panose="02020404030301010803" pitchFamily="18" charset="0"/>
                <a:cs typeface="Calibri"/>
              </a:rPr>
              <a:t> </a:t>
            </a:r>
            <a:r>
              <a:rPr sz="3250" dirty="0">
                <a:latin typeface="Garamond" panose="02020404030301010803" pitchFamily="18" charset="0"/>
                <a:cs typeface="Calibri"/>
              </a:rPr>
              <a:t>–</a:t>
            </a:r>
            <a:r>
              <a:rPr sz="3250" spc="10" dirty="0">
                <a:latin typeface="Garamond" panose="02020404030301010803" pitchFamily="18" charset="0"/>
                <a:cs typeface="Calibri"/>
              </a:rPr>
              <a:t> </a:t>
            </a:r>
            <a:r>
              <a:rPr sz="3250" spc="-15" dirty="0">
                <a:latin typeface="Garamond" panose="02020404030301010803" pitchFamily="18" charset="0"/>
                <a:cs typeface="Calibri"/>
              </a:rPr>
              <a:t>wef </a:t>
            </a:r>
            <a:r>
              <a:rPr sz="3250" spc="-720" dirty="0">
                <a:latin typeface="Garamond" panose="02020404030301010803" pitchFamily="18" charset="0"/>
                <a:cs typeface="Calibri"/>
              </a:rPr>
              <a:t> </a:t>
            </a:r>
            <a:r>
              <a:rPr sz="3250" spc="-160" dirty="0">
                <a:latin typeface="Garamond" panose="02020404030301010803" pitchFamily="18" charset="0"/>
                <a:cs typeface="Calibri"/>
              </a:rPr>
              <a:t>AY:</a:t>
            </a:r>
            <a:r>
              <a:rPr sz="3250" spc="-20" dirty="0">
                <a:latin typeface="Garamond" panose="02020404030301010803" pitchFamily="18" charset="0"/>
                <a:cs typeface="Calibri"/>
              </a:rPr>
              <a:t> </a:t>
            </a:r>
            <a:r>
              <a:rPr sz="3250" spc="-5" dirty="0">
                <a:latin typeface="Garamond" panose="02020404030301010803" pitchFamily="18" charset="0"/>
                <a:cs typeface="Calibri"/>
              </a:rPr>
              <a:t>2022</a:t>
            </a:r>
            <a:r>
              <a:rPr sz="3250" spc="20" dirty="0">
                <a:latin typeface="Garamond" panose="02020404030301010803" pitchFamily="18" charset="0"/>
                <a:cs typeface="Calibri"/>
              </a:rPr>
              <a:t> </a:t>
            </a:r>
            <a:r>
              <a:rPr sz="3250" dirty="0">
                <a:latin typeface="Garamond" panose="02020404030301010803" pitchFamily="18" charset="0"/>
                <a:cs typeface="Calibri"/>
              </a:rPr>
              <a:t>–</a:t>
            </a:r>
            <a:r>
              <a:rPr sz="3250" spc="-15" dirty="0">
                <a:latin typeface="Garamond" panose="02020404030301010803" pitchFamily="18" charset="0"/>
                <a:cs typeface="Calibri"/>
              </a:rPr>
              <a:t> </a:t>
            </a:r>
            <a:r>
              <a:rPr sz="3250" spc="5" dirty="0">
                <a:latin typeface="Garamond" panose="02020404030301010803" pitchFamily="18" charset="0"/>
                <a:cs typeface="Calibri"/>
              </a:rPr>
              <a:t>23</a:t>
            </a:r>
            <a:endParaRPr sz="3250" dirty="0">
              <a:latin typeface="Garamond" panose="02020404030301010803" pitchFamily="18" charset="0"/>
              <a:cs typeface="Calibri"/>
            </a:endParaRPr>
          </a:p>
          <a:p>
            <a:pPr marL="769620" lvl="1" indent="-337185" algn="just">
              <a:lnSpc>
                <a:spcPts val="3279"/>
              </a:lnSpc>
              <a:buFont typeface="Arial MT"/>
              <a:buChar char="–"/>
              <a:tabLst>
                <a:tab pos="770255" algn="l"/>
              </a:tabLst>
            </a:pPr>
            <a:r>
              <a:rPr sz="2850" spc="-5" dirty="0">
                <a:latin typeface="Garamond" panose="02020404030301010803" pitchFamily="18" charset="0"/>
                <a:cs typeface="Calibri"/>
              </a:rPr>
              <a:t>Corpus</a:t>
            </a:r>
            <a:r>
              <a:rPr sz="2850" spc="-20" dirty="0">
                <a:latin typeface="Garamond" panose="02020404030301010803" pitchFamily="18" charset="0"/>
                <a:cs typeface="Calibri"/>
              </a:rPr>
              <a:t> </a:t>
            </a:r>
            <a:r>
              <a:rPr sz="2850" spc="-10" dirty="0">
                <a:latin typeface="Garamond" panose="02020404030301010803" pitchFamily="18" charset="0"/>
                <a:cs typeface="Calibri"/>
              </a:rPr>
              <a:t>donations</a:t>
            </a:r>
            <a:r>
              <a:rPr sz="2850" spc="-15" dirty="0">
                <a:latin typeface="Garamond" panose="02020404030301010803" pitchFamily="18" charset="0"/>
                <a:cs typeface="Calibri"/>
              </a:rPr>
              <a:t> must</a:t>
            </a:r>
            <a:r>
              <a:rPr sz="2850" spc="-30" dirty="0">
                <a:latin typeface="Garamond" panose="02020404030301010803" pitchFamily="18" charset="0"/>
                <a:cs typeface="Calibri"/>
              </a:rPr>
              <a:t> </a:t>
            </a:r>
            <a:r>
              <a:rPr sz="2850" spc="-5" dirty="0">
                <a:latin typeface="Garamond" panose="02020404030301010803" pitchFamily="18" charset="0"/>
                <a:cs typeface="Calibri"/>
              </a:rPr>
              <a:t>be</a:t>
            </a:r>
            <a:r>
              <a:rPr sz="2850" spc="-30" dirty="0">
                <a:latin typeface="Garamond" panose="02020404030301010803" pitchFamily="18" charset="0"/>
                <a:cs typeface="Calibri"/>
              </a:rPr>
              <a:t> </a:t>
            </a:r>
            <a:r>
              <a:rPr sz="2850" spc="-25" dirty="0">
                <a:latin typeface="Garamond" panose="02020404030301010803" pitchFamily="18" charset="0"/>
                <a:cs typeface="Calibri"/>
              </a:rPr>
              <a:t>invested</a:t>
            </a:r>
            <a:r>
              <a:rPr sz="2850" dirty="0">
                <a:latin typeface="Garamond" panose="02020404030301010803" pitchFamily="18" charset="0"/>
                <a:cs typeface="Calibri"/>
              </a:rPr>
              <a:t> </a:t>
            </a:r>
            <a:r>
              <a:rPr sz="2850" spc="-10" dirty="0">
                <a:latin typeface="Garamond" panose="02020404030301010803" pitchFamily="18" charset="0"/>
                <a:cs typeface="Calibri"/>
              </a:rPr>
              <a:t>in</a:t>
            </a:r>
            <a:r>
              <a:rPr sz="2850" spc="-5" dirty="0">
                <a:latin typeface="Garamond" panose="02020404030301010803" pitchFamily="18" charset="0"/>
                <a:cs typeface="Calibri"/>
              </a:rPr>
              <a:t> </a:t>
            </a:r>
            <a:r>
              <a:rPr sz="2850" spc="5" dirty="0">
                <a:latin typeface="Garamond" panose="02020404030301010803" pitchFamily="18" charset="0"/>
                <a:cs typeface="Calibri"/>
              </a:rPr>
              <a:t>S</a:t>
            </a:r>
            <a:r>
              <a:rPr sz="2850" spc="-10" dirty="0">
                <a:latin typeface="Garamond" panose="02020404030301010803" pitchFamily="18" charset="0"/>
                <a:cs typeface="Calibri"/>
              </a:rPr>
              <a:t> 11(5)</a:t>
            </a:r>
            <a:r>
              <a:rPr sz="2850" spc="-20" dirty="0">
                <a:latin typeface="Garamond" panose="02020404030301010803" pitchFamily="18" charset="0"/>
                <a:cs typeface="Calibri"/>
              </a:rPr>
              <a:t> </a:t>
            </a:r>
            <a:r>
              <a:rPr sz="2850" dirty="0">
                <a:latin typeface="Garamond" panose="02020404030301010803" pitchFamily="18" charset="0"/>
                <a:cs typeface="Calibri"/>
              </a:rPr>
              <a:t>modes</a:t>
            </a:r>
          </a:p>
          <a:p>
            <a:pPr marL="769620" marR="60325" lvl="1" indent="-337185" algn="just">
              <a:lnSpc>
                <a:spcPts val="2760"/>
              </a:lnSpc>
              <a:spcBef>
                <a:spcPts val="705"/>
              </a:spcBef>
              <a:buFont typeface="Arial MT"/>
              <a:buChar char="–"/>
              <a:tabLst>
                <a:tab pos="770255" algn="l"/>
              </a:tabLst>
            </a:pPr>
            <a:r>
              <a:rPr sz="2850" spc="-10" dirty="0">
                <a:latin typeface="Garamond" panose="02020404030301010803" pitchFamily="18" charset="0"/>
                <a:cs typeface="Calibri"/>
              </a:rPr>
              <a:t>Amounts </a:t>
            </a:r>
            <a:r>
              <a:rPr sz="2850" spc="-15" dirty="0">
                <a:latin typeface="Garamond" panose="02020404030301010803" pitchFamily="18" charset="0"/>
                <a:cs typeface="Calibri"/>
              </a:rPr>
              <a:t>spent from </a:t>
            </a:r>
            <a:r>
              <a:rPr sz="2850" spc="5" dirty="0">
                <a:latin typeface="Garamond" panose="02020404030301010803" pitchFamily="18" charset="0"/>
                <a:cs typeface="Calibri"/>
              </a:rPr>
              <a:t>the </a:t>
            </a:r>
            <a:r>
              <a:rPr sz="2850" spc="-15" dirty="0">
                <a:latin typeface="Garamond" panose="02020404030301010803" pitchFamily="18" charset="0"/>
                <a:cs typeface="Calibri"/>
              </a:rPr>
              <a:t>following sources </a:t>
            </a:r>
            <a:r>
              <a:rPr sz="2850" spc="-5" dirty="0">
                <a:latin typeface="Garamond" panose="02020404030301010803" pitchFamily="18" charset="0"/>
                <a:cs typeface="Calibri"/>
              </a:rPr>
              <a:t>will </a:t>
            </a:r>
            <a:r>
              <a:rPr sz="2850" dirty="0">
                <a:latin typeface="Garamond" panose="02020404030301010803" pitchFamily="18" charset="0"/>
                <a:cs typeface="Calibri"/>
              </a:rPr>
              <a:t>not </a:t>
            </a:r>
            <a:r>
              <a:rPr sz="2850" spc="10" dirty="0">
                <a:latin typeface="Garamond" panose="02020404030301010803" pitchFamily="18" charset="0"/>
                <a:cs typeface="Calibri"/>
              </a:rPr>
              <a:t>be </a:t>
            </a:r>
            <a:r>
              <a:rPr sz="2850" spc="-630" dirty="0">
                <a:latin typeface="Garamond" panose="02020404030301010803" pitchFamily="18" charset="0"/>
                <a:cs typeface="Calibri"/>
              </a:rPr>
              <a:t> </a:t>
            </a:r>
            <a:r>
              <a:rPr sz="2850" dirty="0">
                <a:latin typeface="Garamond" panose="02020404030301010803" pitchFamily="18" charset="0"/>
                <a:cs typeface="Calibri"/>
              </a:rPr>
              <a:t>allowed</a:t>
            </a:r>
            <a:r>
              <a:rPr sz="2850" spc="-65" dirty="0">
                <a:latin typeface="Garamond" panose="02020404030301010803" pitchFamily="18" charset="0"/>
                <a:cs typeface="Calibri"/>
              </a:rPr>
              <a:t> </a:t>
            </a:r>
            <a:r>
              <a:rPr sz="2850" spc="5" dirty="0">
                <a:latin typeface="Garamond" panose="02020404030301010803" pitchFamily="18" charset="0"/>
                <a:cs typeface="Calibri"/>
              </a:rPr>
              <a:t>as</a:t>
            </a:r>
            <a:r>
              <a:rPr sz="2850" spc="-20" dirty="0">
                <a:latin typeface="Garamond" panose="02020404030301010803" pitchFamily="18" charset="0"/>
                <a:cs typeface="Calibri"/>
              </a:rPr>
              <a:t> </a:t>
            </a:r>
            <a:r>
              <a:rPr sz="2850" dirty="0">
                <a:latin typeface="Garamond" panose="02020404030301010803" pitchFamily="18" charset="0"/>
                <a:cs typeface="Calibri"/>
              </a:rPr>
              <a:t>application</a:t>
            </a:r>
            <a:r>
              <a:rPr sz="2850" spc="-60" dirty="0">
                <a:latin typeface="Garamond" panose="02020404030301010803" pitchFamily="18" charset="0"/>
                <a:cs typeface="Calibri"/>
              </a:rPr>
              <a:t> </a:t>
            </a:r>
            <a:r>
              <a:rPr sz="2850" spc="10" dirty="0">
                <a:latin typeface="Garamond" panose="02020404030301010803" pitchFamily="18" charset="0"/>
                <a:cs typeface="Calibri"/>
              </a:rPr>
              <a:t>of</a:t>
            </a:r>
            <a:r>
              <a:rPr sz="2850" spc="-30" dirty="0">
                <a:latin typeface="Garamond" panose="02020404030301010803" pitchFamily="18" charset="0"/>
                <a:cs typeface="Calibri"/>
              </a:rPr>
              <a:t> </a:t>
            </a:r>
            <a:r>
              <a:rPr sz="2850" spc="-10" dirty="0">
                <a:latin typeface="Garamond" panose="02020404030301010803" pitchFamily="18" charset="0"/>
                <a:cs typeface="Calibri"/>
              </a:rPr>
              <a:t>income</a:t>
            </a:r>
            <a:endParaRPr sz="2850" dirty="0">
              <a:latin typeface="Garamond" panose="02020404030301010803" pitchFamily="18" charset="0"/>
              <a:cs typeface="Calibri"/>
            </a:endParaRPr>
          </a:p>
          <a:p>
            <a:pPr marL="1211580" lvl="2" indent="-207645" algn="just">
              <a:lnSpc>
                <a:spcPts val="2730"/>
              </a:lnSpc>
              <a:buFont typeface="Arial MT"/>
              <a:buChar char="•"/>
              <a:tabLst>
                <a:tab pos="1212215" algn="l"/>
              </a:tabLst>
            </a:pPr>
            <a:r>
              <a:rPr sz="2400" spc="5" dirty="0">
                <a:latin typeface="Garamond" panose="02020404030301010803" pitchFamily="18" charset="0"/>
                <a:cs typeface="Calibri"/>
              </a:rPr>
              <a:t>Corpus</a:t>
            </a:r>
            <a:r>
              <a:rPr sz="2400" spc="-15" dirty="0">
                <a:latin typeface="Garamond" panose="02020404030301010803" pitchFamily="18" charset="0"/>
                <a:cs typeface="Calibri"/>
              </a:rPr>
              <a:t> </a:t>
            </a:r>
            <a:r>
              <a:rPr sz="2400" spc="5" dirty="0">
                <a:latin typeface="Garamond" panose="02020404030301010803" pitchFamily="18" charset="0"/>
                <a:cs typeface="Calibri"/>
              </a:rPr>
              <a:t>donation</a:t>
            </a:r>
            <a:endParaRPr sz="2400" dirty="0">
              <a:latin typeface="Garamond" panose="02020404030301010803" pitchFamily="18" charset="0"/>
              <a:cs typeface="Calibri"/>
            </a:endParaRPr>
          </a:p>
          <a:p>
            <a:pPr marL="1211580" lvl="2" indent="-207645" algn="just">
              <a:lnSpc>
                <a:spcPts val="2815"/>
              </a:lnSpc>
              <a:buFont typeface="Arial MT"/>
              <a:buChar char="•"/>
              <a:tabLst>
                <a:tab pos="1212215" algn="l"/>
              </a:tabLst>
            </a:pPr>
            <a:r>
              <a:rPr sz="2400" dirty="0">
                <a:latin typeface="Garamond" panose="02020404030301010803" pitchFamily="18" charset="0"/>
                <a:cs typeface="Calibri"/>
              </a:rPr>
              <a:t>Income</a:t>
            </a:r>
            <a:r>
              <a:rPr sz="2400" spc="65" dirty="0">
                <a:latin typeface="Garamond" panose="02020404030301010803" pitchFamily="18" charset="0"/>
                <a:cs typeface="Calibri"/>
              </a:rPr>
              <a:t> </a:t>
            </a:r>
            <a:r>
              <a:rPr sz="2400" dirty="0">
                <a:latin typeface="Garamond" panose="02020404030301010803" pitchFamily="18" charset="0"/>
                <a:cs typeface="Calibri"/>
              </a:rPr>
              <a:t>accumulated</a:t>
            </a:r>
            <a:r>
              <a:rPr sz="2400" spc="75" dirty="0">
                <a:latin typeface="Garamond" panose="02020404030301010803" pitchFamily="18" charset="0"/>
                <a:cs typeface="Calibri"/>
              </a:rPr>
              <a:t> </a:t>
            </a:r>
            <a:r>
              <a:rPr sz="2400" spc="-10" dirty="0">
                <a:latin typeface="Garamond" panose="02020404030301010803" pitchFamily="18" charset="0"/>
                <a:cs typeface="Calibri"/>
              </a:rPr>
              <a:t>to</a:t>
            </a:r>
            <a:r>
              <a:rPr sz="2400" spc="25" dirty="0">
                <a:latin typeface="Garamond" panose="02020404030301010803" pitchFamily="18" charset="0"/>
                <a:cs typeface="Calibri"/>
              </a:rPr>
              <a:t> </a:t>
            </a:r>
            <a:r>
              <a:rPr sz="2400" spc="5" dirty="0">
                <a:latin typeface="Garamond" panose="02020404030301010803" pitchFamily="18" charset="0"/>
                <a:cs typeface="Calibri"/>
              </a:rPr>
              <a:t>the</a:t>
            </a:r>
            <a:r>
              <a:rPr sz="2400" spc="45" dirty="0">
                <a:latin typeface="Garamond" panose="02020404030301010803" pitchFamily="18" charset="0"/>
                <a:cs typeface="Calibri"/>
              </a:rPr>
              <a:t> </a:t>
            </a:r>
            <a:r>
              <a:rPr sz="2400" spc="-5" dirty="0">
                <a:latin typeface="Garamond" panose="02020404030301010803" pitchFamily="18" charset="0"/>
                <a:cs typeface="Calibri"/>
              </a:rPr>
              <a:t>extent</a:t>
            </a:r>
            <a:r>
              <a:rPr sz="2400" spc="5" dirty="0">
                <a:latin typeface="Garamond" panose="02020404030301010803" pitchFamily="18" charset="0"/>
                <a:cs typeface="Calibri"/>
              </a:rPr>
              <a:t> </a:t>
            </a:r>
            <a:r>
              <a:rPr sz="2400" spc="10" dirty="0">
                <a:latin typeface="Garamond" panose="02020404030301010803" pitchFamily="18" charset="0"/>
                <a:cs typeface="Calibri"/>
              </a:rPr>
              <a:t>of</a:t>
            </a:r>
            <a:r>
              <a:rPr sz="2400" spc="30" dirty="0">
                <a:latin typeface="Garamond" panose="02020404030301010803" pitchFamily="18" charset="0"/>
                <a:cs typeface="Calibri"/>
              </a:rPr>
              <a:t> </a:t>
            </a:r>
            <a:r>
              <a:rPr sz="2400" spc="5" dirty="0">
                <a:latin typeface="Garamond" panose="02020404030301010803" pitchFamily="18" charset="0"/>
                <a:cs typeface="Calibri"/>
              </a:rPr>
              <a:t>15%</a:t>
            </a:r>
            <a:r>
              <a:rPr sz="2400" spc="55" dirty="0">
                <a:latin typeface="Garamond" panose="02020404030301010803" pitchFamily="18" charset="0"/>
                <a:cs typeface="Calibri"/>
              </a:rPr>
              <a:t> </a:t>
            </a:r>
            <a:r>
              <a:rPr sz="2400" dirty="0">
                <a:latin typeface="Garamond" panose="02020404030301010803" pitchFamily="18" charset="0"/>
                <a:cs typeface="Calibri"/>
              </a:rPr>
              <a:t>year</a:t>
            </a:r>
            <a:r>
              <a:rPr sz="2400" spc="15" dirty="0">
                <a:latin typeface="Garamond" panose="02020404030301010803" pitchFamily="18" charset="0"/>
                <a:cs typeface="Calibri"/>
              </a:rPr>
              <a:t> </a:t>
            </a:r>
            <a:r>
              <a:rPr sz="2400" dirty="0">
                <a:latin typeface="Garamond" panose="02020404030301010803" pitchFamily="18" charset="0"/>
                <a:cs typeface="Calibri"/>
              </a:rPr>
              <a:t>to</a:t>
            </a:r>
            <a:r>
              <a:rPr sz="2400" spc="25" dirty="0">
                <a:latin typeface="Garamond" panose="02020404030301010803" pitchFamily="18" charset="0"/>
                <a:cs typeface="Calibri"/>
              </a:rPr>
              <a:t> </a:t>
            </a:r>
            <a:r>
              <a:rPr sz="2400" dirty="0">
                <a:latin typeface="Garamond" panose="02020404030301010803" pitchFamily="18" charset="0"/>
                <a:cs typeface="Calibri"/>
              </a:rPr>
              <a:t>year</a:t>
            </a:r>
          </a:p>
          <a:p>
            <a:pPr marL="1211580" lvl="2" indent="-207645" algn="just">
              <a:lnSpc>
                <a:spcPts val="2820"/>
              </a:lnSpc>
              <a:buFont typeface="Arial MT"/>
              <a:buChar char="•"/>
              <a:tabLst>
                <a:tab pos="1212215" algn="l"/>
              </a:tabLst>
            </a:pPr>
            <a:r>
              <a:rPr sz="2400" spc="10" dirty="0">
                <a:latin typeface="Garamond" panose="02020404030301010803" pitchFamily="18" charset="0"/>
                <a:cs typeface="Calibri"/>
              </a:rPr>
              <a:t>Loans.</a:t>
            </a:r>
            <a:endParaRPr sz="2400" dirty="0">
              <a:latin typeface="Garamond" panose="02020404030301010803" pitchFamily="18" charset="0"/>
              <a:cs typeface="Calibri"/>
            </a:endParaRPr>
          </a:p>
          <a:p>
            <a:pPr marL="769620" marR="517525" algn="just">
              <a:lnSpc>
                <a:spcPct val="79600"/>
              </a:lnSpc>
              <a:spcBef>
                <a:spcPts val="700"/>
              </a:spcBef>
            </a:pPr>
            <a:r>
              <a:rPr sz="2850" i="1" spc="-10" dirty="0">
                <a:latin typeface="Garamond" panose="02020404030301010803" pitchFamily="18" charset="0"/>
                <a:cs typeface="Calibri"/>
              </a:rPr>
              <a:t>However </a:t>
            </a:r>
            <a:r>
              <a:rPr sz="2850" i="1" dirty="0">
                <a:latin typeface="Garamond" panose="02020404030301010803" pitchFamily="18" charset="0"/>
                <a:cs typeface="Calibri"/>
              </a:rPr>
              <a:t>when </a:t>
            </a:r>
            <a:r>
              <a:rPr sz="2850" i="1" spc="-5" dirty="0">
                <a:latin typeface="Garamond" panose="02020404030301010803" pitchFamily="18" charset="0"/>
                <a:cs typeface="Calibri"/>
              </a:rPr>
              <a:t>the funds are </a:t>
            </a:r>
            <a:r>
              <a:rPr sz="2850" i="1" spc="-10" dirty="0">
                <a:latin typeface="Garamond" panose="02020404030301010803" pitchFamily="18" charset="0"/>
                <a:cs typeface="Calibri"/>
              </a:rPr>
              <a:t>replenished </a:t>
            </a:r>
            <a:r>
              <a:rPr sz="2850" i="1" dirty="0">
                <a:latin typeface="Garamond" panose="02020404030301010803" pitchFamily="18" charset="0"/>
                <a:cs typeface="Calibri"/>
              </a:rPr>
              <a:t>or </a:t>
            </a:r>
            <a:r>
              <a:rPr sz="2850" i="1" spc="-10" dirty="0">
                <a:latin typeface="Garamond" panose="02020404030301010803" pitchFamily="18" charset="0"/>
                <a:cs typeface="Calibri"/>
              </a:rPr>
              <a:t>loan </a:t>
            </a:r>
            <a:r>
              <a:rPr sz="2850" i="1" spc="5" dirty="0">
                <a:latin typeface="Garamond" panose="02020404030301010803" pitchFamily="18" charset="0"/>
                <a:cs typeface="Calibri"/>
              </a:rPr>
              <a:t>is </a:t>
            </a:r>
            <a:r>
              <a:rPr sz="2850" i="1" spc="-630" dirty="0">
                <a:latin typeface="Garamond" panose="02020404030301010803" pitchFamily="18" charset="0"/>
                <a:cs typeface="Calibri"/>
              </a:rPr>
              <a:t> </a:t>
            </a:r>
            <a:r>
              <a:rPr sz="2850" i="1" spc="-5" dirty="0">
                <a:latin typeface="Garamond" panose="02020404030301010803" pitchFamily="18" charset="0"/>
                <a:cs typeface="Calibri"/>
              </a:rPr>
              <a:t>repaid, application disallowed </a:t>
            </a:r>
            <a:r>
              <a:rPr sz="2850" i="1" spc="-15" dirty="0">
                <a:latin typeface="Garamond" panose="02020404030301010803" pitchFamily="18" charset="0"/>
                <a:cs typeface="Calibri"/>
              </a:rPr>
              <a:t>can </a:t>
            </a:r>
            <a:r>
              <a:rPr sz="2850" i="1" dirty="0">
                <a:latin typeface="Garamond" panose="02020404030301010803" pitchFamily="18" charset="0"/>
                <a:cs typeface="Calibri"/>
              </a:rPr>
              <a:t>be </a:t>
            </a:r>
            <a:r>
              <a:rPr sz="2850" i="1" spc="-10" dirty="0">
                <a:latin typeface="Garamond" panose="02020404030301010803" pitchFamily="18" charset="0"/>
                <a:cs typeface="Calibri"/>
              </a:rPr>
              <a:t>claimed </a:t>
            </a:r>
            <a:r>
              <a:rPr sz="2850" i="1" dirty="0">
                <a:latin typeface="Garamond" panose="02020404030301010803" pitchFamily="18" charset="0"/>
                <a:cs typeface="Calibri"/>
              </a:rPr>
              <a:t>as </a:t>
            </a:r>
            <a:r>
              <a:rPr sz="2850" i="1" spc="5" dirty="0">
                <a:latin typeface="Garamond" panose="02020404030301010803" pitchFamily="18" charset="0"/>
                <a:cs typeface="Calibri"/>
              </a:rPr>
              <a:t> </a:t>
            </a:r>
            <a:r>
              <a:rPr sz="2850" i="1" spc="-5" dirty="0">
                <a:latin typeface="Garamond" panose="02020404030301010803" pitchFamily="18" charset="0"/>
                <a:cs typeface="Calibri"/>
              </a:rPr>
              <a:t>deduction</a:t>
            </a:r>
            <a:endParaRPr sz="2850" dirty="0">
              <a:latin typeface="Garamond" panose="02020404030301010803" pitchFamily="18" charset="0"/>
              <a:cs typeface="Calibri"/>
            </a:endParaRPr>
          </a:p>
          <a:p>
            <a:pPr marL="852169" lvl="1" indent="-419734" algn="just">
              <a:lnSpc>
                <a:spcPts val="3229"/>
              </a:lnSpc>
              <a:buFont typeface="Arial MT"/>
              <a:buChar char="–"/>
              <a:tabLst>
                <a:tab pos="852169" algn="l"/>
                <a:tab pos="852805" algn="l"/>
              </a:tabLst>
            </a:pPr>
            <a:r>
              <a:rPr sz="2850" spc="-20" dirty="0">
                <a:latin typeface="Garamond" panose="02020404030301010803" pitchFamily="18" charset="0"/>
                <a:cs typeface="Calibri"/>
              </a:rPr>
              <a:t>Excess </a:t>
            </a:r>
            <a:r>
              <a:rPr sz="2850" dirty="0">
                <a:latin typeface="Garamond" panose="02020404030301010803" pitchFamily="18" charset="0"/>
                <a:cs typeface="Calibri"/>
              </a:rPr>
              <a:t>application</a:t>
            </a:r>
            <a:r>
              <a:rPr sz="2850" spc="-60" dirty="0">
                <a:latin typeface="Garamond" panose="02020404030301010803" pitchFamily="18" charset="0"/>
                <a:cs typeface="Calibri"/>
              </a:rPr>
              <a:t> </a:t>
            </a:r>
            <a:r>
              <a:rPr sz="2850" spc="-5" dirty="0">
                <a:latin typeface="Garamond" panose="02020404030301010803" pitchFamily="18" charset="0"/>
                <a:cs typeface="Calibri"/>
              </a:rPr>
              <a:t>of</a:t>
            </a:r>
            <a:r>
              <a:rPr sz="2850" spc="-30" dirty="0">
                <a:latin typeface="Garamond" panose="02020404030301010803" pitchFamily="18" charset="0"/>
                <a:cs typeface="Calibri"/>
              </a:rPr>
              <a:t> </a:t>
            </a:r>
            <a:r>
              <a:rPr sz="2850" spc="-5" dirty="0">
                <a:latin typeface="Garamond" panose="02020404030301010803" pitchFamily="18" charset="0"/>
                <a:cs typeface="Calibri"/>
              </a:rPr>
              <a:t>earlier</a:t>
            </a:r>
            <a:r>
              <a:rPr sz="2850" spc="-10" dirty="0">
                <a:latin typeface="Garamond" panose="02020404030301010803" pitchFamily="18" charset="0"/>
                <a:cs typeface="Calibri"/>
              </a:rPr>
              <a:t> </a:t>
            </a:r>
            <a:r>
              <a:rPr sz="2850" spc="-25" dirty="0">
                <a:latin typeface="Garamond" panose="02020404030301010803" pitchFamily="18" charset="0"/>
                <a:cs typeface="Calibri"/>
              </a:rPr>
              <a:t>years</a:t>
            </a:r>
            <a:r>
              <a:rPr sz="2850" spc="10" dirty="0">
                <a:latin typeface="Garamond" panose="02020404030301010803" pitchFamily="18" charset="0"/>
                <a:cs typeface="Calibri"/>
              </a:rPr>
              <a:t> </a:t>
            </a:r>
            <a:r>
              <a:rPr sz="2850" spc="-10" dirty="0">
                <a:latin typeface="Garamond" panose="02020404030301010803" pitchFamily="18" charset="0"/>
                <a:cs typeface="Calibri"/>
              </a:rPr>
              <a:t>cannot</a:t>
            </a:r>
            <a:r>
              <a:rPr sz="2850" spc="-30" dirty="0">
                <a:latin typeface="Garamond" panose="02020404030301010803" pitchFamily="18" charset="0"/>
                <a:cs typeface="Calibri"/>
              </a:rPr>
              <a:t> </a:t>
            </a:r>
            <a:r>
              <a:rPr sz="2850" spc="10" dirty="0">
                <a:latin typeface="Garamond" panose="02020404030301010803" pitchFamily="18" charset="0"/>
                <a:cs typeface="Calibri"/>
              </a:rPr>
              <a:t>be</a:t>
            </a:r>
            <a:r>
              <a:rPr sz="2850" spc="-35" dirty="0">
                <a:latin typeface="Garamond" panose="02020404030301010803" pitchFamily="18" charset="0"/>
                <a:cs typeface="Calibri"/>
              </a:rPr>
              <a:t> </a:t>
            </a:r>
            <a:r>
              <a:rPr sz="2850" spc="-15" dirty="0">
                <a:latin typeface="Garamond" panose="02020404030301010803" pitchFamily="18" charset="0"/>
                <a:cs typeface="Calibri"/>
              </a:rPr>
              <a:t>set</a:t>
            </a:r>
            <a:r>
              <a:rPr sz="2850" spc="-30" dirty="0">
                <a:latin typeface="Garamond" panose="02020404030301010803" pitchFamily="18" charset="0"/>
                <a:cs typeface="Calibri"/>
              </a:rPr>
              <a:t> </a:t>
            </a:r>
            <a:r>
              <a:rPr sz="2850" spc="-10" dirty="0">
                <a:latin typeface="Garamond" panose="02020404030301010803" pitchFamily="18" charset="0"/>
                <a:cs typeface="Calibri"/>
              </a:rPr>
              <a:t>off</a:t>
            </a:r>
            <a:endParaRPr sz="2850" dirty="0">
              <a:latin typeface="Garamond" panose="02020404030301010803" pitchFamily="18" charset="0"/>
              <a:cs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0271" y="7053529"/>
            <a:ext cx="8862060" cy="361950"/>
          </a:xfrm>
          <a:prstGeom prst="rect">
            <a:avLst/>
          </a:prstGeom>
        </p:spPr>
        <p:txBody>
          <a:bodyPr vert="horz" wrap="square" lIns="0" tIns="13335" rIns="0" bIns="0" rtlCol="0">
            <a:spAutoFit/>
          </a:bodyPr>
          <a:lstStyle/>
          <a:p>
            <a:pPr marL="12700">
              <a:lnSpc>
                <a:spcPct val="100000"/>
              </a:lnSpc>
              <a:spcBef>
                <a:spcPts val="105"/>
              </a:spcBef>
            </a:pPr>
            <a:r>
              <a:rPr sz="2200" spc="-5" dirty="0">
                <a:latin typeface="Garamond" panose="02020404030301010803" pitchFamily="18" charset="0"/>
                <a:cs typeface="Calibri"/>
              </a:rPr>
              <a:t>income</a:t>
            </a:r>
            <a:r>
              <a:rPr sz="2200" spc="-30" dirty="0">
                <a:latin typeface="Garamond" panose="02020404030301010803" pitchFamily="18" charset="0"/>
                <a:cs typeface="Calibri"/>
              </a:rPr>
              <a:t> </a:t>
            </a:r>
            <a:r>
              <a:rPr sz="2200" spc="-5" dirty="0">
                <a:latin typeface="Garamond" panose="02020404030301010803" pitchFamily="18" charset="0"/>
                <a:cs typeface="Calibri"/>
              </a:rPr>
              <a:t>provisions</a:t>
            </a:r>
            <a:r>
              <a:rPr sz="2200" spc="-55" dirty="0">
                <a:latin typeface="Garamond" panose="02020404030301010803" pitchFamily="18" charset="0"/>
                <a:cs typeface="Calibri"/>
              </a:rPr>
              <a:t> </a:t>
            </a:r>
            <a:r>
              <a:rPr sz="2200" spc="-5" dirty="0">
                <a:latin typeface="Garamond" panose="02020404030301010803" pitchFamily="18" charset="0"/>
                <a:cs typeface="Calibri"/>
              </a:rPr>
              <a:t>are</a:t>
            </a:r>
            <a:r>
              <a:rPr sz="2200" spc="15" dirty="0">
                <a:latin typeface="Garamond" panose="02020404030301010803" pitchFamily="18" charset="0"/>
                <a:cs typeface="Calibri"/>
              </a:rPr>
              <a:t> </a:t>
            </a:r>
            <a:r>
              <a:rPr sz="2200" b="1" spc="5" dirty="0">
                <a:solidFill>
                  <a:srgbClr val="FF0000"/>
                </a:solidFill>
                <a:latin typeface="Garamond" panose="02020404030301010803" pitchFamily="18" charset="0"/>
                <a:cs typeface="Calibri"/>
              </a:rPr>
              <a:t>made</a:t>
            </a:r>
            <a:r>
              <a:rPr sz="2200" b="1" spc="-40" dirty="0">
                <a:solidFill>
                  <a:srgbClr val="FF0000"/>
                </a:solidFill>
                <a:latin typeface="Garamond" panose="02020404030301010803" pitchFamily="18" charset="0"/>
                <a:cs typeface="Calibri"/>
              </a:rPr>
              <a:t> </a:t>
            </a:r>
            <a:r>
              <a:rPr sz="2200" b="1" spc="-5" dirty="0">
                <a:solidFill>
                  <a:srgbClr val="FF0000"/>
                </a:solidFill>
                <a:latin typeface="Garamond" panose="02020404030301010803" pitchFamily="18" charset="0"/>
                <a:cs typeface="Calibri"/>
              </a:rPr>
              <a:t>applicable</a:t>
            </a:r>
            <a:r>
              <a:rPr sz="2200" b="1" spc="-20" dirty="0">
                <a:solidFill>
                  <a:srgbClr val="FF0000"/>
                </a:solidFill>
                <a:latin typeface="Garamond" panose="02020404030301010803" pitchFamily="18" charset="0"/>
                <a:cs typeface="Calibri"/>
              </a:rPr>
              <a:t> to</a:t>
            </a:r>
            <a:r>
              <a:rPr sz="2200" b="1" spc="-25" dirty="0">
                <a:solidFill>
                  <a:srgbClr val="FF0000"/>
                </a:solidFill>
                <a:latin typeface="Garamond" panose="02020404030301010803" pitchFamily="18" charset="0"/>
                <a:cs typeface="Calibri"/>
              </a:rPr>
              <a:t> </a:t>
            </a:r>
            <a:r>
              <a:rPr sz="2200" b="1" spc="-5" dirty="0">
                <a:solidFill>
                  <a:srgbClr val="FF0000"/>
                </a:solidFill>
                <a:latin typeface="Garamond" panose="02020404030301010803" pitchFamily="18" charset="0"/>
                <a:cs typeface="Calibri"/>
              </a:rPr>
              <a:t>10(23C)</a:t>
            </a:r>
            <a:r>
              <a:rPr sz="2200" b="1" spc="-40" dirty="0">
                <a:solidFill>
                  <a:srgbClr val="FF0000"/>
                </a:solidFill>
                <a:latin typeface="Garamond" panose="02020404030301010803" pitchFamily="18" charset="0"/>
                <a:cs typeface="Calibri"/>
              </a:rPr>
              <a:t> </a:t>
            </a:r>
            <a:r>
              <a:rPr sz="2200" b="1" spc="-5" dirty="0">
                <a:solidFill>
                  <a:srgbClr val="FF0000"/>
                </a:solidFill>
                <a:latin typeface="Garamond" panose="02020404030301010803" pitchFamily="18" charset="0"/>
                <a:cs typeface="Calibri"/>
              </a:rPr>
              <a:t>regime</a:t>
            </a:r>
            <a:r>
              <a:rPr sz="2200" b="1" spc="-15" dirty="0">
                <a:solidFill>
                  <a:srgbClr val="FF0000"/>
                </a:solidFill>
                <a:latin typeface="Garamond" panose="02020404030301010803" pitchFamily="18" charset="0"/>
                <a:cs typeface="Calibri"/>
              </a:rPr>
              <a:t> </a:t>
            </a:r>
            <a:r>
              <a:rPr sz="2200" b="1" spc="-5" dirty="0">
                <a:solidFill>
                  <a:srgbClr val="FF0000"/>
                </a:solidFill>
                <a:latin typeface="Garamond" panose="02020404030301010803" pitchFamily="18" charset="0"/>
                <a:cs typeface="Calibri"/>
              </a:rPr>
              <a:t>as</a:t>
            </a:r>
            <a:r>
              <a:rPr sz="2200" b="1" spc="-35" dirty="0">
                <a:solidFill>
                  <a:srgbClr val="FF0000"/>
                </a:solidFill>
                <a:latin typeface="Garamond" panose="02020404030301010803" pitchFamily="18" charset="0"/>
                <a:cs typeface="Calibri"/>
              </a:rPr>
              <a:t> </a:t>
            </a:r>
            <a:r>
              <a:rPr sz="2200" b="1" spc="5" dirty="0">
                <a:solidFill>
                  <a:srgbClr val="FF0000"/>
                </a:solidFill>
                <a:latin typeface="Garamond" panose="02020404030301010803" pitchFamily="18" charset="0"/>
                <a:cs typeface="Calibri"/>
              </a:rPr>
              <a:t>well</a:t>
            </a:r>
            <a:r>
              <a:rPr sz="2200" spc="5" dirty="0">
                <a:latin typeface="Garamond" panose="02020404030301010803" pitchFamily="18" charset="0"/>
                <a:cs typeface="Calibri"/>
              </a:rPr>
              <a:t>.</a:t>
            </a:r>
            <a:r>
              <a:rPr sz="2200" spc="-15" dirty="0">
                <a:latin typeface="Garamond" panose="02020404030301010803" pitchFamily="18" charset="0"/>
                <a:cs typeface="Calibri"/>
              </a:rPr>
              <a:t> </a:t>
            </a:r>
            <a:r>
              <a:rPr sz="2200" spc="-75" dirty="0">
                <a:latin typeface="Garamond" panose="02020404030301010803" pitchFamily="18" charset="0"/>
                <a:cs typeface="Calibri"/>
              </a:rPr>
              <a:t>AY</a:t>
            </a:r>
            <a:r>
              <a:rPr sz="2200" spc="-30" dirty="0">
                <a:latin typeface="Garamond" panose="02020404030301010803" pitchFamily="18" charset="0"/>
                <a:cs typeface="Calibri"/>
              </a:rPr>
              <a:t> </a:t>
            </a:r>
            <a:r>
              <a:rPr sz="2200" spc="-5" dirty="0">
                <a:latin typeface="Garamond" panose="02020404030301010803" pitchFamily="18" charset="0"/>
                <a:cs typeface="Calibri"/>
              </a:rPr>
              <a:t>2023-24</a:t>
            </a:r>
            <a:endParaRPr sz="2200" dirty="0">
              <a:latin typeface="Garamond" panose="02020404030301010803" pitchFamily="18" charset="0"/>
              <a:cs typeface="Calibri"/>
            </a:endParaRPr>
          </a:p>
        </p:txBody>
      </p:sp>
      <p:sp>
        <p:nvSpPr>
          <p:cNvPr id="3" name="object 3"/>
          <p:cNvSpPr txBox="1"/>
          <p:nvPr/>
        </p:nvSpPr>
        <p:spPr>
          <a:xfrm>
            <a:off x="9605226" y="7076974"/>
            <a:ext cx="196215" cy="226695"/>
          </a:xfrm>
          <a:prstGeom prst="rect">
            <a:avLst/>
          </a:prstGeom>
        </p:spPr>
        <p:txBody>
          <a:bodyPr vert="horz" wrap="square" lIns="0" tIns="15240" rIns="0" bIns="0" rtlCol="0">
            <a:spAutoFit/>
          </a:bodyPr>
          <a:lstStyle/>
          <a:p>
            <a:pPr marL="12700">
              <a:lnSpc>
                <a:spcPct val="100000"/>
              </a:lnSpc>
              <a:spcBef>
                <a:spcPts val="120"/>
              </a:spcBef>
            </a:pPr>
            <a:r>
              <a:rPr sz="1300" spc="10" dirty="0">
                <a:solidFill>
                  <a:srgbClr val="949494"/>
                </a:solidFill>
                <a:latin typeface="Calibri"/>
                <a:cs typeface="Calibri"/>
              </a:rPr>
              <a:t>1</a:t>
            </a:r>
            <a:r>
              <a:rPr sz="1300" spc="10" dirty="0">
                <a:solidFill>
                  <a:srgbClr val="878787"/>
                </a:solidFill>
                <a:latin typeface="Calibri"/>
                <a:cs typeface="Calibri"/>
              </a:rPr>
              <a:t>5</a:t>
            </a:r>
            <a:endParaRPr sz="1300">
              <a:latin typeface="Calibri"/>
              <a:cs typeface="Calibri"/>
            </a:endParaRPr>
          </a:p>
        </p:txBody>
      </p:sp>
      <p:sp>
        <p:nvSpPr>
          <p:cNvPr id="4" name="object 4"/>
          <p:cNvSpPr txBox="1">
            <a:spLocks noGrp="1"/>
          </p:cNvSpPr>
          <p:nvPr>
            <p:ph type="title"/>
          </p:nvPr>
        </p:nvSpPr>
        <p:spPr>
          <a:xfrm>
            <a:off x="1674452" y="147371"/>
            <a:ext cx="7634648" cy="486030"/>
          </a:xfrm>
          <a:prstGeom prst="rect">
            <a:avLst/>
          </a:prstGeom>
        </p:spPr>
        <p:txBody>
          <a:bodyPr vert="horz" wrap="square" lIns="0" tIns="16510" rIns="0" bIns="0" rtlCol="0">
            <a:spAutoFit/>
          </a:bodyPr>
          <a:lstStyle/>
          <a:p>
            <a:pPr marL="12700">
              <a:lnSpc>
                <a:spcPct val="100000"/>
              </a:lnSpc>
              <a:spcBef>
                <a:spcPts val="130"/>
              </a:spcBef>
            </a:pPr>
            <a:r>
              <a:rPr sz="3050" spc="5" dirty="0">
                <a:latin typeface="Garamond" panose="02020404030301010803" pitchFamily="18" charset="0"/>
              </a:rPr>
              <a:t>FA:</a:t>
            </a:r>
            <a:r>
              <a:rPr sz="3050" spc="-35" dirty="0">
                <a:latin typeface="Garamond" panose="02020404030301010803" pitchFamily="18" charset="0"/>
              </a:rPr>
              <a:t> </a:t>
            </a:r>
            <a:r>
              <a:rPr sz="3050" spc="10" dirty="0">
                <a:latin typeface="Garamond" panose="02020404030301010803" pitchFamily="18" charset="0"/>
              </a:rPr>
              <a:t>2022</a:t>
            </a:r>
            <a:r>
              <a:rPr sz="3050" spc="25" dirty="0">
                <a:latin typeface="Garamond" panose="02020404030301010803" pitchFamily="18" charset="0"/>
              </a:rPr>
              <a:t> </a:t>
            </a:r>
            <a:r>
              <a:rPr sz="3050" spc="15" dirty="0">
                <a:latin typeface="Garamond" panose="02020404030301010803" pitchFamily="18" charset="0"/>
              </a:rPr>
              <a:t>–</a:t>
            </a:r>
            <a:r>
              <a:rPr sz="3050" spc="-5" dirty="0">
                <a:latin typeface="Garamond" panose="02020404030301010803" pitchFamily="18" charset="0"/>
              </a:rPr>
              <a:t> </a:t>
            </a:r>
            <a:r>
              <a:rPr sz="3050" dirty="0">
                <a:latin typeface="Garamond" panose="02020404030301010803" pitchFamily="18" charset="0"/>
              </a:rPr>
              <a:t>Amendments</a:t>
            </a:r>
            <a:r>
              <a:rPr sz="3050" spc="20" dirty="0">
                <a:latin typeface="Garamond" panose="02020404030301010803" pitchFamily="18" charset="0"/>
              </a:rPr>
              <a:t> to</a:t>
            </a:r>
            <a:r>
              <a:rPr sz="3050" spc="-40" dirty="0">
                <a:latin typeface="Garamond" panose="02020404030301010803" pitchFamily="18" charset="0"/>
              </a:rPr>
              <a:t> </a:t>
            </a:r>
            <a:r>
              <a:rPr sz="3050" spc="15" dirty="0">
                <a:latin typeface="Garamond" panose="02020404030301010803" pitchFamily="18" charset="0"/>
              </a:rPr>
              <a:t>bring</a:t>
            </a:r>
            <a:r>
              <a:rPr sz="3050" spc="-25" dirty="0">
                <a:latin typeface="Garamond" panose="02020404030301010803" pitchFamily="18" charset="0"/>
              </a:rPr>
              <a:t> </a:t>
            </a:r>
            <a:r>
              <a:rPr sz="3050" spc="10" dirty="0">
                <a:latin typeface="Garamond" panose="02020404030301010803" pitchFamily="18" charset="0"/>
              </a:rPr>
              <a:t>consistency</a:t>
            </a:r>
            <a:endParaRPr sz="3050" dirty="0">
              <a:latin typeface="Garamond" panose="02020404030301010803" pitchFamily="18" charset="0"/>
            </a:endParaRPr>
          </a:p>
        </p:txBody>
      </p:sp>
      <p:sp>
        <p:nvSpPr>
          <p:cNvPr id="5" name="object 5"/>
          <p:cNvSpPr txBox="1"/>
          <p:nvPr/>
        </p:nvSpPr>
        <p:spPr>
          <a:xfrm>
            <a:off x="650271" y="657911"/>
            <a:ext cx="9409430" cy="6348730"/>
          </a:xfrm>
          <a:prstGeom prst="rect">
            <a:avLst/>
          </a:prstGeom>
        </p:spPr>
        <p:txBody>
          <a:bodyPr vert="horz" wrap="square" lIns="0" tIns="1905" rIns="0" bIns="0" rtlCol="0">
            <a:spAutoFit/>
          </a:bodyPr>
          <a:lstStyle/>
          <a:p>
            <a:pPr marL="12700" marR="5080" algn="just">
              <a:lnSpc>
                <a:spcPct val="103400"/>
              </a:lnSpc>
              <a:spcBef>
                <a:spcPts val="15"/>
              </a:spcBef>
              <a:buSzPct val="90909"/>
              <a:buFont typeface="Arial MT"/>
              <a:buChar char="•"/>
              <a:tabLst>
                <a:tab pos="107314" algn="l"/>
              </a:tabLst>
            </a:pPr>
            <a:r>
              <a:rPr sz="2200" dirty="0">
                <a:latin typeface="Garamond" panose="02020404030301010803" pitchFamily="18" charset="0"/>
                <a:cs typeface="Calibri"/>
              </a:rPr>
              <a:t>A </a:t>
            </a:r>
            <a:r>
              <a:rPr sz="2200" spc="-5" dirty="0">
                <a:latin typeface="Garamond" panose="02020404030301010803" pitchFamily="18" charset="0"/>
                <a:cs typeface="Calibri"/>
              </a:rPr>
              <a:t>trust/institution </a:t>
            </a:r>
            <a:r>
              <a:rPr sz="2200" dirty="0">
                <a:latin typeface="Garamond" panose="02020404030301010803" pitchFamily="18" charset="0"/>
                <a:cs typeface="Calibri"/>
              </a:rPr>
              <a:t>is </a:t>
            </a:r>
            <a:r>
              <a:rPr sz="2200" spc="-10" dirty="0">
                <a:latin typeface="Garamond" panose="02020404030301010803" pitchFamily="18" charset="0"/>
                <a:cs typeface="Calibri"/>
              </a:rPr>
              <a:t>required </a:t>
            </a:r>
            <a:r>
              <a:rPr sz="2200" spc="-15" dirty="0">
                <a:latin typeface="Garamond" panose="02020404030301010803" pitchFamily="18" charset="0"/>
                <a:cs typeface="Calibri"/>
              </a:rPr>
              <a:t>to </a:t>
            </a:r>
            <a:r>
              <a:rPr sz="2200" spc="-5" dirty="0">
                <a:latin typeface="Garamond" panose="02020404030301010803" pitchFamily="18" charset="0"/>
                <a:cs typeface="Calibri"/>
              </a:rPr>
              <a:t>apply </a:t>
            </a:r>
            <a:r>
              <a:rPr sz="2200" spc="-10" dirty="0">
                <a:latin typeface="Garamond" panose="02020404030301010803" pitchFamily="18" charset="0"/>
                <a:cs typeface="Calibri"/>
              </a:rPr>
              <a:t>at </a:t>
            </a:r>
            <a:r>
              <a:rPr sz="2200" spc="-5" dirty="0">
                <a:latin typeface="Garamond" panose="02020404030301010803" pitchFamily="18" charset="0"/>
                <a:cs typeface="Calibri"/>
              </a:rPr>
              <a:t>least </a:t>
            </a:r>
            <a:r>
              <a:rPr sz="2200" spc="-10" dirty="0">
                <a:latin typeface="Garamond" panose="02020404030301010803" pitchFamily="18" charset="0"/>
                <a:cs typeface="Calibri"/>
              </a:rPr>
              <a:t>85 percent of </a:t>
            </a:r>
            <a:r>
              <a:rPr sz="2200" spc="-5" dirty="0">
                <a:latin typeface="Garamond" panose="02020404030301010803" pitchFamily="18" charset="0"/>
                <a:cs typeface="Calibri"/>
              </a:rPr>
              <a:t>its </a:t>
            </a:r>
            <a:r>
              <a:rPr sz="2200" spc="-10" dirty="0">
                <a:latin typeface="Garamond" panose="02020404030301010803" pitchFamily="18" charset="0"/>
                <a:cs typeface="Calibri"/>
              </a:rPr>
              <a:t>income </a:t>
            </a:r>
            <a:r>
              <a:rPr sz="2200" spc="-15" dirty="0">
                <a:latin typeface="Garamond" panose="02020404030301010803" pitchFamily="18" charset="0"/>
                <a:cs typeface="Calibri"/>
              </a:rPr>
              <a:t>towards </a:t>
            </a:r>
            <a:r>
              <a:rPr sz="2200" spc="-10" dirty="0">
                <a:latin typeface="Garamond" panose="02020404030301010803" pitchFamily="18" charset="0"/>
                <a:cs typeface="Calibri"/>
              </a:rPr>
              <a:t> </a:t>
            </a:r>
            <a:r>
              <a:rPr sz="2200" spc="-5" dirty="0">
                <a:latin typeface="Garamond" panose="02020404030301010803" pitchFamily="18" charset="0"/>
                <a:cs typeface="Calibri"/>
              </a:rPr>
              <a:t>charitable</a:t>
            </a:r>
            <a:r>
              <a:rPr sz="2200" dirty="0">
                <a:latin typeface="Garamond" panose="02020404030301010803" pitchFamily="18" charset="0"/>
                <a:cs typeface="Calibri"/>
              </a:rPr>
              <a:t> activities</a:t>
            </a:r>
            <a:r>
              <a:rPr sz="2200" spc="5" dirty="0">
                <a:latin typeface="Garamond" panose="02020404030301010803" pitchFamily="18" charset="0"/>
                <a:cs typeface="Calibri"/>
              </a:rPr>
              <a:t> </a:t>
            </a:r>
            <a:r>
              <a:rPr sz="2200" dirty="0">
                <a:latin typeface="Garamond" panose="02020404030301010803" pitchFamily="18" charset="0"/>
                <a:cs typeface="Calibri"/>
              </a:rPr>
              <a:t>in a particular </a:t>
            </a:r>
            <a:r>
              <a:rPr sz="2200" spc="-55" dirty="0">
                <a:latin typeface="Garamond" panose="02020404030301010803" pitchFamily="18" charset="0"/>
                <a:cs typeface="Calibri"/>
              </a:rPr>
              <a:t>year.</a:t>
            </a:r>
            <a:r>
              <a:rPr sz="2200" spc="-50" dirty="0">
                <a:latin typeface="Garamond" panose="02020404030301010803" pitchFamily="18" charset="0"/>
                <a:cs typeface="Calibri"/>
              </a:rPr>
              <a:t> </a:t>
            </a:r>
            <a:r>
              <a:rPr sz="2200" spc="-35" dirty="0">
                <a:latin typeface="Garamond" panose="02020404030301010803" pitchFamily="18" charset="0"/>
                <a:cs typeface="Calibri"/>
              </a:rPr>
              <a:t>However,</a:t>
            </a:r>
            <a:r>
              <a:rPr sz="2200" spc="-30" dirty="0">
                <a:latin typeface="Garamond" panose="02020404030301010803" pitchFamily="18" charset="0"/>
                <a:cs typeface="Calibri"/>
              </a:rPr>
              <a:t> </a:t>
            </a:r>
            <a:r>
              <a:rPr sz="2200" dirty="0">
                <a:latin typeface="Garamond" panose="02020404030301010803" pitchFamily="18" charset="0"/>
                <a:cs typeface="Calibri"/>
              </a:rPr>
              <a:t>in </a:t>
            </a:r>
            <a:r>
              <a:rPr sz="2200" spc="-10" dirty="0">
                <a:latin typeface="Garamond" panose="02020404030301010803" pitchFamily="18" charset="0"/>
                <a:cs typeface="Calibri"/>
              </a:rPr>
              <a:t>the</a:t>
            </a:r>
            <a:r>
              <a:rPr sz="2200" spc="475" dirty="0">
                <a:latin typeface="Garamond" panose="02020404030301010803" pitchFamily="18" charset="0"/>
                <a:cs typeface="Calibri"/>
              </a:rPr>
              <a:t> </a:t>
            </a:r>
            <a:r>
              <a:rPr sz="2200" spc="-15" dirty="0">
                <a:latin typeface="Garamond" panose="02020404030301010803" pitchFamily="18" charset="0"/>
                <a:cs typeface="Calibri"/>
              </a:rPr>
              <a:t>event</a:t>
            </a:r>
            <a:r>
              <a:rPr sz="2200" spc="465" dirty="0">
                <a:latin typeface="Garamond" panose="02020404030301010803" pitchFamily="18" charset="0"/>
                <a:cs typeface="Calibri"/>
              </a:rPr>
              <a:t> </a:t>
            </a:r>
            <a:r>
              <a:rPr sz="2200" dirty="0">
                <a:latin typeface="Garamond" panose="02020404030301010803" pitchFamily="18" charset="0"/>
                <a:cs typeface="Calibri"/>
              </a:rPr>
              <a:t>this</a:t>
            </a:r>
            <a:r>
              <a:rPr sz="2200" spc="500" dirty="0">
                <a:latin typeface="Garamond" panose="02020404030301010803" pitchFamily="18" charset="0"/>
                <a:cs typeface="Calibri"/>
              </a:rPr>
              <a:t> </a:t>
            </a:r>
            <a:r>
              <a:rPr sz="2200" spc="-10" dirty="0">
                <a:latin typeface="Garamond" panose="02020404030301010803" pitchFamily="18" charset="0"/>
                <a:cs typeface="Calibri"/>
              </a:rPr>
              <a:t>threshold</a:t>
            </a:r>
            <a:r>
              <a:rPr sz="2200" spc="475" dirty="0">
                <a:latin typeface="Garamond" panose="02020404030301010803" pitchFamily="18" charset="0"/>
                <a:cs typeface="Calibri"/>
              </a:rPr>
              <a:t> </a:t>
            </a:r>
            <a:r>
              <a:rPr sz="2200" spc="-10" dirty="0">
                <a:latin typeface="Garamond" panose="02020404030301010803" pitchFamily="18" charset="0"/>
                <a:cs typeface="Calibri"/>
              </a:rPr>
              <a:t>is </a:t>
            </a:r>
            <a:r>
              <a:rPr sz="2200" spc="-5" dirty="0">
                <a:latin typeface="Garamond" panose="02020404030301010803" pitchFamily="18" charset="0"/>
                <a:cs typeface="Calibri"/>
              </a:rPr>
              <a:t> </a:t>
            </a:r>
            <a:r>
              <a:rPr sz="2200" dirty="0">
                <a:latin typeface="Garamond" panose="02020404030301010803" pitchFamily="18" charset="0"/>
                <a:cs typeface="Calibri"/>
              </a:rPr>
              <a:t>not </a:t>
            </a:r>
            <a:r>
              <a:rPr sz="2200" spc="-5" dirty="0">
                <a:latin typeface="Garamond" panose="02020404030301010803" pitchFamily="18" charset="0"/>
                <a:cs typeface="Calibri"/>
              </a:rPr>
              <a:t>met, </a:t>
            </a:r>
            <a:r>
              <a:rPr sz="2200" spc="-10" dirty="0">
                <a:latin typeface="Garamond" panose="02020404030301010803" pitchFamily="18" charset="0"/>
                <a:cs typeface="Calibri"/>
              </a:rPr>
              <a:t>the </a:t>
            </a:r>
            <a:r>
              <a:rPr sz="2200" spc="-15" dirty="0">
                <a:latin typeface="Garamond" panose="02020404030301010803" pitchFamily="18" charset="0"/>
                <a:cs typeface="Calibri"/>
              </a:rPr>
              <a:t>law </a:t>
            </a:r>
            <a:r>
              <a:rPr sz="2200" spc="-10" dirty="0">
                <a:latin typeface="Garamond" panose="02020404030301010803" pitchFamily="18" charset="0"/>
                <a:cs typeface="Calibri"/>
              </a:rPr>
              <a:t>allows </a:t>
            </a:r>
            <a:r>
              <a:rPr sz="2200" spc="-20" dirty="0">
                <a:latin typeface="Garamond" panose="02020404030301010803" pitchFamily="18" charset="0"/>
                <a:cs typeface="Calibri"/>
              </a:rPr>
              <a:t>for </a:t>
            </a:r>
            <a:r>
              <a:rPr sz="2200" b="1" spc="-10" dirty="0">
                <a:solidFill>
                  <a:srgbClr val="FF0000"/>
                </a:solidFill>
                <a:latin typeface="Garamond" panose="02020404030301010803" pitchFamily="18" charset="0"/>
                <a:cs typeface="Calibri"/>
              </a:rPr>
              <a:t>accumulation </a:t>
            </a:r>
            <a:r>
              <a:rPr sz="2200" b="1" spc="5" dirty="0">
                <a:solidFill>
                  <a:srgbClr val="FF0000"/>
                </a:solidFill>
                <a:latin typeface="Garamond" panose="02020404030301010803" pitchFamily="18" charset="0"/>
                <a:cs typeface="Calibri"/>
              </a:rPr>
              <a:t>of </a:t>
            </a:r>
            <a:r>
              <a:rPr sz="2200" b="1" spc="-5" dirty="0">
                <a:solidFill>
                  <a:srgbClr val="FF0000"/>
                </a:solidFill>
                <a:latin typeface="Garamond" panose="02020404030301010803" pitchFamily="18" charset="0"/>
                <a:cs typeface="Calibri"/>
              </a:rPr>
              <a:t>funds </a:t>
            </a:r>
            <a:r>
              <a:rPr sz="2200" spc="-15" dirty="0">
                <a:latin typeface="Garamond" panose="02020404030301010803" pitchFamily="18" charset="0"/>
                <a:cs typeface="Calibri"/>
              </a:rPr>
              <a:t>to </a:t>
            </a:r>
            <a:r>
              <a:rPr sz="2200" spc="-5" dirty="0">
                <a:latin typeface="Garamond" panose="02020404030301010803" pitchFamily="18" charset="0"/>
                <a:cs typeface="Calibri"/>
              </a:rPr>
              <a:t>be </a:t>
            </a:r>
            <a:r>
              <a:rPr sz="2200" dirty="0">
                <a:latin typeface="Garamond" panose="02020404030301010803" pitchFamily="18" charset="0"/>
                <a:cs typeface="Calibri"/>
              </a:rPr>
              <a:t>applied </a:t>
            </a:r>
            <a:r>
              <a:rPr sz="2200" spc="-25" dirty="0">
                <a:latin typeface="Garamond" panose="02020404030301010803" pitchFamily="18" charset="0"/>
                <a:cs typeface="Calibri"/>
              </a:rPr>
              <a:t>for </a:t>
            </a:r>
            <a:r>
              <a:rPr sz="2200" spc="-5" dirty="0">
                <a:latin typeface="Garamond" panose="02020404030301010803" pitchFamily="18" charset="0"/>
                <a:cs typeface="Calibri"/>
              </a:rPr>
              <a:t>charitable </a:t>
            </a:r>
            <a:r>
              <a:rPr sz="2200" dirty="0">
                <a:latin typeface="Garamond" panose="02020404030301010803" pitchFamily="18" charset="0"/>
                <a:cs typeface="Calibri"/>
              </a:rPr>
              <a:t> </a:t>
            </a:r>
            <a:r>
              <a:rPr sz="2200" spc="-5" dirty="0">
                <a:latin typeface="Garamond" panose="02020404030301010803" pitchFamily="18" charset="0"/>
                <a:cs typeface="Calibri"/>
              </a:rPr>
              <a:t>purposes</a:t>
            </a:r>
            <a:r>
              <a:rPr sz="2200" dirty="0">
                <a:latin typeface="Garamond" panose="02020404030301010803" pitchFamily="18" charset="0"/>
                <a:cs typeface="Calibri"/>
              </a:rPr>
              <a:t> </a:t>
            </a:r>
            <a:r>
              <a:rPr sz="2200" spc="-10" dirty="0">
                <a:latin typeface="Garamond" panose="02020404030301010803" pitchFamily="18" charset="0"/>
                <a:cs typeface="Calibri"/>
              </a:rPr>
              <a:t>in</a:t>
            </a:r>
            <a:r>
              <a:rPr sz="2200" spc="-5" dirty="0">
                <a:latin typeface="Garamond" panose="02020404030301010803" pitchFamily="18" charset="0"/>
                <a:cs typeface="Calibri"/>
              </a:rPr>
              <a:t> </a:t>
            </a:r>
            <a:r>
              <a:rPr sz="2200" dirty="0">
                <a:latin typeface="Garamond" panose="02020404030301010803" pitchFamily="18" charset="0"/>
                <a:cs typeface="Calibri"/>
              </a:rPr>
              <a:t>the</a:t>
            </a:r>
            <a:r>
              <a:rPr sz="2200" spc="5" dirty="0">
                <a:latin typeface="Garamond" panose="02020404030301010803" pitchFamily="18" charset="0"/>
                <a:cs typeface="Calibri"/>
              </a:rPr>
              <a:t> </a:t>
            </a:r>
            <a:r>
              <a:rPr sz="2200" spc="-10" dirty="0">
                <a:latin typeface="Garamond" panose="02020404030301010803" pitchFamily="18" charset="0"/>
                <a:cs typeface="Calibri"/>
              </a:rPr>
              <a:t>future</a:t>
            </a:r>
            <a:r>
              <a:rPr sz="2200" spc="-5" dirty="0">
                <a:latin typeface="Garamond" panose="02020404030301010803" pitchFamily="18" charset="0"/>
                <a:cs typeface="Calibri"/>
              </a:rPr>
              <a:t> </a:t>
            </a:r>
            <a:r>
              <a:rPr sz="2200" spc="-15" dirty="0">
                <a:latin typeface="Garamond" panose="02020404030301010803" pitchFamily="18" charset="0"/>
                <a:cs typeface="Calibri"/>
              </a:rPr>
              <a:t>years</a:t>
            </a:r>
            <a:r>
              <a:rPr sz="2200" spc="-10" dirty="0">
                <a:latin typeface="Garamond" panose="02020404030301010803" pitchFamily="18" charset="0"/>
                <a:cs typeface="Calibri"/>
              </a:rPr>
              <a:t> </a:t>
            </a:r>
            <a:r>
              <a:rPr sz="2200" dirty="0">
                <a:latin typeface="Garamond" panose="02020404030301010803" pitchFamily="18" charset="0"/>
                <a:cs typeface="Calibri"/>
              </a:rPr>
              <a:t>(</a:t>
            </a:r>
            <a:r>
              <a:rPr sz="2200" b="1" dirty="0">
                <a:solidFill>
                  <a:srgbClr val="FF0000"/>
                </a:solidFill>
                <a:latin typeface="Garamond" panose="02020404030301010803" pitchFamily="18" charset="0"/>
                <a:cs typeface="Calibri"/>
              </a:rPr>
              <a:t>not</a:t>
            </a:r>
            <a:r>
              <a:rPr sz="2200" b="1" spc="5" dirty="0">
                <a:solidFill>
                  <a:srgbClr val="FF0000"/>
                </a:solidFill>
                <a:latin typeface="Garamond" panose="02020404030301010803" pitchFamily="18" charset="0"/>
                <a:cs typeface="Calibri"/>
              </a:rPr>
              <a:t> </a:t>
            </a:r>
            <a:r>
              <a:rPr sz="2200" b="1" spc="-15" dirty="0">
                <a:solidFill>
                  <a:srgbClr val="FF0000"/>
                </a:solidFill>
                <a:latin typeface="Garamond" panose="02020404030301010803" pitchFamily="18" charset="0"/>
                <a:cs typeface="Calibri"/>
              </a:rPr>
              <a:t>exceeding</a:t>
            </a:r>
            <a:r>
              <a:rPr sz="2200" b="1" spc="-10" dirty="0">
                <a:solidFill>
                  <a:srgbClr val="FF0000"/>
                </a:solidFill>
                <a:latin typeface="Garamond" panose="02020404030301010803" pitchFamily="18" charset="0"/>
                <a:cs typeface="Calibri"/>
              </a:rPr>
              <a:t> </a:t>
            </a:r>
            <a:r>
              <a:rPr sz="2200" b="1" dirty="0">
                <a:solidFill>
                  <a:srgbClr val="FF0000"/>
                </a:solidFill>
                <a:latin typeface="Garamond" panose="02020404030301010803" pitchFamily="18" charset="0"/>
                <a:cs typeface="Calibri"/>
              </a:rPr>
              <a:t>5</a:t>
            </a:r>
            <a:r>
              <a:rPr sz="2200" b="1" spc="5" dirty="0">
                <a:solidFill>
                  <a:srgbClr val="FF0000"/>
                </a:solidFill>
                <a:latin typeface="Garamond" panose="02020404030301010803" pitchFamily="18" charset="0"/>
                <a:cs typeface="Calibri"/>
              </a:rPr>
              <a:t> </a:t>
            </a:r>
            <a:r>
              <a:rPr sz="2200" b="1" spc="-10" dirty="0">
                <a:solidFill>
                  <a:srgbClr val="FF0000"/>
                </a:solidFill>
                <a:latin typeface="Garamond" panose="02020404030301010803" pitchFamily="18" charset="0"/>
                <a:cs typeface="Calibri"/>
              </a:rPr>
              <a:t>years</a:t>
            </a:r>
            <a:r>
              <a:rPr sz="2200" spc="-10" dirty="0">
                <a:latin typeface="Garamond" panose="02020404030301010803" pitchFamily="18" charset="0"/>
                <a:cs typeface="Calibri"/>
              </a:rPr>
              <a:t>).</a:t>
            </a:r>
            <a:r>
              <a:rPr sz="2200" spc="475" dirty="0">
                <a:latin typeface="Garamond" panose="02020404030301010803" pitchFamily="18" charset="0"/>
                <a:cs typeface="Calibri"/>
              </a:rPr>
              <a:t> </a:t>
            </a:r>
            <a:r>
              <a:rPr sz="2200" dirty="0">
                <a:latin typeface="Garamond" panose="02020404030301010803" pitchFamily="18" charset="0"/>
                <a:cs typeface="Calibri"/>
              </a:rPr>
              <a:t>Such</a:t>
            </a:r>
            <a:r>
              <a:rPr sz="2200" spc="495" dirty="0">
                <a:latin typeface="Garamond" panose="02020404030301010803" pitchFamily="18" charset="0"/>
                <a:cs typeface="Calibri"/>
              </a:rPr>
              <a:t> </a:t>
            </a:r>
            <a:r>
              <a:rPr sz="2200" dirty="0">
                <a:latin typeface="Garamond" panose="02020404030301010803" pitchFamily="18" charset="0"/>
                <a:cs typeface="Calibri"/>
              </a:rPr>
              <a:t>accumulation</a:t>
            </a:r>
            <a:r>
              <a:rPr sz="2200" spc="500" dirty="0">
                <a:latin typeface="Garamond" panose="02020404030301010803" pitchFamily="18" charset="0"/>
                <a:cs typeface="Calibri"/>
              </a:rPr>
              <a:t> </a:t>
            </a:r>
            <a:r>
              <a:rPr sz="2200" dirty="0">
                <a:latin typeface="Garamond" panose="02020404030301010803" pitchFamily="18" charset="0"/>
                <a:cs typeface="Calibri"/>
              </a:rPr>
              <a:t>is </a:t>
            </a:r>
            <a:r>
              <a:rPr sz="2200" spc="5" dirty="0">
                <a:latin typeface="Garamond" panose="02020404030301010803" pitchFamily="18" charset="0"/>
                <a:cs typeface="Calibri"/>
              </a:rPr>
              <a:t> </a:t>
            </a:r>
            <a:r>
              <a:rPr sz="2200" spc="-5" dirty="0">
                <a:latin typeface="Garamond" panose="02020404030301010803" pitchFamily="18" charset="0"/>
                <a:cs typeface="Calibri"/>
              </a:rPr>
              <a:t>subject </a:t>
            </a:r>
            <a:r>
              <a:rPr sz="2200" spc="-15" dirty="0">
                <a:latin typeface="Garamond" panose="02020404030301010803" pitchFamily="18" charset="0"/>
                <a:cs typeface="Calibri"/>
              </a:rPr>
              <a:t>to </a:t>
            </a:r>
            <a:r>
              <a:rPr sz="2200" spc="-10" dirty="0">
                <a:latin typeface="Garamond" panose="02020404030301010803" pitchFamily="18" charset="0"/>
                <a:cs typeface="Calibri"/>
              </a:rPr>
              <a:t>certain conditions </a:t>
            </a:r>
            <a:r>
              <a:rPr sz="2200" spc="-5" dirty="0">
                <a:latin typeface="Garamond" panose="02020404030301010803" pitchFamily="18" charset="0"/>
                <a:cs typeface="Calibri"/>
              </a:rPr>
              <a:t>(S </a:t>
            </a:r>
            <a:r>
              <a:rPr sz="2200" spc="-10" dirty="0">
                <a:latin typeface="Garamond" panose="02020404030301010803" pitchFamily="18" charset="0"/>
                <a:cs typeface="Calibri"/>
              </a:rPr>
              <a:t>11(2) </a:t>
            </a:r>
            <a:r>
              <a:rPr sz="2200" dirty="0">
                <a:latin typeface="Garamond" panose="02020404030301010803" pitchFamily="18" charset="0"/>
                <a:cs typeface="Calibri"/>
              </a:rPr>
              <a:t>/ </a:t>
            </a:r>
            <a:r>
              <a:rPr sz="2200" spc="-5" dirty="0">
                <a:latin typeface="Garamond" panose="02020404030301010803" pitchFamily="18" charset="0"/>
                <a:cs typeface="Calibri"/>
              </a:rPr>
              <a:t>11(5) </a:t>
            </a:r>
            <a:r>
              <a:rPr sz="2200" spc="-10" dirty="0">
                <a:latin typeface="Garamond" panose="02020404030301010803" pitchFamily="18" charset="0"/>
                <a:cs typeface="Calibri"/>
              </a:rPr>
              <a:t>etc). </a:t>
            </a:r>
            <a:r>
              <a:rPr sz="2200" spc="-55" dirty="0">
                <a:latin typeface="Garamond" panose="02020404030301010803" pitchFamily="18" charset="0"/>
                <a:cs typeface="Calibri"/>
              </a:rPr>
              <a:t>Now, </a:t>
            </a:r>
            <a:r>
              <a:rPr sz="2200" spc="-5" dirty="0">
                <a:latin typeface="Garamond" panose="02020404030301010803" pitchFamily="18" charset="0"/>
                <a:cs typeface="Calibri"/>
              </a:rPr>
              <a:t>such conditions </a:t>
            </a:r>
            <a:r>
              <a:rPr sz="2200" spc="-10" dirty="0">
                <a:latin typeface="Garamond" panose="02020404030301010803" pitchFamily="18" charset="0"/>
                <a:cs typeface="Calibri"/>
              </a:rPr>
              <a:t>are </a:t>
            </a:r>
            <a:r>
              <a:rPr sz="2200" b="1" dirty="0">
                <a:solidFill>
                  <a:srgbClr val="FF0000"/>
                </a:solidFill>
                <a:latin typeface="Garamond" panose="02020404030301010803" pitchFamily="18" charset="0"/>
                <a:cs typeface="Calibri"/>
              </a:rPr>
              <a:t>made </a:t>
            </a:r>
            <a:r>
              <a:rPr sz="2200" b="1" spc="5" dirty="0">
                <a:solidFill>
                  <a:srgbClr val="FF0000"/>
                </a:solidFill>
                <a:latin typeface="Garamond" panose="02020404030301010803" pitchFamily="18" charset="0"/>
                <a:cs typeface="Calibri"/>
              </a:rPr>
              <a:t> </a:t>
            </a:r>
            <a:r>
              <a:rPr sz="2200" b="1" spc="-5" dirty="0">
                <a:solidFill>
                  <a:srgbClr val="FF0000"/>
                </a:solidFill>
                <a:latin typeface="Garamond" panose="02020404030301010803" pitchFamily="18" charset="0"/>
                <a:cs typeface="Calibri"/>
              </a:rPr>
              <a:t>applicable</a:t>
            </a:r>
            <a:r>
              <a:rPr sz="2200" b="1" spc="-45" dirty="0">
                <a:solidFill>
                  <a:srgbClr val="FF0000"/>
                </a:solidFill>
                <a:latin typeface="Garamond" panose="02020404030301010803" pitchFamily="18" charset="0"/>
                <a:cs typeface="Calibri"/>
              </a:rPr>
              <a:t> </a:t>
            </a:r>
            <a:r>
              <a:rPr sz="2200" b="1" spc="-5" dirty="0">
                <a:solidFill>
                  <a:srgbClr val="FF0000"/>
                </a:solidFill>
                <a:latin typeface="Garamond" panose="02020404030301010803" pitchFamily="18" charset="0"/>
                <a:cs typeface="Calibri"/>
              </a:rPr>
              <a:t>to</a:t>
            </a:r>
            <a:r>
              <a:rPr sz="2200" b="1" spc="-30" dirty="0">
                <a:solidFill>
                  <a:srgbClr val="FF0000"/>
                </a:solidFill>
                <a:latin typeface="Garamond" panose="02020404030301010803" pitchFamily="18" charset="0"/>
                <a:cs typeface="Calibri"/>
              </a:rPr>
              <a:t> </a:t>
            </a:r>
            <a:r>
              <a:rPr sz="2200" b="1" spc="-5" dirty="0">
                <a:solidFill>
                  <a:srgbClr val="FF0000"/>
                </a:solidFill>
                <a:latin typeface="Garamond" panose="02020404030301010803" pitchFamily="18" charset="0"/>
                <a:cs typeface="Calibri"/>
              </a:rPr>
              <a:t>10(23C)</a:t>
            </a:r>
            <a:r>
              <a:rPr sz="2200" b="1" spc="-15" dirty="0">
                <a:solidFill>
                  <a:srgbClr val="FF0000"/>
                </a:solidFill>
                <a:latin typeface="Garamond" panose="02020404030301010803" pitchFamily="18" charset="0"/>
                <a:cs typeface="Calibri"/>
              </a:rPr>
              <a:t> </a:t>
            </a:r>
            <a:r>
              <a:rPr sz="2200" b="1" spc="-5" dirty="0">
                <a:solidFill>
                  <a:srgbClr val="FF0000"/>
                </a:solidFill>
                <a:latin typeface="Garamond" panose="02020404030301010803" pitchFamily="18" charset="0"/>
                <a:cs typeface="Calibri"/>
              </a:rPr>
              <a:t>cases</a:t>
            </a:r>
            <a:r>
              <a:rPr sz="2200" b="1" spc="-35" dirty="0">
                <a:solidFill>
                  <a:srgbClr val="FF0000"/>
                </a:solidFill>
                <a:latin typeface="Garamond" panose="02020404030301010803" pitchFamily="18" charset="0"/>
                <a:cs typeface="Calibri"/>
              </a:rPr>
              <a:t> </a:t>
            </a:r>
            <a:r>
              <a:rPr sz="2200" b="1" spc="-5" dirty="0">
                <a:solidFill>
                  <a:srgbClr val="FF0000"/>
                </a:solidFill>
                <a:latin typeface="Garamond" panose="02020404030301010803" pitchFamily="18" charset="0"/>
                <a:cs typeface="Calibri"/>
              </a:rPr>
              <a:t>also</a:t>
            </a:r>
            <a:r>
              <a:rPr sz="2200" spc="-5" dirty="0">
                <a:latin typeface="Garamond" panose="02020404030301010803" pitchFamily="18" charset="0"/>
                <a:cs typeface="Calibri"/>
              </a:rPr>
              <a:t>.</a:t>
            </a:r>
            <a:r>
              <a:rPr sz="2200" spc="25" dirty="0">
                <a:latin typeface="Garamond" panose="02020404030301010803" pitchFamily="18" charset="0"/>
                <a:cs typeface="Calibri"/>
              </a:rPr>
              <a:t> </a:t>
            </a:r>
            <a:r>
              <a:rPr sz="2200" spc="-55" dirty="0">
                <a:latin typeface="Garamond" panose="02020404030301010803" pitchFamily="18" charset="0"/>
                <a:cs typeface="Calibri"/>
              </a:rPr>
              <a:t>(AY</a:t>
            </a:r>
            <a:r>
              <a:rPr sz="2200" spc="-10" dirty="0">
                <a:latin typeface="Garamond" panose="02020404030301010803" pitchFamily="18" charset="0"/>
                <a:cs typeface="Calibri"/>
              </a:rPr>
              <a:t> </a:t>
            </a:r>
            <a:r>
              <a:rPr sz="2200" spc="-5" dirty="0">
                <a:latin typeface="Garamond" panose="02020404030301010803" pitchFamily="18" charset="0"/>
                <a:cs typeface="Calibri"/>
              </a:rPr>
              <a:t>2023-24)</a:t>
            </a:r>
            <a:endParaRPr sz="2200" dirty="0">
              <a:latin typeface="Garamond" panose="02020404030301010803" pitchFamily="18" charset="0"/>
              <a:cs typeface="Calibri"/>
            </a:endParaRPr>
          </a:p>
          <a:p>
            <a:pPr marL="12700" marR="16510" algn="just">
              <a:lnSpc>
                <a:spcPct val="103299"/>
              </a:lnSpc>
              <a:spcBef>
                <a:spcPts val="1100"/>
              </a:spcBef>
              <a:buSzPct val="90909"/>
              <a:buFont typeface="Arial MT"/>
              <a:buChar char="•"/>
              <a:tabLst>
                <a:tab pos="107314" algn="l"/>
              </a:tabLst>
            </a:pPr>
            <a:r>
              <a:rPr sz="2200" spc="-25" dirty="0">
                <a:latin typeface="Garamond" panose="02020404030301010803" pitchFamily="18" charset="0"/>
                <a:cs typeface="Calibri"/>
              </a:rPr>
              <a:t>Currently, </a:t>
            </a:r>
            <a:r>
              <a:rPr sz="2200" dirty="0">
                <a:latin typeface="Garamond" panose="02020404030301010803" pitchFamily="18" charset="0"/>
                <a:cs typeface="Calibri"/>
              </a:rPr>
              <a:t>under </a:t>
            </a:r>
            <a:r>
              <a:rPr sz="2200" spc="-10" dirty="0">
                <a:latin typeface="Garamond" panose="02020404030301010803" pitchFamily="18" charset="0"/>
                <a:cs typeface="Calibri"/>
              </a:rPr>
              <a:t>the </a:t>
            </a:r>
            <a:r>
              <a:rPr sz="2200" spc="-5" dirty="0">
                <a:latin typeface="Garamond" panose="02020404030301010803" pitchFamily="18" charset="0"/>
                <a:cs typeface="Calibri"/>
              </a:rPr>
              <a:t>12A </a:t>
            </a:r>
            <a:r>
              <a:rPr sz="2200" spc="-10" dirty="0">
                <a:latin typeface="Garamond" panose="02020404030301010803" pitchFamily="18" charset="0"/>
                <a:cs typeface="Calibri"/>
              </a:rPr>
              <a:t>regime, income </a:t>
            </a:r>
            <a:r>
              <a:rPr sz="2200" spc="-15" dirty="0">
                <a:latin typeface="Garamond" panose="02020404030301010803" pitchFamily="18" charset="0"/>
                <a:cs typeface="Calibri"/>
              </a:rPr>
              <a:t>diverted/excessive </a:t>
            </a:r>
            <a:r>
              <a:rPr sz="2200" spc="-5" dirty="0">
                <a:latin typeface="Garamond" panose="02020404030301010803" pitchFamily="18" charset="0"/>
                <a:cs typeface="Calibri"/>
              </a:rPr>
              <a:t>benefits </a:t>
            </a:r>
            <a:r>
              <a:rPr sz="2200" spc="-10" dirty="0">
                <a:latin typeface="Garamond" panose="02020404030301010803" pitchFamily="18" charset="0"/>
                <a:cs typeface="Calibri"/>
              </a:rPr>
              <a:t>provided </a:t>
            </a:r>
            <a:r>
              <a:rPr sz="2200" spc="-15" dirty="0">
                <a:latin typeface="Garamond" panose="02020404030301010803" pitchFamily="18" charset="0"/>
                <a:cs typeface="Calibri"/>
              </a:rPr>
              <a:t>to </a:t>
            </a:r>
            <a:r>
              <a:rPr sz="2200" spc="-10" dirty="0">
                <a:latin typeface="Garamond" panose="02020404030301010803" pitchFamily="18" charset="0"/>
                <a:cs typeface="Calibri"/>
              </a:rPr>
              <a:t> </a:t>
            </a:r>
            <a:r>
              <a:rPr sz="2200" b="1" spc="-15" dirty="0">
                <a:solidFill>
                  <a:srgbClr val="FF0000"/>
                </a:solidFill>
                <a:latin typeface="Garamond" panose="02020404030301010803" pitchFamily="18" charset="0"/>
                <a:cs typeface="Calibri"/>
              </a:rPr>
              <a:t>trustees/other </a:t>
            </a:r>
            <a:r>
              <a:rPr sz="2200" b="1" spc="-5" dirty="0">
                <a:solidFill>
                  <a:srgbClr val="FF0000"/>
                </a:solidFill>
                <a:latin typeface="Garamond" panose="02020404030301010803" pitchFamily="18" charset="0"/>
                <a:cs typeface="Calibri"/>
              </a:rPr>
              <a:t>specified persons </a:t>
            </a:r>
            <a:r>
              <a:rPr sz="2200" spc="-10" dirty="0">
                <a:latin typeface="Garamond" panose="02020404030301010803" pitchFamily="18" charset="0"/>
                <a:cs typeface="Calibri"/>
              </a:rPr>
              <a:t>result </a:t>
            </a:r>
            <a:r>
              <a:rPr sz="2200" dirty="0">
                <a:latin typeface="Garamond" panose="02020404030301010803" pitchFamily="18" charset="0"/>
                <a:cs typeface="Calibri"/>
              </a:rPr>
              <a:t>in </a:t>
            </a:r>
            <a:r>
              <a:rPr sz="2200" spc="-5" dirty="0">
                <a:latin typeface="Garamond" panose="02020404030301010803" pitchFamily="18" charset="0"/>
                <a:cs typeface="Calibri"/>
              </a:rPr>
              <a:t>such </a:t>
            </a:r>
            <a:r>
              <a:rPr sz="2200" dirty="0">
                <a:latin typeface="Garamond" panose="02020404030301010803" pitchFamily="18" charset="0"/>
                <a:cs typeface="Calibri"/>
              </a:rPr>
              <a:t>amount </a:t>
            </a:r>
            <a:r>
              <a:rPr sz="2200" spc="-10" dirty="0">
                <a:latin typeface="Garamond" panose="02020404030301010803" pitchFamily="18" charset="0"/>
                <a:cs typeface="Calibri"/>
              </a:rPr>
              <a:t>becoming </a:t>
            </a:r>
            <a:r>
              <a:rPr sz="2200" spc="-15" dirty="0">
                <a:latin typeface="Garamond" panose="02020404030301010803" pitchFamily="18" charset="0"/>
                <a:cs typeface="Calibri"/>
              </a:rPr>
              <a:t>taxable </a:t>
            </a:r>
            <a:r>
              <a:rPr sz="2200" spc="-25" dirty="0">
                <a:latin typeface="Garamond" panose="02020404030301010803" pitchFamily="18" charset="0"/>
                <a:cs typeface="Calibri"/>
              </a:rPr>
              <a:t>for </a:t>
            </a:r>
            <a:r>
              <a:rPr sz="2200" dirty="0">
                <a:latin typeface="Garamond" panose="02020404030301010803" pitchFamily="18" charset="0"/>
                <a:cs typeface="Calibri"/>
              </a:rPr>
              <a:t>the </a:t>
            </a:r>
            <a:r>
              <a:rPr sz="2200" spc="5" dirty="0">
                <a:latin typeface="Garamond" panose="02020404030301010803" pitchFamily="18" charset="0"/>
                <a:cs typeface="Calibri"/>
              </a:rPr>
              <a:t> </a:t>
            </a:r>
            <a:r>
              <a:rPr sz="2200" spc="-5" dirty="0">
                <a:latin typeface="Garamond" panose="02020404030301010803" pitchFamily="18" charset="0"/>
                <a:cs typeface="Calibri"/>
              </a:rPr>
              <a:t>trust/institution.</a:t>
            </a:r>
            <a:r>
              <a:rPr sz="2200" dirty="0">
                <a:latin typeface="Garamond" panose="02020404030301010803" pitchFamily="18" charset="0"/>
                <a:cs typeface="Calibri"/>
              </a:rPr>
              <a:t> </a:t>
            </a:r>
            <a:r>
              <a:rPr sz="2200" spc="-60" dirty="0">
                <a:latin typeface="Garamond" panose="02020404030301010803" pitchFamily="18" charset="0"/>
                <a:cs typeface="Calibri"/>
              </a:rPr>
              <a:t>Now,</a:t>
            </a:r>
            <a:r>
              <a:rPr sz="2200" spc="-55" dirty="0">
                <a:latin typeface="Garamond" panose="02020404030301010803" pitchFamily="18" charset="0"/>
                <a:cs typeface="Calibri"/>
              </a:rPr>
              <a:t> </a:t>
            </a:r>
            <a:r>
              <a:rPr sz="2200" dirty="0">
                <a:latin typeface="Garamond" panose="02020404030301010803" pitchFamily="18" charset="0"/>
                <a:cs typeface="Calibri"/>
              </a:rPr>
              <a:t>such</a:t>
            </a:r>
            <a:r>
              <a:rPr sz="2200" spc="5" dirty="0">
                <a:latin typeface="Garamond" panose="02020404030301010803" pitchFamily="18" charset="0"/>
                <a:cs typeface="Calibri"/>
              </a:rPr>
              <a:t> </a:t>
            </a:r>
            <a:r>
              <a:rPr sz="2200" spc="-10" dirty="0">
                <a:latin typeface="Garamond" panose="02020404030301010803" pitchFamily="18" charset="0"/>
                <a:cs typeface="Calibri"/>
              </a:rPr>
              <a:t>conditions</a:t>
            </a:r>
            <a:r>
              <a:rPr sz="2200" spc="-5" dirty="0">
                <a:latin typeface="Garamond" panose="02020404030301010803" pitchFamily="18" charset="0"/>
                <a:cs typeface="Calibri"/>
              </a:rPr>
              <a:t> are</a:t>
            </a:r>
            <a:r>
              <a:rPr sz="2200" dirty="0">
                <a:latin typeface="Garamond" panose="02020404030301010803" pitchFamily="18" charset="0"/>
                <a:cs typeface="Calibri"/>
              </a:rPr>
              <a:t> </a:t>
            </a:r>
            <a:r>
              <a:rPr sz="2200" b="1" dirty="0">
                <a:solidFill>
                  <a:srgbClr val="FF0000"/>
                </a:solidFill>
                <a:latin typeface="Garamond" panose="02020404030301010803" pitchFamily="18" charset="0"/>
                <a:cs typeface="Calibri"/>
              </a:rPr>
              <a:t>made</a:t>
            </a:r>
            <a:r>
              <a:rPr sz="2200" b="1" spc="495" dirty="0">
                <a:solidFill>
                  <a:srgbClr val="FF0000"/>
                </a:solidFill>
                <a:latin typeface="Garamond" panose="02020404030301010803" pitchFamily="18" charset="0"/>
                <a:cs typeface="Calibri"/>
              </a:rPr>
              <a:t> </a:t>
            </a:r>
            <a:r>
              <a:rPr sz="2200" b="1" spc="-10" dirty="0">
                <a:solidFill>
                  <a:srgbClr val="FF0000"/>
                </a:solidFill>
                <a:latin typeface="Garamond" panose="02020404030301010803" pitchFamily="18" charset="0"/>
                <a:cs typeface="Calibri"/>
              </a:rPr>
              <a:t>applicable</a:t>
            </a:r>
            <a:r>
              <a:rPr sz="2200" b="1" spc="475" dirty="0">
                <a:solidFill>
                  <a:srgbClr val="FF0000"/>
                </a:solidFill>
                <a:latin typeface="Garamond" panose="02020404030301010803" pitchFamily="18" charset="0"/>
                <a:cs typeface="Calibri"/>
              </a:rPr>
              <a:t> </a:t>
            </a:r>
            <a:r>
              <a:rPr sz="2200" b="1" spc="-5" dirty="0">
                <a:solidFill>
                  <a:srgbClr val="FF0000"/>
                </a:solidFill>
                <a:latin typeface="Garamond" panose="02020404030301010803" pitchFamily="18" charset="0"/>
                <a:cs typeface="Calibri"/>
              </a:rPr>
              <a:t>to</a:t>
            </a:r>
            <a:r>
              <a:rPr sz="2200" b="1" spc="490" dirty="0">
                <a:solidFill>
                  <a:srgbClr val="FF0000"/>
                </a:solidFill>
                <a:latin typeface="Garamond" panose="02020404030301010803" pitchFamily="18" charset="0"/>
                <a:cs typeface="Calibri"/>
              </a:rPr>
              <a:t> </a:t>
            </a:r>
            <a:r>
              <a:rPr sz="2200" b="1" spc="-5" dirty="0">
                <a:solidFill>
                  <a:srgbClr val="FF0000"/>
                </a:solidFill>
                <a:latin typeface="Garamond" panose="02020404030301010803" pitchFamily="18" charset="0"/>
                <a:cs typeface="Calibri"/>
              </a:rPr>
              <a:t>10(23C)</a:t>
            </a:r>
            <a:r>
              <a:rPr sz="2200" b="1" spc="484" dirty="0">
                <a:solidFill>
                  <a:srgbClr val="FF0000"/>
                </a:solidFill>
                <a:latin typeface="Garamond" panose="02020404030301010803" pitchFamily="18" charset="0"/>
                <a:cs typeface="Calibri"/>
              </a:rPr>
              <a:t> </a:t>
            </a:r>
            <a:r>
              <a:rPr sz="2200" b="1" spc="-5" dirty="0">
                <a:solidFill>
                  <a:srgbClr val="FF0000"/>
                </a:solidFill>
                <a:latin typeface="Garamond" panose="02020404030301010803" pitchFamily="18" charset="0"/>
                <a:cs typeface="Calibri"/>
              </a:rPr>
              <a:t>cases </a:t>
            </a:r>
            <a:r>
              <a:rPr sz="2200" b="1" dirty="0">
                <a:solidFill>
                  <a:srgbClr val="FF0000"/>
                </a:solidFill>
                <a:latin typeface="Garamond" panose="02020404030301010803" pitchFamily="18" charset="0"/>
                <a:cs typeface="Calibri"/>
              </a:rPr>
              <a:t> </a:t>
            </a:r>
            <a:r>
              <a:rPr sz="2200" b="1" spc="-5" dirty="0">
                <a:solidFill>
                  <a:srgbClr val="FF0000"/>
                </a:solidFill>
                <a:latin typeface="Garamond" panose="02020404030301010803" pitchFamily="18" charset="0"/>
                <a:cs typeface="Calibri"/>
              </a:rPr>
              <a:t>also.</a:t>
            </a:r>
            <a:r>
              <a:rPr sz="2200" b="1" spc="-35" dirty="0">
                <a:solidFill>
                  <a:srgbClr val="FF0000"/>
                </a:solidFill>
                <a:latin typeface="Garamond" panose="02020404030301010803" pitchFamily="18" charset="0"/>
                <a:cs typeface="Calibri"/>
              </a:rPr>
              <a:t> </a:t>
            </a:r>
            <a:r>
              <a:rPr sz="2200" b="1" spc="-80" dirty="0">
                <a:solidFill>
                  <a:srgbClr val="FF0000"/>
                </a:solidFill>
                <a:latin typeface="Garamond" panose="02020404030301010803" pitchFamily="18" charset="0"/>
                <a:cs typeface="Calibri"/>
              </a:rPr>
              <a:t>(AY:</a:t>
            </a:r>
            <a:r>
              <a:rPr sz="2200" b="1" spc="-50" dirty="0">
                <a:solidFill>
                  <a:srgbClr val="FF0000"/>
                </a:solidFill>
                <a:latin typeface="Garamond" panose="02020404030301010803" pitchFamily="18" charset="0"/>
                <a:cs typeface="Calibri"/>
              </a:rPr>
              <a:t> </a:t>
            </a:r>
            <a:r>
              <a:rPr sz="2200" b="1" dirty="0">
                <a:solidFill>
                  <a:srgbClr val="FF0000"/>
                </a:solidFill>
                <a:latin typeface="Garamond" panose="02020404030301010803" pitchFamily="18" charset="0"/>
                <a:cs typeface="Calibri"/>
              </a:rPr>
              <a:t>2023</a:t>
            </a:r>
            <a:r>
              <a:rPr sz="2200" b="1" spc="-30" dirty="0">
                <a:solidFill>
                  <a:srgbClr val="FF0000"/>
                </a:solidFill>
                <a:latin typeface="Garamond" panose="02020404030301010803" pitchFamily="18" charset="0"/>
                <a:cs typeface="Calibri"/>
              </a:rPr>
              <a:t> </a:t>
            </a:r>
            <a:r>
              <a:rPr sz="2200" b="1" dirty="0">
                <a:solidFill>
                  <a:srgbClr val="FF0000"/>
                </a:solidFill>
                <a:latin typeface="Garamond" panose="02020404030301010803" pitchFamily="18" charset="0"/>
                <a:cs typeface="Calibri"/>
              </a:rPr>
              <a:t>–</a:t>
            </a:r>
            <a:r>
              <a:rPr sz="2200" b="1" spc="-10" dirty="0">
                <a:solidFill>
                  <a:srgbClr val="FF0000"/>
                </a:solidFill>
                <a:latin typeface="Garamond" panose="02020404030301010803" pitchFamily="18" charset="0"/>
                <a:cs typeface="Calibri"/>
              </a:rPr>
              <a:t> </a:t>
            </a:r>
            <a:r>
              <a:rPr sz="2200" b="1" spc="-5" dirty="0">
                <a:solidFill>
                  <a:srgbClr val="FF0000"/>
                </a:solidFill>
                <a:latin typeface="Garamond" panose="02020404030301010803" pitchFamily="18" charset="0"/>
                <a:cs typeface="Calibri"/>
              </a:rPr>
              <a:t>24)</a:t>
            </a:r>
            <a:endParaRPr sz="2200" dirty="0">
              <a:latin typeface="Garamond" panose="02020404030301010803" pitchFamily="18" charset="0"/>
              <a:cs typeface="Calibri"/>
            </a:endParaRPr>
          </a:p>
          <a:p>
            <a:pPr marL="12700" marR="36830" indent="28575" algn="just">
              <a:lnSpc>
                <a:spcPct val="105200"/>
              </a:lnSpc>
              <a:spcBef>
                <a:spcPts val="1185"/>
              </a:spcBef>
              <a:buSzPct val="90909"/>
              <a:buFont typeface="Arial MT"/>
              <a:buChar char="•"/>
              <a:tabLst>
                <a:tab pos="140970" algn="l"/>
              </a:tabLst>
            </a:pPr>
            <a:r>
              <a:rPr sz="2200" spc="-25" dirty="0">
                <a:latin typeface="Garamond" panose="02020404030301010803" pitchFamily="18" charset="0"/>
                <a:cs typeface="Calibri"/>
              </a:rPr>
              <a:t>Currently, </a:t>
            </a:r>
            <a:r>
              <a:rPr sz="2200" spc="5" dirty="0">
                <a:latin typeface="Garamond" panose="02020404030301010803" pitchFamily="18" charset="0"/>
                <a:cs typeface="Calibri"/>
              </a:rPr>
              <a:t>under </a:t>
            </a:r>
            <a:r>
              <a:rPr sz="2200" dirty="0">
                <a:latin typeface="Garamond" panose="02020404030301010803" pitchFamily="18" charset="0"/>
                <a:cs typeface="Calibri"/>
              </a:rPr>
              <a:t>the </a:t>
            </a:r>
            <a:r>
              <a:rPr sz="2200" spc="-5" dirty="0">
                <a:latin typeface="Garamond" panose="02020404030301010803" pitchFamily="18" charset="0"/>
                <a:cs typeface="Calibri"/>
              </a:rPr>
              <a:t>12A regime, there </a:t>
            </a:r>
            <a:r>
              <a:rPr sz="2200" dirty="0">
                <a:latin typeface="Garamond" panose="02020404030301010803" pitchFamily="18" charset="0"/>
                <a:cs typeface="Calibri"/>
              </a:rPr>
              <a:t>is a </a:t>
            </a:r>
            <a:r>
              <a:rPr sz="2200" spc="-5" dirty="0">
                <a:latin typeface="Garamond" panose="02020404030301010803" pitchFamily="18" charset="0"/>
                <a:cs typeface="Calibri"/>
              </a:rPr>
              <a:t>requirement </a:t>
            </a:r>
            <a:r>
              <a:rPr sz="2200" spc="-15" dirty="0">
                <a:latin typeface="Garamond" panose="02020404030301010803" pitchFamily="18" charset="0"/>
                <a:cs typeface="Calibri"/>
              </a:rPr>
              <a:t>to</a:t>
            </a:r>
            <a:r>
              <a:rPr sz="2200" spc="-10" dirty="0">
                <a:latin typeface="Garamond" panose="02020404030301010803" pitchFamily="18" charset="0"/>
                <a:cs typeface="Calibri"/>
              </a:rPr>
              <a:t> </a:t>
            </a:r>
            <a:r>
              <a:rPr sz="2200" b="1" spc="-5" dirty="0">
                <a:solidFill>
                  <a:srgbClr val="FF0000"/>
                </a:solidFill>
                <a:latin typeface="Garamond" panose="02020404030301010803" pitchFamily="18" charset="0"/>
                <a:cs typeface="Calibri"/>
              </a:rPr>
              <a:t>file </a:t>
            </a:r>
            <a:r>
              <a:rPr sz="2200" b="1" dirty="0">
                <a:solidFill>
                  <a:srgbClr val="FF0000"/>
                </a:solidFill>
                <a:latin typeface="Garamond" panose="02020404030301010803" pitchFamily="18" charset="0"/>
                <a:cs typeface="Calibri"/>
              </a:rPr>
              <a:t>a </a:t>
            </a:r>
            <a:r>
              <a:rPr sz="2200" b="1" spc="-5" dirty="0">
                <a:solidFill>
                  <a:srgbClr val="FF0000"/>
                </a:solidFill>
                <a:latin typeface="Garamond" panose="02020404030301010803" pitchFamily="18" charset="0"/>
                <a:cs typeface="Calibri"/>
              </a:rPr>
              <a:t>Return </a:t>
            </a:r>
            <a:r>
              <a:rPr sz="2200" b="1" spc="5" dirty="0">
                <a:solidFill>
                  <a:srgbClr val="FF0000"/>
                </a:solidFill>
                <a:latin typeface="Garamond" panose="02020404030301010803" pitchFamily="18" charset="0"/>
                <a:cs typeface="Calibri"/>
              </a:rPr>
              <a:t>of </a:t>
            </a:r>
            <a:r>
              <a:rPr sz="2200" b="1" spc="10" dirty="0">
                <a:solidFill>
                  <a:srgbClr val="FF0000"/>
                </a:solidFill>
                <a:latin typeface="Garamond" panose="02020404030301010803" pitchFamily="18" charset="0"/>
                <a:cs typeface="Calibri"/>
              </a:rPr>
              <a:t> </a:t>
            </a:r>
            <a:r>
              <a:rPr sz="2200" b="1" dirty="0">
                <a:solidFill>
                  <a:srgbClr val="FF0000"/>
                </a:solidFill>
                <a:latin typeface="Garamond" panose="02020404030301010803" pitchFamily="18" charset="0"/>
                <a:cs typeface="Calibri"/>
              </a:rPr>
              <a:t>Income </a:t>
            </a:r>
            <a:r>
              <a:rPr sz="2200" spc="-20" dirty="0">
                <a:latin typeface="Garamond" panose="02020404030301010803" pitchFamily="18" charset="0"/>
                <a:cs typeface="Calibri"/>
              </a:rPr>
              <a:t>for</a:t>
            </a:r>
            <a:r>
              <a:rPr sz="2200" spc="-15" dirty="0">
                <a:latin typeface="Garamond" panose="02020404030301010803" pitchFamily="18" charset="0"/>
                <a:cs typeface="Calibri"/>
              </a:rPr>
              <a:t> </a:t>
            </a:r>
            <a:r>
              <a:rPr sz="2200" dirty="0">
                <a:latin typeface="Garamond" panose="02020404030301010803" pitchFamily="18" charset="0"/>
                <a:cs typeface="Calibri"/>
              </a:rPr>
              <a:t>claiming </a:t>
            </a:r>
            <a:r>
              <a:rPr sz="2200" spc="-10" dirty="0">
                <a:latin typeface="Garamond" panose="02020404030301010803" pitchFamily="18" charset="0"/>
                <a:cs typeface="Calibri"/>
              </a:rPr>
              <a:t>exemption. </a:t>
            </a:r>
            <a:r>
              <a:rPr sz="2200" spc="-50" dirty="0">
                <a:latin typeface="Garamond" panose="02020404030301010803" pitchFamily="18" charset="0"/>
                <a:cs typeface="Calibri"/>
              </a:rPr>
              <a:t>Now, </a:t>
            </a:r>
            <a:r>
              <a:rPr sz="2200" dirty="0">
                <a:latin typeface="Garamond" panose="02020404030301010803" pitchFamily="18" charset="0"/>
                <a:cs typeface="Calibri"/>
              </a:rPr>
              <a:t>such a </a:t>
            </a:r>
            <a:r>
              <a:rPr sz="2200" spc="-5" dirty="0">
                <a:latin typeface="Garamond" panose="02020404030301010803" pitchFamily="18" charset="0"/>
                <a:cs typeface="Calibri"/>
              </a:rPr>
              <a:t>condition </a:t>
            </a:r>
            <a:r>
              <a:rPr sz="2200" dirty="0">
                <a:latin typeface="Garamond" panose="02020404030301010803" pitchFamily="18" charset="0"/>
                <a:cs typeface="Calibri"/>
              </a:rPr>
              <a:t>is </a:t>
            </a:r>
            <a:r>
              <a:rPr sz="2200" b="1" dirty="0">
                <a:solidFill>
                  <a:srgbClr val="FF0000"/>
                </a:solidFill>
                <a:latin typeface="Garamond" panose="02020404030301010803" pitchFamily="18" charset="0"/>
                <a:cs typeface="Calibri"/>
              </a:rPr>
              <a:t>made </a:t>
            </a:r>
            <a:r>
              <a:rPr sz="2200" b="1" spc="-5" dirty="0">
                <a:solidFill>
                  <a:srgbClr val="FF0000"/>
                </a:solidFill>
                <a:latin typeface="Garamond" panose="02020404030301010803" pitchFamily="18" charset="0"/>
                <a:cs typeface="Calibri"/>
              </a:rPr>
              <a:t>applicable</a:t>
            </a:r>
            <a:r>
              <a:rPr sz="2200" b="1" dirty="0">
                <a:solidFill>
                  <a:srgbClr val="FF0000"/>
                </a:solidFill>
                <a:latin typeface="Garamond" panose="02020404030301010803" pitchFamily="18" charset="0"/>
                <a:cs typeface="Calibri"/>
              </a:rPr>
              <a:t> </a:t>
            </a:r>
            <a:r>
              <a:rPr sz="2200" b="1" spc="-5" dirty="0">
                <a:solidFill>
                  <a:srgbClr val="FF0000"/>
                </a:solidFill>
                <a:latin typeface="Garamond" panose="02020404030301010803" pitchFamily="18" charset="0"/>
                <a:cs typeface="Calibri"/>
              </a:rPr>
              <a:t>to </a:t>
            </a:r>
            <a:r>
              <a:rPr sz="2200" b="1" dirty="0">
                <a:solidFill>
                  <a:srgbClr val="FF0000"/>
                </a:solidFill>
                <a:latin typeface="Garamond" panose="02020404030301010803" pitchFamily="18" charset="0"/>
                <a:cs typeface="Calibri"/>
              </a:rPr>
              <a:t> </a:t>
            </a:r>
            <a:r>
              <a:rPr sz="2200" b="1" spc="-5" dirty="0">
                <a:solidFill>
                  <a:srgbClr val="FF0000"/>
                </a:solidFill>
                <a:latin typeface="Garamond" panose="02020404030301010803" pitchFamily="18" charset="0"/>
                <a:cs typeface="Calibri"/>
              </a:rPr>
              <a:t>10(23C)</a:t>
            </a:r>
            <a:r>
              <a:rPr sz="2200" b="1" spc="-45" dirty="0">
                <a:solidFill>
                  <a:srgbClr val="FF0000"/>
                </a:solidFill>
                <a:latin typeface="Garamond" panose="02020404030301010803" pitchFamily="18" charset="0"/>
                <a:cs typeface="Calibri"/>
              </a:rPr>
              <a:t> </a:t>
            </a:r>
            <a:r>
              <a:rPr sz="2200" b="1" spc="-5" dirty="0">
                <a:solidFill>
                  <a:srgbClr val="FF0000"/>
                </a:solidFill>
                <a:latin typeface="Garamond" panose="02020404030301010803" pitchFamily="18" charset="0"/>
                <a:cs typeface="Calibri"/>
              </a:rPr>
              <a:t>cases</a:t>
            </a:r>
            <a:r>
              <a:rPr sz="2200" b="1" spc="-55" dirty="0">
                <a:solidFill>
                  <a:srgbClr val="FF0000"/>
                </a:solidFill>
                <a:latin typeface="Garamond" panose="02020404030301010803" pitchFamily="18" charset="0"/>
                <a:cs typeface="Calibri"/>
              </a:rPr>
              <a:t> </a:t>
            </a:r>
            <a:r>
              <a:rPr sz="2200" b="1" dirty="0">
                <a:solidFill>
                  <a:srgbClr val="FF0000"/>
                </a:solidFill>
                <a:latin typeface="Garamond" panose="02020404030301010803" pitchFamily="18" charset="0"/>
                <a:cs typeface="Calibri"/>
              </a:rPr>
              <a:t>also</a:t>
            </a:r>
            <a:r>
              <a:rPr sz="2200" dirty="0">
                <a:latin typeface="Garamond" panose="02020404030301010803" pitchFamily="18" charset="0"/>
                <a:cs typeface="Calibri"/>
              </a:rPr>
              <a:t>.</a:t>
            </a:r>
            <a:r>
              <a:rPr sz="2200" spc="-20" dirty="0">
                <a:latin typeface="Garamond" panose="02020404030301010803" pitchFamily="18" charset="0"/>
                <a:cs typeface="Calibri"/>
              </a:rPr>
              <a:t> </a:t>
            </a:r>
            <a:r>
              <a:rPr sz="2200" spc="-55" dirty="0">
                <a:latin typeface="Garamond" panose="02020404030301010803" pitchFamily="18" charset="0"/>
                <a:cs typeface="Calibri"/>
              </a:rPr>
              <a:t>(AY</a:t>
            </a:r>
            <a:r>
              <a:rPr sz="2200" spc="-30" dirty="0">
                <a:latin typeface="Garamond" panose="02020404030301010803" pitchFamily="18" charset="0"/>
                <a:cs typeface="Calibri"/>
              </a:rPr>
              <a:t> </a:t>
            </a:r>
            <a:r>
              <a:rPr sz="2200" dirty="0">
                <a:latin typeface="Garamond" panose="02020404030301010803" pitchFamily="18" charset="0"/>
                <a:cs typeface="Calibri"/>
              </a:rPr>
              <a:t>2023</a:t>
            </a:r>
            <a:r>
              <a:rPr sz="2200" spc="-50" dirty="0">
                <a:latin typeface="Garamond" panose="02020404030301010803" pitchFamily="18" charset="0"/>
                <a:cs typeface="Calibri"/>
              </a:rPr>
              <a:t> </a:t>
            </a:r>
            <a:r>
              <a:rPr sz="2200" dirty="0">
                <a:latin typeface="Garamond" panose="02020404030301010803" pitchFamily="18" charset="0"/>
                <a:cs typeface="Calibri"/>
              </a:rPr>
              <a:t>–</a:t>
            </a:r>
            <a:r>
              <a:rPr sz="2200" spc="-10" dirty="0">
                <a:latin typeface="Garamond" panose="02020404030301010803" pitchFamily="18" charset="0"/>
                <a:cs typeface="Calibri"/>
              </a:rPr>
              <a:t> </a:t>
            </a:r>
            <a:r>
              <a:rPr sz="2200" spc="-5" dirty="0">
                <a:latin typeface="Garamond" panose="02020404030301010803" pitchFamily="18" charset="0"/>
                <a:cs typeface="Calibri"/>
              </a:rPr>
              <a:t>24)</a:t>
            </a:r>
            <a:endParaRPr sz="2200" dirty="0">
              <a:latin typeface="Garamond" panose="02020404030301010803" pitchFamily="18" charset="0"/>
              <a:cs typeface="Calibri"/>
            </a:endParaRPr>
          </a:p>
          <a:p>
            <a:pPr marL="12700" marR="21590" indent="28575" algn="just">
              <a:lnSpc>
                <a:spcPct val="102299"/>
              </a:lnSpc>
              <a:spcBef>
                <a:spcPts val="1165"/>
              </a:spcBef>
              <a:buSzPct val="90909"/>
              <a:buFont typeface="Arial MT"/>
              <a:buChar char="•"/>
              <a:tabLst>
                <a:tab pos="140970" algn="l"/>
              </a:tabLst>
            </a:pPr>
            <a:r>
              <a:rPr sz="2200" spc="-20" dirty="0">
                <a:latin typeface="Garamond" panose="02020404030301010803" pitchFamily="18" charset="0"/>
                <a:cs typeface="Calibri"/>
              </a:rPr>
              <a:t>Currenly,</a:t>
            </a:r>
            <a:r>
              <a:rPr sz="2200" spc="-15" dirty="0">
                <a:latin typeface="Garamond" panose="02020404030301010803" pitchFamily="18" charset="0"/>
                <a:cs typeface="Calibri"/>
              </a:rPr>
              <a:t> </a:t>
            </a:r>
            <a:r>
              <a:rPr sz="2200" spc="-10" dirty="0">
                <a:latin typeface="Garamond" panose="02020404030301010803" pitchFamily="18" charset="0"/>
                <a:cs typeface="Calibri"/>
              </a:rPr>
              <a:t>re-organisation</a:t>
            </a:r>
            <a:r>
              <a:rPr sz="2200" spc="-5" dirty="0">
                <a:latin typeface="Garamond" panose="02020404030301010803" pitchFamily="18" charset="0"/>
                <a:cs typeface="Calibri"/>
              </a:rPr>
              <a:t> </a:t>
            </a:r>
            <a:r>
              <a:rPr sz="2200" dirty="0">
                <a:latin typeface="Garamond" panose="02020404030301010803" pitchFamily="18" charset="0"/>
                <a:cs typeface="Calibri"/>
              </a:rPr>
              <a:t>(i.e.,</a:t>
            </a:r>
            <a:r>
              <a:rPr sz="2200" spc="5" dirty="0">
                <a:latin typeface="Garamond" panose="02020404030301010803" pitchFamily="18" charset="0"/>
                <a:cs typeface="Calibri"/>
              </a:rPr>
              <a:t> </a:t>
            </a:r>
            <a:r>
              <a:rPr sz="2200" spc="-15" dirty="0">
                <a:latin typeface="Garamond" panose="02020404030301010803" pitchFamily="18" charset="0"/>
                <a:cs typeface="Calibri"/>
              </a:rPr>
              <a:t>conversion,</a:t>
            </a:r>
            <a:r>
              <a:rPr sz="2200" spc="-10" dirty="0">
                <a:latin typeface="Garamond" panose="02020404030301010803" pitchFamily="18" charset="0"/>
                <a:cs typeface="Calibri"/>
              </a:rPr>
              <a:t> merger</a:t>
            </a:r>
            <a:r>
              <a:rPr sz="2200" spc="-5" dirty="0">
                <a:latin typeface="Garamond" panose="02020404030301010803" pitchFamily="18" charset="0"/>
                <a:cs typeface="Calibri"/>
              </a:rPr>
              <a:t> </a:t>
            </a:r>
            <a:r>
              <a:rPr sz="2200" spc="5" dirty="0">
                <a:latin typeface="Garamond" panose="02020404030301010803" pitchFamily="18" charset="0"/>
                <a:cs typeface="Calibri"/>
              </a:rPr>
              <a:t>or</a:t>
            </a:r>
            <a:r>
              <a:rPr sz="2200" spc="10" dirty="0">
                <a:latin typeface="Garamond" panose="02020404030301010803" pitchFamily="18" charset="0"/>
                <a:cs typeface="Calibri"/>
              </a:rPr>
              <a:t> </a:t>
            </a:r>
            <a:r>
              <a:rPr sz="2200" spc="-15" dirty="0">
                <a:latin typeface="Garamond" panose="02020404030301010803" pitchFamily="18" charset="0"/>
                <a:cs typeface="Calibri"/>
              </a:rPr>
              <a:t>transfer</a:t>
            </a:r>
            <a:r>
              <a:rPr sz="2200" spc="-10" dirty="0">
                <a:latin typeface="Garamond" panose="02020404030301010803" pitchFamily="18" charset="0"/>
                <a:cs typeface="Calibri"/>
              </a:rPr>
              <a:t> </a:t>
            </a:r>
            <a:r>
              <a:rPr sz="2200" spc="5" dirty="0">
                <a:latin typeface="Garamond" panose="02020404030301010803" pitchFamily="18" charset="0"/>
                <a:cs typeface="Calibri"/>
              </a:rPr>
              <a:t>of</a:t>
            </a:r>
            <a:r>
              <a:rPr sz="2200" spc="10" dirty="0">
                <a:latin typeface="Garamond" panose="02020404030301010803" pitchFamily="18" charset="0"/>
                <a:cs typeface="Calibri"/>
              </a:rPr>
              <a:t> </a:t>
            </a:r>
            <a:r>
              <a:rPr sz="2200" dirty="0">
                <a:latin typeface="Garamond" panose="02020404030301010803" pitchFamily="18" charset="0"/>
                <a:cs typeface="Calibri"/>
              </a:rPr>
              <a:t>assets</a:t>
            </a:r>
            <a:r>
              <a:rPr sz="2200" spc="5" dirty="0">
                <a:latin typeface="Garamond" panose="02020404030301010803" pitchFamily="18" charset="0"/>
                <a:cs typeface="Calibri"/>
              </a:rPr>
              <a:t> on </a:t>
            </a:r>
            <a:r>
              <a:rPr sz="2200" spc="10" dirty="0">
                <a:latin typeface="Garamond" panose="02020404030301010803" pitchFamily="18" charset="0"/>
                <a:cs typeface="Calibri"/>
              </a:rPr>
              <a:t> </a:t>
            </a:r>
            <a:r>
              <a:rPr sz="2200" spc="-5" dirty="0">
                <a:latin typeface="Garamond" panose="02020404030301010803" pitchFamily="18" charset="0"/>
                <a:cs typeface="Calibri"/>
              </a:rPr>
              <a:t>dissolution)</a:t>
            </a:r>
            <a:r>
              <a:rPr sz="2200" dirty="0">
                <a:latin typeface="Garamond" panose="02020404030301010803" pitchFamily="18" charset="0"/>
                <a:cs typeface="Calibri"/>
              </a:rPr>
              <a:t> </a:t>
            </a:r>
            <a:r>
              <a:rPr sz="2200" spc="5" dirty="0">
                <a:latin typeface="Garamond" panose="02020404030301010803" pitchFamily="18" charset="0"/>
                <a:cs typeface="Calibri"/>
              </a:rPr>
              <a:t>of</a:t>
            </a:r>
            <a:r>
              <a:rPr sz="2200" spc="10" dirty="0">
                <a:latin typeface="Garamond" panose="02020404030301010803" pitchFamily="18" charset="0"/>
                <a:cs typeface="Calibri"/>
              </a:rPr>
              <a:t> </a:t>
            </a:r>
            <a:r>
              <a:rPr sz="2200" spc="-5" dirty="0">
                <a:latin typeface="Garamond" panose="02020404030301010803" pitchFamily="18" charset="0"/>
                <a:cs typeface="Calibri"/>
              </a:rPr>
              <a:t>trusts/institutions</a:t>
            </a:r>
            <a:r>
              <a:rPr sz="2200" dirty="0">
                <a:latin typeface="Garamond" panose="02020404030301010803" pitchFamily="18" charset="0"/>
                <a:cs typeface="Calibri"/>
              </a:rPr>
              <a:t> </a:t>
            </a:r>
            <a:r>
              <a:rPr sz="2200" spc="-10" dirty="0">
                <a:latin typeface="Garamond" panose="02020404030301010803" pitchFamily="18" charset="0"/>
                <a:cs typeface="Calibri"/>
              </a:rPr>
              <a:t>governed</a:t>
            </a:r>
            <a:r>
              <a:rPr sz="2200" spc="-5" dirty="0">
                <a:latin typeface="Garamond" panose="02020404030301010803" pitchFamily="18" charset="0"/>
                <a:cs typeface="Calibri"/>
              </a:rPr>
              <a:t> </a:t>
            </a:r>
            <a:r>
              <a:rPr sz="2200" spc="-15" dirty="0">
                <a:latin typeface="Garamond" panose="02020404030301010803" pitchFamily="18" charset="0"/>
                <a:cs typeface="Calibri"/>
              </a:rPr>
              <a:t>by</a:t>
            </a:r>
            <a:r>
              <a:rPr sz="2200" spc="-10" dirty="0">
                <a:latin typeface="Garamond" panose="02020404030301010803" pitchFamily="18" charset="0"/>
                <a:cs typeface="Calibri"/>
              </a:rPr>
              <a:t> </a:t>
            </a:r>
            <a:r>
              <a:rPr sz="2200" spc="-5" dirty="0">
                <a:latin typeface="Garamond" panose="02020404030301010803" pitchFamily="18" charset="0"/>
                <a:cs typeface="Calibri"/>
              </a:rPr>
              <a:t>12A</a:t>
            </a:r>
            <a:r>
              <a:rPr sz="2200" dirty="0">
                <a:latin typeface="Garamond" panose="02020404030301010803" pitchFamily="18" charset="0"/>
                <a:cs typeface="Calibri"/>
              </a:rPr>
              <a:t> </a:t>
            </a:r>
            <a:r>
              <a:rPr sz="2200" spc="-5" dirty="0">
                <a:latin typeface="Garamond" panose="02020404030301010803" pitchFamily="18" charset="0"/>
                <a:cs typeface="Calibri"/>
              </a:rPr>
              <a:t>regime</a:t>
            </a:r>
            <a:r>
              <a:rPr sz="2200" spc="484" dirty="0">
                <a:latin typeface="Garamond" panose="02020404030301010803" pitchFamily="18" charset="0"/>
                <a:cs typeface="Calibri"/>
              </a:rPr>
              <a:t> </a:t>
            </a:r>
            <a:r>
              <a:rPr sz="2200" spc="-5" dirty="0">
                <a:latin typeface="Garamond" panose="02020404030301010803" pitchFamily="18" charset="0"/>
                <a:cs typeface="Calibri"/>
              </a:rPr>
              <a:t>with</a:t>
            </a:r>
            <a:r>
              <a:rPr sz="2200" spc="484" dirty="0">
                <a:latin typeface="Garamond" panose="02020404030301010803" pitchFamily="18" charset="0"/>
                <a:cs typeface="Calibri"/>
              </a:rPr>
              <a:t> </a:t>
            </a:r>
            <a:r>
              <a:rPr sz="2200" spc="-15" dirty="0">
                <a:latin typeface="Garamond" panose="02020404030301010803" pitchFamily="18" charset="0"/>
                <a:cs typeface="Calibri"/>
              </a:rPr>
              <a:t>any</a:t>
            </a:r>
            <a:r>
              <a:rPr sz="2200" spc="470" dirty="0">
                <a:latin typeface="Garamond" panose="02020404030301010803" pitchFamily="18" charset="0"/>
                <a:cs typeface="Calibri"/>
              </a:rPr>
              <a:t> </a:t>
            </a:r>
            <a:r>
              <a:rPr sz="2200" spc="-5" dirty="0">
                <a:latin typeface="Garamond" panose="02020404030301010803" pitchFamily="18" charset="0"/>
                <a:cs typeface="Calibri"/>
              </a:rPr>
              <a:t>non- </a:t>
            </a:r>
            <a:r>
              <a:rPr sz="2200" dirty="0">
                <a:latin typeface="Garamond" panose="02020404030301010803" pitchFamily="18" charset="0"/>
                <a:cs typeface="Calibri"/>
              </a:rPr>
              <a:t> </a:t>
            </a:r>
            <a:r>
              <a:rPr sz="2200" spc="-5" dirty="0">
                <a:latin typeface="Garamond" panose="02020404030301010803" pitchFamily="18" charset="0"/>
                <a:cs typeface="Calibri"/>
              </a:rPr>
              <a:t>qualifying </a:t>
            </a:r>
            <a:r>
              <a:rPr sz="2200" spc="-10" dirty="0">
                <a:latin typeface="Garamond" panose="02020404030301010803" pitchFamily="18" charset="0"/>
                <a:cs typeface="Calibri"/>
              </a:rPr>
              <a:t>entity (i.e., an </a:t>
            </a:r>
            <a:r>
              <a:rPr sz="2200" spc="-5" dirty="0">
                <a:latin typeface="Garamond" panose="02020404030301010803" pitchFamily="18" charset="0"/>
                <a:cs typeface="Calibri"/>
              </a:rPr>
              <a:t>entity </a:t>
            </a:r>
            <a:r>
              <a:rPr sz="2200" spc="-10" dirty="0">
                <a:latin typeface="Garamond" panose="02020404030301010803" pitchFamily="18" charset="0"/>
                <a:cs typeface="Calibri"/>
              </a:rPr>
              <a:t>that </a:t>
            </a:r>
            <a:r>
              <a:rPr sz="2200" dirty="0">
                <a:latin typeface="Garamond" panose="02020404030301010803" pitchFamily="18" charset="0"/>
                <a:cs typeface="Calibri"/>
              </a:rPr>
              <a:t>is </a:t>
            </a:r>
            <a:r>
              <a:rPr sz="2200" spc="-10" dirty="0">
                <a:latin typeface="Garamond" panose="02020404030301010803" pitchFamily="18" charset="0"/>
                <a:cs typeface="Calibri"/>
              </a:rPr>
              <a:t>not governed </a:t>
            </a:r>
            <a:r>
              <a:rPr sz="2200" spc="-15" dirty="0">
                <a:latin typeface="Garamond" panose="02020404030301010803" pitchFamily="18" charset="0"/>
                <a:cs typeface="Calibri"/>
              </a:rPr>
              <a:t>by </a:t>
            </a:r>
            <a:r>
              <a:rPr sz="2200" spc="-5" dirty="0">
                <a:latin typeface="Garamond" panose="02020404030301010803" pitchFamily="18" charset="0"/>
                <a:cs typeface="Calibri"/>
              </a:rPr>
              <a:t>either </a:t>
            </a:r>
            <a:r>
              <a:rPr sz="2200" spc="5" dirty="0">
                <a:latin typeface="Garamond" panose="02020404030301010803" pitchFamily="18" charset="0"/>
                <a:cs typeface="Calibri"/>
              </a:rPr>
              <a:t>of </a:t>
            </a:r>
            <a:r>
              <a:rPr sz="2200" dirty="0">
                <a:latin typeface="Garamond" panose="02020404030301010803" pitchFamily="18" charset="0"/>
                <a:cs typeface="Calibri"/>
              </a:rPr>
              <a:t>the </a:t>
            </a:r>
            <a:r>
              <a:rPr sz="2200" spc="-10" dirty="0">
                <a:latin typeface="Garamond" panose="02020404030301010803" pitchFamily="18" charset="0"/>
                <a:cs typeface="Calibri"/>
              </a:rPr>
              <a:t>regimes) </a:t>
            </a:r>
            <a:r>
              <a:rPr sz="2200" spc="-5" dirty="0">
                <a:latin typeface="Garamond" panose="02020404030301010803" pitchFamily="18" charset="0"/>
                <a:cs typeface="Calibri"/>
              </a:rPr>
              <a:t> triggers</a:t>
            </a:r>
            <a:r>
              <a:rPr sz="2200" spc="355" dirty="0">
                <a:latin typeface="Garamond" panose="02020404030301010803" pitchFamily="18" charset="0"/>
                <a:cs typeface="Calibri"/>
              </a:rPr>
              <a:t> </a:t>
            </a:r>
            <a:r>
              <a:rPr sz="2200" dirty="0">
                <a:latin typeface="Garamond" panose="02020404030301010803" pitchFamily="18" charset="0"/>
                <a:cs typeface="Calibri"/>
              </a:rPr>
              <a:t>a</a:t>
            </a:r>
            <a:r>
              <a:rPr sz="2200" spc="409" dirty="0">
                <a:latin typeface="Garamond" panose="02020404030301010803" pitchFamily="18" charset="0"/>
                <a:cs typeface="Calibri"/>
              </a:rPr>
              <a:t> </a:t>
            </a:r>
            <a:r>
              <a:rPr sz="2200" spc="-15" dirty="0">
                <a:latin typeface="Garamond" panose="02020404030301010803" pitchFamily="18" charset="0"/>
                <a:cs typeface="Calibri"/>
              </a:rPr>
              <a:t>taxation</a:t>
            </a:r>
            <a:r>
              <a:rPr sz="2200" spc="350" dirty="0">
                <a:latin typeface="Garamond" panose="02020404030301010803" pitchFamily="18" charset="0"/>
                <a:cs typeface="Calibri"/>
              </a:rPr>
              <a:t> </a:t>
            </a:r>
            <a:r>
              <a:rPr sz="2200" spc="5" dirty="0">
                <a:latin typeface="Garamond" panose="02020404030301010803" pitchFamily="18" charset="0"/>
                <a:cs typeface="Calibri"/>
              </a:rPr>
              <a:t>under</a:t>
            </a:r>
            <a:r>
              <a:rPr sz="2200" spc="365" dirty="0">
                <a:latin typeface="Garamond" panose="02020404030301010803" pitchFamily="18" charset="0"/>
                <a:cs typeface="Calibri"/>
              </a:rPr>
              <a:t> </a:t>
            </a:r>
            <a:r>
              <a:rPr sz="2200" dirty="0">
                <a:latin typeface="Garamond" panose="02020404030301010803" pitchFamily="18" charset="0"/>
                <a:cs typeface="Calibri"/>
              </a:rPr>
              <a:t>the</a:t>
            </a:r>
            <a:r>
              <a:rPr sz="2200" spc="390" dirty="0">
                <a:latin typeface="Garamond" panose="02020404030301010803" pitchFamily="18" charset="0"/>
                <a:cs typeface="Calibri"/>
              </a:rPr>
              <a:t> </a:t>
            </a:r>
            <a:r>
              <a:rPr sz="2200" b="1" spc="-10" dirty="0">
                <a:solidFill>
                  <a:srgbClr val="FF0000"/>
                </a:solidFill>
                <a:latin typeface="Garamond" panose="02020404030301010803" pitchFamily="18" charset="0"/>
                <a:cs typeface="Calibri"/>
              </a:rPr>
              <a:t>accreted</a:t>
            </a:r>
            <a:r>
              <a:rPr sz="2200" b="1" spc="370" dirty="0">
                <a:solidFill>
                  <a:srgbClr val="FF0000"/>
                </a:solidFill>
                <a:latin typeface="Garamond" panose="02020404030301010803" pitchFamily="18" charset="0"/>
                <a:cs typeface="Calibri"/>
              </a:rPr>
              <a:t> </a:t>
            </a:r>
            <a:r>
              <a:rPr sz="2200" b="1" spc="-5" dirty="0">
                <a:solidFill>
                  <a:srgbClr val="FF0000"/>
                </a:solidFill>
                <a:latin typeface="Garamond" panose="02020404030301010803" pitchFamily="18" charset="0"/>
                <a:cs typeface="Calibri"/>
              </a:rPr>
              <a:t>income</a:t>
            </a:r>
            <a:r>
              <a:rPr sz="2200" b="1" spc="380" dirty="0">
                <a:solidFill>
                  <a:srgbClr val="FF0000"/>
                </a:solidFill>
                <a:latin typeface="Garamond" panose="02020404030301010803" pitchFamily="18" charset="0"/>
                <a:cs typeface="Calibri"/>
              </a:rPr>
              <a:t> </a:t>
            </a:r>
            <a:r>
              <a:rPr sz="2200" b="1" spc="-5" dirty="0">
                <a:solidFill>
                  <a:srgbClr val="FF0000"/>
                </a:solidFill>
                <a:latin typeface="Garamond" panose="02020404030301010803" pitchFamily="18" charset="0"/>
                <a:cs typeface="Calibri"/>
              </a:rPr>
              <a:t>provisions</a:t>
            </a:r>
            <a:r>
              <a:rPr sz="2200" spc="-5" dirty="0">
                <a:latin typeface="Garamond" panose="02020404030301010803" pitchFamily="18" charset="0"/>
                <a:cs typeface="Calibri"/>
              </a:rPr>
              <a:t>.</a:t>
            </a:r>
            <a:r>
              <a:rPr sz="2200" spc="360" dirty="0">
                <a:latin typeface="Garamond" panose="02020404030301010803" pitchFamily="18" charset="0"/>
                <a:cs typeface="Calibri"/>
              </a:rPr>
              <a:t> </a:t>
            </a:r>
            <a:r>
              <a:rPr sz="2200" spc="-50" dirty="0">
                <a:latin typeface="Garamond" panose="02020404030301010803" pitchFamily="18" charset="0"/>
                <a:cs typeface="Calibri"/>
              </a:rPr>
              <a:t>Now,</a:t>
            </a:r>
            <a:r>
              <a:rPr sz="2200" spc="345" dirty="0">
                <a:latin typeface="Garamond" panose="02020404030301010803" pitchFamily="18" charset="0"/>
                <a:cs typeface="Calibri"/>
              </a:rPr>
              <a:t> </a:t>
            </a:r>
            <a:r>
              <a:rPr sz="2200" spc="10" dirty="0">
                <a:latin typeface="Garamond" panose="02020404030301010803" pitchFamily="18" charset="0"/>
                <a:cs typeface="Calibri"/>
              </a:rPr>
              <a:t>the</a:t>
            </a:r>
            <a:r>
              <a:rPr sz="2200" spc="370" dirty="0">
                <a:latin typeface="Garamond" panose="02020404030301010803" pitchFamily="18" charset="0"/>
                <a:cs typeface="Calibri"/>
              </a:rPr>
              <a:t> </a:t>
            </a:r>
            <a:r>
              <a:rPr sz="2200" spc="-5" dirty="0">
                <a:latin typeface="Garamond" panose="02020404030301010803" pitchFamily="18" charset="0"/>
                <a:cs typeface="Calibri"/>
              </a:rPr>
              <a:t>accreted</a:t>
            </a:r>
            <a:endParaRPr sz="2200" dirty="0">
              <a:latin typeface="Garamond" panose="02020404030301010803" pitchFamily="18" charset="0"/>
              <a:cs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50160" y="243688"/>
            <a:ext cx="9496993" cy="626967"/>
          </a:xfrm>
          <a:prstGeom prst="rect">
            <a:avLst/>
          </a:prstGeom>
        </p:spPr>
        <p:txBody>
          <a:bodyPr vert="horz" wrap="square" lIns="0" tIns="15875" rIns="0" bIns="0" rtlCol="0">
            <a:spAutoFit/>
          </a:bodyPr>
          <a:lstStyle/>
          <a:p>
            <a:pPr marL="12700">
              <a:lnSpc>
                <a:spcPct val="100000"/>
              </a:lnSpc>
              <a:spcBef>
                <a:spcPts val="125"/>
              </a:spcBef>
            </a:pPr>
            <a:r>
              <a:rPr spc="10" dirty="0">
                <a:latin typeface="Garamond" panose="02020404030301010803" pitchFamily="18" charset="0"/>
              </a:rPr>
              <a:t>FA</a:t>
            </a:r>
            <a:r>
              <a:rPr dirty="0">
                <a:latin typeface="Garamond" panose="02020404030301010803" pitchFamily="18" charset="0"/>
              </a:rPr>
              <a:t> 2022</a:t>
            </a:r>
            <a:r>
              <a:rPr spc="-30" dirty="0">
                <a:latin typeface="Garamond" panose="02020404030301010803" pitchFamily="18" charset="0"/>
              </a:rPr>
              <a:t> </a:t>
            </a:r>
            <a:r>
              <a:rPr spc="5" dirty="0">
                <a:latin typeface="Garamond" panose="02020404030301010803" pitchFamily="18" charset="0"/>
              </a:rPr>
              <a:t>- Period </a:t>
            </a:r>
            <a:r>
              <a:rPr spc="10" dirty="0">
                <a:latin typeface="Garamond" panose="02020404030301010803" pitchFamily="18" charset="0"/>
              </a:rPr>
              <a:t>of</a:t>
            </a:r>
            <a:r>
              <a:rPr spc="-35" dirty="0">
                <a:latin typeface="Garamond" panose="02020404030301010803" pitchFamily="18" charset="0"/>
              </a:rPr>
              <a:t> </a:t>
            </a:r>
            <a:r>
              <a:rPr spc="5" dirty="0">
                <a:latin typeface="Garamond" panose="02020404030301010803" pitchFamily="18" charset="0"/>
              </a:rPr>
              <a:t>utilisation </a:t>
            </a:r>
            <a:r>
              <a:rPr spc="10" dirty="0">
                <a:latin typeface="Garamond" panose="02020404030301010803" pitchFamily="18" charset="0"/>
              </a:rPr>
              <a:t>of</a:t>
            </a:r>
            <a:r>
              <a:rPr spc="-30" dirty="0">
                <a:latin typeface="Garamond" panose="02020404030301010803" pitchFamily="18" charset="0"/>
              </a:rPr>
              <a:t> </a:t>
            </a:r>
            <a:r>
              <a:rPr spc="5" dirty="0">
                <a:latin typeface="Garamond" panose="02020404030301010803" pitchFamily="18" charset="0"/>
              </a:rPr>
              <a:t>accumulation</a:t>
            </a:r>
          </a:p>
        </p:txBody>
      </p:sp>
      <p:sp>
        <p:nvSpPr>
          <p:cNvPr id="4" name="object 4"/>
          <p:cNvSpPr txBox="1">
            <a:spLocks noGrp="1"/>
          </p:cNvSpPr>
          <p:nvPr>
            <p:ph type="sldNum" sz="quarter" idx="12"/>
          </p:nvPr>
        </p:nvSpPr>
        <p:spPr>
          <a:prstGeom prst="rect">
            <a:avLst/>
          </a:prstGeom>
        </p:spPr>
        <p:txBody>
          <a:bodyPr vert="horz" wrap="square" lIns="0" tIns="0" rIns="0" bIns="0" rtlCol="0">
            <a:spAutoFit/>
          </a:bodyPr>
          <a:lstStyle/>
          <a:p>
            <a:pPr marL="55244">
              <a:lnSpc>
                <a:spcPts val="1350"/>
              </a:lnSpc>
            </a:pPr>
            <a:r>
              <a:rPr spc="10" dirty="0"/>
              <a:t>16</a:t>
            </a:r>
          </a:p>
        </p:txBody>
      </p:sp>
      <p:sp>
        <p:nvSpPr>
          <p:cNvPr id="3" name="object 3"/>
          <p:cNvSpPr txBox="1"/>
          <p:nvPr/>
        </p:nvSpPr>
        <p:spPr>
          <a:xfrm>
            <a:off x="650160" y="953585"/>
            <a:ext cx="9399270" cy="5801653"/>
          </a:xfrm>
          <a:prstGeom prst="rect">
            <a:avLst/>
          </a:prstGeom>
        </p:spPr>
        <p:txBody>
          <a:bodyPr vert="horz" wrap="square" lIns="0" tIns="74930" rIns="0" bIns="0" rtlCol="0">
            <a:spAutoFit/>
          </a:bodyPr>
          <a:lstStyle/>
          <a:p>
            <a:pPr marL="12700" marR="10795" algn="just">
              <a:lnSpc>
                <a:spcPts val="2760"/>
              </a:lnSpc>
              <a:spcBef>
                <a:spcPts val="590"/>
              </a:spcBef>
              <a:buSzPct val="92592"/>
              <a:buFont typeface="Arial MT"/>
              <a:buChar char="•"/>
              <a:tabLst>
                <a:tab pos="128905" algn="l"/>
              </a:tabLst>
            </a:pPr>
            <a:r>
              <a:rPr sz="2700" dirty="0">
                <a:latin typeface="Garamond" panose="02020404030301010803" pitchFamily="18" charset="0"/>
                <a:cs typeface="Calibri"/>
              </a:rPr>
              <a:t>A trust/institution </a:t>
            </a:r>
            <a:r>
              <a:rPr sz="2700" spc="10" dirty="0">
                <a:latin typeface="Garamond" panose="02020404030301010803" pitchFamily="18" charset="0"/>
                <a:cs typeface="Calibri"/>
              </a:rPr>
              <a:t>is </a:t>
            </a:r>
            <a:r>
              <a:rPr sz="2700" spc="-10" dirty="0">
                <a:latin typeface="Garamond" panose="02020404030301010803" pitchFamily="18" charset="0"/>
                <a:cs typeface="Calibri"/>
              </a:rPr>
              <a:t>required to </a:t>
            </a:r>
            <a:r>
              <a:rPr sz="2700" spc="5" dirty="0">
                <a:latin typeface="Garamond" panose="02020404030301010803" pitchFamily="18" charset="0"/>
                <a:cs typeface="Calibri"/>
              </a:rPr>
              <a:t>apply </a:t>
            </a:r>
            <a:r>
              <a:rPr sz="2700" dirty="0">
                <a:latin typeface="Garamond" panose="02020404030301010803" pitchFamily="18" charset="0"/>
                <a:cs typeface="Calibri"/>
              </a:rPr>
              <a:t>at least 85 </a:t>
            </a:r>
            <a:r>
              <a:rPr sz="2700" spc="-5" dirty="0">
                <a:latin typeface="Garamond" panose="02020404030301010803" pitchFamily="18" charset="0"/>
                <a:cs typeface="Calibri"/>
              </a:rPr>
              <a:t>percent </a:t>
            </a:r>
            <a:r>
              <a:rPr sz="2700" spc="15" dirty="0">
                <a:latin typeface="Garamond" panose="02020404030301010803" pitchFamily="18" charset="0"/>
                <a:cs typeface="Calibri"/>
              </a:rPr>
              <a:t>of </a:t>
            </a:r>
            <a:r>
              <a:rPr sz="2700" dirty="0">
                <a:latin typeface="Garamond" panose="02020404030301010803" pitchFamily="18" charset="0"/>
                <a:cs typeface="Calibri"/>
              </a:rPr>
              <a:t>its </a:t>
            </a:r>
            <a:r>
              <a:rPr sz="2700" spc="5" dirty="0">
                <a:latin typeface="Garamond" panose="02020404030301010803" pitchFamily="18" charset="0"/>
                <a:cs typeface="Calibri"/>
              </a:rPr>
              <a:t> income</a:t>
            </a:r>
            <a:r>
              <a:rPr sz="2700" spc="10" dirty="0">
                <a:latin typeface="Garamond" panose="02020404030301010803" pitchFamily="18" charset="0"/>
                <a:cs typeface="Calibri"/>
              </a:rPr>
              <a:t> </a:t>
            </a:r>
            <a:r>
              <a:rPr sz="2700" spc="-15" dirty="0">
                <a:latin typeface="Garamond" panose="02020404030301010803" pitchFamily="18" charset="0"/>
                <a:cs typeface="Calibri"/>
              </a:rPr>
              <a:t>towards</a:t>
            </a:r>
            <a:r>
              <a:rPr sz="2700" spc="-10" dirty="0">
                <a:latin typeface="Garamond" panose="02020404030301010803" pitchFamily="18" charset="0"/>
                <a:cs typeface="Calibri"/>
              </a:rPr>
              <a:t> </a:t>
            </a:r>
            <a:r>
              <a:rPr sz="2700" dirty="0">
                <a:latin typeface="Garamond" panose="02020404030301010803" pitchFamily="18" charset="0"/>
                <a:cs typeface="Calibri"/>
              </a:rPr>
              <a:t>charitable</a:t>
            </a:r>
            <a:r>
              <a:rPr sz="2700" spc="5" dirty="0">
                <a:latin typeface="Garamond" panose="02020404030301010803" pitchFamily="18" charset="0"/>
                <a:cs typeface="Calibri"/>
              </a:rPr>
              <a:t> activities</a:t>
            </a:r>
            <a:r>
              <a:rPr sz="2700" spc="625" dirty="0">
                <a:latin typeface="Garamond" panose="02020404030301010803" pitchFamily="18" charset="0"/>
                <a:cs typeface="Calibri"/>
              </a:rPr>
              <a:t> </a:t>
            </a:r>
            <a:r>
              <a:rPr sz="2700" dirty="0">
                <a:latin typeface="Garamond" panose="02020404030301010803" pitchFamily="18" charset="0"/>
                <a:cs typeface="Calibri"/>
              </a:rPr>
              <a:t>in</a:t>
            </a:r>
            <a:r>
              <a:rPr sz="2700" spc="615" dirty="0">
                <a:latin typeface="Garamond" panose="02020404030301010803" pitchFamily="18" charset="0"/>
                <a:cs typeface="Calibri"/>
              </a:rPr>
              <a:t> </a:t>
            </a:r>
            <a:r>
              <a:rPr sz="2700" dirty="0">
                <a:latin typeface="Garamond" panose="02020404030301010803" pitchFamily="18" charset="0"/>
                <a:cs typeface="Calibri"/>
              </a:rPr>
              <a:t>a</a:t>
            </a:r>
            <a:r>
              <a:rPr sz="2700" spc="615" dirty="0">
                <a:latin typeface="Garamond" panose="02020404030301010803" pitchFamily="18" charset="0"/>
                <a:cs typeface="Calibri"/>
              </a:rPr>
              <a:t> </a:t>
            </a:r>
            <a:r>
              <a:rPr sz="2700" dirty="0">
                <a:latin typeface="Garamond" panose="02020404030301010803" pitchFamily="18" charset="0"/>
                <a:cs typeface="Calibri"/>
              </a:rPr>
              <a:t>particular</a:t>
            </a:r>
            <a:r>
              <a:rPr sz="2700" spc="615" dirty="0">
                <a:latin typeface="Garamond" panose="02020404030301010803" pitchFamily="18" charset="0"/>
                <a:cs typeface="Calibri"/>
              </a:rPr>
              <a:t> </a:t>
            </a:r>
            <a:r>
              <a:rPr sz="2700" spc="-55" dirty="0">
                <a:latin typeface="Garamond" panose="02020404030301010803" pitchFamily="18" charset="0"/>
                <a:cs typeface="Calibri"/>
              </a:rPr>
              <a:t>year. </a:t>
            </a:r>
            <a:r>
              <a:rPr sz="2700" spc="-50" dirty="0">
                <a:latin typeface="Garamond" panose="02020404030301010803" pitchFamily="18" charset="0"/>
                <a:cs typeface="Calibri"/>
              </a:rPr>
              <a:t> </a:t>
            </a:r>
            <a:r>
              <a:rPr sz="2700" spc="-30" dirty="0">
                <a:latin typeface="Garamond" panose="02020404030301010803" pitchFamily="18" charset="0"/>
                <a:cs typeface="Calibri"/>
              </a:rPr>
              <a:t>However,</a:t>
            </a:r>
            <a:r>
              <a:rPr sz="2700" spc="550" dirty="0">
                <a:latin typeface="Garamond" panose="02020404030301010803" pitchFamily="18" charset="0"/>
                <a:cs typeface="Calibri"/>
              </a:rPr>
              <a:t> </a:t>
            </a:r>
            <a:r>
              <a:rPr sz="2700" dirty="0">
                <a:latin typeface="Garamond" panose="02020404030301010803" pitchFamily="18" charset="0"/>
                <a:cs typeface="Calibri"/>
              </a:rPr>
              <a:t>in </a:t>
            </a:r>
            <a:r>
              <a:rPr sz="2700" spc="5" dirty="0">
                <a:latin typeface="Garamond" panose="02020404030301010803" pitchFamily="18" charset="0"/>
                <a:cs typeface="Calibri"/>
              </a:rPr>
              <a:t>the </a:t>
            </a:r>
            <a:r>
              <a:rPr sz="2700" spc="-5" dirty="0">
                <a:latin typeface="Garamond" panose="02020404030301010803" pitchFamily="18" charset="0"/>
                <a:cs typeface="Calibri"/>
              </a:rPr>
              <a:t>event </a:t>
            </a:r>
            <a:r>
              <a:rPr sz="2700" spc="5" dirty="0">
                <a:latin typeface="Garamond" panose="02020404030301010803" pitchFamily="18" charset="0"/>
                <a:cs typeface="Calibri"/>
              </a:rPr>
              <a:t>this    </a:t>
            </a:r>
            <a:r>
              <a:rPr sz="2700" dirty="0">
                <a:latin typeface="Garamond" panose="02020404030301010803" pitchFamily="18" charset="0"/>
                <a:cs typeface="Calibri"/>
              </a:rPr>
              <a:t>threshold </a:t>
            </a:r>
            <a:r>
              <a:rPr sz="2700" spc="10" dirty="0">
                <a:latin typeface="Garamond" panose="02020404030301010803" pitchFamily="18" charset="0"/>
                <a:cs typeface="Calibri"/>
              </a:rPr>
              <a:t>is not </a:t>
            </a:r>
            <a:r>
              <a:rPr sz="2700" dirty="0">
                <a:latin typeface="Garamond" panose="02020404030301010803" pitchFamily="18" charset="0"/>
                <a:cs typeface="Calibri"/>
              </a:rPr>
              <a:t>met, </a:t>
            </a:r>
            <a:r>
              <a:rPr sz="2700" spc="5" dirty="0">
                <a:latin typeface="Garamond" panose="02020404030301010803" pitchFamily="18" charset="0"/>
                <a:cs typeface="Calibri"/>
              </a:rPr>
              <a:t>the </a:t>
            </a:r>
            <a:r>
              <a:rPr sz="2700" dirty="0">
                <a:latin typeface="Garamond" panose="02020404030301010803" pitchFamily="18" charset="0"/>
                <a:cs typeface="Calibri"/>
              </a:rPr>
              <a:t>law allows </a:t>
            </a:r>
            <a:r>
              <a:rPr sz="2700" spc="5" dirty="0">
                <a:latin typeface="Garamond" panose="02020404030301010803" pitchFamily="18" charset="0"/>
                <a:cs typeface="Calibri"/>
              </a:rPr>
              <a:t> </a:t>
            </a:r>
            <a:r>
              <a:rPr sz="2700" spc="-25" dirty="0">
                <a:latin typeface="Garamond" panose="02020404030301010803" pitchFamily="18" charset="0"/>
                <a:cs typeface="Calibri"/>
              </a:rPr>
              <a:t>for</a:t>
            </a:r>
            <a:r>
              <a:rPr sz="2700" spc="-20" dirty="0">
                <a:latin typeface="Garamond" panose="02020404030301010803" pitchFamily="18" charset="0"/>
                <a:cs typeface="Calibri"/>
              </a:rPr>
              <a:t> </a:t>
            </a:r>
            <a:r>
              <a:rPr sz="2700" spc="5" dirty="0">
                <a:latin typeface="Garamond" panose="02020404030301010803" pitchFamily="18" charset="0"/>
                <a:cs typeface="Calibri"/>
              </a:rPr>
              <a:t>the</a:t>
            </a:r>
            <a:r>
              <a:rPr sz="2700" spc="10" dirty="0">
                <a:latin typeface="Garamond" panose="02020404030301010803" pitchFamily="18" charset="0"/>
                <a:cs typeface="Calibri"/>
              </a:rPr>
              <a:t> </a:t>
            </a:r>
            <a:r>
              <a:rPr sz="2700" b="1" dirty="0">
                <a:solidFill>
                  <a:srgbClr val="FF0000"/>
                </a:solidFill>
                <a:latin typeface="Garamond" panose="02020404030301010803" pitchFamily="18" charset="0"/>
                <a:cs typeface="Calibri"/>
              </a:rPr>
              <a:t>accumulation</a:t>
            </a:r>
            <a:r>
              <a:rPr sz="2700" b="1" spc="5" dirty="0">
                <a:solidFill>
                  <a:srgbClr val="FF0000"/>
                </a:solidFill>
                <a:latin typeface="Garamond" panose="02020404030301010803" pitchFamily="18" charset="0"/>
                <a:cs typeface="Calibri"/>
              </a:rPr>
              <a:t> </a:t>
            </a:r>
            <a:r>
              <a:rPr sz="2700" b="1" dirty="0">
                <a:solidFill>
                  <a:srgbClr val="FF0000"/>
                </a:solidFill>
                <a:latin typeface="Garamond" panose="02020404030301010803" pitchFamily="18" charset="0"/>
                <a:cs typeface="Calibri"/>
              </a:rPr>
              <a:t>of</a:t>
            </a:r>
            <a:r>
              <a:rPr sz="2700" b="1" spc="5" dirty="0">
                <a:solidFill>
                  <a:srgbClr val="FF0000"/>
                </a:solidFill>
                <a:latin typeface="Garamond" panose="02020404030301010803" pitchFamily="18" charset="0"/>
                <a:cs typeface="Calibri"/>
              </a:rPr>
              <a:t> </a:t>
            </a:r>
            <a:r>
              <a:rPr sz="2700" b="1" spc="-5" dirty="0">
                <a:solidFill>
                  <a:srgbClr val="FF0000"/>
                </a:solidFill>
                <a:latin typeface="Garamond" panose="02020404030301010803" pitchFamily="18" charset="0"/>
                <a:cs typeface="Calibri"/>
              </a:rPr>
              <a:t>funds</a:t>
            </a:r>
            <a:r>
              <a:rPr sz="2700" b="1" dirty="0">
                <a:solidFill>
                  <a:srgbClr val="FF0000"/>
                </a:solidFill>
                <a:latin typeface="Garamond" panose="02020404030301010803" pitchFamily="18" charset="0"/>
                <a:cs typeface="Calibri"/>
              </a:rPr>
              <a:t> </a:t>
            </a:r>
            <a:r>
              <a:rPr sz="2700" spc="-10" dirty="0">
                <a:latin typeface="Garamond" panose="02020404030301010803" pitchFamily="18" charset="0"/>
                <a:cs typeface="Calibri"/>
              </a:rPr>
              <a:t>to</a:t>
            </a:r>
            <a:r>
              <a:rPr sz="2700" spc="-5" dirty="0">
                <a:latin typeface="Garamond" panose="02020404030301010803" pitchFamily="18" charset="0"/>
                <a:cs typeface="Calibri"/>
              </a:rPr>
              <a:t> </a:t>
            </a:r>
            <a:r>
              <a:rPr sz="2700" spc="5" dirty="0">
                <a:latin typeface="Garamond" panose="02020404030301010803" pitchFamily="18" charset="0"/>
                <a:cs typeface="Calibri"/>
              </a:rPr>
              <a:t>be</a:t>
            </a:r>
            <a:r>
              <a:rPr sz="2700" spc="10" dirty="0">
                <a:latin typeface="Garamond" panose="02020404030301010803" pitchFamily="18" charset="0"/>
                <a:cs typeface="Calibri"/>
              </a:rPr>
              <a:t> applied</a:t>
            </a:r>
            <a:r>
              <a:rPr sz="2700" spc="15" dirty="0">
                <a:latin typeface="Garamond" panose="02020404030301010803" pitchFamily="18" charset="0"/>
                <a:cs typeface="Calibri"/>
              </a:rPr>
              <a:t> </a:t>
            </a:r>
            <a:r>
              <a:rPr sz="2700" spc="-15" dirty="0">
                <a:latin typeface="Garamond" panose="02020404030301010803" pitchFamily="18" charset="0"/>
                <a:cs typeface="Calibri"/>
              </a:rPr>
              <a:t>for</a:t>
            </a:r>
            <a:r>
              <a:rPr sz="2700" spc="580" dirty="0">
                <a:latin typeface="Garamond" panose="02020404030301010803" pitchFamily="18" charset="0"/>
                <a:cs typeface="Calibri"/>
              </a:rPr>
              <a:t> </a:t>
            </a:r>
            <a:r>
              <a:rPr sz="2700" dirty="0">
                <a:latin typeface="Garamond" panose="02020404030301010803" pitchFamily="18" charset="0"/>
                <a:cs typeface="Calibri"/>
              </a:rPr>
              <a:t>charitable </a:t>
            </a:r>
            <a:r>
              <a:rPr sz="2700" spc="5" dirty="0">
                <a:latin typeface="Garamond" panose="02020404030301010803" pitchFamily="18" charset="0"/>
                <a:cs typeface="Calibri"/>
              </a:rPr>
              <a:t> </a:t>
            </a:r>
            <a:r>
              <a:rPr sz="2700" dirty="0">
                <a:latin typeface="Garamond" panose="02020404030301010803" pitchFamily="18" charset="0"/>
                <a:cs typeface="Calibri"/>
              </a:rPr>
              <a:t>purposes </a:t>
            </a:r>
            <a:r>
              <a:rPr sz="2700" spc="10" dirty="0">
                <a:latin typeface="Garamond" panose="02020404030301010803" pitchFamily="18" charset="0"/>
                <a:cs typeface="Calibri"/>
              </a:rPr>
              <a:t>in </a:t>
            </a:r>
            <a:r>
              <a:rPr sz="2700" spc="5" dirty="0">
                <a:latin typeface="Garamond" panose="02020404030301010803" pitchFamily="18" charset="0"/>
                <a:cs typeface="Calibri"/>
              </a:rPr>
              <a:t>the </a:t>
            </a:r>
            <a:r>
              <a:rPr sz="2700" spc="-5" dirty="0">
                <a:latin typeface="Garamond" panose="02020404030301010803" pitchFamily="18" charset="0"/>
                <a:cs typeface="Calibri"/>
              </a:rPr>
              <a:t>future </a:t>
            </a:r>
            <a:r>
              <a:rPr sz="2700" spc="-15" dirty="0">
                <a:latin typeface="Garamond" panose="02020404030301010803" pitchFamily="18" charset="0"/>
                <a:cs typeface="Calibri"/>
              </a:rPr>
              <a:t>years </a:t>
            </a:r>
            <a:r>
              <a:rPr sz="2700" dirty="0">
                <a:latin typeface="Garamond" panose="02020404030301010803" pitchFamily="18" charset="0"/>
                <a:cs typeface="Calibri"/>
              </a:rPr>
              <a:t>(not </a:t>
            </a:r>
            <a:r>
              <a:rPr sz="2700" spc="-5" dirty="0">
                <a:latin typeface="Garamond" panose="02020404030301010803" pitchFamily="18" charset="0"/>
                <a:cs typeface="Calibri"/>
              </a:rPr>
              <a:t>exceeding </a:t>
            </a:r>
            <a:r>
              <a:rPr sz="2700" b="1" dirty="0">
                <a:solidFill>
                  <a:srgbClr val="FF0000"/>
                </a:solidFill>
                <a:latin typeface="Garamond" panose="02020404030301010803" pitchFamily="18" charset="0"/>
                <a:cs typeface="Calibri"/>
              </a:rPr>
              <a:t>5 </a:t>
            </a:r>
            <a:r>
              <a:rPr sz="2700" b="1" spc="-10" dirty="0">
                <a:solidFill>
                  <a:srgbClr val="FF0000"/>
                </a:solidFill>
                <a:latin typeface="Garamond" panose="02020404030301010803" pitchFamily="18" charset="0"/>
                <a:cs typeface="Calibri"/>
              </a:rPr>
              <a:t>years</a:t>
            </a:r>
            <a:r>
              <a:rPr sz="2700" spc="-10" dirty="0">
                <a:latin typeface="Garamond" panose="02020404030301010803" pitchFamily="18" charset="0"/>
                <a:cs typeface="Calibri"/>
              </a:rPr>
              <a:t>), </a:t>
            </a:r>
            <a:r>
              <a:rPr sz="2700" dirty="0">
                <a:latin typeface="Garamond" panose="02020404030301010803" pitchFamily="18" charset="0"/>
                <a:cs typeface="Calibri"/>
              </a:rPr>
              <a:t>subject </a:t>
            </a:r>
            <a:r>
              <a:rPr sz="2700" spc="-10" dirty="0">
                <a:latin typeface="Garamond" panose="02020404030301010803" pitchFamily="18" charset="0"/>
                <a:cs typeface="Calibri"/>
              </a:rPr>
              <a:t>to </a:t>
            </a:r>
            <a:r>
              <a:rPr sz="2700" spc="-5" dirty="0">
                <a:latin typeface="Garamond" panose="02020404030301010803" pitchFamily="18" charset="0"/>
                <a:cs typeface="Calibri"/>
              </a:rPr>
              <a:t> </a:t>
            </a:r>
            <a:r>
              <a:rPr sz="2700" spc="-10" dirty="0">
                <a:latin typeface="Garamond" panose="02020404030301010803" pitchFamily="18" charset="0"/>
                <a:cs typeface="Calibri"/>
              </a:rPr>
              <a:t>certain</a:t>
            </a:r>
            <a:r>
              <a:rPr sz="2700" spc="45" dirty="0">
                <a:latin typeface="Garamond" panose="02020404030301010803" pitchFamily="18" charset="0"/>
                <a:cs typeface="Calibri"/>
              </a:rPr>
              <a:t> </a:t>
            </a:r>
            <a:r>
              <a:rPr sz="2700" spc="-5" dirty="0">
                <a:latin typeface="Garamond" panose="02020404030301010803" pitchFamily="18" charset="0"/>
                <a:cs typeface="Calibri"/>
              </a:rPr>
              <a:t>conditions.</a:t>
            </a:r>
            <a:endParaRPr sz="2700" dirty="0">
              <a:latin typeface="Garamond" panose="02020404030301010803" pitchFamily="18" charset="0"/>
              <a:cs typeface="Calibri"/>
            </a:endParaRPr>
          </a:p>
          <a:p>
            <a:pPr>
              <a:lnSpc>
                <a:spcPct val="100000"/>
              </a:lnSpc>
              <a:spcBef>
                <a:spcPts val="55"/>
              </a:spcBef>
              <a:buFont typeface="Arial MT"/>
              <a:buChar char="•"/>
            </a:pPr>
            <a:endParaRPr sz="2500" dirty="0">
              <a:latin typeface="Garamond" panose="02020404030301010803" pitchFamily="18" charset="0"/>
              <a:cs typeface="Calibri"/>
            </a:endParaRPr>
          </a:p>
          <a:p>
            <a:pPr marL="12700" marR="13970" algn="just">
              <a:lnSpc>
                <a:spcPct val="84100"/>
              </a:lnSpc>
              <a:buSzPct val="92592"/>
              <a:buFont typeface="Arial MT"/>
              <a:buChar char="•"/>
              <a:tabLst>
                <a:tab pos="128905" algn="l"/>
              </a:tabLst>
            </a:pPr>
            <a:r>
              <a:rPr lang="en-GB" sz="2700" spc="-20" dirty="0">
                <a:latin typeface="Garamond" panose="02020404030301010803" pitchFamily="18" charset="0"/>
                <a:cs typeface="Calibri"/>
              </a:rPr>
              <a:t>Before Amendment </a:t>
            </a:r>
            <a:r>
              <a:rPr sz="2700" spc="-20" dirty="0">
                <a:latin typeface="Garamond" panose="02020404030301010803" pitchFamily="18" charset="0"/>
                <a:cs typeface="Calibri"/>
              </a:rPr>
              <a:t>, </a:t>
            </a:r>
            <a:r>
              <a:rPr sz="2700" spc="5" dirty="0">
                <a:latin typeface="Garamond" panose="02020404030301010803" pitchFamily="18" charset="0"/>
                <a:cs typeface="Calibri"/>
              </a:rPr>
              <a:t>such </a:t>
            </a:r>
            <a:r>
              <a:rPr sz="2700" b="1" dirty="0">
                <a:solidFill>
                  <a:srgbClr val="FF0000"/>
                </a:solidFill>
                <a:latin typeface="Garamond" panose="02020404030301010803" pitchFamily="18" charset="0"/>
                <a:cs typeface="Calibri"/>
              </a:rPr>
              <a:t>accumulated </a:t>
            </a:r>
            <a:r>
              <a:rPr sz="2700" b="1" spc="-5" dirty="0">
                <a:solidFill>
                  <a:srgbClr val="FF0000"/>
                </a:solidFill>
                <a:latin typeface="Garamond" panose="02020404030301010803" pitchFamily="18" charset="0"/>
                <a:cs typeface="Calibri"/>
              </a:rPr>
              <a:t>funds can </a:t>
            </a:r>
            <a:r>
              <a:rPr sz="2700" b="1" dirty="0">
                <a:solidFill>
                  <a:srgbClr val="FF0000"/>
                </a:solidFill>
                <a:latin typeface="Garamond" panose="02020404030301010803" pitchFamily="18" charset="0"/>
                <a:cs typeface="Calibri"/>
              </a:rPr>
              <a:t>be applied </a:t>
            </a:r>
            <a:r>
              <a:rPr sz="2700" b="1" spc="-5" dirty="0">
                <a:solidFill>
                  <a:srgbClr val="FF0000"/>
                </a:solidFill>
                <a:latin typeface="Garamond" panose="02020404030301010803" pitchFamily="18" charset="0"/>
                <a:cs typeface="Calibri"/>
              </a:rPr>
              <a:t>even </a:t>
            </a:r>
            <a:r>
              <a:rPr sz="2700" b="1" spc="-10" dirty="0">
                <a:solidFill>
                  <a:srgbClr val="FF0000"/>
                </a:solidFill>
                <a:latin typeface="Garamond" panose="02020404030301010803" pitchFamily="18" charset="0"/>
                <a:cs typeface="Calibri"/>
              </a:rPr>
              <a:t>in </a:t>
            </a:r>
            <a:r>
              <a:rPr sz="2700" b="1" dirty="0">
                <a:solidFill>
                  <a:srgbClr val="FF0000"/>
                </a:solidFill>
                <a:latin typeface="Garamond" panose="02020404030301010803" pitchFamily="18" charset="0"/>
                <a:cs typeface="Calibri"/>
              </a:rPr>
              <a:t>the </a:t>
            </a:r>
            <a:r>
              <a:rPr sz="2700" b="1" spc="5" dirty="0">
                <a:solidFill>
                  <a:srgbClr val="FF0000"/>
                </a:solidFill>
                <a:latin typeface="Garamond" panose="02020404030301010803" pitchFamily="18" charset="0"/>
                <a:cs typeface="Calibri"/>
              </a:rPr>
              <a:t> </a:t>
            </a:r>
            <a:r>
              <a:rPr sz="2700" b="1" spc="-5" dirty="0">
                <a:solidFill>
                  <a:srgbClr val="FF0000"/>
                </a:solidFill>
                <a:latin typeface="Garamond" panose="02020404030301010803" pitchFamily="18" charset="0"/>
                <a:cs typeface="Calibri"/>
              </a:rPr>
              <a:t>year</a:t>
            </a:r>
            <a:r>
              <a:rPr sz="2700" b="1" spc="1205" dirty="0">
                <a:solidFill>
                  <a:srgbClr val="FF0000"/>
                </a:solidFill>
                <a:latin typeface="Garamond" panose="02020404030301010803" pitchFamily="18" charset="0"/>
                <a:cs typeface="Calibri"/>
              </a:rPr>
              <a:t> </a:t>
            </a:r>
            <a:r>
              <a:rPr sz="2700" b="1" dirty="0">
                <a:solidFill>
                  <a:srgbClr val="FF0000"/>
                </a:solidFill>
                <a:latin typeface="Garamond" panose="02020404030301010803" pitchFamily="18" charset="0"/>
                <a:cs typeface="Calibri"/>
              </a:rPr>
              <a:t>subsequent </a:t>
            </a:r>
            <a:r>
              <a:rPr sz="2700" b="1" spc="-10" dirty="0">
                <a:solidFill>
                  <a:srgbClr val="FF0000"/>
                </a:solidFill>
                <a:latin typeface="Garamond" panose="02020404030301010803" pitchFamily="18" charset="0"/>
                <a:cs typeface="Calibri"/>
              </a:rPr>
              <a:t>to </a:t>
            </a:r>
            <a:r>
              <a:rPr sz="2700" b="1" spc="10" dirty="0">
                <a:solidFill>
                  <a:srgbClr val="FF0000"/>
                </a:solidFill>
                <a:latin typeface="Garamond" panose="02020404030301010803" pitchFamily="18" charset="0"/>
                <a:cs typeface="Calibri"/>
              </a:rPr>
              <a:t>the </a:t>
            </a:r>
            <a:r>
              <a:rPr sz="2700" b="1" spc="-10" dirty="0">
                <a:solidFill>
                  <a:srgbClr val="FF0000"/>
                </a:solidFill>
                <a:latin typeface="Garamond" panose="02020404030301010803" pitchFamily="18" charset="0"/>
                <a:cs typeface="Calibri"/>
              </a:rPr>
              <a:t>previous</a:t>
            </a:r>
            <a:r>
              <a:rPr sz="2700" b="1" spc="590" dirty="0">
                <a:solidFill>
                  <a:srgbClr val="FF0000"/>
                </a:solidFill>
                <a:latin typeface="Garamond" panose="02020404030301010803" pitchFamily="18" charset="0"/>
                <a:cs typeface="Calibri"/>
              </a:rPr>
              <a:t> </a:t>
            </a:r>
            <a:r>
              <a:rPr sz="2700" b="1" spc="-5" dirty="0">
                <a:solidFill>
                  <a:srgbClr val="FF0000"/>
                </a:solidFill>
                <a:latin typeface="Garamond" panose="02020404030301010803" pitchFamily="18" charset="0"/>
                <a:cs typeface="Calibri"/>
              </a:rPr>
              <a:t>year </a:t>
            </a:r>
            <a:r>
              <a:rPr sz="2700" b="1" spc="5" dirty="0">
                <a:solidFill>
                  <a:srgbClr val="FF0000"/>
                </a:solidFill>
                <a:latin typeface="Garamond" panose="02020404030301010803" pitchFamily="18" charset="0"/>
                <a:cs typeface="Calibri"/>
              </a:rPr>
              <a:t>upto </a:t>
            </a:r>
            <a:r>
              <a:rPr sz="2700" b="1" spc="10" dirty="0">
                <a:solidFill>
                  <a:srgbClr val="FF0000"/>
                </a:solidFill>
                <a:latin typeface="Garamond" panose="02020404030301010803" pitchFamily="18" charset="0"/>
                <a:cs typeface="Calibri"/>
              </a:rPr>
              <a:t>which </a:t>
            </a:r>
            <a:r>
              <a:rPr sz="2700" b="1" dirty="0">
                <a:solidFill>
                  <a:srgbClr val="FF0000"/>
                </a:solidFill>
                <a:latin typeface="Garamond" panose="02020404030301010803" pitchFamily="18" charset="0"/>
                <a:cs typeface="Calibri"/>
              </a:rPr>
              <a:t>accumulation </a:t>
            </a:r>
            <a:r>
              <a:rPr sz="2700" b="1" spc="5" dirty="0">
                <a:solidFill>
                  <a:srgbClr val="FF0000"/>
                </a:solidFill>
                <a:latin typeface="Garamond" panose="02020404030301010803" pitchFamily="18" charset="0"/>
                <a:cs typeface="Calibri"/>
              </a:rPr>
              <a:t> </a:t>
            </a:r>
            <a:r>
              <a:rPr sz="2700" b="1" spc="-10" dirty="0">
                <a:solidFill>
                  <a:srgbClr val="FF0000"/>
                </a:solidFill>
                <a:latin typeface="Garamond" panose="02020404030301010803" pitchFamily="18" charset="0"/>
                <a:cs typeface="Calibri"/>
              </a:rPr>
              <a:t>is</a:t>
            </a:r>
            <a:r>
              <a:rPr sz="2700" b="1" spc="-5" dirty="0">
                <a:solidFill>
                  <a:srgbClr val="FF0000"/>
                </a:solidFill>
                <a:latin typeface="Garamond" panose="02020404030301010803" pitchFamily="18" charset="0"/>
                <a:cs typeface="Calibri"/>
              </a:rPr>
              <a:t> </a:t>
            </a:r>
            <a:r>
              <a:rPr sz="2700" b="1" spc="5" dirty="0">
                <a:solidFill>
                  <a:srgbClr val="FF0000"/>
                </a:solidFill>
                <a:latin typeface="Garamond" panose="02020404030301010803" pitchFamily="18" charset="0"/>
                <a:cs typeface="Calibri"/>
              </a:rPr>
              <a:t>done</a:t>
            </a:r>
            <a:r>
              <a:rPr sz="2700" spc="5" dirty="0">
                <a:latin typeface="Garamond" panose="02020404030301010803" pitchFamily="18" charset="0"/>
                <a:cs typeface="Calibri"/>
              </a:rPr>
              <a:t>—if  </a:t>
            </a:r>
            <a:r>
              <a:rPr sz="2700" dirty="0">
                <a:latin typeface="Garamond" panose="02020404030301010803" pitchFamily="18" charset="0"/>
                <a:cs typeface="Calibri"/>
              </a:rPr>
              <a:t>it is </a:t>
            </a:r>
            <a:r>
              <a:rPr sz="2700" spc="5" dirty="0">
                <a:latin typeface="Garamond" panose="02020404030301010803" pitchFamily="18" charset="0"/>
                <a:cs typeface="Calibri"/>
              </a:rPr>
              <a:t>not  used  </a:t>
            </a:r>
            <a:r>
              <a:rPr sz="2700" dirty="0">
                <a:latin typeface="Garamond" panose="02020404030301010803" pitchFamily="18" charset="0"/>
                <a:cs typeface="Calibri"/>
              </a:rPr>
              <a:t>in </a:t>
            </a:r>
            <a:r>
              <a:rPr sz="2700" spc="10" dirty="0">
                <a:latin typeface="Garamond" panose="02020404030301010803" pitchFamily="18" charset="0"/>
                <a:cs typeface="Calibri"/>
              </a:rPr>
              <a:t>such  </a:t>
            </a:r>
            <a:r>
              <a:rPr sz="2700" dirty="0">
                <a:latin typeface="Garamond" panose="02020404030301010803" pitchFamily="18" charset="0"/>
                <a:cs typeface="Calibri"/>
              </a:rPr>
              <a:t>subsequent </a:t>
            </a:r>
            <a:r>
              <a:rPr sz="2700" spc="-5" dirty="0">
                <a:latin typeface="Garamond" panose="02020404030301010803" pitchFamily="18" charset="0"/>
                <a:cs typeface="Calibri"/>
              </a:rPr>
              <a:t>year </a:t>
            </a:r>
            <a:r>
              <a:rPr sz="2700" dirty="0">
                <a:latin typeface="Garamond" panose="02020404030301010803" pitchFamily="18" charset="0"/>
                <a:cs typeface="Calibri"/>
              </a:rPr>
              <a:t>as </a:t>
            </a:r>
            <a:r>
              <a:rPr sz="2700" spc="-10" dirty="0">
                <a:latin typeface="Garamond" panose="02020404030301010803" pitchFamily="18" charset="0"/>
                <a:cs typeface="Calibri"/>
              </a:rPr>
              <a:t>well, </a:t>
            </a:r>
            <a:r>
              <a:rPr sz="2700" dirty="0">
                <a:latin typeface="Garamond" panose="02020404030301010803" pitchFamily="18" charset="0"/>
                <a:cs typeface="Calibri"/>
              </a:rPr>
              <a:t>then </a:t>
            </a:r>
            <a:r>
              <a:rPr sz="2700" spc="5" dirty="0">
                <a:latin typeface="Garamond" panose="02020404030301010803" pitchFamily="18" charset="0"/>
                <a:cs typeface="Calibri"/>
              </a:rPr>
              <a:t> the</a:t>
            </a:r>
            <a:r>
              <a:rPr sz="2700" spc="10" dirty="0">
                <a:latin typeface="Garamond" panose="02020404030301010803" pitchFamily="18" charset="0"/>
                <a:cs typeface="Calibri"/>
              </a:rPr>
              <a:t> </a:t>
            </a:r>
            <a:r>
              <a:rPr sz="2700" spc="-5" dirty="0">
                <a:latin typeface="Garamond" panose="02020404030301010803" pitchFamily="18" charset="0"/>
                <a:cs typeface="Calibri"/>
              </a:rPr>
              <a:t>funds</a:t>
            </a:r>
            <a:r>
              <a:rPr sz="2700" spc="55" dirty="0">
                <a:latin typeface="Garamond" panose="02020404030301010803" pitchFamily="18" charset="0"/>
                <a:cs typeface="Calibri"/>
              </a:rPr>
              <a:t> </a:t>
            </a:r>
            <a:r>
              <a:rPr sz="2700" spc="5" dirty="0">
                <a:latin typeface="Garamond" panose="02020404030301010803" pitchFamily="18" charset="0"/>
                <a:cs typeface="Calibri"/>
              </a:rPr>
              <a:t>not</a:t>
            </a:r>
            <a:r>
              <a:rPr sz="2700" spc="20" dirty="0">
                <a:latin typeface="Garamond" panose="02020404030301010803" pitchFamily="18" charset="0"/>
                <a:cs typeface="Calibri"/>
              </a:rPr>
              <a:t> </a:t>
            </a:r>
            <a:r>
              <a:rPr sz="2700" spc="5" dirty="0">
                <a:latin typeface="Garamond" panose="02020404030301010803" pitchFamily="18" charset="0"/>
                <a:cs typeface="Calibri"/>
              </a:rPr>
              <a:t>applied</a:t>
            </a:r>
            <a:r>
              <a:rPr sz="2700" spc="15" dirty="0">
                <a:latin typeface="Garamond" panose="02020404030301010803" pitchFamily="18" charset="0"/>
                <a:cs typeface="Calibri"/>
              </a:rPr>
              <a:t> </a:t>
            </a:r>
            <a:r>
              <a:rPr sz="2700" spc="5" dirty="0">
                <a:latin typeface="Garamond" panose="02020404030301010803" pitchFamily="18" charset="0"/>
                <a:cs typeface="Calibri"/>
              </a:rPr>
              <a:t>become</a:t>
            </a:r>
            <a:r>
              <a:rPr sz="2700" spc="10" dirty="0">
                <a:latin typeface="Garamond" panose="02020404030301010803" pitchFamily="18" charset="0"/>
                <a:cs typeface="Calibri"/>
              </a:rPr>
              <a:t> </a:t>
            </a:r>
            <a:r>
              <a:rPr sz="2700" spc="-15" dirty="0">
                <a:latin typeface="Garamond" panose="02020404030301010803" pitchFamily="18" charset="0"/>
                <a:cs typeface="Calibri"/>
              </a:rPr>
              <a:t>taxable</a:t>
            </a:r>
            <a:r>
              <a:rPr sz="2700" spc="40" dirty="0">
                <a:latin typeface="Garamond" panose="02020404030301010803" pitchFamily="18" charset="0"/>
                <a:cs typeface="Calibri"/>
              </a:rPr>
              <a:t> </a:t>
            </a:r>
            <a:r>
              <a:rPr sz="2700" dirty="0">
                <a:latin typeface="Garamond" panose="02020404030301010803" pitchFamily="18" charset="0"/>
                <a:cs typeface="Calibri"/>
              </a:rPr>
              <a:t>in</a:t>
            </a:r>
            <a:r>
              <a:rPr sz="2700" spc="15" dirty="0">
                <a:latin typeface="Garamond" panose="02020404030301010803" pitchFamily="18" charset="0"/>
                <a:cs typeface="Calibri"/>
              </a:rPr>
              <a:t> </a:t>
            </a:r>
            <a:r>
              <a:rPr sz="2700" spc="5" dirty="0">
                <a:latin typeface="Garamond" panose="02020404030301010803" pitchFamily="18" charset="0"/>
                <a:cs typeface="Calibri"/>
              </a:rPr>
              <a:t>such</a:t>
            </a:r>
            <a:r>
              <a:rPr sz="2700" spc="25" dirty="0">
                <a:latin typeface="Garamond" panose="02020404030301010803" pitchFamily="18" charset="0"/>
                <a:cs typeface="Calibri"/>
              </a:rPr>
              <a:t> </a:t>
            </a:r>
            <a:r>
              <a:rPr sz="2700" dirty="0">
                <a:latin typeface="Garamond" panose="02020404030301010803" pitchFamily="18" charset="0"/>
                <a:cs typeface="Calibri"/>
              </a:rPr>
              <a:t>subsequent</a:t>
            </a:r>
            <a:r>
              <a:rPr sz="2700" spc="45" dirty="0">
                <a:latin typeface="Garamond" panose="02020404030301010803" pitchFamily="18" charset="0"/>
                <a:cs typeface="Calibri"/>
              </a:rPr>
              <a:t> </a:t>
            </a:r>
            <a:r>
              <a:rPr sz="2700" spc="-65" dirty="0">
                <a:latin typeface="Garamond" panose="02020404030301010803" pitchFamily="18" charset="0"/>
                <a:cs typeface="Calibri"/>
              </a:rPr>
              <a:t>year.</a:t>
            </a:r>
            <a:endParaRPr sz="2700" dirty="0">
              <a:latin typeface="Garamond" panose="02020404030301010803" pitchFamily="18" charset="0"/>
              <a:cs typeface="Calibri"/>
            </a:endParaRPr>
          </a:p>
          <a:p>
            <a:pPr>
              <a:lnSpc>
                <a:spcPct val="100000"/>
              </a:lnSpc>
              <a:spcBef>
                <a:spcPts val="5"/>
              </a:spcBef>
              <a:buFont typeface="Arial MT"/>
              <a:buChar char="•"/>
            </a:pPr>
            <a:endParaRPr sz="2550" dirty="0">
              <a:latin typeface="Garamond" panose="02020404030301010803" pitchFamily="18" charset="0"/>
              <a:cs typeface="Calibri"/>
            </a:endParaRPr>
          </a:p>
          <a:p>
            <a:pPr marL="12700" marR="5080" algn="just">
              <a:lnSpc>
                <a:spcPts val="2720"/>
              </a:lnSpc>
              <a:buSzPct val="92592"/>
              <a:buFont typeface="Arial MT"/>
              <a:buChar char="•"/>
              <a:tabLst>
                <a:tab pos="128905" algn="l"/>
              </a:tabLst>
            </a:pPr>
            <a:r>
              <a:rPr sz="2700" spc="-55" dirty="0">
                <a:latin typeface="Garamond" panose="02020404030301010803" pitchFamily="18" charset="0"/>
                <a:cs typeface="Calibri"/>
              </a:rPr>
              <a:t>Now,</a:t>
            </a:r>
            <a:r>
              <a:rPr sz="2700" spc="-50" dirty="0">
                <a:latin typeface="Garamond" panose="02020404030301010803" pitchFamily="18" charset="0"/>
                <a:cs typeface="Calibri"/>
              </a:rPr>
              <a:t> </a:t>
            </a:r>
            <a:r>
              <a:rPr sz="2700" b="1" dirty="0">
                <a:solidFill>
                  <a:srgbClr val="FF0000"/>
                </a:solidFill>
                <a:latin typeface="Garamond" panose="02020404030301010803" pitchFamily="18" charset="0"/>
                <a:cs typeface="Calibri"/>
              </a:rPr>
              <a:t>the</a:t>
            </a:r>
            <a:r>
              <a:rPr sz="2700" b="1" spc="5" dirty="0">
                <a:solidFill>
                  <a:srgbClr val="FF0000"/>
                </a:solidFill>
                <a:latin typeface="Garamond" panose="02020404030301010803" pitchFamily="18" charset="0"/>
                <a:cs typeface="Calibri"/>
              </a:rPr>
              <a:t> </a:t>
            </a:r>
            <a:r>
              <a:rPr sz="2700" b="1" dirty="0">
                <a:solidFill>
                  <a:srgbClr val="FF0000"/>
                </a:solidFill>
                <a:latin typeface="Garamond" panose="02020404030301010803" pitchFamily="18" charset="0"/>
                <a:cs typeface="Calibri"/>
              </a:rPr>
              <a:t>option</a:t>
            </a:r>
            <a:r>
              <a:rPr sz="2700" b="1" spc="5" dirty="0">
                <a:solidFill>
                  <a:srgbClr val="FF0000"/>
                </a:solidFill>
                <a:latin typeface="Garamond" panose="02020404030301010803" pitchFamily="18" charset="0"/>
                <a:cs typeface="Calibri"/>
              </a:rPr>
              <a:t> </a:t>
            </a:r>
            <a:r>
              <a:rPr sz="2700" b="1" dirty="0">
                <a:solidFill>
                  <a:srgbClr val="FF0000"/>
                </a:solidFill>
                <a:latin typeface="Garamond" panose="02020404030301010803" pitchFamily="18" charset="0"/>
                <a:cs typeface="Calibri"/>
              </a:rPr>
              <a:t>of</a:t>
            </a:r>
            <a:r>
              <a:rPr sz="2700" b="1" spc="5" dirty="0">
                <a:solidFill>
                  <a:srgbClr val="FF0000"/>
                </a:solidFill>
                <a:latin typeface="Garamond" panose="02020404030301010803" pitchFamily="18" charset="0"/>
                <a:cs typeface="Calibri"/>
              </a:rPr>
              <a:t> </a:t>
            </a:r>
            <a:r>
              <a:rPr sz="2700" b="1" spc="-5" dirty="0">
                <a:solidFill>
                  <a:srgbClr val="FF0000"/>
                </a:solidFill>
                <a:latin typeface="Garamond" panose="02020404030301010803" pitchFamily="18" charset="0"/>
                <a:cs typeface="Calibri"/>
              </a:rPr>
              <a:t>allowing</a:t>
            </a:r>
            <a:r>
              <a:rPr sz="2700" b="1" spc="600" dirty="0">
                <a:solidFill>
                  <a:srgbClr val="FF0000"/>
                </a:solidFill>
                <a:latin typeface="Garamond" panose="02020404030301010803" pitchFamily="18" charset="0"/>
                <a:cs typeface="Calibri"/>
              </a:rPr>
              <a:t> </a:t>
            </a:r>
            <a:r>
              <a:rPr sz="2700" b="1" spc="-5" dirty="0">
                <a:solidFill>
                  <a:srgbClr val="FF0000"/>
                </a:solidFill>
                <a:latin typeface="Garamond" panose="02020404030301010803" pitchFamily="18" charset="0"/>
                <a:cs typeface="Calibri"/>
              </a:rPr>
              <a:t>application</a:t>
            </a:r>
            <a:r>
              <a:rPr sz="2700" b="1" spc="600" dirty="0">
                <a:solidFill>
                  <a:srgbClr val="FF0000"/>
                </a:solidFill>
                <a:latin typeface="Garamond" panose="02020404030301010803" pitchFamily="18" charset="0"/>
                <a:cs typeface="Calibri"/>
              </a:rPr>
              <a:t> </a:t>
            </a:r>
            <a:r>
              <a:rPr sz="2700" b="1" spc="5" dirty="0">
                <a:solidFill>
                  <a:srgbClr val="FF0000"/>
                </a:solidFill>
                <a:latin typeface="Garamond" panose="02020404030301010803" pitchFamily="18" charset="0"/>
                <a:cs typeface="Calibri"/>
              </a:rPr>
              <a:t>in  such  </a:t>
            </a:r>
            <a:r>
              <a:rPr sz="2700" b="1" spc="-5" dirty="0">
                <a:solidFill>
                  <a:srgbClr val="FF0000"/>
                </a:solidFill>
                <a:latin typeface="Garamond" panose="02020404030301010803" pitchFamily="18" charset="0"/>
                <a:cs typeface="Calibri"/>
              </a:rPr>
              <a:t>subsequent </a:t>
            </a:r>
            <a:r>
              <a:rPr sz="2700" b="1" dirty="0">
                <a:solidFill>
                  <a:srgbClr val="FF0000"/>
                </a:solidFill>
                <a:latin typeface="Garamond" panose="02020404030301010803" pitchFamily="18" charset="0"/>
                <a:cs typeface="Calibri"/>
              </a:rPr>
              <a:t> </a:t>
            </a:r>
            <a:r>
              <a:rPr sz="2700" b="1" spc="-5" dirty="0">
                <a:solidFill>
                  <a:srgbClr val="FF0000"/>
                </a:solidFill>
                <a:latin typeface="Garamond" panose="02020404030301010803" pitchFamily="18" charset="0"/>
                <a:cs typeface="Calibri"/>
              </a:rPr>
              <a:t>year </a:t>
            </a:r>
            <a:r>
              <a:rPr sz="2700" b="1" spc="5" dirty="0">
                <a:solidFill>
                  <a:srgbClr val="FF0000"/>
                </a:solidFill>
                <a:latin typeface="Garamond" panose="02020404030301010803" pitchFamily="18" charset="0"/>
                <a:cs typeface="Calibri"/>
              </a:rPr>
              <a:t>is </a:t>
            </a:r>
            <a:r>
              <a:rPr sz="2700" b="1" spc="10" dirty="0">
                <a:solidFill>
                  <a:srgbClr val="FF0000"/>
                </a:solidFill>
                <a:latin typeface="Garamond" panose="02020404030301010803" pitchFamily="18" charset="0"/>
                <a:cs typeface="Calibri"/>
              </a:rPr>
              <a:t>done </a:t>
            </a:r>
            <a:r>
              <a:rPr sz="2700" b="1" spc="-20" dirty="0">
                <a:solidFill>
                  <a:srgbClr val="FF0000"/>
                </a:solidFill>
                <a:latin typeface="Garamond" panose="02020404030301010803" pitchFamily="18" charset="0"/>
                <a:cs typeface="Calibri"/>
              </a:rPr>
              <a:t>away </a:t>
            </a:r>
            <a:r>
              <a:rPr sz="2700" spc="5" dirty="0">
                <a:latin typeface="Garamond" panose="02020404030301010803" pitchFamily="18" charset="0"/>
                <a:cs typeface="Calibri"/>
              </a:rPr>
              <a:t>with </a:t>
            </a:r>
            <a:r>
              <a:rPr sz="2700" dirty="0">
                <a:latin typeface="Garamond" panose="02020404030301010803" pitchFamily="18" charset="0"/>
                <a:cs typeface="Calibri"/>
              </a:rPr>
              <a:t>— </a:t>
            </a:r>
            <a:r>
              <a:rPr sz="2700" spc="-15" dirty="0">
                <a:latin typeface="Garamond" panose="02020404030301010803" pitchFamily="18" charset="0"/>
                <a:cs typeface="Calibri"/>
              </a:rPr>
              <a:t>therefore, </a:t>
            </a:r>
            <a:r>
              <a:rPr sz="2700" spc="10" dirty="0">
                <a:latin typeface="Garamond" panose="02020404030301010803" pitchFamily="18" charset="0"/>
                <a:cs typeface="Calibri"/>
              </a:rPr>
              <a:t>if </a:t>
            </a:r>
            <a:r>
              <a:rPr sz="2700" spc="5" dirty="0">
                <a:latin typeface="Garamond" panose="02020404030301010803" pitchFamily="18" charset="0"/>
                <a:cs typeface="Calibri"/>
              </a:rPr>
              <a:t>the accumulated funds </a:t>
            </a:r>
            <a:r>
              <a:rPr sz="2700" dirty="0">
                <a:latin typeface="Garamond" panose="02020404030301010803" pitchFamily="18" charset="0"/>
                <a:cs typeface="Calibri"/>
              </a:rPr>
              <a:t>are </a:t>
            </a:r>
            <a:r>
              <a:rPr sz="2700" spc="5" dirty="0">
                <a:latin typeface="Garamond" panose="02020404030301010803" pitchFamily="18" charset="0"/>
                <a:cs typeface="Calibri"/>
              </a:rPr>
              <a:t> not </a:t>
            </a:r>
            <a:r>
              <a:rPr sz="2700" spc="-5" dirty="0">
                <a:latin typeface="Garamond" panose="02020404030301010803" pitchFamily="18" charset="0"/>
                <a:cs typeface="Calibri"/>
              </a:rPr>
              <a:t>entirely </a:t>
            </a:r>
            <a:r>
              <a:rPr sz="2700" spc="10" dirty="0">
                <a:latin typeface="Garamond" panose="02020404030301010803" pitchFamily="18" charset="0"/>
                <a:cs typeface="Calibri"/>
              </a:rPr>
              <a:t>applied </a:t>
            </a:r>
            <a:r>
              <a:rPr sz="2700" spc="5" dirty="0">
                <a:latin typeface="Garamond" panose="02020404030301010803" pitchFamily="18" charset="0"/>
                <a:cs typeface="Calibri"/>
              </a:rPr>
              <a:t>up </a:t>
            </a:r>
            <a:r>
              <a:rPr sz="2700" spc="-10" dirty="0">
                <a:latin typeface="Garamond" panose="02020404030301010803" pitchFamily="18" charset="0"/>
                <a:cs typeface="Calibri"/>
              </a:rPr>
              <a:t>to </a:t>
            </a:r>
            <a:r>
              <a:rPr sz="2700" spc="5" dirty="0">
                <a:latin typeface="Garamond" panose="02020404030301010803" pitchFamily="18" charset="0"/>
                <a:cs typeface="Calibri"/>
              </a:rPr>
              <a:t>the </a:t>
            </a:r>
            <a:r>
              <a:rPr sz="2700" spc="-5" dirty="0">
                <a:latin typeface="Garamond" panose="02020404030301010803" pitchFamily="18" charset="0"/>
                <a:cs typeface="Calibri"/>
              </a:rPr>
              <a:t>previous</a:t>
            </a:r>
            <a:r>
              <a:rPr sz="2700" spc="605" dirty="0">
                <a:latin typeface="Garamond" panose="02020404030301010803" pitchFamily="18" charset="0"/>
                <a:cs typeface="Calibri"/>
              </a:rPr>
              <a:t> </a:t>
            </a:r>
            <a:r>
              <a:rPr sz="2700" spc="-10" dirty="0">
                <a:latin typeface="Garamond" panose="02020404030301010803" pitchFamily="18" charset="0"/>
                <a:cs typeface="Calibri"/>
              </a:rPr>
              <a:t>year</a:t>
            </a:r>
            <a:r>
              <a:rPr sz="2700" spc="595" dirty="0">
                <a:latin typeface="Garamond" panose="02020404030301010803" pitchFamily="18" charset="0"/>
                <a:cs typeface="Calibri"/>
              </a:rPr>
              <a:t> </a:t>
            </a:r>
            <a:r>
              <a:rPr sz="2700" spc="15" dirty="0">
                <a:latin typeface="Garamond" panose="02020404030301010803" pitchFamily="18" charset="0"/>
                <a:cs typeface="Calibri"/>
              </a:rPr>
              <a:t>of   </a:t>
            </a:r>
            <a:r>
              <a:rPr sz="2700" spc="5" dirty="0">
                <a:latin typeface="Garamond" panose="02020404030301010803" pitchFamily="18" charset="0"/>
                <a:cs typeface="Calibri"/>
              </a:rPr>
              <a:t>accumulation, </a:t>
            </a:r>
            <a:r>
              <a:rPr sz="2700" spc="10" dirty="0">
                <a:latin typeface="Garamond" panose="02020404030301010803" pitchFamily="18" charset="0"/>
                <a:cs typeface="Calibri"/>
              </a:rPr>
              <a:t> </a:t>
            </a:r>
            <a:r>
              <a:rPr sz="2700" spc="5" dirty="0">
                <a:latin typeface="Garamond" panose="02020404030301010803" pitchFamily="18" charset="0"/>
                <a:cs typeface="Calibri"/>
              </a:rPr>
              <a:t>then</a:t>
            </a:r>
            <a:r>
              <a:rPr sz="2700" spc="15" dirty="0">
                <a:latin typeface="Garamond" panose="02020404030301010803" pitchFamily="18" charset="0"/>
                <a:cs typeface="Calibri"/>
              </a:rPr>
              <a:t> </a:t>
            </a:r>
            <a:r>
              <a:rPr sz="2700" spc="5" dirty="0">
                <a:latin typeface="Garamond" panose="02020404030301010803" pitchFamily="18" charset="0"/>
                <a:cs typeface="Calibri"/>
              </a:rPr>
              <a:t>the</a:t>
            </a:r>
            <a:r>
              <a:rPr sz="2700" spc="15" dirty="0">
                <a:latin typeface="Garamond" panose="02020404030301010803" pitchFamily="18" charset="0"/>
                <a:cs typeface="Calibri"/>
              </a:rPr>
              <a:t> </a:t>
            </a:r>
            <a:r>
              <a:rPr sz="2700" spc="-5" dirty="0">
                <a:latin typeface="Garamond" panose="02020404030301010803" pitchFamily="18" charset="0"/>
                <a:cs typeface="Calibri"/>
              </a:rPr>
              <a:t>funds</a:t>
            </a:r>
            <a:r>
              <a:rPr sz="2700" spc="60" dirty="0">
                <a:latin typeface="Garamond" panose="02020404030301010803" pitchFamily="18" charset="0"/>
                <a:cs typeface="Calibri"/>
              </a:rPr>
              <a:t> </a:t>
            </a:r>
            <a:r>
              <a:rPr sz="2700" spc="5" dirty="0">
                <a:latin typeface="Garamond" panose="02020404030301010803" pitchFamily="18" charset="0"/>
                <a:cs typeface="Calibri"/>
              </a:rPr>
              <a:t>not</a:t>
            </a:r>
            <a:r>
              <a:rPr sz="2700" spc="20" dirty="0">
                <a:latin typeface="Garamond" panose="02020404030301010803" pitchFamily="18" charset="0"/>
                <a:cs typeface="Calibri"/>
              </a:rPr>
              <a:t> </a:t>
            </a:r>
            <a:r>
              <a:rPr sz="2700" spc="5" dirty="0">
                <a:latin typeface="Garamond" panose="02020404030301010803" pitchFamily="18" charset="0"/>
                <a:cs typeface="Calibri"/>
              </a:rPr>
              <a:t>applied</a:t>
            </a:r>
            <a:r>
              <a:rPr sz="2700" spc="30" dirty="0">
                <a:latin typeface="Garamond" panose="02020404030301010803" pitchFamily="18" charset="0"/>
                <a:cs typeface="Calibri"/>
              </a:rPr>
              <a:t> </a:t>
            </a:r>
            <a:r>
              <a:rPr sz="2700" dirty="0">
                <a:latin typeface="Garamond" panose="02020404030301010803" pitchFamily="18" charset="0"/>
                <a:cs typeface="Calibri"/>
              </a:rPr>
              <a:t>become</a:t>
            </a:r>
            <a:r>
              <a:rPr sz="2700" spc="40" dirty="0">
                <a:latin typeface="Garamond" panose="02020404030301010803" pitchFamily="18" charset="0"/>
                <a:cs typeface="Calibri"/>
              </a:rPr>
              <a:t> </a:t>
            </a:r>
            <a:r>
              <a:rPr sz="2700" spc="-20" dirty="0">
                <a:latin typeface="Garamond" panose="02020404030301010803" pitchFamily="18" charset="0"/>
                <a:cs typeface="Calibri"/>
              </a:rPr>
              <a:t>taxable</a:t>
            </a:r>
            <a:r>
              <a:rPr sz="2700" spc="35" dirty="0">
                <a:latin typeface="Garamond" panose="02020404030301010803" pitchFamily="18" charset="0"/>
                <a:cs typeface="Calibri"/>
              </a:rPr>
              <a:t> </a:t>
            </a:r>
            <a:r>
              <a:rPr sz="2700" spc="10" dirty="0">
                <a:latin typeface="Garamond" panose="02020404030301010803" pitchFamily="18" charset="0"/>
                <a:cs typeface="Calibri"/>
              </a:rPr>
              <a:t>in</a:t>
            </a:r>
            <a:r>
              <a:rPr sz="2700" spc="-5" dirty="0">
                <a:latin typeface="Garamond" panose="02020404030301010803" pitchFamily="18" charset="0"/>
                <a:cs typeface="Calibri"/>
              </a:rPr>
              <a:t> </a:t>
            </a:r>
            <a:r>
              <a:rPr sz="2700" spc="5" dirty="0">
                <a:latin typeface="Garamond" panose="02020404030301010803" pitchFamily="18" charset="0"/>
                <a:cs typeface="Calibri"/>
              </a:rPr>
              <a:t>such</a:t>
            </a:r>
            <a:r>
              <a:rPr sz="2700" spc="20" dirty="0">
                <a:latin typeface="Garamond" panose="02020404030301010803" pitchFamily="18" charset="0"/>
                <a:cs typeface="Calibri"/>
              </a:rPr>
              <a:t> </a:t>
            </a:r>
            <a:r>
              <a:rPr sz="2700" spc="-10" dirty="0">
                <a:latin typeface="Garamond" panose="02020404030301010803" pitchFamily="18" charset="0"/>
                <a:cs typeface="Calibri"/>
              </a:rPr>
              <a:t>last</a:t>
            </a:r>
            <a:r>
              <a:rPr sz="2700" spc="20" dirty="0">
                <a:latin typeface="Garamond" panose="02020404030301010803" pitchFamily="18" charset="0"/>
                <a:cs typeface="Calibri"/>
              </a:rPr>
              <a:t> </a:t>
            </a:r>
            <a:r>
              <a:rPr sz="2700" spc="-60" dirty="0">
                <a:latin typeface="Garamond" panose="02020404030301010803" pitchFamily="18" charset="0"/>
                <a:cs typeface="Calibri"/>
              </a:rPr>
              <a:t>year.</a:t>
            </a:r>
            <a:endParaRPr sz="2700" dirty="0">
              <a:latin typeface="Garamond" panose="02020404030301010803" pitchFamily="18" charset="0"/>
              <a:cs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48937" y="211231"/>
            <a:ext cx="8795524" cy="1107996"/>
          </a:xfrm>
          <a:prstGeom prst="rect">
            <a:avLst/>
          </a:prstGeom>
        </p:spPr>
        <p:txBody>
          <a:bodyPr vert="horz" wrap="square" lIns="0" tIns="30480" rIns="0" bIns="0" rtlCol="0">
            <a:spAutoFit/>
          </a:bodyPr>
          <a:lstStyle/>
          <a:p>
            <a:pPr marL="1273810" marR="5080" indent="-407034">
              <a:lnSpc>
                <a:spcPts val="4190"/>
              </a:lnSpc>
              <a:spcBef>
                <a:spcPts val="240"/>
              </a:spcBef>
            </a:pPr>
            <a:r>
              <a:rPr spc="10" dirty="0">
                <a:latin typeface="Garamond" panose="02020404030301010803" pitchFamily="18" charset="0"/>
              </a:rPr>
              <a:t>FA</a:t>
            </a:r>
            <a:r>
              <a:rPr spc="-10" dirty="0">
                <a:latin typeface="Garamond" panose="02020404030301010803" pitchFamily="18" charset="0"/>
              </a:rPr>
              <a:t> </a:t>
            </a:r>
            <a:r>
              <a:rPr dirty="0">
                <a:latin typeface="Garamond" panose="02020404030301010803" pitchFamily="18" charset="0"/>
              </a:rPr>
              <a:t>2022</a:t>
            </a:r>
            <a:r>
              <a:rPr spc="-10" dirty="0">
                <a:latin typeface="Garamond" panose="02020404030301010803" pitchFamily="18" charset="0"/>
              </a:rPr>
              <a:t> </a:t>
            </a:r>
            <a:r>
              <a:rPr spc="10" dirty="0">
                <a:latin typeface="Garamond" panose="02020404030301010803" pitchFamily="18" charset="0"/>
              </a:rPr>
              <a:t>–</a:t>
            </a:r>
            <a:r>
              <a:rPr spc="20" dirty="0">
                <a:latin typeface="Garamond" panose="02020404030301010803" pitchFamily="18" charset="0"/>
              </a:rPr>
              <a:t> </a:t>
            </a:r>
            <a:r>
              <a:rPr dirty="0">
                <a:latin typeface="Garamond" panose="02020404030301010803" pitchFamily="18" charset="0"/>
              </a:rPr>
              <a:t>Application</a:t>
            </a:r>
            <a:r>
              <a:rPr spc="-10" dirty="0">
                <a:latin typeface="Garamond" panose="02020404030301010803" pitchFamily="18" charset="0"/>
              </a:rPr>
              <a:t> </a:t>
            </a:r>
            <a:r>
              <a:rPr spc="10" dirty="0">
                <a:latin typeface="Garamond" panose="02020404030301010803" pitchFamily="18" charset="0"/>
              </a:rPr>
              <a:t>of</a:t>
            </a:r>
            <a:r>
              <a:rPr spc="-10" dirty="0">
                <a:latin typeface="Garamond" panose="02020404030301010803" pitchFamily="18" charset="0"/>
              </a:rPr>
              <a:t> </a:t>
            </a:r>
            <a:r>
              <a:rPr spc="10" dirty="0">
                <a:latin typeface="Garamond" panose="02020404030301010803" pitchFamily="18" charset="0"/>
              </a:rPr>
              <a:t>income</a:t>
            </a:r>
            <a:r>
              <a:rPr spc="-35" dirty="0">
                <a:latin typeface="Garamond" panose="02020404030301010803" pitchFamily="18" charset="0"/>
              </a:rPr>
              <a:t> </a:t>
            </a:r>
            <a:r>
              <a:rPr spc="15" dirty="0">
                <a:latin typeface="Garamond" panose="02020404030301010803" pitchFamily="18" charset="0"/>
              </a:rPr>
              <a:t>to</a:t>
            </a:r>
            <a:r>
              <a:rPr spc="-15" dirty="0">
                <a:latin typeface="Garamond" panose="02020404030301010803" pitchFamily="18" charset="0"/>
              </a:rPr>
              <a:t> </a:t>
            </a:r>
            <a:r>
              <a:rPr spc="15" dirty="0">
                <a:latin typeface="Garamond" panose="02020404030301010803" pitchFamily="18" charset="0"/>
              </a:rPr>
              <a:t>be </a:t>
            </a:r>
            <a:r>
              <a:rPr spc="-775" dirty="0">
                <a:latin typeface="Garamond" panose="02020404030301010803" pitchFamily="18" charset="0"/>
              </a:rPr>
              <a:t> </a:t>
            </a:r>
            <a:r>
              <a:rPr spc="10" dirty="0">
                <a:latin typeface="Garamond" panose="02020404030301010803" pitchFamily="18" charset="0"/>
              </a:rPr>
              <a:t>reckoned</a:t>
            </a:r>
            <a:r>
              <a:rPr spc="-45" dirty="0">
                <a:latin typeface="Garamond" panose="02020404030301010803" pitchFamily="18" charset="0"/>
              </a:rPr>
              <a:t> </a:t>
            </a:r>
            <a:r>
              <a:rPr spc="10" dirty="0">
                <a:latin typeface="Garamond" panose="02020404030301010803" pitchFamily="18" charset="0"/>
              </a:rPr>
              <a:t>only</a:t>
            </a:r>
            <a:r>
              <a:rPr spc="-30" dirty="0">
                <a:latin typeface="Garamond" panose="02020404030301010803" pitchFamily="18" charset="0"/>
              </a:rPr>
              <a:t> </a:t>
            </a:r>
            <a:r>
              <a:rPr spc="15" dirty="0">
                <a:latin typeface="Garamond" panose="02020404030301010803" pitchFamily="18" charset="0"/>
              </a:rPr>
              <a:t>on</a:t>
            </a:r>
            <a:r>
              <a:rPr spc="-45" dirty="0">
                <a:latin typeface="Garamond" panose="02020404030301010803" pitchFamily="18" charset="0"/>
              </a:rPr>
              <a:t> </a:t>
            </a:r>
            <a:r>
              <a:rPr spc="-5" dirty="0">
                <a:latin typeface="Garamond" panose="02020404030301010803" pitchFamily="18" charset="0"/>
              </a:rPr>
              <a:t>‘payment’</a:t>
            </a:r>
            <a:r>
              <a:rPr spc="-10" dirty="0">
                <a:latin typeface="Garamond" panose="02020404030301010803" pitchFamily="18" charset="0"/>
              </a:rPr>
              <a:t> </a:t>
            </a:r>
            <a:r>
              <a:rPr spc="5" dirty="0">
                <a:latin typeface="Garamond" panose="02020404030301010803" pitchFamily="18" charset="0"/>
              </a:rPr>
              <a:t>basis</a:t>
            </a:r>
          </a:p>
        </p:txBody>
      </p:sp>
      <p:sp>
        <p:nvSpPr>
          <p:cNvPr id="4" name="object 4"/>
          <p:cNvSpPr txBox="1">
            <a:spLocks noGrp="1"/>
          </p:cNvSpPr>
          <p:nvPr>
            <p:ph type="sldNum" sz="quarter" idx="12"/>
          </p:nvPr>
        </p:nvSpPr>
        <p:spPr>
          <a:prstGeom prst="rect">
            <a:avLst/>
          </a:prstGeom>
        </p:spPr>
        <p:txBody>
          <a:bodyPr vert="horz" wrap="square" lIns="0" tIns="0" rIns="0" bIns="0" rtlCol="0">
            <a:spAutoFit/>
          </a:bodyPr>
          <a:lstStyle/>
          <a:p>
            <a:pPr marL="55244">
              <a:lnSpc>
                <a:spcPts val="1350"/>
              </a:lnSpc>
            </a:pPr>
            <a:r>
              <a:rPr spc="10" dirty="0"/>
              <a:t>17</a:t>
            </a:r>
          </a:p>
        </p:txBody>
      </p:sp>
      <p:sp>
        <p:nvSpPr>
          <p:cNvPr id="3" name="object 3"/>
          <p:cNvSpPr txBox="1"/>
          <p:nvPr/>
        </p:nvSpPr>
        <p:spPr>
          <a:xfrm>
            <a:off x="735520" y="1457971"/>
            <a:ext cx="9315450" cy="5152390"/>
          </a:xfrm>
          <a:prstGeom prst="rect">
            <a:avLst/>
          </a:prstGeom>
        </p:spPr>
        <p:txBody>
          <a:bodyPr vert="horz" wrap="square" lIns="0" tIns="74930" rIns="0" bIns="0" rtlCol="0">
            <a:spAutoFit/>
          </a:bodyPr>
          <a:lstStyle/>
          <a:p>
            <a:pPr marL="12700" marR="5080" indent="-635" algn="just">
              <a:lnSpc>
                <a:spcPts val="2760"/>
              </a:lnSpc>
              <a:spcBef>
                <a:spcPts val="590"/>
              </a:spcBef>
              <a:buSzPct val="92592"/>
              <a:buFont typeface="Arial MT"/>
              <a:buChar char="•"/>
              <a:tabLst>
                <a:tab pos="128905" algn="l"/>
              </a:tabLst>
            </a:pPr>
            <a:r>
              <a:rPr sz="2700" spc="-20" dirty="0">
                <a:latin typeface="Garamond" panose="02020404030301010803" pitchFamily="18" charset="0"/>
                <a:cs typeface="Calibri"/>
              </a:rPr>
              <a:t>Currently,</a:t>
            </a:r>
            <a:r>
              <a:rPr sz="2700" spc="275" dirty="0">
                <a:latin typeface="Garamond" panose="02020404030301010803" pitchFamily="18" charset="0"/>
                <a:cs typeface="Calibri"/>
              </a:rPr>
              <a:t> </a:t>
            </a:r>
            <a:r>
              <a:rPr sz="2700" dirty="0">
                <a:latin typeface="Garamond" panose="02020404030301010803" pitchFamily="18" charset="0"/>
                <a:cs typeface="Calibri"/>
              </a:rPr>
              <a:t>there</a:t>
            </a:r>
            <a:r>
              <a:rPr sz="2700" spc="254" dirty="0">
                <a:latin typeface="Garamond" panose="02020404030301010803" pitchFamily="18" charset="0"/>
                <a:cs typeface="Calibri"/>
              </a:rPr>
              <a:t> </a:t>
            </a:r>
            <a:r>
              <a:rPr sz="2700" spc="10" dirty="0">
                <a:latin typeface="Garamond" panose="02020404030301010803" pitchFamily="18" charset="0"/>
                <a:cs typeface="Calibri"/>
              </a:rPr>
              <a:t>is</a:t>
            </a:r>
            <a:r>
              <a:rPr sz="2700" spc="270" dirty="0">
                <a:latin typeface="Garamond" panose="02020404030301010803" pitchFamily="18" charset="0"/>
                <a:cs typeface="Calibri"/>
              </a:rPr>
              <a:t> </a:t>
            </a:r>
            <a:r>
              <a:rPr sz="2700" spc="5" dirty="0">
                <a:latin typeface="Garamond" panose="02020404030301010803" pitchFamily="18" charset="0"/>
                <a:cs typeface="Calibri"/>
              </a:rPr>
              <a:t>no</a:t>
            </a:r>
            <a:r>
              <a:rPr sz="2700" spc="305" dirty="0">
                <a:latin typeface="Garamond" panose="02020404030301010803" pitchFamily="18" charset="0"/>
                <a:cs typeface="Calibri"/>
              </a:rPr>
              <a:t> </a:t>
            </a:r>
            <a:r>
              <a:rPr sz="2700" spc="-5" dirty="0">
                <a:latin typeface="Garamond" panose="02020404030301010803" pitchFamily="18" charset="0"/>
                <a:cs typeface="Calibri"/>
              </a:rPr>
              <a:t>explicit</a:t>
            </a:r>
            <a:r>
              <a:rPr sz="2700" spc="285" dirty="0">
                <a:latin typeface="Garamond" panose="02020404030301010803" pitchFamily="18" charset="0"/>
                <a:cs typeface="Calibri"/>
              </a:rPr>
              <a:t> </a:t>
            </a:r>
            <a:r>
              <a:rPr sz="2700" spc="-5" dirty="0">
                <a:latin typeface="Garamond" panose="02020404030301010803" pitchFamily="18" charset="0"/>
                <a:cs typeface="Calibri"/>
              </a:rPr>
              <a:t>provision</a:t>
            </a:r>
            <a:r>
              <a:rPr sz="2700" spc="285" dirty="0">
                <a:latin typeface="Garamond" panose="02020404030301010803" pitchFamily="18" charset="0"/>
                <a:cs typeface="Calibri"/>
              </a:rPr>
              <a:t> </a:t>
            </a:r>
            <a:r>
              <a:rPr sz="2700" dirty="0">
                <a:latin typeface="Garamond" panose="02020404030301010803" pitchFamily="18" charset="0"/>
                <a:cs typeface="Calibri"/>
              </a:rPr>
              <a:t>determining</a:t>
            </a:r>
            <a:r>
              <a:rPr sz="2700" spc="275" dirty="0">
                <a:latin typeface="Garamond" panose="02020404030301010803" pitchFamily="18" charset="0"/>
                <a:cs typeface="Calibri"/>
              </a:rPr>
              <a:t> </a:t>
            </a:r>
            <a:r>
              <a:rPr sz="2700" spc="5" dirty="0">
                <a:latin typeface="Garamond" panose="02020404030301010803" pitchFamily="18" charset="0"/>
                <a:cs typeface="Calibri"/>
              </a:rPr>
              <a:t>the</a:t>
            </a:r>
            <a:r>
              <a:rPr sz="2700" spc="280" dirty="0">
                <a:latin typeface="Garamond" panose="02020404030301010803" pitchFamily="18" charset="0"/>
                <a:cs typeface="Calibri"/>
              </a:rPr>
              <a:t> </a:t>
            </a:r>
            <a:r>
              <a:rPr sz="2700" spc="10" dirty="0">
                <a:latin typeface="Garamond" panose="02020404030301010803" pitchFamily="18" charset="0"/>
                <a:cs typeface="Calibri"/>
              </a:rPr>
              <a:t>manner </a:t>
            </a:r>
            <a:r>
              <a:rPr sz="2700" spc="-600" dirty="0">
                <a:latin typeface="Garamond" panose="02020404030301010803" pitchFamily="18" charset="0"/>
                <a:cs typeface="Calibri"/>
              </a:rPr>
              <a:t> </a:t>
            </a:r>
            <a:r>
              <a:rPr sz="2700" dirty="0">
                <a:latin typeface="Garamond" panose="02020404030301010803" pitchFamily="18" charset="0"/>
                <a:cs typeface="Calibri"/>
              </a:rPr>
              <a:t>of   </a:t>
            </a:r>
            <a:r>
              <a:rPr sz="2700" spc="-15" dirty="0">
                <a:latin typeface="Garamond" panose="02020404030301010803" pitchFamily="18" charset="0"/>
                <a:cs typeface="Calibri"/>
              </a:rPr>
              <a:t>reckoning</a:t>
            </a:r>
            <a:r>
              <a:rPr sz="2700" spc="580" dirty="0">
                <a:latin typeface="Garamond" panose="02020404030301010803" pitchFamily="18" charset="0"/>
                <a:cs typeface="Calibri"/>
              </a:rPr>
              <a:t> </a:t>
            </a:r>
            <a:r>
              <a:rPr sz="2700" spc="5" dirty="0">
                <a:latin typeface="Garamond" panose="02020404030301010803" pitchFamily="18" charset="0"/>
                <a:cs typeface="Calibri"/>
              </a:rPr>
              <a:t>the </a:t>
            </a:r>
            <a:r>
              <a:rPr sz="2700" dirty="0">
                <a:latin typeface="Garamond" panose="02020404030301010803" pitchFamily="18" charset="0"/>
                <a:cs typeface="Calibri"/>
              </a:rPr>
              <a:t>application of </a:t>
            </a:r>
            <a:r>
              <a:rPr sz="2700" spc="5" dirty="0">
                <a:latin typeface="Garamond" panose="02020404030301010803" pitchFamily="18" charset="0"/>
                <a:cs typeface="Calibri"/>
              </a:rPr>
              <a:t>income </a:t>
            </a:r>
            <a:r>
              <a:rPr sz="2700" spc="-15" dirty="0">
                <a:latin typeface="Garamond" panose="02020404030301010803" pitchFamily="18" charset="0"/>
                <a:cs typeface="Calibri"/>
              </a:rPr>
              <a:t>(i.e., </a:t>
            </a:r>
            <a:r>
              <a:rPr sz="2700" spc="-5" dirty="0">
                <a:latin typeface="Garamond" panose="02020404030301010803" pitchFamily="18" charset="0"/>
                <a:cs typeface="Calibri"/>
              </a:rPr>
              <a:t>either accrual basis </a:t>
            </a:r>
            <a:r>
              <a:rPr sz="2700" dirty="0">
                <a:latin typeface="Garamond" panose="02020404030301010803" pitchFamily="18" charset="0"/>
                <a:cs typeface="Calibri"/>
              </a:rPr>
              <a:t> or</a:t>
            </a:r>
            <a:r>
              <a:rPr sz="2700" spc="-20" dirty="0">
                <a:latin typeface="Garamond" panose="02020404030301010803" pitchFamily="18" charset="0"/>
                <a:cs typeface="Calibri"/>
              </a:rPr>
              <a:t> </a:t>
            </a:r>
            <a:r>
              <a:rPr sz="2700" spc="-5" dirty="0">
                <a:latin typeface="Garamond" panose="02020404030301010803" pitchFamily="18" charset="0"/>
                <a:cs typeface="Calibri"/>
              </a:rPr>
              <a:t>cash</a:t>
            </a:r>
            <a:r>
              <a:rPr sz="2700" spc="20" dirty="0">
                <a:latin typeface="Garamond" panose="02020404030301010803" pitchFamily="18" charset="0"/>
                <a:cs typeface="Calibri"/>
              </a:rPr>
              <a:t> </a:t>
            </a:r>
            <a:r>
              <a:rPr sz="2700" dirty="0">
                <a:latin typeface="Garamond" panose="02020404030301010803" pitchFamily="18" charset="0"/>
                <a:cs typeface="Calibri"/>
              </a:rPr>
              <a:t>basis</a:t>
            </a:r>
            <a:r>
              <a:rPr sz="2700" spc="30" dirty="0">
                <a:latin typeface="Garamond" panose="02020404030301010803" pitchFamily="18" charset="0"/>
                <a:cs typeface="Calibri"/>
              </a:rPr>
              <a:t> </a:t>
            </a:r>
            <a:r>
              <a:rPr sz="2700" spc="-5" dirty="0">
                <a:latin typeface="Garamond" panose="02020404030301010803" pitchFamily="18" charset="0"/>
                <a:cs typeface="Calibri"/>
              </a:rPr>
              <a:t>could</a:t>
            </a:r>
            <a:r>
              <a:rPr sz="2700" spc="20" dirty="0">
                <a:latin typeface="Garamond" panose="02020404030301010803" pitchFamily="18" charset="0"/>
                <a:cs typeface="Calibri"/>
              </a:rPr>
              <a:t> </a:t>
            </a:r>
            <a:r>
              <a:rPr sz="2700" spc="5" dirty="0">
                <a:latin typeface="Garamond" panose="02020404030301010803" pitchFamily="18" charset="0"/>
                <a:cs typeface="Calibri"/>
              </a:rPr>
              <a:t>be</a:t>
            </a:r>
            <a:r>
              <a:rPr sz="2700" spc="10" dirty="0">
                <a:latin typeface="Garamond" panose="02020404030301010803" pitchFamily="18" charset="0"/>
                <a:cs typeface="Calibri"/>
              </a:rPr>
              <a:t> </a:t>
            </a:r>
            <a:r>
              <a:rPr sz="2700" spc="-10" dirty="0">
                <a:latin typeface="Garamond" panose="02020404030301010803" pitchFamily="18" charset="0"/>
                <a:cs typeface="Calibri"/>
              </a:rPr>
              <a:t>followed).</a:t>
            </a:r>
            <a:endParaRPr sz="2700" dirty="0">
              <a:latin typeface="Garamond" panose="02020404030301010803" pitchFamily="18" charset="0"/>
              <a:cs typeface="Calibri"/>
            </a:endParaRPr>
          </a:p>
          <a:p>
            <a:pPr>
              <a:lnSpc>
                <a:spcPct val="100000"/>
              </a:lnSpc>
              <a:spcBef>
                <a:spcPts val="5"/>
              </a:spcBef>
              <a:buChar char="•"/>
            </a:pPr>
            <a:endParaRPr sz="2650" dirty="0">
              <a:latin typeface="Garamond" panose="02020404030301010803" pitchFamily="18" charset="0"/>
              <a:cs typeface="Calibri"/>
            </a:endParaRPr>
          </a:p>
          <a:p>
            <a:pPr marL="12700" marR="46355" indent="-635" algn="just">
              <a:lnSpc>
                <a:spcPts val="2640"/>
              </a:lnSpc>
              <a:buSzPct val="92592"/>
              <a:buFont typeface="Arial MT"/>
              <a:buChar char="•"/>
              <a:tabLst>
                <a:tab pos="128905" algn="l"/>
              </a:tabLst>
            </a:pPr>
            <a:r>
              <a:rPr sz="2700" spc="-55" dirty="0">
                <a:latin typeface="Garamond" panose="02020404030301010803" pitchFamily="18" charset="0"/>
                <a:cs typeface="Calibri"/>
              </a:rPr>
              <a:t>Now,</a:t>
            </a:r>
            <a:r>
              <a:rPr sz="2700" spc="-50" dirty="0">
                <a:latin typeface="Garamond" panose="02020404030301010803" pitchFamily="18" charset="0"/>
                <a:cs typeface="Calibri"/>
              </a:rPr>
              <a:t> </a:t>
            </a:r>
            <a:r>
              <a:rPr sz="2700" dirty="0">
                <a:latin typeface="Garamond" panose="02020404030301010803" pitchFamily="18" charset="0"/>
                <a:cs typeface="Calibri"/>
              </a:rPr>
              <a:t>it</a:t>
            </a:r>
            <a:r>
              <a:rPr sz="2700" spc="5" dirty="0">
                <a:latin typeface="Garamond" panose="02020404030301010803" pitchFamily="18" charset="0"/>
                <a:cs typeface="Calibri"/>
              </a:rPr>
              <a:t> </a:t>
            </a:r>
            <a:r>
              <a:rPr sz="2700" dirty="0">
                <a:latin typeface="Garamond" panose="02020404030301010803" pitchFamily="18" charset="0"/>
                <a:cs typeface="Calibri"/>
              </a:rPr>
              <a:t>is</a:t>
            </a:r>
            <a:r>
              <a:rPr sz="2700" spc="5" dirty="0">
                <a:latin typeface="Garamond" panose="02020404030301010803" pitchFamily="18" charset="0"/>
                <a:cs typeface="Calibri"/>
              </a:rPr>
              <a:t> </a:t>
            </a:r>
            <a:r>
              <a:rPr sz="2700" dirty="0">
                <a:latin typeface="Garamond" panose="02020404030301010803" pitchFamily="18" charset="0"/>
                <a:cs typeface="Calibri"/>
              </a:rPr>
              <a:t>proposed</a:t>
            </a:r>
            <a:r>
              <a:rPr sz="2700" spc="5" dirty="0">
                <a:latin typeface="Garamond" panose="02020404030301010803" pitchFamily="18" charset="0"/>
                <a:cs typeface="Calibri"/>
              </a:rPr>
              <a:t> </a:t>
            </a:r>
            <a:r>
              <a:rPr sz="2700" spc="-5" dirty="0">
                <a:latin typeface="Garamond" panose="02020404030301010803" pitchFamily="18" charset="0"/>
                <a:cs typeface="Calibri"/>
              </a:rPr>
              <a:t>that</a:t>
            </a:r>
            <a:r>
              <a:rPr sz="2700" dirty="0">
                <a:latin typeface="Garamond" panose="02020404030301010803" pitchFamily="18" charset="0"/>
                <a:cs typeface="Calibri"/>
              </a:rPr>
              <a:t> </a:t>
            </a:r>
            <a:r>
              <a:rPr sz="2700" spc="5" dirty="0">
                <a:latin typeface="Garamond" panose="02020404030301010803" pitchFamily="18" charset="0"/>
                <a:cs typeface="Calibri"/>
              </a:rPr>
              <a:t>the</a:t>
            </a:r>
            <a:r>
              <a:rPr sz="2700" spc="10" dirty="0">
                <a:latin typeface="Garamond" panose="02020404030301010803" pitchFamily="18" charset="0"/>
                <a:cs typeface="Calibri"/>
              </a:rPr>
              <a:t> </a:t>
            </a:r>
            <a:r>
              <a:rPr sz="2700" b="1" dirty="0">
                <a:solidFill>
                  <a:srgbClr val="FF0000"/>
                </a:solidFill>
                <a:latin typeface="Garamond" panose="02020404030301010803" pitchFamily="18" charset="0"/>
                <a:cs typeface="Calibri"/>
              </a:rPr>
              <a:t>application</a:t>
            </a:r>
            <a:r>
              <a:rPr sz="2700" b="1" spc="5" dirty="0">
                <a:solidFill>
                  <a:srgbClr val="FF0000"/>
                </a:solidFill>
                <a:latin typeface="Garamond" panose="02020404030301010803" pitchFamily="18" charset="0"/>
                <a:cs typeface="Calibri"/>
              </a:rPr>
              <a:t> </a:t>
            </a:r>
            <a:r>
              <a:rPr sz="2700" b="1" spc="15" dirty="0">
                <a:solidFill>
                  <a:srgbClr val="FF0000"/>
                </a:solidFill>
                <a:latin typeface="Garamond" panose="02020404030301010803" pitchFamily="18" charset="0"/>
                <a:cs typeface="Calibri"/>
              </a:rPr>
              <a:t>of</a:t>
            </a:r>
            <a:r>
              <a:rPr sz="2700" b="1" spc="20" dirty="0">
                <a:solidFill>
                  <a:srgbClr val="FF0000"/>
                </a:solidFill>
                <a:latin typeface="Garamond" panose="02020404030301010803" pitchFamily="18" charset="0"/>
                <a:cs typeface="Calibri"/>
              </a:rPr>
              <a:t> </a:t>
            </a:r>
            <a:r>
              <a:rPr sz="2700" b="1" dirty="0">
                <a:solidFill>
                  <a:srgbClr val="FF0000"/>
                </a:solidFill>
                <a:latin typeface="Garamond" panose="02020404030301010803" pitchFamily="18" charset="0"/>
                <a:cs typeface="Calibri"/>
              </a:rPr>
              <a:t>income</a:t>
            </a:r>
            <a:r>
              <a:rPr sz="2700" b="1" spc="5" dirty="0">
                <a:solidFill>
                  <a:srgbClr val="FF0000"/>
                </a:solidFill>
                <a:latin typeface="Garamond" panose="02020404030301010803" pitchFamily="18" charset="0"/>
                <a:cs typeface="Calibri"/>
              </a:rPr>
              <a:t> </a:t>
            </a:r>
            <a:r>
              <a:rPr sz="2700" b="1" dirty="0">
                <a:solidFill>
                  <a:srgbClr val="FF0000"/>
                </a:solidFill>
                <a:latin typeface="Garamond" panose="02020404030301010803" pitchFamily="18" charset="0"/>
                <a:cs typeface="Calibri"/>
              </a:rPr>
              <a:t>shall</a:t>
            </a:r>
            <a:r>
              <a:rPr sz="2700" b="1" spc="5" dirty="0">
                <a:solidFill>
                  <a:srgbClr val="FF0000"/>
                </a:solidFill>
                <a:latin typeface="Garamond" panose="02020404030301010803" pitchFamily="18" charset="0"/>
                <a:cs typeface="Calibri"/>
              </a:rPr>
              <a:t> </a:t>
            </a:r>
            <a:r>
              <a:rPr sz="2700" b="1" dirty="0">
                <a:solidFill>
                  <a:srgbClr val="FF0000"/>
                </a:solidFill>
                <a:latin typeface="Garamond" panose="02020404030301010803" pitchFamily="18" charset="0"/>
                <a:cs typeface="Calibri"/>
              </a:rPr>
              <a:t>be </a:t>
            </a:r>
            <a:r>
              <a:rPr sz="2700" b="1" spc="5" dirty="0">
                <a:solidFill>
                  <a:srgbClr val="FF0000"/>
                </a:solidFill>
                <a:latin typeface="Garamond" panose="02020404030301010803" pitchFamily="18" charset="0"/>
                <a:cs typeface="Calibri"/>
              </a:rPr>
              <a:t> </a:t>
            </a:r>
            <a:r>
              <a:rPr sz="2700" b="1" spc="-10" dirty="0">
                <a:solidFill>
                  <a:srgbClr val="FF0000"/>
                </a:solidFill>
                <a:latin typeface="Garamond" panose="02020404030301010803" pitchFamily="18" charset="0"/>
                <a:cs typeface="Calibri"/>
              </a:rPr>
              <a:t>reckoned</a:t>
            </a:r>
            <a:r>
              <a:rPr sz="2700" b="1" spc="10" dirty="0">
                <a:solidFill>
                  <a:srgbClr val="FF0000"/>
                </a:solidFill>
                <a:latin typeface="Garamond" panose="02020404030301010803" pitchFamily="18" charset="0"/>
                <a:cs typeface="Calibri"/>
              </a:rPr>
              <a:t> </a:t>
            </a:r>
            <a:r>
              <a:rPr sz="2700" b="1" spc="-5" dirty="0">
                <a:solidFill>
                  <a:srgbClr val="FF0000"/>
                </a:solidFill>
                <a:latin typeface="Garamond" panose="02020404030301010803" pitchFamily="18" charset="0"/>
                <a:cs typeface="Calibri"/>
              </a:rPr>
              <a:t>only</a:t>
            </a:r>
            <a:r>
              <a:rPr sz="2700" b="1" spc="45" dirty="0">
                <a:solidFill>
                  <a:srgbClr val="FF0000"/>
                </a:solidFill>
                <a:latin typeface="Garamond" panose="02020404030301010803" pitchFamily="18" charset="0"/>
                <a:cs typeface="Calibri"/>
              </a:rPr>
              <a:t> </a:t>
            </a:r>
            <a:r>
              <a:rPr sz="2700" b="1" dirty="0">
                <a:solidFill>
                  <a:srgbClr val="FF0000"/>
                </a:solidFill>
                <a:latin typeface="Garamond" panose="02020404030301010803" pitchFamily="18" charset="0"/>
                <a:cs typeface="Calibri"/>
              </a:rPr>
              <a:t>on</a:t>
            </a:r>
            <a:r>
              <a:rPr sz="2700" b="1" spc="-10" dirty="0">
                <a:solidFill>
                  <a:srgbClr val="FF0000"/>
                </a:solidFill>
                <a:latin typeface="Garamond" panose="02020404030301010803" pitchFamily="18" charset="0"/>
                <a:cs typeface="Calibri"/>
              </a:rPr>
              <a:t> </a:t>
            </a:r>
            <a:r>
              <a:rPr sz="2700" b="1" dirty="0">
                <a:solidFill>
                  <a:srgbClr val="FF0000"/>
                </a:solidFill>
                <a:latin typeface="Garamond" panose="02020404030301010803" pitchFamily="18" charset="0"/>
                <a:cs typeface="Calibri"/>
              </a:rPr>
              <a:t>‘payment’</a:t>
            </a:r>
            <a:r>
              <a:rPr sz="2700" b="1" spc="40" dirty="0">
                <a:solidFill>
                  <a:srgbClr val="FF0000"/>
                </a:solidFill>
                <a:latin typeface="Garamond" panose="02020404030301010803" pitchFamily="18" charset="0"/>
                <a:cs typeface="Calibri"/>
              </a:rPr>
              <a:t> </a:t>
            </a:r>
            <a:r>
              <a:rPr sz="2700" b="1" spc="20" dirty="0">
                <a:solidFill>
                  <a:srgbClr val="FF0000"/>
                </a:solidFill>
                <a:latin typeface="Garamond" panose="02020404030301010803" pitchFamily="18" charset="0"/>
                <a:cs typeface="Calibri"/>
              </a:rPr>
              <a:t>basis</a:t>
            </a:r>
            <a:r>
              <a:rPr sz="2700" spc="20" dirty="0">
                <a:latin typeface="Garamond" panose="02020404030301010803" pitchFamily="18" charset="0"/>
                <a:cs typeface="Calibri"/>
              </a:rPr>
              <a:t>.</a:t>
            </a:r>
            <a:endParaRPr sz="2700" dirty="0">
              <a:latin typeface="Garamond" panose="02020404030301010803" pitchFamily="18" charset="0"/>
              <a:cs typeface="Calibri"/>
            </a:endParaRPr>
          </a:p>
          <a:p>
            <a:pPr>
              <a:lnSpc>
                <a:spcPct val="100000"/>
              </a:lnSpc>
              <a:spcBef>
                <a:spcPts val="20"/>
              </a:spcBef>
              <a:buChar char="•"/>
            </a:pPr>
            <a:endParaRPr sz="2600" dirty="0">
              <a:latin typeface="Garamond" panose="02020404030301010803" pitchFamily="18" charset="0"/>
              <a:cs typeface="Calibri"/>
            </a:endParaRPr>
          </a:p>
          <a:p>
            <a:pPr marL="12700" marR="13970" indent="-635" algn="just">
              <a:lnSpc>
                <a:spcPts val="2640"/>
              </a:lnSpc>
              <a:buSzPct val="92592"/>
              <a:buFont typeface="Arial MT"/>
              <a:buChar char="•"/>
              <a:tabLst>
                <a:tab pos="128905" algn="l"/>
              </a:tabLst>
            </a:pPr>
            <a:r>
              <a:rPr sz="2700" b="1" i="1" dirty="0">
                <a:solidFill>
                  <a:srgbClr val="702FA0"/>
                </a:solidFill>
                <a:latin typeface="Garamond" panose="02020404030301010803" pitchFamily="18" charset="0"/>
                <a:cs typeface="Calibri"/>
              </a:rPr>
              <a:t>This </a:t>
            </a:r>
            <a:r>
              <a:rPr sz="2700" b="1" i="1" spc="5" dirty="0">
                <a:solidFill>
                  <a:srgbClr val="702FA0"/>
                </a:solidFill>
                <a:latin typeface="Garamond" panose="02020404030301010803" pitchFamily="18" charset="0"/>
                <a:cs typeface="Calibri"/>
              </a:rPr>
              <a:t>change </a:t>
            </a:r>
            <a:r>
              <a:rPr sz="2700" b="1" i="1" spc="-10" dirty="0">
                <a:solidFill>
                  <a:srgbClr val="702FA0"/>
                </a:solidFill>
                <a:latin typeface="Garamond" panose="02020404030301010803" pitchFamily="18" charset="0"/>
                <a:cs typeface="Calibri"/>
              </a:rPr>
              <a:t>is </a:t>
            </a:r>
            <a:r>
              <a:rPr sz="2700" b="1" i="1" spc="5" dirty="0">
                <a:solidFill>
                  <a:srgbClr val="702FA0"/>
                </a:solidFill>
                <a:latin typeface="Garamond" panose="02020404030301010803" pitchFamily="18" charset="0"/>
                <a:cs typeface="Calibri"/>
              </a:rPr>
              <a:t>proposed </a:t>
            </a:r>
            <a:r>
              <a:rPr sz="2700" b="1" i="1" spc="-10" dirty="0">
                <a:solidFill>
                  <a:srgbClr val="702FA0"/>
                </a:solidFill>
                <a:latin typeface="Garamond" panose="02020404030301010803" pitchFamily="18" charset="0"/>
                <a:cs typeface="Calibri"/>
              </a:rPr>
              <a:t>to </a:t>
            </a:r>
            <a:r>
              <a:rPr sz="2700" b="1" i="1" dirty="0">
                <a:solidFill>
                  <a:srgbClr val="702FA0"/>
                </a:solidFill>
                <a:latin typeface="Garamond" panose="02020404030301010803" pitchFamily="18" charset="0"/>
                <a:cs typeface="Calibri"/>
              </a:rPr>
              <a:t>be </a:t>
            </a:r>
            <a:r>
              <a:rPr sz="2700" b="1" i="1" spc="-5" dirty="0">
                <a:solidFill>
                  <a:srgbClr val="702FA0"/>
                </a:solidFill>
                <a:latin typeface="Garamond" panose="02020404030301010803" pitchFamily="18" charset="0"/>
                <a:cs typeface="Calibri"/>
              </a:rPr>
              <a:t>effective </a:t>
            </a:r>
            <a:r>
              <a:rPr sz="2700" b="1" i="1" spc="10" dirty="0">
                <a:solidFill>
                  <a:srgbClr val="702FA0"/>
                </a:solidFill>
                <a:latin typeface="Garamond" panose="02020404030301010803" pitchFamily="18" charset="0"/>
                <a:cs typeface="Calibri"/>
              </a:rPr>
              <a:t>from </a:t>
            </a:r>
            <a:r>
              <a:rPr sz="2700" b="1" i="1" dirty="0">
                <a:solidFill>
                  <a:srgbClr val="702FA0"/>
                </a:solidFill>
                <a:latin typeface="Garamond" panose="02020404030301010803" pitchFamily="18" charset="0"/>
                <a:cs typeface="Calibri"/>
              </a:rPr>
              <a:t>FY 2021−22 </a:t>
            </a:r>
            <a:r>
              <a:rPr sz="2700" b="1" i="1" spc="-20" dirty="0">
                <a:solidFill>
                  <a:srgbClr val="702FA0"/>
                </a:solidFill>
                <a:latin typeface="Garamond" panose="02020404030301010803" pitchFamily="18" charset="0"/>
                <a:cs typeface="Calibri"/>
              </a:rPr>
              <a:t>itself. </a:t>
            </a:r>
            <a:r>
              <a:rPr sz="2700" b="1" i="1" spc="-15" dirty="0">
                <a:solidFill>
                  <a:srgbClr val="702FA0"/>
                </a:solidFill>
                <a:latin typeface="Garamond" panose="02020404030301010803" pitchFamily="18" charset="0"/>
                <a:cs typeface="Calibri"/>
              </a:rPr>
              <a:t> </a:t>
            </a:r>
            <a:r>
              <a:rPr sz="2700" b="1" i="1" spc="-105" dirty="0">
                <a:solidFill>
                  <a:srgbClr val="702FA0"/>
                </a:solidFill>
                <a:latin typeface="Garamond" panose="02020404030301010803" pitchFamily="18" charset="0"/>
                <a:cs typeface="Calibri"/>
              </a:rPr>
              <a:t>(AY:</a:t>
            </a:r>
            <a:r>
              <a:rPr sz="2700" b="1" i="1" spc="15" dirty="0">
                <a:solidFill>
                  <a:srgbClr val="702FA0"/>
                </a:solidFill>
                <a:latin typeface="Garamond" panose="02020404030301010803" pitchFamily="18" charset="0"/>
                <a:cs typeface="Calibri"/>
              </a:rPr>
              <a:t> </a:t>
            </a:r>
            <a:r>
              <a:rPr sz="2700" b="1" i="1" dirty="0">
                <a:solidFill>
                  <a:srgbClr val="702FA0"/>
                </a:solidFill>
                <a:latin typeface="Garamond" panose="02020404030301010803" pitchFamily="18" charset="0"/>
                <a:cs typeface="Calibri"/>
              </a:rPr>
              <a:t>2022</a:t>
            </a:r>
            <a:r>
              <a:rPr sz="2700" b="1" i="1" spc="-10" dirty="0">
                <a:solidFill>
                  <a:srgbClr val="702FA0"/>
                </a:solidFill>
                <a:latin typeface="Garamond" panose="02020404030301010803" pitchFamily="18" charset="0"/>
                <a:cs typeface="Calibri"/>
              </a:rPr>
              <a:t> </a:t>
            </a:r>
            <a:r>
              <a:rPr sz="2700" b="1" i="1" dirty="0">
                <a:solidFill>
                  <a:srgbClr val="702FA0"/>
                </a:solidFill>
                <a:latin typeface="Garamond" panose="02020404030301010803" pitchFamily="18" charset="0"/>
                <a:cs typeface="Calibri"/>
              </a:rPr>
              <a:t>–</a:t>
            </a:r>
            <a:r>
              <a:rPr sz="2700" b="1" i="1" spc="40" dirty="0">
                <a:solidFill>
                  <a:srgbClr val="702FA0"/>
                </a:solidFill>
                <a:latin typeface="Garamond" panose="02020404030301010803" pitchFamily="18" charset="0"/>
                <a:cs typeface="Calibri"/>
              </a:rPr>
              <a:t> </a:t>
            </a:r>
            <a:r>
              <a:rPr sz="2700" b="1" i="1" spc="-5" dirty="0">
                <a:solidFill>
                  <a:srgbClr val="702FA0"/>
                </a:solidFill>
                <a:latin typeface="Garamond" panose="02020404030301010803" pitchFamily="18" charset="0"/>
                <a:cs typeface="Calibri"/>
              </a:rPr>
              <a:t>23)</a:t>
            </a:r>
            <a:endParaRPr sz="2700" dirty="0">
              <a:latin typeface="Garamond" panose="02020404030301010803" pitchFamily="18" charset="0"/>
              <a:cs typeface="Calibri"/>
            </a:endParaRPr>
          </a:p>
          <a:p>
            <a:pPr>
              <a:lnSpc>
                <a:spcPct val="100000"/>
              </a:lnSpc>
              <a:spcBef>
                <a:spcPts val="50"/>
              </a:spcBef>
              <a:buChar char="•"/>
            </a:pPr>
            <a:endParaRPr sz="3000" dirty="0">
              <a:latin typeface="Garamond" panose="02020404030301010803" pitchFamily="18" charset="0"/>
              <a:cs typeface="Calibri"/>
            </a:endParaRPr>
          </a:p>
          <a:p>
            <a:pPr marL="12700" marR="6985" indent="-635" algn="just">
              <a:lnSpc>
                <a:spcPts val="2720"/>
              </a:lnSpc>
              <a:spcBef>
                <a:spcPts val="5"/>
              </a:spcBef>
              <a:buSzPct val="92592"/>
              <a:buFont typeface="Arial MT"/>
              <a:buChar char="•"/>
              <a:tabLst>
                <a:tab pos="128905" algn="l"/>
              </a:tabLst>
            </a:pPr>
            <a:r>
              <a:rPr sz="2700" dirty="0">
                <a:latin typeface="Garamond" panose="02020404030301010803" pitchFamily="18" charset="0"/>
                <a:cs typeface="Calibri"/>
              </a:rPr>
              <a:t>Closing</a:t>
            </a:r>
            <a:r>
              <a:rPr sz="2700" spc="5" dirty="0">
                <a:latin typeface="Garamond" panose="02020404030301010803" pitchFamily="18" charset="0"/>
                <a:cs typeface="Calibri"/>
              </a:rPr>
              <a:t> </a:t>
            </a:r>
            <a:r>
              <a:rPr sz="2700" dirty="0">
                <a:latin typeface="Garamond" panose="02020404030301010803" pitchFamily="18" charset="0"/>
                <a:cs typeface="Calibri"/>
              </a:rPr>
              <a:t>balances</a:t>
            </a:r>
            <a:r>
              <a:rPr sz="2700" spc="5" dirty="0">
                <a:latin typeface="Garamond" panose="02020404030301010803" pitchFamily="18" charset="0"/>
                <a:cs typeface="Calibri"/>
              </a:rPr>
              <a:t> </a:t>
            </a:r>
            <a:r>
              <a:rPr sz="2700" dirty="0">
                <a:latin typeface="Garamond" panose="02020404030301010803" pitchFamily="18" charset="0"/>
                <a:cs typeface="Calibri"/>
              </a:rPr>
              <a:t>of</a:t>
            </a:r>
            <a:r>
              <a:rPr sz="2700" spc="5" dirty="0">
                <a:latin typeface="Garamond" panose="02020404030301010803" pitchFamily="18" charset="0"/>
                <a:cs typeface="Calibri"/>
              </a:rPr>
              <a:t> </a:t>
            </a:r>
            <a:r>
              <a:rPr sz="2700" spc="-10" dirty="0">
                <a:latin typeface="Garamond" panose="02020404030301010803" pitchFamily="18" charset="0"/>
                <a:cs typeface="Calibri"/>
              </a:rPr>
              <a:t>creditors</a:t>
            </a:r>
            <a:r>
              <a:rPr sz="2700" spc="-5" dirty="0">
                <a:latin typeface="Garamond" panose="02020404030301010803" pitchFamily="18" charset="0"/>
                <a:cs typeface="Calibri"/>
              </a:rPr>
              <a:t> </a:t>
            </a:r>
            <a:r>
              <a:rPr sz="2700" spc="10" dirty="0">
                <a:latin typeface="Garamond" panose="02020404030301010803" pitchFamily="18" charset="0"/>
                <a:cs typeface="Calibri"/>
              </a:rPr>
              <a:t>and</a:t>
            </a:r>
            <a:r>
              <a:rPr sz="2700" spc="15" dirty="0">
                <a:latin typeface="Garamond" panose="02020404030301010803" pitchFamily="18" charset="0"/>
                <a:cs typeface="Calibri"/>
              </a:rPr>
              <a:t> </a:t>
            </a:r>
            <a:r>
              <a:rPr sz="2700" dirty="0">
                <a:latin typeface="Garamond" panose="02020404030301010803" pitchFamily="18" charset="0"/>
                <a:cs typeface="Calibri"/>
              </a:rPr>
              <a:t>accounts</a:t>
            </a:r>
            <a:r>
              <a:rPr sz="2700" spc="5" dirty="0">
                <a:latin typeface="Garamond" panose="02020404030301010803" pitchFamily="18" charset="0"/>
                <a:cs typeface="Calibri"/>
              </a:rPr>
              <a:t> </a:t>
            </a:r>
            <a:r>
              <a:rPr sz="2700" spc="-10" dirty="0">
                <a:latin typeface="Garamond" panose="02020404030301010803" pitchFamily="18" charset="0"/>
                <a:cs typeface="Calibri"/>
              </a:rPr>
              <a:t>payable</a:t>
            </a:r>
            <a:r>
              <a:rPr sz="2700" spc="-5" dirty="0">
                <a:latin typeface="Garamond" panose="02020404030301010803" pitchFamily="18" charset="0"/>
                <a:cs typeface="Calibri"/>
              </a:rPr>
              <a:t> </a:t>
            </a:r>
            <a:r>
              <a:rPr sz="2700" spc="5" dirty="0">
                <a:latin typeface="Garamond" panose="02020404030301010803" pitchFamily="18" charset="0"/>
                <a:cs typeface="Calibri"/>
              </a:rPr>
              <a:t>must</a:t>
            </a:r>
            <a:r>
              <a:rPr sz="2700" spc="10" dirty="0">
                <a:latin typeface="Garamond" panose="02020404030301010803" pitchFamily="18" charset="0"/>
                <a:cs typeface="Calibri"/>
              </a:rPr>
              <a:t> </a:t>
            </a:r>
            <a:r>
              <a:rPr sz="2700" spc="5" dirty="0">
                <a:latin typeface="Garamond" panose="02020404030301010803" pitchFamily="18" charset="0"/>
                <a:cs typeface="Calibri"/>
              </a:rPr>
              <a:t>be </a:t>
            </a:r>
            <a:r>
              <a:rPr sz="2700" spc="10" dirty="0">
                <a:latin typeface="Garamond" panose="02020404030301010803" pitchFamily="18" charset="0"/>
                <a:cs typeface="Calibri"/>
              </a:rPr>
              <a:t> </a:t>
            </a:r>
            <a:r>
              <a:rPr sz="2700" dirty="0">
                <a:latin typeface="Garamond" panose="02020404030301010803" pitchFamily="18" charset="0"/>
                <a:cs typeface="Calibri"/>
              </a:rPr>
              <a:t>reduced </a:t>
            </a:r>
            <a:r>
              <a:rPr sz="2700" spc="-5" dirty="0">
                <a:latin typeface="Garamond" panose="02020404030301010803" pitchFamily="18" charset="0"/>
                <a:cs typeface="Calibri"/>
              </a:rPr>
              <a:t>from </a:t>
            </a:r>
            <a:r>
              <a:rPr sz="2700" dirty="0">
                <a:latin typeface="Garamond" panose="02020404030301010803" pitchFamily="18" charset="0"/>
                <a:cs typeface="Calibri"/>
              </a:rPr>
              <a:t>application of income. </a:t>
            </a:r>
            <a:r>
              <a:rPr sz="2700" spc="-5" dirty="0">
                <a:latin typeface="Garamond" panose="02020404030301010803" pitchFamily="18" charset="0"/>
                <a:cs typeface="Calibri"/>
              </a:rPr>
              <a:t>In </a:t>
            </a:r>
            <a:r>
              <a:rPr sz="2700" spc="15" dirty="0">
                <a:latin typeface="Garamond" panose="02020404030301010803" pitchFamily="18" charset="0"/>
                <a:cs typeface="Calibri"/>
              </a:rPr>
              <a:t>the </a:t>
            </a:r>
            <a:r>
              <a:rPr sz="2700" spc="-10" dirty="0">
                <a:latin typeface="Garamond" panose="02020404030301010803" pitchFamily="18" charset="0"/>
                <a:cs typeface="Calibri"/>
              </a:rPr>
              <a:t>first </a:t>
            </a:r>
            <a:r>
              <a:rPr sz="2700" spc="-5" dirty="0">
                <a:latin typeface="Garamond" panose="02020404030301010803" pitchFamily="18" charset="0"/>
                <a:cs typeface="Calibri"/>
              </a:rPr>
              <a:t>year </a:t>
            </a:r>
            <a:r>
              <a:rPr sz="2700" spc="5" dirty="0">
                <a:latin typeface="Garamond" panose="02020404030301010803" pitchFamily="18" charset="0"/>
                <a:cs typeface="Calibri"/>
              </a:rPr>
              <a:t>we </a:t>
            </a:r>
            <a:r>
              <a:rPr sz="2700" dirty="0">
                <a:latin typeface="Garamond" panose="02020404030301010803" pitchFamily="18" charset="0"/>
                <a:cs typeface="Calibri"/>
              </a:rPr>
              <a:t>cannot </a:t>
            </a:r>
            <a:r>
              <a:rPr sz="2700" spc="5" dirty="0">
                <a:latin typeface="Garamond" panose="02020404030301010803" pitchFamily="18" charset="0"/>
                <a:cs typeface="Calibri"/>
              </a:rPr>
              <a:t> </a:t>
            </a:r>
            <a:r>
              <a:rPr sz="2700" spc="10" dirty="0">
                <a:latin typeface="Garamond" panose="02020404030301010803" pitchFamily="18" charset="0"/>
                <a:cs typeface="Calibri"/>
              </a:rPr>
              <a:t>add </a:t>
            </a:r>
            <a:r>
              <a:rPr sz="2700" spc="-10" dirty="0">
                <a:latin typeface="Garamond" panose="02020404030301010803" pitchFamily="18" charset="0"/>
                <a:cs typeface="Calibri"/>
              </a:rPr>
              <a:t>thereto </a:t>
            </a:r>
            <a:r>
              <a:rPr sz="2700" spc="5" dirty="0">
                <a:latin typeface="Garamond" panose="02020404030301010803" pitchFamily="18" charset="0"/>
                <a:cs typeface="Calibri"/>
              </a:rPr>
              <a:t>opening balance </a:t>
            </a:r>
            <a:r>
              <a:rPr sz="2700" spc="15" dirty="0">
                <a:latin typeface="Garamond" panose="02020404030301010803" pitchFamily="18" charset="0"/>
                <a:cs typeface="Calibri"/>
              </a:rPr>
              <a:t>of </a:t>
            </a:r>
            <a:r>
              <a:rPr sz="2700" spc="-15" dirty="0">
                <a:latin typeface="Garamond" panose="02020404030301010803" pitchFamily="18" charset="0"/>
                <a:cs typeface="Calibri"/>
              </a:rPr>
              <a:t>creditors </a:t>
            </a:r>
            <a:r>
              <a:rPr sz="2700" spc="10" dirty="0">
                <a:latin typeface="Garamond" panose="02020404030301010803" pitchFamily="18" charset="0"/>
                <a:cs typeface="Calibri"/>
              </a:rPr>
              <a:t>and </a:t>
            </a:r>
            <a:r>
              <a:rPr sz="2700" dirty="0">
                <a:latin typeface="Garamond" panose="02020404030301010803" pitchFamily="18" charset="0"/>
                <a:cs typeface="Calibri"/>
              </a:rPr>
              <a:t>accounts </a:t>
            </a:r>
            <a:r>
              <a:rPr sz="2700" spc="-5" dirty="0">
                <a:latin typeface="Garamond" panose="02020404030301010803" pitchFamily="18" charset="0"/>
                <a:cs typeface="Calibri"/>
              </a:rPr>
              <a:t>payable. </a:t>
            </a:r>
            <a:r>
              <a:rPr sz="2700" dirty="0">
                <a:latin typeface="Garamond" panose="02020404030301010803" pitchFamily="18" charset="0"/>
                <a:cs typeface="Calibri"/>
              </a:rPr>
              <a:t> </a:t>
            </a:r>
            <a:r>
              <a:rPr sz="2700" spc="5" dirty="0">
                <a:latin typeface="Garamond" panose="02020404030301010803" pitchFamily="18" charset="0"/>
                <a:cs typeface="Calibri"/>
              </a:rPr>
              <a:t>Whether</a:t>
            </a:r>
            <a:r>
              <a:rPr sz="2700" spc="35" dirty="0">
                <a:latin typeface="Garamond" panose="02020404030301010803" pitchFamily="18" charset="0"/>
                <a:cs typeface="Calibri"/>
              </a:rPr>
              <a:t> </a:t>
            </a:r>
            <a:r>
              <a:rPr sz="2700" dirty="0">
                <a:latin typeface="Garamond" panose="02020404030301010803" pitchFamily="18" charset="0"/>
                <a:cs typeface="Calibri"/>
              </a:rPr>
              <a:t>advances</a:t>
            </a:r>
            <a:r>
              <a:rPr sz="2700" spc="30" dirty="0">
                <a:latin typeface="Garamond" panose="02020404030301010803" pitchFamily="18" charset="0"/>
                <a:cs typeface="Calibri"/>
              </a:rPr>
              <a:t> </a:t>
            </a:r>
            <a:r>
              <a:rPr sz="2700" spc="-5" dirty="0">
                <a:latin typeface="Garamond" panose="02020404030301010803" pitchFamily="18" charset="0"/>
                <a:cs typeface="Calibri"/>
              </a:rPr>
              <a:t>paid</a:t>
            </a:r>
            <a:r>
              <a:rPr sz="2700" spc="20" dirty="0">
                <a:latin typeface="Garamond" panose="02020404030301010803" pitchFamily="18" charset="0"/>
                <a:cs typeface="Calibri"/>
              </a:rPr>
              <a:t> </a:t>
            </a:r>
            <a:r>
              <a:rPr sz="2700" spc="-5" dirty="0">
                <a:latin typeface="Garamond" panose="02020404030301010803" pitchFamily="18" charset="0"/>
                <a:cs typeface="Calibri"/>
              </a:rPr>
              <a:t>could</a:t>
            </a:r>
            <a:r>
              <a:rPr sz="2700" spc="20" dirty="0">
                <a:latin typeface="Garamond" panose="02020404030301010803" pitchFamily="18" charset="0"/>
                <a:cs typeface="Calibri"/>
              </a:rPr>
              <a:t> </a:t>
            </a:r>
            <a:r>
              <a:rPr sz="2700" spc="5" dirty="0">
                <a:latin typeface="Garamond" panose="02020404030301010803" pitchFamily="18" charset="0"/>
                <a:cs typeface="Calibri"/>
              </a:rPr>
              <a:t>be</a:t>
            </a:r>
            <a:r>
              <a:rPr sz="2700" spc="15" dirty="0">
                <a:latin typeface="Garamond" panose="02020404030301010803" pitchFamily="18" charset="0"/>
                <a:cs typeface="Calibri"/>
              </a:rPr>
              <a:t> </a:t>
            </a:r>
            <a:r>
              <a:rPr sz="2700" spc="5" dirty="0">
                <a:latin typeface="Garamond" panose="02020404030301010803" pitchFamily="18" charset="0"/>
                <a:cs typeface="Calibri"/>
              </a:rPr>
              <a:t>deducted</a:t>
            </a:r>
            <a:r>
              <a:rPr sz="2700" spc="50" dirty="0">
                <a:latin typeface="Garamond" panose="02020404030301010803" pitchFamily="18" charset="0"/>
                <a:cs typeface="Calibri"/>
              </a:rPr>
              <a:t> </a:t>
            </a:r>
            <a:r>
              <a:rPr sz="2700" dirty="0">
                <a:latin typeface="Garamond" panose="02020404030301010803" pitchFamily="18" charset="0"/>
                <a:cs typeface="Calibri"/>
              </a:rPr>
              <a:t>is</a:t>
            </a:r>
            <a:r>
              <a:rPr sz="2700" spc="5" dirty="0">
                <a:latin typeface="Garamond" panose="02020404030301010803" pitchFamily="18" charset="0"/>
                <a:cs typeface="Calibri"/>
              </a:rPr>
              <a:t> </a:t>
            </a:r>
            <a:r>
              <a:rPr sz="2700" dirty="0">
                <a:latin typeface="Garamond" panose="02020404030301010803" pitchFamily="18" charset="0"/>
                <a:cs typeface="Calibri"/>
              </a:rPr>
              <a:t>a</a:t>
            </a:r>
            <a:r>
              <a:rPr sz="2700" spc="40" dirty="0">
                <a:latin typeface="Garamond" panose="02020404030301010803" pitchFamily="18" charset="0"/>
                <a:cs typeface="Calibri"/>
              </a:rPr>
              <a:t> </a:t>
            </a:r>
            <a:r>
              <a:rPr sz="2700" spc="-10" dirty="0">
                <a:latin typeface="Garamond" panose="02020404030301010803" pitchFamily="18" charset="0"/>
                <a:cs typeface="Calibri"/>
              </a:rPr>
              <a:t>debatable</a:t>
            </a:r>
            <a:r>
              <a:rPr sz="2700" spc="70" dirty="0">
                <a:latin typeface="Garamond" panose="02020404030301010803" pitchFamily="18" charset="0"/>
                <a:cs typeface="Calibri"/>
              </a:rPr>
              <a:t> </a:t>
            </a:r>
            <a:r>
              <a:rPr sz="2700" spc="-10" dirty="0">
                <a:latin typeface="Garamond" panose="02020404030301010803" pitchFamily="18" charset="0"/>
                <a:cs typeface="Calibri"/>
              </a:rPr>
              <a:t>point.</a:t>
            </a:r>
            <a:endParaRPr sz="2700" dirty="0">
              <a:latin typeface="Garamond" panose="02020404030301010803" pitchFamily="18" charset="0"/>
              <a:cs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21567" y="57357"/>
            <a:ext cx="8845550" cy="1240790"/>
          </a:xfrm>
          <a:prstGeom prst="rect">
            <a:avLst/>
          </a:prstGeom>
        </p:spPr>
        <p:txBody>
          <a:bodyPr vert="horz" wrap="square" lIns="0" tIns="9525" rIns="0" bIns="0" rtlCol="0">
            <a:spAutoFit/>
          </a:bodyPr>
          <a:lstStyle/>
          <a:p>
            <a:pPr marL="12065" marR="5080" algn="ctr">
              <a:lnSpc>
                <a:spcPct val="100800"/>
              </a:lnSpc>
              <a:spcBef>
                <a:spcPts val="75"/>
              </a:spcBef>
              <a:tabLst>
                <a:tab pos="3046730" algn="l"/>
              </a:tabLst>
            </a:pPr>
            <a:r>
              <a:rPr sz="2650" spc="-10" dirty="0"/>
              <a:t>FA:</a:t>
            </a:r>
            <a:r>
              <a:rPr sz="2650" spc="-35" dirty="0"/>
              <a:t> </a:t>
            </a:r>
            <a:r>
              <a:rPr sz="2650" spc="-5" dirty="0"/>
              <a:t>2022</a:t>
            </a:r>
            <a:r>
              <a:rPr sz="2650" spc="-60" dirty="0"/>
              <a:t> </a:t>
            </a:r>
            <a:r>
              <a:rPr sz="2650" dirty="0"/>
              <a:t>–</a:t>
            </a:r>
            <a:r>
              <a:rPr sz="2650" spc="20" dirty="0"/>
              <a:t> </a:t>
            </a:r>
            <a:r>
              <a:rPr sz="2650" spc="-5" dirty="0"/>
              <a:t>Computation</a:t>
            </a:r>
            <a:r>
              <a:rPr sz="2650" spc="-60" dirty="0"/>
              <a:t> </a:t>
            </a:r>
            <a:r>
              <a:rPr sz="2650" dirty="0"/>
              <a:t>of</a:t>
            </a:r>
            <a:r>
              <a:rPr sz="2650" spc="-30" dirty="0"/>
              <a:t> </a:t>
            </a:r>
            <a:r>
              <a:rPr sz="2650" dirty="0"/>
              <a:t>taxable</a:t>
            </a:r>
            <a:r>
              <a:rPr sz="2650" spc="-50" dirty="0"/>
              <a:t> </a:t>
            </a:r>
            <a:r>
              <a:rPr sz="2650" spc="-10" dirty="0"/>
              <a:t>income</a:t>
            </a:r>
            <a:r>
              <a:rPr sz="2650" spc="-50" dirty="0"/>
              <a:t> </a:t>
            </a:r>
            <a:r>
              <a:rPr sz="2650" spc="-5" dirty="0"/>
              <a:t>resulting</a:t>
            </a:r>
            <a:r>
              <a:rPr sz="2650" spc="-55" dirty="0"/>
              <a:t> </a:t>
            </a:r>
            <a:r>
              <a:rPr sz="2650" spc="-15" dirty="0"/>
              <a:t>on</a:t>
            </a:r>
            <a:r>
              <a:rPr sz="2650" spc="-30" dirty="0"/>
              <a:t> </a:t>
            </a:r>
            <a:r>
              <a:rPr sz="2650" spc="-5" dirty="0"/>
              <a:t>account </a:t>
            </a:r>
            <a:r>
              <a:rPr sz="2650" spc="-585" dirty="0"/>
              <a:t> </a:t>
            </a:r>
            <a:r>
              <a:rPr sz="2650" dirty="0"/>
              <a:t>of</a:t>
            </a:r>
            <a:r>
              <a:rPr sz="2650" spc="-30" dirty="0"/>
              <a:t> </a:t>
            </a:r>
            <a:r>
              <a:rPr sz="2650" spc="-5" dirty="0"/>
              <a:t>certain</a:t>
            </a:r>
            <a:r>
              <a:rPr sz="2650" spc="-30" dirty="0"/>
              <a:t> </a:t>
            </a:r>
            <a:r>
              <a:rPr sz="2650" spc="-5" dirty="0"/>
              <a:t>prescribed	</a:t>
            </a:r>
            <a:r>
              <a:rPr sz="2650" spc="-10" dirty="0"/>
              <a:t>non-compliances</a:t>
            </a:r>
            <a:endParaRPr sz="2650"/>
          </a:p>
          <a:p>
            <a:pPr marL="1905" algn="ctr">
              <a:lnSpc>
                <a:spcPct val="100000"/>
              </a:lnSpc>
            </a:pPr>
            <a:r>
              <a:rPr sz="2650" spc="5" dirty="0"/>
              <a:t>AY</a:t>
            </a:r>
            <a:r>
              <a:rPr sz="2650" spc="-85" dirty="0"/>
              <a:t> </a:t>
            </a:r>
            <a:r>
              <a:rPr sz="2650" spc="-5" dirty="0"/>
              <a:t>2023</a:t>
            </a:r>
            <a:r>
              <a:rPr sz="2650" spc="-75" dirty="0"/>
              <a:t> </a:t>
            </a:r>
            <a:r>
              <a:rPr sz="2650" dirty="0"/>
              <a:t>–</a:t>
            </a:r>
            <a:r>
              <a:rPr sz="2650" spc="-50" dirty="0"/>
              <a:t> </a:t>
            </a:r>
            <a:r>
              <a:rPr sz="2650" dirty="0"/>
              <a:t>24</a:t>
            </a:r>
            <a:r>
              <a:rPr sz="2650" spc="-75" dirty="0"/>
              <a:t> </a:t>
            </a:r>
            <a:r>
              <a:rPr sz="2650" spc="-5" dirty="0"/>
              <a:t>onwards</a:t>
            </a:r>
            <a:endParaRPr sz="2650"/>
          </a:p>
        </p:txBody>
      </p:sp>
      <p:sp>
        <p:nvSpPr>
          <p:cNvPr id="7" name="object 7"/>
          <p:cNvSpPr txBox="1">
            <a:spLocks noGrp="1"/>
          </p:cNvSpPr>
          <p:nvPr>
            <p:ph type="sldNum" sz="quarter" idx="12"/>
          </p:nvPr>
        </p:nvSpPr>
        <p:spPr>
          <a:prstGeom prst="rect">
            <a:avLst/>
          </a:prstGeom>
        </p:spPr>
        <p:txBody>
          <a:bodyPr vert="horz" wrap="square" lIns="0" tIns="0" rIns="0" bIns="0" rtlCol="0">
            <a:spAutoFit/>
          </a:bodyPr>
          <a:lstStyle/>
          <a:p>
            <a:pPr marL="55244">
              <a:lnSpc>
                <a:spcPts val="1350"/>
              </a:lnSpc>
            </a:pPr>
            <a:r>
              <a:rPr spc="10" dirty="0"/>
              <a:t>18</a:t>
            </a:r>
          </a:p>
        </p:txBody>
      </p:sp>
      <p:sp>
        <p:nvSpPr>
          <p:cNvPr id="3" name="object 3"/>
          <p:cNvSpPr txBox="1"/>
          <p:nvPr/>
        </p:nvSpPr>
        <p:spPr>
          <a:xfrm>
            <a:off x="482542" y="1217224"/>
            <a:ext cx="9741535" cy="2312670"/>
          </a:xfrm>
          <a:prstGeom prst="rect">
            <a:avLst/>
          </a:prstGeom>
        </p:spPr>
        <p:txBody>
          <a:bodyPr vert="horz" wrap="square" lIns="0" tIns="68580" rIns="0" bIns="0" rtlCol="0">
            <a:spAutoFit/>
          </a:bodyPr>
          <a:lstStyle/>
          <a:p>
            <a:pPr marL="12700" marR="16510" algn="just">
              <a:lnSpc>
                <a:spcPts val="2210"/>
              </a:lnSpc>
              <a:spcBef>
                <a:spcPts val="540"/>
              </a:spcBef>
              <a:buSzPct val="90909"/>
              <a:buFont typeface="Arial MT"/>
              <a:buChar char="•"/>
              <a:tabLst>
                <a:tab pos="107314" algn="l"/>
              </a:tabLst>
            </a:pPr>
            <a:r>
              <a:rPr sz="2200" spc="-25" dirty="0">
                <a:latin typeface="Garamond" panose="02020404030301010803" pitchFamily="18" charset="0"/>
                <a:cs typeface="Calibri"/>
              </a:rPr>
              <a:t>Currently, </a:t>
            </a:r>
            <a:r>
              <a:rPr sz="2200" spc="-10" dirty="0">
                <a:latin typeface="Garamond" panose="02020404030301010803" pitchFamily="18" charset="0"/>
                <a:cs typeface="Calibri"/>
              </a:rPr>
              <a:t>there </a:t>
            </a:r>
            <a:r>
              <a:rPr sz="2200" dirty="0">
                <a:latin typeface="Garamond" panose="02020404030301010803" pitchFamily="18" charset="0"/>
                <a:cs typeface="Calibri"/>
              </a:rPr>
              <a:t>is </a:t>
            </a:r>
            <a:r>
              <a:rPr sz="2200" spc="-5" dirty="0">
                <a:latin typeface="Garamond" panose="02020404030301010803" pitchFamily="18" charset="0"/>
                <a:cs typeface="Calibri"/>
              </a:rPr>
              <a:t>no </a:t>
            </a:r>
            <a:r>
              <a:rPr sz="2200" spc="-10" dirty="0">
                <a:latin typeface="Garamond" panose="02020404030301010803" pitchFamily="18" charset="0"/>
                <a:cs typeface="Calibri"/>
              </a:rPr>
              <a:t>explicit provision </a:t>
            </a:r>
            <a:r>
              <a:rPr sz="2200" spc="-5" dirty="0">
                <a:latin typeface="Garamond" panose="02020404030301010803" pitchFamily="18" charset="0"/>
                <a:cs typeface="Calibri"/>
              </a:rPr>
              <a:t>determining </a:t>
            </a:r>
            <a:r>
              <a:rPr sz="2200" dirty="0">
                <a:latin typeface="Garamond" panose="02020404030301010803" pitchFamily="18" charset="0"/>
                <a:cs typeface="Calibri"/>
              </a:rPr>
              <a:t>the </a:t>
            </a:r>
            <a:r>
              <a:rPr sz="2200" spc="-5" dirty="0">
                <a:latin typeface="Garamond" panose="02020404030301010803" pitchFamily="18" charset="0"/>
                <a:cs typeface="Calibri"/>
              </a:rPr>
              <a:t>manner </a:t>
            </a:r>
            <a:r>
              <a:rPr sz="2200" spc="5" dirty="0">
                <a:latin typeface="Garamond" panose="02020404030301010803" pitchFamily="18" charset="0"/>
                <a:cs typeface="Calibri"/>
              </a:rPr>
              <a:t>of </a:t>
            </a:r>
            <a:r>
              <a:rPr sz="2200" spc="-10" dirty="0">
                <a:latin typeface="Garamond" panose="02020404030301010803" pitchFamily="18" charset="0"/>
                <a:cs typeface="Calibri"/>
              </a:rPr>
              <a:t>computation of </a:t>
            </a:r>
            <a:r>
              <a:rPr sz="2200" spc="-5" dirty="0">
                <a:latin typeface="Garamond" panose="02020404030301010803" pitchFamily="18" charset="0"/>
                <a:cs typeface="Calibri"/>
              </a:rPr>
              <a:t> </a:t>
            </a:r>
            <a:r>
              <a:rPr sz="2200" spc="-15" dirty="0">
                <a:latin typeface="Garamond" panose="02020404030301010803" pitchFamily="18" charset="0"/>
                <a:cs typeface="Calibri"/>
              </a:rPr>
              <a:t>taxable </a:t>
            </a:r>
            <a:r>
              <a:rPr sz="2200" spc="-10" dirty="0">
                <a:latin typeface="Garamond" panose="02020404030301010803" pitchFamily="18" charset="0"/>
                <a:cs typeface="Calibri"/>
              </a:rPr>
              <a:t>income </a:t>
            </a:r>
            <a:r>
              <a:rPr sz="2200" spc="-5" dirty="0">
                <a:latin typeface="Garamond" panose="02020404030301010803" pitchFamily="18" charset="0"/>
                <a:cs typeface="Calibri"/>
              </a:rPr>
              <a:t>resulting </a:t>
            </a:r>
            <a:r>
              <a:rPr sz="2200" spc="-10" dirty="0">
                <a:latin typeface="Garamond" panose="02020404030301010803" pitchFamily="18" charset="0"/>
                <a:cs typeface="Calibri"/>
              </a:rPr>
              <a:t>on </a:t>
            </a:r>
            <a:r>
              <a:rPr sz="2200" spc="-5" dirty="0">
                <a:latin typeface="Garamond" panose="02020404030301010803" pitchFamily="18" charset="0"/>
                <a:cs typeface="Calibri"/>
              </a:rPr>
              <a:t>account </a:t>
            </a:r>
            <a:r>
              <a:rPr sz="2200" spc="-10" dirty="0">
                <a:latin typeface="Garamond" panose="02020404030301010803" pitchFamily="18" charset="0"/>
                <a:cs typeface="Calibri"/>
              </a:rPr>
              <a:t>of </a:t>
            </a:r>
            <a:r>
              <a:rPr sz="2200" spc="-5" dirty="0">
                <a:latin typeface="Garamond" panose="02020404030301010803" pitchFamily="18" charset="0"/>
                <a:cs typeface="Calibri"/>
              </a:rPr>
              <a:t>non-compliances. </a:t>
            </a:r>
            <a:r>
              <a:rPr sz="2200" b="1" spc="-10" dirty="0">
                <a:solidFill>
                  <a:srgbClr val="FF0000"/>
                </a:solidFill>
                <a:latin typeface="Garamond" panose="02020404030301010803" pitchFamily="18" charset="0"/>
                <a:cs typeface="Calibri"/>
              </a:rPr>
              <a:t>Presently </a:t>
            </a:r>
            <a:r>
              <a:rPr sz="2200" b="1" spc="-5" dirty="0">
                <a:solidFill>
                  <a:srgbClr val="FF0000"/>
                </a:solidFill>
                <a:latin typeface="Garamond" panose="02020404030301010803" pitchFamily="18" charset="0"/>
                <a:cs typeface="Calibri"/>
              </a:rPr>
              <a:t>officers </a:t>
            </a:r>
            <a:r>
              <a:rPr sz="2200" b="1" spc="-25" dirty="0">
                <a:solidFill>
                  <a:srgbClr val="FF0000"/>
                </a:solidFill>
                <a:latin typeface="Garamond" panose="02020404030301010803" pitchFamily="18" charset="0"/>
                <a:cs typeface="Calibri"/>
              </a:rPr>
              <a:t>tax </a:t>
            </a:r>
            <a:r>
              <a:rPr sz="2200" b="1" dirty="0">
                <a:solidFill>
                  <a:srgbClr val="FF0000"/>
                </a:solidFill>
                <a:latin typeface="Garamond" panose="02020404030301010803" pitchFamily="18" charset="0"/>
                <a:cs typeface="Calibri"/>
              </a:rPr>
              <a:t>the </a:t>
            </a:r>
            <a:r>
              <a:rPr sz="2200" b="1" spc="5" dirty="0">
                <a:solidFill>
                  <a:srgbClr val="FF0000"/>
                </a:solidFill>
                <a:latin typeface="Garamond" panose="02020404030301010803" pitchFamily="18" charset="0"/>
                <a:cs typeface="Calibri"/>
              </a:rPr>
              <a:t> </a:t>
            </a:r>
            <a:r>
              <a:rPr sz="2200" b="1" spc="-10" dirty="0">
                <a:solidFill>
                  <a:srgbClr val="FF0000"/>
                </a:solidFill>
                <a:latin typeface="Garamond" panose="02020404030301010803" pitchFamily="18" charset="0"/>
                <a:cs typeface="Calibri"/>
              </a:rPr>
              <a:t>gross</a:t>
            </a:r>
            <a:r>
              <a:rPr sz="2200" b="1" spc="-35" dirty="0">
                <a:solidFill>
                  <a:srgbClr val="FF0000"/>
                </a:solidFill>
                <a:latin typeface="Garamond" panose="02020404030301010803" pitchFamily="18" charset="0"/>
                <a:cs typeface="Calibri"/>
              </a:rPr>
              <a:t> </a:t>
            </a:r>
            <a:r>
              <a:rPr sz="2200" b="1" spc="-5" dirty="0">
                <a:solidFill>
                  <a:srgbClr val="FF0000"/>
                </a:solidFill>
                <a:latin typeface="Garamond" panose="02020404030301010803" pitchFamily="18" charset="0"/>
                <a:cs typeface="Calibri"/>
              </a:rPr>
              <a:t>receipts</a:t>
            </a:r>
            <a:r>
              <a:rPr sz="2200" b="1" spc="-55" dirty="0">
                <a:solidFill>
                  <a:srgbClr val="FF0000"/>
                </a:solidFill>
                <a:latin typeface="Garamond" panose="02020404030301010803" pitchFamily="18" charset="0"/>
                <a:cs typeface="Calibri"/>
              </a:rPr>
              <a:t> </a:t>
            </a:r>
            <a:r>
              <a:rPr sz="2200" b="1" spc="-5" dirty="0">
                <a:solidFill>
                  <a:srgbClr val="FF0000"/>
                </a:solidFill>
                <a:latin typeface="Garamond" panose="02020404030301010803" pitchFamily="18" charset="0"/>
                <a:cs typeface="Calibri"/>
              </a:rPr>
              <a:t>without</a:t>
            </a:r>
            <a:r>
              <a:rPr sz="2200" b="1" spc="-50" dirty="0">
                <a:solidFill>
                  <a:srgbClr val="FF0000"/>
                </a:solidFill>
                <a:latin typeface="Garamond" panose="02020404030301010803" pitchFamily="18" charset="0"/>
                <a:cs typeface="Calibri"/>
              </a:rPr>
              <a:t> </a:t>
            </a:r>
            <a:r>
              <a:rPr sz="2200" b="1" spc="-5" dirty="0">
                <a:solidFill>
                  <a:srgbClr val="FF0000"/>
                </a:solidFill>
                <a:latin typeface="Garamond" panose="02020404030301010803" pitchFamily="18" charset="0"/>
                <a:cs typeface="Calibri"/>
              </a:rPr>
              <a:t>allowing</a:t>
            </a:r>
            <a:r>
              <a:rPr sz="2200" b="1" spc="-45" dirty="0">
                <a:solidFill>
                  <a:srgbClr val="FF0000"/>
                </a:solidFill>
                <a:latin typeface="Garamond" panose="02020404030301010803" pitchFamily="18" charset="0"/>
                <a:cs typeface="Calibri"/>
              </a:rPr>
              <a:t> </a:t>
            </a:r>
            <a:r>
              <a:rPr sz="2200" b="1" spc="-5" dirty="0">
                <a:solidFill>
                  <a:srgbClr val="FF0000"/>
                </a:solidFill>
                <a:latin typeface="Garamond" panose="02020404030301010803" pitchFamily="18" charset="0"/>
                <a:cs typeface="Calibri"/>
              </a:rPr>
              <a:t>application</a:t>
            </a:r>
            <a:r>
              <a:rPr sz="2200" b="1" spc="-50" dirty="0">
                <a:solidFill>
                  <a:srgbClr val="FF0000"/>
                </a:solidFill>
                <a:latin typeface="Garamond" panose="02020404030301010803" pitchFamily="18" charset="0"/>
                <a:cs typeface="Calibri"/>
              </a:rPr>
              <a:t> </a:t>
            </a:r>
            <a:r>
              <a:rPr sz="2200" b="1" spc="-10" dirty="0">
                <a:solidFill>
                  <a:srgbClr val="FF0000"/>
                </a:solidFill>
                <a:latin typeface="Garamond" panose="02020404030301010803" pitchFamily="18" charset="0"/>
                <a:cs typeface="Calibri"/>
              </a:rPr>
              <a:t>of</a:t>
            </a:r>
            <a:r>
              <a:rPr sz="2200" b="1" spc="-5" dirty="0">
                <a:solidFill>
                  <a:srgbClr val="FF0000"/>
                </a:solidFill>
                <a:latin typeface="Garamond" panose="02020404030301010803" pitchFamily="18" charset="0"/>
                <a:cs typeface="Calibri"/>
              </a:rPr>
              <a:t> income.</a:t>
            </a:r>
            <a:endParaRPr sz="2200" dirty="0">
              <a:latin typeface="Garamond" panose="02020404030301010803" pitchFamily="18" charset="0"/>
              <a:cs typeface="Calibri"/>
            </a:endParaRPr>
          </a:p>
          <a:p>
            <a:pPr>
              <a:lnSpc>
                <a:spcPct val="100000"/>
              </a:lnSpc>
              <a:spcBef>
                <a:spcPts val="25"/>
              </a:spcBef>
              <a:buFont typeface="Arial MT"/>
              <a:buChar char="•"/>
            </a:pPr>
            <a:endParaRPr sz="1650" dirty="0">
              <a:latin typeface="Garamond" panose="02020404030301010803" pitchFamily="18" charset="0"/>
              <a:cs typeface="Calibri"/>
            </a:endParaRPr>
          </a:p>
          <a:p>
            <a:pPr marL="12700" marR="5080" algn="just">
              <a:lnSpc>
                <a:spcPct val="84200"/>
              </a:lnSpc>
              <a:buSzPct val="90909"/>
              <a:buFont typeface="Arial MT"/>
              <a:buChar char="•"/>
              <a:tabLst>
                <a:tab pos="107314" algn="l"/>
              </a:tabLst>
            </a:pPr>
            <a:r>
              <a:rPr sz="2200" spc="-55" dirty="0">
                <a:latin typeface="Garamond" panose="02020404030301010803" pitchFamily="18" charset="0"/>
                <a:cs typeface="Calibri"/>
              </a:rPr>
              <a:t>Now, </a:t>
            </a:r>
            <a:r>
              <a:rPr sz="2200" spc="-15" dirty="0">
                <a:latin typeface="Garamond" panose="02020404030301010803" pitchFamily="18" charset="0"/>
                <a:cs typeface="Calibri"/>
              </a:rPr>
              <a:t>it </a:t>
            </a:r>
            <a:r>
              <a:rPr sz="2200" dirty="0">
                <a:latin typeface="Garamond" panose="02020404030301010803" pitchFamily="18" charset="0"/>
                <a:cs typeface="Calibri"/>
              </a:rPr>
              <a:t>is </a:t>
            </a:r>
            <a:r>
              <a:rPr sz="2200" spc="-10" dirty="0">
                <a:latin typeface="Garamond" panose="02020404030301010803" pitchFamily="18" charset="0"/>
                <a:cs typeface="Calibri"/>
              </a:rPr>
              <a:t>provided that the </a:t>
            </a:r>
            <a:r>
              <a:rPr sz="2200" spc="-15" dirty="0">
                <a:latin typeface="Garamond" panose="02020404030301010803" pitchFamily="18" charset="0"/>
                <a:cs typeface="Calibri"/>
              </a:rPr>
              <a:t>taxable </a:t>
            </a:r>
            <a:r>
              <a:rPr sz="2200" spc="-10" dirty="0">
                <a:latin typeface="Garamond" panose="02020404030301010803" pitchFamily="18" charset="0"/>
                <a:cs typeface="Calibri"/>
              </a:rPr>
              <a:t>income resulting on </a:t>
            </a:r>
            <a:r>
              <a:rPr sz="2200" spc="-5" dirty="0">
                <a:latin typeface="Garamond" panose="02020404030301010803" pitchFamily="18" charset="0"/>
                <a:cs typeface="Calibri"/>
              </a:rPr>
              <a:t>account </a:t>
            </a:r>
            <a:r>
              <a:rPr sz="2200" spc="5" dirty="0">
                <a:latin typeface="Garamond" panose="02020404030301010803" pitchFamily="18" charset="0"/>
                <a:cs typeface="Calibri"/>
              </a:rPr>
              <a:t>of </a:t>
            </a:r>
            <a:r>
              <a:rPr sz="2200" spc="-5" dirty="0">
                <a:latin typeface="Garamond" panose="02020404030301010803" pitchFamily="18" charset="0"/>
                <a:cs typeface="Calibri"/>
              </a:rPr>
              <a:t>prescribed</a:t>
            </a:r>
            <a:r>
              <a:rPr sz="2200" dirty="0">
                <a:latin typeface="Garamond" panose="02020404030301010803" pitchFamily="18" charset="0"/>
                <a:cs typeface="Calibri"/>
              </a:rPr>
              <a:t> </a:t>
            </a:r>
            <a:r>
              <a:rPr sz="2200" spc="-5" dirty="0">
                <a:latin typeface="Garamond" panose="02020404030301010803" pitchFamily="18" charset="0"/>
                <a:cs typeface="Calibri"/>
              </a:rPr>
              <a:t>non- </a:t>
            </a:r>
            <a:r>
              <a:rPr sz="2200" dirty="0">
                <a:latin typeface="Garamond" panose="02020404030301010803" pitchFamily="18" charset="0"/>
                <a:cs typeface="Calibri"/>
              </a:rPr>
              <a:t> </a:t>
            </a:r>
            <a:r>
              <a:rPr sz="2200" spc="-5" dirty="0">
                <a:latin typeface="Garamond" panose="02020404030301010803" pitchFamily="18" charset="0"/>
                <a:cs typeface="Calibri"/>
              </a:rPr>
              <a:t>compliances </a:t>
            </a:r>
            <a:r>
              <a:rPr sz="2200" dirty="0">
                <a:latin typeface="Garamond" panose="02020404030301010803" pitchFamily="18" charset="0"/>
                <a:cs typeface="Calibri"/>
              </a:rPr>
              <a:t>(such as (a) </a:t>
            </a:r>
            <a:r>
              <a:rPr sz="2200" b="1" spc="-10" dirty="0">
                <a:solidFill>
                  <a:srgbClr val="FF0000"/>
                </a:solidFill>
                <a:latin typeface="Garamond" panose="02020404030301010803" pitchFamily="18" charset="0"/>
                <a:cs typeface="Calibri"/>
              </a:rPr>
              <a:t>not maintaining </a:t>
            </a:r>
            <a:r>
              <a:rPr sz="2200" b="1" spc="-5" dirty="0">
                <a:solidFill>
                  <a:srgbClr val="FF0000"/>
                </a:solidFill>
                <a:latin typeface="Garamond" panose="02020404030301010803" pitchFamily="18" charset="0"/>
                <a:cs typeface="Calibri"/>
              </a:rPr>
              <a:t>prescribed books </a:t>
            </a:r>
            <a:r>
              <a:rPr sz="2200" spc="5" dirty="0">
                <a:latin typeface="Garamond" panose="02020404030301010803" pitchFamily="18" charset="0"/>
                <a:cs typeface="Calibri"/>
              </a:rPr>
              <a:t>of </a:t>
            </a:r>
            <a:r>
              <a:rPr sz="2200" spc="-5" dirty="0">
                <a:latin typeface="Garamond" panose="02020404030301010803" pitchFamily="18" charset="0"/>
                <a:cs typeface="Calibri"/>
              </a:rPr>
              <a:t>accounts, </a:t>
            </a:r>
            <a:r>
              <a:rPr sz="2200" spc="-10" dirty="0">
                <a:latin typeface="Garamond" panose="02020404030301010803" pitchFamily="18" charset="0"/>
                <a:cs typeface="Calibri"/>
              </a:rPr>
              <a:t>(b) </a:t>
            </a:r>
            <a:r>
              <a:rPr sz="2200" b="1" spc="-5" dirty="0">
                <a:solidFill>
                  <a:srgbClr val="702FA0"/>
                </a:solidFill>
                <a:latin typeface="Garamond" panose="02020404030301010803" pitchFamily="18" charset="0"/>
                <a:cs typeface="Calibri"/>
              </a:rPr>
              <a:t>not</a:t>
            </a:r>
            <a:r>
              <a:rPr sz="2200" b="1" dirty="0">
                <a:solidFill>
                  <a:srgbClr val="702FA0"/>
                </a:solidFill>
                <a:latin typeface="Garamond" panose="02020404030301010803" pitchFamily="18" charset="0"/>
                <a:cs typeface="Calibri"/>
              </a:rPr>
              <a:t> </a:t>
            </a:r>
            <a:r>
              <a:rPr sz="2200" b="1" spc="-10" dirty="0">
                <a:solidFill>
                  <a:srgbClr val="702FA0"/>
                </a:solidFill>
                <a:latin typeface="Garamond" panose="02020404030301010803" pitchFamily="18" charset="0"/>
                <a:cs typeface="Calibri"/>
              </a:rPr>
              <a:t>filing </a:t>
            </a:r>
            <a:r>
              <a:rPr sz="2200" b="1" spc="-5" dirty="0">
                <a:solidFill>
                  <a:srgbClr val="702FA0"/>
                </a:solidFill>
                <a:latin typeface="Garamond" panose="02020404030301010803" pitchFamily="18" charset="0"/>
                <a:cs typeface="Calibri"/>
              </a:rPr>
              <a:t> </a:t>
            </a:r>
            <a:r>
              <a:rPr sz="2200" b="1" dirty="0">
                <a:solidFill>
                  <a:srgbClr val="702FA0"/>
                </a:solidFill>
                <a:latin typeface="Garamond" panose="02020404030301010803" pitchFamily="18" charset="0"/>
                <a:cs typeface="Calibri"/>
              </a:rPr>
              <a:t>the </a:t>
            </a:r>
            <a:r>
              <a:rPr sz="2200" b="1" spc="-10" dirty="0">
                <a:solidFill>
                  <a:srgbClr val="702FA0"/>
                </a:solidFill>
                <a:latin typeface="Garamond" panose="02020404030301010803" pitchFamily="18" charset="0"/>
                <a:cs typeface="Calibri"/>
              </a:rPr>
              <a:t>Return of </a:t>
            </a:r>
            <a:r>
              <a:rPr sz="2200" b="1" dirty="0">
                <a:solidFill>
                  <a:srgbClr val="702FA0"/>
                </a:solidFill>
                <a:latin typeface="Garamond" panose="02020404030301010803" pitchFamily="18" charset="0"/>
                <a:cs typeface="Calibri"/>
              </a:rPr>
              <a:t>Income</a:t>
            </a:r>
            <a:r>
              <a:rPr sz="2200" dirty="0">
                <a:latin typeface="Garamond" panose="02020404030301010803" pitchFamily="18" charset="0"/>
                <a:cs typeface="Calibri"/>
              </a:rPr>
              <a:t>, </a:t>
            </a:r>
            <a:r>
              <a:rPr sz="2200" spc="-5" dirty="0">
                <a:latin typeface="Garamond" panose="02020404030301010803" pitchFamily="18" charset="0"/>
                <a:cs typeface="Calibri"/>
              </a:rPr>
              <a:t>and (c)</a:t>
            </a:r>
            <a:r>
              <a:rPr sz="2200" b="1" spc="-5" dirty="0">
                <a:solidFill>
                  <a:srgbClr val="4F6028"/>
                </a:solidFill>
                <a:latin typeface="Garamond" panose="02020404030301010803" pitchFamily="18" charset="0"/>
                <a:cs typeface="Calibri"/>
              </a:rPr>
              <a:t>carrying </a:t>
            </a:r>
            <a:r>
              <a:rPr sz="2200" b="1" spc="-10" dirty="0">
                <a:solidFill>
                  <a:srgbClr val="4F6028"/>
                </a:solidFill>
                <a:latin typeface="Garamond" panose="02020404030301010803" pitchFamily="18" charset="0"/>
                <a:cs typeface="Calibri"/>
              </a:rPr>
              <a:t>on commercial </a:t>
            </a:r>
            <a:r>
              <a:rPr sz="2200" b="1" spc="-5" dirty="0">
                <a:solidFill>
                  <a:srgbClr val="4F6028"/>
                </a:solidFill>
                <a:latin typeface="Garamond" panose="02020404030301010803" pitchFamily="18" charset="0"/>
                <a:cs typeface="Calibri"/>
              </a:rPr>
              <a:t>activities </a:t>
            </a:r>
            <a:r>
              <a:rPr sz="2200" b="1" spc="-20" dirty="0">
                <a:solidFill>
                  <a:srgbClr val="4F6028"/>
                </a:solidFill>
                <a:latin typeface="Garamond" panose="02020404030301010803" pitchFamily="18" charset="0"/>
                <a:cs typeface="Calibri"/>
              </a:rPr>
              <a:t>for</a:t>
            </a:r>
            <a:r>
              <a:rPr sz="2200" b="1" spc="-15" dirty="0">
                <a:solidFill>
                  <a:srgbClr val="4F6028"/>
                </a:solidFill>
                <a:latin typeface="Garamond" panose="02020404030301010803" pitchFamily="18" charset="0"/>
                <a:cs typeface="Calibri"/>
              </a:rPr>
              <a:t> consideration </a:t>
            </a:r>
            <a:r>
              <a:rPr sz="2200" b="1" spc="-10" dirty="0">
                <a:solidFill>
                  <a:srgbClr val="4F6028"/>
                </a:solidFill>
                <a:latin typeface="Garamond" panose="02020404030301010803" pitchFamily="18" charset="0"/>
                <a:cs typeface="Calibri"/>
              </a:rPr>
              <a:t> </a:t>
            </a:r>
            <a:r>
              <a:rPr sz="2200" spc="-5" dirty="0">
                <a:latin typeface="Garamond" panose="02020404030301010803" pitchFamily="18" charset="0"/>
                <a:cs typeface="Calibri"/>
              </a:rPr>
              <a:t>beyond</a:t>
            </a:r>
            <a:r>
              <a:rPr sz="2200" spc="390" dirty="0">
                <a:latin typeface="Garamond" panose="02020404030301010803" pitchFamily="18" charset="0"/>
                <a:cs typeface="Calibri"/>
              </a:rPr>
              <a:t> </a:t>
            </a:r>
            <a:r>
              <a:rPr sz="2200" dirty="0">
                <a:latin typeface="Garamond" panose="02020404030301010803" pitchFamily="18" charset="0"/>
                <a:cs typeface="Calibri"/>
              </a:rPr>
              <a:t>the</a:t>
            </a:r>
            <a:r>
              <a:rPr sz="2200" spc="434" dirty="0">
                <a:latin typeface="Garamond" panose="02020404030301010803" pitchFamily="18" charset="0"/>
                <a:cs typeface="Calibri"/>
              </a:rPr>
              <a:t> </a:t>
            </a:r>
            <a:r>
              <a:rPr sz="2200" dirty="0">
                <a:latin typeface="Garamond" panose="02020404030301010803" pitchFamily="18" charset="0"/>
                <a:cs typeface="Calibri"/>
              </a:rPr>
              <a:t>prescribed</a:t>
            </a:r>
            <a:r>
              <a:rPr sz="2200" spc="415" dirty="0">
                <a:latin typeface="Garamond" panose="02020404030301010803" pitchFamily="18" charset="0"/>
                <a:cs typeface="Calibri"/>
              </a:rPr>
              <a:t> </a:t>
            </a:r>
            <a:r>
              <a:rPr sz="2200" spc="-5" dirty="0">
                <a:latin typeface="Garamond" panose="02020404030301010803" pitchFamily="18" charset="0"/>
                <a:cs typeface="Calibri"/>
              </a:rPr>
              <a:t>threshold</a:t>
            </a:r>
            <a:r>
              <a:rPr sz="2200" spc="420" dirty="0">
                <a:latin typeface="Garamond" panose="02020404030301010803" pitchFamily="18" charset="0"/>
                <a:cs typeface="Calibri"/>
              </a:rPr>
              <a:t> </a:t>
            </a:r>
            <a:r>
              <a:rPr sz="2200" spc="5" dirty="0">
                <a:latin typeface="Garamond" panose="02020404030301010803" pitchFamily="18" charset="0"/>
                <a:cs typeface="Calibri"/>
              </a:rPr>
              <a:t>of</a:t>
            </a:r>
            <a:r>
              <a:rPr sz="2200" spc="420" dirty="0">
                <a:latin typeface="Garamond" panose="02020404030301010803" pitchFamily="18" charset="0"/>
                <a:cs typeface="Calibri"/>
              </a:rPr>
              <a:t> </a:t>
            </a:r>
            <a:r>
              <a:rPr sz="2200" dirty="0">
                <a:latin typeface="Garamond" panose="02020404030301010803" pitchFamily="18" charset="0"/>
                <a:cs typeface="Calibri"/>
              </a:rPr>
              <a:t>20%)</a:t>
            </a:r>
            <a:r>
              <a:rPr sz="2200" spc="420" dirty="0">
                <a:latin typeface="Garamond" panose="02020404030301010803" pitchFamily="18" charset="0"/>
                <a:cs typeface="Calibri"/>
              </a:rPr>
              <a:t> </a:t>
            </a:r>
            <a:r>
              <a:rPr sz="2200" spc="-5" dirty="0">
                <a:latin typeface="Garamond" panose="02020404030301010803" pitchFamily="18" charset="0"/>
                <a:cs typeface="Calibri"/>
              </a:rPr>
              <a:t>shall</a:t>
            </a:r>
            <a:r>
              <a:rPr sz="2200" spc="430" dirty="0">
                <a:latin typeface="Garamond" panose="02020404030301010803" pitchFamily="18" charset="0"/>
                <a:cs typeface="Calibri"/>
              </a:rPr>
              <a:t> </a:t>
            </a:r>
            <a:r>
              <a:rPr sz="2200" spc="5" dirty="0">
                <a:latin typeface="Garamond" panose="02020404030301010803" pitchFamily="18" charset="0"/>
                <a:cs typeface="Calibri"/>
              </a:rPr>
              <a:t>be</a:t>
            </a:r>
            <a:r>
              <a:rPr sz="2200" spc="430" dirty="0">
                <a:latin typeface="Garamond" panose="02020404030301010803" pitchFamily="18" charset="0"/>
                <a:cs typeface="Calibri"/>
              </a:rPr>
              <a:t> </a:t>
            </a:r>
            <a:r>
              <a:rPr sz="2200" spc="-5" dirty="0">
                <a:latin typeface="Garamond" panose="02020404030301010803" pitchFamily="18" charset="0"/>
                <a:cs typeface="Calibri"/>
              </a:rPr>
              <a:t>computed</a:t>
            </a:r>
            <a:r>
              <a:rPr sz="2200" spc="25" dirty="0">
                <a:latin typeface="Garamond" panose="02020404030301010803" pitchFamily="18" charset="0"/>
                <a:cs typeface="Calibri"/>
              </a:rPr>
              <a:t> </a:t>
            </a:r>
            <a:r>
              <a:rPr sz="2200" b="1" spc="-5" dirty="0">
                <a:solidFill>
                  <a:srgbClr val="FF0000"/>
                </a:solidFill>
                <a:latin typeface="Garamond" panose="02020404030301010803" pitchFamily="18" charset="0"/>
                <a:cs typeface="Calibri"/>
              </a:rPr>
              <a:t>after</a:t>
            </a:r>
            <a:endParaRPr sz="2200" dirty="0">
              <a:latin typeface="Garamond" panose="02020404030301010803" pitchFamily="18" charset="0"/>
              <a:cs typeface="Calibri"/>
            </a:endParaRPr>
          </a:p>
        </p:txBody>
      </p:sp>
      <p:sp>
        <p:nvSpPr>
          <p:cNvPr id="4" name="object 4"/>
          <p:cNvSpPr txBox="1"/>
          <p:nvPr/>
        </p:nvSpPr>
        <p:spPr>
          <a:xfrm>
            <a:off x="3303556" y="3472656"/>
            <a:ext cx="6845934" cy="361950"/>
          </a:xfrm>
          <a:prstGeom prst="rect">
            <a:avLst/>
          </a:prstGeom>
        </p:spPr>
        <p:txBody>
          <a:bodyPr vert="horz" wrap="square" lIns="0" tIns="13335" rIns="0" bIns="0" rtlCol="0">
            <a:spAutoFit/>
          </a:bodyPr>
          <a:lstStyle/>
          <a:p>
            <a:pPr marL="12700">
              <a:lnSpc>
                <a:spcPct val="100000"/>
              </a:lnSpc>
              <a:spcBef>
                <a:spcPts val="105"/>
              </a:spcBef>
            </a:pPr>
            <a:r>
              <a:rPr sz="2200" b="1" spc="-5" dirty="0">
                <a:solidFill>
                  <a:srgbClr val="FF0000"/>
                </a:solidFill>
                <a:latin typeface="Calibri"/>
                <a:cs typeface="Calibri"/>
              </a:rPr>
              <a:t>revenue</a:t>
            </a:r>
            <a:r>
              <a:rPr sz="2200" b="1" spc="280" dirty="0">
                <a:solidFill>
                  <a:srgbClr val="FF0000"/>
                </a:solidFill>
                <a:latin typeface="Calibri"/>
                <a:cs typeface="Calibri"/>
              </a:rPr>
              <a:t> </a:t>
            </a:r>
            <a:r>
              <a:rPr sz="2200" b="1" spc="-5" dirty="0">
                <a:solidFill>
                  <a:srgbClr val="FF0000"/>
                </a:solidFill>
                <a:latin typeface="Calibri"/>
                <a:cs typeface="Calibri"/>
              </a:rPr>
              <a:t>expenditure</a:t>
            </a:r>
            <a:r>
              <a:rPr sz="2200" b="1" spc="360" dirty="0">
                <a:solidFill>
                  <a:srgbClr val="FF0000"/>
                </a:solidFill>
                <a:latin typeface="Calibri"/>
                <a:cs typeface="Calibri"/>
              </a:rPr>
              <a:t> </a:t>
            </a:r>
            <a:r>
              <a:rPr sz="2200" dirty="0">
                <a:latin typeface="Calibri"/>
                <a:cs typeface="Calibri"/>
              </a:rPr>
              <a:t>incurred</a:t>
            </a:r>
            <a:r>
              <a:rPr sz="2200" spc="275" dirty="0">
                <a:latin typeface="Calibri"/>
                <a:cs typeface="Calibri"/>
              </a:rPr>
              <a:t> </a:t>
            </a:r>
            <a:r>
              <a:rPr sz="2200" spc="-10" dirty="0">
                <a:latin typeface="Calibri"/>
                <a:cs typeface="Calibri"/>
              </a:rPr>
              <a:t>in</a:t>
            </a:r>
            <a:r>
              <a:rPr sz="2200" spc="325" dirty="0">
                <a:latin typeface="Calibri"/>
                <a:cs typeface="Calibri"/>
              </a:rPr>
              <a:t> </a:t>
            </a:r>
            <a:r>
              <a:rPr sz="2200" dirty="0">
                <a:latin typeface="Calibri"/>
                <a:cs typeface="Calibri"/>
              </a:rPr>
              <a:t>India,</a:t>
            </a:r>
            <a:r>
              <a:rPr sz="2200" spc="295" dirty="0">
                <a:latin typeface="Calibri"/>
                <a:cs typeface="Calibri"/>
              </a:rPr>
              <a:t> </a:t>
            </a:r>
            <a:r>
              <a:rPr sz="2200" spc="10" dirty="0">
                <a:latin typeface="Calibri"/>
                <a:cs typeface="Calibri"/>
              </a:rPr>
              <a:t>but</a:t>
            </a:r>
            <a:r>
              <a:rPr sz="2200" spc="275" dirty="0">
                <a:latin typeface="Calibri"/>
                <a:cs typeface="Calibri"/>
              </a:rPr>
              <a:t> </a:t>
            </a:r>
            <a:r>
              <a:rPr sz="2200" dirty="0">
                <a:latin typeface="Calibri"/>
                <a:cs typeface="Calibri"/>
              </a:rPr>
              <a:t>subject</a:t>
            </a:r>
            <a:r>
              <a:rPr sz="2200" spc="280" dirty="0">
                <a:latin typeface="Calibri"/>
                <a:cs typeface="Calibri"/>
              </a:rPr>
              <a:t> </a:t>
            </a:r>
            <a:r>
              <a:rPr sz="2200" spc="-5" dirty="0">
                <a:latin typeface="Calibri"/>
                <a:cs typeface="Calibri"/>
              </a:rPr>
              <a:t>to</a:t>
            </a:r>
            <a:r>
              <a:rPr sz="2200" spc="300" dirty="0">
                <a:latin typeface="Calibri"/>
                <a:cs typeface="Calibri"/>
              </a:rPr>
              <a:t> </a:t>
            </a:r>
            <a:r>
              <a:rPr sz="2200" spc="10" dirty="0">
                <a:latin typeface="Calibri"/>
                <a:cs typeface="Calibri"/>
              </a:rPr>
              <a:t>the</a:t>
            </a:r>
            <a:endParaRPr sz="2200" dirty="0">
              <a:latin typeface="Calibri"/>
              <a:cs typeface="Calibri"/>
            </a:endParaRPr>
          </a:p>
        </p:txBody>
      </p:sp>
      <p:sp>
        <p:nvSpPr>
          <p:cNvPr id="5" name="object 5"/>
          <p:cNvSpPr txBox="1"/>
          <p:nvPr/>
        </p:nvSpPr>
        <p:spPr>
          <a:xfrm>
            <a:off x="482547" y="3445271"/>
            <a:ext cx="2615565" cy="669925"/>
          </a:xfrm>
          <a:prstGeom prst="rect">
            <a:avLst/>
          </a:prstGeom>
        </p:spPr>
        <p:txBody>
          <a:bodyPr vert="horz" wrap="square" lIns="0" tIns="13335" rIns="0" bIns="0" rtlCol="0">
            <a:spAutoFit/>
          </a:bodyPr>
          <a:lstStyle/>
          <a:p>
            <a:pPr marL="12700">
              <a:lnSpc>
                <a:spcPts val="2530"/>
              </a:lnSpc>
              <a:spcBef>
                <a:spcPts val="105"/>
              </a:spcBef>
            </a:pPr>
            <a:r>
              <a:rPr sz="2200" b="1" spc="-5" dirty="0">
                <a:solidFill>
                  <a:srgbClr val="FF0000"/>
                </a:solidFill>
                <a:latin typeface="Calibri"/>
                <a:cs typeface="Calibri"/>
              </a:rPr>
              <a:t>allowing</a:t>
            </a:r>
            <a:r>
              <a:rPr sz="2200" b="1" spc="210" dirty="0">
                <a:solidFill>
                  <a:srgbClr val="FF0000"/>
                </a:solidFill>
                <a:latin typeface="Calibri"/>
                <a:cs typeface="Calibri"/>
              </a:rPr>
              <a:t> </a:t>
            </a:r>
            <a:r>
              <a:rPr sz="2200" b="1" dirty="0">
                <a:solidFill>
                  <a:srgbClr val="FF0000"/>
                </a:solidFill>
                <a:latin typeface="Calibri"/>
                <a:cs typeface="Calibri"/>
              </a:rPr>
              <a:t>deduction</a:t>
            </a:r>
            <a:r>
              <a:rPr sz="2200" b="1" spc="210" dirty="0">
                <a:solidFill>
                  <a:srgbClr val="FF0000"/>
                </a:solidFill>
                <a:latin typeface="Calibri"/>
                <a:cs typeface="Calibri"/>
              </a:rPr>
              <a:t> </a:t>
            </a:r>
            <a:r>
              <a:rPr sz="2200" b="1" spc="5" dirty="0">
                <a:solidFill>
                  <a:srgbClr val="FF0000"/>
                </a:solidFill>
                <a:latin typeface="Calibri"/>
                <a:cs typeface="Calibri"/>
              </a:rPr>
              <a:t>of</a:t>
            </a:r>
            <a:endParaRPr sz="2200" dirty="0">
              <a:latin typeface="Calibri"/>
              <a:cs typeface="Calibri"/>
            </a:endParaRPr>
          </a:p>
          <a:p>
            <a:pPr marL="12700">
              <a:lnSpc>
                <a:spcPts val="2530"/>
              </a:lnSpc>
            </a:pPr>
            <a:r>
              <a:rPr sz="2200" spc="-60" dirty="0">
                <a:latin typeface="Calibri"/>
                <a:cs typeface="Calibri"/>
              </a:rPr>
              <a:t>f</a:t>
            </a:r>
            <a:r>
              <a:rPr sz="2200" spc="5" dirty="0">
                <a:latin typeface="Calibri"/>
                <a:cs typeface="Calibri"/>
              </a:rPr>
              <a:t>o</a:t>
            </a:r>
            <a:r>
              <a:rPr sz="2200" dirty="0">
                <a:latin typeface="Calibri"/>
                <a:cs typeface="Calibri"/>
              </a:rPr>
              <a:t>ll</a:t>
            </a:r>
            <a:r>
              <a:rPr sz="2200" spc="-20" dirty="0">
                <a:latin typeface="Calibri"/>
                <a:cs typeface="Calibri"/>
              </a:rPr>
              <a:t>o</a:t>
            </a:r>
            <a:r>
              <a:rPr sz="2200" spc="15" dirty="0">
                <a:latin typeface="Calibri"/>
                <a:cs typeface="Calibri"/>
              </a:rPr>
              <a:t>w</a:t>
            </a:r>
            <a:r>
              <a:rPr sz="2200" spc="-25" dirty="0">
                <a:latin typeface="Calibri"/>
                <a:cs typeface="Calibri"/>
              </a:rPr>
              <a:t>i</a:t>
            </a:r>
            <a:r>
              <a:rPr sz="2200" spc="10" dirty="0">
                <a:latin typeface="Calibri"/>
                <a:cs typeface="Calibri"/>
              </a:rPr>
              <a:t>n</a:t>
            </a:r>
            <a:r>
              <a:rPr sz="2200" dirty="0">
                <a:latin typeface="Calibri"/>
                <a:cs typeface="Calibri"/>
              </a:rPr>
              <a:t>g</a:t>
            </a:r>
            <a:r>
              <a:rPr sz="2200" spc="-105" dirty="0">
                <a:latin typeface="Calibri"/>
                <a:cs typeface="Calibri"/>
              </a:rPr>
              <a:t> </a:t>
            </a:r>
            <a:r>
              <a:rPr sz="2200" spc="-30" dirty="0">
                <a:latin typeface="Calibri"/>
                <a:cs typeface="Calibri"/>
              </a:rPr>
              <a:t>c</a:t>
            </a:r>
            <a:r>
              <a:rPr sz="2200" spc="5" dirty="0">
                <a:latin typeface="Calibri"/>
                <a:cs typeface="Calibri"/>
              </a:rPr>
              <a:t>o</a:t>
            </a:r>
            <a:r>
              <a:rPr sz="2200" spc="10" dirty="0">
                <a:latin typeface="Calibri"/>
                <a:cs typeface="Calibri"/>
              </a:rPr>
              <a:t>n</a:t>
            </a:r>
            <a:r>
              <a:rPr sz="2200" spc="-15" dirty="0">
                <a:latin typeface="Calibri"/>
                <a:cs typeface="Calibri"/>
              </a:rPr>
              <a:t>d</a:t>
            </a:r>
            <a:r>
              <a:rPr sz="2200" dirty="0">
                <a:latin typeface="Calibri"/>
                <a:cs typeface="Calibri"/>
              </a:rPr>
              <a:t>i</a:t>
            </a:r>
            <a:r>
              <a:rPr sz="2200" spc="10" dirty="0">
                <a:latin typeface="Calibri"/>
                <a:cs typeface="Calibri"/>
              </a:rPr>
              <a:t>t</a:t>
            </a:r>
            <a:r>
              <a:rPr sz="2200" dirty="0">
                <a:latin typeface="Calibri"/>
                <a:cs typeface="Calibri"/>
              </a:rPr>
              <a:t>i</a:t>
            </a:r>
            <a:r>
              <a:rPr sz="2200" spc="-20" dirty="0">
                <a:latin typeface="Calibri"/>
                <a:cs typeface="Calibri"/>
              </a:rPr>
              <a:t>o</a:t>
            </a:r>
            <a:r>
              <a:rPr sz="2200" spc="-15" dirty="0">
                <a:latin typeface="Calibri"/>
                <a:cs typeface="Calibri"/>
              </a:rPr>
              <a:t>n</a:t>
            </a:r>
            <a:r>
              <a:rPr sz="2200" spc="-5" dirty="0">
                <a:latin typeface="Calibri"/>
                <a:cs typeface="Calibri"/>
              </a:rPr>
              <a:t>s</a:t>
            </a:r>
            <a:r>
              <a:rPr sz="2200" dirty="0">
                <a:latin typeface="Calibri"/>
                <a:cs typeface="Calibri"/>
              </a:rPr>
              <a:t>:</a:t>
            </a:r>
          </a:p>
        </p:txBody>
      </p:sp>
      <p:sp>
        <p:nvSpPr>
          <p:cNvPr id="6" name="object 6"/>
          <p:cNvSpPr txBox="1"/>
          <p:nvPr/>
        </p:nvSpPr>
        <p:spPr>
          <a:xfrm>
            <a:off x="482542" y="4359666"/>
            <a:ext cx="9441180" cy="2104390"/>
          </a:xfrm>
          <a:prstGeom prst="rect">
            <a:avLst/>
          </a:prstGeom>
        </p:spPr>
        <p:txBody>
          <a:bodyPr vert="horz" wrap="square" lIns="0" tIns="13335" rIns="0" bIns="0" rtlCol="0">
            <a:spAutoFit/>
          </a:bodyPr>
          <a:lstStyle/>
          <a:p>
            <a:pPr marL="140335" indent="-99695">
              <a:lnSpc>
                <a:spcPct val="100000"/>
              </a:lnSpc>
              <a:spcBef>
                <a:spcPts val="105"/>
              </a:spcBef>
              <a:buSzPct val="90909"/>
              <a:buFont typeface="Arial MT"/>
              <a:buChar char="•"/>
              <a:tabLst>
                <a:tab pos="140970" algn="l"/>
              </a:tabLst>
            </a:pPr>
            <a:r>
              <a:rPr sz="2200" spc="-5" dirty="0">
                <a:latin typeface="Garamond" panose="02020404030301010803" pitchFamily="18" charset="0"/>
                <a:cs typeface="Calibri"/>
              </a:rPr>
              <a:t>Expenditure</a:t>
            </a:r>
            <a:r>
              <a:rPr sz="2200" spc="-55" dirty="0">
                <a:latin typeface="Garamond" panose="02020404030301010803" pitchFamily="18" charset="0"/>
                <a:cs typeface="Calibri"/>
              </a:rPr>
              <a:t> </a:t>
            </a:r>
            <a:r>
              <a:rPr sz="2200" dirty="0">
                <a:latin typeface="Garamond" panose="02020404030301010803" pitchFamily="18" charset="0"/>
                <a:cs typeface="Calibri"/>
              </a:rPr>
              <a:t>should</a:t>
            </a:r>
            <a:r>
              <a:rPr sz="2200" spc="-45" dirty="0">
                <a:latin typeface="Garamond" panose="02020404030301010803" pitchFamily="18" charset="0"/>
                <a:cs typeface="Calibri"/>
              </a:rPr>
              <a:t> </a:t>
            </a:r>
            <a:r>
              <a:rPr sz="2200" dirty="0">
                <a:latin typeface="Garamond" panose="02020404030301010803" pitchFamily="18" charset="0"/>
                <a:cs typeface="Calibri"/>
              </a:rPr>
              <a:t>not</a:t>
            </a:r>
            <a:r>
              <a:rPr sz="2200" spc="-20" dirty="0">
                <a:latin typeface="Garamond" panose="02020404030301010803" pitchFamily="18" charset="0"/>
                <a:cs typeface="Calibri"/>
              </a:rPr>
              <a:t> </a:t>
            </a:r>
            <a:r>
              <a:rPr sz="2200" spc="-5" dirty="0">
                <a:latin typeface="Garamond" panose="02020404030301010803" pitchFamily="18" charset="0"/>
                <a:cs typeface="Calibri"/>
              </a:rPr>
              <a:t>be</a:t>
            </a:r>
            <a:r>
              <a:rPr sz="2200" spc="-10" dirty="0">
                <a:latin typeface="Garamond" panose="02020404030301010803" pitchFamily="18" charset="0"/>
                <a:cs typeface="Calibri"/>
              </a:rPr>
              <a:t> </a:t>
            </a:r>
            <a:r>
              <a:rPr sz="2200" dirty="0">
                <a:latin typeface="Garamond" panose="02020404030301010803" pitchFamily="18" charset="0"/>
                <a:cs typeface="Calibri"/>
              </a:rPr>
              <a:t>a</a:t>
            </a:r>
            <a:r>
              <a:rPr sz="2200" spc="-5" dirty="0">
                <a:latin typeface="Garamond" panose="02020404030301010803" pitchFamily="18" charset="0"/>
                <a:cs typeface="Calibri"/>
              </a:rPr>
              <a:t> donation</a:t>
            </a:r>
            <a:r>
              <a:rPr sz="2200" spc="-65" dirty="0">
                <a:latin typeface="Garamond" panose="02020404030301010803" pitchFamily="18" charset="0"/>
                <a:cs typeface="Calibri"/>
              </a:rPr>
              <a:t> </a:t>
            </a:r>
            <a:r>
              <a:rPr sz="2200" spc="5" dirty="0">
                <a:latin typeface="Garamond" panose="02020404030301010803" pitchFamily="18" charset="0"/>
                <a:cs typeface="Calibri"/>
              </a:rPr>
              <a:t>or</a:t>
            </a:r>
            <a:r>
              <a:rPr sz="2200" spc="-35" dirty="0">
                <a:latin typeface="Garamond" panose="02020404030301010803" pitchFamily="18" charset="0"/>
                <a:cs typeface="Calibri"/>
              </a:rPr>
              <a:t> </a:t>
            </a:r>
            <a:r>
              <a:rPr sz="2200" spc="-5" dirty="0">
                <a:latin typeface="Garamond" panose="02020404030301010803" pitchFamily="18" charset="0"/>
                <a:cs typeface="Calibri"/>
              </a:rPr>
              <a:t>contribution</a:t>
            </a:r>
            <a:r>
              <a:rPr sz="2200" spc="-65" dirty="0">
                <a:latin typeface="Garamond" panose="02020404030301010803" pitchFamily="18" charset="0"/>
                <a:cs typeface="Calibri"/>
              </a:rPr>
              <a:t> </a:t>
            </a:r>
            <a:r>
              <a:rPr sz="2200" spc="-5" dirty="0">
                <a:latin typeface="Garamond" panose="02020404030301010803" pitchFamily="18" charset="0"/>
                <a:cs typeface="Calibri"/>
              </a:rPr>
              <a:t>to</a:t>
            </a:r>
            <a:r>
              <a:rPr sz="2200" spc="-25" dirty="0">
                <a:latin typeface="Garamond" panose="02020404030301010803" pitchFamily="18" charset="0"/>
                <a:cs typeface="Calibri"/>
              </a:rPr>
              <a:t> </a:t>
            </a:r>
            <a:r>
              <a:rPr sz="2200" spc="-10" dirty="0">
                <a:latin typeface="Garamond" panose="02020404030301010803" pitchFamily="18" charset="0"/>
                <a:cs typeface="Calibri"/>
              </a:rPr>
              <a:t>any</a:t>
            </a:r>
            <a:r>
              <a:rPr sz="2200" spc="-20" dirty="0">
                <a:latin typeface="Garamond" panose="02020404030301010803" pitchFamily="18" charset="0"/>
                <a:cs typeface="Calibri"/>
              </a:rPr>
              <a:t> </a:t>
            </a:r>
            <a:r>
              <a:rPr sz="2200" spc="-5" dirty="0">
                <a:latin typeface="Garamond" panose="02020404030301010803" pitchFamily="18" charset="0"/>
                <a:cs typeface="Calibri"/>
              </a:rPr>
              <a:t>person.</a:t>
            </a:r>
            <a:endParaRPr sz="2200" dirty="0">
              <a:latin typeface="Garamond" panose="02020404030301010803" pitchFamily="18" charset="0"/>
              <a:cs typeface="Calibri"/>
            </a:endParaRPr>
          </a:p>
          <a:p>
            <a:pPr marL="12700" marR="5080">
              <a:lnSpc>
                <a:spcPts val="2210"/>
              </a:lnSpc>
              <a:spcBef>
                <a:spcPts val="470"/>
              </a:spcBef>
              <a:buSzPct val="90909"/>
              <a:buFont typeface="Arial MT"/>
              <a:buChar char="•"/>
              <a:tabLst>
                <a:tab pos="107314" algn="l"/>
              </a:tabLst>
            </a:pPr>
            <a:r>
              <a:rPr sz="2200" spc="-5" dirty="0">
                <a:latin typeface="Garamond" panose="02020404030301010803" pitchFamily="18" charset="0"/>
                <a:cs typeface="Calibri"/>
              </a:rPr>
              <a:t>Expenditure</a:t>
            </a:r>
            <a:r>
              <a:rPr sz="2200" spc="-50" dirty="0">
                <a:latin typeface="Garamond" panose="02020404030301010803" pitchFamily="18" charset="0"/>
                <a:cs typeface="Calibri"/>
              </a:rPr>
              <a:t> </a:t>
            </a:r>
            <a:r>
              <a:rPr sz="2200" dirty="0">
                <a:latin typeface="Garamond" panose="02020404030301010803" pitchFamily="18" charset="0"/>
                <a:cs typeface="Calibri"/>
              </a:rPr>
              <a:t>incurred</a:t>
            </a:r>
            <a:r>
              <a:rPr sz="2200" spc="-65" dirty="0">
                <a:latin typeface="Garamond" panose="02020404030301010803" pitchFamily="18" charset="0"/>
                <a:cs typeface="Calibri"/>
              </a:rPr>
              <a:t> </a:t>
            </a:r>
            <a:r>
              <a:rPr sz="2200" dirty="0">
                <a:latin typeface="Garamond" panose="02020404030301010803" pitchFamily="18" charset="0"/>
                <a:cs typeface="Calibri"/>
              </a:rPr>
              <a:t>without</a:t>
            </a:r>
            <a:r>
              <a:rPr sz="2200" spc="-40" dirty="0">
                <a:latin typeface="Garamond" panose="02020404030301010803" pitchFamily="18" charset="0"/>
                <a:cs typeface="Calibri"/>
              </a:rPr>
              <a:t> </a:t>
            </a:r>
            <a:r>
              <a:rPr sz="2200" dirty="0">
                <a:latin typeface="Garamond" panose="02020404030301010803" pitchFamily="18" charset="0"/>
                <a:cs typeface="Calibri"/>
              </a:rPr>
              <a:t>withholding</a:t>
            </a:r>
            <a:r>
              <a:rPr sz="2200" spc="-55" dirty="0">
                <a:latin typeface="Garamond" panose="02020404030301010803" pitchFamily="18" charset="0"/>
                <a:cs typeface="Calibri"/>
              </a:rPr>
              <a:t> </a:t>
            </a:r>
            <a:r>
              <a:rPr sz="2200" spc="-5" dirty="0">
                <a:latin typeface="Garamond" panose="02020404030301010803" pitchFamily="18" charset="0"/>
                <a:cs typeface="Calibri"/>
              </a:rPr>
              <a:t>appropriate</a:t>
            </a:r>
            <a:r>
              <a:rPr sz="2200" spc="20" dirty="0">
                <a:latin typeface="Garamond" panose="02020404030301010803" pitchFamily="18" charset="0"/>
                <a:cs typeface="Calibri"/>
              </a:rPr>
              <a:t> </a:t>
            </a:r>
            <a:r>
              <a:rPr sz="2200" spc="-20" dirty="0">
                <a:latin typeface="Garamond" panose="02020404030301010803" pitchFamily="18" charset="0"/>
                <a:cs typeface="Calibri"/>
              </a:rPr>
              <a:t>tax</a:t>
            </a:r>
            <a:r>
              <a:rPr sz="2200" spc="-15" dirty="0">
                <a:latin typeface="Garamond" panose="02020404030301010803" pitchFamily="18" charset="0"/>
                <a:cs typeface="Calibri"/>
              </a:rPr>
              <a:t> </a:t>
            </a:r>
            <a:r>
              <a:rPr sz="2200" spc="5" dirty="0">
                <a:latin typeface="Garamond" panose="02020404030301010803" pitchFamily="18" charset="0"/>
                <a:cs typeface="Calibri"/>
              </a:rPr>
              <a:t>or</a:t>
            </a:r>
            <a:r>
              <a:rPr sz="2200" spc="-30" dirty="0">
                <a:latin typeface="Garamond" panose="02020404030301010803" pitchFamily="18" charset="0"/>
                <a:cs typeface="Calibri"/>
              </a:rPr>
              <a:t> </a:t>
            </a:r>
            <a:r>
              <a:rPr sz="2200" spc="-5" dirty="0">
                <a:latin typeface="Garamond" panose="02020404030301010803" pitchFamily="18" charset="0"/>
                <a:cs typeface="Calibri"/>
              </a:rPr>
              <a:t>expenditure</a:t>
            </a:r>
            <a:r>
              <a:rPr sz="2200" spc="-50" dirty="0">
                <a:latin typeface="Garamond" panose="02020404030301010803" pitchFamily="18" charset="0"/>
                <a:cs typeface="Calibri"/>
              </a:rPr>
              <a:t> </a:t>
            </a:r>
            <a:r>
              <a:rPr sz="2200" spc="-5" dirty="0">
                <a:latin typeface="Garamond" panose="02020404030301010803" pitchFamily="18" charset="0"/>
                <a:cs typeface="Calibri"/>
              </a:rPr>
              <a:t>incurred </a:t>
            </a:r>
            <a:r>
              <a:rPr sz="2200" spc="-484" dirty="0">
                <a:latin typeface="Garamond" panose="02020404030301010803" pitchFamily="18" charset="0"/>
                <a:cs typeface="Calibri"/>
              </a:rPr>
              <a:t> </a:t>
            </a:r>
            <a:r>
              <a:rPr sz="2200" dirty="0">
                <a:latin typeface="Garamond" panose="02020404030301010803" pitchFamily="18" charset="0"/>
                <a:cs typeface="Calibri"/>
              </a:rPr>
              <a:t>in</a:t>
            </a:r>
            <a:r>
              <a:rPr sz="2200" spc="-25" dirty="0">
                <a:latin typeface="Garamond" panose="02020404030301010803" pitchFamily="18" charset="0"/>
                <a:cs typeface="Calibri"/>
              </a:rPr>
              <a:t> </a:t>
            </a:r>
            <a:r>
              <a:rPr sz="2200" spc="-5" dirty="0">
                <a:latin typeface="Garamond" panose="02020404030301010803" pitchFamily="18" charset="0"/>
                <a:cs typeface="Calibri"/>
              </a:rPr>
              <a:t>cash</a:t>
            </a:r>
            <a:r>
              <a:rPr sz="2200" spc="-25" dirty="0">
                <a:latin typeface="Garamond" panose="02020404030301010803" pitchFamily="18" charset="0"/>
                <a:cs typeface="Calibri"/>
              </a:rPr>
              <a:t> </a:t>
            </a:r>
            <a:r>
              <a:rPr sz="2200" spc="-5" dirty="0">
                <a:latin typeface="Garamond" panose="02020404030301010803" pitchFamily="18" charset="0"/>
                <a:cs typeface="Calibri"/>
              </a:rPr>
              <a:t>beyond</a:t>
            </a:r>
            <a:r>
              <a:rPr sz="2200" spc="-70" dirty="0">
                <a:latin typeface="Garamond" panose="02020404030301010803" pitchFamily="18" charset="0"/>
                <a:cs typeface="Calibri"/>
              </a:rPr>
              <a:t> </a:t>
            </a:r>
            <a:r>
              <a:rPr sz="2200" spc="10" dirty="0">
                <a:latin typeface="Garamond" panose="02020404030301010803" pitchFamily="18" charset="0"/>
                <a:cs typeface="Calibri"/>
              </a:rPr>
              <a:t>the</a:t>
            </a:r>
            <a:r>
              <a:rPr sz="2200" spc="-5" dirty="0">
                <a:latin typeface="Garamond" panose="02020404030301010803" pitchFamily="18" charset="0"/>
                <a:cs typeface="Calibri"/>
              </a:rPr>
              <a:t> prescribed</a:t>
            </a:r>
            <a:r>
              <a:rPr sz="2200" spc="-50" dirty="0">
                <a:latin typeface="Garamond" panose="02020404030301010803" pitchFamily="18" charset="0"/>
                <a:cs typeface="Calibri"/>
              </a:rPr>
              <a:t> </a:t>
            </a:r>
            <a:r>
              <a:rPr sz="2200" spc="-5" dirty="0">
                <a:latin typeface="Garamond" panose="02020404030301010803" pitchFamily="18" charset="0"/>
                <a:cs typeface="Calibri"/>
              </a:rPr>
              <a:t>threshold</a:t>
            </a:r>
            <a:r>
              <a:rPr sz="2200" spc="-70" dirty="0">
                <a:latin typeface="Garamond" panose="02020404030301010803" pitchFamily="18" charset="0"/>
                <a:cs typeface="Calibri"/>
              </a:rPr>
              <a:t> </a:t>
            </a:r>
            <a:r>
              <a:rPr sz="2200" dirty="0">
                <a:latin typeface="Garamond" panose="02020404030301010803" pitchFamily="18" charset="0"/>
                <a:cs typeface="Calibri"/>
              </a:rPr>
              <a:t>shall</a:t>
            </a:r>
            <a:r>
              <a:rPr sz="2200" spc="-35" dirty="0">
                <a:latin typeface="Garamond" panose="02020404030301010803" pitchFamily="18" charset="0"/>
                <a:cs typeface="Calibri"/>
              </a:rPr>
              <a:t> </a:t>
            </a:r>
            <a:r>
              <a:rPr sz="2200" spc="5" dirty="0">
                <a:latin typeface="Garamond" panose="02020404030301010803" pitchFamily="18" charset="0"/>
                <a:cs typeface="Calibri"/>
              </a:rPr>
              <a:t>not</a:t>
            </a:r>
            <a:r>
              <a:rPr sz="2200" spc="-25" dirty="0">
                <a:latin typeface="Garamond" panose="02020404030301010803" pitchFamily="18" charset="0"/>
                <a:cs typeface="Calibri"/>
              </a:rPr>
              <a:t> </a:t>
            </a:r>
            <a:r>
              <a:rPr sz="2200" spc="-5" dirty="0">
                <a:latin typeface="Garamond" panose="02020404030301010803" pitchFamily="18" charset="0"/>
                <a:cs typeface="Calibri"/>
              </a:rPr>
              <a:t>be allowed.</a:t>
            </a:r>
            <a:endParaRPr sz="2200" dirty="0">
              <a:latin typeface="Garamond" panose="02020404030301010803" pitchFamily="18" charset="0"/>
              <a:cs typeface="Calibri"/>
            </a:endParaRPr>
          </a:p>
          <a:p>
            <a:pPr marL="106680" indent="-94615">
              <a:lnSpc>
                <a:spcPts val="1985"/>
              </a:lnSpc>
              <a:buSzPct val="90909"/>
              <a:buFont typeface="Arial MT"/>
              <a:buChar char="•"/>
              <a:tabLst>
                <a:tab pos="107314" algn="l"/>
              </a:tabLst>
            </a:pPr>
            <a:r>
              <a:rPr sz="2200" spc="-5" dirty="0">
                <a:latin typeface="Garamond" panose="02020404030301010803" pitchFamily="18" charset="0"/>
                <a:cs typeface="Calibri"/>
              </a:rPr>
              <a:t>Expenditure</a:t>
            </a:r>
            <a:r>
              <a:rPr sz="2200" spc="-55" dirty="0">
                <a:latin typeface="Garamond" panose="02020404030301010803" pitchFamily="18" charset="0"/>
                <a:cs typeface="Calibri"/>
              </a:rPr>
              <a:t> </a:t>
            </a:r>
            <a:r>
              <a:rPr sz="2200" dirty="0">
                <a:latin typeface="Garamond" panose="02020404030301010803" pitchFamily="18" charset="0"/>
                <a:cs typeface="Calibri"/>
              </a:rPr>
              <a:t>incurred</a:t>
            </a:r>
            <a:r>
              <a:rPr sz="2200" spc="-65" dirty="0">
                <a:latin typeface="Garamond" panose="02020404030301010803" pitchFamily="18" charset="0"/>
                <a:cs typeface="Calibri"/>
              </a:rPr>
              <a:t> </a:t>
            </a:r>
            <a:r>
              <a:rPr sz="2200" spc="-5" dirty="0">
                <a:latin typeface="Garamond" panose="02020404030301010803" pitchFamily="18" charset="0"/>
                <a:cs typeface="Calibri"/>
              </a:rPr>
              <a:t>from</a:t>
            </a:r>
            <a:r>
              <a:rPr sz="2200" spc="-30" dirty="0">
                <a:latin typeface="Garamond" panose="02020404030301010803" pitchFamily="18" charset="0"/>
                <a:cs typeface="Calibri"/>
              </a:rPr>
              <a:t> </a:t>
            </a:r>
            <a:r>
              <a:rPr sz="2200" spc="10" dirty="0">
                <a:latin typeface="Garamond" panose="02020404030301010803" pitchFamily="18" charset="0"/>
                <a:cs typeface="Calibri"/>
              </a:rPr>
              <a:t>the</a:t>
            </a:r>
            <a:r>
              <a:rPr sz="2200" spc="-25" dirty="0">
                <a:latin typeface="Garamond" panose="02020404030301010803" pitchFamily="18" charset="0"/>
                <a:cs typeface="Calibri"/>
              </a:rPr>
              <a:t> </a:t>
            </a:r>
            <a:r>
              <a:rPr sz="2200" spc="-5" dirty="0">
                <a:latin typeface="Garamond" panose="02020404030301010803" pitchFamily="18" charset="0"/>
                <a:cs typeface="Calibri"/>
              </a:rPr>
              <a:t>corpus</a:t>
            </a:r>
            <a:r>
              <a:rPr sz="2200" spc="-35" dirty="0">
                <a:latin typeface="Garamond" panose="02020404030301010803" pitchFamily="18" charset="0"/>
                <a:cs typeface="Calibri"/>
              </a:rPr>
              <a:t> </a:t>
            </a:r>
            <a:r>
              <a:rPr sz="2200" spc="5" dirty="0">
                <a:latin typeface="Garamond" panose="02020404030301010803" pitchFamily="18" charset="0"/>
                <a:cs typeface="Calibri"/>
              </a:rPr>
              <a:t>or</a:t>
            </a:r>
            <a:r>
              <a:rPr sz="2200" spc="-30" dirty="0">
                <a:latin typeface="Garamond" panose="02020404030301010803" pitchFamily="18" charset="0"/>
                <a:cs typeface="Calibri"/>
              </a:rPr>
              <a:t> </a:t>
            </a:r>
            <a:r>
              <a:rPr sz="2200" spc="-10" dirty="0">
                <a:latin typeface="Garamond" panose="02020404030301010803" pitchFamily="18" charset="0"/>
                <a:cs typeface="Calibri"/>
              </a:rPr>
              <a:t>any</a:t>
            </a:r>
            <a:r>
              <a:rPr sz="2200" spc="10" dirty="0">
                <a:latin typeface="Garamond" panose="02020404030301010803" pitchFamily="18" charset="0"/>
                <a:cs typeface="Calibri"/>
              </a:rPr>
              <a:t> </a:t>
            </a:r>
            <a:r>
              <a:rPr sz="2200" spc="-5" dirty="0">
                <a:latin typeface="Garamond" panose="02020404030301010803" pitchFamily="18" charset="0"/>
                <a:cs typeface="Calibri"/>
              </a:rPr>
              <a:t>loan</a:t>
            </a:r>
            <a:r>
              <a:rPr sz="2200" spc="-20" dirty="0">
                <a:latin typeface="Garamond" panose="02020404030301010803" pitchFamily="18" charset="0"/>
                <a:cs typeface="Calibri"/>
              </a:rPr>
              <a:t> </a:t>
            </a:r>
            <a:r>
              <a:rPr sz="2200" spc="5" dirty="0">
                <a:latin typeface="Garamond" panose="02020404030301010803" pitchFamily="18" charset="0"/>
                <a:cs typeface="Calibri"/>
              </a:rPr>
              <a:t>or</a:t>
            </a:r>
            <a:r>
              <a:rPr sz="2200" spc="-30" dirty="0">
                <a:latin typeface="Garamond" panose="02020404030301010803" pitchFamily="18" charset="0"/>
                <a:cs typeface="Calibri"/>
              </a:rPr>
              <a:t> </a:t>
            </a:r>
            <a:r>
              <a:rPr sz="2200" spc="-10" dirty="0">
                <a:latin typeface="Garamond" panose="02020404030301010803" pitchFamily="18" charset="0"/>
                <a:cs typeface="Calibri"/>
              </a:rPr>
              <a:t>borrowing</a:t>
            </a:r>
            <a:r>
              <a:rPr sz="2200" spc="-60" dirty="0">
                <a:latin typeface="Garamond" panose="02020404030301010803" pitchFamily="18" charset="0"/>
                <a:cs typeface="Calibri"/>
              </a:rPr>
              <a:t> </a:t>
            </a:r>
            <a:r>
              <a:rPr sz="2200" spc="-5" dirty="0">
                <a:latin typeface="Garamond" panose="02020404030301010803" pitchFamily="18" charset="0"/>
                <a:cs typeface="Calibri"/>
              </a:rPr>
              <a:t>shall </a:t>
            </a:r>
            <a:r>
              <a:rPr sz="2200" dirty="0">
                <a:latin typeface="Garamond" panose="02020404030301010803" pitchFamily="18" charset="0"/>
                <a:cs typeface="Calibri"/>
              </a:rPr>
              <a:t>not</a:t>
            </a:r>
            <a:r>
              <a:rPr sz="2200" spc="-20" dirty="0">
                <a:latin typeface="Garamond" panose="02020404030301010803" pitchFamily="18" charset="0"/>
                <a:cs typeface="Calibri"/>
              </a:rPr>
              <a:t> </a:t>
            </a:r>
            <a:r>
              <a:rPr sz="2200" spc="5" dirty="0">
                <a:latin typeface="Garamond" panose="02020404030301010803" pitchFamily="18" charset="0"/>
                <a:cs typeface="Calibri"/>
              </a:rPr>
              <a:t>be</a:t>
            </a:r>
            <a:endParaRPr sz="2200" dirty="0">
              <a:latin typeface="Garamond" panose="02020404030301010803" pitchFamily="18" charset="0"/>
              <a:cs typeface="Calibri"/>
            </a:endParaRPr>
          </a:p>
          <a:p>
            <a:pPr marL="12700">
              <a:lnSpc>
                <a:spcPts val="2210"/>
              </a:lnSpc>
            </a:pPr>
            <a:r>
              <a:rPr sz="2200" spc="-5" dirty="0">
                <a:latin typeface="Garamond" panose="02020404030301010803" pitchFamily="18" charset="0"/>
                <a:cs typeface="Calibri"/>
              </a:rPr>
              <a:t>allowed.</a:t>
            </a:r>
            <a:endParaRPr sz="2200" dirty="0">
              <a:latin typeface="Garamond" panose="02020404030301010803" pitchFamily="18" charset="0"/>
              <a:cs typeface="Calibri"/>
            </a:endParaRPr>
          </a:p>
          <a:p>
            <a:pPr marL="12700" marR="164465">
              <a:lnSpc>
                <a:spcPts val="2210"/>
              </a:lnSpc>
              <a:spcBef>
                <a:spcPts val="215"/>
              </a:spcBef>
              <a:buSzPct val="90909"/>
              <a:buFont typeface="Arial MT"/>
              <a:buChar char="•"/>
              <a:tabLst>
                <a:tab pos="107314" algn="l"/>
              </a:tabLst>
            </a:pPr>
            <a:r>
              <a:rPr sz="2200" spc="-5" dirty="0">
                <a:latin typeface="Garamond" panose="02020404030301010803" pitchFamily="18" charset="0"/>
                <a:cs typeface="Calibri"/>
              </a:rPr>
              <a:t>Depreciation</a:t>
            </a:r>
            <a:r>
              <a:rPr sz="2200" spc="-70" dirty="0">
                <a:latin typeface="Garamond" panose="02020404030301010803" pitchFamily="18" charset="0"/>
                <a:cs typeface="Calibri"/>
              </a:rPr>
              <a:t> </a:t>
            </a:r>
            <a:r>
              <a:rPr sz="2200" spc="5" dirty="0">
                <a:latin typeface="Garamond" panose="02020404030301010803" pitchFamily="18" charset="0"/>
                <a:cs typeface="Calibri"/>
              </a:rPr>
              <a:t>on</a:t>
            </a:r>
            <a:r>
              <a:rPr sz="2200" spc="-15" dirty="0">
                <a:latin typeface="Garamond" panose="02020404030301010803" pitchFamily="18" charset="0"/>
                <a:cs typeface="Calibri"/>
              </a:rPr>
              <a:t> </a:t>
            </a:r>
            <a:r>
              <a:rPr sz="2200" dirty="0">
                <a:latin typeface="Garamond" panose="02020404030301010803" pitchFamily="18" charset="0"/>
                <a:cs typeface="Calibri"/>
              </a:rPr>
              <a:t>an </a:t>
            </a:r>
            <a:r>
              <a:rPr sz="2200" spc="-5" dirty="0">
                <a:latin typeface="Garamond" panose="02020404030301010803" pitchFamily="18" charset="0"/>
                <a:cs typeface="Calibri"/>
              </a:rPr>
              <a:t>asset,</a:t>
            </a:r>
            <a:r>
              <a:rPr sz="2200" spc="15" dirty="0">
                <a:latin typeface="Garamond" panose="02020404030301010803" pitchFamily="18" charset="0"/>
                <a:cs typeface="Calibri"/>
              </a:rPr>
              <a:t> </a:t>
            </a:r>
            <a:r>
              <a:rPr sz="2200" spc="10" dirty="0">
                <a:latin typeface="Garamond" panose="02020404030301010803" pitchFamily="18" charset="0"/>
                <a:cs typeface="Calibri"/>
              </a:rPr>
              <a:t>the</a:t>
            </a:r>
            <a:r>
              <a:rPr sz="2200" spc="-25" dirty="0">
                <a:latin typeface="Garamond" panose="02020404030301010803" pitchFamily="18" charset="0"/>
                <a:cs typeface="Calibri"/>
              </a:rPr>
              <a:t> </a:t>
            </a:r>
            <a:r>
              <a:rPr sz="2200" spc="-10" dirty="0">
                <a:latin typeface="Garamond" panose="02020404030301010803" pitchFamily="18" charset="0"/>
                <a:cs typeface="Calibri"/>
              </a:rPr>
              <a:t>cost</a:t>
            </a:r>
            <a:r>
              <a:rPr sz="2200" spc="-20" dirty="0">
                <a:latin typeface="Garamond" panose="02020404030301010803" pitchFamily="18" charset="0"/>
                <a:cs typeface="Calibri"/>
              </a:rPr>
              <a:t> </a:t>
            </a:r>
            <a:r>
              <a:rPr sz="2200" spc="5" dirty="0">
                <a:latin typeface="Garamond" panose="02020404030301010803" pitchFamily="18" charset="0"/>
                <a:cs typeface="Calibri"/>
              </a:rPr>
              <a:t>of</a:t>
            </a:r>
            <a:r>
              <a:rPr sz="2200" spc="-20" dirty="0">
                <a:latin typeface="Garamond" panose="02020404030301010803" pitchFamily="18" charset="0"/>
                <a:cs typeface="Calibri"/>
              </a:rPr>
              <a:t> </a:t>
            </a:r>
            <a:r>
              <a:rPr sz="2200" spc="5" dirty="0">
                <a:latin typeface="Garamond" panose="02020404030301010803" pitchFamily="18" charset="0"/>
                <a:cs typeface="Calibri"/>
              </a:rPr>
              <a:t>which</a:t>
            </a:r>
            <a:r>
              <a:rPr sz="2200" spc="-45" dirty="0">
                <a:latin typeface="Garamond" panose="02020404030301010803" pitchFamily="18" charset="0"/>
                <a:cs typeface="Calibri"/>
              </a:rPr>
              <a:t> </a:t>
            </a:r>
            <a:r>
              <a:rPr sz="2200" dirty="0">
                <a:latin typeface="Garamond" panose="02020404030301010803" pitchFamily="18" charset="0"/>
                <a:cs typeface="Calibri"/>
              </a:rPr>
              <a:t>is</a:t>
            </a:r>
            <a:r>
              <a:rPr sz="2200" spc="-10" dirty="0">
                <a:latin typeface="Garamond" panose="02020404030301010803" pitchFamily="18" charset="0"/>
                <a:cs typeface="Calibri"/>
              </a:rPr>
              <a:t> </a:t>
            </a:r>
            <a:r>
              <a:rPr sz="2200" dirty="0">
                <a:latin typeface="Garamond" panose="02020404030301010803" pitchFamily="18" charset="0"/>
                <a:cs typeface="Calibri"/>
              </a:rPr>
              <a:t>claimed</a:t>
            </a:r>
            <a:r>
              <a:rPr sz="2200" spc="-20" dirty="0">
                <a:latin typeface="Garamond" panose="02020404030301010803" pitchFamily="18" charset="0"/>
                <a:cs typeface="Calibri"/>
              </a:rPr>
              <a:t> </a:t>
            </a:r>
            <a:r>
              <a:rPr sz="2200" dirty="0">
                <a:latin typeface="Garamond" panose="02020404030301010803" pitchFamily="18" charset="0"/>
                <a:cs typeface="Calibri"/>
              </a:rPr>
              <a:t>as</a:t>
            </a:r>
            <a:r>
              <a:rPr sz="2200" spc="10" dirty="0">
                <a:latin typeface="Garamond" panose="02020404030301010803" pitchFamily="18" charset="0"/>
                <a:cs typeface="Calibri"/>
              </a:rPr>
              <a:t> </a:t>
            </a:r>
            <a:r>
              <a:rPr sz="2200" spc="-5" dirty="0">
                <a:latin typeface="Garamond" panose="02020404030301010803" pitchFamily="18" charset="0"/>
                <a:cs typeface="Calibri"/>
              </a:rPr>
              <a:t>application</a:t>
            </a:r>
            <a:r>
              <a:rPr sz="2200" spc="30" dirty="0">
                <a:latin typeface="Garamond" panose="02020404030301010803" pitchFamily="18" charset="0"/>
                <a:cs typeface="Calibri"/>
              </a:rPr>
              <a:t> </a:t>
            </a:r>
            <a:r>
              <a:rPr sz="2200" spc="5" dirty="0">
                <a:latin typeface="Garamond" panose="02020404030301010803" pitchFamily="18" charset="0"/>
                <a:cs typeface="Calibri"/>
              </a:rPr>
              <a:t>of</a:t>
            </a:r>
            <a:r>
              <a:rPr sz="2200" spc="-20" dirty="0">
                <a:latin typeface="Garamond" panose="02020404030301010803" pitchFamily="18" charset="0"/>
                <a:cs typeface="Calibri"/>
              </a:rPr>
              <a:t> </a:t>
            </a:r>
            <a:r>
              <a:rPr sz="2200" spc="-5" dirty="0">
                <a:latin typeface="Garamond" panose="02020404030301010803" pitchFamily="18" charset="0"/>
                <a:cs typeface="Calibri"/>
              </a:rPr>
              <a:t>income</a:t>
            </a:r>
            <a:r>
              <a:rPr sz="2200" spc="-25" dirty="0">
                <a:latin typeface="Garamond" panose="02020404030301010803" pitchFamily="18" charset="0"/>
                <a:cs typeface="Calibri"/>
              </a:rPr>
              <a:t> </a:t>
            </a:r>
            <a:r>
              <a:rPr sz="2200" dirty="0">
                <a:latin typeface="Garamond" panose="02020404030301010803" pitchFamily="18" charset="0"/>
                <a:cs typeface="Calibri"/>
              </a:rPr>
              <a:t>in </a:t>
            </a:r>
            <a:r>
              <a:rPr sz="2200" spc="-484" dirty="0">
                <a:latin typeface="Garamond" panose="02020404030301010803" pitchFamily="18" charset="0"/>
                <a:cs typeface="Calibri"/>
              </a:rPr>
              <a:t> </a:t>
            </a:r>
            <a:r>
              <a:rPr sz="2200" spc="-10" dirty="0">
                <a:latin typeface="Garamond" panose="02020404030301010803" pitchFamily="18" charset="0"/>
                <a:cs typeface="Calibri"/>
              </a:rPr>
              <a:t>any</a:t>
            </a:r>
            <a:r>
              <a:rPr sz="2200" spc="-25" dirty="0">
                <a:latin typeface="Garamond" panose="02020404030301010803" pitchFamily="18" charset="0"/>
                <a:cs typeface="Calibri"/>
              </a:rPr>
              <a:t> </a:t>
            </a:r>
            <a:r>
              <a:rPr sz="2200" spc="-45" dirty="0">
                <a:latin typeface="Garamond" panose="02020404030301010803" pitchFamily="18" charset="0"/>
                <a:cs typeface="Calibri"/>
              </a:rPr>
              <a:t>year,</a:t>
            </a:r>
            <a:r>
              <a:rPr sz="2200" spc="-35" dirty="0">
                <a:latin typeface="Garamond" panose="02020404030301010803" pitchFamily="18" charset="0"/>
                <a:cs typeface="Calibri"/>
              </a:rPr>
              <a:t> </a:t>
            </a:r>
            <a:r>
              <a:rPr sz="2200" spc="-5" dirty="0">
                <a:latin typeface="Garamond" panose="02020404030301010803" pitchFamily="18" charset="0"/>
                <a:cs typeface="Calibri"/>
              </a:rPr>
              <a:t>shall</a:t>
            </a:r>
            <a:r>
              <a:rPr sz="2200" spc="-15" dirty="0">
                <a:latin typeface="Garamond" panose="02020404030301010803" pitchFamily="18" charset="0"/>
                <a:cs typeface="Calibri"/>
              </a:rPr>
              <a:t> </a:t>
            </a:r>
            <a:r>
              <a:rPr sz="2200" dirty="0">
                <a:latin typeface="Garamond" panose="02020404030301010803" pitchFamily="18" charset="0"/>
                <a:cs typeface="Calibri"/>
              </a:rPr>
              <a:t>not</a:t>
            </a:r>
            <a:r>
              <a:rPr sz="2200" spc="-25" dirty="0">
                <a:latin typeface="Garamond" panose="02020404030301010803" pitchFamily="18" charset="0"/>
                <a:cs typeface="Calibri"/>
              </a:rPr>
              <a:t> </a:t>
            </a:r>
            <a:r>
              <a:rPr sz="2200" spc="5" dirty="0">
                <a:latin typeface="Garamond" panose="02020404030301010803" pitchFamily="18" charset="0"/>
                <a:cs typeface="Calibri"/>
              </a:rPr>
              <a:t>be</a:t>
            </a:r>
            <a:r>
              <a:rPr sz="2200" spc="-30" dirty="0">
                <a:latin typeface="Garamond" panose="02020404030301010803" pitchFamily="18" charset="0"/>
                <a:cs typeface="Calibri"/>
              </a:rPr>
              <a:t> </a:t>
            </a:r>
            <a:r>
              <a:rPr sz="2200" spc="-5" dirty="0">
                <a:latin typeface="Garamond" panose="02020404030301010803" pitchFamily="18" charset="0"/>
                <a:cs typeface="Calibri"/>
              </a:rPr>
              <a:t>allowed.</a:t>
            </a:r>
            <a:endParaRPr sz="2200" dirty="0">
              <a:latin typeface="Garamond" panose="02020404030301010803" pitchFamily="18" charset="0"/>
              <a:cs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7500" y="0"/>
            <a:ext cx="10375900" cy="1193275"/>
          </a:xfrm>
          <a:prstGeom prst="rect">
            <a:avLst/>
          </a:prstGeom>
        </p:spPr>
        <p:txBody>
          <a:bodyPr vert="horz" wrap="square" lIns="0" tIns="6350" rIns="0" bIns="0" rtlCol="0">
            <a:spAutoFit/>
          </a:bodyPr>
          <a:lstStyle/>
          <a:p>
            <a:pPr marL="570230" marR="5080" indent="-558165">
              <a:lnSpc>
                <a:spcPct val="101499"/>
              </a:lnSpc>
              <a:spcBef>
                <a:spcPts val="50"/>
              </a:spcBef>
              <a:tabLst>
                <a:tab pos="3485515" algn="l"/>
              </a:tabLst>
            </a:pPr>
            <a:r>
              <a:rPr sz="3950" dirty="0"/>
              <a:t>FA:</a:t>
            </a:r>
            <a:r>
              <a:rPr sz="3950" spc="-5" dirty="0"/>
              <a:t> 2022</a:t>
            </a:r>
            <a:r>
              <a:rPr sz="3950" spc="-25" dirty="0"/>
              <a:t> </a:t>
            </a:r>
            <a:r>
              <a:rPr sz="3950" spc="10" dirty="0"/>
              <a:t>–</a:t>
            </a:r>
            <a:r>
              <a:rPr sz="3950" dirty="0"/>
              <a:t> </a:t>
            </a:r>
            <a:r>
              <a:rPr sz="3950" spc="10" dirty="0"/>
              <a:t>New	</a:t>
            </a:r>
            <a:r>
              <a:rPr sz="3950" spc="5" dirty="0"/>
              <a:t>tax</a:t>
            </a:r>
            <a:r>
              <a:rPr sz="3950" spc="-85" dirty="0"/>
              <a:t> </a:t>
            </a:r>
            <a:r>
              <a:rPr sz="3950" spc="10" dirty="0"/>
              <a:t>rate</a:t>
            </a:r>
            <a:r>
              <a:rPr sz="3950" spc="-100" dirty="0"/>
              <a:t> </a:t>
            </a:r>
            <a:r>
              <a:rPr sz="3950" spc="5" dirty="0"/>
              <a:t>prescribed</a:t>
            </a:r>
            <a:r>
              <a:rPr sz="3950" spc="-80" dirty="0"/>
              <a:t> </a:t>
            </a:r>
            <a:r>
              <a:rPr sz="3950" dirty="0"/>
              <a:t>for </a:t>
            </a:r>
            <a:r>
              <a:rPr sz="3950" spc="-875" dirty="0"/>
              <a:t> </a:t>
            </a:r>
            <a:r>
              <a:rPr sz="3950" spc="10" dirty="0"/>
              <a:t>certain</a:t>
            </a:r>
            <a:r>
              <a:rPr sz="3950" spc="-95" dirty="0"/>
              <a:t> </a:t>
            </a:r>
            <a:r>
              <a:rPr sz="3950" spc="-5" dirty="0"/>
              <a:t>specified</a:t>
            </a:r>
            <a:r>
              <a:rPr sz="3950" spc="-15" dirty="0"/>
              <a:t> </a:t>
            </a:r>
            <a:r>
              <a:rPr sz="3950" spc="5" dirty="0"/>
              <a:t>income</a:t>
            </a:r>
            <a:r>
              <a:rPr sz="3950" spc="-35" dirty="0"/>
              <a:t> </a:t>
            </a:r>
            <a:r>
              <a:rPr sz="3950" spc="10" dirty="0"/>
              <a:t>–</a:t>
            </a:r>
            <a:r>
              <a:rPr sz="3950" spc="-20" dirty="0"/>
              <a:t> </a:t>
            </a:r>
            <a:r>
              <a:rPr sz="3950" spc="5" dirty="0"/>
              <a:t>115BBI</a:t>
            </a:r>
            <a:endParaRPr sz="3950" dirty="0"/>
          </a:p>
        </p:txBody>
      </p:sp>
      <p:sp>
        <p:nvSpPr>
          <p:cNvPr id="9" name="object 9"/>
          <p:cNvSpPr txBox="1">
            <a:spLocks noGrp="1"/>
          </p:cNvSpPr>
          <p:nvPr>
            <p:ph type="sldNum" sz="quarter" idx="12"/>
          </p:nvPr>
        </p:nvSpPr>
        <p:spPr>
          <a:prstGeom prst="rect">
            <a:avLst/>
          </a:prstGeom>
        </p:spPr>
        <p:txBody>
          <a:bodyPr vert="horz" wrap="square" lIns="0" tIns="0" rIns="0" bIns="0" rtlCol="0">
            <a:spAutoFit/>
          </a:bodyPr>
          <a:lstStyle/>
          <a:p>
            <a:pPr marL="55244">
              <a:lnSpc>
                <a:spcPts val="1350"/>
              </a:lnSpc>
            </a:pPr>
            <a:r>
              <a:rPr spc="10" dirty="0"/>
              <a:t>19</a:t>
            </a:r>
          </a:p>
        </p:txBody>
      </p:sp>
      <p:sp>
        <p:nvSpPr>
          <p:cNvPr id="3" name="object 3"/>
          <p:cNvSpPr txBox="1"/>
          <p:nvPr/>
        </p:nvSpPr>
        <p:spPr>
          <a:xfrm>
            <a:off x="735520" y="1204974"/>
            <a:ext cx="9319260" cy="2159000"/>
          </a:xfrm>
          <a:prstGeom prst="rect">
            <a:avLst/>
          </a:prstGeom>
        </p:spPr>
        <p:txBody>
          <a:bodyPr vert="horz" wrap="square" lIns="0" tIns="74930" rIns="0" bIns="0" rtlCol="0">
            <a:spAutoFit/>
          </a:bodyPr>
          <a:lstStyle/>
          <a:p>
            <a:pPr marL="12700" marR="17145" indent="-635" algn="just">
              <a:lnSpc>
                <a:spcPts val="2760"/>
              </a:lnSpc>
              <a:spcBef>
                <a:spcPts val="590"/>
              </a:spcBef>
              <a:buSzPct val="92592"/>
              <a:buFont typeface="Arial MT"/>
              <a:buChar char="•"/>
              <a:tabLst>
                <a:tab pos="128905" algn="l"/>
              </a:tabLst>
            </a:pPr>
            <a:r>
              <a:rPr sz="2700" spc="-20" dirty="0">
                <a:latin typeface="Calibri"/>
                <a:cs typeface="Calibri"/>
              </a:rPr>
              <a:t>Currently,</a:t>
            </a:r>
            <a:r>
              <a:rPr sz="2700" spc="-15" dirty="0">
                <a:latin typeface="Calibri"/>
                <a:cs typeface="Calibri"/>
              </a:rPr>
              <a:t> </a:t>
            </a:r>
            <a:r>
              <a:rPr sz="2700" dirty="0">
                <a:latin typeface="Calibri"/>
                <a:cs typeface="Calibri"/>
              </a:rPr>
              <a:t>there</a:t>
            </a:r>
            <a:r>
              <a:rPr sz="2700" spc="5" dirty="0">
                <a:latin typeface="Calibri"/>
                <a:cs typeface="Calibri"/>
              </a:rPr>
              <a:t> </a:t>
            </a:r>
            <a:r>
              <a:rPr sz="2700" spc="10" dirty="0">
                <a:latin typeface="Calibri"/>
                <a:cs typeface="Calibri"/>
              </a:rPr>
              <a:t>is</a:t>
            </a:r>
            <a:r>
              <a:rPr sz="2700" spc="15" dirty="0">
                <a:latin typeface="Calibri"/>
                <a:cs typeface="Calibri"/>
              </a:rPr>
              <a:t> </a:t>
            </a:r>
            <a:r>
              <a:rPr sz="2700" spc="10" dirty="0">
                <a:latin typeface="Calibri"/>
                <a:cs typeface="Calibri"/>
              </a:rPr>
              <a:t>an</a:t>
            </a:r>
            <a:r>
              <a:rPr sz="2700" spc="15" dirty="0">
                <a:latin typeface="Calibri"/>
                <a:cs typeface="Calibri"/>
              </a:rPr>
              <a:t> </a:t>
            </a:r>
            <a:r>
              <a:rPr sz="2700" spc="5" dirty="0">
                <a:latin typeface="Calibri"/>
                <a:cs typeface="Calibri"/>
              </a:rPr>
              <a:t>ambiguity</a:t>
            </a:r>
            <a:r>
              <a:rPr sz="2700" spc="10" dirty="0">
                <a:latin typeface="Calibri"/>
                <a:cs typeface="Calibri"/>
              </a:rPr>
              <a:t> </a:t>
            </a:r>
            <a:r>
              <a:rPr sz="2700" spc="15" dirty="0">
                <a:latin typeface="Calibri"/>
                <a:cs typeface="Calibri"/>
              </a:rPr>
              <a:t>on</a:t>
            </a:r>
            <a:r>
              <a:rPr sz="2700" spc="20" dirty="0">
                <a:latin typeface="Calibri"/>
                <a:cs typeface="Calibri"/>
              </a:rPr>
              <a:t> </a:t>
            </a:r>
            <a:r>
              <a:rPr sz="2700" spc="5" dirty="0">
                <a:latin typeface="Calibri"/>
                <a:cs typeface="Calibri"/>
              </a:rPr>
              <a:t>the</a:t>
            </a:r>
            <a:r>
              <a:rPr sz="2700" spc="10" dirty="0">
                <a:latin typeface="Calibri"/>
                <a:cs typeface="Calibri"/>
              </a:rPr>
              <a:t> </a:t>
            </a:r>
            <a:r>
              <a:rPr sz="2700" spc="-15" dirty="0">
                <a:latin typeface="Calibri"/>
                <a:cs typeface="Calibri"/>
              </a:rPr>
              <a:t>tax</a:t>
            </a:r>
            <a:r>
              <a:rPr sz="2700" spc="-10" dirty="0">
                <a:latin typeface="Calibri"/>
                <a:cs typeface="Calibri"/>
              </a:rPr>
              <a:t> </a:t>
            </a:r>
            <a:r>
              <a:rPr sz="2700" spc="-25" dirty="0">
                <a:latin typeface="Calibri"/>
                <a:cs typeface="Calibri"/>
              </a:rPr>
              <a:t>rate</a:t>
            </a:r>
            <a:r>
              <a:rPr sz="2700" spc="-20" dirty="0">
                <a:latin typeface="Calibri"/>
                <a:cs typeface="Calibri"/>
              </a:rPr>
              <a:t> </a:t>
            </a:r>
            <a:r>
              <a:rPr sz="2700" spc="-5" dirty="0">
                <a:latin typeface="Calibri"/>
                <a:cs typeface="Calibri"/>
              </a:rPr>
              <a:t>that</a:t>
            </a:r>
            <a:r>
              <a:rPr sz="2700" dirty="0">
                <a:latin typeface="Calibri"/>
                <a:cs typeface="Calibri"/>
              </a:rPr>
              <a:t> </a:t>
            </a:r>
            <a:r>
              <a:rPr sz="2700" spc="5" dirty="0">
                <a:latin typeface="Calibri"/>
                <a:cs typeface="Calibri"/>
              </a:rPr>
              <a:t>applies, </a:t>
            </a:r>
            <a:r>
              <a:rPr sz="2700" spc="-600" dirty="0">
                <a:latin typeface="Calibri"/>
                <a:cs typeface="Calibri"/>
              </a:rPr>
              <a:t> </a:t>
            </a:r>
            <a:r>
              <a:rPr sz="2700" dirty="0">
                <a:latin typeface="Calibri"/>
                <a:cs typeface="Calibri"/>
              </a:rPr>
              <a:t>where certain </a:t>
            </a:r>
            <a:r>
              <a:rPr sz="2700" spc="5" dirty="0">
                <a:latin typeface="Calibri"/>
                <a:cs typeface="Calibri"/>
              </a:rPr>
              <a:t>specified incomes </a:t>
            </a:r>
            <a:r>
              <a:rPr sz="2700" spc="15" dirty="0">
                <a:latin typeface="Calibri"/>
                <a:cs typeface="Calibri"/>
              </a:rPr>
              <a:t>of </a:t>
            </a:r>
            <a:r>
              <a:rPr sz="2700" spc="5" dirty="0">
                <a:latin typeface="Calibri"/>
                <a:cs typeface="Calibri"/>
              </a:rPr>
              <a:t>the </a:t>
            </a:r>
            <a:r>
              <a:rPr sz="2700" dirty="0">
                <a:latin typeface="Calibri"/>
                <a:cs typeface="Calibri"/>
              </a:rPr>
              <a:t>trust/ institution </a:t>
            </a:r>
            <a:r>
              <a:rPr sz="2700" spc="5" dirty="0">
                <a:latin typeface="Calibri"/>
                <a:cs typeface="Calibri"/>
              </a:rPr>
              <a:t>become </a:t>
            </a:r>
            <a:r>
              <a:rPr sz="2700" spc="10" dirty="0">
                <a:latin typeface="Calibri"/>
                <a:cs typeface="Calibri"/>
              </a:rPr>
              <a:t> </a:t>
            </a:r>
            <a:r>
              <a:rPr sz="2700" spc="-15" dirty="0">
                <a:latin typeface="Calibri"/>
                <a:cs typeface="Calibri"/>
              </a:rPr>
              <a:t>taxable.</a:t>
            </a:r>
            <a:endParaRPr sz="2700" dirty="0">
              <a:latin typeface="Calibri"/>
              <a:cs typeface="Calibri"/>
            </a:endParaRPr>
          </a:p>
          <a:p>
            <a:pPr>
              <a:lnSpc>
                <a:spcPct val="100000"/>
              </a:lnSpc>
              <a:spcBef>
                <a:spcPts val="25"/>
              </a:spcBef>
              <a:buFont typeface="Arial MT"/>
              <a:buChar char="•"/>
            </a:pPr>
            <a:endParaRPr sz="2100" dirty="0">
              <a:latin typeface="Calibri"/>
              <a:cs typeface="Calibri"/>
            </a:endParaRPr>
          </a:p>
          <a:p>
            <a:pPr marL="12700" marR="5080" indent="-635" algn="just">
              <a:lnSpc>
                <a:spcPts val="2720"/>
              </a:lnSpc>
              <a:buSzPct val="92592"/>
              <a:buFont typeface="Arial MT"/>
              <a:buChar char="•"/>
              <a:tabLst>
                <a:tab pos="128905" algn="l"/>
              </a:tabLst>
            </a:pPr>
            <a:r>
              <a:rPr sz="2700" spc="-55" dirty="0">
                <a:latin typeface="Calibri"/>
                <a:cs typeface="Calibri"/>
              </a:rPr>
              <a:t>Now,</a:t>
            </a:r>
            <a:r>
              <a:rPr sz="2700" spc="-50" dirty="0">
                <a:latin typeface="Calibri"/>
                <a:cs typeface="Calibri"/>
              </a:rPr>
              <a:t> </a:t>
            </a:r>
            <a:r>
              <a:rPr sz="2700" dirty="0">
                <a:latin typeface="Calibri"/>
                <a:cs typeface="Calibri"/>
              </a:rPr>
              <a:t>it</a:t>
            </a:r>
            <a:r>
              <a:rPr sz="2700" spc="5" dirty="0">
                <a:latin typeface="Calibri"/>
                <a:cs typeface="Calibri"/>
              </a:rPr>
              <a:t> </a:t>
            </a:r>
            <a:r>
              <a:rPr sz="2700" spc="10" dirty="0">
                <a:latin typeface="Calibri"/>
                <a:cs typeface="Calibri"/>
              </a:rPr>
              <a:t>is</a:t>
            </a:r>
            <a:r>
              <a:rPr sz="2700" spc="635" dirty="0">
                <a:latin typeface="Calibri"/>
                <a:cs typeface="Calibri"/>
              </a:rPr>
              <a:t> </a:t>
            </a:r>
            <a:r>
              <a:rPr sz="2700" spc="-5" dirty="0">
                <a:latin typeface="Calibri"/>
                <a:cs typeface="Calibri"/>
              </a:rPr>
              <a:t>provided</a:t>
            </a:r>
            <a:r>
              <a:rPr sz="2700" dirty="0">
                <a:latin typeface="Calibri"/>
                <a:cs typeface="Calibri"/>
              </a:rPr>
              <a:t> </a:t>
            </a:r>
            <a:r>
              <a:rPr sz="2700" spc="-10" dirty="0">
                <a:latin typeface="Calibri"/>
                <a:cs typeface="Calibri"/>
              </a:rPr>
              <a:t>that</a:t>
            </a:r>
            <a:r>
              <a:rPr sz="2700" spc="-5" dirty="0">
                <a:latin typeface="Calibri"/>
                <a:cs typeface="Calibri"/>
              </a:rPr>
              <a:t> </a:t>
            </a:r>
            <a:r>
              <a:rPr sz="2700" b="1" dirty="0">
                <a:solidFill>
                  <a:srgbClr val="FF0000"/>
                </a:solidFill>
                <a:latin typeface="Calibri"/>
                <a:cs typeface="Calibri"/>
              </a:rPr>
              <a:t>specified</a:t>
            </a:r>
            <a:r>
              <a:rPr sz="2700" b="1" spc="5" dirty="0">
                <a:solidFill>
                  <a:srgbClr val="FF0000"/>
                </a:solidFill>
                <a:latin typeface="Calibri"/>
                <a:cs typeface="Calibri"/>
              </a:rPr>
              <a:t> </a:t>
            </a:r>
            <a:r>
              <a:rPr sz="2700" b="1" spc="10" dirty="0">
                <a:solidFill>
                  <a:srgbClr val="FF0000"/>
                </a:solidFill>
                <a:latin typeface="Calibri"/>
                <a:cs typeface="Calibri"/>
              </a:rPr>
              <a:t>income</a:t>
            </a:r>
            <a:r>
              <a:rPr sz="2700" b="1" spc="635" dirty="0">
                <a:solidFill>
                  <a:srgbClr val="FF0000"/>
                </a:solidFill>
                <a:latin typeface="Calibri"/>
                <a:cs typeface="Calibri"/>
              </a:rPr>
              <a:t> </a:t>
            </a:r>
            <a:r>
              <a:rPr sz="2700" b="1" spc="-5" dirty="0">
                <a:solidFill>
                  <a:srgbClr val="16365D"/>
                </a:solidFill>
                <a:latin typeface="Calibri"/>
                <a:cs typeface="Calibri"/>
              </a:rPr>
              <a:t>(resulting</a:t>
            </a:r>
            <a:r>
              <a:rPr sz="2700" b="1" dirty="0">
                <a:solidFill>
                  <a:srgbClr val="16365D"/>
                </a:solidFill>
                <a:latin typeface="Calibri"/>
                <a:cs typeface="Calibri"/>
              </a:rPr>
              <a:t> </a:t>
            </a:r>
            <a:r>
              <a:rPr sz="2700" b="1" spc="-5" dirty="0">
                <a:solidFill>
                  <a:srgbClr val="16365D"/>
                </a:solidFill>
                <a:latin typeface="Calibri"/>
                <a:cs typeface="Calibri"/>
              </a:rPr>
              <a:t>from </a:t>
            </a:r>
            <a:r>
              <a:rPr sz="2700" b="1" spc="-600" dirty="0">
                <a:solidFill>
                  <a:srgbClr val="16365D"/>
                </a:solidFill>
                <a:latin typeface="Calibri"/>
                <a:cs typeface="Calibri"/>
              </a:rPr>
              <a:t> </a:t>
            </a:r>
            <a:r>
              <a:rPr sz="2700" b="1" spc="-5" dirty="0">
                <a:solidFill>
                  <a:srgbClr val="16365D"/>
                </a:solidFill>
                <a:latin typeface="Calibri"/>
                <a:cs typeface="Calibri"/>
              </a:rPr>
              <a:t>violations</a:t>
            </a:r>
            <a:r>
              <a:rPr sz="2700" b="1" spc="465" dirty="0">
                <a:solidFill>
                  <a:srgbClr val="16365D"/>
                </a:solidFill>
                <a:latin typeface="Calibri"/>
                <a:cs typeface="Calibri"/>
              </a:rPr>
              <a:t> </a:t>
            </a:r>
            <a:r>
              <a:rPr sz="2700" b="1" spc="5" dirty="0">
                <a:solidFill>
                  <a:srgbClr val="16365D"/>
                </a:solidFill>
                <a:latin typeface="Calibri"/>
                <a:cs typeface="Calibri"/>
              </a:rPr>
              <a:t>such</a:t>
            </a:r>
            <a:r>
              <a:rPr sz="2700" b="1" spc="459" dirty="0">
                <a:solidFill>
                  <a:srgbClr val="16365D"/>
                </a:solidFill>
                <a:latin typeface="Calibri"/>
                <a:cs typeface="Calibri"/>
              </a:rPr>
              <a:t> </a:t>
            </a:r>
            <a:r>
              <a:rPr sz="2700" b="1" spc="5" dirty="0">
                <a:solidFill>
                  <a:srgbClr val="16365D"/>
                </a:solidFill>
                <a:latin typeface="Calibri"/>
                <a:cs typeface="Calibri"/>
              </a:rPr>
              <a:t>as</a:t>
            </a:r>
            <a:r>
              <a:rPr sz="2700" b="1" spc="425" dirty="0">
                <a:solidFill>
                  <a:srgbClr val="16365D"/>
                </a:solidFill>
                <a:latin typeface="Calibri"/>
                <a:cs typeface="Calibri"/>
              </a:rPr>
              <a:t> </a:t>
            </a:r>
            <a:r>
              <a:rPr sz="2700" b="1" dirty="0">
                <a:solidFill>
                  <a:srgbClr val="16365D"/>
                </a:solidFill>
                <a:latin typeface="Calibri"/>
                <a:cs typeface="Calibri"/>
              </a:rPr>
              <a:t>(i)</a:t>
            </a:r>
            <a:r>
              <a:rPr sz="2700" b="1" spc="450" dirty="0">
                <a:solidFill>
                  <a:srgbClr val="16365D"/>
                </a:solidFill>
                <a:latin typeface="Calibri"/>
                <a:cs typeface="Calibri"/>
              </a:rPr>
              <a:t> </a:t>
            </a:r>
            <a:r>
              <a:rPr sz="2700" b="1" dirty="0">
                <a:solidFill>
                  <a:srgbClr val="16365D"/>
                </a:solidFill>
                <a:latin typeface="Calibri"/>
                <a:cs typeface="Calibri"/>
              </a:rPr>
              <a:t>accumulation</a:t>
            </a:r>
            <a:r>
              <a:rPr sz="2700" b="1" spc="465" dirty="0">
                <a:solidFill>
                  <a:srgbClr val="16365D"/>
                </a:solidFill>
                <a:latin typeface="Calibri"/>
                <a:cs typeface="Calibri"/>
              </a:rPr>
              <a:t> </a:t>
            </a:r>
            <a:r>
              <a:rPr sz="2700" b="1" dirty="0">
                <a:solidFill>
                  <a:srgbClr val="16365D"/>
                </a:solidFill>
                <a:latin typeface="Calibri"/>
                <a:cs typeface="Calibri"/>
              </a:rPr>
              <a:t>of</a:t>
            </a:r>
            <a:r>
              <a:rPr sz="2700" b="1" spc="465" dirty="0">
                <a:solidFill>
                  <a:srgbClr val="16365D"/>
                </a:solidFill>
                <a:latin typeface="Calibri"/>
                <a:cs typeface="Calibri"/>
              </a:rPr>
              <a:t> </a:t>
            </a:r>
            <a:r>
              <a:rPr sz="2700" b="1" spc="-5" dirty="0">
                <a:solidFill>
                  <a:srgbClr val="16365D"/>
                </a:solidFill>
                <a:latin typeface="Calibri"/>
                <a:cs typeface="Calibri"/>
              </a:rPr>
              <a:t>funds</a:t>
            </a:r>
            <a:r>
              <a:rPr sz="2700" b="1" spc="465" dirty="0">
                <a:solidFill>
                  <a:srgbClr val="16365D"/>
                </a:solidFill>
                <a:latin typeface="Calibri"/>
                <a:cs typeface="Calibri"/>
              </a:rPr>
              <a:t> </a:t>
            </a:r>
            <a:r>
              <a:rPr sz="2700" b="1" spc="-15" dirty="0">
                <a:solidFill>
                  <a:srgbClr val="16365D"/>
                </a:solidFill>
                <a:latin typeface="Calibri"/>
                <a:cs typeface="Calibri"/>
              </a:rPr>
              <a:t>for</a:t>
            </a:r>
            <a:r>
              <a:rPr sz="2700" b="1" spc="455" dirty="0">
                <a:solidFill>
                  <a:srgbClr val="16365D"/>
                </a:solidFill>
                <a:latin typeface="Calibri"/>
                <a:cs typeface="Calibri"/>
              </a:rPr>
              <a:t> </a:t>
            </a:r>
            <a:r>
              <a:rPr sz="2700" b="1" spc="-5" dirty="0">
                <a:solidFill>
                  <a:srgbClr val="16365D"/>
                </a:solidFill>
                <a:latin typeface="Calibri"/>
                <a:cs typeface="Calibri"/>
              </a:rPr>
              <a:t>prohibited</a:t>
            </a:r>
            <a:endParaRPr sz="2700" dirty="0">
              <a:latin typeface="Calibri"/>
              <a:cs typeface="Calibri"/>
            </a:endParaRPr>
          </a:p>
        </p:txBody>
      </p:sp>
      <p:sp>
        <p:nvSpPr>
          <p:cNvPr id="4" name="object 4"/>
          <p:cNvSpPr txBox="1"/>
          <p:nvPr/>
        </p:nvSpPr>
        <p:spPr>
          <a:xfrm>
            <a:off x="3297006" y="3619050"/>
            <a:ext cx="6028690" cy="436880"/>
          </a:xfrm>
          <a:prstGeom prst="rect">
            <a:avLst/>
          </a:prstGeom>
        </p:spPr>
        <p:txBody>
          <a:bodyPr vert="horz" wrap="square" lIns="0" tIns="12700" rIns="0" bIns="0" rtlCol="0">
            <a:spAutoFit/>
          </a:bodyPr>
          <a:lstStyle/>
          <a:p>
            <a:pPr marL="12700">
              <a:lnSpc>
                <a:spcPct val="100000"/>
              </a:lnSpc>
              <a:spcBef>
                <a:spcPts val="100"/>
              </a:spcBef>
              <a:tabLst>
                <a:tab pos="1075055" algn="l"/>
                <a:tab pos="1610360" algn="l"/>
                <a:tab pos="3376295" algn="l"/>
                <a:tab pos="5474970" algn="l"/>
              </a:tabLst>
            </a:pPr>
            <a:r>
              <a:rPr sz="2700" b="1" spc="5" dirty="0">
                <a:solidFill>
                  <a:srgbClr val="16365D"/>
                </a:solidFill>
                <a:latin typeface="Calibri"/>
                <a:cs typeface="Calibri"/>
              </a:rPr>
              <a:t>f</a:t>
            </a:r>
            <a:r>
              <a:rPr sz="2700" b="1" spc="-20" dirty="0">
                <a:solidFill>
                  <a:srgbClr val="16365D"/>
                </a:solidFill>
                <a:latin typeface="Calibri"/>
                <a:cs typeface="Calibri"/>
              </a:rPr>
              <a:t>u</a:t>
            </a:r>
            <a:r>
              <a:rPr sz="2700" b="1" spc="5" dirty="0">
                <a:solidFill>
                  <a:srgbClr val="16365D"/>
                </a:solidFill>
                <a:latin typeface="Calibri"/>
                <a:cs typeface="Calibri"/>
              </a:rPr>
              <a:t>nd</a:t>
            </a:r>
            <a:r>
              <a:rPr sz="2700" b="1" dirty="0">
                <a:solidFill>
                  <a:srgbClr val="16365D"/>
                </a:solidFill>
                <a:latin typeface="Calibri"/>
                <a:cs typeface="Calibri"/>
              </a:rPr>
              <a:t>s	</a:t>
            </a:r>
            <a:r>
              <a:rPr sz="2700" b="1" spc="10" dirty="0">
                <a:solidFill>
                  <a:srgbClr val="16365D"/>
                </a:solidFill>
                <a:latin typeface="Calibri"/>
                <a:cs typeface="Calibri"/>
              </a:rPr>
              <a:t>i</a:t>
            </a:r>
            <a:r>
              <a:rPr sz="2700" b="1" dirty="0">
                <a:solidFill>
                  <a:srgbClr val="16365D"/>
                </a:solidFill>
                <a:latin typeface="Calibri"/>
                <a:cs typeface="Calibri"/>
              </a:rPr>
              <a:t>n	</a:t>
            </a:r>
            <a:r>
              <a:rPr sz="2700" b="1" spc="5" dirty="0">
                <a:solidFill>
                  <a:srgbClr val="16365D"/>
                </a:solidFill>
                <a:latin typeface="Calibri"/>
                <a:cs typeface="Calibri"/>
              </a:rPr>
              <a:t>p</a:t>
            </a:r>
            <a:r>
              <a:rPr sz="2700" b="1" spc="-45" dirty="0">
                <a:solidFill>
                  <a:srgbClr val="16365D"/>
                </a:solidFill>
                <a:latin typeface="Calibri"/>
                <a:cs typeface="Calibri"/>
              </a:rPr>
              <a:t>r</a:t>
            </a:r>
            <a:r>
              <a:rPr sz="2700" b="1" spc="5" dirty="0">
                <a:solidFill>
                  <a:srgbClr val="16365D"/>
                </a:solidFill>
                <a:latin typeface="Calibri"/>
                <a:cs typeface="Calibri"/>
              </a:rPr>
              <a:t>oh</a:t>
            </a:r>
            <a:r>
              <a:rPr sz="2700" b="1" spc="10" dirty="0">
                <a:solidFill>
                  <a:srgbClr val="16365D"/>
                </a:solidFill>
                <a:latin typeface="Calibri"/>
                <a:cs typeface="Calibri"/>
              </a:rPr>
              <a:t>i</a:t>
            </a:r>
            <a:r>
              <a:rPr sz="2700" b="1" spc="5" dirty="0">
                <a:solidFill>
                  <a:srgbClr val="16365D"/>
                </a:solidFill>
                <a:latin typeface="Calibri"/>
                <a:cs typeface="Calibri"/>
              </a:rPr>
              <a:t>b</a:t>
            </a:r>
            <a:r>
              <a:rPr sz="2700" b="1" spc="10" dirty="0">
                <a:solidFill>
                  <a:srgbClr val="16365D"/>
                </a:solidFill>
                <a:latin typeface="Calibri"/>
                <a:cs typeface="Calibri"/>
              </a:rPr>
              <a:t>i</a:t>
            </a:r>
            <a:r>
              <a:rPr sz="2700" b="1" spc="-20" dirty="0">
                <a:solidFill>
                  <a:srgbClr val="16365D"/>
                </a:solidFill>
                <a:latin typeface="Calibri"/>
                <a:cs typeface="Calibri"/>
              </a:rPr>
              <a:t>t</a:t>
            </a:r>
            <a:r>
              <a:rPr sz="2700" b="1" spc="-10" dirty="0">
                <a:solidFill>
                  <a:srgbClr val="16365D"/>
                </a:solidFill>
                <a:latin typeface="Calibri"/>
                <a:cs typeface="Calibri"/>
              </a:rPr>
              <a:t>e</a:t>
            </a:r>
            <a:r>
              <a:rPr sz="2700" b="1" dirty="0">
                <a:solidFill>
                  <a:srgbClr val="16365D"/>
                </a:solidFill>
                <a:latin typeface="Calibri"/>
                <a:cs typeface="Calibri"/>
              </a:rPr>
              <a:t>d	</a:t>
            </a:r>
            <a:r>
              <a:rPr sz="2700" b="1" spc="10" dirty="0">
                <a:solidFill>
                  <a:srgbClr val="16365D"/>
                </a:solidFill>
                <a:latin typeface="Calibri"/>
                <a:cs typeface="Calibri"/>
              </a:rPr>
              <a:t>i</a:t>
            </a:r>
            <a:r>
              <a:rPr sz="2700" b="1" spc="-20" dirty="0">
                <a:solidFill>
                  <a:srgbClr val="16365D"/>
                </a:solidFill>
                <a:latin typeface="Calibri"/>
                <a:cs typeface="Calibri"/>
              </a:rPr>
              <a:t>n</a:t>
            </a:r>
            <a:r>
              <a:rPr sz="2700" b="1" spc="-40" dirty="0">
                <a:solidFill>
                  <a:srgbClr val="16365D"/>
                </a:solidFill>
                <a:latin typeface="Calibri"/>
                <a:cs typeface="Calibri"/>
              </a:rPr>
              <a:t>v</a:t>
            </a:r>
            <a:r>
              <a:rPr sz="2700" b="1" spc="15" dirty="0">
                <a:solidFill>
                  <a:srgbClr val="16365D"/>
                </a:solidFill>
                <a:latin typeface="Calibri"/>
                <a:cs typeface="Calibri"/>
              </a:rPr>
              <a:t>e</a:t>
            </a:r>
            <a:r>
              <a:rPr sz="2700" b="1" spc="-25" dirty="0">
                <a:solidFill>
                  <a:srgbClr val="16365D"/>
                </a:solidFill>
                <a:latin typeface="Calibri"/>
                <a:cs typeface="Calibri"/>
              </a:rPr>
              <a:t>s</a:t>
            </a:r>
            <a:r>
              <a:rPr sz="2700" b="1" spc="-20" dirty="0">
                <a:solidFill>
                  <a:srgbClr val="16365D"/>
                </a:solidFill>
                <a:latin typeface="Calibri"/>
                <a:cs typeface="Calibri"/>
              </a:rPr>
              <a:t>t</a:t>
            </a:r>
            <a:r>
              <a:rPr sz="2700" b="1" spc="15" dirty="0">
                <a:solidFill>
                  <a:srgbClr val="16365D"/>
                </a:solidFill>
                <a:latin typeface="Calibri"/>
                <a:cs typeface="Calibri"/>
              </a:rPr>
              <a:t>m</a:t>
            </a:r>
            <a:r>
              <a:rPr sz="2700" b="1" spc="-10" dirty="0">
                <a:solidFill>
                  <a:srgbClr val="16365D"/>
                </a:solidFill>
                <a:latin typeface="Calibri"/>
                <a:cs typeface="Calibri"/>
              </a:rPr>
              <a:t>e</a:t>
            </a:r>
            <a:r>
              <a:rPr sz="2700" b="1" spc="5" dirty="0">
                <a:solidFill>
                  <a:srgbClr val="16365D"/>
                </a:solidFill>
                <a:latin typeface="Calibri"/>
                <a:cs typeface="Calibri"/>
              </a:rPr>
              <a:t>n</a:t>
            </a:r>
            <a:r>
              <a:rPr sz="2700" b="1" spc="-20" dirty="0">
                <a:solidFill>
                  <a:srgbClr val="16365D"/>
                </a:solidFill>
                <a:latin typeface="Calibri"/>
                <a:cs typeface="Calibri"/>
              </a:rPr>
              <a:t>t</a:t>
            </a:r>
            <a:r>
              <a:rPr sz="2700" b="1" spc="25" dirty="0">
                <a:solidFill>
                  <a:srgbClr val="16365D"/>
                </a:solidFill>
                <a:latin typeface="Calibri"/>
                <a:cs typeface="Calibri"/>
              </a:rPr>
              <a:t>s</a:t>
            </a:r>
            <a:r>
              <a:rPr sz="2700" b="1" dirty="0">
                <a:solidFill>
                  <a:srgbClr val="16365D"/>
                </a:solidFill>
                <a:latin typeface="Calibri"/>
                <a:cs typeface="Calibri"/>
              </a:rPr>
              <a:t>,	</a:t>
            </a:r>
            <a:r>
              <a:rPr sz="2700" b="1" spc="15" dirty="0">
                <a:solidFill>
                  <a:srgbClr val="16365D"/>
                </a:solidFill>
                <a:latin typeface="Calibri"/>
                <a:cs typeface="Calibri"/>
              </a:rPr>
              <a:t>a</a:t>
            </a:r>
            <a:r>
              <a:rPr sz="2700" b="1" spc="5" dirty="0">
                <a:solidFill>
                  <a:srgbClr val="16365D"/>
                </a:solidFill>
                <a:latin typeface="Calibri"/>
                <a:cs typeface="Calibri"/>
              </a:rPr>
              <a:t>n</a:t>
            </a:r>
            <a:r>
              <a:rPr sz="2700" b="1" dirty="0">
                <a:solidFill>
                  <a:srgbClr val="16365D"/>
                </a:solidFill>
                <a:latin typeface="Calibri"/>
                <a:cs typeface="Calibri"/>
              </a:rPr>
              <a:t>d</a:t>
            </a:r>
            <a:endParaRPr sz="2700">
              <a:latin typeface="Calibri"/>
              <a:cs typeface="Calibri"/>
            </a:endParaRPr>
          </a:p>
        </p:txBody>
      </p:sp>
      <p:sp>
        <p:nvSpPr>
          <p:cNvPr id="5" name="object 5"/>
          <p:cNvSpPr txBox="1"/>
          <p:nvPr/>
        </p:nvSpPr>
        <p:spPr>
          <a:xfrm>
            <a:off x="735550" y="3964963"/>
            <a:ext cx="4845685" cy="436880"/>
          </a:xfrm>
          <a:prstGeom prst="rect">
            <a:avLst/>
          </a:prstGeom>
        </p:spPr>
        <p:txBody>
          <a:bodyPr vert="horz" wrap="square" lIns="0" tIns="12700" rIns="0" bIns="0" rtlCol="0">
            <a:spAutoFit/>
          </a:bodyPr>
          <a:lstStyle/>
          <a:p>
            <a:pPr marL="12700">
              <a:lnSpc>
                <a:spcPct val="100000"/>
              </a:lnSpc>
              <a:spcBef>
                <a:spcPts val="100"/>
              </a:spcBef>
              <a:tabLst>
                <a:tab pos="1671955" algn="l"/>
                <a:tab pos="2313305" algn="l"/>
              </a:tabLst>
            </a:pPr>
            <a:r>
              <a:rPr sz="2700" b="1" spc="-5" dirty="0">
                <a:solidFill>
                  <a:srgbClr val="16365D"/>
                </a:solidFill>
                <a:latin typeface="Calibri"/>
                <a:cs typeface="Calibri"/>
              </a:rPr>
              <a:t>diversion	</a:t>
            </a:r>
            <a:r>
              <a:rPr sz="2700" b="1" dirty="0">
                <a:solidFill>
                  <a:srgbClr val="16365D"/>
                </a:solidFill>
                <a:latin typeface="Calibri"/>
                <a:cs typeface="Calibri"/>
              </a:rPr>
              <a:t>of	</a:t>
            </a:r>
            <a:r>
              <a:rPr sz="2700" b="1" spc="-5" dirty="0">
                <a:solidFill>
                  <a:srgbClr val="16365D"/>
                </a:solidFill>
                <a:latin typeface="Calibri"/>
                <a:cs typeface="Calibri"/>
              </a:rPr>
              <a:t>income/provision</a:t>
            </a:r>
            <a:endParaRPr sz="2700">
              <a:latin typeface="Calibri"/>
              <a:cs typeface="Calibri"/>
            </a:endParaRPr>
          </a:p>
        </p:txBody>
      </p:sp>
      <p:sp>
        <p:nvSpPr>
          <p:cNvPr id="6" name="object 6"/>
          <p:cNvSpPr txBox="1"/>
          <p:nvPr/>
        </p:nvSpPr>
        <p:spPr>
          <a:xfrm>
            <a:off x="5903040" y="3964963"/>
            <a:ext cx="3505835" cy="436880"/>
          </a:xfrm>
          <a:prstGeom prst="rect">
            <a:avLst/>
          </a:prstGeom>
        </p:spPr>
        <p:txBody>
          <a:bodyPr vert="horz" wrap="square" lIns="0" tIns="12700" rIns="0" bIns="0" rtlCol="0">
            <a:spAutoFit/>
          </a:bodyPr>
          <a:lstStyle/>
          <a:p>
            <a:pPr marL="12700">
              <a:lnSpc>
                <a:spcPct val="100000"/>
              </a:lnSpc>
              <a:spcBef>
                <a:spcPts val="100"/>
              </a:spcBef>
              <a:tabLst>
                <a:tab pos="653415" algn="l"/>
                <a:tab pos="2326640" algn="l"/>
              </a:tabLst>
            </a:pPr>
            <a:r>
              <a:rPr sz="2700" b="1" spc="5" dirty="0">
                <a:solidFill>
                  <a:srgbClr val="16365D"/>
                </a:solidFill>
                <a:latin typeface="Calibri"/>
                <a:cs typeface="Calibri"/>
              </a:rPr>
              <a:t>o</a:t>
            </a:r>
            <a:r>
              <a:rPr sz="2700" b="1" dirty="0">
                <a:solidFill>
                  <a:srgbClr val="16365D"/>
                </a:solidFill>
                <a:latin typeface="Calibri"/>
                <a:cs typeface="Calibri"/>
              </a:rPr>
              <a:t>f	</a:t>
            </a:r>
            <a:r>
              <a:rPr sz="2700" b="1" spc="-65" dirty="0">
                <a:solidFill>
                  <a:srgbClr val="16365D"/>
                </a:solidFill>
                <a:latin typeface="Calibri"/>
                <a:cs typeface="Calibri"/>
              </a:rPr>
              <a:t>e</a:t>
            </a:r>
            <a:r>
              <a:rPr sz="2700" b="1" spc="-55" dirty="0">
                <a:solidFill>
                  <a:srgbClr val="16365D"/>
                </a:solidFill>
                <a:latin typeface="Calibri"/>
                <a:cs typeface="Calibri"/>
              </a:rPr>
              <a:t>x</a:t>
            </a:r>
            <a:r>
              <a:rPr sz="2700" b="1" dirty="0">
                <a:solidFill>
                  <a:srgbClr val="16365D"/>
                </a:solidFill>
                <a:latin typeface="Calibri"/>
                <a:cs typeface="Calibri"/>
              </a:rPr>
              <a:t>c</a:t>
            </a:r>
            <a:r>
              <a:rPr sz="2700" b="1" spc="15" dirty="0">
                <a:solidFill>
                  <a:srgbClr val="16365D"/>
                </a:solidFill>
                <a:latin typeface="Calibri"/>
                <a:cs typeface="Calibri"/>
              </a:rPr>
              <a:t>e</a:t>
            </a:r>
            <a:r>
              <a:rPr sz="2700" b="1" dirty="0">
                <a:solidFill>
                  <a:srgbClr val="16365D"/>
                </a:solidFill>
                <a:latin typeface="Calibri"/>
                <a:cs typeface="Calibri"/>
              </a:rPr>
              <a:t>ss</a:t>
            </a:r>
            <a:r>
              <a:rPr sz="2700" b="1" spc="10" dirty="0">
                <a:solidFill>
                  <a:srgbClr val="16365D"/>
                </a:solidFill>
                <a:latin typeface="Calibri"/>
                <a:cs typeface="Calibri"/>
              </a:rPr>
              <a:t>i</a:t>
            </a:r>
            <a:r>
              <a:rPr sz="2700" b="1" spc="-10" dirty="0">
                <a:solidFill>
                  <a:srgbClr val="16365D"/>
                </a:solidFill>
                <a:latin typeface="Calibri"/>
                <a:cs typeface="Calibri"/>
              </a:rPr>
              <a:t>v</a:t>
            </a:r>
            <a:r>
              <a:rPr sz="2700" b="1" dirty="0">
                <a:solidFill>
                  <a:srgbClr val="16365D"/>
                </a:solidFill>
                <a:latin typeface="Calibri"/>
                <a:cs typeface="Calibri"/>
              </a:rPr>
              <a:t>e	</a:t>
            </a:r>
            <a:r>
              <a:rPr sz="2700" b="1" spc="5" dirty="0">
                <a:solidFill>
                  <a:srgbClr val="16365D"/>
                </a:solidFill>
                <a:latin typeface="Calibri"/>
                <a:cs typeface="Calibri"/>
              </a:rPr>
              <a:t>b</a:t>
            </a:r>
            <a:r>
              <a:rPr sz="2700" b="1" spc="15" dirty="0">
                <a:solidFill>
                  <a:srgbClr val="16365D"/>
                </a:solidFill>
                <a:latin typeface="Calibri"/>
                <a:cs typeface="Calibri"/>
              </a:rPr>
              <a:t>e</a:t>
            </a:r>
            <a:r>
              <a:rPr sz="2700" b="1" spc="5" dirty="0">
                <a:solidFill>
                  <a:srgbClr val="16365D"/>
                </a:solidFill>
                <a:latin typeface="Calibri"/>
                <a:cs typeface="Calibri"/>
              </a:rPr>
              <a:t>n</a:t>
            </a:r>
            <a:r>
              <a:rPr sz="2700" b="1" spc="-10" dirty="0">
                <a:solidFill>
                  <a:srgbClr val="16365D"/>
                </a:solidFill>
                <a:latin typeface="Calibri"/>
                <a:cs typeface="Calibri"/>
              </a:rPr>
              <a:t>e</a:t>
            </a:r>
            <a:r>
              <a:rPr sz="2700" b="1" spc="5" dirty="0">
                <a:solidFill>
                  <a:srgbClr val="16365D"/>
                </a:solidFill>
                <a:latin typeface="Calibri"/>
                <a:cs typeface="Calibri"/>
              </a:rPr>
              <a:t>f</a:t>
            </a:r>
            <a:r>
              <a:rPr sz="2700" b="1" spc="-20" dirty="0">
                <a:solidFill>
                  <a:srgbClr val="16365D"/>
                </a:solidFill>
                <a:latin typeface="Calibri"/>
                <a:cs typeface="Calibri"/>
              </a:rPr>
              <a:t>i</a:t>
            </a:r>
            <a:r>
              <a:rPr sz="2700" b="1" spc="5" dirty="0">
                <a:solidFill>
                  <a:srgbClr val="16365D"/>
                </a:solidFill>
                <a:latin typeface="Calibri"/>
                <a:cs typeface="Calibri"/>
              </a:rPr>
              <a:t>t</a:t>
            </a:r>
            <a:r>
              <a:rPr sz="2700" b="1" dirty="0">
                <a:solidFill>
                  <a:srgbClr val="16365D"/>
                </a:solidFill>
                <a:latin typeface="Calibri"/>
                <a:cs typeface="Calibri"/>
              </a:rPr>
              <a:t>s</a:t>
            </a:r>
            <a:endParaRPr sz="2700">
              <a:latin typeface="Calibri"/>
              <a:cs typeface="Calibri"/>
            </a:endParaRPr>
          </a:p>
        </p:txBody>
      </p:sp>
      <p:sp>
        <p:nvSpPr>
          <p:cNvPr id="7" name="object 7"/>
          <p:cNvSpPr txBox="1"/>
          <p:nvPr/>
        </p:nvSpPr>
        <p:spPr>
          <a:xfrm>
            <a:off x="735550" y="3272969"/>
            <a:ext cx="9322435" cy="1129030"/>
          </a:xfrm>
          <a:prstGeom prst="rect">
            <a:avLst/>
          </a:prstGeom>
        </p:spPr>
        <p:txBody>
          <a:bodyPr vert="horz" wrap="square" lIns="0" tIns="78105" rIns="0" bIns="0" rtlCol="0">
            <a:spAutoFit/>
          </a:bodyPr>
          <a:lstStyle/>
          <a:p>
            <a:pPr marL="12700" marR="5080" algn="r">
              <a:lnSpc>
                <a:spcPts val="2730"/>
              </a:lnSpc>
              <a:spcBef>
                <a:spcPts val="615"/>
              </a:spcBef>
              <a:tabLst>
                <a:tab pos="1627505" algn="l"/>
                <a:tab pos="2014855" algn="l"/>
                <a:tab pos="2220595" algn="l"/>
                <a:tab pos="3372485" algn="l"/>
                <a:tab pos="5176520" algn="l"/>
                <a:tab pos="5683885" algn="l"/>
                <a:tab pos="7741284" algn="l"/>
                <a:tab pos="8845550" algn="l"/>
              </a:tabLst>
            </a:pPr>
            <a:r>
              <a:rPr sz="2700" b="1" spc="5" dirty="0">
                <a:solidFill>
                  <a:srgbClr val="16365D"/>
                </a:solidFill>
                <a:latin typeface="Calibri"/>
                <a:cs typeface="Calibri"/>
              </a:rPr>
              <a:t>pu</a:t>
            </a:r>
            <a:r>
              <a:rPr sz="2700" b="1" spc="-15" dirty="0">
                <a:solidFill>
                  <a:srgbClr val="16365D"/>
                </a:solidFill>
                <a:latin typeface="Calibri"/>
                <a:cs typeface="Calibri"/>
              </a:rPr>
              <a:t>r</a:t>
            </a:r>
            <a:r>
              <a:rPr sz="2700" b="1" spc="5" dirty="0">
                <a:solidFill>
                  <a:srgbClr val="16365D"/>
                </a:solidFill>
                <a:latin typeface="Calibri"/>
                <a:cs typeface="Calibri"/>
              </a:rPr>
              <a:t>po</a:t>
            </a:r>
            <a:r>
              <a:rPr sz="2700" b="1" spc="25" dirty="0">
                <a:solidFill>
                  <a:srgbClr val="16365D"/>
                </a:solidFill>
                <a:latin typeface="Calibri"/>
                <a:cs typeface="Calibri"/>
              </a:rPr>
              <a:t>s</a:t>
            </a:r>
            <a:r>
              <a:rPr sz="2700" b="1" spc="-10" dirty="0">
                <a:solidFill>
                  <a:srgbClr val="16365D"/>
                </a:solidFill>
                <a:latin typeface="Calibri"/>
                <a:cs typeface="Calibri"/>
              </a:rPr>
              <a:t>e</a:t>
            </a:r>
            <a:r>
              <a:rPr sz="2700" b="1" dirty="0">
                <a:solidFill>
                  <a:srgbClr val="16365D"/>
                </a:solidFill>
                <a:latin typeface="Calibri"/>
                <a:cs typeface="Calibri"/>
              </a:rPr>
              <a:t>s,	</a:t>
            </a:r>
            <a:r>
              <a:rPr sz="2700" b="1" spc="-5" dirty="0">
                <a:solidFill>
                  <a:srgbClr val="16365D"/>
                </a:solidFill>
                <a:latin typeface="Calibri"/>
                <a:cs typeface="Calibri"/>
              </a:rPr>
              <a:t>(</a:t>
            </a:r>
            <a:r>
              <a:rPr sz="2700" b="1" spc="-20" dirty="0">
                <a:solidFill>
                  <a:srgbClr val="16365D"/>
                </a:solidFill>
                <a:latin typeface="Calibri"/>
                <a:cs typeface="Calibri"/>
              </a:rPr>
              <a:t>i</a:t>
            </a:r>
            <a:r>
              <a:rPr sz="2700" b="1" spc="10" dirty="0">
                <a:solidFill>
                  <a:srgbClr val="16365D"/>
                </a:solidFill>
                <a:latin typeface="Calibri"/>
                <a:cs typeface="Calibri"/>
              </a:rPr>
              <a:t>i</a:t>
            </a:r>
            <a:r>
              <a:rPr sz="2700" b="1" dirty="0">
                <a:solidFill>
                  <a:srgbClr val="16365D"/>
                </a:solidFill>
                <a:latin typeface="Calibri"/>
                <a:cs typeface="Calibri"/>
              </a:rPr>
              <a:t>)		</a:t>
            </a:r>
            <a:r>
              <a:rPr sz="2700" b="1" spc="5" dirty="0">
                <a:solidFill>
                  <a:srgbClr val="16365D"/>
                </a:solidFill>
                <a:latin typeface="Calibri"/>
                <a:cs typeface="Calibri"/>
              </a:rPr>
              <a:t>p</a:t>
            </a:r>
            <a:r>
              <a:rPr sz="2700" b="1" spc="15" dirty="0">
                <a:solidFill>
                  <a:srgbClr val="16365D"/>
                </a:solidFill>
                <a:latin typeface="Calibri"/>
                <a:cs typeface="Calibri"/>
              </a:rPr>
              <a:t>a</a:t>
            </a:r>
            <a:r>
              <a:rPr sz="2700" b="1" spc="-15" dirty="0">
                <a:solidFill>
                  <a:srgbClr val="16365D"/>
                </a:solidFill>
                <a:latin typeface="Calibri"/>
                <a:cs typeface="Calibri"/>
              </a:rPr>
              <a:t>r</a:t>
            </a:r>
            <a:r>
              <a:rPr sz="2700" b="1" spc="5" dirty="0">
                <a:solidFill>
                  <a:srgbClr val="16365D"/>
                </a:solidFill>
                <a:latin typeface="Calibri"/>
                <a:cs typeface="Calibri"/>
              </a:rPr>
              <a:t>t</a:t>
            </a:r>
            <a:r>
              <a:rPr sz="2700" b="1" spc="10" dirty="0">
                <a:solidFill>
                  <a:srgbClr val="16365D"/>
                </a:solidFill>
                <a:latin typeface="Calibri"/>
                <a:cs typeface="Calibri"/>
              </a:rPr>
              <a:t>i</a:t>
            </a:r>
            <a:r>
              <a:rPr sz="2700" b="1" spc="15" dirty="0">
                <a:solidFill>
                  <a:srgbClr val="16365D"/>
                </a:solidFill>
                <a:latin typeface="Calibri"/>
                <a:cs typeface="Calibri"/>
              </a:rPr>
              <a:t>a</a:t>
            </a:r>
            <a:r>
              <a:rPr sz="2700" b="1" dirty="0">
                <a:solidFill>
                  <a:srgbClr val="16365D"/>
                </a:solidFill>
                <a:latin typeface="Calibri"/>
                <a:cs typeface="Calibri"/>
              </a:rPr>
              <a:t>l	</a:t>
            </a:r>
            <a:r>
              <a:rPr sz="2700" b="1" spc="-10" dirty="0">
                <a:solidFill>
                  <a:srgbClr val="16365D"/>
                </a:solidFill>
                <a:latin typeface="Calibri"/>
                <a:cs typeface="Calibri"/>
              </a:rPr>
              <a:t>a</a:t>
            </a:r>
            <a:r>
              <a:rPr sz="2700" b="1" spc="5" dirty="0">
                <a:solidFill>
                  <a:srgbClr val="16365D"/>
                </a:solidFill>
                <a:latin typeface="Calibri"/>
                <a:cs typeface="Calibri"/>
              </a:rPr>
              <a:t>pp</a:t>
            </a:r>
            <a:r>
              <a:rPr sz="2700" b="1" spc="10" dirty="0">
                <a:solidFill>
                  <a:srgbClr val="16365D"/>
                </a:solidFill>
                <a:latin typeface="Calibri"/>
                <a:cs typeface="Calibri"/>
              </a:rPr>
              <a:t>l</a:t>
            </a:r>
            <a:r>
              <a:rPr sz="2700" b="1" spc="-20" dirty="0">
                <a:solidFill>
                  <a:srgbClr val="16365D"/>
                </a:solidFill>
                <a:latin typeface="Calibri"/>
                <a:cs typeface="Calibri"/>
              </a:rPr>
              <a:t>i</a:t>
            </a:r>
            <a:r>
              <a:rPr sz="2700" b="1" dirty="0">
                <a:solidFill>
                  <a:srgbClr val="16365D"/>
                </a:solidFill>
                <a:latin typeface="Calibri"/>
                <a:cs typeface="Calibri"/>
              </a:rPr>
              <a:t>c</a:t>
            </a:r>
            <a:r>
              <a:rPr sz="2700" b="1" spc="-10" dirty="0">
                <a:solidFill>
                  <a:srgbClr val="16365D"/>
                </a:solidFill>
                <a:latin typeface="Calibri"/>
                <a:cs typeface="Calibri"/>
              </a:rPr>
              <a:t>a</a:t>
            </a:r>
            <a:r>
              <a:rPr sz="2700" b="1" spc="5" dirty="0">
                <a:solidFill>
                  <a:srgbClr val="16365D"/>
                </a:solidFill>
                <a:latin typeface="Calibri"/>
                <a:cs typeface="Calibri"/>
              </a:rPr>
              <a:t>t</a:t>
            </a:r>
            <a:r>
              <a:rPr sz="2700" b="1" spc="-20" dirty="0">
                <a:solidFill>
                  <a:srgbClr val="16365D"/>
                </a:solidFill>
                <a:latin typeface="Calibri"/>
                <a:cs typeface="Calibri"/>
              </a:rPr>
              <a:t>i</a:t>
            </a:r>
            <a:r>
              <a:rPr sz="2700" b="1" spc="5" dirty="0">
                <a:solidFill>
                  <a:srgbClr val="16365D"/>
                </a:solidFill>
                <a:latin typeface="Calibri"/>
                <a:cs typeface="Calibri"/>
              </a:rPr>
              <a:t>o</a:t>
            </a:r>
            <a:r>
              <a:rPr sz="2700" b="1" dirty="0">
                <a:solidFill>
                  <a:srgbClr val="16365D"/>
                </a:solidFill>
                <a:latin typeface="Calibri"/>
                <a:cs typeface="Calibri"/>
              </a:rPr>
              <a:t>n	</a:t>
            </a:r>
            <a:r>
              <a:rPr sz="2700" b="1" spc="5" dirty="0">
                <a:solidFill>
                  <a:srgbClr val="16365D"/>
                </a:solidFill>
                <a:latin typeface="Calibri"/>
                <a:cs typeface="Calibri"/>
              </a:rPr>
              <a:t>o</a:t>
            </a:r>
            <a:r>
              <a:rPr sz="2700" b="1" dirty="0">
                <a:solidFill>
                  <a:srgbClr val="16365D"/>
                </a:solidFill>
                <a:latin typeface="Calibri"/>
                <a:cs typeface="Calibri"/>
              </a:rPr>
              <a:t>f	</a:t>
            </a:r>
            <a:r>
              <a:rPr sz="2700" b="1" spc="15" dirty="0">
                <a:solidFill>
                  <a:srgbClr val="16365D"/>
                </a:solidFill>
                <a:latin typeface="Calibri"/>
                <a:cs typeface="Calibri"/>
              </a:rPr>
              <a:t>a</a:t>
            </a:r>
            <a:r>
              <a:rPr sz="2700" b="1" spc="30" dirty="0">
                <a:solidFill>
                  <a:srgbClr val="16365D"/>
                </a:solidFill>
                <a:latin typeface="Calibri"/>
                <a:cs typeface="Calibri"/>
              </a:rPr>
              <a:t>c</a:t>
            </a:r>
            <a:r>
              <a:rPr sz="2700" b="1" dirty="0">
                <a:solidFill>
                  <a:srgbClr val="16365D"/>
                </a:solidFill>
                <a:latin typeface="Calibri"/>
                <a:cs typeface="Calibri"/>
              </a:rPr>
              <a:t>c</a:t>
            </a:r>
            <a:r>
              <a:rPr sz="2700" b="1" spc="5" dirty="0">
                <a:solidFill>
                  <a:srgbClr val="16365D"/>
                </a:solidFill>
                <a:latin typeface="Calibri"/>
                <a:cs typeface="Calibri"/>
              </a:rPr>
              <a:t>u</a:t>
            </a:r>
            <a:r>
              <a:rPr sz="2700" b="1" spc="15" dirty="0">
                <a:solidFill>
                  <a:srgbClr val="16365D"/>
                </a:solidFill>
                <a:latin typeface="Calibri"/>
                <a:cs typeface="Calibri"/>
              </a:rPr>
              <a:t>m</a:t>
            </a:r>
            <a:r>
              <a:rPr sz="2700" b="1" spc="5" dirty="0">
                <a:solidFill>
                  <a:srgbClr val="16365D"/>
                </a:solidFill>
                <a:latin typeface="Calibri"/>
                <a:cs typeface="Calibri"/>
              </a:rPr>
              <a:t>u</a:t>
            </a:r>
            <a:r>
              <a:rPr sz="2700" b="1" spc="10" dirty="0">
                <a:solidFill>
                  <a:srgbClr val="16365D"/>
                </a:solidFill>
                <a:latin typeface="Calibri"/>
                <a:cs typeface="Calibri"/>
              </a:rPr>
              <a:t>l</a:t>
            </a:r>
            <a:r>
              <a:rPr sz="2700" b="1" spc="-10" dirty="0">
                <a:solidFill>
                  <a:srgbClr val="16365D"/>
                </a:solidFill>
                <a:latin typeface="Calibri"/>
                <a:cs typeface="Calibri"/>
              </a:rPr>
              <a:t>a</a:t>
            </a:r>
            <a:r>
              <a:rPr sz="2700" b="1" spc="-20" dirty="0">
                <a:solidFill>
                  <a:srgbClr val="16365D"/>
                </a:solidFill>
                <a:latin typeface="Calibri"/>
                <a:cs typeface="Calibri"/>
              </a:rPr>
              <a:t>t</a:t>
            </a:r>
            <a:r>
              <a:rPr sz="2700" b="1" spc="15" dirty="0">
                <a:solidFill>
                  <a:srgbClr val="16365D"/>
                </a:solidFill>
                <a:latin typeface="Calibri"/>
                <a:cs typeface="Calibri"/>
              </a:rPr>
              <a:t>e</a:t>
            </a:r>
            <a:r>
              <a:rPr sz="2700" b="1" dirty="0">
                <a:solidFill>
                  <a:srgbClr val="16365D"/>
                </a:solidFill>
                <a:latin typeface="Calibri"/>
                <a:cs typeface="Calibri"/>
              </a:rPr>
              <a:t>d	</a:t>
            </a:r>
            <a:r>
              <a:rPr sz="2700" b="1" spc="-20" dirty="0">
                <a:solidFill>
                  <a:srgbClr val="16365D"/>
                </a:solidFill>
                <a:latin typeface="Calibri"/>
                <a:cs typeface="Calibri"/>
              </a:rPr>
              <a:t>f</a:t>
            </a:r>
            <a:r>
              <a:rPr sz="2700" b="1" spc="5" dirty="0">
                <a:solidFill>
                  <a:srgbClr val="16365D"/>
                </a:solidFill>
                <a:latin typeface="Calibri"/>
                <a:cs typeface="Calibri"/>
              </a:rPr>
              <a:t>und</a:t>
            </a:r>
            <a:r>
              <a:rPr sz="2700" b="1" dirty="0">
                <a:solidFill>
                  <a:srgbClr val="16365D"/>
                </a:solidFill>
                <a:latin typeface="Calibri"/>
                <a:cs typeface="Calibri"/>
              </a:rPr>
              <a:t>s,	</a:t>
            </a:r>
            <a:r>
              <a:rPr sz="2700" b="1" spc="-5" dirty="0">
                <a:solidFill>
                  <a:srgbClr val="16365D"/>
                </a:solidFill>
                <a:latin typeface="Calibri"/>
                <a:cs typeface="Calibri"/>
              </a:rPr>
              <a:t>(</a:t>
            </a:r>
            <a:r>
              <a:rPr sz="2700" b="1" spc="-20" dirty="0">
                <a:solidFill>
                  <a:srgbClr val="16365D"/>
                </a:solidFill>
                <a:latin typeface="Calibri"/>
                <a:cs typeface="Calibri"/>
              </a:rPr>
              <a:t>i</a:t>
            </a:r>
            <a:r>
              <a:rPr sz="2700" b="1" spc="10" dirty="0">
                <a:solidFill>
                  <a:srgbClr val="16365D"/>
                </a:solidFill>
                <a:latin typeface="Calibri"/>
                <a:cs typeface="Calibri"/>
              </a:rPr>
              <a:t>i</a:t>
            </a:r>
            <a:r>
              <a:rPr sz="2700" b="1" spc="-20" dirty="0">
                <a:solidFill>
                  <a:srgbClr val="16365D"/>
                </a:solidFill>
                <a:latin typeface="Calibri"/>
                <a:cs typeface="Calibri"/>
              </a:rPr>
              <a:t>i</a:t>
            </a:r>
            <a:r>
              <a:rPr sz="2700" b="1" dirty="0">
                <a:solidFill>
                  <a:srgbClr val="16365D"/>
                </a:solidFill>
                <a:latin typeface="Calibri"/>
                <a:cs typeface="Calibri"/>
              </a:rPr>
              <a:t>)  </a:t>
            </a:r>
            <a:r>
              <a:rPr sz="2700" b="1" spc="5" dirty="0">
                <a:solidFill>
                  <a:srgbClr val="16365D"/>
                </a:solidFill>
                <a:latin typeface="Calibri"/>
                <a:cs typeface="Calibri"/>
              </a:rPr>
              <a:t>d</a:t>
            </a:r>
            <a:r>
              <a:rPr sz="2700" b="1" spc="15" dirty="0">
                <a:solidFill>
                  <a:srgbClr val="16365D"/>
                </a:solidFill>
                <a:latin typeface="Calibri"/>
                <a:cs typeface="Calibri"/>
              </a:rPr>
              <a:t>e</a:t>
            </a:r>
            <a:r>
              <a:rPr sz="2700" b="1" spc="5" dirty="0">
                <a:solidFill>
                  <a:srgbClr val="16365D"/>
                </a:solidFill>
                <a:latin typeface="Calibri"/>
                <a:cs typeface="Calibri"/>
              </a:rPr>
              <a:t>p</a:t>
            </a:r>
            <a:r>
              <a:rPr sz="2700" b="1" spc="10" dirty="0">
                <a:solidFill>
                  <a:srgbClr val="16365D"/>
                </a:solidFill>
                <a:latin typeface="Calibri"/>
                <a:cs typeface="Calibri"/>
              </a:rPr>
              <a:t>l</a:t>
            </a:r>
            <a:r>
              <a:rPr sz="2700" b="1" spc="5" dirty="0">
                <a:solidFill>
                  <a:srgbClr val="16365D"/>
                </a:solidFill>
                <a:latin typeface="Calibri"/>
                <a:cs typeface="Calibri"/>
              </a:rPr>
              <a:t>o</a:t>
            </a:r>
            <a:r>
              <a:rPr sz="2700" b="1" spc="15" dirty="0">
                <a:solidFill>
                  <a:srgbClr val="16365D"/>
                </a:solidFill>
                <a:latin typeface="Calibri"/>
                <a:cs typeface="Calibri"/>
              </a:rPr>
              <a:t>ym</a:t>
            </a:r>
            <a:r>
              <a:rPr sz="2700" b="1" spc="-10" dirty="0">
                <a:solidFill>
                  <a:srgbClr val="16365D"/>
                </a:solidFill>
                <a:latin typeface="Calibri"/>
                <a:cs typeface="Calibri"/>
              </a:rPr>
              <a:t>e</a:t>
            </a:r>
            <a:r>
              <a:rPr sz="2700" b="1" spc="-20" dirty="0">
                <a:solidFill>
                  <a:srgbClr val="16365D"/>
                </a:solidFill>
                <a:latin typeface="Calibri"/>
                <a:cs typeface="Calibri"/>
              </a:rPr>
              <a:t>n</a:t>
            </a:r>
            <a:r>
              <a:rPr sz="2700" b="1" dirty="0">
                <a:solidFill>
                  <a:srgbClr val="16365D"/>
                </a:solidFill>
                <a:latin typeface="Calibri"/>
                <a:cs typeface="Calibri"/>
              </a:rPr>
              <a:t>t	</a:t>
            </a:r>
            <a:r>
              <a:rPr sz="2700" b="1" spc="5" dirty="0">
                <a:solidFill>
                  <a:srgbClr val="16365D"/>
                </a:solidFill>
                <a:latin typeface="Calibri"/>
                <a:cs typeface="Calibri"/>
              </a:rPr>
              <a:t>o</a:t>
            </a:r>
            <a:r>
              <a:rPr sz="2700" b="1" dirty="0">
                <a:solidFill>
                  <a:srgbClr val="16365D"/>
                </a:solidFill>
                <a:latin typeface="Calibri"/>
                <a:cs typeface="Calibri"/>
              </a:rPr>
              <a:t>f					</a:t>
            </a:r>
            <a:r>
              <a:rPr sz="2700" b="1" spc="-5" dirty="0">
                <a:solidFill>
                  <a:srgbClr val="16365D"/>
                </a:solidFill>
                <a:latin typeface="Calibri"/>
                <a:cs typeface="Calibri"/>
              </a:rPr>
              <a:t>(</a:t>
            </a:r>
            <a:r>
              <a:rPr sz="2700" b="1" spc="10" dirty="0">
                <a:solidFill>
                  <a:srgbClr val="16365D"/>
                </a:solidFill>
                <a:latin typeface="Calibri"/>
                <a:cs typeface="Calibri"/>
              </a:rPr>
              <a:t>i</a:t>
            </a:r>
            <a:r>
              <a:rPr sz="2700" b="1" spc="-10" dirty="0">
                <a:solidFill>
                  <a:srgbClr val="16365D"/>
                </a:solidFill>
                <a:latin typeface="Calibri"/>
                <a:cs typeface="Calibri"/>
              </a:rPr>
              <a:t>v</a:t>
            </a:r>
            <a:r>
              <a:rPr sz="2700" b="1" dirty="0">
                <a:solidFill>
                  <a:srgbClr val="16365D"/>
                </a:solidFill>
                <a:latin typeface="Calibri"/>
                <a:cs typeface="Calibri"/>
              </a:rPr>
              <a:t>)</a:t>
            </a:r>
            <a:endParaRPr sz="2700" dirty="0">
              <a:latin typeface="Calibri"/>
              <a:cs typeface="Calibri"/>
            </a:endParaRPr>
          </a:p>
          <a:p>
            <a:pPr marR="6350" algn="r">
              <a:lnSpc>
                <a:spcPts val="2715"/>
              </a:lnSpc>
            </a:pPr>
            <a:r>
              <a:rPr sz="2700" b="1" spc="-10" dirty="0">
                <a:solidFill>
                  <a:srgbClr val="16365D"/>
                </a:solidFill>
                <a:latin typeface="Calibri"/>
                <a:cs typeface="Calibri"/>
              </a:rPr>
              <a:t>to</a:t>
            </a:r>
            <a:endParaRPr sz="2700" dirty="0">
              <a:latin typeface="Calibri"/>
              <a:cs typeface="Calibri"/>
            </a:endParaRPr>
          </a:p>
        </p:txBody>
      </p:sp>
      <p:sp>
        <p:nvSpPr>
          <p:cNvPr id="8" name="object 8"/>
          <p:cNvSpPr txBox="1"/>
          <p:nvPr/>
        </p:nvSpPr>
        <p:spPr>
          <a:xfrm>
            <a:off x="735520" y="4310876"/>
            <a:ext cx="9319895" cy="2553970"/>
          </a:xfrm>
          <a:prstGeom prst="rect">
            <a:avLst/>
          </a:prstGeom>
        </p:spPr>
        <p:txBody>
          <a:bodyPr vert="horz" wrap="square" lIns="0" tIns="77470" rIns="0" bIns="0" rtlCol="0">
            <a:spAutoFit/>
          </a:bodyPr>
          <a:lstStyle/>
          <a:p>
            <a:pPr marL="12700" marR="5080" algn="just">
              <a:lnSpc>
                <a:spcPct val="84200"/>
              </a:lnSpc>
              <a:spcBef>
                <a:spcPts val="610"/>
              </a:spcBef>
            </a:pPr>
            <a:r>
              <a:rPr sz="2700" b="1" spc="-5" dirty="0">
                <a:solidFill>
                  <a:srgbClr val="16365D"/>
                </a:solidFill>
                <a:latin typeface="Garamond" panose="02020404030301010803" pitchFamily="18" charset="0"/>
                <a:cs typeface="Calibri"/>
              </a:rPr>
              <a:t>trustees/other </a:t>
            </a:r>
            <a:r>
              <a:rPr sz="2700" b="1" dirty="0">
                <a:solidFill>
                  <a:srgbClr val="16365D"/>
                </a:solidFill>
                <a:latin typeface="Garamond" panose="02020404030301010803" pitchFamily="18" charset="0"/>
                <a:cs typeface="Calibri"/>
              </a:rPr>
              <a:t>specified </a:t>
            </a:r>
            <a:r>
              <a:rPr sz="2700" b="1" spc="-5" dirty="0">
                <a:solidFill>
                  <a:srgbClr val="16365D"/>
                </a:solidFill>
                <a:latin typeface="Garamond" panose="02020404030301010803" pitchFamily="18" charset="0"/>
                <a:cs typeface="Calibri"/>
              </a:rPr>
              <a:t>persons) </a:t>
            </a:r>
            <a:r>
              <a:rPr sz="2700" spc="5" dirty="0">
                <a:latin typeface="Garamond" panose="02020404030301010803" pitchFamily="18" charset="0"/>
                <a:cs typeface="Calibri"/>
              </a:rPr>
              <a:t>would be </a:t>
            </a:r>
            <a:r>
              <a:rPr sz="2700" spc="-15" dirty="0">
                <a:latin typeface="Garamond" panose="02020404030301010803" pitchFamily="18" charset="0"/>
                <a:cs typeface="Calibri"/>
              </a:rPr>
              <a:t>taxable</a:t>
            </a:r>
            <a:r>
              <a:rPr sz="2700" spc="-10" dirty="0">
                <a:latin typeface="Garamond" panose="02020404030301010803" pitchFamily="18" charset="0"/>
                <a:cs typeface="Calibri"/>
              </a:rPr>
              <a:t> </a:t>
            </a:r>
            <a:r>
              <a:rPr sz="2700" spc="-15" dirty="0">
                <a:latin typeface="Garamond" panose="02020404030301010803" pitchFamily="18" charset="0"/>
                <a:cs typeface="Calibri"/>
              </a:rPr>
              <a:t>at </a:t>
            </a:r>
            <a:r>
              <a:rPr sz="2700" dirty="0">
                <a:latin typeface="Garamond" panose="02020404030301010803" pitchFamily="18" charset="0"/>
                <a:cs typeface="Calibri"/>
              </a:rPr>
              <a:t>a </a:t>
            </a:r>
            <a:r>
              <a:rPr sz="2700" b="1" spc="-10" dirty="0">
                <a:solidFill>
                  <a:srgbClr val="BF0000"/>
                </a:solidFill>
                <a:latin typeface="Garamond" panose="02020404030301010803" pitchFamily="18" charset="0"/>
                <a:cs typeface="Calibri"/>
              </a:rPr>
              <a:t>flat</a:t>
            </a:r>
            <a:r>
              <a:rPr sz="2700" b="1" spc="590" dirty="0">
                <a:solidFill>
                  <a:srgbClr val="BF0000"/>
                </a:solidFill>
                <a:latin typeface="Garamond" panose="02020404030301010803" pitchFamily="18" charset="0"/>
                <a:cs typeface="Calibri"/>
              </a:rPr>
              <a:t> </a:t>
            </a:r>
            <a:r>
              <a:rPr sz="2700" b="1" spc="-25" dirty="0">
                <a:solidFill>
                  <a:srgbClr val="BF0000"/>
                </a:solidFill>
                <a:latin typeface="Garamond" panose="02020404030301010803" pitchFamily="18" charset="0"/>
                <a:cs typeface="Calibri"/>
              </a:rPr>
              <a:t>rate </a:t>
            </a:r>
            <a:r>
              <a:rPr sz="2700" b="1" spc="-20" dirty="0">
                <a:solidFill>
                  <a:srgbClr val="BF0000"/>
                </a:solidFill>
                <a:latin typeface="Garamond" panose="02020404030301010803" pitchFamily="18" charset="0"/>
                <a:cs typeface="Calibri"/>
              </a:rPr>
              <a:t> </a:t>
            </a:r>
            <a:r>
              <a:rPr sz="2700" b="1" dirty="0">
                <a:solidFill>
                  <a:srgbClr val="BF0000"/>
                </a:solidFill>
                <a:latin typeface="Garamond" panose="02020404030301010803" pitchFamily="18" charset="0"/>
                <a:cs typeface="Calibri"/>
              </a:rPr>
              <a:t>of</a:t>
            </a:r>
            <a:r>
              <a:rPr sz="2700" b="1" spc="5" dirty="0">
                <a:solidFill>
                  <a:srgbClr val="BF0000"/>
                </a:solidFill>
                <a:latin typeface="Garamond" panose="02020404030301010803" pitchFamily="18" charset="0"/>
                <a:cs typeface="Calibri"/>
              </a:rPr>
              <a:t> </a:t>
            </a:r>
            <a:r>
              <a:rPr sz="2700" b="1" dirty="0">
                <a:solidFill>
                  <a:srgbClr val="BF0000"/>
                </a:solidFill>
                <a:latin typeface="Garamond" panose="02020404030301010803" pitchFamily="18" charset="0"/>
                <a:cs typeface="Calibri"/>
              </a:rPr>
              <a:t>30</a:t>
            </a:r>
            <a:r>
              <a:rPr sz="2700" b="1" spc="5" dirty="0">
                <a:solidFill>
                  <a:srgbClr val="BF0000"/>
                </a:solidFill>
                <a:latin typeface="Garamond" panose="02020404030301010803" pitchFamily="18" charset="0"/>
                <a:cs typeface="Calibri"/>
              </a:rPr>
              <a:t> </a:t>
            </a:r>
            <a:r>
              <a:rPr sz="2700" b="1" spc="-10" dirty="0">
                <a:solidFill>
                  <a:srgbClr val="BF0000"/>
                </a:solidFill>
                <a:latin typeface="Garamond" panose="02020404030301010803" pitchFamily="18" charset="0"/>
                <a:cs typeface="Calibri"/>
              </a:rPr>
              <a:t>percent</a:t>
            </a:r>
            <a:r>
              <a:rPr sz="2700" b="1" spc="-5" dirty="0">
                <a:solidFill>
                  <a:srgbClr val="BF0000"/>
                </a:solidFill>
                <a:latin typeface="Garamond" panose="02020404030301010803" pitchFamily="18" charset="0"/>
                <a:cs typeface="Calibri"/>
              </a:rPr>
              <a:t> (plus</a:t>
            </a:r>
            <a:r>
              <a:rPr sz="2700" b="1" dirty="0">
                <a:solidFill>
                  <a:srgbClr val="BF0000"/>
                </a:solidFill>
                <a:latin typeface="Garamond" panose="02020404030301010803" pitchFamily="18" charset="0"/>
                <a:cs typeface="Calibri"/>
              </a:rPr>
              <a:t> </a:t>
            </a:r>
            <a:r>
              <a:rPr sz="2700" b="1" spc="-5" dirty="0">
                <a:solidFill>
                  <a:srgbClr val="BF0000"/>
                </a:solidFill>
                <a:latin typeface="Garamond" panose="02020404030301010803" pitchFamily="18" charset="0"/>
                <a:cs typeface="Calibri"/>
              </a:rPr>
              <a:t>applicable</a:t>
            </a:r>
            <a:r>
              <a:rPr sz="2700" b="1" spc="600" dirty="0">
                <a:solidFill>
                  <a:srgbClr val="BF0000"/>
                </a:solidFill>
                <a:latin typeface="Garamond" panose="02020404030301010803" pitchFamily="18" charset="0"/>
                <a:cs typeface="Calibri"/>
              </a:rPr>
              <a:t> </a:t>
            </a:r>
            <a:r>
              <a:rPr sz="2700" b="1" spc="-10" dirty="0">
                <a:solidFill>
                  <a:srgbClr val="BF0000"/>
                </a:solidFill>
                <a:latin typeface="Garamond" panose="02020404030301010803" pitchFamily="18" charset="0"/>
                <a:cs typeface="Calibri"/>
              </a:rPr>
              <a:t>surcharge</a:t>
            </a:r>
            <a:r>
              <a:rPr sz="2700" b="1" spc="590" dirty="0">
                <a:solidFill>
                  <a:srgbClr val="BF0000"/>
                </a:solidFill>
                <a:latin typeface="Garamond" panose="02020404030301010803" pitchFamily="18" charset="0"/>
                <a:cs typeface="Calibri"/>
              </a:rPr>
              <a:t> </a:t>
            </a:r>
            <a:r>
              <a:rPr sz="2700" b="1" spc="-10" dirty="0">
                <a:solidFill>
                  <a:srgbClr val="BF0000"/>
                </a:solidFill>
                <a:latin typeface="Garamond" panose="02020404030301010803" pitchFamily="18" charset="0"/>
                <a:cs typeface="Calibri"/>
              </a:rPr>
              <a:t>if</a:t>
            </a:r>
            <a:r>
              <a:rPr sz="2700" b="1" spc="595" dirty="0">
                <a:solidFill>
                  <a:srgbClr val="BF0000"/>
                </a:solidFill>
                <a:latin typeface="Garamond" panose="02020404030301010803" pitchFamily="18" charset="0"/>
                <a:cs typeface="Calibri"/>
              </a:rPr>
              <a:t> </a:t>
            </a:r>
            <a:r>
              <a:rPr sz="2700" b="1" spc="-10" dirty="0">
                <a:solidFill>
                  <a:srgbClr val="BF0000"/>
                </a:solidFill>
                <a:latin typeface="Garamond" panose="02020404030301010803" pitchFamily="18" charset="0"/>
                <a:cs typeface="Calibri"/>
              </a:rPr>
              <a:t>any</a:t>
            </a:r>
            <a:r>
              <a:rPr sz="2700" b="1" spc="595" dirty="0">
                <a:solidFill>
                  <a:srgbClr val="BF0000"/>
                </a:solidFill>
                <a:latin typeface="Garamond" panose="02020404030301010803" pitchFamily="18" charset="0"/>
                <a:cs typeface="Calibri"/>
              </a:rPr>
              <a:t> </a:t>
            </a:r>
            <a:r>
              <a:rPr sz="2700" b="1" spc="5" dirty="0">
                <a:solidFill>
                  <a:srgbClr val="BF0000"/>
                </a:solidFill>
                <a:latin typeface="Garamond" panose="02020404030301010803" pitchFamily="18" charset="0"/>
                <a:cs typeface="Calibri"/>
              </a:rPr>
              <a:t>and</a:t>
            </a:r>
            <a:r>
              <a:rPr sz="2700" b="1" spc="625" dirty="0">
                <a:solidFill>
                  <a:srgbClr val="BF0000"/>
                </a:solidFill>
                <a:latin typeface="Garamond" panose="02020404030301010803" pitchFamily="18" charset="0"/>
                <a:cs typeface="Calibri"/>
              </a:rPr>
              <a:t> </a:t>
            </a:r>
            <a:r>
              <a:rPr sz="2700" b="1" spc="-5" dirty="0">
                <a:solidFill>
                  <a:srgbClr val="BF0000"/>
                </a:solidFill>
                <a:latin typeface="Garamond" panose="02020404030301010803" pitchFamily="18" charset="0"/>
                <a:cs typeface="Calibri"/>
              </a:rPr>
              <a:t>cess) </a:t>
            </a:r>
            <a:r>
              <a:rPr sz="2700" b="1" dirty="0">
                <a:solidFill>
                  <a:srgbClr val="BF0000"/>
                </a:solidFill>
                <a:latin typeface="Garamond" panose="02020404030301010803" pitchFamily="18" charset="0"/>
                <a:cs typeface="Calibri"/>
              </a:rPr>
              <a:t> </a:t>
            </a:r>
            <a:r>
              <a:rPr sz="2700" dirty="0">
                <a:latin typeface="Garamond" panose="02020404030301010803" pitchFamily="18" charset="0"/>
                <a:cs typeface="Calibri"/>
              </a:rPr>
              <a:t>without reduction of </a:t>
            </a:r>
            <a:r>
              <a:rPr sz="2700" spc="-10" dirty="0">
                <a:latin typeface="Garamond" panose="02020404030301010803" pitchFamily="18" charset="0"/>
                <a:cs typeface="Calibri"/>
              </a:rPr>
              <a:t>any </a:t>
            </a:r>
            <a:r>
              <a:rPr sz="2700" spc="-5" dirty="0">
                <a:latin typeface="Garamond" panose="02020404030301010803" pitchFamily="18" charset="0"/>
                <a:cs typeface="Calibri"/>
              </a:rPr>
              <a:t>expenditure </a:t>
            </a:r>
            <a:r>
              <a:rPr sz="2700" dirty="0">
                <a:latin typeface="Garamond" panose="02020404030301010803" pitchFamily="18" charset="0"/>
                <a:cs typeface="Calibri"/>
              </a:rPr>
              <a:t>or </a:t>
            </a:r>
            <a:r>
              <a:rPr sz="2700" spc="5" dirty="0">
                <a:latin typeface="Garamond" panose="02020404030301010803" pitchFamily="18" charset="0"/>
                <a:cs typeface="Calibri"/>
              </a:rPr>
              <a:t>allowances </a:t>
            </a:r>
            <a:r>
              <a:rPr sz="2700" spc="15" dirty="0">
                <a:latin typeface="Garamond" panose="02020404030301010803" pitchFamily="18" charset="0"/>
                <a:cs typeface="Calibri"/>
              </a:rPr>
              <a:t>or </a:t>
            </a:r>
            <a:r>
              <a:rPr sz="2700" dirty="0">
                <a:latin typeface="Garamond" panose="02020404030301010803" pitchFamily="18" charset="0"/>
                <a:cs typeface="Calibri"/>
              </a:rPr>
              <a:t>set </a:t>
            </a:r>
            <a:r>
              <a:rPr sz="2700" spc="-5" dirty="0">
                <a:latin typeface="Garamond" panose="02020404030301010803" pitchFamily="18" charset="0"/>
                <a:cs typeface="Calibri"/>
              </a:rPr>
              <a:t>off </a:t>
            </a:r>
            <a:r>
              <a:rPr sz="2700" spc="15" dirty="0">
                <a:latin typeface="Garamond" panose="02020404030301010803" pitchFamily="18" charset="0"/>
                <a:cs typeface="Calibri"/>
              </a:rPr>
              <a:t>of </a:t>
            </a:r>
            <a:r>
              <a:rPr sz="2700" spc="20" dirty="0">
                <a:latin typeface="Garamond" panose="02020404030301010803" pitchFamily="18" charset="0"/>
                <a:cs typeface="Calibri"/>
              </a:rPr>
              <a:t> </a:t>
            </a:r>
            <a:r>
              <a:rPr sz="2700" spc="-5" dirty="0">
                <a:latin typeface="Garamond" panose="02020404030301010803" pitchFamily="18" charset="0"/>
                <a:cs typeface="Calibri"/>
              </a:rPr>
              <a:t>losses.</a:t>
            </a:r>
            <a:endParaRPr sz="2700" dirty="0">
              <a:latin typeface="Garamond" panose="02020404030301010803" pitchFamily="18" charset="0"/>
              <a:cs typeface="Calibri"/>
            </a:endParaRPr>
          </a:p>
          <a:p>
            <a:pPr>
              <a:lnSpc>
                <a:spcPct val="100000"/>
              </a:lnSpc>
              <a:spcBef>
                <a:spcPts val="15"/>
              </a:spcBef>
            </a:pPr>
            <a:endParaRPr sz="2600" dirty="0">
              <a:latin typeface="Garamond" panose="02020404030301010803" pitchFamily="18" charset="0"/>
              <a:cs typeface="Calibri"/>
            </a:endParaRPr>
          </a:p>
          <a:p>
            <a:pPr marL="12700" marR="24765" indent="-635">
              <a:lnSpc>
                <a:spcPts val="2640"/>
              </a:lnSpc>
              <a:spcBef>
                <a:spcPts val="5"/>
              </a:spcBef>
              <a:buSzPct val="92592"/>
              <a:buFont typeface="Arial MT"/>
              <a:buChar char="•"/>
              <a:tabLst>
                <a:tab pos="128905" algn="l"/>
                <a:tab pos="640080" algn="l"/>
              </a:tabLst>
            </a:pPr>
            <a:r>
              <a:rPr sz="2700" spc="5" dirty="0">
                <a:latin typeface="Garamond" panose="02020404030301010803" pitchFamily="18" charset="0"/>
                <a:cs typeface="Calibri"/>
              </a:rPr>
              <a:t>Other</a:t>
            </a:r>
            <a:r>
              <a:rPr sz="2700" spc="145" dirty="0">
                <a:latin typeface="Garamond" panose="02020404030301010803" pitchFamily="18" charset="0"/>
                <a:cs typeface="Calibri"/>
              </a:rPr>
              <a:t> </a:t>
            </a:r>
            <a:r>
              <a:rPr sz="2700" spc="5" dirty="0">
                <a:latin typeface="Garamond" panose="02020404030301010803" pitchFamily="18" charset="0"/>
                <a:cs typeface="Calibri"/>
              </a:rPr>
              <a:t>incomes</a:t>
            </a:r>
            <a:r>
              <a:rPr sz="2700" spc="145" dirty="0">
                <a:latin typeface="Garamond" panose="02020404030301010803" pitchFamily="18" charset="0"/>
                <a:cs typeface="Calibri"/>
              </a:rPr>
              <a:t> </a:t>
            </a:r>
            <a:r>
              <a:rPr sz="2700" spc="5" dirty="0">
                <a:latin typeface="Garamond" panose="02020404030301010803" pitchFamily="18" charset="0"/>
                <a:cs typeface="Calibri"/>
              </a:rPr>
              <a:t>(if</a:t>
            </a:r>
            <a:r>
              <a:rPr sz="2700" spc="135" dirty="0">
                <a:latin typeface="Garamond" panose="02020404030301010803" pitchFamily="18" charset="0"/>
                <a:cs typeface="Calibri"/>
              </a:rPr>
              <a:t> </a:t>
            </a:r>
            <a:r>
              <a:rPr sz="2700" spc="-10" dirty="0">
                <a:latin typeface="Garamond" panose="02020404030301010803" pitchFamily="18" charset="0"/>
                <a:cs typeface="Calibri"/>
              </a:rPr>
              <a:t>any)</a:t>
            </a:r>
            <a:r>
              <a:rPr sz="2700" spc="160" dirty="0">
                <a:latin typeface="Garamond" panose="02020404030301010803" pitchFamily="18" charset="0"/>
                <a:cs typeface="Calibri"/>
              </a:rPr>
              <a:t> </a:t>
            </a:r>
            <a:r>
              <a:rPr sz="2700" dirty="0">
                <a:latin typeface="Garamond" panose="02020404030301010803" pitchFamily="18" charset="0"/>
                <a:cs typeface="Calibri"/>
              </a:rPr>
              <a:t>of</a:t>
            </a:r>
            <a:r>
              <a:rPr sz="2700" spc="135" dirty="0">
                <a:latin typeface="Garamond" panose="02020404030301010803" pitchFamily="18" charset="0"/>
                <a:cs typeface="Calibri"/>
              </a:rPr>
              <a:t> </a:t>
            </a:r>
            <a:r>
              <a:rPr sz="2700" spc="5" dirty="0">
                <a:latin typeface="Garamond" panose="02020404030301010803" pitchFamily="18" charset="0"/>
                <a:cs typeface="Calibri"/>
              </a:rPr>
              <a:t>the</a:t>
            </a:r>
            <a:r>
              <a:rPr sz="2700" spc="155" dirty="0">
                <a:latin typeface="Garamond" panose="02020404030301010803" pitchFamily="18" charset="0"/>
                <a:cs typeface="Calibri"/>
              </a:rPr>
              <a:t> </a:t>
            </a:r>
            <a:r>
              <a:rPr sz="2700" dirty="0">
                <a:latin typeface="Garamond" panose="02020404030301010803" pitchFamily="18" charset="0"/>
                <a:cs typeface="Calibri"/>
              </a:rPr>
              <a:t>trust/institution</a:t>
            </a:r>
            <a:r>
              <a:rPr sz="2700" spc="130" dirty="0">
                <a:latin typeface="Garamond" panose="02020404030301010803" pitchFamily="18" charset="0"/>
                <a:cs typeface="Calibri"/>
              </a:rPr>
              <a:t> </a:t>
            </a:r>
            <a:r>
              <a:rPr sz="2700" dirty="0">
                <a:latin typeface="Garamond" panose="02020404030301010803" pitchFamily="18" charset="0"/>
                <a:cs typeface="Calibri"/>
              </a:rPr>
              <a:t>will</a:t>
            </a:r>
            <a:r>
              <a:rPr sz="2700" spc="150" dirty="0">
                <a:latin typeface="Garamond" panose="02020404030301010803" pitchFamily="18" charset="0"/>
                <a:cs typeface="Calibri"/>
              </a:rPr>
              <a:t> </a:t>
            </a:r>
            <a:r>
              <a:rPr sz="2700" spc="5" dirty="0">
                <a:latin typeface="Garamond" panose="02020404030301010803" pitchFamily="18" charset="0"/>
                <a:cs typeface="Calibri"/>
              </a:rPr>
              <a:t>be</a:t>
            </a:r>
            <a:r>
              <a:rPr sz="2700" spc="155" dirty="0">
                <a:latin typeface="Garamond" panose="02020404030301010803" pitchFamily="18" charset="0"/>
                <a:cs typeface="Calibri"/>
              </a:rPr>
              <a:t> </a:t>
            </a:r>
            <a:r>
              <a:rPr sz="2700" spc="-15" dirty="0">
                <a:latin typeface="Garamond" panose="02020404030301010803" pitchFamily="18" charset="0"/>
                <a:cs typeface="Calibri"/>
              </a:rPr>
              <a:t>taxable</a:t>
            </a:r>
            <a:r>
              <a:rPr sz="2700" spc="125" dirty="0">
                <a:latin typeface="Garamond" panose="02020404030301010803" pitchFamily="18" charset="0"/>
                <a:cs typeface="Calibri"/>
              </a:rPr>
              <a:t> </a:t>
            </a:r>
            <a:r>
              <a:rPr sz="2700" spc="10" dirty="0">
                <a:latin typeface="Garamond" panose="02020404030301010803" pitchFamily="18" charset="0"/>
                <a:cs typeface="Calibri"/>
              </a:rPr>
              <a:t>per </a:t>
            </a:r>
            <a:r>
              <a:rPr sz="2700" spc="-595" dirty="0">
                <a:latin typeface="Garamond" panose="02020404030301010803" pitchFamily="18" charset="0"/>
                <a:cs typeface="Calibri"/>
              </a:rPr>
              <a:t> </a:t>
            </a:r>
            <a:r>
              <a:rPr sz="2700" spc="5" dirty="0">
                <a:latin typeface="Garamond" panose="02020404030301010803" pitchFamily="18" charset="0"/>
                <a:cs typeface="Calibri"/>
              </a:rPr>
              <a:t>the	</a:t>
            </a:r>
            <a:r>
              <a:rPr sz="2700" spc="-10" dirty="0">
                <a:latin typeface="Garamond" panose="02020404030301010803" pitchFamily="18" charset="0"/>
                <a:cs typeface="Calibri"/>
              </a:rPr>
              <a:t>currently</a:t>
            </a:r>
            <a:r>
              <a:rPr sz="2700" spc="50" dirty="0">
                <a:latin typeface="Garamond" panose="02020404030301010803" pitchFamily="18" charset="0"/>
                <a:cs typeface="Calibri"/>
              </a:rPr>
              <a:t> </a:t>
            </a:r>
            <a:r>
              <a:rPr sz="2700" spc="5" dirty="0">
                <a:latin typeface="Garamond" panose="02020404030301010803" pitchFamily="18" charset="0"/>
                <a:cs typeface="Calibri"/>
              </a:rPr>
              <a:t>applicable</a:t>
            </a:r>
            <a:r>
              <a:rPr sz="2700" spc="40" dirty="0">
                <a:latin typeface="Garamond" panose="02020404030301010803" pitchFamily="18" charset="0"/>
                <a:cs typeface="Calibri"/>
              </a:rPr>
              <a:t> </a:t>
            </a:r>
            <a:r>
              <a:rPr sz="2700" spc="-10" dirty="0">
                <a:latin typeface="Garamond" panose="02020404030301010803" pitchFamily="18" charset="0"/>
                <a:cs typeface="Calibri"/>
              </a:rPr>
              <a:t>provisions.</a:t>
            </a:r>
            <a:endParaRPr sz="2700" dirty="0">
              <a:latin typeface="Garamond" panose="02020404030301010803" pitchFamily="18" charset="0"/>
              <a:cs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txBox="1"/>
          <p:nvPr/>
        </p:nvSpPr>
        <p:spPr>
          <a:xfrm>
            <a:off x="9605226" y="7118884"/>
            <a:ext cx="196215" cy="193040"/>
          </a:xfrm>
          <a:prstGeom prst="rect">
            <a:avLst/>
          </a:prstGeom>
        </p:spPr>
        <p:txBody>
          <a:bodyPr vert="horz" wrap="square" lIns="0" tIns="0" rIns="0" bIns="0" rtlCol="0">
            <a:spAutoFit/>
          </a:bodyPr>
          <a:lstStyle/>
          <a:p>
            <a:pPr marL="12700">
              <a:lnSpc>
                <a:spcPts val="1350"/>
              </a:lnSpc>
            </a:pPr>
            <a:r>
              <a:rPr sz="1300" spc="10" dirty="0">
                <a:solidFill>
                  <a:srgbClr val="878787"/>
                </a:solidFill>
                <a:latin typeface="Calibri"/>
                <a:cs typeface="Calibri"/>
              </a:rPr>
              <a:t>20</a:t>
            </a:r>
            <a:endParaRPr sz="1300">
              <a:latin typeface="Calibri"/>
              <a:cs typeface="Calibri"/>
            </a:endParaRPr>
          </a:p>
        </p:txBody>
      </p:sp>
      <p:sp>
        <p:nvSpPr>
          <p:cNvPr id="2" name="object 2"/>
          <p:cNvSpPr txBox="1">
            <a:spLocks noGrp="1"/>
          </p:cNvSpPr>
          <p:nvPr>
            <p:ph type="title"/>
          </p:nvPr>
        </p:nvSpPr>
        <p:spPr>
          <a:xfrm>
            <a:off x="1026709" y="168598"/>
            <a:ext cx="8633460" cy="1437640"/>
          </a:xfrm>
          <a:prstGeom prst="rect">
            <a:avLst/>
          </a:prstGeom>
        </p:spPr>
        <p:txBody>
          <a:bodyPr vert="horz" wrap="square" lIns="0" tIns="10795" rIns="0" bIns="0" rtlCol="0">
            <a:spAutoFit/>
          </a:bodyPr>
          <a:lstStyle/>
          <a:p>
            <a:pPr marL="12700" marR="5080" indent="4445" algn="ctr">
              <a:lnSpc>
                <a:spcPct val="101299"/>
              </a:lnSpc>
              <a:spcBef>
                <a:spcPts val="85"/>
              </a:spcBef>
              <a:tabLst>
                <a:tab pos="4610735" algn="l"/>
              </a:tabLst>
            </a:pPr>
            <a:r>
              <a:rPr sz="3050" spc="5" dirty="0"/>
              <a:t>FA: </a:t>
            </a:r>
            <a:r>
              <a:rPr sz="3050" spc="10" dirty="0"/>
              <a:t>2022 </a:t>
            </a:r>
            <a:r>
              <a:rPr sz="3050" spc="15" dirty="0"/>
              <a:t>– </a:t>
            </a:r>
            <a:r>
              <a:rPr sz="3050" spc="10" dirty="0"/>
              <a:t>Proportionate income (instead </a:t>
            </a:r>
            <a:r>
              <a:rPr sz="3050" spc="15" dirty="0"/>
              <a:t>of </a:t>
            </a:r>
            <a:r>
              <a:rPr sz="3050" spc="10" dirty="0"/>
              <a:t>entire </a:t>
            </a:r>
            <a:r>
              <a:rPr sz="3050" spc="15" dirty="0"/>
              <a:t> </a:t>
            </a:r>
            <a:r>
              <a:rPr sz="3050" spc="10" dirty="0"/>
              <a:t>income)</a:t>
            </a:r>
            <a:r>
              <a:rPr sz="3050" spc="25" dirty="0"/>
              <a:t> </a:t>
            </a:r>
            <a:r>
              <a:rPr sz="3050" spc="10" dirty="0"/>
              <a:t>now made</a:t>
            </a:r>
            <a:r>
              <a:rPr sz="3050" spc="20" dirty="0"/>
              <a:t> </a:t>
            </a:r>
            <a:r>
              <a:rPr sz="3050" spc="10" dirty="0"/>
              <a:t>taxable	</a:t>
            </a:r>
            <a:r>
              <a:rPr sz="3050" spc="5" dirty="0"/>
              <a:t>on</a:t>
            </a:r>
            <a:r>
              <a:rPr sz="3050" spc="-60" dirty="0"/>
              <a:t> </a:t>
            </a:r>
            <a:r>
              <a:rPr sz="3050" spc="10" dirty="0"/>
              <a:t>account</a:t>
            </a:r>
            <a:r>
              <a:rPr sz="3050" spc="-60" dirty="0"/>
              <a:t> </a:t>
            </a:r>
            <a:r>
              <a:rPr sz="3050" spc="15" dirty="0"/>
              <a:t>of</a:t>
            </a:r>
            <a:r>
              <a:rPr sz="3050" spc="-55" dirty="0"/>
              <a:t> </a:t>
            </a:r>
            <a:r>
              <a:rPr sz="3050" spc="10" dirty="0"/>
              <a:t>prescribed </a:t>
            </a:r>
            <a:r>
              <a:rPr sz="3050" spc="-675" dirty="0"/>
              <a:t> </a:t>
            </a:r>
            <a:r>
              <a:rPr sz="3050" spc="15" dirty="0"/>
              <a:t>non-</a:t>
            </a:r>
            <a:r>
              <a:rPr sz="3050" spc="-5" dirty="0"/>
              <a:t> </a:t>
            </a:r>
            <a:r>
              <a:rPr sz="3050" spc="10" dirty="0"/>
              <a:t>compliance</a:t>
            </a:r>
            <a:endParaRPr sz="3050"/>
          </a:p>
        </p:txBody>
      </p:sp>
      <p:sp>
        <p:nvSpPr>
          <p:cNvPr id="3" name="object 3"/>
          <p:cNvSpPr txBox="1">
            <a:spLocks noGrp="1"/>
          </p:cNvSpPr>
          <p:nvPr>
            <p:ph idx="1"/>
          </p:nvPr>
        </p:nvSpPr>
        <p:spPr>
          <a:xfrm>
            <a:off x="774700" y="2738374"/>
            <a:ext cx="9205807" cy="2297039"/>
          </a:xfrm>
          <a:prstGeom prst="rect">
            <a:avLst/>
          </a:prstGeom>
        </p:spPr>
        <p:txBody>
          <a:bodyPr vert="horz" wrap="square" lIns="0" tIns="45085" rIns="0" bIns="0" rtlCol="0">
            <a:spAutoFit/>
          </a:bodyPr>
          <a:lstStyle/>
          <a:p>
            <a:pPr marL="12700" marR="11430" algn="just">
              <a:lnSpc>
                <a:spcPct val="93500"/>
              </a:lnSpc>
              <a:spcBef>
                <a:spcPts val="355"/>
              </a:spcBef>
              <a:buSzPct val="93220"/>
              <a:buFont typeface="Arial MT"/>
              <a:buChar char="•"/>
              <a:tabLst>
                <a:tab pos="140970" algn="l"/>
              </a:tabLst>
            </a:pPr>
            <a:r>
              <a:rPr b="0" dirty="0">
                <a:latin typeface="Calibri"/>
                <a:cs typeface="Calibri"/>
              </a:rPr>
              <a:t>It</a:t>
            </a:r>
            <a:r>
              <a:rPr b="0" spc="5" dirty="0">
                <a:latin typeface="Calibri"/>
                <a:cs typeface="Calibri"/>
              </a:rPr>
              <a:t> is</a:t>
            </a:r>
            <a:r>
              <a:rPr b="0" spc="10" dirty="0">
                <a:latin typeface="Calibri"/>
                <a:cs typeface="Calibri"/>
              </a:rPr>
              <a:t> </a:t>
            </a:r>
            <a:r>
              <a:rPr b="0" spc="-5" dirty="0">
                <a:latin typeface="Calibri"/>
                <a:cs typeface="Calibri"/>
              </a:rPr>
              <a:t>provided</a:t>
            </a:r>
            <a:r>
              <a:rPr b="0" dirty="0">
                <a:latin typeface="Calibri"/>
                <a:cs typeface="Calibri"/>
              </a:rPr>
              <a:t> that</a:t>
            </a:r>
            <a:r>
              <a:rPr b="0" spc="5" dirty="0">
                <a:latin typeface="Calibri"/>
                <a:cs typeface="Calibri"/>
              </a:rPr>
              <a:t> if</a:t>
            </a:r>
            <a:r>
              <a:rPr b="0" spc="10" dirty="0">
                <a:latin typeface="Calibri"/>
                <a:cs typeface="Calibri"/>
              </a:rPr>
              <a:t> </a:t>
            </a:r>
            <a:r>
              <a:rPr b="0" spc="-5" dirty="0">
                <a:latin typeface="Calibri"/>
                <a:cs typeface="Calibri"/>
              </a:rPr>
              <a:t>trust/institution</a:t>
            </a:r>
            <a:r>
              <a:rPr b="0" dirty="0">
                <a:latin typeface="Calibri"/>
                <a:cs typeface="Calibri"/>
              </a:rPr>
              <a:t> </a:t>
            </a:r>
            <a:r>
              <a:rPr dirty="0">
                <a:solidFill>
                  <a:srgbClr val="BF0000"/>
                </a:solidFill>
              </a:rPr>
              <a:t>diverts</a:t>
            </a:r>
            <a:r>
              <a:rPr spc="5" dirty="0">
                <a:solidFill>
                  <a:srgbClr val="BF0000"/>
                </a:solidFill>
              </a:rPr>
              <a:t> </a:t>
            </a:r>
            <a:r>
              <a:rPr spc="10" dirty="0">
                <a:solidFill>
                  <a:srgbClr val="BF0000"/>
                </a:solidFill>
              </a:rPr>
              <a:t>income/ </a:t>
            </a:r>
            <a:r>
              <a:rPr spc="15" dirty="0">
                <a:solidFill>
                  <a:srgbClr val="BF0000"/>
                </a:solidFill>
              </a:rPr>
              <a:t> </a:t>
            </a:r>
            <a:r>
              <a:rPr dirty="0">
                <a:solidFill>
                  <a:srgbClr val="BF0000"/>
                </a:solidFill>
              </a:rPr>
              <a:t>provides </a:t>
            </a:r>
            <a:r>
              <a:rPr spc="-5" dirty="0">
                <a:solidFill>
                  <a:srgbClr val="BF0000"/>
                </a:solidFill>
              </a:rPr>
              <a:t>excessive </a:t>
            </a:r>
            <a:r>
              <a:rPr spc="5" dirty="0">
                <a:solidFill>
                  <a:srgbClr val="BF0000"/>
                </a:solidFill>
              </a:rPr>
              <a:t>benefits </a:t>
            </a:r>
            <a:r>
              <a:rPr dirty="0">
                <a:solidFill>
                  <a:srgbClr val="BF0000"/>
                </a:solidFill>
              </a:rPr>
              <a:t>to trustees/other </a:t>
            </a:r>
            <a:r>
              <a:rPr spc="5" dirty="0">
                <a:solidFill>
                  <a:srgbClr val="BF0000"/>
                </a:solidFill>
              </a:rPr>
              <a:t>specified </a:t>
            </a:r>
            <a:r>
              <a:rPr spc="10" dirty="0">
                <a:solidFill>
                  <a:srgbClr val="BF0000"/>
                </a:solidFill>
              </a:rPr>
              <a:t> persons or deploys </a:t>
            </a:r>
            <a:r>
              <a:rPr spc="5" dirty="0">
                <a:solidFill>
                  <a:srgbClr val="BF0000"/>
                </a:solidFill>
              </a:rPr>
              <a:t>its </a:t>
            </a:r>
            <a:r>
              <a:rPr spc="20" dirty="0">
                <a:solidFill>
                  <a:srgbClr val="BF0000"/>
                </a:solidFill>
              </a:rPr>
              <a:t>funds </a:t>
            </a:r>
            <a:r>
              <a:rPr spc="15" dirty="0">
                <a:solidFill>
                  <a:srgbClr val="BF0000"/>
                </a:solidFill>
              </a:rPr>
              <a:t>in </a:t>
            </a:r>
            <a:r>
              <a:rPr dirty="0">
                <a:solidFill>
                  <a:srgbClr val="BF0000"/>
                </a:solidFill>
              </a:rPr>
              <a:t>prohibited </a:t>
            </a:r>
            <a:r>
              <a:rPr spc="-5" dirty="0">
                <a:solidFill>
                  <a:srgbClr val="BF0000"/>
                </a:solidFill>
              </a:rPr>
              <a:t>investments </a:t>
            </a:r>
            <a:r>
              <a:rPr dirty="0">
                <a:solidFill>
                  <a:srgbClr val="BF0000"/>
                </a:solidFill>
              </a:rPr>
              <a:t> </a:t>
            </a:r>
            <a:r>
              <a:rPr spc="15" dirty="0">
                <a:solidFill>
                  <a:srgbClr val="0F233D"/>
                </a:solidFill>
              </a:rPr>
              <a:t>only</a:t>
            </a:r>
            <a:r>
              <a:rPr spc="20" dirty="0">
                <a:solidFill>
                  <a:srgbClr val="0F233D"/>
                </a:solidFill>
              </a:rPr>
              <a:t> </a:t>
            </a:r>
            <a:r>
              <a:rPr dirty="0">
                <a:solidFill>
                  <a:srgbClr val="0F233D"/>
                </a:solidFill>
              </a:rPr>
              <a:t>that</a:t>
            </a:r>
            <a:r>
              <a:rPr spc="5" dirty="0">
                <a:solidFill>
                  <a:srgbClr val="0F233D"/>
                </a:solidFill>
              </a:rPr>
              <a:t> part</a:t>
            </a:r>
            <a:r>
              <a:rPr spc="10" dirty="0">
                <a:solidFill>
                  <a:srgbClr val="0F233D"/>
                </a:solidFill>
              </a:rPr>
              <a:t> of</a:t>
            </a:r>
            <a:r>
              <a:rPr spc="15" dirty="0">
                <a:solidFill>
                  <a:srgbClr val="0F233D"/>
                </a:solidFill>
              </a:rPr>
              <a:t> </a:t>
            </a:r>
            <a:r>
              <a:rPr spc="10" dirty="0">
                <a:solidFill>
                  <a:srgbClr val="0F233D"/>
                </a:solidFill>
              </a:rPr>
              <a:t>income</a:t>
            </a:r>
            <a:r>
              <a:rPr spc="15" dirty="0">
                <a:solidFill>
                  <a:srgbClr val="0F233D"/>
                </a:solidFill>
              </a:rPr>
              <a:t> </a:t>
            </a:r>
            <a:r>
              <a:rPr b="0" dirty="0">
                <a:latin typeface="Calibri"/>
                <a:cs typeface="Calibri"/>
              </a:rPr>
              <a:t>that</a:t>
            </a:r>
            <a:r>
              <a:rPr b="0" spc="5" dirty="0">
                <a:latin typeface="Calibri"/>
                <a:cs typeface="Calibri"/>
              </a:rPr>
              <a:t> is</a:t>
            </a:r>
            <a:r>
              <a:rPr b="0" spc="10" dirty="0">
                <a:latin typeface="Calibri"/>
                <a:cs typeface="Calibri"/>
              </a:rPr>
              <a:t> </a:t>
            </a:r>
            <a:r>
              <a:rPr b="0" spc="-5" dirty="0">
                <a:latin typeface="Calibri"/>
                <a:cs typeface="Calibri"/>
              </a:rPr>
              <a:t>diverted/regarded</a:t>
            </a:r>
            <a:r>
              <a:rPr b="0" dirty="0">
                <a:latin typeface="Calibri"/>
                <a:cs typeface="Calibri"/>
              </a:rPr>
              <a:t> </a:t>
            </a:r>
            <a:r>
              <a:rPr b="0" spc="10" dirty="0">
                <a:latin typeface="Calibri"/>
                <a:cs typeface="Calibri"/>
              </a:rPr>
              <a:t>as </a:t>
            </a:r>
            <a:r>
              <a:rPr b="0" spc="-655" dirty="0">
                <a:latin typeface="Calibri"/>
                <a:cs typeface="Calibri"/>
              </a:rPr>
              <a:t> </a:t>
            </a:r>
            <a:r>
              <a:rPr b="0" spc="-10" dirty="0">
                <a:latin typeface="Calibri"/>
                <a:cs typeface="Calibri"/>
              </a:rPr>
              <a:t>excessive</a:t>
            </a:r>
            <a:r>
              <a:rPr b="0" spc="-5" dirty="0">
                <a:latin typeface="Calibri"/>
                <a:cs typeface="Calibri"/>
              </a:rPr>
              <a:t> </a:t>
            </a:r>
            <a:r>
              <a:rPr b="0" dirty="0">
                <a:latin typeface="Calibri"/>
                <a:cs typeface="Calibri"/>
              </a:rPr>
              <a:t>benefit/deployed</a:t>
            </a:r>
            <a:r>
              <a:rPr b="0" spc="5" dirty="0">
                <a:latin typeface="Calibri"/>
                <a:cs typeface="Calibri"/>
              </a:rPr>
              <a:t> in</a:t>
            </a:r>
            <a:r>
              <a:rPr b="0" spc="10" dirty="0">
                <a:latin typeface="Calibri"/>
                <a:cs typeface="Calibri"/>
              </a:rPr>
              <a:t> </a:t>
            </a:r>
            <a:r>
              <a:rPr b="0" dirty="0">
                <a:latin typeface="Calibri"/>
                <a:cs typeface="Calibri"/>
              </a:rPr>
              <a:t>prohibited</a:t>
            </a:r>
            <a:r>
              <a:rPr b="0" spc="5" dirty="0">
                <a:latin typeface="Calibri"/>
                <a:cs typeface="Calibri"/>
              </a:rPr>
              <a:t> </a:t>
            </a:r>
            <a:r>
              <a:rPr b="0" spc="-5" dirty="0">
                <a:latin typeface="Calibri"/>
                <a:cs typeface="Calibri"/>
              </a:rPr>
              <a:t>investments </a:t>
            </a:r>
            <a:r>
              <a:rPr b="0" spc="-655" dirty="0">
                <a:latin typeface="Calibri"/>
                <a:cs typeface="Calibri"/>
              </a:rPr>
              <a:t> </a:t>
            </a:r>
            <a:r>
              <a:rPr spc="5" dirty="0">
                <a:solidFill>
                  <a:srgbClr val="0F233D"/>
                </a:solidFill>
              </a:rPr>
              <a:t>would</a:t>
            </a:r>
            <a:r>
              <a:rPr spc="25" dirty="0">
                <a:solidFill>
                  <a:srgbClr val="0F233D"/>
                </a:solidFill>
              </a:rPr>
              <a:t> </a:t>
            </a:r>
            <a:r>
              <a:rPr spc="15" dirty="0">
                <a:solidFill>
                  <a:srgbClr val="0F233D"/>
                </a:solidFill>
              </a:rPr>
              <a:t>be</a:t>
            </a:r>
            <a:r>
              <a:rPr spc="5" dirty="0">
                <a:solidFill>
                  <a:srgbClr val="0F233D"/>
                </a:solidFill>
              </a:rPr>
              <a:t> </a:t>
            </a:r>
            <a:r>
              <a:rPr spc="-5" dirty="0">
                <a:solidFill>
                  <a:srgbClr val="0F233D"/>
                </a:solidFill>
              </a:rPr>
              <a:t>taxable</a:t>
            </a:r>
            <a:r>
              <a:rPr b="0" spc="-5" dirty="0">
                <a:latin typeface="Calibri"/>
                <a:cs typeface="Calibri"/>
              </a:rPr>
              <a:t>.</a:t>
            </a:r>
            <a:r>
              <a:rPr b="0" spc="70" dirty="0">
                <a:latin typeface="Calibri"/>
                <a:cs typeface="Calibri"/>
              </a:rPr>
              <a:t> </a:t>
            </a:r>
            <a:r>
              <a:rPr b="0" dirty="0">
                <a:latin typeface="Calibri"/>
                <a:cs typeface="Calibri"/>
              </a:rPr>
              <a:t>(items</a:t>
            </a:r>
            <a:r>
              <a:rPr b="0" spc="10" dirty="0">
                <a:latin typeface="Calibri"/>
                <a:cs typeface="Calibri"/>
              </a:rPr>
              <a:t> </a:t>
            </a:r>
            <a:r>
              <a:rPr b="0" spc="5" dirty="0">
                <a:latin typeface="Calibri"/>
                <a:cs typeface="Calibri"/>
              </a:rPr>
              <a:t>iii</a:t>
            </a:r>
            <a:r>
              <a:rPr b="0" spc="15" dirty="0">
                <a:latin typeface="Calibri"/>
                <a:cs typeface="Calibri"/>
              </a:rPr>
              <a:t> &amp;</a:t>
            </a:r>
            <a:r>
              <a:rPr b="0" spc="45" dirty="0">
                <a:latin typeface="Calibri"/>
                <a:cs typeface="Calibri"/>
              </a:rPr>
              <a:t> </a:t>
            </a:r>
            <a:r>
              <a:rPr b="0" spc="5" dirty="0">
                <a:latin typeface="Calibri"/>
                <a:cs typeface="Calibri"/>
              </a:rPr>
              <a:t>iv) in</a:t>
            </a:r>
            <a:r>
              <a:rPr b="0" spc="35" dirty="0">
                <a:latin typeface="Calibri"/>
                <a:cs typeface="Calibri"/>
              </a:rPr>
              <a:t> </a:t>
            </a:r>
            <a:r>
              <a:rPr b="0" spc="10" dirty="0">
                <a:latin typeface="Calibri"/>
                <a:cs typeface="Calibri"/>
              </a:rPr>
              <a:t>the</a:t>
            </a:r>
            <a:r>
              <a:rPr b="0" spc="-5" dirty="0">
                <a:latin typeface="Calibri"/>
                <a:cs typeface="Calibri"/>
              </a:rPr>
              <a:t> previous</a:t>
            </a:r>
            <a:r>
              <a:rPr b="0" spc="10" dirty="0">
                <a:latin typeface="Calibri"/>
                <a:cs typeface="Calibri"/>
              </a:rPr>
              <a:t> slide</a:t>
            </a:r>
          </a:p>
          <a:p>
            <a:pPr>
              <a:lnSpc>
                <a:spcPct val="100000"/>
              </a:lnSpc>
              <a:spcBef>
                <a:spcPts val="35"/>
              </a:spcBef>
              <a:buFont typeface="Arial MT"/>
              <a:buChar char="•"/>
            </a:pPr>
            <a:endParaRPr sz="2400" dirty="0">
              <a:latin typeface="Calibri"/>
              <a:cs typeface="Calibri"/>
            </a:endParaRPr>
          </a:p>
          <a:p>
            <a:pPr marL="140335" indent="-128270" algn="just">
              <a:lnSpc>
                <a:spcPct val="100000"/>
              </a:lnSpc>
              <a:buSzPct val="93220"/>
              <a:buFont typeface="Arial MT"/>
              <a:buChar char="•"/>
              <a:tabLst>
                <a:tab pos="140970" algn="l"/>
              </a:tabLst>
            </a:pPr>
            <a:r>
              <a:rPr lang="en-GB" b="0" spc="5" dirty="0">
                <a:latin typeface="Calibri"/>
                <a:cs typeface="Calibri"/>
              </a:rPr>
              <a:t>This </a:t>
            </a:r>
            <a:r>
              <a:rPr lang="en-GB" b="0" spc="25" dirty="0">
                <a:latin typeface="Calibri"/>
                <a:cs typeface="Calibri"/>
              </a:rPr>
              <a:t> </a:t>
            </a:r>
            <a:r>
              <a:rPr lang="en-GB" b="0" spc="5" dirty="0">
                <a:latin typeface="Calibri"/>
                <a:cs typeface="Calibri"/>
              </a:rPr>
              <a:t>position </a:t>
            </a:r>
            <a:r>
              <a:rPr lang="en-GB" b="0" spc="40" dirty="0">
                <a:latin typeface="Calibri"/>
                <a:cs typeface="Calibri"/>
              </a:rPr>
              <a:t> </a:t>
            </a:r>
            <a:r>
              <a:rPr lang="en-GB" b="0" spc="5" dirty="0">
                <a:latin typeface="Calibri"/>
                <a:cs typeface="Calibri"/>
              </a:rPr>
              <a:t>has </a:t>
            </a:r>
            <a:r>
              <a:rPr lang="en-GB" b="0" spc="30" dirty="0">
                <a:latin typeface="Calibri"/>
                <a:cs typeface="Calibri"/>
              </a:rPr>
              <a:t> </a:t>
            </a:r>
            <a:r>
              <a:rPr lang="en-GB" b="0" spc="10" dirty="0">
                <a:latin typeface="Calibri"/>
                <a:cs typeface="Calibri"/>
              </a:rPr>
              <a:t>been </a:t>
            </a:r>
            <a:r>
              <a:rPr lang="en-GB" b="0" spc="35" dirty="0">
                <a:latin typeface="Calibri"/>
                <a:cs typeface="Calibri"/>
              </a:rPr>
              <a:t> </a:t>
            </a:r>
            <a:r>
              <a:rPr lang="en-GB" b="0" spc="10" dirty="0">
                <a:latin typeface="Calibri"/>
                <a:cs typeface="Calibri"/>
              </a:rPr>
              <a:t>upheld </a:t>
            </a:r>
            <a:r>
              <a:rPr lang="en-GB" b="0" spc="40" dirty="0">
                <a:latin typeface="Calibri"/>
                <a:cs typeface="Calibri"/>
              </a:rPr>
              <a:t> </a:t>
            </a:r>
            <a:r>
              <a:rPr lang="en-GB" b="0" spc="5" dirty="0">
                <a:latin typeface="Calibri"/>
                <a:cs typeface="Calibri"/>
              </a:rPr>
              <a:t>in </a:t>
            </a:r>
            <a:r>
              <a:rPr lang="en-GB" b="0" spc="10" dirty="0">
                <a:latin typeface="Calibri"/>
                <a:cs typeface="Calibri"/>
              </a:rPr>
              <a:t> </a:t>
            </a:r>
            <a:r>
              <a:rPr lang="en-GB" b="0" dirty="0">
                <a:latin typeface="Calibri"/>
                <a:cs typeface="Calibri"/>
              </a:rPr>
              <a:t>certain</a:t>
            </a:r>
            <a:r>
              <a:rPr lang="en-GB" b="0" spc="715" dirty="0">
                <a:latin typeface="Calibri"/>
                <a:cs typeface="Calibri"/>
              </a:rPr>
              <a:t> </a:t>
            </a:r>
            <a:r>
              <a:rPr lang="en-GB" b="0" spc="5" dirty="0">
                <a:latin typeface="Calibri"/>
                <a:cs typeface="Calibri"/>
              </a:rPr>
              <a:t>rulings </a:t>
            </a:r>
            <a:r>
              <a:rPr lang="en-GB" b="0" spc="25" dirty="0">
                <a:latin typeface="Calibri"/>
                <a:cs typeface="Calibri"/>
              </a:rPr>
              <a:t> </a:t>
            </a:r>
            <a:r>
              <a:rPr lang="en-GB" b="0" spc="-5" dirty="0">
                <a:latin typeface="Calibri"/>
                <a:cs typeface="Calibri"/>
              </a:rPr>
              <a:t>even</a:t>
            </a:r>
          </a:p>
        </p:txBody>
      </p:sp>
      <p:sp>
        <p:nvSpPr>
          <p:cNvPr id="4" name="object 4"/>
          <p:cNvSpPr txBox="1"/>
          <p:nvPr/>
        </p:nvSpPr>
        <p:spPr>
          <a:xfrm>
            <a:off x="903208" y="5085048"/>
            <a:ext cx="6396355" cy="479425"/>
          </a:xfrm>
          <a:prstGeom prst="rect">
            <a:avLst/>
          </a:prstGeom>
        </p:spPr>
        <p:txBody>
          <a:bodyPr vert="horz" wrap="square" lIns="0" tIns="15875" rIns="0" bIns="0" rtlCol="0">
            <a:spAutoFit/>
          </a:bodyPr>
          <a:lstStyle/>
          <a:p>
            <a:pPr marL="12700">
              <a:lnSpc>
                <a:spcPct val="100000"/>
              </a:lnSpc>
              <a:spcBef>
                <a:spcPts val="125"/>
              </a:spcBef>
              <a:tabLst>
                <a:tab pos="1270635" algn="l"/>
                <a:tab pos="2042160" algn="l"/>
                <a:tab pos="4286885" algn="l"/>
                <a:tab pos="4910455" algn="l"/>
              </a:tabLst>
            </a:pPr>
            <a:r>
              <a:rPr lang="en-GB" sz="2950" spc="-15" dirty="0">
                <a:latin typeface="Calibri"/>
                <a:cs typeface="Calibri"/>
              </a:rPr>
              <a:t>before	</a:t>
            </a:r>
            <a:r>
              <a:rPr lang="en-GB" sz="2950" spc="10" dirty="0">
                <a:latin typeface="Calibri"/>
                <a:cs typeface="Calibri"/>
              </a:rPr>
              <a:t>the	</a:t>
            </a:r>
            <a:r>
              <a:rPr lang="en-GB" sz="2950" spc="15" dirty="0">
                <a:latin typeface="Calibri"/>
                <a:cs typeface="Calibri"/>
              </a:rPr>
              <a:t>amendment.	</a:t>
            </a:r>
            <a:r>
              <a:rPr lang="en-GB" sz="2950" spc="10" dirty="0">
                <a:latin typeface="Calibri"/>
                <a:cs typeface="Calibri"/>
              </a:rPr>
              <a:t>As	</a:t>
            </a:r>
            <a:r>
              <a:rPr lang="en-GB" sz="2950" spc="5" dirty="0">
                <a:latin typeface="Calibri"/>
                <a:cs typeface="Calibri"/>
              </a:rPr>
              <a:t>discussed</a:t>
            </a:r>
            <a:endParaRPr lang="en-GB" sz="2950" dirty="0">
              <a:latin typeface="Calibri"/>
              <a:cs typeface="Calibri"/>
            </a:endParaRPr>
          </a:p>
        </p:txBody>
      </p:sp>
      <p:sp>
        <p:nvSpPr>
          <p:cNvPr id="5" name="object 5"/>
          <p:cNvSpPr txBox="1"/>
          <p:nvPr/>
        </p:nvSpPr>
        <p:spPr>
          <a:xfrm>
            <a:off x="7528720" y="5085048"/>
            <a:ext cx="1053465" cy="901700"/>
          </a:xfrm>
          <a:prstGeom prst="rect">
            <a:avLst/>
          </a:prstGeom>
        </p:spPr>
        <p:txBody>
          <a:bodyPr vert="horz" wrap="square" lIns="0" tIns="53340" rIns="0" bIns="0" rtlCol="0">
            <a:spAutoFit/>
          </a:bodyPr>
          <a:lstStyle/>
          <a:p>
            <a:pPr marL="322580" marR="5080" indent="-310515">
              <a:lnSpc>
                <a:spcPts val="3320"/>
              </a:lnSpc>
              <a:spcBef>
                <a:spcPts val="420"/>
              </a:spcBef>
            </a:pPr>
            <a:r>
              <a:rPr sz="2950" spc="10" dirty="0">
                <a:latin typeface="Calibri"/>
                <a:cs typeface="Calibri"/>
              </a:rPr>
              <a:t>a</a:t>
            </a:r>
            <a:r>
              <a:rPr sz="2950" spc="-10" dirty="0">
                <a:latin typeface="Calibri"/>
                <a:cs typeface="Calibri"/>
              </a:rPr>
              <a:t>b</a:t>
            </a:r>
            <a:r>
              <a:rPr sz="2950" spc="15" dirty="0">
                <a:latin typeface="Calibri"/>
                <a:cs typeface="Calibri"/>
              </a:rPr>
              <a:t>o</a:t>
            </a:r>
            <a:r>
              <a:rPr sz="2950" spc="-25" dirty="0">
                <a:latin typeface="Calibri"/>
                <a:cs typeface="Calibri"/>
              </a:rPr>
              <a:t>v</a:t>
            </a:r>
            <a:r>
              <a:rPr sz="2950" spc="15" dirty="0">
                <a:latin typeface="Calibri"/>
                <a:cs typeface="Calibri"/>
              </a:rPr>
              <a:t>e</a:t>
            </a:r>
            <a:r>
              <a:rPr sz="2950" spc="5" dirty="0">
                <a:latin typeface="Calibri"/>
                <a:cs typeface="Calibri"/>
              </a:rPr>
              <a:t>,  </a:t>
            </a:r>
            <a:r>
              <a:rPr sz="2950" spc="15" dirty="0">
                <a:latin typeface="Calibri"/>
                <a:cs typeface="Calibri"/>
              </a:rPr>
              <a:t>30</a:t>
            </a:r>
            <a:endParaRPr sz="2950" dirty="0">
              <a:latin typeface="Calibri"/>
              <a:cs typeface="Calibri"/>
            </a:endParaRPr>
          </a:p>
        </p:txBody>
      </p:sp>
      <p:sp>
        <p:nvSpPr>
          <p:cNvPr id="6" name="object 6"/>
          <p:cNvSpPr txBox="1"/>
          <p:nvPr/>
        </p:nvSpPr>
        <p:spPr>
          <a:xfrm>
            <a:off x="8594547" y="5085048"/>
            <a:ext cx="1207135" cy="901700"/>
          </a:xfrm>
          <a:prstGeom prst="rect">
            <a:avLst/>
          </a:prstGeom>
        </p:spPr>
        <p:txBody>
          <a:bodyPr vert="horz" wrap="square" lIns="0" tIns="53340" rIns="0" bIns="0" rtlCol="0">
            <a:spAutoFit/>
          </a:bodyPr>
          <a:lstStyle/>
          <a:p>
            <a:pPr marL="12700" marR="5080" indent="475615">
              <a:lnSpc>
                <a:spcPts val="3320"/>
              </a:lnSpc>
              <a:spcBef>
                <a:spcPts val="420"/>
              </a:spcBef>
            </a:pPr>
            <a:r>
              <a:rPr sz="2950" spc="5" dirty="0">
                <a:latin typeface="Calibri"/>
                <a:cs typeface="Calibri"/>
              </a:rPr>
              <a:t>s</a:t>
            </a:r>
            <a:r>
              <a:rPr sz="2950" spc="-10" dirty="0">
                <a:latin typeface="Calibri"/>
                <a:cs typeface="Calibri"/>
              </a:rPr>
              <a:t>u</a:t>
            </a:r>
            <a:r>
              <a:rPr sz="2950" spc="30" dirty="0">
                <a:latin typeface="Calibri"/>
                <a:cs typeface="Calibri"/>
              </a:rPr>
              <a:t>c</a:t>
            </a:r>
            <a:r>
              <a:rPr sz="2950" spc="5" dirty="0">
                <a:latin typeface="Calibri"/>
                <a:cs typeface="Calibri"/>
              </a:rPr>
              <a:t>h  </a:t>
            </a:r>
            <a:r>
              <a:rPr sz="2950" spc="-10" dirty="0">
                <a:latin typeface="Calibri"/>
                <a:cs typeface="Calibri"/>
              </a:rPr>
              <a:t>p</a:t>
            </a:r>
            <a:r>
              <a:rPr sz="2950" spc="15" dirty="0">
                <a:latin typeface="Calibri"/>
                <a:cs typeface="Calibri"/>
              </a:rPr>
              <a:t>e</a:t>
            </a:r>
            <a:r>
              <a:rPr sz="2950" spc="-55" dirty="0">
                <a:latin typeface="Calibri"/>
                <a:cs typeface="Calibri"/>
              </a:rPr>
              <a:t>r</a:t>
            </a:r>
            <a:r>
              <a:rPr sz="2950" dirty="0">
                <a:latin typeface="Calibri"/>
                <a:cs typeface="Calibri"/>
              </a:rPr>
              <a:t>c</a:t>
            </a:r>
            <a:r>
              <a:rPr sz="2950" spc="15" dirty="0">
                <a:latin typeface="Calibri"/>
                <a:cs typeface="Calibri"/>
              </a:rPr>
              <a:t>e</a:t>
            </a:r>
            <a:r>
              <a:rPr sz="2950" spc="-10" dirty="0">
                <a:latin typeface="Calibri"/>
                <a:cs typeface="Calibri"/>
              </a:rPr>
              <a:t>n</a:t>
            </a:r>
            <a:r>
              <a:rPr sz="2950" spc="5" dirty="0">
                <a:latin typeface="Calibri"/>
                <a:cs typeface="Calibri"/>
              </a:rPr>
              <a:t>t</a:t>
            </a:r>
            <a:endParaRPr sz="2950" dirty="0">
              <a:latin typeface="Calibri"/>
              <a:cs typeface="Calibri"/>
            </a:endParaRPr>
          </a:p>
        </p:txBody>
      </p:sp>
      <p:sp>
        <p:nvSpPr>
          <p:cNvPr id="7" name="object 7"/>
          <p:cNvSpPr txBox="1"/>
          <p:nvPr/>
        </p:nvSpPr>
        <p:spPr>
          <a:xfrm>
            <a:off x="903208" y="5507292"/>
            <a:ext cx="6588759" cy="901065"/>
          </a:xfrm>
          <a:prstGeom prst="rect">
            <a:avLst/>
          </a:prstGeom>
        </p:spPr>
        <p:txBody>
          <a:bodyPr vert="horz" wrap="square" lIns="0" tIns="53340" rIns="0" bIns="0" rtlCol="0">
            <a:spAutoFit/>
          </a:bodyPr>
          <a:lstStyle/>
          <a:p>
            <a:pPr marL="12700" marR="5080">
              <a:lnSpc>
                <a:spcPts val="3320"/>
              </a:lnSpc>
              <a:spcBef>
                <a:spcPts val="420"/>
              </a:spcBef>
              <a:tabLst>
                <a:tab pos="1335405" algn="l"/>
                <a:tab pos="2052955" algn="l"/>
                <a:tab pos="2623820" algn="l"/>
                <a:tab pos="3916679" algn="l"/>
                <a:tab pos="4404360" algn="l"/>
                <a:tab pos="4770755" algn="l"/>
                <a:tab pos="5462270" algn="l"/>
                <a:tab pos="6259830" algn="l"/>
              </a:tabLst>
            </a:pPr>
            <a:r>
              <a:rPr sz="2950" spc="5" dirty="0">
                <a:latin typeface="Calibri"/>
                <a:cs typeface="Calibri"/>
              </a:rPr>
              <a:t>i</a:t>
            </a:r>
            <a:r>
              <a:rPr sz="2950" spc="-10" dirty="0">
                <a:latin typeface="Calibri"/>
                <a:cs typeface="Calibri"/>
              </a:rPr>
              <a:t>n</a:t>
            </a:r>
            <a:r>
              <a:rPr sz="2950" dirty="0">
                <a:latin typeface="Calibri"/>
                <a:cs typeface="Calibri"/>
              </a:rPr>
              <a:t>c</a:t>
            </a:r>
            <a:r>
              <a:rPr sz="2950" spc="45" dirty="0">
                <a:latin typeface="Calibri"/>
                <a:cs typeface="Calibri"/>
              </a:rPr>
              <a:t>o</a:t>
            </a:r>
            <a:r>
              <a:rPr sz="2950" spc="-10" dirty="0">
                <a:latin typeface="Calibri"/>
                <a:cs typeface="Calibri"/>
              </a:rPr>
              <a:t>m</a:t>
            </a:r>
            <a:r>
              <a:rPr sz="2950" spc="10" dirty="0">
                <a:latin typeface="Calibri"/>
                <a:cs typeface="Calibri"/>
              </a:rPr>
              <a:t>e</a:t>
            </a:r>
            <a:r>
              <a:rPr sz="2950" dirty="0">
                <a:latin typeface="Calibri"/>
                <a:cs typeface="Calibri"/>
              </a:rPr>
              <a:t>	w</a:t>
            </a:r>
            <a:r>
              <a:rPr sz="2950" spc="5" dirty="0">
                <a:latin typeface="Calibri"/>
                <a:cs typeface="Calibri"/>
              </a:rPr>
              <a:t>ill</a:t>
            </a:r>
            <a:r>
              <a:rPr sz="2950" dirty="0">
                <a:latin typeface="Calibri"/>
                <a:cs typeface="Calibri"/>
              </a:rPr>
              <a:t>	</a:t>
            </a:r>
            <a:r>
              <a:rPr sz="2950" spc="-10" dirty="0">
                <a:latin typeface="Calibri"/>
                <a:cs typeface="Calibri"/>
              </a:rPr>
              <a:t>b</a:t>
            </a:r>
            <a:r>
              <a:rPr sz="2950" spc="10" dirty="0">
                <a:latin typeface="Calibri"/>
                <a:cs typeface="Calibri"/>
              </a:rPr>
              <a:t>e</a:t>
            </a:r>
            <a:r>
              <a:rPr sz="2950" dirty="0">
                <a:latin typeface="Calibri"/>
                <a:cs typeface="Calibri"/>
              </a:rPr>
              <a:t>	</a:t>
            </a:r>
            <a:r>
              <a:rPr sz="2950" spc="-40" dirty="0">
                <a:latin typeface="Calibri"/>
                <a:cs typeface="Calibri"/>
              </a:rPr>
              <a:t>t</a:t>
            </a:r>
            <a:r>
              <a:rPr sz="2950" spc="-20" dirty="0">
                <a:latin typeface="Calibri"/>
                <a:cs typeface="Calibri"/>
              </a:rPr>
              <a:t>a</a:t>
            </a:r>
            <a:r>
              <a:rPr sz="2950" spc="-60" dirty="0">
                <a:latin typeface="Calibri"/>
                <a:cs typeface="Calibri"/>
              </a:rPr>
              <a:t>x</a:t>
            </a:r>
            <a:r>
              <a:rPr sz="2950" spc="10" dirty="0">
                <a:latin typeface="Calibri"/>
                <a:cs typeface="Calibri"/>
              </a:rPr>
              <a:t>a</a:t>
            </a:r>
            <a:r>
              <a:rPr sz="2950" spc="-10" dirty="0">
                <a:latin typeface="Calibri"/>
                <a:cs typeface="Calibri"/>
              </a:rPr>
              <a:t>b</a:t>
            </a:r>
            <a:r>
              <a:rPr sz="2950" spc="5" dirty="0">
                <a:latin typeface="Calibri"/>
                <a:cs typeface="Calibri"/>
              </a:rPr>
              <a:t>le</a:t>
            </a:r>
            <a:r>
              <a:rPr sz="2950" dirty="0">
                <a:latin typeface="Calibri"/>
                <a:cs typeface="Calibri"/>
              </a:rPr>
              <a:t>	</a:t>
            </a:r>
            <a:r>
              <a:rPr sz="2950" spc="-20" dirty="0">
                <a:latin typeface="Calibri"/>
                <a:cs typeface="Calibri"/>
              </a:rPr>
              <a:t>a</a:t>
            </a:r>
            <a:r>
              <a:rPr sz="2950" spc="5" dirty="0">
                <a:latin typeface="Calibri"/>
                <a:cs typeface="Calibri"/>
              </a:rPr>
              <a:t>t</a:t>
            </a:r>
            <a:r>
              <a:rPr sz="2950" dirty="0">
                <a:latin typeface="Calibri"/>
                <a:cs typeface="Calibri"/>
              </a:rPr>
              <a:t>	</a:t>
            </a:r>
            <a:r>
              <a:rPr sz="2950" spc="10" dirty="0">
                <a:latin typeface="Calibri"/>
                <a:cs typeface="Calibri"/>
              </a:rPr>
              <a:t>a</a:t>
            </a:r>
            <a:r>
              <a:rPr sz="2950" dirty="0">
                <a:latin typeface="Calibri"/>
                <a:cs typeface="Calibri"/>
              </a:rPr>
              <a:t>	</a:t>
            </a:r>
            <a:r>
              <a:rPr sz="2950" spc="15" dirty="0">
                <a:latin typeface="Calibri"/>
                <a:cs typeface="Calibri"/>
              </a:rPr>
              <a:t>f</a:t>
            </a:r>
            <a:r>
              <a:rPr sz="2950" spc="5" dirty="0">
                <a:latin typeface="Calibri"/>
                <a:cs typeface="Calibri"/>
              </a:rPr>
              <a:t>l</a:t>
            </a:r>
            <a:r>
              <a:rPr sz="2950" spc="-20" dirty="0">
                <a:latin typeface="Calibri"/>
                <a:cs typeface="Calibri"/>
              </a:rPr>
              <a:t>a</a:t>
            </a:r>
            <a:r>
              <a:rPr sz="2950" spc="5" dirty="0">
                <a:latin typeface="Calibri"/>
                <a:cs typeface="Calibri"/>
              </a:rPr>
              <a:t>t</a:t>
            </a:r>
            <a:r>
              <a:rPr sz="2950" dirty="0">
                <a:latin typeface="Calibri"/>
                <a:cs typeface="Calibri"/>
              </a:rPr>
              <a:t>	</a:t>
            </a:r>
            <a:r>
              <a:rPr sz="2950" spc="-55" dirty="0">
                <a:latin typeface="Calibri"/>
                <a:cs typeface="Calibri"/>
              </a:rPr>
              <a:t>r</a:t>
            </a:r>
            <a:r>
              <a:rPr sz="2950" spc="-20" dirty="0">
                <a:latin typeface="Calibri"/>
                <a:cs typeface="Calibri"/>
              </a:rPr>
              <a:t>a</a:t>
            </a:r>
            <a:r>
              <a:rPr sz="2950" spc="-40" dirty="0">
                <a:latin typeface="Calibri"/>
                <a:cs typeface="Calibri"/>
              </a:rPr>
              <a:t>t</a:t>
            </a:r>
            <a:r>
              <a:rPr sz="2950" spc="10" dirty="0">
                <a:latin typeface="Calibri"/>
                <a:cs typeface="Calibri"/>
              </a:rPr>
              <a:t>e</a:t>
            </a:r>
            <a:r>
              <a:rPr sz="2950" dirty="0">
                <a:latin typeface="Calibri"/>
                <a:cs typeface="Calibri"/>
              </a:rPr>
              <a:t>	</a:t>
            </a:r>
            <a:r>
              <a:rPr sz="2950" spc="15" dirty="0">
                <a:latin typeface="Calibri"/>
                <a:cs typeface="Calibri"/>
              </a:rPr>
              <a:t>o</a:t>
            </a:r>
            <a:r>
              <a:rPr sz="2950" spc="5" dirty="0">
                <a:latin typeface="Calibri"/>
                <a:cs typeface="Calibri"/>
              </a:rPr>
              <a:t>f  without</a:t>
            </a:r>
            <a:r>
              <a:rPr sz="2950" spc="-5" dirty="0">
                <a:latin typeface="Calibri"/>
                <a:cs typeface="Calibri"/>
              </a:rPr>
              <a:t> any</a:t>
            </a:r>
            <a:r>
              <a:rPr sz="2950" spc="5" dirty="0">
                <a:latin typeface="Calibri"/>
                <a:cs typeface="Calibri"/>
              </a:rPr>
              <a:t> deductions.</a:t>
            </a:r>
            <a:endParaRPr sz="2950" dirty="0">
              <a:latin typeface="Calibri"/>
              <a:cs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sldNum" sz="quarter" idx="12"/>
          </p:nvPr>
        </p:nvSpPr>
        <p:spPr>
          <a:prstGeom prst="rect">
            <a:avLst/>
          </a:prstGeom>
        </p:spPr>
        <p:txBody>
          <a:bodyPr vert="horz" wrap="square" lIns="0" tIns="3810" rIns="0" bIns="0" rtlCol="0">
            <a:spAutoFit/>
          </a:bodyPr>
          <a:lstStyle/>
          <a:p>
            <a:pPr marL="12700">
              <a:lnSpc>
                <a:spcPct val="100000"/>
              </a:lnSpc>
              <a:spcBef>
                <a:spcPts val="30"/>
              </a:spcBef>
            </a:pPr>
            <a:r>
              <a:rPr spc="10" dirty="0"/>
              <a:t>21</a:t>
            </a:r>
          </a:p>
        </p:txBody>
      </p:sp>
      <p:sp>
        <p:nvSpPr>
          <p:cNvPr id="3" name="object 3"/>
          <p:cNvSpPr txBox="1"/>
          <p:nvPr/>
        </p:nvSpPr>
        <p:spPr>
          <a:xfrm>
            <a:off x="907756" y="36067"/>
            <a:ext cx="8248944" cy="968214"/>
          </a:xfrm>
          <a:prstGeom prst="rect">
            <a:avLst/>
          </a:prstGeom>
        </p:spPr>
        <p:txBody>
          <a:bodyPr vert="horz" wrap="square" lIns="0" tIns="16510" rIns="0" bIns="0" rtlCol="0">
            <a:spAutoFit/>
          </a:bodyPr>
          <a:lstStyle/>
          <a:p>
            <a:pPr marL="12700">
              <a:lnSpc>
                <a:spcPct val="100000"/>
              </a:lnSpc>
              <a:spcBef>
                <a:spcPts val="130"/>
              </a:spcBef>
            </a:pPr>
            <a:r>
              <a:rPr sz="3050" b="1" spc="15" dirty="0">
                <a:solidFill>
                  <a:srgbClr val="BF0000"/>
                </a:solidFill>
                <a:latin typeface="Calibri"/>
                <a:cs typeface="Calibri"/>
              </a:rPr>
              <a:t>FA</a:t>
            </a:r>
            <a:r>
              <a:rPr sz="3050" b="1" spc="-40" dirty="0">
                <a:solidFill>
                  <a:srgbClr val="BF0000"/>
                </a:solidFill>
                <a:latin typeface="Calibri"/>
                <a:cs typeface="Calibri"/>
              </a:rPr>
              <a:t> </a:t>
            </a:r>
            <a:r>
              <a:rPr sz="3050" b="1" spc="5" dirty="0">
                <a:solidFill>
                  <a:srgbClr val="BF0000"/>
                </a:solidFill>
                <a:latin typeface="Calibri"/>
                <a:cs typeface="Calibri"/>
              </a:rPr>
              <a:t>2022:</a:t>
            </a:r>
            <a:r>
              <a:rPr sz="3050" b="1" spc="20" dirty="0">
                <a:solidFill>
                  <a:srgbClr val="BF0000"/>
                </a:solidFill>
                <a:latin typeface="Calibri"/>
                <a:cs typeface="Calibri"/>
              </a:rPr>
              <a:t> </a:t>
            </a:r>
            <a:r>
              <a:rPr sz="3050" b="1" spc="15" dirty="0">
                <a:solidFill>
                  <a:srgbClr val="BF0000"/>
                </a:solidFill>
                <a:latin typeface="Calibri"/>
                <a:cs typeface="Calibri"/>
              </a:rPr>
              <a:t>–</a:t>
            </a:r>
            <a:r>
              <a:rPr sz="3050" b="1" spc="-15" dirty="0">
                <a:solidFill>
                  <a:srgbClr val="BF0000"/>
                </a:solidFill>
                <a:latin typeface="Calibri"/>
                <a:cs typeface="Calibri"/>
              </a:rPr>
              <a:t> </a:t>
            </a:r>
            <a:r>
              <a:rPr sz="3050" b="1" spc="10" dirty="0">
                <a:solidFill>
                  <a:srgbClr val="BF0000"/>
                </a:solidFill>
                <a:latin typeface="Calibri"/>
                <a:cs typeface="Calibri"/>
              </a:rPr>
              <a:t>Penalty</a:t>
            </a:r>
            <a:r>
              <a:rPr sz="3050" b="1" spc="-65" dirty="0">
                <a:solidFill>
                  <a:srgbClr val="BF0000"/>
                </a:solidFill>
                <a:latin typeface="Calibri"/>
                <a:cs typeface="Calibri"/>
              </a:rPr>
              <a:t> </a:t>
            </a:r>
            <a:r>
              <a:rPr sz="3050" b="1" spc="5" dirty="0">
                <a:solidFill>
                  <a:srgbClr val="BF0000"/>
                </a:solidFill>
                <a:latin typeface="Calibri"/>
                <a:cs typeface="Calibri"/>
              </a:rPr>
              <a:t>for</a:t>
            </a:r>
            <a:endParaRPr sz="3050" dirty="0">
              <a:latin typeface="Calibri"/>
              <a:cs typeface="Calibri"/>
            </a:endParaRPr>
          </a:p>
          <a:p>
            <a:pPr marL="1229995">
              <a:lnSpc>
                <a:spcPct val="100000"/>
              </a:lnSpc>
              <a:spcBef>
                <a:spcPts val="60"/>
              </a:spcBef>
              <a:tabLst>
                <a:tab pos="1735455" algn="l"/>
              </a:tabLst>
            </a:pPr>
            <a:r>
              <a:rPr sz="3050" b="1" spc="15" dirty="0">
                <a:solidFill>
                  <a:srgbClr val="BF0000"/>
                </a:solidFill>
                <a:latin typeface="Calibri"/>
                <a:cs typeface="Calibri"/>
              </a:rPr>
              <a:t>of	</a:t>
            </a:r>
            <a:r>
              <a:rPr sz="3050" b="1" spc="-5" dirty="0">
                <a:solidFill>
                  <a:srgbClr val="BF0000"/>
                </a:solidFill>
                <a:latin typeface="Calibri"/>
                <a:cs typeface="Calibri"/>
              </a:rPr>
              <a:t>excessive</a:t>
            </a:r>
            <a:endParaRPr sz="3050" dirty="0">
              <a:latin typeface="Calibri"/>
              <a:cs typeface="Calibri"/>
            </a:endParaRPr>
          </a:p>
        </p:txBody>
      </p:sp>
      <p:sp>
        <p:nvSpPr>
          <p:cNvPr id="4" name="object 4"/>
          <p:cNvSpPr txBox="1"/>
          <p:nvPr/>
        </p:nvSpPr>
        <p:spPr>
          <a:xfrm>
            <a:off x="903247" y="753163"/>
            <a:ext cx="8896350" cy="5763260"/>
          </a:xfrm>
          <a:prstGeom prst="rect">
            <a:avLst/>
          </a:prstGeom>
        </p:spPr>
        <p:txBody>
          <a:bodyPr vert="horz" wrap="square" lIns="0" tIns="243204" rIns="0" bIns="0" rtlCol="0">
            <a:spAutoFit/>
          </a:bodyPr>
          <a:lstStyle/>
          <a:p>
            <a:pPr marR="3810" algn="ctr">
              <a:lnSpc>
                <a:spcPct val="100000"/>
              </a:lnSpc>
              <a:spcBef>
                <a:spcPts val="1914"/>
              </a:spcBef>
            </a:pPr>
            <a:r>
              <a:rPr sz="3050" b="1" dirty="0">
                <a:solidFill>
                  <a:srgbClr val="BF0000"/>
                </a:solidFill>
                <a:latin typeface="Calibri"/>
                <a:cs typeface="Calibri"/>
              </a:rPr>
              <a:t>specified</a:t>
            </a:r>
            <a:r>
              <a:rPr sz="3050" b="1" spc="-20" dirty="0">
                <a:solidFill>
                  <a:srgbClr val="BF0000"/>
                </a:solidFill>
                <a:latin typeface="Calibri"/>
                <a:cs typeface="Calibri"/>
              </a:rPr>
              <a:t> </a:t>
            </a:r>
            <a:r>
              <a:rPr sz="3050" b="1" spc="5" dirty="0">
                <a:solidFill>
                  <a:srgbClr val="BF0000"/>
                </a:solidFill>
                <a:latin typeface="Calibri"/>
                <a:cs typeface="Calibri"/>
              </a:rPr>
              <a:t>persons</a:t>
            </a:r>
            <a:r>
              <a:rPr sz="3050" b="1" spc="-20" dirty="0">
                <a:solidFill>
                  <a:srgbClr val="BF0000"/>
                </a:solidFill>
                <a:latin typeface="Calibri"/>
                <a:cs typeface="Calibri"/>
              </a:rPr>
              <a:t> </a:t>
            </a:r>
            <a:r>
              <a:rPr sz="3050" b="1" spc="10" dirty="0">
                <a:solidFill>
                  <a:srgbClr val="BF0000"/>
                </a:solidFill>
                <a:latin typeface="Calibri"/>
                <a:cs typeface="Calibri"/>
              </a:rPr>
              <a:t>-</a:t>
            </a:r>
            <a:r>
              <a:rPr sz="3050" b="1" spc="-15" dirty="0">
                <a:solidFill>
                  <a:srgbClr val="BF0000"/>
                </a:solidFill>
                <a:latin typeface="Calibri"/>
                <a:cs typeface="Calibri"/>
              </a:rPr>
              <a:t> </a:t>
            </a:r>
            <a:r>
              <a:rPr sz="3050" b="1" spc="10" dirty="0">
                <a:solidFill>
                  <a:srgbClr val="BF0000"/>
                </a:solidFill>
                <a:latin typeface="Calibri"/>
                <a:cs typeface="Calibri"/>
              </a:rPr>
              <a:t>Section</a:t>
            </a:r>
            <a:r>
              <a:rPr sz="3050" b="1" spc="-15" dirty="0">
                <a:solidFill>
                  <a:srgbClr val="BF0000"/>
                </a:solidFill>
                <a:latin typeface="Calibri"/>
                <a:cs typeface="Calibri"/>
              </a:rPr>
              <a:t> </a:t>
            </a:r>
            <a:r>
              <a:rPr sz="3050" b="1" spc="10" dirty="0">
                <a:solidFill>
                  <a:srgbClr val="BF0000"/>
                </a:solidFill>
                <a:latin typeface="Calibri"/>
                <a:cs typeface="Calibri"/>
              </a:rPr>
              <a:t>271</a:t>
            </a:r>
            <a:r>
              <a:rPr sz="3050" b="1" spc="-20" dirty="0">
                <a:solidFill>
                  <a:srgbClr val="BF0000"/>
                </a:solidFill>
                <a:latin typeface="Calibri"/>
                <a:cs typeface="Calibri"/>
              </a:rPr>
              <a:t> </a:t>
            </a:r>
            <a:r>
              <a:rPr sz="3050" b="1" spc="15" dirty="0">
                <a:solidFill>
                  <a:srgbClr val="BF0000"/>
                </a:solidFill>
                <a:latin typeface="Calibri"/>
                <a:cs typeface="Calibri"/>
              </a:rPr>
              <a:t>AAE</a:t>
            </a:r>
            <a:endParaRPr sz="3050" dirty="0">
              <a:latin typeface="Calibri"/>
              <a:cs typeface="Calibri"/>
            </a:endParaRPr>
          </a:p>
          <a:p>
            <a:pPr marL="12700" marR="10795" algn="just">
              <a:lnSpc>
                <a:spcPts val="3200"/>
              </a:lnSpc>
              <a:spcBef>
                <a:spcPts val="2575"/>
              </a:spcBef>
              <a:buSzPct val="93846"/>
              <a:buFont typeface="Arial MT"/>
              <a:buChar char="•"/>
              <a:tabLst>
                <a:tab pos="153670" algn="l"/>
              </a:tabLst>
            </a:pPr>
            <a:r>
              <a:rPr sz="3250" dirty="0">
                <a:latin typeface="Calibri"/>
                <a:cs typeface="Calibri"/>
              </a:rPr>
              <a:t>A</a:t>
            </a:r>
            <a:r>
              <a:rPr sz="3250" spc="5" dirty="0">
                <a:latin typeface="Calibri"/>
                <a:cs typeface="Calibri"/>
              </a:rPr>
              <a:t> </a:t>
            </a:r>
            <a:r>
              <a:rPr sz="3250" spc="-20" dirty="0">
                <a:latin typeface="Calibri"/>
                <a:cs typeface="Calibri"/>
              </a:rPr>
              <a:t>trust/institution</a:t>
            </a:r>
            <a:r>
              <a:rPr sz="3250" spc="-15" dirty="0">
                <a:latin typeface="Calibri"/>
                <a:cs typeface="Calibri"/>
              </a:rPr>
              <a:t> </a:t>
            </a:r>
            <a:r>
              <a:rPr sz="3250" dirty="0">
                <a:latin typeface="Calibri"/>
                <a:cs typeface="Calibri"/>
              </a:rPr>
              <a:t>will</a:t>
            </a:r>
            <a:r>
              <a:rPr sz="3250" spc="5" dirty="0">
                <a:latin typeface="Calibri"/>
                <a:cs typeface="Calibri"/>
              </a:rPr>
              <a:t> be</a:t>
            </a:r>
            <a:r>
              <a:rPr sz="3250" spc="10" dirty="0">
                <a:latin typeface="Calibri"/>
                <a:cs typeface="Calibri"/>
              </a:rPr>
              <a:t> </a:t>
            </a:r>
            <a:r>
              <a:rPr sz="3250" spc="-10" dirty="0">
                <a:latin typeface="Calibri"/>
                <a:cs typeface="Calibri"/>
              </a:rPr>
              <a:t>liable</a:t>
            </a:r>
            <a:r>
              <a:rPr sz="3250" spc="-5" dirty="0">
                <a:latin typeface="Calibri"/>
                <a:cs typeface="Calibri"/>
              </a:rPr>
              <a:t> </a:t>
            </a:r>
            <a:r>
              <a:rPr sz="3250" spc="-10" dirty="0">
                <a:latin typeface="Calibri"/>
                <a:cs typeface="Calibri"/>
              </a:rPr>
              <a:t>to</a:t>
            </a:r>
            <a:r>
              <a:rPr sz="3250" spc="-5" dirty="0">
                <a:latin typeface="Calibri"/>
                <a:cs typeface="Calibri"/>
              </a:rPr>
              <a:t> </a:t>
            </a:r>
            <a:r>
              <a:rPr sz="3250" b="1" dirty="0">
                <a:solidFill>
                  <a:srgbClr val="0F233D"/>
                </a:solidFill>
                <a:latin typeface="Calibri"/>
                <a:cs typeface="Calibri"/>
              </a:rPr>
              <a:t>penalty</a:t>
            </a:r>
            <a:r>
              <a:rPr sz="3250" b="1" spc="5" dirty="0">
                <a:solidFill>
                  <a:srgbClr val="0F233D"/>
                </a:solidFill>
                <a:latin typeface="Calibri"/>
                <a:cs typeface="Calibri"/>
              </a:rPr>
              <a:t> </a:t>
            </a:r>
            <a:r>
              <a:rPr sz="3250" b="1" spc="-20" dirty="0">
                <a:solidFill>
                  <a:srgbClr val="0F233D"/>
                </a:solidFill>
                <a:latin typeface="Calibri"/>
                <a:cs typeface="Calibri"/>
              </a:rPr>
              <a:t>for </a:t>
            </a:r>
            <a:r>
              <a:rPr sz="3250" b="1" spc="-15" dirty="0">
                <a:solidFill>
                  <a:srgbClr val="0F233D"/>
                </a:solidFill>
                <a:latin typeface="Calibri"/>
                <a:cs typeface="Calibri"/>
              </a:rPr>
              <a:t> diversion</a:t>
            </a:r>
            <a:r>
              <a:rPr sz="3250" b="1" spc="-10" dirty="0">
                <a:solidFill>
                  <a:srgbClr val="0F233D"/>
                </a:solidFill>
                <a:latin typeface="Calibri"/>
                <a:cs typeface="Calibri"/>
              </a:rPr>
              <a:t> </a:t>
            </a:r>
            <a:r>
              <a:rPr sz="3250" b="1" dirty="0">
                <a:solidFill>
                  <a:srgbClr val="0F233D"/>
                </a:solidFill>
                <a:latin typeface="Calibri"/>
                <a:cs typeface="Calibri"/>
              </a:rPr>
              <a:t>of</a:t>
            </a:r>
            <a:r>
              <a:rPr sz="3250" b="1" spc="735" dirty="0">
                <a:solidFill>
                  <a:srgbClr val="0F233D"/>
                </a:solidFill>
                <a:latin typeface="Calibri"/>
                <a:cs typeface="Calibri"/>
              </a:rPr>
              <a:t> </a:t>
            </a:r>
            <a:r>
              <a:rPr sz="3250" b="1" spc="-10" dirty="0">
                <a:solidFill>
                  <a:srgbClr val="0F233D"/>
                </a:solidFill>
                <a:latin typeface="Calibri"/>
                <a:cs typeface="Calibri"/>
              </a:rPr>
              <a:t>income/provision</a:t>
            </a:r>
            <a:r>
              <a:rPr sz="3250" b="1" spc="715" dirty="0">
                <a:solidFill>
                  <a:srgbClr val="0F233D"/>
                </a:solidFill>
                <a:latin typeface="Calibri"/>
                <a:cs typeface="Calibri"/>
              </a:rPr>
              <a:t> </a:t>
            </a:r>
            <a:r>
              <a:rPr sz="3250" b="1" dirty="0">
                <a:solidFill>
                  <a:srgbClr val="0F233D"/>
                </a:solidFill>
                <a:latin typeface="Calibri"/>
                <a:cs typeface="Calibri"/>
              </a:rPr>
              <a:t>of</a:t>
            </a:r>
            <a:r>
              <a:rPr sz="3250" b="1" spc="735" dirty="0">
                <a:solidFill>
                  <a:srgbClr val="0F233D"/>
                </a:solidFill>
                <a:latin typeface="Calibri"/>
                <a:cs typeface="Calibri"/>
              </a:rPr>
              <a:t> </a:t>
            </a:r>
            <a:r>
              <a:rPr sz="3250" b="1" spc="-25" dirty="0">
                <a:solidFill>
                  <a:srgbClr val="0F233D"/>
                </a:solidFill>
                <a:latin typeface="Calibri"/>
                <a:cs typeface="Calibri"/>
              </a:rPr>
              <a:t>excessive </a:t>
            </a:r>
            <a:r>
              <a:rPr sz="3250" b="1" spc="-20" dirty="0">
                <a:solidFill>
                  <a:srgbClr val="0F233D"/>
                </a:solidFill>
                <a:latin typeface="Calibri"/>
                <a:cs typeface="Calibri"/>
              </a:rPr>
              <a:t> </a:t>
            </a:r>
            <a:r>
              <a:rPr sz="3250" b="1" spc="-10" dirty="0">
                <a:solidFill>
                  <a:srgbClr val="0F233D"/>
                </a:solidFill>
                <a:latin typeface="Calibri"/>
                <a:cs typeface="Calibri"/>
              </a:rPr>
              <a:t>benefits</a:t>
            </a:r>
            <a:r>
              <a:rPr sz="3250" b="1" spc="-20" dirty="0">
                <a:solidFill>
                  <a:srgbClr val="0F233D"/>
                </a:solidFill>
                <a:latin typeface="Calibri"/>
                <a:cs typeface="Calibri"/>
              </a:rPr>
              <a:t> </a:t>
            </a:r>
            <a:r>
              <a:rPr sz="3250" b="1" spc="-30" dirty="0">
                <a:solidFill>
                  <a:srgbClr val="0F233D"/>
                </a:solidFill>
                <a:latin typeface="Calibri"/>
                <a:cs typeface="Calibri"/>
              </a:rPr>
              <a:t>to</a:t>
            </a:r>
            <a:r>
              <a:rPr sz="3250" b="1" spc="20" dirty="0">
                <a:solidFill>
                  <a:srgbClr val="0F233D"/>
                </a:solidFill>
                <a:latin typeface="Calibri"/>
                <a:cs typeface="Calibri"/>
              </a:rPr>
              <a:t> </a:t>
            </a:r>
            <a:r>
              <a:rPr sz="3250" b="1" spc="-15" dirty="0">
                <a:solidFill>
                  <a:srgbClr val="0F233D"/>
                </a:solidFill>
                <a:latin typeface="Calibri"/>
                <a:cs typeface="Calibri"/>
              </a:rPr>
              <a:t>trustees/ </a:t>
            </a:r>
            <a:r>
              <a:rPr sz="3250" b="1" spc="-5" dirty="0">
                <a:solidFill>
                  <a:srgbClr val="0F233D"/>
                </a:solidFill>
                <a:latin typeface="Calibri"/>
                <a:cs typeface="Calibri"/>
              </a:rPr>
              <a:t>other</a:t>
            </a:r>
            <a:r>
              <a:rPr sz="3250" b="1" spc="25" dirty="0">
                <a:solidFill>
                  <a:srgbClr val="0F233D"/>
                </a:solidFill>
                <a:latin typeface="Calibri"/>
                <a:cs typeface="Calibri"/>
              </a:rPr>
              <a:t> </a:t>
            </a:r>
            <a:r>
              <a:rPr sz="3250" b="1" spc="-10" dirty="0">
                <a:solidFill>
                  <a:srgbClr val="0F233D"/>
                </a:solidFill>
                <a:latin typeface="Calibri"/>
                <a:cs typeface="Calibri"/>
              </a:rPr>
              <a:t>specified </a:t>
            </a:r>
            <a:r>
              <a:rPr sz="3250" b="1" spc="5" dirty="0">
                <a:solidFill>
                  <a:srgbClr val="0F233D"/>
                </a:solidFill>
                <a:latin typeface="Calibri"/>
                <a:cs typeface="Calibri"/>
              </a:rPr>
              <a:t>persons</a:t>
            </a:r>
            <a:r>
              <a:rPr sz="3250" spc="5" dirty="0">
                <a:latin typeface="Calibri"/>
                <a:cs typeface="Calibri"/>
              </a:rPr>
              <a:t>.</a:t>
            </a:r>
            <a:endParaRPr sz="3250" dirty="0">
              <a:latin typeface="Calibri"/>
              <a:cs typeface="Calibri"/>
            </a:endParaRPr>
          </a:p>
          <a:p>
            <a:pPr>
              <a:lnSpc>
                <a:spcPct val="100000"/>
              </a:lnSpc>
              <a:spcBef>
                <a:spcPts val="35"/>
              </a:spcBef>
              <a:buFont typeface="Arial MT"/>
              <a:buChar char="•"/>
            </a:pPr>
            <a:endParaRPr sz="3600" dirty="0">
              <a:latin typeface="Calibri"/>
              <a:cs typeface="Calibri"/>
            </a:endParaRPr>
          </a:p>
          <a:p>
            <a:pPr marL="12700" marR="7620" algn="just">
              <a:lnSpc>
                <a:spcPct val="83200"/>
              </a:lnSpc>
              <a:buSzPct val="93846"/>
              <a:buFont typeface="Arial MT"/>
              <a:buChar char="•"/>
              <a:tabLst>
                <a:tab pos="153670" algn="l"/>
              </a:tabLst>
            </a:pPr>
            <a:r>
              <a:rPr sz="3250" spc="-5" dirty="0">
                <a:latin typeface="Calibri"/>
                <a:cs typeface="Calibri"/>
              </a:rPr>
              <a:t>The</a:t>
            </a:r>
            <a:r>
              <a:rPr sz="3250" dirty="0">
                <a:latin typeface="Calibri"/>
                <a:cs typeface="Calibri"/>
              </a:rPr>
              <a:t> penalty</a:t>
            </a:r>
            <a:r>
              <a:rPr sz="3250" spc="5" dirty="0">
                <a:latin typeface="Calibri"/>
                <a:cs typeface="Calibri"/>
              </a:rPr>
              <a:t> </a:t>
            </a:r>
            <a:r>
              <a:rPr sz="3250" spc="-5" dirty="0">
                <a:latin typeface="Calibri"/>
                <a:cs typeface="Calibri"/>
              </a:rPr>
              <a:t>will</a:t>
            </a:r>
            <a:r>
              <a:rPr sz="3250" dirty="0">
                <a:latin typeface="Calibri"/>
                <a:cs typeface="Calibri"/>
              </a:rPr>
              <a:t> </a:t>
            </a:r>
            <a:r>
              <a:rPr sz="3250" spc="-10" dirty="0">
                <a:latin typeface="Calibri"/>
                <a:cs typeface="Calibri"/>
              </a:rPr>
              <a:t>be</a:t>
            </a:r>
            <a:r>
              <a:rPr sz="3250" spc="-5" dirty="0">
                <a:latin typeface="Calibri"/>
                <a:cs typeface="Calibri"/>
              </a:rPr>
              <a:t> </a:t>
            </a:r>
            <a:r>
              <a:rPr sz="3250" dirty="0">
                <a:latin typeface="Calibri"/>
                <a:cs typeface="Calibri"/>
              </a:rPr>
              <a:t>equal</a:t>
            </a:r>
            <a:r>
              <a:rPr sz="3250" spc="5" dirty="0">
                <a:latin typeface="Calibri"/>
                <a:cs typeface="Calibri"/>
              </a:rPr>
              <a:t> </a:t>
            </a:r>
            <a:r>
              <a:rPr sz="3250" spc="-10" dirty="0">
                <a:latin typeface="Calibri"/>
                <a:cs typeface="Calibri"/>
              </a:rPr>
              <a:t>to</a:t>
            </a:r>
            <a:r>
              <a:rPr sz="3250" spc="-5" dirty="0">
                <a:latin typeface="Calibri"/>
                <a:cs typeface="Calibri"/>
              </a:rPr>
              <a:t> </a:t>
            </a:r>
            <a:r>
              <a:rPr sz="3250" b="1" spc="-5" dirty="0">
                <a:solidFill>
                  <a:srgbClr val="FF0000"/>
                </a:solidFill>
                <a:latin typeface="Calibri"/>
                <a:cs typeface="Calibri"/>
              </a:rPr>
              <a:t>100</a:t>
            </a:r>
            <a:r>
              <a:rPr sz="3250" b="1" dirty="0">
                <a:solidFill>
                  <a:srgbClr val="FF0000"/>
                </a:solidFill>
                <a:latin typeface="Calibri"/>
                <a:cs typeface="Calibri"/>
              </a:rPr>
              <a:t> </a:t>
            </a:r>
            <a:r>
              <a:rPr sz="3250" b="1" spc="-10" dirty="0">
                <a:solidFill>
                  <a:srgbClr val="FF0000"/>
                </a:solidFill>
                <a:latin typeface="Calibri"/>
                <a:cs typeface="Calibri"/>
              </a:rPr>
              <a:t>percent</a:t>
            </a:r>
            <a:r>
              <a:rPr sz="3250" b="1" spc="-5" dirty="0">
                <a:solidFill>
                  <a:srgbClr val="FF0000"/>
                </a:solidFill>
                <a:latin typeface="Calibri"/>
                <a:cs typeface="Calibri"/>
              </a:rPr>
              <a:t> </a:t>
            </a:r>
            <a:r>
              <a:rPr sz="3250" b="1" dirty="0">
                <a:solidFill>
                  <a:srgbClr val="FF0000"/>
                </a:solidFill>
                <a:latin typeface="Calibri"/>
                <a:cs typeface="Calibri"/>
              </a:rPr>
              <a:t>of</a:t>
            </a:r>
            <a:r>
              <a:rPr sz="3250" b="1" spc="5" dirty="0">
                <a:solidFill>
                  <a:srgbClr val="FF0000"/>
                </a:solidFill>
                <a:latin typeface="Calibri"/>
                <a:cs typeface="Calibri"/>
              </a:rPr>
              <a:t> the </a:t>
            </a:r>
            <a:r>
              <a:rPr sz="3250" b="1" spc="-720" dirty="0">
                <a:solidFill>
                  <a:srgbClr val="FF0000"/>
                </a:solidFill>
                <a:latin typeface="Calibri"/>
                <a:cs typeface="Calibri"/>
              </a:rPr>
              <a:t> </a:t>
            </a:r>
            <a:r>
              <a:rPr sz="3250" b="1" dirty="0">
                <a:solidFill>
                  <a:srgbClr val="FF0000"/>
                </a:solidFill>
                <a:latin typeface="Calibri"/>
                <a:cs typeface="Calibri"/>
              </a:rPr>
              <a:t>amount </a:t>
            </a:r>
            <a:r>
              <a:rPr sz="3250" b="1" spc="-5" dirty="0">
                <a:solidFill>
                  <a:srgbClr val="FF0000"/>
                </a:solidFill>
                <a:latin typeface="Calibri"/>
                <a:cs typeface="Calibri"/>
              </a:rPr>
              <a:t>diverted </a:t>
            </a:r>
            <a:r>
              <a:rPr sz="3250" b="1" spc="5" dirty="0">
                <a:solidFill>
                  <a:srgbClr val="FF0000"/>
                </a:solidFill>
                <a:latin typeface="Calibri"/>
                <a:cs typeface="Calibri"/>
              </a:rPr>
              <a:t>in </a:t>
            </a:r>
            <a:r>
              <a:rPr sz="3250" b="1" spc="-15" dirty="0">
                <a:solidFill>
                  <a:srgbClr val="FF0000"/>
                </a:solidFill>
                <a:latin typeface="Calibri"/>
                <a:cs typeface="Calibri"/>
              </a:rPr>
              <a:t>case </a:t>
            </a:r>
            <a:r>
              <a:rPr sz="3250" b="1" dirty="0">
                <a:solidFill>
                  <a:srgbClr val="FF0000"/>
                </a:solidFill>
                <a:latin typeface="Calibri"/>
                <a:cs typeface="Calibri"/>
              </a:rPr>
              <a:t>of </a:t>
            </a:r>
            <a:r>
              <a:rPr sz="3250" b="1" spc="5" dirty="0">
                <a:solidFill>
                  <a:srgbClr val="FF0000"/>
                </a:solidFill>
                <a:latin typeface="Calibri"/>
                <a:cs typeface="Calibri"/>
              </a:rPr>
              <a:t>the </a:t>
            </a:r>
            <a:r>
              <a:rPr sz="3250" b="1" spc="-20" dirty="0">
                <a:solidFill>
                  <a:srgbClr val="FF0000"/>
                </a:solidFill>
                <a:latin typeface="Calibri"/>
                <a:cs typeface="Calibri"/>
              </a:rPr>
              <a:t>first </a:t>
            </a:r>
            <a:r>
              <a:rPr sz="3250" b="1" spc="-10" dirty="0">
                <a:solidFill>
                  <a:srgbClr val="FF0000"/>
                </a:solidFill>
                <a:latin typeface="Calibri"/>
                <a:cs typeface="Calibri"/>
              </a:rPr>
              <a:t>instance </a:t>
            </a:r>
            <a:r>
              <a:rPr sz="3250" b="1" spc="10" dirty="0">
                <a:solidFill>
                  <a:srgbClr val="FF0000"/>
                </a:solidFill>
                <a:latin typeface="Calibri"/>
                <a:cs typeface="Calibri"/>
              </a:rPr>
              <a:t>and </a:t>
            </a:r>
            <a:r>
              <a:rPr sz="3250" b="1" spc="15" dirty="0">
                <a:solidFill>
                  <a:srgbClr val="FF0000"/>
                </a:solidFill>
                <a:latin typeface="Calibri"/>
                <a:cs typeface="Calibri"/>
              </a:rPr>
              <a:t> </a:t>
            </a:r>
            <a:r>
              <a:rPr sz="3250" b="1" dirty="0">
                <a:solidFill>
                  <a:srgbClr val="FF0000"/>
                </a:solidFill>
                <a:latin typeface="Calibri"/>
                <a:cs typeface="Calibri"/>
              </a:rPr>
              <a:t>will </a:t>
            </a:r>
            <a:r>
              <a:rPr sz="3250" b="1" spc="-25" dirty="0">
                <a:solidFill>
                  <a:srgbClr val="FF0000"/>
                </a:solidFill>
                <a:latin typeface="Calibri"/>
                <a:cs typeface="Calibri"/>
              </a:rPr>
              <a:t>go </a:t>
            </a:r>
            <a:r>
              <a:rPr sz="3250" b="1" spc="5" dirty="0">
                <a:solidFill>
                  <a:srgbClr val="FF0000"/>
                </a:solidFill>
                <a:latin typeface="Calibri"/>
                <a:cs typeface="Calibri"/>
              </a:rPr>
              <a:t>up </a:t>
            </a:r>
            <a:r>
              <a:rPr sz="3250" b="1" spc="-30" dirty="0">
                <a:solidFill>
                  <a:srgbClr val="FF0000"/>
                </a:solidFill>
                <a:latin typeface="Calibri"/>
                <a:cs typeface="Calibri"/>
              </a:rPr>
              <a:t>to </a:t>
            </a:r>
            <a:r>
              <a:rPr sz="3250" b="1" spc="5" dirty="0">
                <a:solidFill>
                  <a:srgbClr val="FF0000"/>
                </a:solidFill>
                <a:latin typeface="Calibri"/>
                <a:cs typeface="Calibri"/>
              </a:rPr>
              <a:t>200 </a:t>
            </a:r>
            <a:r>
              <a:rPr sz="3250" b="1" spc="-15" dirty="0">
                <a:solidFill>
                  <a:srgbClr val="FF0000"/>
                </a:solidFill>
                <a:latin typeface="Calibri"/>
                <a:cs typeface="Calibri"/>
              </a:rPr>
              <a:t>percent </a:t>
            </a:r>
            <a:r>
              <a:rPr sz="3250" b="1" dirty="0">
                <a:solidFill>
                  <a:srgbClr val="FF0000"/>
                </a:solidFill>
                <a:latin typeface="Calibri"/>
                <a:cs typeface="Calibri"/>
              </a:rPr>
              <a:t>of </a:t>
            </a:r>
            <a:r>
              <a:rPr sz="3250" b="1" spc="-5" dirty="0">
                <a:solidFill>
                  <a:srgbClr val="FF0000"/>
                </a:solidFill>
                <a:latin typeface="Calibri"/>
                <a:cs typeface="Calibri"/>
              </a:rPr>
              <a:t>the amount</a:t>
            </a:r>
            <a:r>
              <a:rPr sz="3250" b="1" spc="720" dirty="0">
                <a:solidFill>
                  <a:srgbClr val="FF0000"/>
                </a:solidFill>
                <a:latin typeface="Calibri"/>
                <a:cs typeface="Calibri"/>
              </a:rPr>
              <a:t>  </a:t>
            </a:r>
            <a:r>
              <a:rPr sz="3250" b="1" spc="-15" dirty="0">
                <a:solidFill>
                  <a:srgbClr val="FF0000"/>
                </a:solidFill>
                <a:latin typeface="Calibri"/>
                <a:cs typeface="Calibri"/>
              </a:rPr>
              <a:t>diverted </a:t>
            </a:r>
            <a:r>
              <a:rPr sz="3250" b="1" spc="-10" dirty="0">
                <a:solidFill>
                  <a:srgbClr val="FF0000"/>
                </a:solidFill>
                <a:latin typeface="Calibri"/>
                <a:cs typeface="Calibri"/>
              </a:rPr>
              <a:t> </a:t>
            </a:r>
            <a:r>
              <a:rPr sz="3250" b="1" spc="5" dirty="0">
                <a:solidFill>
                  <a:srgbClr val="FF0000"/>
                </a:solidFill>
                <a:latin typeface="Calibri"/>
                <a:cs typeface="Calibri"/>
              </a:rPr>
              <a:t>in</a:t>
            </a:r>
            <a:r>
              <a:rPr sz="3250" b="1" spc="-10" dirty="0">
                <a:solidFill>
                  <a:srgbClr val="FF0000"/>
                </a:solidFill>
                <a:latin typeface="Calibri"/>
                <a:cs typeface="Calibri"/>
              </a:rPr>
              <a:t> </a:t>
            </a:r>
            <a:r>
              <a:rPr sz="3250" b="1" spc="-15" dirty="0">
                <a:solidFill>
                  <a:srgbClr val="FF0000"/>
                </a:solidFill>
                <a:latin typeface="Calibri"/>
                <a:cs typeface="Calibri"/>
              </a:rPr>
              <a:t>case</a:t>
            </a:r>
            <a:r>
              <a:rPr sz="3250" b="1" dirty="0">
                <a:solidFill>
                  <a:srgbClr val="FF0000"/>
                </a:solidFill>
                <a:latin typeface="Calibri"/>
                <a:cs typeface="Calibri"/>
              </a:rPr>
              <a:t> of</a:t>
            </a:r>
            <a:r>
              <a:rPr sz="3250" b="1" spc="-10" dirty="0">
                <a:solidFill>
                  <a:srgbClr val="FF0000"/>
                </a:solidFill>
                <a:latin typeface="Calibri"/>
                <a:cs typeface="Calibri"/>
              </a:rPr>
              <a:t> </a:t>
            </a:r>
            <a:r>
              <a:rPr sz="3250" b="1" spc="-5" dirty="0">
                <a:solidFill>
                  <a:srgbClr val="FF0000"/>
                </a:solidFill>
                <a:latin typeface="Calibri"/>
                <a:cs typeface="Calibri"/>
              </a:rPr>
              <a:t>violations</a:t>
            </a:r>
            <a:r>
              <a:rPr sz="3250" b="1" spc="-50" dirty="0">
                <a:solidFill>
                  <a:srgbClr val="FF0000"/>
                </a:solidFill>
                <a:latin typeface="Calibri"/>
                <a:cs typeface="Calibri"/>
              </a:rPr>
              <a:t> </a:t>
            </a:r>
            <a:r>
              <a:rPr sz="3250" b="1" spc="5" dirty="0">
                <a:solidFill>
                  <a:srgbClr val="FF0000"/>
                </a:solidFill>
                <a:latin typeface="Calibri"/>
                <a:cs typeface="Calibri"/>
              </a:rPr>
              <a:t>in</a:t>
            </a:r>
            <a:r>
              <a:rPr sz="3250" b="1" spc="-10" dirty="0">
                <a:solidFill>
                  <a:srgbClr val="FF0000"/>
                </a:solidFill>
                <a:latin typeface="Calibri"/>
                <a:cs typeface="Calibri"/>
              </a:rPr>
              <a:t> </a:t>
            </a:r>
            <a:r>
              <a:rPr sz="3250" b="1" spc="-15" dirty="0">
                <a:solidFill>
                  <a:srgbClr val="FF0000"/>
                </a:solidFill>
                <a:latin typeface="Calibri"/>
                <a:cs typeface="Calibri"/>
              </a:rPr>
              <a:t>subsequent</a:t>
            </a:r>
            <a:r>
              <a:rPr sz="3250" b="1" spc="20" dirty="0">
                <a:solidFill>
                  <a:srgbClr val="FF0000"/>
                </a:solidFill>
                <a:latin typeface="Calibri"/>
                <a:cs typeface="Calibri"/>
              </a:rPr>
              <a:t> </a:t>
            </a:r>
            <a:r>
              <a:rPr sz="3250" b="1" spc="-5" dirty="0">
                <a:solidFill>
                  <a:srgbClr val="FF0000"/>
                </a:solidFill>
                <a:latin typeface="Calibri"/>
                <a:cs typeface="Calibri"/>
              </a:rPr>
              <a:t>years</a:t>
            </a:r>
            <a:r>
              <a:rPr sz="3250" spc="-5" dirty="0">
                <a:latin typeface="Calibri"/>
                <a:cs typeface="Calibri"/>
              </a:rPr>
              <a:t>.</a:t>
            </a:r>
            <a:endParaRPr sz="3250" dirty="0">
              <a:latin typeface="Calibri"/>
              <a:cs typeface="Calibri"/>
            </a:endParaRPr>
          </a:p>
          <a:p>
            <a:pPr>
              <a:lnSpc>
                <a:spcPct val="100000"/>
              </a:lnSpc>
              <a:spcBef>
                <a:spcPts val="40"/>
              </a:spcBef>
              <a:buFont typeface="Arial MT"/>
              <a:buChar char="•"/>
            </a:pPr>
            <a:endParaRPr sz="3000" dirty="0">
              <a:latin typeface="Calibri"/>
              <a:cs typeface="Calibri"/>
            </a:endParaRPr>
          </a:p>
          <a:p>
            <a:pPr marL="12700" marR="5080" algn="just">
              <a:lnSpc>
                <a:spcPts val="3200"/>
              </a:lnSpc>
              <a:buSzPct val="93846"/>
              <a:buFont typeface="Arial MT"/>
              <a:buChar char="•"/>
              <a:tabLst>
                <a:tab pos="153670" algn="l"/>
              </a:tabLst>
            </a:pPr>
            <a:r>
              <a:rPr sz="3250" spc="-5" dirty="0">
                <a:latin typeface="Calibri"/>
                <a:cs typeface="Calibri"/>
              </a:rPr>
              <a:t>This</a:t>
            </a:r>
            <a:r>
              <a:rPr sz="3250" dirty="0">
                <a:latin typeface="Calibri"/>
                <a:cs typeface="Calibri"/>
              </a:rPr>
              <a:t> </a:t>
            </a:r>
            <a:r>
              <a:rPr sz="3250" spc="-5" dirty="0">
                <a:latin typeface="Calibri"/>
                <a:cs typeface="Calibri"/>
              </a:rPr>
              <a:t>penalty</a:t>
            </a:r>
            <a:r>
              <a:rPr sz="3250" dirty="0">
                <a:latin typeface="Calibri"/>
                <a:cs typeface="Calibri"/>
              </a:rPr>
              <a:t> will</a:t>
            </a:r>
            <a:r>
              <a:rPr sz="3250" spc="5" dirty="0">
                <a:latin typeface="Calibri"/>
                <a:cs typeface="Calibri"/>
              </a:rPr>
              <a:t> </a:t>
            </a:r>
            <a:r>
              <a:rPr sz="3250" spc="-10" dirty="0">
                <a:latin typeface="Calibri"/>
                <a:cs typeface="Calibri"/>
              </a:rPr>
              <a:t>be</a:t>
            </a:r>
            <a:r>
              <a:rPr sz="3250" spc="-5" dirty="0">
                <a:latin typeface="Calibri"/>
                <a:cs typeface="Calibri"/>
              </a:rPr>
              <a:t> </a:t>
            </a:r>
            <a:r>
              <a:rPr sz="3250" dirty="0">
                <a:latin typeface="Calibri"/>
                <a:cs typeface="Calibri"/>
              </a:rPr>
              <a:t>in</a:t>
            </a:r>
            <a:r>
              <a:rPr sz="3250" spc="5" dirty="0">
                <a:latin typeface="Calibri"/>
                <a:cs typeface="Calibri"/>
              </a:rPr>
              <a:t> </a:t>
            </a:r>
            <a:r>
              <a:rPr sz="3250" spc="-5" dirty="0">
                <a:latin typeface="Calibri"/>
                <a:cs typeface="Calibri"/>
              </a:rPr>
              <a:t>addition</a:t>
            </a:r>
            <a:r>
              <a:rPr sz="3250" dirty="0">
                <a:latin typeface="Calibri"/>
                <a:cs typeface="Calibri"/>
              </a:rPr>
              <a:t> </a:t>
            </a:r>
            <a:r>
              <a:rPr sz="3250" spc="-25" dirty="0">
                <a:latin typeface="Calibri"/>
                <a:cs typeface="Calibri"/>
              </a:rPr>
              <a:t>to</a:t>
            </a:r>
            <a:r>
              <a:rPr sz="3250" spc="-20" dirty="0">
                <a:latin typeface="Calibri"/>
                <a:cs typeface="Calibri"/>
              </a:rPr>
              <a:t> any</a:t>
            </a:r>
            <a:r>
              <a:rPr sz="3250" spc="-15" dirty="0">
                <a:latin typeface="Calibri"/>
                <a:cs typeface="Calibri"/>
              </a:rPr>
              <a:t> </a:t>
            </a:r>
            <a:r>
              <a:rPr sz="3250" dirty="0">
                <a:latin typeface="Calibri"/>
                <a:cs typeface="Calibri"/>
              </a:rPr>
              <a:t>other </a:t>
            </a:r>
            <a:r>
              <a:rPr sz="3250" spc="-720" dirty="0">
                <a:latin typeface="Calibri"/>
                <a:cs typeface="Calibri"/>
              </a:rPr>
              <a:t> </a:t>
            </a:r>
            <a:r>
              <a:rPr sz="3250" spc="-5" dirty="0">
                <a:latin typeface="Calibri"/>
                <a:cs typeface="Calibri"/>
              </a:rPr>
              <a:t>penalties</a:t>
            </a:r>
            <a:r>
              <a:rPr sz="3250" spc="-30" dirty="0">
                <a:latin typeface="Calibri"/>
                <a:cs typeface="Calibri"/>
              </a:rPr>
              <a:t> </a:t>
            </a:r>
            <a:r>
              <a:rPr sz="3250" spc="-20" dirty="0">
                <a:latin typeface="Calibri"/>
                <a:cs typeface="Calibri"/>
              </a:rPr>
              <a:t>that</a:t>
            </a:r>
            <a:r>
              <a:rPr sz="3250" spc="-5" dirty="0">
                <a:latin typeface="Calibri"/>
                <a:cs typeface="Calibri"/>
              </a:rPr>
              <a:t> </a:t>
            </a:r>
            <a:r>
              <a:rPr sz="3250" spc="-25" dirty="0">
                <a:latin typeface="Calibri"/>
                <a:cs typeface="Calibri"/>
              </a:rPr>
              <a:t>may</a:t>
            </a:r>
            <a:r>
              <a:rPr sz="3250" dirty="0">
                <a:latin typeface="Calibri"/>
                <a:cs typeface="Calibri"/>
              </a:rPr>
              <a:t> </a:t>
            </a:r>
            <a:r>
              <a:rPr sz="3250" spc="5" dirty="0">
                <a:latin typeface="Calibri"/>
                <a:cs typeface="Calibri"/>
              </a:rPr>
              <a:t>be</a:t>
            </a:r>
            <a:r>
              <a:rPr sz="3250" spc="-15" dirty="0">
                <a:latin typeface="Calibri"/>
                <a:cs typeface="Calibri"/>
              </a:rPr>
              <a:t> </a:t>
            </a:r>
            <a:r>
              <a:rPr sz="3250" spc="-5" dirty="0">
                <a:latin typeface="Calibri"/>
                <a:cs typeface="Calibri"/>
              </a:rPr>
              <a:t>levied</a:t>
            </a:r>
            <a:r>
              <a:rPr sz="3250" spc="-40" dirty="0">
                <a:latin typeface="Calibri"/>
                <a:cs typeface="Calibri"/>
              </a:rPr>
              <a:t> </a:t>
            </a:r>
            <a:r>
              <a:rPr sz="3250" spc="-5" dirty="0">
                <a:latin typeface="Calibri"/>
                <a:cs typeface="Calibri"/>
              </a:rPr>
              <a:t>under</a:t>
            </a:r>
            <a:r>
              <a:rPr sz="3250" spc="15" dirty="0">
                <a:latin typeface="Calibri"/>
                <a:cs typeface="Calibri"/>
              </a:rPr>
              <a:t> </a:t>
            </a:r>
            <a:r>
              <a:rPr sz="3250" spc="-5" dirty="0">
                <a:latin typeface="Calibri"/>
                <a:cs typeface="Calibri"/>
              </a:rPr>
              <a:t>the</a:t>
            </a:r>
            <a:r>
              <a:rPr sz="3250" spc="-15" dirty="0">
                <a:latin typeface="Calibri"/>
                <a:cs typeface="Calibri"/>
              </a:rPr>
              <a:t> </a:t>
            </a:r>
            <a:r>
              <a:rPr sz="3250" spc="-20" dirty="0">
                <a:latin typeface="Calibri"/>
                <a:cs typeface="Calibri"/>
              </a:rPr>
              <a:t>existing</a:t>
            </a:r>
            <a:r>
              <a:rPr sz="3250" spc="-25" dirty="0">
                <a:latin typeface="Calibri"/>
                <a:cs typeface="Calibri"/>
              </a:rPr>
              <a:t> </a:t>
            </a:r>
            <a:r>
              <a:rPr sz="3250" spc="-65" dirty="0">
                <a:latin typeface="Calibri"/>
                <a:cs typeface="Calibri"/>
              </a:rPr>
              <a:t>law.</a:t>
            </a:r>
            <a:endParaRPr sz="3250" dirty="0">
              <a:latin typeface="Calibri"/>
              <a:cs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9795" y="226085"/>
            <a:ext cx="10668000" cy="1304587"/>
          </a:xfrm>
          <a:prstGeom prst="rect">
            <a:avLst/>
          </a:prstGeom>
        </p:spPr>
        <p:txBody>
          <a:bodyPr vert="horz" wrap="square" lIns="0" tIns="29209" rIns="0" bIns="0" rtlCol="0">
            <a:spAutoFit/>
          </a:bodyPr>
          <a:lstStyle/>
          <a:p>
            <a:pPr marL="12700" marR="5080" indent="916940" algn="ctr">
              <a:lnSpc>
                <a:spcPts val="5190"/>
              </a:lnSpc>
              <a:spcBef>
                <a:spcPts val="229"/>
              </a:spcBef>
            </a:pPr>
            <a:r>
              <a:rPr sz="3800" spc="5" dirty="0"/>
              <a:t>FA: </a:t>
            </a:r>
            <a:r>
              <a:rPr sz="3800" dirty="0"/>
              <a:t>2022 – Streamlining </a:t>
            </a:r>
            <a:r>
              <a:rPr sz="3800" spc="5" dirty="0"/>
              <a:t>of </a:t>
            </a:r>
            <a:r>
              <a:rPr sz="3800" spc="-5" dirty="0"/>
              <a:t>the </a:t>
            </a:r>
            <a:r>
              <a:rPr sz="3800" dirty="0"/>
              <a:t> </a:t>
            </a:r>
            <a:r>
              <a:rPr sz="3800" spc="-10" dirty="0"/>
              <a:t>administrative/procedural </a:t>
            </a:r>
            <a:r>
              <a:rPr sz="3800" spc="-5" dirty="0"/>
              <a:t>framework</a:t>
            </a:r>
            <a:endParaRPr sz="3800" dirty="0"/>
          </a:p>
        </p:txBody>
      </p:sp>
      <p:sp>
        <p:nvSpPr>
          <p:cNvPr id="8" name="object 8"/>
          <p:cNvSpPr txBox="1">
            <a:spLocks noGrp="1"/>
          </p:cNvSpPr>
          <p:nvPr>
            <p:ph type="sldNum" sz="quarter" idx="12"/>
          </p:nvPr>
        </p:nvSpPr>
        <p:spPr>
          <a:prstGeom prst="rect">
            <a:avLst/>
          </a:prstGeom>
        </p:spPr>
        <p:txBody>
          <a:bodyPr vert="horz" wrap="square" lIns="0" tIns="3810" rIns="0" bIns="0" rtlCol="0">
            <a:spAutoFit/>
          </a:bodyPr>
          <a:lstStyle/>
          <a:p>
            <a:pPr marL="12700">
              <a:lnSpc>
                <a:spcPct val="100000"/>
              </a:lnSpc>
              <a:spcBef>
                <a:spcPts val="30"/>
              </a:spcBef>
            </a:pPr>
            <a:r>
              <a:rPr spc="10" dirty="0"/>
              <a:t>22</a:t>
            </a:r>
          </a:p>
        </p:txBody>
      </p:sp>
      <p:sp>
        <p:nvSpPr>
          <p:cNvPr id="3" name="object 3"/>
          <p:cNvSpPr txBox="1"/>
          <p:nvPr/>
        </p:nvSpPr>
        <p:spPr>
          <a:xfrm>
            <a:off x="947330" y="1701743"/>
            <a:ext cx="8413750" cy="1598930"/>
          </a:xfrm>
          <a:prstGeom prst="rect">
            <a:avLst/>
          </a:prstGeom>
        </p:spPr>
        <p:txBody>
          <a:bodyPr vert="horz" wrap="square" lIns="0" tIns="15875" rIns="0" bIns="0" rtlCol="0">
            <a:spAutoFit/>
          </a:bodyPr>
          <a:lstStyle/>
          <a:p>
            <a:pPr marL="146685" indent="-134620">
              <a:lnSpc>
                <a:spcPts val="3495"/>
              </a:lnSpc>
              <a:spcBef>
                <a:spcPts val="125"/>
              </a:spcBef>
              <a:buSzPct val="93220"/>
              <a:buFont typeface="Arial MT"/>
              <a:buChar char="•"/>
              <a:tabLst>
                <a:tab pos="147320" algn="l"/>
              </a:tabLst>
            </a:pPr>
            <a:r>
              <a:rPr sz="2950" u="heavy" dirty="0">
                <a:uFill>
                  <a:solidFill>
                    <a:srgbClr val="000000"/>
                  </a:solidFill>
                </a:uFill>
                <a:latin typeface="Calibri"/>
                <a:cs typeface="Calibri"/>
              </a:rPr>
              <a:t>Maintenance</a:t>
            </a:r>
            <a:r>
              <a:rPr sz="2950" u="heavy" spc="-35" dirty="0">
                <a:uFill>
                  <a:solidFill>
                    <a:srgbClr val="000000"/>
                  </a:solidFill>
                </a:uFill>
                <a:latin typeface="Calibri"/>
                <a:cs typeface="Calibri"/>
              </a:rPr>
              <a:t> </a:t>
            </a:r>
            <a:r>
              <a:rPr sz="2950" u="heavy" spc="10" dirty="0">
                <a:uFill>
                  <a:solidFill>
                    <a:srgbClr val="000000"/>
                  </a:solidFill>
                </a:uFill>
                <a:latin typeface="Calibri"/>
                <a:cs typeface="Calibri"/>
              </a:rPr>
              <a:t>of</a:t>
            </a:r>
            <a:r>
              <a:rPr sz="2950" u="heavy" spc="35" dirty="0">
                <a:uFill>
                  <a:solidFill>
                    <a:srgbClr val="000000"/>
                  </a:solidFill>
                </a:uFill>
                <a:latin typeface="Calibri"/>
                <a:cs typeface="Calibri"/>
              </a:rPr>
              <a:t> </a:t>
            </a:r>
            <a:r>
              <a:rPr sz="2950" u="heavy" spc="10" dirty="0">
                <a:uFill>
                  <a:solidFill>
                    <a:srgbClr val="000000"/>
                  </a:solidFill>
                </a:uFill>
                <a:latin typeface="Calibri"/>
                <a:cs typeface="Calibri"/>
              </a:rPr>
              <a:t>the</a:t>
            </a:r>
            <a:r>
              <a:rPr sz="2950" u="heavy" dirty="0">
                <a:uFill>
                  <a:solidFill>
                    <a:srgbClr val="000000"/>
                  </a:solidFill>
                </a:uFill>
                <a:latin typeface="Calibri"/>
                <a:cs typeface="Calibri"/>
              </a:rPr>
              <a:t> prescribed</a:t>
            </a:r>
            <a:r>
              <a:rPr sz="2950" u="heavy" spc="-25" dirty="0">
                <a:uFill>
                  <a:solidFill>
                    <a:srgbClr val="000000"/>
                  </a:solidFill>
                </a:uFill>
                <a:latin typeface="Calibri"/>
                <a:cs typeface="Calibri"/>
              </a:rPr>
              <a:t> </a:t>
            </a:r>
            <a:r>
              <a:rPr sz="2950" u="heavy" spc="5" dirty="0">
                <a:uFill>
                  <a:solidFill>
                    <a:srgbClr val="000000"/>
                  </a:solidFill>
                </a:uFill>
                <a:latin typeface="Calibri"/>
                <a:cs typeface="Calibri"/>
              </a:rPr>
              <a:t>books</a:t>
            </a:r>
            <a:r>
              <a:rPr sz="2950" u="heavy" spc="45" dirty="0">
                <a:uFill>
                  <a:solidFill>
                    <a:srgbClr val="000000"/>
                  </a:solidFill>
                </a:uFill>
                <a:latin typeface="Calibri"/>
                <a:cs typeface="Calibri"/>
              </a:rPr>
              <a:t> </a:t>
            </a:r>
            <a:r>
              <a:rPr sz="2950" u="heavy" spc="-5" dirty="0">
                <a:uFill>
                  <a:solidFill>
                    <a:srgbClr val="000000"/>
                  </a:solidFill>
                </a:uFill>
                <a:latin typeface="Calibri"/>
                <a:cs typeface="Calibri"/>
              </a:rPr>
              <a:t>of</a:t>
            </a:r>
            <a:r>
              <a:rPr sz="2950" u="heavy" spc="35" dirty="0">
                <a:uFill>
                  <a:solidFill>
                    <a:srgbClr val="000000"/>
                  </a:solidFill>
                </a:uFill>
                <a:latin typeface="Calibri"/>
                <a:cs typeface="Calibri"/>
              </a:rPr>
              <a:t> </a:t>
            </a:r>
            <a:r>
              <a:rPr sz="2950" u="heavy" dirty="0">
                <a:uFill>
                  <a:solidFill>
                    <a:srgbClr val="000000"/>
                  </a:solidFill>
                </a:uFill>
                <a:latin typeface="Calibri"/>
                <a:cs typeface="Calibri"/>
              </a:rPr>
              <a:t>accounts</a:t>
            </a:r>
            <a:endParaRPr sz="2950">
              <a:latin typeface="Calibri"/>
              <a:cs typeface="Calibri"/>
            </a:endParaRPr>
          </a:p>
          <a:p>
            <a:pPr marL="408940" marR="5080" indent="-334010">
              <a:lnSpc>
                <a:spcPct val="92900"/>
              </a:lnSpc>
              <a:spcBef>
                <a:spcPts val="175"/>
              </a:spcBef>
              <a:tabLst>
                <a:tab pos="408940" algn="l"/>
                <a:tab pos="1241425" algn="l"/>
              </a:tabLst>
            </a:pPr>
            <a:r>
              <a:rPr sz="2600" spc="-5" dirty="0">
                <a:latin typeface="Arial MT"/>
                <a:cs typeface="Arial MT"/>
              </a:rPr>
              <a:t>–	</a:t>
            </a:r>
            <a:r>
              <a:rPr sz="2600" spc="-10" dirty="0">
                <a:latin typeface="Calibri"/>
                <a:cs typeface="Calibri"/>
              </a:rPr>
              <a:t>Where</a:t>
            </a:r>
            <a:r>
              <a:rPr sz="2600" spc="65" dirty="0">
                <a:latin typeface="Calibri"/>
                <a:cs typeface="Calibri"/>
              </a:rPr>
              <a:t> </a:t>
            </a:r>
            <a:r>
              <a:rPr sz="2600" dirty="0">
                <a:latin typeface="Calibri"/>
                <a:cs typeface="Calibri"/>
              </a:rPr>
              <a:t>the</a:t>
            </a:r>
            <a:r>
              <a:rPr sz="2600" spc="40" dirty="0">
                <a:latin typeface="Calibri"/>
                <a:cs typeface="Calibri"/>
              </a:rPr>
              <a:t> </a:t>
            </a:r>
            <a:r>
              <a:rPr sz="2600" spc="-25" dirty="0">
                <a:latin typeface="Calibri"/>
                <a:cs typeface="Calibri"/>
              </a:rPr>
              <a:t>total</a:t>
            </a:r>
            <a:r>
              <a:rPr sz="2600" spc="60" dirty="0">
                <a:latin typeface="Calibri"/>
                <a:cs typeface="Calibri"/>
              </a:rPr>
              <a:t> </a:t>
            </a:r>
            <a:r>
              <a:rPr sz="2600" dirty="0">
                <a:latin typeface="Calibri"/>
                <a:cs typeface="Calibri"/>
              </a:rPr>
              <a:t>income</a:t>
            </a:r>
            <a:r>
              <a:rPr sz="2600" spc="15" dirty="0">
                <a:latin typeface="Calibri"/>
                <a:cs typeface="Calibri"/>
              </a:rPr>
              <a:t> </a:t>
            </a:r>
            <a:r>
              <a:rPr sz="2600" spc="-5" dirty="0">
                <a:latin typeface="Calibri"/>
                <a:cs typeface="Calibri"/>
              </a:rPr>
              <a:t>of</a:t>
            </a:r>
            <a:r>
              <a:rPr sz="2600" spc="20" dirty="0">
                <a:latin typeface="Calibri"/>
                <a:cs typeface="Calibri"/>
              </a:rPr>
              <a:t> </a:t>
            </a:r>
            <a:r>
              <a:rPr sz="2600" dirty="0">
                <a:latin typeface="Calibri"/>
                <a:cs typeface="Calibri"/>
              </a:rPr>
              <a:t>the</a:t>
            </a:r>
            <a:r>
              <a:rPr sz="2600" spc="40" dirty="0">
                <a:latin typeface="Calibri"/>
                <a:cs typeface="Calibri"/>
              </a:rPr>
              <a:t> </a:t>
            </a:r>
            <a:r>
              <a:rPr sz="2600" spc="-5" dirty="0">
                <a:latin typeface="Calibri"/>
                <a:cs typeface="Calibri"/>
              </a:rPr>
              <a:t>trust/institution</a:t>
            </a:r>
            <a:r>
              <a:rPr sz="2600" spc="70" dirty="0">
                <a:latin typeface="Calibri"/>
                <a:cs typeface="Calibri"/>
              </a:rPr>
              <a:t> </a:t>
            </a:r>
            <a:r>
              <a:rPr sz="2600" spc="-25" dirty="0">
                <a:latin typeface="Calibri"/>
                <a:cs typeface="Calibri"/>
              </a:rPr>
              <a:t>exceeds</a:t>
            </a:r>
            <a:r>
              <a:rPr sz="2600" spc="85" dirty="0">
                <a:latin typeface="Calibri"/>
                <a:cs typeface="Calibri"/>
              </a:rPr>
              <a:t> </a:t>
            </a:r>
            <a:r>
              <a:rPr sz="2600" spc="-10" dirty="0">
                <a:latin typeface="Calibri"/>
                <a:cs typeface="Calibri"/>
              </a:rPr>
              <a:t>the </a:t>
            </a:r>
            <a:r>
              <a:rPr sz="2600" spc="-575" dirty="0">
                <a:latin typeface="Calibri"/>
                <a:cs typeface="Calibri"/>
              </a:rPr>
              <a:t> </a:t>
            </a:r>
            <a:r>
              <a:rPr sz="2600" spc="-10" dirty="0">
                <a:latin typeface="Calibri"/>
                <a:cs typeface="Calibri"/>
              </a:rPr>
              <a:t>basic	exemption</a:t>
            </a:r>
            <a:r>
              <a:rPr sz="2600" spc="20" dirty="0">
                <a:latin typeface="Calibri"/>
                <a:cs typeface="Calibri"/>
              </a:rPr>
              <a:t> </a:t>
            </a:r>
            <a:r>
              <a:rPr sz="2600" spc="-5" dirty="0">
                <a:latin typeface="Calibri"/>
                <a:cs typeface="Calibri"/>
              </a:rPr>
              <a:t>limit,</a:t>
            </a:r>
            <a:r>
              <a:rPr sz="2600" spc="5" dirty="0">
                <a:latin typeface="Calibri"/>
                <a:cs typeface="Calibri"/>
              </a:rPr>
              <a:t> </a:t>
            </a:r>
            <a:r>
              <a:rPr sz="2600" spc="10" dirty="0">
                <a:latin typeface="Calibri"/>
                <a:cs typeface="Calibri"/>
              </a:rPr>
              <a:t>it</a:t>
            </a:r>
            <a:r>
              <a:rPr sz="2600" spc="20" dirty="0">
                <a:latin typeface="Calibri"/>
                <a:cs typeface="Calibri"/>
              </a:rPr>
              <a:t> </a:t>
            </a:r>
            <a:r>
              <a:rPr sz="2600" spc="-5" dirty="0">
                <a:latin typeface="Calibri"/>
                <a:cs typeface="Calibri"/>
              </a:rPr>
              <a:t>is</a:t>
            </a:r>
            <a:r>
              <a:rPr sz="2600" spc="5" dirty="0">
                <a:latin typeface="Calibri"/>
                <a:cs typeface="Calibri"/>
              </a:rPr>
              <a:t> </a:t>
            </a:r>
            <a:r>
              <a:rPr sz="2600" spc="-10" dirty="0">
                <a:latin typeface="Calibri"/>
                <a:cs typeface="Calibri"/>
              </a:rPr>
              <a:t>required</a:t>
            </a:r>
            <a:r>
              <a:rPr sz="2600" spc="45" dirty="0">
                <a:latin typeface="Calibri"/>
                <a:cs typeface="Calibri"/>
              </a:rPr>
              <a:t> </a:t>
            </a:r>
            <a:r>
              <a:rPr sz="2600" spc="-15" dirty="0">
                <a:latin typeface="Calibri"/>
                <a:cs typeface="Calibri"/>
              </a:rPr>
              <a:t>to</a:t>
            </a:r>
            <a:r>
              <a:rPr sz="2600" spc="45" dirty="0">
                <a:latin typeface="Calibri"/>
                <a:cs typeface="Calibri"/>
              </a:rPr>
              <a:t> </a:t>
            </a:r>
            <a:r>
              <a:rPr sz="2600" spc="-25" dirty="0">
                <a:latin typeface="Calibri"/>
                <a:cs typeface="Calibri"/>
              </a:rPr>
              <a:t>get</a:t>
            </a:r>
            <a:r>
              <a:rPr sz="2600" spc="45" dirty="0">
                <a:latin typeface="Calibri"/>
                <a:cs typeface="Calibri"/>
              </a:rPr>
              <a:t> </a:t>
            </a:r>
            <a:r>
              <a:rPr sz="2600" spc="-10" dirty="0">
                <a:latin typeface="Calibri"/>
                <a:cs typeface="Calibri"/>
              </a:rPr>
              <a:t>its</a:t>
            </a:r>
            <a:r>
              <a:rPr sz="2600" spc="30" dirty="0">
                <a:latin typeface="Calibri"/>
                <a:cs typeface="Calibri"/>
              </a:rPr>
              <a:t> </a:t>
            </a:r>
            <a:r>
              <a:rPr sz="2600" spc="-5" dirty="0">
                <a:latin typeface="Calibri"/>
                <a:cs typeface="Calibri"/>
              </a:rPr>
              <a:t>books</a:t>
            </a:r>
            <a:r>
              <a:rPr sz="2600" spc="30" dirty="0">
                <a:latin typeface="Calibri"/>
                <a:cs typeface="Calibri"/>
              </a:rPr>
              <a:t> </a:t>
            </a:r>
            <a:r>
              <a:rPr sz="2600" spc="-5" dirty="0">
                <a:latin typeface="Calibri"/>
                <a:cs typeface="Calibri"/>
              </a:rPr>
              <a:t>of </a:t>
            </a:r>
            <a:r>
              <a:rPr sz="2600" dirty="0">
                <a:latin typeface="Calibri"/>
                <a:cs typeface="Calibri"/>
              </a:rPr>
              <a:t> </a:t>
            </a:r>
            <a:r>
              <a:rPr sz="2600" spc="-5" dirty="0">
                <a:latin typeface="Calibri"/>
                <a:cs typeface="Calibri"/>
              </a:rPr>
              <a:t>accounts</a:t>
            </a:r>
            <a:r>
              <a:rPr sz="2600" spc="50" dirty="0">
                <a:latin typeface="Calibri"/>
                <a:cs typeface="Calibri"/>
              </a:rPr>
              <a:t> </a:t>
            </a:r>
            <a:r>
              <a:rPr sz="2600" spc="-5" dirty="0">
                <a:latin typeface="Calibri"/>
                <a:cs typeface="Calibri"/>
              </a:rPr>
              <a:t>audited.</a:t>
            </a:r>
            <a:endParaRPr sz="2600">
              <a:latin typeface="Calibri"/>
              <a:cs typeface="Calibri"/>
            </a:endParaRPr>
          </a:p>
        </p:txBody>
      </p:sp>
      <p:sp>
        <p:nvSpPr>
          <p:cNvPr id="4" name="object 4"/>
          <p:cNvSpPr txBox="1"/>
          <p:nvPr/>
        </p:nvSpPr>
        <p:spPr>
          <a:xfrm>
            <a:off x="1009894" y="3425416"/>
            <a:ext cx="2643505" cy="421005"/>
          </a:xfrm>
          <a:prstGeom prst="rect">
            <a:avLst/>
          </a:prstGeom>
        </p:spPr>
        <p:txBody>
          <a:bodyPr vert="horz" wrap="square" lIns="0" tIns="11430" rIns="0" bIns="0" rtlCol="0">
            <a:spAutoFit/>
          </a:bodyPr>
          <a:lstStyle/>
          <a:p>
            <a:pPr marL="12700">
              <a:lnSpc>
                <a:spcPct val="100000"/>
              </a:lnSpc>
              <a:spcBef>
                <a:spcPts val="90"/>
              </a:spcBef>
              <a:tabLst>
                <a:tab pos="346075" algn="l"/>
                <a:tab pos="1910080" algn="l"/>
              </a:tabLst>
            </a:pPr>
            <a:r>
              <a:rPr sz="2600" spc="-5" dirty="0">
                <a:latin typeface="Arial MT"/>
                <a:cs typeface="Arial MT"/>
              </a:rPr>
              <a:t>–	</a:t>
            </a:r>
            <a:r>
              <a:rPr sz="2600" spc="-15" dirty="0">
                <a:latin typeface="Calibri"/>
                <a:cs typeface="Calibri"/>
              </a:rPr>
              <a:t>C</a:t>
            </a:r>
            <a:r>
              <a:rPr sz="2600" spc="5" dirty="0">
                <a:latin typeface="Calibri"/>
                <a:cs typeface="Calibri"/>
              </a:rPr>
              <a:t>u</a:t>
            </a:r>
            <a:r>
              <a:rPr sz="2600" spc="-30" dirty="0">
                <a:latin typeface="Calibri"/>
                <a:cs typeface="Calibri"/>
              </a:rPr>
              <a:t>rr</a:t>
            </a:r>
            <a:r>
              <a:rPr sz="2600" dirty="0">
                <a:latin typeface="Calibri"/>
                <a:cs typeface="Calibri"/>
              </a:rPr>
              <a:t>e</a:t>
            </a:r>
            <a:r>
              <a:rPr sz="2600" spc="-20" dirty="0">
                <a:latin typeface="Calibri"/>
                <a:cs typeface="Calibri"/>
              </a:rPr>
              <a:t>nt</a:t>
            </a:r>
            <a:r>
              <a:rPr sz="2600" spc="-5" dirty="0">
                <a:latin typeface="Calibri"/>
                <a:cs typeface="Calibri"/>
              </a:rPr>
              <a:t>l</a:t>
            </a:r>
            <a:r>
              <a:rPr sz="2600" spc="-170" dirty="0">
                <a:latin typeface="Calibri"/>
                <a:cs typeface="Calibri"/>
              </a:rPr>
              <a:t>y</a:t>
            </a:r>
            <a:r>
              <a:rPr sz="2600" spc="-5" dirty="0">
                <a:latin typeface="Calibri"/>
                <a:cs typeface="Calibri"/>
              </a:rPr>
              <a:t>,</a:t>
            </a:r>
            <a:r>
              <a:rPr sz="2600" dirty="0">
                <a:latin typeface="Calibri"/>
                <a:cs typeface="Calibri"/>
              </a:rPr>
              <a:t>	</a:t>
            </a:r>
            <a:r>
              <a:rPr sz="2600" spc="-20" dirty="0">
                <a:latin typeface="Calibri"/>
                <a:cs typeface="Calibri"/>
              </a:rPr>
              <a:t>t</a:t>
            </a:r>
            <a:r>
              <a:rPr sz="2600" spc="5" dirty="0">
                <a:latin typeface="Calibri"/>
                <a:cs typeface="Calibri"/>
              </a:rPr>
              <a:t>h</a:t>
            </a:r>
            <a:r>
              <a:rPr sz="2600" spc="-25" dirty="0">
                <a:latin typeface="Calibri"/>
                <a:cs typeface="Calibri"/>
              </a:rPr>
              <a:t>e</a:t>
            </a:r>
            <a:r>
              <a:rPr sz="2600" spc="-30" dirty="0">
                <a:latin typeface="Calibri"/>
                <a:cs typeface="Calibri"/>
              </a:rPr>
              <a:t>r</a:t>
            </a:r>
            <a:r>
              <a:rPr sz="2600" spc="-5" dirty="0">
                <a:latin typeface="Calibri"/>
                <a:cs typeface="Calibri"/>
              </a:rPr>
              <a:t>e</a:t>
            </a:r>
            <a:endParaRPr sz="2600">
              <a:latin typeface="Calibri"/>
              <a:cs typeface="Calibri"/>
            </a:endParaRPr>
          </a:p>
        </p:txBody>
      </p:sp>
      <p:sp>
        <p:nvSpPr>
          <p:cNvPr id="5" name="object 5"/>
          <p:cNvSpPr txBox="1"/>
          <p:nvPr/>
        </p:nvSpPr>
        <p:spPr>
          <a:xfrm>
            <a:off x="3914673" y="3425416"/>
            <a:ext cx="5218430" cy="421005"/>
          </a:xfrm>
          <a:prstGeom prst="rect">
            <a:avLst/>
          </a:prstGeom>
        </p:spPr>
        <p:txBody>
          <a:bodyPr vert="horz" wrap="square" lIns="0" tIns="11430" rIns="0" bIns="0" rtlCol="0">
            <a:spAutoFit/>
          </a:bodyPr>
          <a:lstStyle/>
          <a:p>
            <a:pPr marL="12700">
              <a:lnSpc>
                <a:spcPct val="100000"/>
              </a:lnSpc>
              <a:spcBef>
                <a:spcPts val="90"/>
              </a:spcBef>
              <a:tabLst>
                <a:tab pos="1022985" algn="l"/>
                <a:tab pos="3041015" algn="l"/>
              </a:tabLst>
            </a:pPr>
            <a:r>
              <a:rPr sz="2600" spc="-15" dirty="0">
                <a:latin typeface="Calibri"/>
                <a:cs typeface="Calibri"/>
              </a:rPr>
              <a:t>are</a:t>
            </a:r>
            <a:r>
              <a:rPr sz="2600" spc="65" dirty="0">
                <a:latin typeface="Calibri"/>
                <a:cs typeface="Calibri"/>
              </a:rPr>
              <a:t> </a:t>
            </a:r>
            <a:r>
              <a:rPr sz="2600" dirty="0">
                <a:latin typeface="Calibri"/>
                <a:cs typeface="Calibri"/>
              </a:rPr>
              <a:t>no	</a:t>
            </a:r>
            <a:r>
              <a:rPr sz="2600" spc="-10" dirty="0">
                <a:latin typeface="Calibri"/>
                <a:cs typeface="Calibri"/>
              </a:rPr>
              <a:t>specificbooks	</a:t>
            </a:r>
            <a:r>
              <a:rPr sz="2600" spc="-5" dirty="0">
                <a:latin typeface="Calibri"/>
                <a:cs typeface="Calibri"/>
              </a:rPr>
              <a:t>of</a:t>
            </a:r>
            <a:r>
              <a:rPr sz="2600" spc="-55" dirty="0">
                <a:latin typeface="Calibri"/>
                <a:cs typeface="Calibri"/>
              </a:rPr>
              <a:t> </a:t>
            </a:r>
            <a:r>
              <a:rPr sz="2600" spc="-5" dirty="0">
                <a:latin typeface="Calibri"/>
                <a:cs typeface="Calibri"/>
              </a:rPr>
              <a:t>accounts</a:t>
            </a:r>
            <a:r>
              <a:rPr sz="2600" spc="-20" dirty="0">
                <a:latin typeface="Calibri"/>
                <a:cs typeface="Calibri"/>
              </a:rPr>
              <a:t> that</a:t>
            </a:r>
            <a:endParaRPr sz="2600">
              <a:latin typeface="Calibri"/>
              <a:cs typeface="Calibri"/>
            </a:endParaRPr>
          </a:p>
        </p:txBody>
      </p:sp>
      <p:sp>
        <p:nvSpPr>
          <p:cNvPr id="6" name="object 6"/>
          <p:cNvSpPr txBox="1"/>
          <p:nvPr/>
        </p:nvSpPr>
        <p:spPr>
          <a:xfrm>
            <a:off x="1009894" y="3651184"/>
            <a:ext cx="8054975" cy="1456690"/>
          </a:xfrm>
          <a:prstGeom prst="rect">
            <a:avLst/>
          </a:prstGeom>
        </p:spPr>
        <p:txBody>
          <a:bodyPr vert="horz" wrap="square" lIns="0" tIns="149860" rIns="0" bIns="0" rtlCol="0">
            <a:spAutoFit/>
          </a:bodyPr>
          <a:lstStyle/>
          <a:p>
            <a:pPr marL="346075">
              <a:lnSpc>
                <a:spcPct val="100000"/>
              </a:lnSpc>
              <a:spcBef>
                <a:spcPts val="1180"/>
              </a:spcBef>
              <a:tabLst>
                <a:tab pos="948690" algn="l"/>
              </a:tabLst>
            </a:pPr>
            <a:r>
              <a:rPr sz="2600" dirty="0">
                <a:latin typeface="Calibri"/>
                <a:cs typeface="Calibri"/>
              </a:rPr>
              <a:t>the	</a:t>
            </a:r>
            <a:r>
              <a:rPr sz="2600" spc="-5" dirty="0">
                <a:latin typeface="Calibri"/>
                <a:cs typeface="Calibri"/>
              </a:rPr>
              <a:t>trust/institution</a:t>
            </a:r>
            <a:r>
              <a:rPr sz="2600" spc="35" dirty="0">
                <a:latin typeface="Calibri"/>
                <a:cs typeface="Calibri"/>
              </a:rPr>
              <a:t> </a:t>
            </a:r>
            <a:r>
              <a:rPr sz="2600" spc="-5" dirty="0">
                <a:latin typeface="Calibri"/>
                <a:cs typeface="Calibri"/>
              </a:rPr>
              <a:t>is</a:t>
            </a:r>
            <a:r>
              <a:rPr sz="2600" spc="20" dirty="0">
                <a:latin typeface="Calibri"/>
                <a:cs typeface="Calibri"/>
              </a:rPr>
              <a:t> </a:t>
            </a:r>
            <a:r>
              <a:rPr sz="2600" spc="-15" dirty="0">
                <a:latin typeface="Calibri"/>
                <a:cs typeface="Calibri"/>
              </a:rPr>
              <a:t>required</a:t>
            </a:r>
            <a:r>
              <a:rPr sz="2600" spc="65" dirty="0">
                <a:latin typeface="Calibri"/>
                <a:cs typeface="Calibri"/>
              </a:rPr>
              <a:t> </a:t>
            </a:r>
            <a:r>
              <a:rPr sz="2600" spc="-15" dirty="0">
                <a:latin typeface="Calibri"/>
                <a:cs typeface="Calibri"/>
              </a:rPr>
              <a:t>to</a:t>
            </a:r>
            <a:r>
              <a:rPr sz="2600" spc="5" dirty="0">
                <a:latin typeface="Calibri"/>
                <a:cs typeface="Calibri"/>
              </a:rPr>
              <a:t> </a:t>
            </a:r>
            <a:r>
              <a:rPr sz="2600" spc="-15" dirty="0">
                <a:latin typeface="Calibri"/>
                <a:cs typeface="Calibri"/>
              </a:rPr>
              <a:t>maintain.</a:t>
            </a:r>
            <a:endParaRPr sz="2600">
              <a:latin typeface="Calibri"/>
              <a:cs typeface="Calibri"/>
            </a:endParaRPr>
          </a:p>
          <a:p>
            <a:pPr marL="346075" marR="5080" indent="-334010">
              <a:lnSpc>
                <a:spcPts val="2870"/>
              </a:lnSpc>
              <a:spcBef>
                <a:spcPts val="1385"/>
              </a:spcBef>
              <a:tabLst>
                <a:tab pos="346075" algn="l"/>
                <a:tab pos="2021839" algn="l"/>
              </a:tabLst>
            </a:pPr>
            <a:r>
              <a:rPr sz="2600" spc="-5" dirty="0">
                <a:latin typeface="Arial MT"/>
                <a:cs typeface="Arial MT"/>
              </a:rPr>
              <a:t>–	</a:t>
            </a:r>
            <a:r>
              <a:rPr sz="2600" spc="-60" dirty="0">
                <a:latin typeface="Calibri"/>
                <a:cs typeface="Calibri"/>
              </a:rPr>
              <a:t>Now,</a:t>
            </a:r>
            <a:r>
              <a:rPr sz="2600" dirty="0">
                <a:latin typeface="Calibri"/>
                <a:cs typeface="Calibri"/>
              </a:rPr>
              <a:t> </a:t>
            </a:r>
            <a:r>
              <a:rPr sz="2600" spc="-5" dirty="0">
                <a:latin typeface="Calibri"/>
                <a:cs typeface="Calibri"/>
              </a:rPr>
              <a:t>it</a:t>
            </a:r>
            <a:r>
              <a:rPr sz="2600" spc="20" dirty="0">
                <a:latin typeface="Calibri"/>
                <a:cs typeface="Calibri"/>
              </a:rPr>
              <a:t> </a:t>
            </a:r>
            <a:r>
              <a:rPr sz="2600" spc="-5" dirty="0">
                <a:latin typeface="Calibri"/>
                <a:cs typeface="Calibri"/>
              </a:rPr>
              <a:t>is</a:t>
            </a:r>
            <a:r>
              <a:rPr sz="2600" spc="25" dirty="0">
                <a:latin typeface="Calibri"/>
                <a:cs typeface="Calibri"/>
              </a:rPr>
              <a:t> </a:t>
            </a:r>
            <a:r>
              <a:rPr sz="2600" spc="-5" dirty="0">
                <a:latin typeface="Calibri"/>
                <a:cs typeface="Calibri"/>
              </a:rPr>
              <a:t>proposed</a:t>
            </a:r>
            <a:r>
              <a:rPr sz="2600" spc="70" dirty="0">
                <a:latin typeface="Calibri"/>
                <a:cs typeface="Calibri"/>
              </a:rPr>
              <a:t> </a:t>
            </a:r>
            <a:r>
              <a:rPr sz="2600" spc="-20" dirty="0">
                <a:latin typeface="Calibri"/>
                <a:cs typeface="Calibri"/>
              </a:rPr>
              <a:t>that</a:t>
            </a:r>
            <a:r>
              <a:rPr sz="2600" spc="65" dirty="0">
                <a:latin typeface="Calibri"/>
                <a:cs typeface="Calibri"/>
              </a:rPr>
              <a:t> </a:t>
            </a:r>
            <a:r>
              <a:rPr sz="2600" spc="-5" dirty="0">
                <a:latin typeface="Calibri"/>
                <a:cs typeface="Calibri"/>
              </a:rPr>
              <a:t>such</a:t>
            </a:r>
            <a:r>
              <a:rPr sz="2600" spc="70" dirty="0">
                <a:latin typeface="Calibri"/>
                <a:cs typeface="Calibri"/>
              </a:rPr>
              <a:t> </a:t>
            </a:r>
            <a:r>
              <a:rPr sz="2600" spc="-5" dirty="0">
                <a:latin typeface="Calibri"/>
                <a:cs typeface="Calibri"/>
              </a:rPr>
              <a:t>a</a:t>
            </a:r>
            <a:r>
              <a:rPr sz="2600" spc="10" dirty="0">
                <a:latin typeface="Calibri"/>
                <a:cs typeface="Calibri"/>
              </a:rPr>
              <a:t> </a:t>
            </a:r>
            <a:r>
              <a:rPr sz="2600" spc="-5" dirty="0">
                <a:latin typeface="Calibri"/>
                <a:cs typeface="Calibri"/>
              </a:rPr>
              <a:t>trust/institution</a:t>
            </a:r>
            <a:r>
              <a:rPr sz="2600" spc="65" dirty="0">
                <a:latin typeface="Calibri"/>
                <a:cs typeface="Calibri"/>
              </a:rPr>
              <a:t> </a:t>
            </a:r>
            <a:r>
              <a:rPr sz="2600" spc="-5" dirty="0">
                <a:latin typeface="Calibri"/>
                <a:cs typeface="Calibri"/>
              </a:rPr>
              <a:t>would</a:t>
            </a:r>
            <a:r>
              <a:rPr sz="2600" spc="45" dirty="0">
                <a:latin typeface="Calibri"/>
                <a:cs typeface="Calibri"/>
              </a:rPr>
              <a:t> </a:t>
            </a:r>
            <a:r>
              <a:rPr sz="2600" spc="-15" dirty="0">
                <a:latin typeface="Calibri"/>
                <a:cs typeface="Calibri"/>
              </a:rPr>
              <a:t>be </a:t>
            </a:r>
            <a:r>
              <a:rPr sz="2600" spc="-575" dirty="0">
                <a:latin typeface="Calibri"/>
                <a:cs typeface="Calibri"/>
              </a:rPr>
              <a:t> </a:t>
            </a:r>
            <a:r>
              <a:rPr sz="2600" spc="-15" dirty="0">
                <a:latin typeface="Calibri"/>
                <a:cs typeface="Calibri"/>
              </a:rPr>
              <a:t>required</a:t>
            </a:r>
            <a:r>
              <a:rPr sz="2600" spc="105" dirty="0">
                <a:latin typeface="Calibri"/>
                <a:cs typeface="Calibri"/>
              </a:rPr>
              <a:t> </a:t>
            </a:r>
            <a:r>
              <a:rPr sz="2600" spc="-15" dirty="0">
                <a:latin typeface="Calibri"/>
                <a:cs typeface="Calibri"/>
              </a:rPr>
              <a:t>to	maintain</a:t>
            </a:r>
            <a:r>
              <a:rPr sz="2600" spc="65" dirty="0">
                <a:latin typeface="Calibri"/>
                <a:cs typeface="Calibri"/>
              </a:rPr>
              <a:t> </a:t>
            </a:r>
            <a:r>
              <a:rPr sz="2600" dirty="0">
                <a:latin typeface="Calibri"/>
                <a:cs typeface="Calibri"/>
              </a:rPr>
              <a:t>the</a:t>
            </a:r>
            <a:r>
              <a:rPr sz="2600" spc="5" dirty="0">
                <a:latin typeface="Calibri"/>
                <a:cs typeface="Calibri"/>
              </a:rPr>
              <a:t> </a:t>
            </a:r>
            <a:r>
              <a:rPr sz="2600" spc="-5" dirty="0">
                <a:latin typeface="Calibri"/>
                <a:cs typeface="Calibri"/>
              </a:rPr>
              <a:t>prescribed</a:t>
            </a:r>
            <a:r>
              <a:rPr sz="2600" spc="40" dirty="0">
                <a:latin typeface="Calibri"/>
                <a:cs typeface="Calibri"/>
              </a:rPr>
              <a:t> </a:t>
            </a:r>
            <a:r>
              <a:rPr sz="2600" dirty="0">
                <a:latin typeface="Calibri"/>
                <a:cs typeface="Calibri"/>
              </a:rPr>
              <a:t>books </a:t>
            </a:r>
            <a:r>
              <a:rPr sz="2600" spc="10" dirty="0">
                <a:latin typeface="Calibri"/>
                <a:cs typeface="Calibri"/>
              </a:rPr>
              <a:t>of</a:t>
            </a:r>
            <a:r>
              <a:rPr sz="2600" spc="-10" dirty="0">
                <a:latin typeface="Calibri"/>
                <a:cs typeface="Calibri"/>
              </a:rPr>
              <a:t> </a:t>
            </a:r>
            <a:r>
              <a:rPr sz="2600" spc="-5" dirty="0">
                <a:latin typeface="Calibri"/>
                <a:cs typeface="Calibri"/>
              </a:rPr>
              <a:t>accounts.</a:t>
            </a:r>
            <a:endParaRPr sz="2600">
              <a:latin typeface="Calibri"/>
              <a:cs typeface="Calibri"/>
            </a:endParaRPr>
          </a:p>
        </p:txBody>
      </p:sp>
      <p:sp>
        <p:nvSpPr>
          <p:cNvPr id="7" name="object 7"/>
          <p:cNvSpPr txBox="1"/>
          <p:nvPr/>
        </p:nvSpPr>
        <p:spPr>
          <a:xfrm>
            <a:off x="1009894" y="5278945"/>
            <a:ext cx="8145780" cy="1435008"/>
          </a:xfrm>
          <a:prstGeom prst="rect">
            <a:avLst/>
          </a:prstGeom>
        </p:spPr>
        <p:txBody>
          <a:bodyPr vert="horz" wrap="square" lIns="0" tIns="148590" rIns="0" bIns="0" rtlCol="0">
            <a:spAutoFit/>
          </a:bodyPr>
          <a:lstStyle/>
          <a:p>
            <a:pPr marL="346075" indent="-334010">
              <a:lnSpc>
                <a:spcPct val="100000"/>
              </a:lnSpc>
              <a:spcBef>
                <a:spcPts val="1170"/>
              </a:spcBef>
              <a:buFont typeface="Arial MT"/>
              <a:buChar char="–"/>
              <a:tabLst>
                <a:tab pos="346075" algn="l"/>
                <a:tab pos="346710" algn="l"/>
              </a:tabLst>
            </a:pPr>
            <a:r>
              <a:rPr sz="2600" spc="-20" dirty="0">
                <a:latin typeface="Calibri"/>
                <a:cs typeface="Calibri"/>
              </a:rPr>
              <a:t>Reference</a:t>
            </a:r>
            <a:r>
              <a:rPr sz="2600" spc="60" dirty="0">
                <a:latin typeface="Calibri"/>
                <a:cs typeface="Calibri"/>
              </a:rPr>
              <a:t> </a:t>
            </a:r>
            <a:r>
              <a:rPr sz="2600" spc="10" dirty="0">
                <a:latin typeface="Calibri"/>
                <a:cs typeface="Calibri"/>
              </a:rPr>
              <a:t>is</a:t>
            </a:r>
            <a:r>
              <a:rPr sz="2600" spc="30" dirty="0">
                <a:latin typeface="Calibri"/>
                <a:cs typeface="Calibri"/>
              </a:rPr>
              <a:t> </a:t>
            </a:r>
            <a:r>
              <a:rPr sz="2600" spc="-5" dirty="0">
                <a:latin typeface="Calibri"/>
                <a:cs typeface="Calibri"/>
              </a:rPr>
              <a:t>made</a:t>
            </a:r>
            <a:r>
              <a:rPr sz="2600" spc="40" dirty="0">
                <a:latin typeface="Calibri"/>
                <a:cs typeface="Calibri"/>
              </a:rPr>
              <a:t> </a:t>
            </a:r>
            <a:r>
              <a:rPr sz="2600" spc="-5" dirty="0">
                <a:latin typeface="Calibri"/>
                <a:cs typeface="Calibri"/>
              </a:rPr>
              <a:t>in</a:t>
            </a:r>
            <a:r>
              <a:rPr sz="2600" spc="45" dirty="0">
                <a:latin typeface="Calibri"/>
                <a:cs typeface="Calibri"/>
              </a:rPr>
              <a:t> </a:t>
            </a:r>
            <a:r>
              <a:rPr sz="2600" spc="-10" dirty="0">
                <a:latin typeface="Calibri"/>
                <a:cs typeface="Calibri"/>
              </a:rPr>
              <a:t>Form</a:t>
            </a:r>
            <a:r>
              <a:rPr sz="2600" spc="30" dirty="0">
                <a:latin typeface="Calibri"/>
                <a:cs typeface="Calibri"/>
              </a:rPr>
              <a:t> </a:t>
            </a:r>
            <a:r>
              <a:rPr sz="2600" spc="-5" dirty="0">
                <a:latin typeface="Calibri"/>
                <a:cs typeface="Calibri"/>
              </a:rPr>
              <a:t>10B</a:t>
            </a:r>
            <a:r>
              <a:rPr sz="2600" spc="20" dirty="0">
                <a:latin typeface="Calibri"/>
                <a:cs typeface="Calibri"/>
              </a:rPr>
              <a:t> </a:t>
            </a:r>
            <a:r>
              <a:rPr sz="2600" spc="-10" dirty="0">
                <a:latin typeface="Calibri"/>
                <a:cs typeface="Calibri"/>
              </a:rPr>
              <a:t>and</a:t>
            </a:r>
            <a:r>
              <a:rPr sz="2600" spc="45" dirty="0">
                <a:latin typeface="Calibri"/>
                <a:cs typeface="Calibri"/>
              </a:rPr>
              <a:t> </a:t>
            </a:r>
            <a:r>
              <a:rPr sz="2600" dirty="0">
                <a:latin typeface="Calibri"/>
                <a:cs typeface="Calibri"/>
              </a:rPr>
              <a:t>10BB</a:t>
            </a:r>
            <a:r>
              <a:rPr sz="2600" spc="20" dirty="0">
                <a:latin typeface="Calibri"/>
                <a:cs typeface="Calibri"/>
              </a:rPr>
              <a:t> </a:t>
            </a:r>
            <a:r>
              <a:rPr sz="2600" spc="-5" dirty="0">
                <a:latin typeface="Calibri"/>
                <a:cs typeface="Calibri"/>
              </a:rPr>
              <a:t>Forms</a:t>
            </a:r>
            <a:endParaRPr sz="2600" dirty="0">
              <a:latin typeface="Calibri"/>
              <a:cs typeface="Calibri"/>
            </a:endParaRPr>
          </a:p>
          <a:p>
            <a:pPr marL="346075" indent="-334010">
              <a:lnSpc>
                <a:spcPts val="2995"/>
              </a:lnSpc>
              <a:spcBef>
                <a:spcPts val="1065"/>
              </a:spcBef>
              <a:buFont typeface="Arial MT"/>
              <a:buChar char="–"/>
              <a:tabLst>
                <a:tab pos="346075" algn="l"/>
                <a:tab pos="346710" algn="l"/>
              </a:tabLst>
            </a:pPr>
            <a:r>
              <a:rPr sz="2600" spc="-5" dirty="0">
                <a:latin typeface="Calibri"/>
                <a:cs typeface="Calibri"/>
              </a:rPr>
              <a:t>Rule</a:t>
            </a:r>
            <a:r>
              <a:rPr sz="2600" spc="35" dirty="0">
                <a:latin typeface="Calibri"/>
                <a:cs typeface="Calibri"/>
              </a:rPr>
              <a:t> </a:t>
            </a:r>
            <a:r>
              <a:rPr sz="2600" spc="-5" dirty="0">
                <a:latin typeface="Calibri"/>
                <a:cs typeface="Calibri"/>
              </a:rPr>
              <a:t>17AA</a:t>
            </a:r>
            <a:r>
              <a:rPr sz="2600" spc="30" dirty="0">
                <a:latin typeface="Calibri"/>
                <a:cs typeface="Calibri"/>
              </a:rPr>
              <a:t> </a:t>
            </a:r>
            <a:r>
              <a:rPr sz="2600" spc="-5" dirty="0">
                <a:latin typeface="Calibri"/>
                <a:cs typeface="Calibri"/>
              </a:rPr>
              <a:t>notified</a:t>
            </a:r>
            <a:r>
              <a:rPr sz="2600" spc="40" dirty="0">
                <a:latin typeface="Calibri"/>
                <a:cs typeface="Calibri"/>
              </a:rPr>
              <a:t> </a:t>
            </a:r>
            <a:r>
              <a:rPr sz="2600" spc="-5" dirty="0">
                <a:latin typeface="Calibri"/>
                <a:cs typeface="Calibri"/>
              </a:rPr>
              <a:t>on</a:t>
            </a:r>
            <a:r>
              <a:rPr sz="2600" spc="45" dirty="0">
                <a:latin typeface="Calibri"/>
                <a:cs typeface="Calibri"/>
              </a:rPr>
              <a:t> </a:t>
            </a:r>
            <a:r>
              <a:rPr sz="2600" spc="-10" dirty="0">
                <a:latin typeface="Calibri"/>
                <a:cs typeface="Calibri"/>
              </a:rPr>
              <a:t>10.08.2022</a:t>
            </a:r>
            <a:r>
              <a:rPr sz="2600" spc="60" dirty="0">
                <a:latin typeface="Calibri"/>
                <a:cs typeface="Calibri"/>
              </a:rPr>
              <a:t> </a:t>
            </a:r>
            <a:r>
              <a:rPr sz="2600" spc="-5" dirty="0">
                <a:latin typeface="Calibri"/>
                <a:cs typeface="Calibri"/>
              </a:rPr>
              <a:t>–</a:t>
            </a:r>
            <a:r>
              <a:rPr sz="2600" spc="5" dirty="0">
                <a:latin typeface="Calibri"/>
                <a:cs typeface="Calibri"/>
              </a:rPr>
              <a:t> </a:t>
            </a:r>
            <a:r>
              <a:rPr sz="2600" spc="-35" dirty="0">
                <a:latin typeface="Calibri"/>
                <a:cs typeface="Calibri"/>
              </a:rPr>
              <a:t>Refer</a:t>
            </a:r>
            <a:r>
              <a:rPr sz="2600" spc="60" dirty="0">
                <a:latin typeface="Calibri"/>
                <a:cs typeface="Calibri"/>
              </a:rPr>
              <a:t> </a:t>
            </a:r>
            <a:r>
              <a:rPr sz="2600" spc="-10" dirty="0">
                <a:latin typeface="Calibri"/>
                <a:cs typeface="Calibri"/>
              </a:rPr>
              <a:t>notification</a:t>
            </a:r>
            <a:r>
              <a:rPr sz="2600" spc="65" dirty="0">
                <a:latin typeface="Calibri"/>
                <a:cs typeface="Calibri"/>
              </a:rPr>
              <a:t> </a:t>
            </a:r>
            <a:r>
              <a:rPr sz="2600" dirty="0">
                <a:latin typeface="Calibri"/>
                <a:cs typeface="Calibri"/>
              </a:rPr>
              <a:t>GSR</a:t>
            </a:r>
          </a:p>
          <a:p>
            <a:pPr marL="346075" marR="291465">
              <a:lnSpc>
                <a:spcPts val="2840"/>
              </a:lnSpc>
              <a:spcBef>
                <a:spcPts val="5"/>
              </a:spcBef>
            </a:pPr>
            <a:r>
              <a:rPr sz="2600" spc="-10" dirty="0">
                <a:latin typeface="Calibri"/>
                <a:cs typeface="Calibri"/>
              </a:rPr>
              <a:t>622(E)</a:t>
            </a:r>
            <a:r>
              <a:rPr sz="2600" spc="70" dirty="0">
                <a:latin typeface="Calibri"/>
                <a:cs typeface="Calibri"/>
              </a:rPr>
              <a:t> </a:t>
            </a:r>
            <a:r>
              <a:rPr sz="2600" spc="-10" dirty="0">
                <a:latin typeface="Calibri"/>
                <a:cs typeface="Calibri"/>
              </a:rPr>
              <a:t>dated</a:t>
            </a:r>
            <a:r>
              <a:rPr sz="2600" spc="90" dirty="0">
                <a:latin typeface="Calibri"/>
                <a:cs typeface="Calibri"/>
              </a:rPr>
              <a:t> </a:t>
            </a:r>
            <a:r>
              <a:rPr sz="2600" spc="-10" dirty="0">
                <a:latin typeface="Calibri"/>
                <a:cs typeface="Calibri"/>
              </a:rPr>
              <a:t>10.08.2022</a:t>
            </a:r>
            <a:endParaRPr sz="1300" dirty="0">
              <a:latin typeface="Calibri"/>
              <a:cs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35264" y="192951"/>
            <a:ext cx="9440636" cy="626967"/>
          </a:xfrm>
          <a:prstGeom prst="rect">
            <a:avLst/>
          </a:prstGeom>
        </p:spPr>
        <p:txBody>
          <a:bodyPr vert="horz" wrap="square" lIns="0" tIns="15875" rIns="0" bIns="0" rtlCol="0">
            <a:spAutoFit/>
          </a:bodyPr>
          <a:lstStyle/>
          <a:p>
            <a:pPr marL="12700" algn="ctr">
              <a:lnSpc>
                <a:spcPct val="100000"/>
              </a:lnSpc>
              <a:spcBef>
                <a:spcPts val="125"/>
              </a:spcBef>
            </a:pPr>
            <a:r>
              <a:rPr spc="15" dirty="0"/>
              <a:t>Summary</a:t>
            </a:r>
            <a:r>
              <a:rPr spc="-30" dirty="0"/>
              <a:t> </a:t>
            </a:r>
            <a:r>
              <a:rPr spc="10" dirty="0"/>
              <a:t>of</a:t>
            </a:r>
            <a:r>
              <a:rPr spc="30" dirty="0"/>
              <a:t> </a:t>
            </a:r>
            <a:r>
              <a:rPr spc="5" dirty="0"/>
              <a:t>Rule </a:t>
            </a:r>
            <a:r>
              <a:rPr spc="10" dirty="0"/>
              <a:t>17AA</a:t>
            </a:r>
            <a:endParaRPr sz="2200" dirty="0"/>
          </a:p>
        </p:txBody>
      </p:sp>
      <p:sp>
        <p:nvSpPr>
          <p:cNvPr id="4" name="object 4"/>
          <p:cNvSpPr txBox="1">
            <a:spLocks noGrp="1"/>
          </p:cNvSpPr>
          <p:nvPr>
            <p:ph type="sldNum" sz="quarter" idx="12"/>
          </p:nvPr>
        </p:nvSpPr>
        <p:spPr>
          <a:prstGeom prst="rect">
            <a:avLst/>
          </a:prstGeom>
        </p:spPr>
        <p:txBody>
          <a:bodyPr vert="horz" wrap="square" lIns="0" tIns="3810" rIns="0" bIns="0" rtlCol="0">
            <a:spAutoFit/>
          </a:bodyPr>
          <a:lstStyle/>
          <a:p>
            <a:pPr marL="12700">
              <a:lnSpc>
                <a:spcPct val="100000"/>
              </a:lnSpc>
              <a:spcBef>
                <a:spcPts val="30"/>
              </a:spcBef>
            </a:pPr>
            <a:r>
              <a:rPr spc="10" dirty="0"/>
              <a:t>23</a:t>
            </a:r>
          </a:p>
        </p:txBody>
      </p:sp>
      <p:sp>
        <p:nvSpPr>
          <p:cNvPr id="3" name="object 3"/>
          <p:cNvSpPr txBox="1"/>
          <p:nvPr/>
        </p:nvSpPr>
        <p:spPr>
          <a:xfrm>
            <a:off x="796582" y="805627"/>
            <a:ext cx="8823325" cy="6150610"/>
          </a:xfrm>
          <a:prstGeom prst="rect">
            <a:avLst/>
          </a:prstGeom>
        </p:spPr>
        <p:txBody>
          <a:bodyPr vert="horz" wrap="square" lIns="0" tIns="27305" rIns="0" bIns="0" rtlCol="0">
            <a:spAutoFit/>
          </a:bodyPr>
          <a:lstStyle/>
          <a:p>
            <a:pPr marL="516890" marR="91440" indent="-504825">
              <a:lnSpc>
                <a:spcPts val="3170"/>
              </a:lnSpc>
              <a:spcBef>
                <a:spcPts val="215"/>
              </a:spcBef>
              <a:buFont typeface="Arial MT"/>
              <a:buChar char="•"/>
              <a:tabLst>
                <a:tab pos="516890" algn="l"/>
                <a:tab pos="517525" algn="l"/>
              </a:tabLst>
            </a:pPr>
            <a:r>
              <a:rPr sz="2650" dirty="0">
                <a:solidFill>
                  <a:srgbClr val="333333"/>
                </a:solidFill>
                <a:latin typeface="Calibri"/>
                <a:cs typeface="Calibri"/>
              </a:rPr>
              <a:t>Every </a:t>
            </a:r>
            <a:r>
              <a:rPr sz="2650" spc="-5" dirty="0">
                <a:solidFill>
                  <a:srgbClr val="333333"/>
                </a:solidFill>
                <a:latin typeface="Calibri"/>
                <a:cs typeface="Calibri"/>
              </a:rPr>
              <a:t>charitable institution </a:t>
            </a:r>
            <a:r>
              <a:rPr sz="2650" dirty="0">
                <a:solidFill>
                  <a:srgbClr val="333333"/>
                </a:solidFill>
                <a:latin typeface="Calibri"/>
                <a:cs typeface="Calibri"/>
              </a:rPr>
              <a:t>is </a:t>
            </a:r>
            <a:r>
              <a:rPr sz="2650" spc="-5" dirty="0">
                <a:solidFill>
                  <a:srgbClr val="333333"/>
                </a:solidFill>
                <a:latin typeface="Calibri"/>
                <a:cs typeface="Calibri"/>
              </a:rPr>
              <a:t>required </a:t>
            </a:r>
            <a:r>
              <a:rPr sz="2650" spc="-10" dirty="0">
                <a:solidFill>
                  <a:srgbClr val="333333"/>
                </a:solidFill>
                <a:latin typeface="Calibri"/>
                <a:cs typeface="Calibri"/>
              </a:rPr>
              <a:t>to </a:t>
            </a:r>
            <a:r>
              <a:rPr sz="2650" spc="-5" dirty="0">
                <a:solidFill>
                  <a:srgbClr val="333333"/>
                </a:solidFill>
                <a:latin typeface="Calibri"/>
                <a:cs typeface="Calibri"/>
              </a:rPr>
              <a:t>keep </a:t>
            </a:r>
            <a:r>
              <a:rPr sz="2650" dirty="0">
                <a:solidFill>
                  <a:srgbClr val="333333"/>
                </a:solidFill>
                <a:latin typeface="Calibri"/>
                <a:cs typeface="Calibri"/>
              </a:rPr>
              <a:t>and maintain </a:t>
            </a:r>
            <a:r>
              <a:rPr sz="2650" spc="-585" dirty="0">
                <a:solidFill>
                  <a:srgbClr val="333333"/>
                </a:solidFill>
                <a:latin typeface="Calibri"/>
                <a:cs typeface="Calibri"/>
              </a:rPr>
              <a:t> </a:t>
            </a:r>
            <a:r>
              <a:rPr sz="2650" spc="-5" dirty="0">
                <a:solidFill>
                  <a:srgbClr val="333333"/>
                </a:solidFill>
                <a:latin typeface="Calibri"/>
                <a:cs typeface="Calibri"/>
              </a:rPr>
              <a:t>the</a:t>
            </a:r>
            <a:r>
              <a:rPr sz="2650" spc="-10" dirty="0">
                <a:solidFill>
                  <a:srgbClr val="333333"/>
                </a:solidFill>
                <a:latin typeface="Calibri"/>
                <a:cs typeface="Calibri"/>
              </a:rPr>
              <a:t> </a:t>
            </a:r>
            <a:r>
              <a:rPr sz="2650" spc="-5" dirty="0">
                <a:solidFill>
                  <a:srgbClr val="333333"/>
                </a:solidFill>
                <a:latin typeface="Calibri"/>
                <a:cs typeface="Calibri"/>
              </a:rPr>
              <a:t>following</a:t>
            </a:r>
            <a:r>
              <a:rPr sz="2650" spc="-40" dirty="0">
                <a:solidFill>
                  <a:srgbClr val="333333"/>
                </a:solidFill>
                <a:latin typeface="Calibri"/>
                <a:cs typeface="Calibri"/>
              </a:rPr>
              <a:t> </a:t>
            </a:r>
            <a:r>
              <a:rPr sz="2650" dirty="0">
                <a:solidFill>
                  <a:srgbClr val="333333"/>
                </a:solidFill>
                <a:latin typeface="Calibri"/>
                <a:cs typeface="Calibri"/>
              </a:rPr>
              <a:t>books</a:t>
            </a:r>
            <a:r>
              <a:rPr sz="2650" spc="-45" dirty="0">
                <a:solidFill>
                  <a:srgbClr val="333333"/>
                </a:solidFill>
                <a:latin typeface="Calibri"/>
                <a:cs typeface="Calibri"/>
              </a:rPr>
              <a:t> </a:t>
            </a:r>
            <a:r>
              <a:rPr sz="2650" dirty="0">
                <a:solidFill>
                  <a:srgbClr val="333333"/>
                </a:solidFill>
                <a:latin typeface="Calibri"/>
                <a:cs typeface="Calibri"/>
              </a:rPr>
              <a:t>of</a:t>
            </a:r>
            <a:r>
              <a:rPr sz="2650" spc="-5" dirty="0">
                <a:solidFill>
                  <a:srgbClr val="333333"/>
                </a:solidFill>
                <a:latin typeface="Calibri"/>
                <a:cs typeface="Calibri"/>
              </a:rPr>
              <a:t> accounts</a:t>
            </a:r>
            <a:r>
              <a:rPr sz="2650" spc="-15" dirty="0">
                <a:solidFill>
                  <a:srgbClr val="333333"/>
                </a:solidFill>
                <a:latin typeface="Calibri"/>
                <a:cs typeface="Calibri"/>
              </a:rPr>
              <a:t> </a:t>
            </a:r>
            <a:r>
              <a:rPr sz="2650" spc="-5" dirty="0">
                <a:solidFill>
                  <a:srgbClr val="333333"/>
                </a:solidFill>
                <a:latin typeface="Calibri"/>
                <a:cs typeface="Calibri"/>
              </a:rPr>
              <a:t>and</a:t>
            </a:r>
            <a:r>
              <a:rPr sz="2650" dirty="0">
                <a:solidFill>
                  <a:srgbClr val="333333"/>
                </a:solidFill>
                <a:latin typeface="Calibri"/>
                <a:cs typeface="Calibri"/>
              </a:rPr>
              <a:t> </a:t>
            </a:r>
            <a:r>
              <a:rPr sz="2650" spc="-5" dirty="0">
                <a:solidFill>
                  <a:srgbClr val="333333"/>
                </a:solidFill>
                <a:latin typeface="Calibri"/>
                <a:cs typeface="Calibri"/>
              </a:rPr>
              <a:t>other</a:t>
            </a:r>
            <a:r>
              <a:rPr sz="2650" spc="-10" dirty="0">
                <a:solidFill>
                  <a:srgbClr val="333333"/>
                </a:solidFill>
                <a:latin typeface="Calibri"/>
                <a:cs typeface="Calibri"/>
              </a:rPr>
              <a:t> </a:t>
            </a:r>
            <a:r>
              <a:rPr sz="2650" spc="-5" dirty="0">
                <a:solidFill>
                  <a:srgbClr val="333333"/>
                </a:solidFill>
                <a:latin typeface="Calibri"/>
                <a:cs typeface="Calibri"/>
              </a:rPr>
              <a:t>documents:</a:t>
            </a:r>
            <a:endParaRPr sz="2650" dirty="0">
              <a:latin typeface="Calibri"/>
              <a:cs typeface="Calibri"/>
            </a:endParaRPr>
          </a:p>
          <a:p>
            <a:pPr marL="1021080" marR="142240" lvl="1" indent="-504825">
              <a:lnSpc>
                <a:spcPts val="2640"/>
              </a:lnSpc>
              <a:spcBef>
                <a:spcPts val="25"/>
              </a:spcBef>
              <a:buFont typeface="Arial MT"/>
              <a:buChar char="•"/>
              <a:tabLst>
                <a:tab pos="1021080" algn="l"/>
                <a:tab pos="1021715" algn="l"/>
              </a:tabLst>
            </a:pPr>
            <a:r>
              <a:rPr sz="2200" dirty="0">
                <a:solidFill>
                  <a:srgbClr val="333333"/>
                </a:solidFill>
                <a:latin typeface="Calibri"/>
                <a:cs typeface="Calibri"/>
              </a:rPr>
              <a:t>Books </a:t>
            </a:r>
            <a:r>
              <a:rPr sz="2200" spc="5" dirty="0">
                <a:solidFill>
                  <a:srgbClr val="333333"/>
                </a:solidFill>
                <a:latin typeface="Calibri"/>
                <a:cs typeface="Calibri"/>
              </a:rPr>
              <a:t>of </a:t>
            </a:r>
            <a:r>
              <a:rPr sz="2200" dirty="0">
                <a:solidFill>
                  <a:srgbClr val="333333"/>
                </a:solidFill>
                <a:latin typeface="Calibri"/>
                <a:cs typeface="Calibri"/>
              </a:rPr>
              <a:t>account including the </a:t>
            </a:r>
            <a:r>
              <a:rPr sz="2200" spc="5" dirty="0">
                <a:solidFill>
                  <a:srgbClr val="333333"/>
                </a:solidFill>
                <a:latin typeface="Calibri"/>
                <a:cs typeface="Calibri"/>
              </a:rPr>
              <a:t>cash </a:t>
            </a:r>
            <a:r>
              <a:rPr sz="2200" dirty="0">
                <a:solidFill>
                  <a:srgbClr val="333333"/>
                </a:solidFill>
                <a:latin typeface="Calibri"/>
                <a:cs typeface="Calibri"/>
              </a:rPr>
              <a:t>book, ledger, journal, copies </a:t>
            </a:r>
            <a:r>
              <a:rPr sz="2200" spc="-10" dirty="0">
                <a:solidFill>
                  <a:srgbClr val="333333"/>
                </a:solidFill>
                <a:latin typeface="Calibri"/>
                <a:cs typeface="Calibri"/>
              </a:rPr>
              <a:t>of </a:t>
            </a:r>
            <a:r>
              <a:rPr sz="2200" spc="-484" dirty="0">
                <a:solidFill>
                  <a:srgbClr val="333333"/>
                </a:solidFill>
                <a:latin typeface="Calibri"/>
                <a:cs typeface="Calibri"/>
              </a:rPr>
              <a:t> </a:t>
            </a:r>
            <a:r>
              <a:rPr sz="2200" spc="-5" dirty="0">
                <a:solidFill>
                  <a:srgbClr val="333333"/>
                </a:solidFill>
                <a:latin typeface="Calibri"/>
                <a:cs typeface="Calibri"/>
              </a:rPr>
              <a:t>bills,</a:t>
            </a:r>
            <a:r>
              <a:rPr sz="2200" spc="30" dirty="0">
                <a:solidFill>
                  <a:srgbClr val="333333"/>
                </a:solidFill>
                <a:latin typeface="Calibri"/>
                <a:cs typeface="Calibri"/>
              </a:rPr>
              <a:t> </a:t>
            </a:r>
            <a:r>
              <a:rPr sz="2200" dirty="0">
                <a:solidFill>
                  <a:srgbClr val="333333"/>
                </a:solidFill>
                <a:latin typeface="Calibri"/>
                <a:cs typeface="Calibri"/>
              </a:rPr>
              <a:t>original</a:t>
            </a:r>
            <a:r>
              <a:rPr sz="2200" spc="-15" dirty="0">
                <a:solidFill>
                  <a:srgbClr val="333333"/>
                </a:solidFill>
                <a:latin typeface="Calibri"/>
                <a:cs typeface="Calibri"/>
              </a:rPr>
              <a:t> </a:t>
            </a:r>
            <a:r>
              <a:rPr sz="2200" dirty="0">
                <a:solidFill>
                  <a:srgbClr val="333333"/>
                </a:solidFill>
                <a:latin typeface="Calibri"/>
                <a:cs typeface="Calibri"/>
              </a:rPr>
              <a:t>bills,</a:t>
            </a:r>
            <a:r>
              <a:rPr sz="2200" spc="10" dirty="0">
                <a:solidFill>
                  <a:srgbClr val="333333"/>
                </a:solidFill>
                <a:latin typeface="Calibri"/>
                <a:cs typeface="Calibri"/>
              </a:rPr>
              <a:t> </a:t>
            </a:r>
            <a:r>
              <a:rPr sz="2200" spc="5" dirty="0">
                <a:solidFill>
                  <a:srgbClr val="333333"/>
                </a:solidFill>
                <a:latin typeface="Calibri"/>
                <a:cs typeface="Calibri"/>
              </a:rPr>
              <a:t>and</a:t>
            </a:r>
            <a:r>
              <a:rPr sz="2200" spc="-5" dirty="0">
                <a:solidFill>
                  <a:srgbClr val="333333"/>
                </a:solidFill>
                <a:latin typeface="Calibri"/>
                <a:cs typeface="Calibri"/>
              </a:rPr>
              <a:t> </a:t>
            </a:r>
            <a:r>
              <a:rPr sz="2200" dirty="0">
                <a:solidFill>
                  <a:srgbClr val="333333"/>
                </a:solidFill>
                <a:latin typeface="Calibri"/>
                <a:cs typeface="Calibri"/>
              </a:rPr>
              <a:t>any other</a:t>
            </a:r>
            <a:r>
              <a:rPr sz="2200" spc="-10" dirty="0">
                <a:solidFill>
                  <a:srgbClr val="333333"/>
                </a:solidFill>
                <a:latin typeface="Calibri"/>
                <a:cs typeface="Calibri"/>
              </a:rPr>
              <a:t> </a:t>
            </a:r>
            <a:r>
              <a:rPr sz="2200" dirty="0">
                <a:solidFill>
                  <a:srgbClr val="333333"/>
                </a:solidFill>
                <a:latin typeface="Calibri"/>
                <a:cs typeface="Calibri"/>
              </a:rPr>
              <a:t>books.</a:t>
            </a:r>
            <a:endParaRPr sz="2200" dirty="0">
              <a:latin typeface="Calibri"/>
              <a:cs typeface="Calibri"/>
            </a:endParaRPr>
          </a:p>
          <a:p>
            <a:pPr marL="1021080" marR="10160" lvl="1" indent="-504825">
              <a:lnSpc>
                <a:spcPts val="2650"/>
              </a:lnSpc>
              <a:spcBef>
                <a:spcPts val="5"/>
              </a:spcBef>
              <a:buFont typeface="Arial MT"/>
              <a:buChar char="•"/>
              <a:tabLst>
                <a:tab pos="1021080" algn="l"/>
                <a:tab pos="1021715" algn="l"/>
              </a:tabLst>
            </a:pPr>
            <a:r>
              <a:rPr sz="2200" dirty="0">
                <a:solidFill>
                  <a:srgbClr val="333333"/>
                </a:solidFill>
                <a:latin typeface="Calibri"/>
                <a:cs typeface="Calibri"/>
              </a:rPr>
              <a:t>Books</a:t>
            </a:r>
            <a:r>
              <a:rPr sz="2200" spc="10" dirty="0">
                <a:solidFill>
                  <a:srgbClr val="333333"/>
                </a:solidFill>
                <a:latin typeface="Calibri"/>
                <a:cs typeface="Calibri"/>
              </a:rPr>
              <a:t> </a:t>
            </a:r>
            <a:r>
              <a:rPr sz="2200" spc="5" dirty="0">
                <a:solidFill>
                  <a:srgbClr val="333333"/>
                </a:solidFill>
                <a:latin typeface="Calibri"/>
                <a:cs typeface="Calibri"/>
              </a:rPr>
              <a:t>of</a:t>
            </a:r>
            <a:r>
              <a:rPr sz="2200" spc="-15" dirty="0">
                <a:solidFill>
                  <a:srgbClr val="333333"/>
                </a:solidFill>
                <a:latin typeface="Calibri"/>
                <a:cs typeface="Calibri"/>
              </a:rPr>
              <a:t> </a:t>
            </a:r>
            <a:r>
              <a:rPr sz="2200" dirty="0">
                <a:solidFill>
                  <a:srgbClr val="333333"/>
                </a:solidFill>
                <a:latin typeface="Calibri"/>
                <a:cs typeface="Calibri"/>
              </a:rPr>
              <a:t>account</a:t>
            </a:r>
            <a:r>
              <a:rPr sz="2200" spc="5" dirty="0">
                <a:solidFill>
                  <a:srgbClr val="333333"/>
                </a:solidFill>
                <a:latin typeface="Calibri"/>
                <a:cs typeface="Calibri"/>
              </a:rPr>
              <a:t> </a:t>
            </a:r>
            <a:r>
              <a:rPr sz="2200" spc="-5" dirty="0">
                <a:solidFill>
                  <a:srgbClr val="333333"/>
                </a:solidFill>
                <a:latin typeface="Calibri"/>
                <a:cs typeface="Calibri"/>
              </a:rPr>
              <a:t>for</a:t>
            </a:r>
            <a:r>
              <a:rPr sz="2200" dirty="0">
                <a:solidFill>
                  <a:srgbClr val="333333"/>
                </a:solidFill>
                <a:latin typeface="Calibri"/>
                <a:cs typeface="Calibri"/>
              </a:rPr>
              <a:t> a</a:t>
            </a:r>
            <a:r>
              <a:rPr sz="2200" spc="20" dirty="0">
                <a:solidFill>
                  <a:srgbClr val="333333"/>
                </a:solidFill>
                <a:latin typeface="Calibri"/>
                <a:cs typeface="Calibri"/>
              </a:rPr>
              <a:t> </a:t>
            </a:r>
            <a:r>
              <a:rPr sz="2200" dirty="0">
                <a:solidFill>
                  <a:srgbClr val="333333"/>
                </a:solidFill>
                <a:latin typeface="Calibri"/>
                <a:cs typeface="Calibri"/>
              </a:rPr>
              <a:t>business</a:t>
            </a:r>
            <a:r>
              <a:rPr sz="2200" spc="15" dirty="0">
                <a:solidFill>
                  <a:srgbClr val="333333"/>
                </a:solidFill>
                <a:latin typeface="Calibri"/>
                <a:cs typeface="Calibri"/>
              </a:rPr>
              <a:t> </a:t>
            </a:r>
            <a:r>
              <a:rPr sz="2200" dirty="0">
                <a:solidFill>
                  <a:srgbClr val="333333"/>
                </a:solidFill>
                <a:latin typeface="Calibri"/>
                <a:cs typeface="Calibri"/>
              </a:rPr>
              <a:t>undertaking</a:t>
            </a:r>
            <a:r>
              <a:rPr sz="2200" spc="-5" dirty="0">
                <a:solidFill>
                  <a:srgbClr val="333333"/>
                </a:solidFill>
                <a:latin typeface="Calibri"/>
                <a:cs typeface="Calibri"/>
              </a:rPr>
              <a:t> and</a:t>
            </a:r>
            <a:r>
              <a:rPr sz="2200" spc="5" dirty="0">
                <a:solidFill>
                  <a:srgbClr val="333333"/>
                </a:solidFill>
                <a:latin typeface="Calibri"/>
                <a:cs typeface="Calibri"/>
              </a:rPr>
              <a:t> business</a:t>
            </a:r>
            <a:r>
              <a:rPr sz="2200" spc="15" dirty="0">
                <a:solidFill>
                  <a:srgbClr val="333333"/>
                </a:solidFill>
                <a:latin typeface="Calibri"/>
                <a:cs typeface="Calibri"/>
              </a:rPr>
              <a:t> </a:t>
            </a:r>
            <a:r>
              <a:rPr sz="2200" spc="-5" dirty="0">
                <a:solidFill>
                  <a:srgbClr val="333333"/>
                </a:solidFill>
                <a:latin typeface="Calibri"/>
                <a:cs typeface="Calibri"/>
              </a:rPr>
              <a:t>carried</a:t>
            </a:r>
            <a:r>
              <a:rPr sz="2200" spc="30" dirty="0">
                <a:solidFill>
                  <a:srgbClr val="333333"/>
                </a:solidFill>
                <a:latin typeface="Calibri"/>
                <a:cs typeface="Calibri"/>
              </a:rPr>
              <a:t> </a:t>
            </a:r>
            <a:r>
              <a:rPr sz="2200" spc="-10" dirty="0">
                <a:solidFill>
                  <a:srgbClr val="333333"/>
                </a:solidFill>
                <a:latin typeface="Calibri"/>
                <a:cs typeface="Calibri"/>
              </a:rPr>
              <a:t>on </a:t>
            </a:r>
            <a:r>
              <a:rPr sz="2200" spc="-484" dirty="0">
                <a:solidFill>
                  <a:srgbClr val="333333"/>
                </a:solidFill>
                <a:latin typeface="Calibri"/>
                <a:cs typeface="Calibri"/>
              </a:rPr>
              <a:t> </a:t>
            </a:r>
            <a:r>
              <a:rPr sz="2200" spc="5" dirty="0">
                <a:solidFill>
                  <a:srgbClr val="333333"/>
                </a:solidFill>
                <a:latin typeface="Calibri"/>
                <a:cs typeface="Calibri"/>
              </a:rPr>
              <a:t>by</a:t>
            </a:r>
            <a:r>
              <a:rPr sz="2200" spc="-25" dirty="0">
                <a:solidFill>
                  <a:srgbClr val="333333"/>
                </a:solidFill>
                <a:latin typeface="Calibri"/>
                <a:cs typeface="Calibri"/>
              </a:rPr>
              <a:t> </a:t>
            </a:r>
            <a:r>
              <a:rPr sz="2200" dirty="0">
                <a:solidFill>
                  <a:srgbClr val="333333"/>
                </a:solidFill>
                <a:latin typeface="Calibri"/>
                <a:cs typeface="Calibri"/>
              </a:rPr>
              <a:t>assessee</a:t>
            </a:r>
            <a:endParaRPr sz="2200" dirty="0">
              <a:latin typeface="Calibri"/>
              <a:cs typeface="Calibri"/>
            </a:endParaRPr>
          </a:p>
          <a:p>
            <a:pPr marL="1021080" lvl="1" indent="-504825">
              <a:lnSpc>
                <a:spcPts val="2550"/>
              </a:lnSpc>
              <a:buFont typeface="Arial MT"/>
              <a:buChar char="•"/>
              <a:tabLst>
                <a:tab pos="1021080" algn="l"/>
                <a:tab pos="1021715" algn="l"/>
              </a:tabLst>
            </a:pPr>
            <a:r>
              <a:rPr sz="2200" spc="5" dirty="0">
                <a:solidFill>
                  <a:srgbClr val="333333"/>
                </a:solidFill>
                <a:latin typeface="Calibri"/>
                <a:cs typeface="Calibri"/>
              </a:rPr>
              <a:t>Other</a:t>
            </a:r>
            <a:r>
              <a:rPr sz="2200" spc="-10" dirty="0">
                <a:solidFill>
                  <a:srgbClr val="333333"/>
                </a:solidFill>
                <a:latin typeface="Calibri"/>
                <a:cs typeface="Calibri"/>
              </a:rPr>
              <a:t> </a:t>
            </a:r>
            <a:r>
              <a:rPr sz="2200" spc="5" dirty="0">
                <a:solidFill>
                  <a:srgbClr val="333333"/>
                </a:solidFill>
                <a:latin typeface="Calibri"/>
                <a:cs typeface="Calibri"/>
              </a:rPr>
              <a:t>documents</a:t>
            </a:r>
            <a:r>
              <a:rPr sz="2200" spc="-15" dirty="0">
                <a:solidFill>
                  <a:srgbClr val="333333"/>
                </a:solidFill>
                <a:latin typeface="Calibri"/>
                <a:cs typeface="Calibri"/>
              </a:rPr>
              <a:t> </a:t>
            </a:r>
            <a:r>
              <a:rPr sz="2200" spc="-5" dirty="0">
                <a:solidFill>
                  <a:srgbClr val="333333"/>
                </a:solidFill>
                <a:latin typeface="Calibri"/>
                <a:cs typeface="Calibri"/>
              </a:rPr>
              <a:t>for</a:t>
            </a:r>
            <a:r>
              <a:rPr sz="2200" spc="-10" dirty="0">
                <a:solidFill>
                  <a:srgbClr val="333333"/>
                </a:solidFill>
                <a:latin typeface="Calibri"/>
                <a:cs typeface="Calibri"/>
              </a:rPr>
              <a:t> </a:t>
            </a:r>
            <a:r>
              <a:rPr sz="2200" dirty="0">
                <a:solidFill>
                  <a:srgbClr val="333333"/>
                </a:solidFill>
                <a:latin typeface="Calibri"/>
                <a:cs typeface="Calibri"/>
              </a:rPr>
              <a:t>maintaining</a:t>
            </a:r>
            <a:r>
              <a:rPr sz="2200" spc="5" dirty="0">
                <a:solidFill>
                  <a:srgbClr val="333333"/>
                </a:solidFill>
                <a:latin typeface="Calibri"/>
                <a:cs typeface="Calibri"/>
              </a:rPr>
              <a:t> </a:t>
            </a:r>
            <a:r>
              <a:rPr sz="2200" dirty="0">
                <a:solidFill>
                  <a:srgbClr val="333333"/>
                </a:solidFill>
                <a:latin typeface="Calibri"/>
                <a:cs typeface="Calibri"/>
              </a:rPr>
              <a:t>a</a:t>
            </a:r>
            <a:r>
              <a:rPr sz="2200" spc="10" dirty="0">
                <a:solidFill>
                  <a:srgbClr val="333333"/>
                </a:solidFill>
                <a:latin typeface="Calibri"/>
                <a:cs typeface="Calibri"/>
              </a:rPr>
              <a:t> </a:t>
            </a:r>
            <a:r>
              <a:rPr sz="2200" dirty="0">
                <a:solidFill>
                  <a:srgbClr val="333333"/>
                </a:solidFill>
                <a:latin typeface="Calibri"/>
                <a:cs typeface="Calibri"/>
              </a:rPr>
              <a:t>record</a:t>
            </a:r>
            <a:r>
              <a:rPr sz="2200" spc="-5" dirty="0">
                <a:solidFill>
                  <a:srgbClr val="333333"/>
                </a:solidFill>
                <a:latin typeface="Calibri"/>
                <a:cs typeface="Calibri"/>
              </a:rPr>
              <a:t> of:</a:t>
            </a:r>
            <a:endParaRPr sz="2200" dirty="0">
              <a:latin typeface="Calibri"/>
              <a:cs typeface="Calibri"/>
            </a:endParaRPr>
          </a:p>
          <a:p>
            <a:pPr marL="1525905" marR="52705" lvl="2" indent="-504825">
              <a:lnSpc>
                <a:spcPct val="101600"/>
              </a:lnSpc>
              <a:spcBef>
                <a:spcPts val="20"/>
              </a:spcBef>
              <a:buFont typeface="Arial MT"/>
              <a:buChar char="•"/>
              <a:tabLst>
                <a:tab pos="1525905" algn="l"/>
                <a:tab pos="1526540" algn="l"/>
              </a:tabLst>
            </a:pPr>
            <a:r>
              <a:rPr sz="1950" spc="10" dirty="0">
                <a:solidFill>
                  <a:srgbClr val="333333"/>
                </a:solidFill>
                <a:latin typeface="Calibri"/>
                <a:cs typeface="Calibri"/>
              </a:rPr>
              <a:t>All</a:t>
            </a:r>
            <a:r>
              <a:rPr sz="1950" spc="15" dirty="0">
                <a:solidFill>
                  <a:srgbClr val="333333"/>
                </a:solidFill>
                <a:latin typeface="Calibri"/>
                <a:cs typeface="Calibri"/>
              </a:rPr>
              <a:t> </a:t>
            </a:r>
            <a:r>
              <a:rPr sz="1950" spc="5" dirty="0">
                <a:solidFill>
                  <a:srgbClr val="333333"/>
                </a:solidFill>
                <a:latin typeface="Calibri"/>
                <a:cs typeface="Calibri"/>
              </a:rPr>
              <a:t>projects</a:t>
            </a:r>
            <a:r>
              <a:rPr sz="1950" spc="30" dirty="0">
                <a:solidFill>
                  <a:srgbClr val="333333"/>
                </a:solidFill>
                <a:latin typeface="Calibri"/>
                <a:cs typeface="Calibri"/>
              </a:rPr>
              <a:t> </a:t>
            </a:r>
            <a:r>
              <a:rPr sz="1950" spc="15" dirty="0">
                <a:solidFill>
                  <a:srgbClr val="333333"/>
                </a:solidFill>
                <a:latin typeface="Calibri"/>
                <a:cs typeface="Calibri"/>
              </a:rPr>
              <a:t>and</a:t>
            </a:r>
            <a:r>
              <a:rPr sz="1950" spc="20" dirty="0">
                <a:solidFill>
                  <a:srgbClr val="333333"/>
                </a:solidFill>
                <a:latin typeface="Calibri"/>
                <a:cs typeface="Calibri"/>
              </a:rPr>
              <a:t> </a:t>
            </a:r>
            <a:r>
              <a:rPr sz="1950" spc="10" dirty="0">
                <a:solidFill>
                  <a:srgbClr val="333333"/>
                </a:solidFill>
                <a:latin typeface="Calibri"/>
                <a:cs typeface="Calibri"/>
              </a:rPr>
              <a:t>Institutions </a:t>
            </a:r>
            <a:r>
              <a:rPr sz="1950" spc="15" dirty="0">
                <a:solidFill>
                  <a:srgbClr val="333333"/>
                </a:solidFill>
                <a:latin typeface="Calibri"/>
                <a:cs typeface="Calibri"/>
              </a:rPr>
              <a:t>run</a:t>
            </a:r>
            <a:r>
              <a:rPr sz="1950" spc="20" dirty="0">
                <a:solidFill>
                  <a:srgbClr val="333333"/>
                </a:solidFill>
                <a:latin typeface="Calibri"/>
                <a:cs typeface="Calibri"/>
              </a:rPr>
              <a:t> </a:t>
            </a:r>
            <a:r>
              <a:rPr sz="1950" spc="15" dirty="0">
                <a:solidFill>
                  <a:srgbClr val="333333"/>
                </a:solidFill>
                <a:latin typeface="Calibri"/>
                <a:cs typeface="Calibri"/>
              </a:rPr>
              <a:t>by</a:t>
            </a:r>
            <a:r>
              <a:rPr sz="1950" spc="5" dirty="0">
                <a:solidFill>
                  <a:srgbClr val="333333"/>
                </a:solidFill>
                <a:latin typeface="Calibri"/>
                <a:cs typeface="Calibri"/>
              </a:rPr>
              <a:t> </a:t>
            </a:r>
            <a:r>
              <a:rPr sz="1950" spc="10" dirty="0">
                <a:solidFill>
                  <a:srgbClr val="333333"/>
                </a:solidFill>
                <a:latin typeface="Calibri"/>
                <a:cs typeface="Calibri"/>
              </a:rPr>
              <a:t>the</a:t>
            </a:r>
            <a:r>
              <a:rPr sz="1950" spc="40" dirty="0">
                <a:solidFill>
                  <a:srgbClr val="333333"/>
                </a:solidFill>
                <a:latin typeface="Calibri"/>
                <a:cs typeface="Calibri"/>
              </a:rPr>
              <a:t> </a:t>
            </a:r>
            <a:r>
              <a:rPr sz="1950" spc="15" dirty="0">
                <a:solidFill>
                  <a:srgbClr val="333333"/>
                </a:solidFill>
                <a:latin typeface="Calibri"/>
                <a:cs typeface="Calibri"/>
              </a:rPr>
              <a:t>person</a:t>
            </a:r>
            <a:r>
              <a:rPr sz="1950" dirty="0">
                <a:solidFill>
                  <a:srgbClr val="333333"/>
                </a:solidFill>
                <a:latin typeface="Calibri"/>
                <a:cs typeface="Calibri"/>
              </a:rPr>
              <a:t> </a:t>
            </a:r>
            <a:r>
              <a:rPr sz="1950" spc="10" dirty="0">
                <a:solidFill>
                  <a:srgbClr val="333333"/>
                </a:solidFill>
                <a:latin typeface="Calibri"/>
                <a:cs typeface="Calibri"/>
              </a:rPr>
              <a:t>containing</a:t>
            </a:r>
            <a:r>
              <a:rPr sz="1950" spc="30" dirty="0">
                <a:solidFill>
                  <a:srgbClr val="333333"/>
                </a:solidFill>
                <a:latin typeface="Calibri"/>
                <a:cs typeface="Calibri"/>
              </a:rPr>
              <a:t> </a:t>
            </a:r>
            <a:r>
              <a:rPr sz="1950" spc="10" dirty="0">
                <a:solidFill>
                  <a:srgbClr val="333333"/>
                </a:solidFill>
                <a:latin typeface="Calibri"/>
                <a:cs typeface="Calibri"/>
              </a:rPr>
              <a:t>details</a:t>
            </a:r>
            <a:r>
              <a:rPr sz="1950" spc="30" dirty="0">
                <a:solidFill>
                  <a:srgbClr val="333333"/>
                </a:solidFill>
                <a:latin typeface="Calibri"/>
                <a:cs typeface="Calibri"/>
              </a:rPr>
              <a:t> </a:t>
            </a:r>
            <a:r>
              <a:rPr sz="1950" spc="15" dirty="0">
                <a:solidFill>
                  <a:srgbClr val="333333"/>
                </a:solidFill>
                <a:latin typeface="Calibri"/>
                <a:cs typeface="Calibri"/>
              </a:rPr>
              <a:t>of</a:t>
            </a:r>
            <a:r>
              <a:rPr sz="1950" spc="20" dirty="0">
                <a:solidFill>
                  <a:srgbClr val="333333"/>
                </a:solidFill>
                <a:latin typeface="Calibri"/>
                <a:cs typeface="Calibri"/>
              </a:rPr>
              <a:t> </a:t>
            </a:r>
            <a:r>
              <a:rPr sz="1950" spc="10" dirty="0">
                <a:solidFill>
                  <a:srgbClr val="333333"/>
                </a:solidFill>
                <a:latin typeface="Calibri"/>
                <a:cs typeface="Calibri"/>
              </a:rPr>
              <a:t>the </a:t>
            </a:r>
            <a:r>
              <a:rPr sz="1950" spc="-425" dirty="0">
                <a:solidFill>
                  <a:srgbClr val="333333"/>
                </a:solidFill>
                <a:latin typeface="Calibri"/>
                <a:cs typeface="Calibri"/>
              </a:rPr>
              <a:t> </a:t>
            </a:r>
            <a:r>
              <a:rPr sz="1950" spc="15" dirty="0">
                <a:solidFill>
                  <a:srgbClr val="333333"/>
                </a:solidFill>
                <a:latin typeface="Calibri"/>
                <a:cs typeface="Calibri"/>
              </a:rPr>
              <a:t>name</a:t>
            </a:r>
            <a:r>
              <a:rPr sz="1950" spc="10" dirty="0">
                <a:solidFill>
                  <a:srgbClr val="333333"/>
                </a:solidFill>
                <a:latin typeface="Calibri"/>
                <a:cs typeface="Calibri"/>
              </a:rPr>
              <a:t> address </a:t>
            </a:r>
            <a:r>
              <a:rPr sz="1950" spc="15" dirty="0">
                <a:solidFill>
                  <a:srgbClr val="333333"/>
                </a:solidFill>
                <a:latin typeface="Calibri"/>
                <a:cs typeface="Calibri"/>
              </a:rPr>
              <a:t>and</a:t>
            </a:r>
            <a:r>
              <a:rPr sz="1950" spc="20" dirty="0">
                <a:solidFill>
                  <a:srgbClr val="333333"/>
                </a:solidFill>
                <a:latin typeface="Calibri"/>
                <a:cs typeface="Calibri"/>
              </a:rPr>
              <a:t> </a:t>
            </a:r>
            <a:r>
              <a:rPr sz="1950" spc="10" dirty="0">
                <a:solidFill>
                  <a:srgbClr val="333333"/>
                </a:solidFill>
                <a:latin typeface="Calibri"/>
                <a:cs typeface="Calibri"/>
              </a:rPr>
              <a:t>objectives</a:t>
            </a:r>
            <a:endParaRPr sz="1950" dirty="0">
              <a:latin typeface="Calibri"/>
              <a:cs typeface="Calibri"/>
            </a:endParaRPr>
          </a:p>
          <a:p>
            <a:pPr marL="1525905" lvl="2" indent="-505459">
              <a:lnSpc>
                <a:spcPct val="100000"/>
              </a:lnSpc>
              <a:spcBef>
                <a:spcPts val="45"/>
              </a:spcBef>
              <a:buFont typeface="Arial MT"/>
              <a:buChar char="•"/>
              <a:tabLst>
                <a:tab pos="1525905" algn="l"/>
                <a:tab pos="1526540" algn="l"/>
              </a:tabLst>
            </a:pPr>
            <a:r>
              <a:rPr sz="1950" spc="10" dirty="0">
                <a:solidFill>
                  <a:srgbClr val="333333"/>
                </a:solidFill>
                <a:latin typeface="Calibri"/>
                <a:cs typeface="Calibri"/>
              </a:rPr>
              <a:t>Income</a:t>
            </a:r>
            <a:r>
              <a:rPr sz="1950" spc="35" dirty="0">
                <a:solidFill>
                  <a:srgbClr val="333333"/>
                </a:solidFill>
                <a:latin typeface="Calibri"/>
                <a:cs typeface="Calibri"/>
              </a:rPr>
              <a:t> </a:t>
            </a:r>
            <a:r>
              <a:rPr sz="1950" spc="10" dirty="0">
                <a:solidFill>
                  <a:srgbClr val="333333"/>
                </a:solidFill>
                <a:latin typeface="Calibri"/>
                <a:cs typeface="Calibri"/>
              </a:rPr>
              <a:t>in</a:t>
            </a:r>
            <a:r>
              <a:rPr sz="1950" dirty="0">
                <a:solidFill>
                  <a:srgbClr val="333333"/>
                </a:solidFill>
                <a:latin typeface="Calibri"/>
                <a:cs typeface="Calibri"/>
              </a:rPr>
              <a:t> </a:t>
            </a:r>
            <a:r>
              <a:rPr sz="1950" spc="15" dirty="0">
                <a:solidFill>
                  <a:srgbClr val="333333"/>
                </a:solidFill>
                <a:latin typeface="Calibri"/>
                <a:cs typeface="Calibri"/>
              </a:rPr>
              <a:t>respect</a:t>
            </a:r>
            <a:r>
              <a:rPr sz="1950" spc="20" dirty="0">
                <a:solidFill>
                  <a:srgbClr val="333333"/>
                </a:solidFill>
                <a:latin typeface="Calibri"/>
                <a:cs typeface="Calibri"/>
              </a:rPr>
              <a:t> </a:t>
            </a:r>
            <a:r>
              <a:rPr sz="1950" spc="5" dirty="0">
                <a:solidFill>
                  <a:srgbClr val="333333"/>
                </a:solidFill>
                <a:latin typeface="Calibri"/>
                <a:cs typeface="Calibri"/>
              </a:rPr>
              <a:t>of</a:t>
            </a:r>
            <a:r>
              <a:rPr sz="1950" spc="25" dirty="0">
                <a:solidFill>
                  <a:srgbClr val="333333"/>
                </a:solidFill>
                <a:latin typeface="Calibri"/>
                <a:cs typeface="Calibri"/>
              </a:rPr>
              <a:t> </a:t>
            </a:r>
            <a:r>
              <a:rPr sz="1950" spc="10" dirty="0">
                <a:solidFill>
                  <a:srgbClr val="333333"/>
                </a:solidFill>
                <a:latin typeface="Calibri"/>
                <a:cs typeface="Calibri"/>
              </a:rPr>
              <a:t>voluntary</a:t>
            </a:r>
            <a:r>
              <a:rPr sz="1950" spc="25" dirty="0">
                <a:solidFill>
                  <a:srgbClr val="333333"/>
                </a:solidFill>
                <a:latin typeface="Calibri"/>
                <a:cs typeface="Calibri"/>
              </a:rPr>
              <a:t> </a:t>
            </a:r>
            <a:r>
              <a:rPr sz="1950" spc="10" dirty="0">
                <a:solidFill>
                  <a:srgbClr val="333333"/>
                </a:solidFill>
                <a:latin typeface="Calibri"/>
                <a:cs typeface="Calibri"/>
              </a:rPr>
              <a:t>contribution</a:t>
            </a:r>
            <a:r>
              <a:rPr sz="1950" spc="40" dirty="0">
                <a:solidFill>
                  <a:srgbClr val="333333"/>
                </a:solidFill>
                <a:latin typeface="Calibri"/>
                <a:cs typeface="Calibri"/>
              </a:rPr>
              <a:t> </a:t>
            </a:r>
            <a:r>
              <a:rPr sz="1950" spc="10" dirty="0">
                <a:solidFill>
                  <a:srgbClr val="333333"/>
                </a:solidFill>
                <a:latin typeface="Calibri"/>
                <a:cs typeface="Calibri"/>
              </a:rPr>
              <a:t>containing</a:t>
            </a:r>
            <a:r>
              <a:rPr sz="1950" spc="55" dirty="0">
                <a:solidFill>
                  <a:srgbClr val="333333"/>
                </a:solidFill>
                <a:latin typeface="Calibri"/>
                <a:cs typeface="Calibri"/>
              </a:rPr>
              <a:t> </a:t>
            </a:r>
            <a:r>
              <a:rPr sz="1950" spc="5" dirty="0">
                <a:solidFill>
                  <a:srgbClr val="333333"/>
                </a:solidFill>
                <a:latin typeface="Calibri"/>
                <a:cs typeface="Calibri"/>
              </a:rPr>
              <a:t>details</a:t>
            </a:r>
            <a:r>
              <a:rPr sz="1950" spc="30" dirty="0">
                <a:solidFill>
                  <a:srgbClr val="333333"/>
                </a:solidFill>
                <a:latin typeface="Calibri"/>
                <a:cs typeface="Calibri"/>
              </a:rPr>
              <a:t> </a:t>
            </a:r>
            <a:r>
              <a:rPr sz="1950" spc="15" dirty="0">
                <a:solidFill>
                  <a:srgbClr val="333333"/>
                </a:solidFill>
                <a:latin typeface="Calibri"/>
                <a:cs typeface="Calibri"/>
              </a:rPr>
              <a:t>of</a:t>
            </a:r>
            <a:r>
              <a:rPr sz="1950" spc="20" dirty="0">
                <a:solidFill>
                  <a:srgbClr val="333333"/>
                </a:solidFill>
                <a:latin typeface="Calibri"/>
                <a:cs typeface="Calibri"/>
              </a:rPr>
              <a:t> </a:t>
            </a:r>
            <a:r>
              <a:rPr sz="1950" spc="10" dirty="0">
                <a:solidFill>
                  <a:srgbClr val="333333"/>
                </a:solidFill>
                <a:latin typeface="Calibri"/>
                <a:cs typeface="Calibri"/>
              </a:rPr>
              <a:t>donor</a:t>
            </a:r>
            <a:endParaRPr sz="1950" dirty="0">
              <a:latin typeface="Calibri"/>
              <a:cs typeface="Calibri"/>
            </a:endParaRPr>
          </a:p>
          <a:p>
            <a:pPr marL="1525905" marR="606425" lvl="2" indent="-504825">
              <a:lnSpc>
                <a:spcPct val="101499"/>
              </a:lnSpc>
              <a:spcBef>
                <a:spcPts val="15"/>
              </a:spcBef>
              <a:buFont typeface="Arial MT"/>
              <a:buChar char="•"/>
              <a:tabLst>
                <a:tab pos="1525905" algn="l"/>
                <a:tab pos="1526540" algn="l"/>
              </a:tabLst>
            </a:pPr>
            <a:r>
              <a:rPr sz="1950" spc="15" dirty="0">
                <a:solidFill>
                  <a:srgbClr val="333333"/>
                </a:solidFill>
                <a:latin typeface="Calibri"/>
                <a:cs typeface="Calibri"/>
              </a:rPr>
              <a:t>income</a:t>
            </a:r>
            <a:r>
              <a:rPr sz="1950" spc="35" dirty="0">
                <a:solidFill>
                  <a:srgbClr val="333333"/>
                </a:solidFill>
                <a:latin typeface="Calibri"/>
                <a:cs typeface="Calibri"/>
              </a:rPr>
              <a:t> </a:t>
            </a:r>
            <a:r>
              <a:rPr sz="1950" spc="10" dirty="0">
                <a:solidFill>
                  <a:srgbClr val="333333"/>
                </a:solidFill>
                <a:latin typeface="Calibri"/>
                <a:cs typeface="Calibri"/>
              </a:rPr>
              <a:t>from</a:t>
            </a:r>
            <a:r>
              <a:rPr sz="1950" spc="20" dirty="0">
                <a:solidFill>
                  <a:srgbClr val="333333"/>
                </a:solidFill>
                <a:latin typeface="Calibri"/>
                <a:cs typeface="Calibri"/>
              </a:rPr>
              <a:t> </a:t>
            </a:r>
            <a:r>
              <a:rPr sz="1950" spc="10" dirty="0">
                <a:solidFill>
                  <a:srgbClr val="333333"/>
                </a:solidFill>
                <a:latin typeface="Calibri"/>
                <a:cs typeface="Calibri"/>
              </a:rPr>
              <a:t>property</a:t>
            </a:r>
            <a:r>
              <a:rPr sz="1950" spc="30" dirty="0">
                <a:solidFill>
                  <a:srgbClr val="333333"/>
                </a:solidFill>
                <a:latin typeface="Calibri"/>
                <a:cs typeface="Calibri"/>
              </a:rPr>
              <a:t> </a:t>
            </a:r>
            <a:r>
              <a:rPr sz="1950" spc="5" dirty="0">
                <a:solidFill>
                  <a:srgbClr val="333333"/>
                </a:solidFill>
                <a:latin typeface="Calibri"/>
                <a:cs typeface="Calibri"/>
              </a:rPr>
              <a:t>held</a:t>
            </a:r>
            <a:r>
              <a:rPr sz="1950" spc="25" dirty="0">
                <a:solidFill>
                  <a:srgbClr val="333333"/>
                </a:solidFill>
                <a:latin typeface="Calibri"/>
                <a:cs typeface="Calibri"/>
              </a:rPr>
              <a:t> </a:t>
            </a:r>
            <a:r>
              <a:rPr sz="1950" spc="10" dirty="0">
                <a:solidFill>
                  <a:srgbClr val="333333"/>
                </a:solidFill>
                <a:latin typeface="Calibri"/>
                <a:cs typeface="Calibri"/>
              </a:rPr>
              <a:t>under</a:t>
            </a:r>
            <a:r>
              <a:rPr sz="1950" spc="35" dirty="0">
                <a:solidFill>
                  <a:srgbClr val="333333"/>
                </a:solidFill>
                <a:latin typeface="Calibri"/>
                <a:cs typeface="Calibri"/>
              </a:rPr>
              <a:t> </a:t>
            </a:r>
            <a:r>
              <a:rPr sz="1950" spc="10" dirty="0">
                <a:solidFill>
                  <a:srgbClr val="333333"/>
                </a:solidFill>
                <a:latin typeface="Calibri"/>
                <a:cs typeface="Calibri"/>
              </a:rPr>
              <a:t>trust</a:t>
            </a:r>
            <a:r>
              <a:rPr sz="1950" spc="5" dirty="0">
                <a:solidFill>
                  <a:srgbClr val="333333"/>
                </a:solidFill>
                <a:latin typeface="Calibri"/>
                <a:cs typeface="Calibri"/>
              </a:rPr>
              <a:t> </a:t>
            </a:r>
            <a:r>
              <a:rPr sz="1950" spc="10" dirty="0">
                <a:solidFill>
                  <a:srgbClr val="333333"/>
                </a:solidFill>
                <a:latin typeface="Calibri"/>
                <a:cs typeface="Calibri"/>
              </a:rPr>
              <a:t>along</a:t>
            </a:r>
            <a:r>
              <a:rPr sz="1950" spc="35" dirty="0">
                <a:solidFill>
                  <a:srgbClr val="333333"/>
                </a:solidFill>
                <a:latin typeface="Calibri"/>
                <a:cs typeface="Calibri"/>
              </a:rPr>
              <a:t> </a:t>
            </a:r>
            <a:r>
              <a:rPr sz="1950" spc="10" dirty="0">
                <a:solidFill>
                  <a:srgbClr val="333333"/>
                </a:solidFill>
                <a:latin typeface="Calibri"/>
                <a:cs typeface="Calibri"/>
              </a:rPr>
              <a:t>with</a:t>
            </a:r>
            <a:r>
              <a:rPr sz="1950" spc="25" dirty="0">
                <a:solidFill>
                  <a:srgbClr val="333333"/>
                </a:solidFill>
                <a:latin typeface="Calibri"/>
                <a:cs typeface="Calibri"/>
              </a:rPr>
              <a:t> </a:t>
            </a:r>
            <a:r>
              <a:rPr sz="1950" spc="10" dirty="0">
                <a:solidFill>
                  <a:srgbClr val="333333"/>
                </a:solidFill>
                <a:latin typeface="Calibri"/>
                <a:cs typeface="Calibri"/>
              </a:rPr>
              <a:t>the</a:t>
            </a:r>
            <a:r>
              <a:rPr sz="1950" spc="15" dirty="0">
                <a:solidFill>
                  <a:srgbClr val="333333"/>
                </a:solidFill>
                <a:latin typeface="Calibri"/>
                <a:cs typeface="Calibri"/>
              </a:rPr>
              <a:t> </a:t>
            </a:r>
            <a:r>
              <a:rPr sz="1950" spc="10" dirty="0">
                <a:solidFill>
                  <a:srgbClr val="333333"/>
                </a:solidFill>
                <a:latin typeface="Calibri"/>
                <a:cs typeface="Calibri"/>
              </a:rPr>
              <a:t>list</a:t>
            </a:r>
            <a:r>
              <a:rPr sz="1950" spc="5" dirty="0">
                <a:solidFill>
                  <a:srgbClr val="333333"/>
                </a:solidFill>
                <a:latin typeface="Calibri"/>
                <a:cs typeface="Calibri"/>
              </a:rPr>
              <a:t> </a:t>
            </a:r>
            <a:r>
              <a:rPr sz="1950" spc="15" dirty="0">
                <a:solidFill>
                  <a:srgbClr val="333333"/>
                </a:solidFill>
                <a:latin typeface="Calibri"/>
                <a:cs typeface="Calibri"/>
              </a:rPr>
              <a:t>of</a:t>
            </a:r>
            <a:r>
              <a:rPr sz="1950" spc="25" dirty="0">
                <a:solidFill>
                  <a:srgbClr val="333333"/>
                </a:solidFill>
                <a:latin typeface="Calibri"/>
                <a:cs typeface="Calibri"/>
              </a:rPr>
              <a:t> </a:t>
            </a:r>
            <a:r>
              <a:rPr sz="1950" spc="10" dirty="0">
                <a:solidFill>
                  <a:srgbClr val="333333"/>
                </a:solidFill>
                <a:latin typeface="Calibri"/>
                <a:cs typeface="Calibri"/>
              </a:rPr>
              <a:t>such </a:t>
            </a:r>
            <a:r>
              <a:rPr sz="1950" spc="-425" dirty="0">
                <a:solidFill>
                  <a:srgbClr val="333333"/>
                </a:solidFill>
                <a:latin typeface="Calibri"/>
                <a:cs typeface="Calibri"/>
              </a:rPr>
              <a:t> </a:t>
            </a:r>
            <a:r>
              <a:rPr sz="1950" spc="10" dirty="0">
                <a:solidFill>
                  <a:srgbClr val="333333"/>
                </a:solidFill>
                <a:latin typeface="Calibri"/>
                <a:cs typeface="Calibri"/>
              </a:rPr>
              <a:t>property</a:t>
            </a:r>
            <a:r>
              <a:rPr sz="1950" spc="25" dirty="0">
                <a:solidFill>
                  <a:srgbClr val="333333"/>
                </a:solidFill>
                <a:latin typeface="Calibri"/>
                <a:cs typeface="Calibri"/>
              </a:rPr>
              <a:t> </a:t>
            </a:r>
            <a:r>
              <a:rPr sz="1950" spc="10" dirty="0">
                <a:solidFill>
                  <a:srgbClr val="333333"/>
                </a:solidFill>
                <a:latin typeface="Calibri"/>
                <a:cs typeface="Calibri"/>
              </a:rPr>
              <a:t>and</a:t>
            </a:r>
            <a:r>
              <a:rPr sz="1950" spc="20" dirty="0">
                <a:solidFill>
                  <a:srgbClr val="333333"/>
                </a:solidFill>
                <a:latin typeface="Calibri"/>
                <a:cs typeface="Calibri"/>
              </a:rPr>
              <a:t> </a:t>
            </a:r>
            <a:r>
              <a:rPr sz="1950" spc="10" dirty="0">
                <a:solidFill>
                  <a:srgbClr val="333333"/>
                </a:solidFill>
                <a:latin typeface="Calibri"/>
                <a:cs typeface="Calibri"/>
              </a:rPr>
              <a:t>other</a:t>
            </a:r>
            <a:r>
              <a:rPr sz="1950" spc="35" dirty="0">
                <a:solidFill>
                  <a:srgbClr val="333333"/>
                </a:solidFill>
                <a:latin typeface="Calibri"/>
                <a:cs typeface="Calibri"/>
              </a:rPr>
              <a:t> </a:t>
            </a:r>
            <a:r>
              <a:rPr sz="1950" spc="15" dirty="0">
                <a:solidFill>
                  <a:srgbClr val="333333"/>
                </a:solidFill>
                <a:latin typeface="Calibri"/>
                <a:cs typeface="Calibri"/>
              </a:rPr>
              <a:t>income</a:t>
            </a:r>
            <a:r>
              <a:rPr sz="1950" spc="35" dirty="0">
                <a:solidFill>
                  <a:srgbClr val="333333"/>
                </a:solidFill>
                <a:latin typeface="Calibri"/>
                <a:cs typeface="Calibri"/>
              </a:rPr>
              <a:t> </a:t>
            </a:r>
            <a:r>
              <a:rPr sz="1950" spc="15" dirty="0">
                <a:solidFill>
                  <a:srgbClr val="333333"/>
                </a:solidFill>
                <a:latin typeface="Calibri"/>
                <a:cs typeface="Calibri"/>
              </a:rPr>
              <a:t>of</a:t>
            </a:r>
            <a:r>
              <a:rPr sz="1950" spc="20" dirty="0">
                <a:solidFill>
                  <a:srgbClr val="333333"/>
                </a:solidFill>
                <a:latin typeface="Calibri"/>
                <a:cs typeface="Calibri"/>
              </a:rPr>
              <a:t> </a:t>
            </a:r>
            <a:r>
              <a:rPr sz="1950" spc="5" dirty="0">
                <a:solidFill>
                  <a:srgbClr val="333333"/>
                </a:solidFill>
                <a:latin typeface="Calibri"/>
                <a:cs typeface="Calibri"/>
              </a:rPr>
              <a:t>institution</a:t>
            </a:r>
            <a:r>
              <a:rPr sz="1950" spc="40" dirty="0">
                <a:solidFill>
                  <a:srgbClr val="333333"/>
                </a:solidFill>
                <a:latin typeface="Calibri"/>
                <a:cs typeface="Calibri"/>
              </a:rPr>
              <a:t> </a:t>
            </a:r>
            <a:r>
              <a:rPr sz="1950" spc="15" dirty="0">
                <a:solidFill>
                  <a:srgbClr val="333333"/>
                </a:solidFill>
                <a:latin typeface="Calibri"/>
                <a:cs typeface="Calibri"/>
              </a:rPr>
              <a:t>or </a:t>
            </a:r>
            <a:r>
              <a:rPr sz="1950" spc="10" dirty="0">
                <a:solidFill>
                  <a:srgbClr val="333333"/>
                </a:solidFill>
                <a:latin typeface="Calibri"/>
                <a:cs typeface="Calibri"/>
              </a:rPr>
              <a:t>trust,</a:t>
            </a:r>
            <a:r>
              <a:rPr sz="1950" spc="-5" dirty="0">
                <a:solidFill>
                  <a:srgbClr val="333333"/>
                </a:solidFill>
                <a:latin typeface="Calibri"/>
                <a:cs typeface="Calibri"/>
              </a:rPr>
              <a:t> </a:t>
            </a:r>
            <a:r>
              <a:rPr sz="1950" spc="5" dirty="0">
                <a:solidFill>
                  <a:srgbClr val="333333"/>
                </a:solidFill>
                <a:latin typeface="Calibri"/>
                <a:cs typeface="Calibri"/>
              </a:rPr>
              <a:t>etc</a:t>
            </a:r>
            <a:endParaRPr sz="1950" dirty="0">
              <a:latin typeface="Calibri"/>
              <a:cs typeface="Calibri"/>
            </a:endParaRPr>
          </a:p>
          <a:p>
            <a:pPr marL="1525905" marR="113664" lvl="2" indent="-504825">
              <a:lnSpc>
                <a:spcPct val="101800"/>
              </a:lnSpc>
              <a:spcBef>
                <a:spcPts val="5"/>
              </a:spcBef>
              <a:buFont typeface="Arial MT"/>
              <a:buChar char="•"/>
              <a:tabLst>
                <a:tab pos="1525905" algn="l"/>
                <a:tab pos="1526540" algn="l"/>
              </a:tabLst>
            </a:pPr>
            <a:r>
              <a:rPr sz="1950" spc="10" dirty="0">
                <a:solidFill>
                  <a:srgbClr val="333333"/>
                </a:solidFill>
                <a:latin typeface="Calibri"/>
                <a:cs typeface="Calibri"/>
              </a:rPr>
              <a:t>The</a:t>
            </a:r>
            <a:r>
              <a:rPr sz="1950" spc="25" dirty="0">
                <a:solidFill>
                  <a:srgbClr val="333333"/>
                </a:solidFill>
                <a:latin typeface="Calibri"/>
                <a:cs typeface="Calibri"/>
              </a:rPr>
              <a:t> </a:t>
            </a:r>
            <a:r>
              <a:rPr sz="1950" spc="10" dirty="0">
                <a:solidFill>
                  <a:srgbClr val="333333"/>
                </a:solidFill>
                <a:latin typeface="Calibri"/>
                <a:cs typeface="Calibri"/>
              </a:rPr>
              <a:t>application</a:t>
            </a:r>
            <a:r>
              <a:rPr sz="1950" spc="35" dirty="0">
                <a:solidFill>
                  <a:srgbClr val="333333"/>
                </a:solidFill>
                <a:latin typeface="Calibri"/>
                <a:cs typeface="Calibri"/>
              </a:rPr>
              <a:t> </a:t>
            </a:r>
            <a:r>
              <a:rPr sz="1950" spc="15" dirty="0">
                <a:solidFill>
                  <a:srgbClr val="333333"/>
                </a:solidFill>
                <a:latin typeface="Calibri"/>
                <a:cs typeface="Calibri"/>
              </a:rPr>
              <a:t>of income</a:t>
            </a:r>
            <a:r>
              <a:rPr sz="1950" spc="30" dirty="0">
                <a:solidFill>
                  <a:srgbClr val="333333"/>
                </a:solidFill>
                <a:latin typeface="Calibri"/>
                <a:cs typeface="Calibri"/>
              </a:rPr>
              <a:t> </a:t>
            </a:r>
            <a:r>
              <a:rPr sz="1950" spc="10" dirty="0">
                <a:solidFill>
                  <a:srgbClr val="333333"/>
                </a:solidFill>
                <a:latin typeface="Calibri"/>
                <a:cs typeface="Calibri"/>
              </a:rPr>
              <a:t>in</a:t>
            </a:r>
            <a:r>
              <a:rPr sz="1950" spc="15" dirty="0">
                <a:solidFill>
                  <a:srgbClr val="333333"/>
                </a:solidFill>
                <a:latin typeface="Calibri"/>
                <a:cs typeface="Calibri"/>
              </a:rPr>
              <a:t> </a:t>
            </a:r>
            <a:r>
              <a:rPr sz="1950" spc="10" dirty="0">
                <a:solidFill>
                  <a:srgbClr val="333333"/>
                </a:solidFill>
                <a:latin typeface="Calibri"/>
                <a:cs typeface="Calibri"/>
              </a:rPr>
              <a:t>and</a:t>
            </a:r>
            <a:r>
              <a:rPr sz="1950" spc="35" dirty="0">
                <a:solidFill>
                  <a:srgbClr val="333333"/>
                </a:solidFill>
                <a:latin typeface="Calibri"/>
                <a:cs typeface="Calibri"/>
              </a:rPr>
              <a:t> </a:t>
            </a:r>
            <a:r>
              <a:rPr sz="1950" spc="10" dirty="0">
                <a:solidFill>
                  <a:srgbClr val="333333"/>
                </a:solidFill>
                <a:latin typeface="Calibri"/>
                <a:cs typeface="Calibri"/>
              </a:rPr>
              <a:t>outside India, </a:t>
            </a:r>
            <a:r>
              <a:rPr sz="1950" spc="15" dirty="0">
                <a:solidFill>
                  <a:srgbClr val="333333"/>
                </a:solidFill>
                <a:latin typeface="Calibri"/>
                <a:cs typeface="Calibri"/>
              </a:rPr>
              <a:t>deemed</a:t>
            </a:r>
            <a:r>
              <a:rPr sz="1950" spc="55" dirty="0">
                <a:solidFill>
                  <a:srgbClr val="333333"/>
                </a:solidFill>
                <a:latin typeface="Calibri"/>
                <a:cs typeface="Calibri"/>
              </a:rPr>
              <a:t> </a:t>
            </a:r>
            <a:r>
              <a:rPr sz="1950" spc="10" dirty="0">
                <a:solidFill>
                  <a:srgbClr val="333333"/>
                </a:solidFill>
                <a:latin typeface="Calibri"/>
                <a:cs typeface="Calibri"/>
              </a:rPr>
              <a:t>application</a:t>
            </a:r>
            <a:r>
              <a:rPr sz="1950" spc="30" dirty="0">
                <a:solidFill>
                  <a:srgbClr val="333333"/>
                </a:solidFill>
                <a:latin typeface="Calibri"/>
                <a:cs typeface="Calibri"/>
              </a:rPr>
              <a:t> </a:t>
            </a:r>
            <a:r>
              <a:rPr sz="1950" spc="15" dirty="0">
                <a:solidFill>
                  <a:srgbClr val="333333"/>
                </a:solidFill>
                <a:latin typeface="Calibri"/>
                <a:cs typeface="Calibri"/>
              </a:rPr>
              <a:t>of </a:t>
            </a:r>
            <a:r>
              <a:rPr sz="1950" spc="-425" dirty="0">
                <a:solidFill>
                  <a:srgbClr val="333333"/>
                </a:solidFill>
                <a:latin typeface="Calibri"/>
                <a:cs typeface="Calibri"/>
              </a:rPr>
              <a:t> </a:t>
            </a:r>
            <a:r>
              <a:rPr sz="1950" spc="10" dirty="0">
                <a:solidFill>
                  <a:srgbClr val="333333"/>
                </a:solidFill>
                <a:latin typeface="Calibri"/>
                <a:cs typeface="Calibri"/>
              </a:rPr>
              <a:t>income,</a:t>
            </a:r>
            <a:r>
              <a:rPr sz="1950" spc="35" dirty="0">
                <a:solidFill>
                  <a:srgbClr val="333333"/>
                </a:solidFill>
                <a:latin typeface="Calibri"/>
                <a:cs typeface="Calibri"/>
              </a:rPr>
              <a:t> </a:t>
            </a:r>
            <a:r>
              <a:rPr sz="1950" spc="15" dirty="0">
                <a:solidFill>
                  <a:srgbClr val="333333"/>
                </a:solidFill>
                <a:latin typeface="Calibri"/>
                <a:cs typeface="Calibri"/>
              </a:rPr>
              <a:t>income</a:t>
            </a:r>
            <a:r>
              <a:rPr sz="1950" spc="35" dirty="0">
                <a:solidFill>
                  <a:srgbClr val="333333"/>
                </a:solidFill>
                <a:latin typeface="Calibri"/>
                <a:cs typeface="Calibri"/>
              </a:rPr>
              <a:t> </a:t>
            </a:r>
            <a:r>
              <a:rPr sz="1950" spc="10" dirty="0">
                <a:solidFill>
                  <a:srgbClr val="333333"/>
                </a:solidFill>
                <a:latin typeface="Calibri"/>
                <a:cs typeface="Calibri"/>
              </a:rPr>
              <a:t>accumulated</a:t>
            </a:r>
            <a:r>
              <a:rPr sz="1950" spc="40" dirty="0">
                <a:solidFill>
                  <a:srgbClr val="333333"/>
                </a:solidFill>
                <a:latin typeface="Calibri"/>
                <a:cs typeface="Calibri"/>
              </a:rPr>
              <a:t> </a:t>
            </a:r>
            <a:r>
              <a:rPr sz="1950" spc="5" dirty="0">
                <a:solidFill>
                  <a:srgbClr val="333333"/>
                </a:solidFill>
                <a:latin typeface="Calibri"/>
                <a:cs typeface="Calibri"/>
              </a:rPr>
              <a:t>or</a:t>
            </a:r>
            <a:r>
              <a:rPr sz="1950" spc="35" dirty="0">
                <a:solidFill>
                  <a:srgbClr val="333333"/>
                </a:solidFill>
                <a:latin typeface="Calibri"/>
                <a:cs typeface="Calibri"/>
              </a:rPr>
              <a:t> </a:t>
            </a:r>
            <a:r>
              <a:rPr sz="1950" spc="10" dirty="0">
                <a:solidFill>
                  <a:srgbClr val="333333"/>
                </a:solidFill>
                <a:latin typeface="Calibri"/>
                <a:cs typeface="Calibri"/>
              </a:rPr>
              <a:t>set</a:t>
            </a:r>
            <a:r>
              <a:rPr sz="1950" dirty="0">
                <a:solidFill>
                  <a:srgbClr val="333333"/>
                </a:solidFill>
                <a:latin typeface="Calibri"/>
                <a:cs typeface="Calibri"/>
              </a:rPr>
              <a:t> </a:t>
            </a:r>
            <a:r>
              <a:rPr sz="1950" spc="10" dirty="0">
                <a:solidFill>
                  <a:srgbClr val="333333"/>
                </a:solidFill>
                <a:latin typeface="Calibri"/>
                <a:cs typeface="Calibri"/>
              </a:rPr>
              <a:t>apart,</a:t>
            </a:r>
            <a:r>
              <a:rPr sz="1950" spc="15" dirty="0">
                <a:solidFill>
                  <a:srgbClr val="333333"/>
                </a:solidFill>
                <a:latin typeface="Calibri"/>
                <a:cs typeface="Calibri"/>
              </a:rPr>
              <a:t> money</a:t>
            </a:r>
            <a:r>
              <a:rPr sz="1950" spc="25" dirty="0">
                <a:solidFill>
                  <a:srgbClr val="333333"/>
                </a:solidFill>
                <a:latin typeface="Calibri"/>
                <a:cs typeface="Calibri"/>
              </a:rPr>
              <a:t> </a:t>
            </a:r>
            <a:r>
              <a:rPr sz="1950" spc="10" dirty="0">
                <a:solidFill>
                  <a:srgbClr val="333333"/>
                </a:solidFill>
                <a:latin typeface="Calibri"/>
                <a:cs typeface="Calibri"/>
              </a:rPr>
              <a:t>invested</a:t>
            </a:r>
            <a:r>
              <a:rPr sz="1950" spc="40" dirty="0">
                <a:solidFill>
                  <a:srgbClr val="333333"/>
                </a:solidFill>
                <a:latin typeface="Calibri"/>
                <a:cs typeface="Calibri"/>
              </a:rPr>
              <a:t> </a:t>
            </a:r>
            <a:r>
              <a:rPr sz="1950" spc="10" dirty="0">
                <a:solidFill>
                  <a:srgbClr val="333333"/>
                </a:solidFill>
                <a:latin typeface="Calibri"/>
                <a:cs typeface="Calibri"/>
              </a:rPr>
              <a:t>in</a:t>
            </a:r>
            <a:r>
              <a:rPr sz="1950" spc="20" dirty="0">
                <a:solidFill>
                  <a:srgbClr val="333333"/>
                </a:solidFill>
                <a:latin typeface="Calibri"/>
                <a:cs typeface="Calibri"/>
              </a:rPr>
              <a:t> </a:t>
            </a:r>
            <a:r>
              <a:rPr sz="1950" spc="10" dirty="0">
                <a:solidFill>
                  <a:srgbClr val="333333"/>
                </a:solidFill>
                <a:latin typeface="Calibri"/>
                <a:cs typeface="Calibri"/>
              </a:rPr>
              <a:t>the </a:t>
            </a:r>
            <a:r>
              <a:rPr sz="1950" spc="15" dirty="0">
                <a:solidFill>
                  <a:srgbClr val="333333"/>
                </a:solidFill>
                <a:latin typeface="Calibri"/>
                <a:cs typeface="Calibri"/>
              </a:rPr>
              <a:t> </a:t>
            </a:r>
            <a:r>
              <a:rPr sz="1950" spc="5" dirty="0">
                <a:solidFill>
                  <a:srgbClr val="333333"/>
                </a:solidFill>
                <a:latin typeface="Calibri"/>
                <a:cs typeface="Calibri"/>
              </a:rPr>
              <a:t>specified</a:t>
            </a:r>
            <a:r>
              <a:rPr sz="1950" spc="35" dirty="0">
                <a:solidFill>
                  <a:srgbClr val="333333"/>
                </a:solidFill>
                <a:latin typeface="Calibri"/>
                <a:cs typeface="Calibri"/>
              </a:rPr>
              <a:t> </a:t>
            </a:r>
            <a:r>
              <a:rPr sz="1950" spc="20" dirty="0">
                <a:solidFill>
                  <a:srgbClr val="333333"/>
                </a:solidFill>
                <a:latin typeface="Calibri"/>
                <a:cs typeface="Calibri"/>
              </a:rPr>
              <a:t>mode</a:t>
            </a:r>
            <a:r>
              <a:rPr sz="1950" spc="35" dirty="0">
                <a:solidFill>
                  <a:srgbClr val="333333"/>
                </a:solidFill>
                <a:latin typeface="Calibri"/>
                <a:cs typeface="Calibri"/>
              </a:rPr>
              <a:t> </a:t>
            </a:r>
            <a:r>
              <a:rPr sz="1950" spc="10" dirty="0">
                <a:solidFill>
                  <a:srgbClr val="333333"/>
                </a:solidFill>
                <a:latin typeface="Calibri"/>
                <a:cs typeface="Calibri"/>
              </a:rPr>
              <a:t>etc</a:t>
            </a:r>
            <a:endParaRPr sz="1950" dirty="0">
              <a:latin typeface="Calibri"/>
              <a:cs typeface="Calibri"/>
            </a:endParaRPr>
          </a:p>
          <a:p>
            <a:pPr marL="1525905" lvl="2" indent="-505459">
              <a:lnSpc>
                <a:spcPct val="100000"/>
              </a:lnSpc>
              <a:spcBef>
                <a:spcPts val="50"/>
              </a:spcBef>
              <a:buFont typeface="Arial MT"/>
              <a:buChar char="•"/>
              <a:tabLst>
                <a:tab pos="1525905" algn="l"/>
                <a:tab pos="1526540" algn="l"/>
              </a:tabLst>
            </a:pPr>
            <a:r>
              <a:rPr sz="1950" spc="10" dirty="0">
                <a:solidFill>
                  <a:srgbClr val="333333"/>
                </a:solidFill>
                <a:latin typeface="Calibri"/>
                <a:cs typeface="Calibri"/>
              </a:rPr>
              <a:t>Voluntary</a:t>
            </a:r>
            <a:r>
              <a:rPr sz="1950" spc="25" dirty="0">
                <a:solidFill>
                  <a:srgbClr val="333333"/>
                </a:solidFill>
                <a:latin typeface="Calibri"/>
                <a:cs typeface="Calibri"/>
              </a:rPr>
              <a:t> </a:t>
            </a:r>
            <a:r>
              <a:rPr sz="1950" spc="10" dirty="0">
                <a:solidFill>
                  <a:srgbClr val="333333"/>
                </a:solidFill>
                <a:latin typeface="Calibri"/>
                <a:cs typeface="Calibri"/>
              </a:rPr>
              <a:t>contribution</a:t>
            </a:r>
            <a:r>
              <a:rPr sz="1950" spc="40" dirty="0">
                <a:solidFill>
                  <a:srgbClr val="333333"/>
                </a:solidFill>
                <a:latin typeface="Calibri"/>
                <a:cs typeface="Calibri"/>
              </a:rPr>
              <a:t> </a:t>
            </a:r>
            <a:r>
              <a:rPr sz="1950" spc="10" dirty="0">
                <a:solidFill>
                  <a:srgbClr val="333333"/>
                </a:solidFill>
                <a:latin typeface="Calibri"/>
                <a:cs typeface="Calibri"/>
              </a:rPr>
              <a:t>received</a:t>
            </a:r>
            <a:r>
              <a:rPr sz="1950" spc="20" dirty="0">
                <a:solidFill>
                  <a:srgbClr val="333333"/>
                </a:solidFill>
                <a:latin typeface="Calibri"/>
                <a:cs typeface="Calibri"/>
              </a:rPr>
              <a:t> </a:t>
            </a:r>
            <a:r>
              <a:rPr sz="1950" spc="15" dirty="0">
                <a:solidFill>
                  <a:srgbClr val="333333"/>
                </a:solidFill>
                <a:latin typeface="Calibri"/>
                <a:cs typeface="Calibri"/>
              </a:rPr>
              <a:t>and</a:t>
            </a:r>
            <a:r>
              <a:rPr sz="1950" spc="25" dirty="0">
                <a:solidFill>
                  <a:srgbClr val="333333"/>
                </a:solidFill>
                <a:latin typeface="Calibri"/>
                <a:cs typeface="Calibri"/>
              </a:rPr>
              <a:t> </a:t>
            </a:r>
            <a:r>
              <a:rPr sz="1950" spc="5" dirty="0">
                <a:solidFill>
                  <a:srgbClr val="333333"/>
                </a:solidFill>
                <a:latin typeface="Calibri"/>
                <a:cs typeface="Calibri"/>
              </a:rPr>
              <a:t>its</a:t>
            </a:r>
            <a:r>
              <a:rPr sz="1950" spc="30" dirty="0">
                <a:solidFill>
                  <a:srgbClr val="333333"/>
                </a:solidFill>
                <a:latin typeface="Calibri"/>
                <a:cs typeface="Calibri"/>
              </a:rPr>
              <a:t> </a:t>
            </a:r>
            <a:r>
              <a:rPr sz="1950" spc="10" dirty="0">
                <a:solidFill>
                  <a:srgbClr val="333333"/>
                </a:solidFill>
                <a:latin typeface="Calibri"/>
                <a:cs typeface="Calibri"/>
              </a:rPr>
              <a:t>application</a:t>
            </a:r>
            <a:endParaRPr sz="1950" dirty="0">
              <a:latin typeface="Calibri"/>
              <a:cs typeface="Calibri"/>
            </a:endParaRPr>
          </a:p>
          <a:p>
            <a:pPr marL="1525905" lvl="2" indent="-505459">
              <a:lnSpc>
                <a:spcPct val="100000"/>
              </a:lnSpc>
              <a:spcBef>
                <a:spcPts val="35"/>
              </a:spcBef>
              <a:buFont typeface="Arial MT"/>
              <a:buChar char="•"/>
              <a:tabLst>
                <a:tab pos="1525905" algn="l"/>
                <a:tab pos="1526540" algn="l"/>
              </a:tabLst>
            </a:pPr>
            <a:r>
              <a:rPr sz="1950" spc="10" dirty="0">
                <a:solidFill>
                  <a:srgbClr val="333333"/>
                </a:solidFill>
                <a:latin typeface="Calibri"/>
                <a:cs typeface="Calibri"/>
              </a:rPr>
              <a:t>Loans</a:t>
            </a:r>
            <a:r>
              <a:rPr sz="1950" spc="15" dirty="0">
                <a:solidFill>
                  <a:srgbClr val="333333"/>
                </a:solidFill>
                <a:latin typeface="Calibri"/>
                <a:cs typeface="Calibri"/>
              </a:rPr>
              <a:t> and</a:t>
            </a:r>
            <a:r>
              <a:rPr sz="1950" spc="5" dirty="0">
                <a:solidFill>
                  <a:srgbClr val="333333"/>
                </a:solidFill>
                <a:latin typeface="Calibri"/>
                <a:cs typeface="Calibri"/>
              </a:rPr>
              <a:t> </a:t>
            </a:r>
            <a:r>
              <a:rPr sz="1950" spc="10" dirty="0">
                <a:solidFill>
                  <a:srgbClr val="333333"/>
                </a:solidFill>
                <a:latin typeface="Calibri"/>
                <a:cs typeface="Calibri"/>
              </a:rPr>
              <a:t>borrowings</a:t>
            </a:r>
            <a:endParaRPr sz="1950" dirty="0">
              <a:latin typeface="Calibri"/>
              <a:cs typeface="Calibri"/>
            </a:endParaRPr>
          </a:p>
          <a:p>
            <a:pPr marL="1525905" lvl="2" indent="-505459">
              <a:lnSpc>
                <a:spcPct val="100000"/>
              </a:lnSpc>
              <a:spcBef>
                <a:spcPts val="45"/>
              </a:spcBef>
              <a:buFont typeface="Arial MT"/>
              <a:buChar char="•"/>
              <a:tabLst>
                <a:tab pos="1525905" algn="l"/>
                <a:tab pos="1526540" algn="l"/>
              </a:tabLst>
            </a:pPr>
            <a:r>
              <a:rPr sz="1950" spc="10" dirty="0">
                <a:solidFill>
                  <a:srgbClr val="333333"/>
                </a:solidFill>
                <a:latin typeface="Calibri"/>
                <a:cs typeface="Calibri"/>
              </a:rPr>
              <a:t>Properties</a:t>
            </a:r>
            <a:r>
              <a:rPr sz="1950" spc="15" dirty="0">
                <a:solidFill>
                  <a:srgbClr val="333333"/>
                </a:solidFill>
                <a:latin typeface="Calibri"/>
                <a:cs typeface="Calibri"/>
              </a:rPr>
              <a:t> held</a:t>
            </a:r>
            <a:r>
              <a:rPr sz="1950" spc="5" dirty="0">
                <a:solidFill>
                  <a:srgbClr val="333333"/>
                </a:solidFill>
                <a:latin typeface="Calibri"/>
                <a:cs typeface="Calibri"/>
              </a:rPr>
              <a:t> </a:t>
            </a:r>
            <a:r>
              <a:rPr sz="1950" spc="15" dirty="0">
                <a:solidFill>
                  <a:srgbClr val="333333"/>
                </a:solidFill>
                <a:latin typeface="Calibri"/>
                <a:cs typeface="Calibri"/>
              </a:rPr>
              <a:t>by</a:t>
            </a:r>
            <a:r>
              <a:rPr sz="1950" spc="-10" dirty="0">
                <a:solidFill>
                  <a:srgbClr val="333333"/>
                </a:solidFill>
                <a:latin typeface="Calibri"/>
                <a:cs typeface="Calibri"/>
              </a:rPr>
              <a:t> </a:t>
            </a:r>
            <a:r>
              <a:rPr sz="1950" spc="10" dirty="0">
                <a:solidFill>
                  <a:srgbClr val="333333"/>
                </a:solidFill>
                <a:latin typeface="Calibri"/>
                <a:cs typeface="Calibri"/>
              </a:rPr>
              <a:t>trust</a:t>
            </a:r>
            <a:endParaRPr sz="1950" dirty="0">
              <a:latin typeface="Calibri"/>
              <a:cs typeface="Calibri"/>
            </a:endParaRPr>
          </a:p>
          <a:p>
            <a:pPr marL="1525905" lvl="2" indent="-505459">
              <a:lnSpc>
                <a:spcPct val="100000"/>
              </a:lnSpc>
              <a:spcBef>
                <a:spcPts val="40"/>
              </a:spcBef>
              <a:buFont typeface="Arial MT"/>
              <a:buChar char="•"/>
              <a:tabLst>
                <a:tab pos="1525905" algn="l"/>
                <a:tab pos="1526540" algn="l"/>
              </a:tabLst>
            </a:pPr>
            <a:r>
              <a:rPr sz="1950" spc="10" dirty="0">
                <a:solidFill>
                  <a:srgbClr val="333333"/>
                </a:solidFill>
                <a:latin typeface="Calibri"/>
                <a:cs typeface="Calibri"/>
              </a:rPr>
              <a:t>The</a:t>
            </a:r>
            <a:r>
              <a:rPr sz="1950" spc="20" dirty="0">
                <a:solidFill>
                  <a:srgbClr val="333333"/>
                </a:solidFill>
                <a:latin typeface="Calibri"/>
                <a:cs typeface="Calibri"/>
              </a:rPr>
              <a:t> </a:t>
            </a:r>
            <a:r>
              <a:rPr sz="1950" spc="5" dirty="0">
                <a:solidFill>
                  <a:srgbClr val="333333"/>
                </a:solidFill>
                <a:latin typeface="Calibri"/>
                <a:cs typeface="Calibri"/>
              </a:rPr>
              <a:t>specified</a:t>
            </a:r>
            <a:r>
              <a:rPr sz="1950" spc="25" dirty="0">
                <a:solidFill>
                  <a:srgbClr val="333333"/>
                </a:solidFill>
                <a:latin typeface="Calibri"/>
                <a:cs typeface="Calibri"/>
              </a:rPr>
              <a:t> </a:t>
            </a:r>
            <a:r>
              <a:rPr sz="1950" spc="15" dirty="0">
                <a:solidFill>
                  <a:srgbClr val="333333"/>
                </a:solidFill>
                <a:latin typeface="Calibri"/>
                <a:cs typeface="Calibri"/>
              </a:rPr>
              <a:t>person</a:t>
            </a:r>
            <a:endParaRPr sz="1950" dirty="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834889-C04A-06D1-BF6B-7A0633945704}"/>
              </a:ext>
            </a:extLst>
          </p:cNvPr>
          <p:cNvSpPr>
            <a:spLocks noGrp="1"/>
          </p:cNvSpPr>
          <p:nvPr>
            <p:ph idx="1"/>
          </p:nvPr>
        </p:nvSpPr>
        <p:spPr>
          <a:xfrm>
            <a:off x="1308100" y="1190625"/>
            <a:ext cx="9220200" cy="5328139"/>
          </a:xfrm>
        </p:spPr>
        <p:txBody>
          <a:bodyPr>
            <a:normAutofit lnSpcReduction="10000"/>
          </a:bodyPr>
          <a:lstStyle/>
          <a:p>
            <a:pPr marL="0" indent="0" algn="just">
              <a:buNone/>
            </a:pPr>
            <a:r>
              <a:rPr lang="en-GB" sz="2000" b="0" i="0" dirty="0">
                <a:solidFill>
                  <a:srgbClr val="00B050"/>
                </a:solidFill>
                <a:effectLst/>
                <a:latin typeface="Verdana" panose="020B0604030504040204" pitchFamily="34" charset="0"/>
              </a:rPr>
              <a:t>5. 	Any other fund having regard to the objects of the fund or institution and its importance throughout India or throughout any state or states. </a:t>
            </a:r>
            <a:r>
              <a:rPr lang="en-GB" sz="1800" dirty="0"/>
              <a:t>Approval to be obtained from the prescribed authority</a:t>
            </a:r>
            <a:endParaRPr lang="en-GB" sz="2000" b="0" i="0" dirty="0">
              <a:solidFill>
                <a:srgbClr val="00B050"/>
              </a:solidFill>
              <a:effectLst/>
              <a:latin typeface="Verdana" panose="020B0604030504040204" pitchFamily="34" charset="0"/>
            </a:endParaRPr>
          </a:p>
          <a:p>
            <a:pPr algn="just">
              <a:buFont typeface="+mj-lt"/>
              <a:buAutoNum type="arabicPeriod"/>
            </a:pPr>
            <a:endParaRPr lang="en-GB" sz="2000" b="0" i="0" dirty="0">
              <a:solidFill>
                <a:srgbClr val="00B050"/>
              </a:solidFill>
              <a:effectLst/>
              <a:latin typeface="Verdana" panose="020B0604030504040204" pitchFamily="34" charset="0"/>
            </a:endParaRPr>
          </a:p>
          <a:p>
            <a:pPr marL="0" indent="0" algn="just">
              <a:buNone/>
            </a:pPr>
            <a:r>
              <a:rPr lang="en-GB" sz="2000" b="0" i="0" dirty="0">
                <a:solidFill>
                  <a:srgbClr val="00B050"/>
                </a:solidFill>
                <a:effectLst/>
                <a:latin typeface="Verdana" panose="020B0604030504040204" pitchFamily="34" charset="0"/>
              </a:rPr>
              <a:t>6. 	Any trust or institution wholly for public religious purposes or wholly for Public religious and charitable purposes. </a:t>
            </a:r>
            <a:r>
              <a:rPr lang="en-GB" sz="1800" dirty="0"/>
              <a:t>Approval to be obtained from the prescribed authority</a:t>
            </a:r>
            <a:endParaRPr lang="en-GB" sz="2000" b="0" i="0" dirty="0">
              <a:solidFill>
                <a:srgbClr val="00B050"/>
              </a:solidFill>
              <a:effectLst/>
              <a:latin typeface="Verdana" panose="020B0604030504040204" pitchFamily="34" charset="0"/>
            </a:endParaRPr>
          </a:p>
          <a:p>
            <a:pPr algn="just">
              <a:buFont typeface="+mj-lt"/>
              <a:buAutoNum type="arabicPeriod"/>
            </a:pPr>
            <a:endParaRPr lang="en-GB" sz="2000" b="0" i="0" dirty="0">
              <a:solidFill>
                <a:srgbClr val="00B050"/>
              </a:solidFill>
              <a:effectLst/>
              <a:latin typeface="Verdana" panose="020B0604030504040204" pitchFamily="34" charset="0"/>
            </a:endParaRPr>
          </a:p>
          <a:p>
            <a:pPr algn="just">
              <a:buFont typeface="+mj-lt"/>
              <a:buAutoNum type="arabicPeriod" startAt="7"/>
            </a:pPr>
            <a:r>
              <a:rPr lang="en-GB" sz="2000" b="0" i="0" dirty="0">
                <a:solidFill>
                  <a:srgbClr val="00B050"/>
                </a:solidFill>
                <a:effectLst/>
                <a:latin typeface="Verdana" panose="020B0604030504040204" pitchFamily="34" charset="0"/>
              </a:rPr>
              <a:t>Any university or other educational institution solely for the educational purposes (Not financed by government) and which maybe approved by the Principal Commissioner</a:t>
            </a:r>
          </a:p>
          <a:p>
            <a:pPr algn="just">
              <a:buFont typeface="+mj-lt"/>
              <a:buAutoNum type="arabicPeriod" startAt="7"/>
            </a:pPr>
            <a:endParaRPr lang="en-GB" sz="2000" b="0" i="0" dirty="0">
              <a:solidFill>
                <a:srgbClr val="00B050"/>
              </a:solidFill>
              <a:effectLst/>
              <a:latin typeface="Verdana" panose="020B0604030504040204" pitchFamily="34" charset="0"/>
            </a:endParaRPr>
          </a:p>
          <a:p>
            <a:pPr algn="just">
              <a:buFont typeface="+mj-lt"/>
              <a:buAutoNum type="arabicPeriod" startAt="8"/>
            </a:pPr>
            <a:r>
              <a:rPr lang="en-GB" sz="2000" b="0" i="0" dirty="0">
                <a:solidFill>
                  <a:srgbClr val="00B050"/>
                </a:solidFill>
                <a:effectLst/>
                <a:latin typeface="Verdana" panose="020B0604030504040204" pitchFamily="34" charset="0"/>
              </a:rPr>
              <a:t>(via) Any Hospital or other medical institution solely for the Medical purposes (Not financed by government) and which maybe approved by the Principal Commissioner.</a:t>
            </a:r>
          </a:p>
          <a:p>
            <a:endParaRPr lang="en-IN" dirty="0"/>
          </a:p>
        </p:txBody>
      </p:sp>
    </p:spTree>
    <p:extLst>
      <p:ext uri="{BB962C8B-B14F-4D97-AF65-F5344CB8AC3E}">
        <p14:creationId xmlns:p14="http://schemas.microsoft.com/office/powerpoint/2010/main" val="32805556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35264" y="192951"/>
            <a:ext cx="9593036" cy="626967"/>
          </a:xfrm>
          <a:prstGeom prst="rect">
            <a:avLst/>
          </a:prstGeom>
        </p:spPr>
        <p:txBody>
          <a:bodyPr vert="horz" wrap="square" lIns="0" tIns="15875" rIns="0" bIns="0" rtlCol="0">
            <a:spAutoFit/>
          </a:bodyPr>
          <a:lstStyle/>
          <a:p>
            <a:pPr marL="12700">
              <a:lnSpc>
                <a:spcPct val="100000"/>
              </a:lnSpc>
              <a:spcBef>
                <a:spcPts val="125"/>
              </a:spcBef>
            </a:pPr>
            <a:r>
              <a:rPr spc="15" dirty="0"/>
              <a:t>Summary</a:t>
            </a:r>
            <a:r>
              <a:rPr spc="-40" dirty="0"/>
              <a:t> </a:t>
            </a:r>
            <a:r>
              <a:rPr spc="10" dirty="0"/>
              <a:t>of</a:t>
            </a:r>
            <a:r>
              <a:rPr spc="25" dirty="0"/>
              <a:t> </a:t>
            </a:r>
            <a:r>
              <a:rPr spc="5" dirty="0"/>
              <a:t>Rule</a:t>
            </a:r>
            <a:r>
              <a:rPr spc="-5" dirty="0"/>
              <a:t> </a:t>
            </a:r>
            <a:r>
              <a:rPr spc="10" dirty="0"/>
              <a:t>17AA</a:t>
            </a:r>
            <a:r>
              <a:rPr spc="25" dirty="0"/>
              <a:t> </a:t>
            </a:r>
            <a:r>
              <a:rPr spc="5" dirty="0"/>
              <a:t>contd…</a:t>
            </a:r>
          </a:p>
        </p:txBody>
      </p:sp>
      <p:sp>
        <p:nvSpPr>
          <p:cNvPr id="4" name="object 4"/>
          <p:cNvSpPr txBox="1">
            <a:spLocks noGrp="1"/>
          </p:cNvSpPr>
          <p:nvPr>
            <p:ph type="sldNum" sz="quarter" idx="12"/>
          </p:nvPr>
        </p:nvSpPr>
        <p:spPr>
          <a:prstGeom prst="rect">
            <a:avLst/>
          </a:prstGeom>
        </p:spPr>
        <p:txBody>
          <a:bodyPr vert="horz" wrap="square" lIns="0" tIns="3810" rIns="0" bIns="0" rtlCol="0">
            <a:spAutoFit/>
          </a:bodyPr>
          <a:lstStyle/>
          <a:p>
            <a:pPr marL="12700">
              <a:lnSpc>
                <a:spcPct val="100000"/>
              </a:lnSpc>
              <a:spcBef>
                <a:spcPts val="30"/>
              </a:spcBef>
            </a:pPr>
            <a:r>
              <a:rPr spc="10" dirty="0"/>
              <a:t>24</a:t>
            </a:r>
          </a:p>
        </p:txBody>
      </p:sp>
      <p:sp>
        <p:nvSpPr>
          <p:cNvPr id="3" name="object 3"/>
          <p:cNvSpPr txBox="1"/>
          <p:nvPr/>
        </p:nvSpPr>
        <p:spPr>
          <a:xfrm>
            <a:off x="906780" y="1070076"/>
            <a:ext cx="8879840" cy="6079490"/>
          </a:xfrm>
          <a:prstGeom prst="rect">
            <a:avLst/>
          </a:prstGeom>
        </p:spPr>
        <p:txBody>
          <a:bodyPr vert="horz" wrap="square" lIns="0" tIns="12700" rIns="0" bIns="0" rtlCol="0">
            <a:spAutoFit/>
          </a:bodyPr>
          <a:lstStyle/>
          <a:p>
            <a:pPr marL="12700">
              <a:lnSpc>
                <a:spcPts val="3175"/>
              </a:lnSpc>
              <a:spcBef>
                <a:spcPts val="100"/>
              </a:spcBef>
            </a:pPr>
            <a:r>
              <a:rPr sz="2650" b="1" dirty="0">
                <a:solidFill>
                  <a:srgbClr val="E46B0A"/>
                </a:solidFill>
                <a:latin typeface="Calibri"/>
                <a:cs typeface="Calibri"/>
              </a:rPr>
              <a:t>Mode</a:t>
            </a:r>
            <a:r>
              <a:rPr sz="2650" b="1" spc="-30" dirty="0">
                <a:solidFill>
                  <a:srgbClr val="E46B0A"/>
                </a:solidFill>
                <a:latin typeface="Calibri"/>
                <a:cs typeface="Calibri"/>
              </a:rPr>
              <a:t> </a:t>
            </a:r>
            <a:r>
              <a:rPr sz="2650" b="1" spc="5" dirty="0">
                <a:solidFill>
                  <a:srgbClr val="E46B0A"/>
                </a:solidFill>
                <a:latin typeface="Calibri"/>
                <a:cs typeface="Calibri"/>
              </a:rPr>
              <a:t>in</a:t>
            </a:r>
            <a:r>
              <a:rPr sz="2650" b="1" spc="-15" dirty="0">
                <a:solidFill>
                  <a:srgbClr val="E46B0A"/>
                </a:solidFill>
                <a:latin typeface="Calibri"/>
                <a:cs typeface="Calibri"/>
              </a:rPr>
              <a:t> </a:t>
            </a:r>
            <a:r>
              <a:rPr sz="2650" b="1" spc="-5" dirty="0">
                <a:solidFill>
                  <a:srgbClr val="E46B0A"/>
                </a:solidFill>
                <a:latin typeface="Calibri"/>
                <a:cs typeface="Calibri"/>
              </a:rPr>
              <a:t>which</a:t>
            </a:r>
            <a:r>
              <a:rPr sz="2650" b="1" spc="-15" dirty="0">
                <a:solidFill>
                  <a:srgbClr val="E46B0A"/>
                </a:solidFill>
                <a:latin typeface="Calibri"/>
                <a:cs typeface="Calibri"/>
              </a:rPr>
              <a:t> </a:t>
            </a:r>
            <a:r>
              <a:rPr sz="2650" b="1" spc="-5" dirty="0">
                <a:solidFill>
                  <a:srgbClr val="E46B0A"/>
                </a:solidFill>
                <a:latin typeface="Calibri"/>
                <a:cs typeface="Calibri"/>
              </a:rPr>
              <a:t>documents</a:t>
            </a:r>
            <a:r>
              <a:rPr sz="2650" b="1" spc="-45" dirty="0">
                <a:solidFill>
                  <a:srgbClr val="E46B0A"/>
                </a:solidFill>
                <a:latin typeface="Calibri"/>
                <a:cs typeface="Calibri"/>
              </a:rPr>
              <a:t> </a:t>
            </a:r>
            <a:r>
              <a:rPr sz="2650" b="1" dirty="0">
                <a:solidFill>
                  <a:srgbClr val="E46B0A"/>
                </a:solidFill>
                <a:latin typeface="Calibri"/>
                <a:cs typeface="Calibri"/>
              </a:rPr>
              <a:t>may </a:t>
            </a:r>
            <a:r>
              <a:rPr sz="2650" b="1" spc="-10" dirty="0">
                <a:solidFill>
                  <a:srgbClr val="E46B0A"/>
                </a:solidFill>
                <a:latin typeface="Calibri"/>
                <a:cs typeface="Calibri"/>
              </a:rPr>
              <a:t>be</a:t>
            </a:r>
            <a:r>
              <a:rPr sz="2650" b="1" spc="-5" dirty="0">
                <a:solidFill>
                  <a:srgbClr val="E46B0A"/>
                </a:solidFill>
                <a:latin typeface="Calibri"/>
                <a:cs typeface="Calibri"/>
              </a:rPr>
              <a:t> kept</a:t>
            </a:r>
            <a:endParaRPr sz="2650" dirty="0">
              <a:latin typeface="Calibri"/>
              <a:cs typeface="Calibri"/>
            </a:endParaRPr>
          </a:p>
          <a:p>
            <a:pPr marL="12700" marR="5080">
              <a:lnSpc>
                <a:spcPts val="3180"/>
              </a:lnSpc>
              <a:spcBef>
                <a:spcPts val="100"/>
              </a:spcBef>
            </a:pPr>
            <a:r>
              <a:rPr sz="2650" spc="-5" dirty="0">
                <a:solidFill>
                  <a:srgbClr val="333333"/>
                </a:solidFill>
                <a:latin typeface="Calibri"/>
                <a:cs typeface="Calibri"/>
              </a:rPr>
              <a:t>The books </a:t>
            </a:r>
            <a:r>
              <a:rPr sz="2650" dirty="0">
                <a:solidFill>
                  <a:srgbClr val="333333"/>
                </a:solidFill>
                <a:latin typeface="Calibri"/>
                <a:cs typeface="Calibri"/>
              </a:rPr>
              <a:t>of </a:t>
            </a:r>
            <a:r>
              <a:rPr sz="2650" spc="-5" dirty="0">
                <a:solidFill>
                  <a:srgbClr val="333333"/>
                </a:solidFill>
                <a:latin typeface="Calibri"/>
                <a:cs typeface="Calibri"/>
              </a:rPr>
              <a:t>account and other documents </a:t>
            </a:r>
            <a:r>
              <a:rPr sz="2650" dirty="0">
                <a:solidFill>
                  <a:srgbClr val="333333"/>
                </a:solidFill>
                <a:latin typeface="Calibri"/>
                <a:cs typeface="Calibri"/>
              </a:rPr>
              <a:t>may </a:t>
            </a:r>
            <a:r>
              <a:rPr sz="2650" spc="-10" dirty="0">
                <a:solidFill>
                  <a:srgbClr val="333333"/>
                </a:solidFill>
                <a:latin typeface="Calibri"/>
                <a:cs typeface="Calibri"/>
              </a:rPr>
              <a:t>be kept </a:t>
            </a:r>
            <a:r>
              <a:rPr sz="2650" dirty="0">
                <a:solidFill>
                  <a:srgbClr val="333333"/>
                </a:solidFill>
                <a:latin typeface="Calibri"/>
                <a:cs typeface="Calibri"/>
              </a:rPr>
              <a:t>in </a:t>
            </a:r>
            <a:r>
              <a:rPr sz="2650" spc="5" dirty="0">
                <a:solidFill>
                  <a:srgbClr val="333333"/>
                </a:solidFill>
                <a:latin typeface="Calibri"/>
                <a:cs typeface="Calibri"/>
              </a:rPr>
              <a:t> </a:t>
            </a:r>
            <a:r>
              <a:rPr sz="2650" spc="-5" dirty="0">
                <a:solidFill>
                  <a:srgbClr val="333333"/>
                </a:solidFill>
                <a:latin typeface="Calibri"/>
                <a:cs typeface="Calibri"/>
              </a:rPr>
              <a:t>written</a:t>
            </a:r>
            <a:r>
              <a:rPr sz="2650" spc="-25" dirty="0">
                <a:solidFill>
                  <a:srgbClr val="333333"/>
                </a:solidFill>
                <a:latin typeface="Calibri"/>
                <a:cs typeface="Calibri"/>
              </a:rPr>
              <a:t> </a:t>
            </a:r>
            <a:r>
              <a:rPr sz="2650" dirty="0">
                <a:solidFill>
                  <a:srgbClr val="333333"/>
                </a:solidFill>
                <a:latin typeface="Calibri"/>
                <a:cs typeface="Calibri"/>
              </a:rPr>
              <a:t>form,</a:t>
            </a:r>
            <a:r>
              <a:rPr sz="2650" spc="-40" dirty="0">
                <a:solidFill>
                  <a:srgbClr val="333333"/>
                </a:solidFill>
                <a:latin typeface="Calibri"/>
                <a:cs typeface="Calibri"/>
              </a:rPr>
              <a:t> </a:t>
            </a:r>
            <a:r>
              <a:rPr sz="2650" dirty="0">
                <a:solidFill>
                  <a:srgbClr val="333333"/>
                </a:solidFill>
                <a:latin typeface="Calibri"/>
                <a:cs typeface="Calibri"/>
              </a:rPr>
              <a:t>electronic</a:t>
            </a:r>
            <a:r>
              <a:rPr sz="2650" spc="-40" dirty="0">
                <a:solidFill>
                  <a:srgbClr val="333333"/>
                </a:solidFill>
                <a:latin typeface="Calibri"/>
                <a:cs typeface="Calibri"/>
              </a:rPr>
              <a:t> </a:t>
            </a:r>
            <a:r>
              <a:rPr sz="2650" dirty="0">
                <a:solidFill>
                  <a:srgbClr val="333333"/>
                </a:solidFill>
                <a:latin typeface="Calibri"/>
                <a:cs typeface="Calibri"/>
              </a:rPr>
              <a:t>form,</a:t>
            </a:r>
            <a:r>
              <a:rPr sz="2650" spc="-5" dirty="0">
                <a:solidFill>
                  <a:srgbClr val="333333"/>
                </a:solidFill>
                <a:latin typeface="Calibri"/>
                <a:cs typeface="Calibri"/>
              </a:rPr>
              <a:t> digital</a:t>
            </a:r>
            <a:r>
              <a:rPr sz="2650" spc="-40" dirty="0">
                <a:solidFill>
                  <a:srgbClr val="333333"/>
                </a:solidFill>
                <a:latin typeface="Calibri"/>
                <a:cs typeface="Calibri"/>
              </a:rPr>
              <a:t> </a:t>
            </a:r>
            <a:r>
              <a:rPr sz="2650" spc="-5" dirty="0">
                <a:solidFill>
                  <a:srgbClr val="333333"/>
                </a:solidFill>
                <a:latin typeface="Calibri"/>
                <a:cs typeface="Calibri"/>
              </a:rPr>
              <a:t>form </a:t>
            </a:r>
            <a:r>
              <a:rPr sz="2650" dirty="0">
                <a:solidFill>
                  <a:srgbClr val="333333"/>
                </a:solidFill>
                <a:latin typeface="Calibri"/>
                <a:cs typeface="Calibri"/>
              </a:rPr>
              <a:t>or</a:t>
            </a:r>
            <a:r>
              <a:rPr sz="2650" spc="-10" dirty="0">
                <a:solidFill>
                  <a:srgbClr val="333333"/>
                </a:solidFill>
                <a:latin typeface="Calibri"/>
                <a:cs typeface="Calibri"/>
              </a:rPr>
              <a:t> </a:t>
            </a:r>
            <a:r>
              <a:rPr sz="2650" dirty="0">
                <a:solidFill>
                  <a:srgbClr val="333333"/>
                </a:solidFill>
                <a:latin typeface="Calibri"/>
                <a:cs typeface="Calibri"/>
              </a:rPr>
              <a:t>as</a:t>
            </a:r>
            <a:r>
              <a:rPr sz="2650" spc="-10" dirty="0">
                <a:solidFill>
                  <a:srgbClr val="333333"/>
                </a:solidFill>
                <a:latin typeface="Calibri"/>
                <a:cs typeface="Calibri"/>
              </a:rPr>
              <a:t> </a:t>
            </a:r>
            <a:r>
              <a:rPr sz="2650" spc="-5" dirty="0">
                <a:solidFill>
                  <a:srgbClr val="333333"/>
                </a:solidFill>
                <a:latin typeface="Calibri"/>
                <a:cs typeface="Calibri"/>
              </a:rPr>
              <a:t>printouts</a:t>
            </a:r>
            <a:r>
              <a:rPr sz="2650" spc="-15" dirty="0">
                <a:solidFill>
                  <a:srgbClr val="333333"/>
                </a:solidFill>
                <a:latin typeface="Calibri"/>
                <a:cs typeface="Calibri"/>
              </a:rPr>
              <a:t> </a:t>
            </a:r>
            <a:r>
              <a:rPr sz="2650" dirty="0">
                <a:solidFill>
                  <a:srgbClr val="333333"/>
                </a:solidFill>
                <a:latin typeface="Calibri"/>
                <a:cs typeface="Calibri"/>
              </a:rPr>
              <a:t>of</a:t>
            </a:r>
            <a:r>
              <a:rPr sz="2650" spc="5" dirty="0">
                <a:solidFill>
                  <a:srgbClr val="333333"/>
                </a:solidFill>
                <a:latin typeface="Calibri"/>
                <a:cs typeface="Calibri"/>
              </a:rPr>
              <a:t> </a:t>
            </a:r>
            <a:r>
              <a:rPr sz="2650" spc="-10" dirty="0">
                <a:solidFill>
                  <a:srgbClr val="333333"/>
                </a:solidFill>
                <a:latin typeface="Calibri"/>
                <a:cs typeface="Calibri"/>
              </a:rPr>
              <a:t>data </a:t>
            </a:r>
            <a:r>
              <a:rPr sz="2650" spc="-585" dirty="0">
                <a:solidFill>
                  <a:srgbClr val="333333"/>
                </a:solidFill>
                <a:latin typeface="Calibri"/>
                <a:cs typeface="Calibri"/>
              </a:rPr>
              <a:t> </a:t>
            </a:r>
            <a:r>
              <a:rPr sz="2650" spc="-5" dirty="0">
                <a:solidFill>
                  <a:srgbClr val="333333"/>
                </a:solidFill>
                <a:latin typeface="Calibri"/>
                <a:cs typeface="Calibri"/>
              </a:rPr>
              <a:t>stored</a:t>
            </a:r>
            <a:r>
              <a:rPr sz="2650" spc="-10" dirty="0">
                <a:solidFill>
                  <a:srgbClr val="333333"/>
                </a:solidFill>
                <a:latin typeface="Calibri"/>
                <a:cs typeface="Calibri"/>
              </a:rPr>
              <a:t> </a:t>
            </a:r>
            <a:r>
              <a:rPr sz="2650" spc="-5" dirty="0">
                <a:solidFill>
                  <a:srgbClr val="333333"/>
                </a:solidFill>
                <a:latin typeface="Calibri"/>
                <a:cs typeface="Calibri"/>
              </a:rPr>
              <a:t>digitally</a:t>
            </a:r>
            <a:endParaRPr sz="2650" dirty="0">
              <a:latin typeface="Calibri"/>
              <a:cs typeface="Calibri"/>
            </a:endParaRPr>
          </a:p>
          <a:p>
            <a:pPr>
              <a:lnSpc>
                <a:spcPct val="100000"/>
              </a:lnSpc>
              <a:spcBef>
                <a:spcPts val="20"/>
              </a:spcBef>
            </a:pPr>
            <a:endParaRPr sz="2500" dirty="0">
              <a:latin typeface="Calibri"/>
              <a:cs typeface="Calibri"/>
            </a:endParaRPr>
          </a:p>
          <a:p>
            <a:pPr marL="12700">
              <a:lnSpc>
                <a:spcPts val="3175"/>
              </a:lnSpc>
            </a:pPr>
            <a:r>
              <a:rPr sz="2650" b="1" spc="-5" dirty="0">
                <a:solidFill>
                  <a:srgbClr val="E46B0A"/>
                </a:solidFill>
                <a:latin typeface="Calibri"/>
                <a:cs typeface="Calibri"/>
              </a:rPr>
              <a:t>Place</a:t>
            </a:r>
            <a:r>
              <a:rPr sz="2650" b="1" spc="-30" dirty="0">
                <a:solidFill>
                  <a:srgbClr val="E46B0A"/>
                </a:solidFill>
                <a:latin typeface="Calibri"/>
                <a:cs typeface="Calibri"/>
              </a:rPr>
              <a:t> </a:t>
            </a:r>
            <a:r>
              <a:rPr sz="2650" b="1" dirty="0">
                <a:solidFill>
                  <a:srgbClr val="E46B0A"/>
                </a:solidFill>
                <a:latin typeface="Calibri"/>
                <a:cs typeface="Calibri"/>
              </a:rPr>
              <a:t>where</a:t>
            </a:r>
            <a:r>
              <a:rPr sz="2650" b="1" spc="-30" dirty="0">
                <a:solidFill>
                  <a:srgbClr val="E46B0A"/>
                </a:solidFill>
                <a:latin typeface="Calibri"/>
                <a:cs typeface="Calibri"/>
              </a:rPr>
              <a:t> </a:t>
            </a:r>
            <a:r>
              <a:rPr sz="2650" b="1" dirty="0">
                <a:solidFill>
                  <a:srgbClr val="E46B0A"/>
                </a:solidFill>
                <a:latin typeface="Calibri"/>
                <a:cs typeface="Calibri"/>
              </a:rPr>
              <a:t>to</a:t>
            </a:r>
            <a:r>
              <a:rPr sz="2650" b="1" spc="-45" dirty="0">
                <a:solidFill>
                  <a:srgbClr val="E46B0A"/>
                </a:solidFill>
                <a:latin typeface="Calibri"/>
                <a:cs typeface="Calibri"/>
              </a:rPr>
              <a:t> </a:t>
            </a:r>
            <a:r>
              <a:rPr sz="2650" b="1" dirty="0">
                <a:solidFill>
                  <a:srgbClr val="E46B0A"/>
                </a:solidFill>
                <a:latin typeface="Calibri"/>
                <a:cs typeface="Calibri"/>
              </a:rPr>
              <a:t>be</a:t>
            </a:r>
            <a:r>
              <a:rPr sz="2650" b="1" spc="-10" dirty="0">
                <a:solidFill>
                  <a:srgbClr val="E46B0A"/>
                </a:solidFill>
                <a:latin typeface="Calibri"/>
                <a:cs typeface="Calibri"/>
              </a:rPr>
              <a:t> </a:t>
            </a:r>
            <a:r>
              <a:rPr sz="2650" b="1" spc="-5" dirty="0">
                <a:solidFill>
                  <a:srgbClr val="E46B0A"/>
                </a:solidFill>
                <a:latin typeface="Calibri"/>
                <a:cs typeface="Calibri"/>
              </a:rPr>
              <a:t>kept</a:t>
            </a:r>
            <a:endParaRPr sz="2650" dirty="0">
              <a:latin typeface="Calibri"/>
              <a:cs typeface="Calibri"/>
            </a:endParaRPr>
          </a:p>
          <a:p>
            <a:pPr marL="12700" marR="358775">
              <a:lnSpc>
                <a:spcPts val="3180"/>
              </a:lnSpc>
              <a:spcBef>
                <a:spcPts val="105"/>
              </a:spcBef>
            </a:pPr>
            <a:r>
              <a:rPr sz="2650" spc="-5" dirty="0">
                <a:solidFill>
                  <a:srgbClr val="333333"/>
                </a:solidFill>
                <a:latin typeface="Calibri"/>
                <a:cs typeface="Calibri"/>
              </a:rPr>
              <a:t>The books </a:t>
            </a:r>
            <a:r>
              <a:rPr sz="2650" dirty="0">
                <a:solidFill>
                  <a:srgbClr val="333333"/>
                </a:solidFill>
                <a:latin typeface="Calibri"/>
                <a:cs typeface="Calibri"/>
              </a:rPr>
              <a:t>of </a:t>
            </a:r>
            <a:r>
              <a:rPr sz="2650" spc="-5" dirty="0">
                <a:solidFill>
                  <a:srgbClr val="333333"/>
                </a:solidFill>
                <a:latin typeface="Calibri"/>
                <a:cs typeface="Calibri"/>
              </a:rPr>
              <a:t>account and other documents shall </a:t>
            </a:r>
            <a:r>
              <a:rPr sz="2650" spc="5" dirty="0">
                <a:solidFill>
                  <a:srgbClr val="333333"/>
                </a:solidFill>
                <a:latin typeface="Calibri"/>
                <a:cs typeface="Calibri"/>
              </a:rPr>
              <a:t>be </a:t>
            </a:r>
            <a:r>
              <a:rPr sz="2650" dirty="0">
                <a:solidFill>
                  <a:srgbClr val="333333"/>
                </a:solidFill>
                <a:latin typeface="Calibri"/>
                <a:cs typeface="Calibri"/>
              </a:rPr>
              <a:t>kept </a:t>
            </a:r>
            <a:r>
              <a:rPr sz="2650" spc="-5" dirty="0">
                <a:solidFill>
                  <a:srgbClr val="333333"/>
                </a:solidFill>
                <a:latin typeface="Calibri"/>
                <a:cs typeface="Calibri"/>
              </a:rPr>
              <a:t>and </a:t>
            </a:r>
            <a:r>
              <a:rPr sz="2650" dirty="0">
                <a:solidFill>
                  <a:srgbClr val="333333"/>
                </a:solidFill>
                <a:latin typeface="Calibri"/>
                <a:cs typeface="Calibri"/>
              </a:rPr>
              <a:t> </a:t>
            </a:r>
            <a:r>
              <a:rPr sz="2650" spc="-5" dirty="0">
                <a:solidFill>
                  <a:srgbClr val="333333"/>
                </a:solidFill>
                <a:latin typeface="Calibri"/>
                <a:cs typeface="Calibri"/>
              </a:rPr>
              <a:t>maintained </a:t>
            </a:r>
            <a:r>
              <a:rPr sz="2650" spc="5" dirty="0">
                <a:solidFill>
                  <a:srgbClr val="333333"/>
                </a:solidFill>
                <a:latin typeface="Calibri"/>
                <a:cs typeface="Calibri"/>
              </a:rPr>
              <a:t>by </a:t>
            </a:r>
            <a:r>
              <a:rPr sz="2650" spc="-5" dirty="0">
                <a:solidFill>
                  <a:srgbClr val="333333"/>
                </a:solidFill>
                <a:latin typeface="Calibri"/>
                <a:cs typeface="Calibri"/>
              </a:rPr>
              <a:t>the </a:t>
            </a:r>
            <a:r>
              <a:rPr sz="2650" dirty="0">
                <a:solidFill>
                  <a:srgbClr val="333333"/>
                </a:solidFill>
                <a:latin typeface="Calibri"/>
                <a:cs typeface="Calibri"/>
              </a:rPr>
              <a:t>entities at their </a:t>
            </a:r>
            <a:r>
              <a:rPr sz="2650" spc="-5" dirty="0">
                <a:solidFill>
                  <a:srgbClr val="333333"/>
                </a:solidFill>
                <a:latin typeface="Calibri"/>
                <a:cs typeface="Calibri"/>
              </a:rPr>
              <a:t>registered office. </a:t>
            </a:r>
            <a:r>
              <a:rPr sz="2650" dirty="0">
                <a:solidFill>
                  <a:srgbClr val="333333"/>
                </a:solidFill>
                <a:latin typeface="Calibri"/>
                <a:cs typeface="Calibri"/>
              </a:rPr>
              <a:t>However </a:t>
            </a:r>
            <a:r>
              <a:rPr sz="2650" spc="5" dirty="0">
                <a:solidFill>
                  <a:srgbClr val="333333"/>
                </a:solidFill>
                <a:latin typeface="Calibri"/>
                <a:cs typeface="Calibri"/>
              </a:rPr>
              <a:t> </a:t>
            </a:r>
            <a:r>
              <a:rPr sz="2650" dirty="0">
                <a:solidFill>
                  <a:srgbClr val="333333"/>
                </a:solidFill>
                <a:latin typeface="Calibri"/>
                <a:cs typeface="Calibri"/>
              </a:rPr>
              <a:t>books</a:t>
            </a:r>
            <a:r>
              <a:rPr sz="2650" spc="-55" dirty="0">
                <a:solidFill>
                  <a:srgbClr val="333333"/>
                </a:solidFill>
                <a:latin typeface="Calibri"/>
                <a:cs typeface="Calibri"/>
              </a:rPr>
              <a:t> </a:t>
            </a:r>
            <a:r>
              <a:rPr sz="2650" dirty="0">
                <a:solidFill>
                  <a:srgbClr val="333333"/>
                </a:solidFill>
                <a:latin typeface="Calibri"/>
                <a:cs typeface="Calibri"/>
              </a:rPr>
              <a:t>may</a:t>
            </a:r>
            <a:r>
              <a:rPr sz="2650" spc="-25" dirty="0">
                <a:solidFill>
                  <a:srgbClr val="333333"/>
                </a:solidFill>
                <a:latin typeface="Calibri"/>
                <a:cs typeface="Calibri"/>
              </a:rPr>
              <a:t> </a:t>
            </a:r>
            <a:r>
              <a:rPr sz="2650" spc="5" dirty="0">
                <a:solidFill>
                  <a:srgbClr val="333333"/>
                </a:solidFill>
                <a:latin typeface="Calibri"/>
                <a:cs typeface="Calibri"/>
              </a:rPr>
              <a:t>be</a:t>
            </a:r>
            <a:r>
              <a:rPr sz="2650" spc="-10" dirty="0">
                <a:solidFill>
                  <a:srgbClr val="333333"/>
                </a:solidFill>
                <a:latin typeface="Calibri"/>
                <a:cs typeface="Calibri"/>
              </a:rPr>
              <a:t> </a:t>
            </a:r>
            <a:r>
              <a:rPr sz="2650" dirty="0">
                <a:solidFill>
                  <a:srgbClr val="333333"/>
                </a:solidFill>
                <a:latin typeface="Calibri"/>
                <a:cs typeface="Calibri"/>
              </a:rPr>
              <a:t>kept</a:t>
            </a:r>
            <a:r>
              <a:rPr sz="2650" spc="-35" dirty="0">
                <a:solidFill>
                  <a:srgbClr val="333333"/>
                </a:solidFill>
                <a:latin typeface="Calibri"/>
                <a:cs typeface="Calibri"/>
              </a:rPr>
              <a:t> </a:t>
            </a:r>
            <a:r>
              <a:rPr sz="2650" dirty="0">
                <a:solidFill>
                  <a:srgbClr val="333333"/>
                </a:solidFill>
                <a:latin typeface="Calibri"/>
                <a:cs typeface="Calibri"/>
              </a:rPr>
              <a:t>in</a:t>
            </a:r>
            <a:r>
              <a:rPr sz="2650" spc="-5" dirty="0">
                <a:solidFill>
                  <a:srgbClr val="333333"/>
                </a:solidFill>
                <a:latin typeface="Calibri"/>
                <a:cs typeface="Calibri"/>
              </a:rPr>
              <a:t> another</a:t>
            </a:r>
            <a:r>
              <a:rPr sz="2650" spc="-15" dirty="0">
                <a:solidFill>
                  <a:srgbClr val="333333"/>
                </a:solidFill>
                <a:latin typeface="Calibri"/>
                <a:cs typeface="Calibri"/>
              </a:rPr>
              <a:t> </a:t>
            </a:r>
            <a:r>
              <a:rPr sz="2650" spc="-5" dirty="0">
                <a:solidFill>
                  <a:srgbClr val="333333"/>
                </a:solidFill>
                <a:latin typeface="Calibri"/>
                <a:cs typeface="Calibri"/>
              </a:rPr>
              <a:t>place</a:t>
            </a:r>
            <a:r>
              <a:rPr sz="2650" spc="15" dirty="0">
                <a:solidFill>
                  <a:srgbClr val="333333"/>
                </a:solidFill>
                <a:latin typeface="Calibri"/>
                <a:cs typeface="Calibri"/>
              </a:rPr>
              <a:t> </a:t>
            </a:r>
            <a:r>
              <a:rPr sz="2650" dirty="0">
                <a:solidFill>
                  <a:srgbClr val="333333"/>
                </a:solidFill>
                <a:latin typeface="Calibri"/>
                <a:cs typeface="Calibri"/>
              </a:rPr>
              <a:t>if</a:t>
            </a:r>
            <a:r>
              <a:rPr sz="2650" spc="-35" dirty="0">
                <a:solidFill>
                  <a:srgbClr val="333333"/>
                </a:solidFill>
                <a:latin typeface="Calibri"/>
                <a:cs typeface="Calibri"/>
              </a:rPr>
              <a:t> </a:t>
            </a:r>
            <a:r>
              <a:rPr sz="2650" dirty="0">
                <a:solidFill>
                  <a:srgbClr val="333333"/>
                </a:solidFill>
                <a:latin typeface="Calibri"/>
                <a:cs typeface="Calibri"/>
              </a:rPr>
              <a:t>management</a:t>
            </a:r>
            <a:r>
              <a:rPr sz="2650" spc="-30" dirty="0">
                <a:solidFill>
                  <a:srgbClr val="333333"/>
                </a:solidFill>
                <a:latin typeface="Calibri"/>
                <a:cs typeface="Calibri"/>
              </a:rPr>
              <a:t> </a:t>
            </a:r>
            <a:r>
              <a:rPr sz="2650" spc="-5" dirty="0">
                <a:solidFill>
                  <a:srgbClr val="333333"/>
                </a:solidFill>
                <a:latin typeface="Calibri"/>
                <a:cs typeface="Calibri"/>
              </a:rPr>
              <a:t>decides</a:t>
            </a:r>
            <a:r>
              <a:rPr sz="2650" spc="5" dirty="0">
                <a:solidFill>
                  <a:srgbClr val="333333"/>
                </a:solidFill>
                <a:latin typeface="Calibri"/>
                <a:cs typeface="Calibri"/>
              </a:rPr>
              <a:t> </a:t>
            </a:r>
            <a:r>
              <a:rPr sz="2650" spc="-10" dirty="0">
                <a:solidFill>
                  <a:srgbClr val="333333"/>
                </a:solidFill>
                <a:latin typeface="Calibri"/>
                <a:cs typeface="Calibri"/>
              </a:rPr>
              <a:t>to </a:t>
            </a:r>
            <a:r>
              <a:rPr sz="2650" spc="-585" dirty="0">
                <a:solidFill>
                  <a:srgbClr val="333333"/>
                </a:solidFill>
                <a:latin typeface="Calibri"/>
                <a:cs typeface="Calibri"/>
              </a:rPr>
              <a:t> </a:t>
            </a:r>
            <a:r>
              <a:rPr sz="2650" spc="-10" dirty="0">
                <a:solidFill>
                  <a:srgbClr val="333333"/>
                </a:solidFill>
                <a:latin typeface="Calibri"/>
                <a:cs typeface="Calibri"/>
              </a:rPr>
              <a:t>do</a:t>
            </a:r>
            <a:r>
              <a:rPr sz="2650" spc="10" dirty="0">
                <a:solidFill>
                  <a:srgbClr val="333333"/>
                </a:solidFill>
                <a:latin typeface="Calibri"/>
                <a:cs typeface="Calibri"/>
              </a:rPr>
              <a:t> </a:t>
            </a:r>
            <a:r>
              <a:rPr sz="2650" spc="-5" dirty="0">
                <a:solidFill>
                  <a:srgbClr val="333333"/>
                </a:solidFill>
                <a:latin typeface="Calibri"/>
                <a:cs typeface="Calibri"/>
              </a:rPr>
              <a:t>so</a:t>
            </a:r>
            <a:r>
              <a:rPr sz="2650" spc="-40" dirty="0">
                <a:solidFill>
                  <a:srgbClr val="333333"/>
                </a:solidFill>
                <a:latin typeface="Calibri"/>
                <a:cs typeface="Calibri"/>
              </a:rPr>
              <a:t> </a:t>
            </a:r>
            <a:r>
              <a:rPr sz="2650" spc="5" dirty="0">
                <a:solidFill>
                  <a:srgbClr val="333333"/>
                </a:solidFill>
                <a:latin typeface="Calibri"/>
                <a:cs typeface="Calibri"/>
              </a:rPr>
              <a:t>by</a:t>
            </a:r>
            <a:r>
              <a:rPr sz="2650" dirty="0">
                <a:solidFill>
                  <a:srgbClr val="333333"/>
                </a:solidFill>
                <a:latin typeface="Calibri"/>
                <a:cs typeface="Calibri"/>
              </a:rPr>
              <a:t> </a:t>
            </a:r>
            <a:r>
              <a:rPr sz="2650" spc="-5" dirty="0">
                <a:solidFill>
                  <a:srgbClr val="333333"/>
                </a:solidFill>
                <a:latin typeface="Calibri"/>
                <a:cs typeface="Calibri"/>
              </a:rPr>
              <a:t>passing</a:t>
            </a:r>
            <a:r>
              <a:rPr sz="2650" spc="-20" dirty="0">
                <a:solidFill>
                  <a:srgbClr val="333333"/>
                </a:solidFill>
                <a:latin typeface="Calibri"/>
                <a:cs typeface="Calibri"/>
              </a:rPr>
              <a:t> </a:t>
            </a:r>
            <a:r>
              <a:rPr sz="2650" dirty="0">
                <a:solidFill>
                  <a:srgbClr val="333333"/>
                </a:solidFill>
                <a:latin typeface="Calibri"/>
                <a:cs typeface="Calibri"/>
              </a:rPr>
              <a:t>a</a:t>
            </a:r>
            <a:r>
              <a:rPr sz="2650" spc="10" dirty="0">
                <a:solidFill>
                  <a:srgbClr val="333333"/>
                </a:solidFill>
                <a:latin typeface="Calibri"/>
                <a:cs typeface="Calibri"/>
              </a:rPr>
              <a:t> </a:t>
            </a:r>
            <a:r>
              <a:rPr sz="2650" spc="-5" dirty="0">
                <a:solidFill>
                  <a:srgbClr val="333333"/>
                </a:solidFill>
                <a:latin typeface="Calibri"/>
                <a:cs typeface="Calibri"/>
              </a:rPr>
              <a:t>resolution.</a:t>
            </a:r>
            <a:endParaRPr sz="2650" dirty="0">
              <a:latin typeface="Calibri"/>
              <a:cs typeface="Calibri"/>
            </a:endParaRPr>
          </a:p>
          <a:p>
            <a:pPr>
              <a:lnSpc>
                <a:spcPct val="100000"/>
              </a:lnSpc>
              <a:spcBef>
                <a:spcPts val="5"/>
              </a:spcBef>
            </a:pPr>
            <a:endParaRPr sz="2500" dirty="0">
              <a:latin typeface="Calibri"/>
              <a:cs typeface="Calibri"/>
            </a:endParaRPr>
          </a:p>
          <a:p>
            <a:pPr marL="12700">
              <a:lnSpc>
                <a:spcPct val="100000"/>
              </a:lnSpc>
            </a:pPr>
            <a:r>
              <a:rPr sz="2650" b="1" dirty="0">
                <a:solidFill>
                  <a:srgbClr val="E46B0A"/>
                </a:solidFill>
                <a:latin typeface="Calibri"/>
                <a:cs typeface="Calibri"/>
              </a:rPr>
              <a:t>Period</a:t>
            </a:r>
            <a:r>
              <a:rPr sz="2650" b="1" spc="-40" dirty="0">
                <a:solidFill>
                  <a:srgbClr val="E46B0A"/>
                </a:solidFill>
                <a:latin typeface="Calibri"/>
                <a:cs typeface="Calibri"/>
              </a:rPr>
              <a:t> </a:t>
            </a:r>
            <a:r>
              <a:rPr sz="2650" b="1" spc="-5" dirty="0">
                <a:solidFill>
                  <a:srgbClr val="E46B0A"/>
                </a:solidFill>
                <a:latin typeface="Calibri"/>
                <a:cs typeface="Calibri"/>
              </a:rPr>
              <a:t>for</a:t>
            </a:r>
            <a:r>
              <a:rPr sz="2650" b="1" spc="-10" dirty="0">
                <a:solidFill>
                  <a:srgbClr val="E46B0A"/>
                </a:solidFill>
                <a:latin typeface="Calibri"/>
                <a:cs typeface="Calibri"/>
              </a:rPr>
              <a:t> </a:t>
            </a:r>
            <a:r>
              <a:rPr sz="2650" b="1" spc="-5" dirty="0">
                <a:solidFill>
                  <a:srgbClr val="E46B0A"/>
                </a:solidFill>
                <a:latin typeface="Calibri"/>
                <a:cs typeface="Calibri"/>
              </a:rPr>
              <a:t>which</a:t>
            </a:r>
            <a:r>
              <a:rPr sz="2650" b="1" spc="-10" dirty="0">
                <a:solidFill>
                  <a:srgbClr val="E46B0A"/>
                </a:solidFill>
                <a:latin typeface="Calibri"/>
                <a:cs typeface="Calibri"/>
              </a:rPr>
              <a:t> </a:t>
            </a:r>
            <a:r>
              <a:rPr sz="2650" b="1" spc="-5" dirty="0">
                <a:solidFill>
                  <a:srgbClr val="E46B0A"/>
                </a:solidFill>
                <a:latin typeface="Calibri"/>
                <a:cs typeface="Calibri"/>
              </a:rPr>
              <a:t>books</a:t>
            </a:r>
            <a:r>
              <a:rPr sz="2650" b="1" spc="-45" dirty="0">
                <a:solidFill>
                  <a:srgbClr val="E46B0A"/>
                </a:solidFill>
                <a:latin typeface="Calibri"/>
                <a:cs typeface="Calibri"/>
              </a:rPr>
              <a:t> </a:t>
            </a:r>
            <a:r>
              <a:rPr sz="2650" b="1" dirty="0">
                <a:solidFill>
                  <a:srgbClr val="E46B0A"/>
                </a:solidFill>
                <a:latin typeface="Calibri"/>
                <a:cs typeface="Calibri"/>
              </a:rPr>
              <a:t>to</a:t>
            </a:r>
            <a:r>
              <a:rPr sz="2650" b="1" spc="-15" dirty="0">
                <a:solidFill>
                  <a:srgbClr val="E46B0A"/>
                </a:solidFill>
                <a:latin typeface="Calibri"/>
                <a:cs typeface="Calibri"/>
              </a:rPr>
              <a:t> </a:t>
            </a:r>
            <a:r>
              <a:rPr sz="2650" b="1" dirty="0">
                <a:solidFill>
                  <a:srgbClr val="E46B0A"/>
                </a:solidFill>
                <a:latin typeface="Calibri"/>
                <a:cs typeface="Calibri"/>
              </a:rPr>
              <a:t>be </a:t>
            </a:r>
            <a:r>
              <a:rPr sz="2650" b="1" spc="-5" dirty="0">
                <a:solidFill>
                  <a:srgbClr val="E46B0A"/>
                </a:solidFill>
                <a:latin typeface="Calibri"/>
                <a:cs typeface="Calibri"/>
              </a:rPr>
              <a:t>maintained</a:t>
            </a:r>
            <a:endParaRPr sz="2650" dirty="0">
              <a:latin typeface="Calibri"/>
              <a:cs typeface="Calibri"/>
            </a:endParaRPr>
          </a:p>
          <a:p>
            <a:pPr marL="12700" marR="524510">
              <a:lnSpc>
                <a:spcPct val="100000"/>
              </a:lnSpc>
              <a:spcBef>
                <a:spcPts val="5"/>
              </a:spcBef>
            </a:pPr>
            <a:r>
              <a:rPr sz="2650" spc="-5" dirty="0">
                <a:solidFill>
                  <a:srgbClr val="333333"/>
                </a:solidFill>
                <a:latin typeface="Calibri"/>
                <a:cs typeface="Calibri"/>
              </a:rPr>
              <a:t>The books </a:t>
            </a:r>
            <a:r>
              <a:rPr sz="2650" dirty="0">
                <a:solidFill>
                  <a:srgbClr val="333333"/>
                </a:solidFill>
                <a:latin typeface="Calibri"/>
                <a:cs typeface="Calibri"/>
              </a:rPr>
              <a:t>of </a:t>
            </a:r>
            <a:r>
              <a:rPr sz="2650" spc="-5" dirty="0">
                <a:solidFill>
                  <a:srgbClr val="333333"/>
                </a:solidFill>
                <a:latin typeface="Calibri"/>
                <a:cs typeface="Calibri"/>
              </a:rPr>
              <a:t>account and other documents shall </a:t>
            </a:r>
            <a:r>
              <a:rPr sz="2650" spc="5" dirty="0">
                <a:solidFill>
                  <a:srgbClr val="333333"/>
                </a:solidFill>
                <a:latin typeface="Calibri"/>
                <a:cs typeface="Calibri"/>
              </a:rPr>
              <a:t>be </a:t>
            </a:r>
            <a:r>
              <a:rPr sz="2650" dirty="0">
                <a:solidFill>
                  <a:srgbClr val="333333"/>
                </a:solidFill>
                <a:latin typeface="Calibri"/>
                <a:cs typeface="Calibri"/>
              </a:rPr>
              <a:t>kept </a:t>
            </a:r>
            <a:r>
              <a:rPr sz="2650" spc="-5" dirty="0">
                <a:solidFill>
                  <a:srgbClr val="333333"/>
                </a:solidFill>
                <a:latin typeface="Calibri"/>
                <a:cs typeface="Calibri"/>
              </a:rPr>
              <a:t>and </a:t>
            </a:r>
            <a:r>
              <a:rPr sz="2650" spc="-585" dirty="0">
                <a:solidFill>
                  <a:srgbClr val="333333"/>
                </a:solidFill>
                <a:latin typeface="Calibri"/>
                <a:cs typeface="Calibri"/>
              </a:rPr>
              <a:t> </a:t>
            </a:r>
            <a:r>
              <a:rPr sz="2650" spc="-5" dirty="0">
                <a:solidFill>
                  <a:srgbClr val="333333"/>
                </a:solidFill>
                <a:latin typeface="Calibri"/>
                <a:cs typeface="Calibri"/>
              </a:rPr>
              <a:t>maintained for </a:t>
            </a:r>
            <a:r>
              <a:rPr sz="2650" dirty="0">
                <a:solidFill>
                  <a:srgbClr val="333333"/>
                </a:solidFill>
                <a:latin typeface="Calibri"/>
                <a:cs typeface="Calibri"/>
              </a:rPr>
              <a:t>10 </a:t>
            </a:r>
            <a:r>
              <a:rPr sz="2650" spc="-5" dirty="0">
                <a:solidFill>
                  <a:srgbClr val="333333"/>
                </a:solidFill>
                <a:latin typeface="Calibri"/>
                <a:cs typeface="Calibri"/>
              </a:rPr>
              <a:t>years from the end </a:t>
            </a:r>
            <a:r>
              <a:rPr sz="2650" spc="-10" dirty="0">
                <a:solidFill>
                  <a:srgbClr val="333333"/>
                </a:solidFill>
                <a:latin typeface="Calibri"/>
                <a:cs typeface="Calibri"/>
              </a:rPr>
              <a:t>of </a:t>
            </a:r>
            <a:r>
              <a:rPr sz="2650" spc="-5" dirty="0">
                <a:solidFill>
                  <a:srgbClr val="333333"/>
                </a:solidFill>
                <a:latin typeface="Calibri"/>
                <a:cs typeface="Calibri"/>
              </a:rPr>
              <a:t>the relevant </a:t>
            </a:r>
            <a:r>
              <a:rPr sz="2650" dirty="0">
                <a:solidFill>
                  <a:srgbClr val="333333"/>
                </a:solidFill>
                <a:latin typeface="Calibri"/>
                <a:cs typeface="Calibri"/>
              </a:rPr>
              <a:t> </a:t>
            </a:r>
            <a:r>
              <a:rPr sz="2650" spc="-5" dirty="0">
                <a:solidFill>
                  <a:srgbClr val="333333"/>
                </a:solidFill>
                <a:latin typeface="Calibri"/>
                <a:cs typeface="Calibri"/>
              </a:rPr>
              <a:t>assessment</a:t>
            </a:r>
            <a:r>
              <a:rPr sz="2650" spc="-35" dirty="0">
                <a:solidFill>
                  <a:srgbClr val="333333"/>
                </a:solidFill>
                <a:latin typeface="Calibri"/>
                <a:cs typeface="Calibri"/>
              </a:rPr>
              <a:t> </a:t>
            </a:r>
            <a:r>
              <a:rPr sz="2650" spc="-5" dirty="0">
                <a:solidFill>
                  <a:srgbClr val="333333"/>
                </a:solidFill>
                <a:latin typeface="Calibri"/>
                <a:cs typeface="Calibri"/>
              </a:rPr>
              <a:t>year</a:t>
            </a:r>
            <a:endParaRPr sz="2650" dirty="0">
              <a:latin typeface="Calibri"/>
              <a:cs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3060" y="0"/>
            <a:ext cx="9382654" cy="1759148"/>
          </a:xfrm>
          <a:prstGeom prst="rect">
            <a:avLst/>
          </a:prstGeom>
        </p:spPr>
        <p:txBody>
          <a:bodyPr vert="horz" wrap="square" lIns="0" tIns="141935" rIns="0" bIns="0" rtlCol="0">
            <a:spAutoFit/>
          </a:bodyPr>
          <a:lstStyle/>
          <a:p>
            <a:pPr marL="391795" marR="5080" indent="1595120" algn="ctr">
              <a:lnSpc>
                <a:spcPts val="4190"/>
              </a:lnSpc>
              <a:spcBef>
                <a:spcPts val="240"/>
              </a:spcBef>
            </a:pPr>
            <a:r>
              <a:rPr spc="10" dirty="0"/>
              <a:t>FA </a:t>
            </a:r>
            <a:r>
              <a:rPr spc="5" dirty="0"/>
              <a:t>: </a:t>
            </a:r>
            <a:r>
              <a:rPr dirty="0"/>
              <a:t>2022 </a:t>
            </a:r>
            <a:r>
              <a:rPr spc="10" dirty="0"/>
              <a:t>– </a:t>
            </a:r>
            <a:r>
              <a:rPr spc="5" dirty="0"/>
              <a:t>Withdrawal </a:t>
            </a:r>
            <a:r>
              <a:rPr spc="10" dirty="0"/>
              <a:t>of </a:t>
            </a:r>
            <a:r>
              <a:rPr spc="15" dirty="0"/>
              <a:t> </a:t>
            </a:r>
            <a:r>
              <a:rPr spc="5" dirty="0"/>
              <a:t>registration/approval</a:t>
            </a:r>
            <a:r>
              <a:rPr spc="-120" dirty="0"/>
              <a:t> </a:t>
            </a:r>
            <a:r>
              <a:rPr spc="10" dirty="0"/>
              <a:t>provisions</a:t>
            </a:r>
            <a:r>
              <a:rPr spc="-55" dirty="0"/>
              <a:t> </a:t>
            </a:r>
            <a:r>
              <a:rPr spc="5" dirty="0"/>
              <a:t>revamped</a:t>
            </a:r>
          </a:p>
        </p:txBody>
      </p:sp>
      <p:sp>
        <p:nvSpPr>
          <p:cNvPr id="12" name="object 12"/>
          <p:cNvSpPr txBox="1">
            <a:spLocks noGrp="1"/>
          </p:cNvSpPr>
          <p:nvPr>
            <p:ph type="sldNum" sz="quarter" idx="12"/>
          </p:nvPr>
        </p:nvSpPr>
        <p:spPr>
          <a:prstGeom prst="rect">
            <a:avLst/>
          </a:prstGeom>
        </p:spPr>
        <p:txBody>
          <a:bodyPr vert="horz" wrap="square" lIns="0" tIns="3810" rIns="0" bIns="0" rtlCol="0">
            <a:spAutoFit/>
          </a:bodyPr>
          <a:lstStyle/>
          <a:p>
            <a:pPr marL="12700">
              <a:lnSpc>
                <a:spcPct val="100000"/>
              </a:lnSpc>
              <a:spcBef>
                <a:spcPts val="30"/>
              </a:spcBef>
            </a:pPr>
            <a:r>
              <a:rPr spc="10" dirty="0"/>
              <a:t>25</a:t>
            </a:r>
          </a:p>
        </p:txBody>
      </p:sp>
      <p:sp>
        <p:nvSpPr>
          <p:cNvPr id="3" name="object 3"/>
          <p:cNvSpPr txBox="1"/>
          <p:nvPr/>
        </p:nvSpPr>
        <p:spPr>
          <a:xfrm>
            <a:off x="915947" y="1970060"/>
            <a:ext cx="8887460" cy="1417320"/>
          </a:xfrm>
          <a:prstGeom prst="rect">
            <a:avLst/>
          </a:prstGeom>
        </p:spPr>
        <p:txBody>
          <a:bodyPr vert="horz" wrap="square" lIns="0" tIns="66675" rIns="0" bIns="0" rtlCol="0">
            <a:spAutoFit/>
          </a:bodyPr>
          <a:lstStyle/>
          <a:p>
            <a:pPr marL="12700" marR="5080" algn="just">
              <a:lnSpc>
                <a:spcPts val="3529"/>
              </a:lnSpc>
              <a:spcBef>
                <a:spcPts val="525"/>
              </a:spcBef>
              <a:buSzPct val="93846"/>
              <a:buFont typeface="Arial MT"/>
              <a:buChar char="•"/>
              <a:tabLst>
                <a:tab pos="153670" algn="l"/>
              </a:tabLst>
            </a:pPr>
            <a:r>
              <a:rPr sz="3250" spc="-5" dirty="0">
                <a:latin typeface="Calibri"/>
                <a:cs typeface="Calibri"/>
              </a:rPr>
              <a:t>The</a:t>
            </a:r>
            <a:r>
              <a:rPr sz="3250" dirty="0">
                <a:latin typeface="Calibri"/>
                <a:cs typeface="Calibri"/>
              </a:rPr>
              <a:t> </a:t>
            </a:r>
            <a:r>
              <a:rPr sz="3250" spc="-15" dirty="0">
                <a:latin typeface="Calibri"/>
                <a:cs typeface="Calibri"/>
              </a:rPr>
              <a:t>provisions</a:t>
            </a:r>
            <a:r>
              <a:rPr sz="3250" spc="705" dirty="0">
                <a:latin typeface="Calibri"/>
                <a:cs typeface="Calibri"/>
              </a:rPr>
              <a:t> </a:t>
            </a:r>
            <a:r>
              <a:rPr sz="3250" spc="-10" dirty="0">
                <a:latin typeface="Calibri"/>
                <a:cs typeface="Calibri"/>
              </a:rPr>
              <a:t>dealing</a:t>
            </a:r>
            <a:r>
              <a:rPr sz="3250" spc="-5" dirty="0">
                <a:latin typeface="Calibri"/>
                <a:cs typeface="Calibri"/>
              </a:rPr>
              <a:t> with</a:t>
            </a:r>
            <a:r>
              <a:rPr sz="3250" dirty="0">
                <a:latin typeface="Calibri"/>
                <a:cs typeface="Calibri"/>
              </a:rPr>
              <a:t> </a:t>
            </a:r>
            <a:r>
              <a:rPr sz="3250" spc="-15" dirty="0">
                <a:latin typeface="Calibri"/>
                <a:cs typeface="Calibri"/>
              </a:rPr>
              <a:t>withdrawal</a:t>
            </a:r>
            <a:r>
              <a:rPr sz="3250" spc="705" dirty="0">
                <a:latin typeface="Calibri"/>
                <a:cs typeface="Calibri"/>
              </a:rPr>
              <a:t> </a:t>
            </a:r>
            <a:r>
              <a:rPr sz="3250" spc="-15" dirty="0">
                <a:latin typeface="Calibri"/>
                <a:cs typeface="Calibri"/>
              </a:rPr>
              <a:t>of</a:t>
            </a:r>
            <a:r>
              <a:rPr sz="3250" spc="705" dirty="0">
                <a:latin typeface="Calibri"/>
                <a:cs typeface="Calibri"/>
              </a:rPr>
              <a:t> </a:t>
            </a:r>
            <a:r>
              <a:rPr sz="3250" spc="-15" dirty="0">
                <a:latin typeface="Calibri"/>
                <a:cs typeface="Calibri"/>
              </a:rPr>
              <a:t>the </a:t>
            </a:r>
            <a:r>
              <a:rPr sz="3250" spc="-720" dirty="0">
                <a:latin typeface="Calibri"/>
                <a:cs typeface="Calibri"/>
              </a:rPr>
              <a:t> </a:t>
            </a:r>
            <a:r>
              <a:rPr sz="3250" spc="-25" dirty="0">
                <a:latin typeface="Calibri"/>
                <a:cs typeface="Calibri"/>
              </a:rPr>
              <a:t>registration/approval</a:t>
            </a:r>
            <a:r>
              <a:rPr sz="3250" spc="-20" dirty="0">
                <a:latin typeface="Calibri"/>
                <a:cs typeface="Calibri"/>
              </a:rPr>
              <a:t> </a:t>
            </a:r>
            <a:r>
              <a:rPr sz="3250" dirty="0">
                <a:latin typeface="Calibri"/>
                <a:cs typeface="Calibri"/>
              </a:rPr>
              <a:t>of</a:t>
            </a:r>
            <a:r>
              <a:rPr sz="3250" spc="5" dirty="0">
                <a:latin typeface="Calibri"/>
                <a:cs typeface="Calibri"/>
              </a:rPr>
              <a:t> </a:t>
            </a:r>
            <a:r>
              <a:rPr sz="3250" dirty="0">
                <a:latin typeface="Calibri"/>
                <a:cs typeface="Calibri"/>
              </a:rPr>
              <a:t>a</a:t>
            </a:r>
            <a:r>
              <a:rPr sz="3250" spc="735" dirty="0">
                <a:latin typeface="Calibri"/>
                <a:cs typeface="Calibri"/>
              </a:rPr>
              <a:t> </a:t>
            </a:r>
            <a:r>
              <a:rPr sz="3250" spc="-20" dirty="0">
                <a:latin typeface="Calibri"/>
                <a:cs typeface="Calibri"/>
              </a:rPr>
              <a:t>trust/institution</a:t>
            </a:r>
            <a:r>
              <a:rPr sz="3250" spc="695" dirty="0">
                <a:latin typeface="Calibri"/>
                <a:cs typeface="Calibri"/>
              </a:rPr>
              <a:t> </a:t>
            </a:r>
            <a:r>
              <a:rPr sz="3250" spc="-25" dirty="0">
                <a:latin typeface="Calibri"/>
                <a:cs typeface="Calibri"/>
              </a:rPr>
              <a:t>have </a:t>
            </a:r>
            <a:r>
              <a:rPr sz="3250" spc="-20" dirty="0">
                <a:latin typeface="Calibri"/>
                <a:cs typeface="Calibri"/>
              </a:rPr>
              <a:t> </a:t>
            </a:r>
            <a:r>
              <a:rPr sz="3250" spc="-5" dirty="0">
                <a:latin typeface="Calibri"/>
                <a:cs typeface="Calibri"/>
              </a:rPr>
              <a:t>been</a:t>
            </a:r>
            <a:r>
              <a:rPr sz="3250" spc="705" dirty="0">
                <a:latin typeface="Calibri"/>
                <a:cs typeface="Calibri"/>
              </a:rPr>
              <a:t> </a:t>
            </a:r>
            <a:r>
              <a:rPr sz="3250" spc="-15" dirty="0">
                <a:latin typeface="Calibri"/>
                <a:cs typeface="Calibri"/>
              </a:rPr>
              <a:t>revamped.</a:t>
            </a:r>
            <a:endParaRPr sz="3250" dirty="0">
              <a:latin typeface="Calibri"/>
              <a:cs typeface="Calibri"/>
            </a:endParaRPr>
          </a:p>
        </p:txBody>
      </p:sp>
      <p:sp>
        <p:nvSpPr>
          <p:cNvPr id="4" name="object 4"/>
          <p:cNvSpPr txBox="1"/>
          <p:nvPr/>
        </p:nvSpPr>
        <p:spPr>
          <a:xfrm>
            <a:off x="903247" y="3582393"/>
            <a:ext cx="8898890" cy="972185"/>
          </a:xfrm>
          <a:prstGeom prst="rect">
            <a:avLst/>
          </a:prstGeom>
        </p:spPr>
        <p:txBody>
          <a:bodyPr vert="horz" wrap="square" lIns="0" tIns="64769" rIns="0" bIns="0" rtlCol="0">
            <a:spAutoFit/>
          </a:bodyPr>
          <a:lstStyle/>
          <a:p>
            <a:pPr marL="12700" marR="5080">
              <a:lnSpc>
                <a:spcPts val="3550"/>
              </a:lnSpc>
              <a:spcBef>
                <a:spcPts val="509"/>
              </a:spcBef>
              <a:buSzPct val="93846"/>
              <a:buFont typeface="Arial MT"/>
              <a:buChar char="•"/>
              <a:tabLst>
                <a:tab pos="153670" algn="l"/>
                <a:tab pos="1808480" algn="l"/>
                <a:tab pos="2642870" algn="l"/>
                <a:tab pos="3634104" algn="l"/>
                <a:tab pos="5603875" algn="l"/>
                <a:tab pos="7722870" algn="l"/>
              </a:tabLst>
            </a:pPr>
            <a:r>
              <a:rPr sz="3250" spc="-20" dirty="0">
                <a:latin typeface="Calibri"/>
                <a:cs typeface="Calibri"/>
              </a:rPr>
              <a:t>N</a:t>
            </a:r>
            <a:r>
              <a:rPr sz="3250" spc="5" dirty="0">
                <a:latin typeface="Calibri"/>
                <a:cs typeface="Calibri"/>
              </a:rPr>
              <a:t>o</a:t>
            </a:r>
            <a:r>
              <a:rPr sz="3250" spc="-50" dirty="0">
                <a:latin typeface="Calibri"/>
                <a:cs typeface="Calibri"/>
              </a:rPr>
              <a:t>t</a:t>
            </a:r>
            <a:r>
              <a:rPr sz="3250" dirty="0">
                <a:latin typeface="Calibri"/>
                <a:cs typeface="Calibri"/>
              </a:rPr>
              <a:t>a</a:t>
            </a:r>
            <a:r>
              <a:rPr sz="3250" spc="-20" dirty="0">
                <a:latin typeface="Calibri"/>
                <a:cs typeface="Calibri"/>
              </a:rPr>
              <a:t>b</a:t>
            </a:r>
            <a:r>
              <a:rPr sz="3250" dirty="0">
                <a:latin typeface="Calibri"/>
                <a:cs typeface="Calibri"/>
              </a:rPr>
              <a:t>l</a:t>
            </a:r>
            <a:r>
              <a:rPr sz="3250" spc="-240" dirty="0">
                <a:latin typeface="Calibri"/>
                <a:cs typeface="Calibri"/>
              </a:rPr>
              <a:t>y</a:t>
            </a:r>
            <a:r>
              <a:rPr sz="3250" dirty="0">
                <a:latin typeface="Calibri"/>
                <a:cs typeface="Calibri"/>
              </a:rPr>
              <a:t>,	</a:t>
            </a:r>
            <a:r>
              <a:rPr sz="3250" spc="15" dirty="0">
                <a:latin typeface="Calibri"/>
                <a:cs typeface="Calibri"/>
              </a:rPr>
              <a:t>t</a:t>
            </a:r>
            <a:r>
              <a:rPr sz="3250" spc="-20" dirty="0">
                <a:latin typeface="Calibri"/>
                <a:cs typeface="Calibri"/>
              </a:rPr>
              <a:t>h</a:t>
            </a:r>
            <a:r>
              <a:rPr sz="3250" dirty="0">
                <a:latin typeface="Calibri"/>
                <a:cs typeface="Calibri"/>
              </a:rPr>
              <a:t>e	</a:t>
            </a:r>
            <a:r>
              <a:rPr sz="3250" spc="15" dirty="0">
                <a:latin typeface="Calibri"/>
                <a:cs typeface="Calibri"/>
              </a:rPr>
              <a:t>n</a:t>
            </a:r>
            <a:r>
              <a:rPr sz="3250" spc="-25" dirty="0">
                <a:latin typeface="Calibri"/>
                <a:cs typeface="Calibri"/>
              </a:rPr>
              <a:t>e</a:t>
            </a:r>
            <a:r>
              <a:rPr sz="3250" dirty="0">
                <a:latin typeface="Calibri"/>
                <a:cs typeface="Calibri"/>
              </a:rPr>
              <a:t>w	</a:t>
            </a:r>
            <a:r>
              <a:rPr sz="3250" spc="-20" dirty="0">
                <a:latin typeface="Calibri"/>
                <a:cs typeface="Calibri"/>
              </a:rPr>
              <a:t>p</a:t>
            </a:r>
            <a:r>
              <a:rPr sz="3250" spc="-65" dirty="0">
                <a:latin typeface="Calibri"/>
                <a:cs typeface="Calibri"/>
              </a:rPr>
              <a:t>r</a:t>
            </a:r>
            <a:r>
              <a:rPr sz="3250" spc="5" dirty="0">
                <a:latin typeface="Calibri"/>
                <a:cs typeface="Calibri"/>
              </a:rPr>
              <a:t>o</a:t>
            </a:r>
            <a:r>
              <a:rPr sz="3250" spc="-10" dirty="0">
                <a:latin typeface="Calibri"/>
                <a:cs typeface="Calibri"/>
              </a:rPr>
              <a:t>v</a:t>
            </a:r>
            <a:r>
              <a:rPr sz="3250" spc="-35" dirty="0">
                <a:latin typeface="Calibri"/>
                <a:cs typeface="Calibri"/>
              </a:rPr>
              <a:t>i</a:t>
            </a:r>
            <a:r>
              <a:rPr sz="3250" spc="-5" dirty="0">
                <a:latin typeface="Calibri"/>
                <a:cs typeface="Calibri"/>
              </a:rPr>
              <a:t>s</a:t>
            </a:r>
            <a:r>
              <a:rPr sz="3250" dirty="0">
                <a:latin typeface="Calibri"/>
                <a:cs typeface="Calibri"/>
              </a:rPr>
              <a:t>i</a:t>
            </a:r>
            <a:r>
              <a:rPr sz="3250" spc="5" dirty="0">
                <a:latin typeface="Calibri"/>
                <a:cs typeface="Calibri"/>
              </a:rPr>
              <a:t>o</a:t>
            </a:r>
            <a:r>
              <a:rPr sz="3250" spc="-20" dirty="0">
                <a:latin typeface="Calibri"/>
                <a:cs typeface="Calibri"/>
              </a:rPr>
              <a:t>n</a:t>
            </a:r>
            <a:r>
              <a:rPr sz="3250" dirty="0">
                <a:latin typeface="Calibri"/>
                <a:cs typeface="Calibri"/>
              </a:rPr>
              <a:t>s	</a:t>
            </a:r>
            <a:r>
              <a:rPr sz="3250" spc="5" dirty="0">
                <a:latin typeface="Calibri"/>
                <a:cs typeface="Calibri"/>
              </a:rPr>
              <a:t>e</a:t>
            </a:r>
            <a:r>
              <a:rPr sz="3250" spc="15" dirty="0">
                <a:latin typeface="Calibri"/>
                <a:cs typeface="Calibri"/>
              </a:rPr>
              <a:t>n</a:t>
            </a:r>
            <a:r>
              <a:rPr sz="3250" spc="-20" dirty="0">
                <a:latin typeface="Calibri"/>
                <a:cs typeface="Calibri"/>
              </a:rPr>
              <a:t>u</a:t>
            </a:r>
            <a:r>
              <a:rPr sz="3250" dirty="0">
                <a:latin typeface="Calibri"/>
                <a:cs typeface="Calibri"/>
              </a:rPr>
              <a:t>m</a:t>
            </a:r>
            <a:r>
              <a:rPr sz="3250" spc="5" dirty="0">
                <a:latin typeface="Calibri"/>
                <a:cs typeface="Calibri"/>
              </a:rPr>
              <a:t>e</a:t>
            </a:r>
            <a:r>
              <a:rPr sz="3250" spc="-95" dirty="0">
                <a:latin typeface="Calibri"/>
                <a:cs typeface="Calibri"/>
              </a:rPr>
              <a:t>r</a:t>
            </a:r>
            <a:r>
              <a:rPr sz="3250" spc="-30" dirty="0">
                <a:latin typeface="Calibri"/>
                <a:cs typeface="Calibri"/>
              </a:rPr>
              <a:t>a</a:t>
            </a:r>
            <a:r>
              <a:rPr sz="3250" spc="-20" dirty="0">
                <a:latin typeface="Calibri"/>
                <a:cs typeface="Calibri"/>
              </a:rPr>
              <a:t>t</a:t>
            </a:r>
            <a:r>
              <a:rPr sz="3250" dirty="0">
                <a:latin typeface="Calibri"/>
                <a:cs typeface="Calibri"/>
              </a:rPr>
              <a:t>e	</a:t>
            </a:r>
            <a:r>
              <a:rPr sz="3250" spc="20" dirty="0">
                <a:latin typeface="Calibri"/>
                <a:cs typeface="Calibri"/>
              </a:rPr>
              <a:t>c</a:t>
            </a:r>
            <a:r>
              <a:rPr sz="3250" spc="-25" dirty="0">
                <a:latin typeface="Calibri"/>
                <a:cs typeface="Calibri"/>
              </a:rPr>
              <a:t>e</a:t>
            </a:r>
            <a:r>
              <a:rPr sz="3250" dirty="0">
                <a:latin typeface="Calibri"/>
                <a:cs typeface="Calibri"/>
              </a:rPr>
              <a:t>r</a:t>
            </a:r>
            <a:r>
              <a:rPr sz="3250" spc="-50" dirty="0">
                <a:latin typeface="Calibri"/>
                <a:cs typeface="Calibri"/>
              </a:rPr>
              <a:t>t</a:t>
            </a:r>
            <a:r>
              <a:rPr sz="3250" dirty="0">
                <a:latin typeface="Calibri"/>
                <a:cs typeface="Calibri"/>
              </a:rPr>
              <a:t>a</a:t>
            </a:r>
            <a:r>
              <a:rPr sz="3250" spc="-35" dirty="0">
                <a:latin typeface="Calibri"/>
                <a:cs typeface="Calibri"/>
              </a:rPr>
              <a:t>i</a:t>
            </a:r>
            <a:r>
              <a:rPr sz="3250" dirty="0">
                <a:latin typeface="Calibri"/>
                <a:cs typeface="Calibri"/>
              </a:rPr>
              <a:t>n  </a:t>
            </a:r>
            <a:r>
              <a:rPr sz="3250" spc="-15" dirty="0">
                <a:latin typeface="Calibri"/>
                <a:cs typeface="Calibri"/>
              </a:rPr>
              <a:t>‘specified</a:t>
            </a:r>
            <a:endParaRPr sz="3250">
              <a:latin typeface="Calibri"/>
              <a:cs typeface="Calibri"/>
            </a:endParaRPr>
          </a:p>
        </p:txBody>
      </p:sp>
      <p:sp>
        <p:nvSpPr>
          <p:cNvPr id="5" name="object 5"/>
          <p:cNvSpPr txBox="1"/>
          <p:nvPr/>
        </p:nvSpPr>
        <p:spPr>
          <a:xfrm>
            <a:off x="2761762" y="4033441"/>
            <a:ext cx="7038340" cy="521334"/>
          </a:xfrm>
          <a:prstGeom prst="rect">
            <a:avLst/>
          </a:prstGeom>
        </p:spPr>
        <p:txBody>
          <a:bodyPr vert="horz" wrap="square" lIns="0" tIns="12700" rIns="0" bIns="0" rtlCol="0">
            <a:spAutoFit/>
          </a:bodyPr>
          <a:lstStyle/>
          <a:p>
            <a:pPr marL="12700">
              <a:lnSpc>
                <a:spcPct val="100000"/>
              </a:lnSpc>
              <a:spcBef>
                <a:spcPts val="100"/>
              </a:spcBef>
              <a:tabLst>
                <a:tab pos="1875155" algn="l"/>
                <a:tab pos="2709545" algn="l"/>
                <a:tab pos="3440429" algn="l"/>
                <a:tab pos="4303395" algn="l"/>
                <a:tab pos="4807585" algn="l"/>
                <a:tab pos="5154295" algn="l"/>
              </a:tabLst>
            </a:pPr>
            <a:r>
              <a:rPr sz="3250" spc="-10" dirty="0">
                <a:latin typeface="Calibri"/>
                <a:cs typeface="Calibri"/>
              </a:rPr>
              <a:t>violations’	that	</a:t>
            </a:r>
            <a:r>
              <a:rPr sz="3250" spc="-5" dirty="0">
                <a:latin typeface="Calibri"/>
                <a:cs typeface="Calibri"/>
              </a:rPr>
              <a:t>will	</a:t>
            </a:r>
            <a:r>
              <a:rPr sz="3250" spc="-10" dirty="0">
                <a:latin typeface="Calibri"/>
                <a:cs typeface="Calibri"/>
              </a:rPr>
              <a:t>lead	</a:t>
            </a:r>
            <a:r>
              <a:rPr sz="3250" spc="-25" dirty="0">
                <a:latin typeface="Calibri"/>
                <a:cs typeface="Calibri"/>
              </a:rPr>
              <a:t>to	</a:t>
            </a:r>
            <a:r>
              <a:rPr sz="3250" dirty="0">
                <a:latin typeface="Calibri"/>
                <a:cs typeface="Calibri"/>
              </a:rPr>
              <a:t>a	</a:t>
            </a:r>
            <a:r>
              <a:rPr sz="3250" spc="-20" dirty="0">
                <a:latin typeface="Calibri"/>
                <a:cs typeface="Calibri"/>
              </a:rPr>
              <a:t>withdrawal</a:t>
            </a:r>
            <a:endParaRPr sz="3250">
              <a:latin typeface="Calibri"/>
              <a:cs typeface="Calibri"/>
            </a:endParaRPr>
          </a:p>
        </p:txBody>
      </p:sp>
      <p:sp>
        <p:nvSpPr>
          <p:cNvPr id="6" name="object 6"/>
          <p:cNvSpPr txBox="1"/>
          <p:nvPr/>
        </p:nvSpPr>
        <p:spPr>
          <a:xfrm>
            <a:off x="903247" y="4484559"/>
            <a:ext cx="7011670" cy="521334"/>
          </a:xfrm>
          <a:prstGeom prst="rect">
            <a:avLst/>
          </a:prstGeom>
        </p:spPr>
        <p:txBody>
          <a:bodyPr vert="horz" wrap="square" lIns="0" tIns="12700" rIns="0" bIns="0" rtlCol="0">
            <a:spAutoFit/>
          </a:bodyPr>
          <a:lstStyle/>
          <a:p>
            <a:pPr marL="12700">
              <a:lnSpc>
                <a:spcPct val="100000"/>
              </a:lnSpc>
              <a:spcBef>
                <a:spcPts val="100"/>
              </a:spcBef>
              <a:tabLst>
                <a:tab pos="727075" algn="l"/>
                <a:tab pos="1656080" algn="l"/>
              </a:tabLst>
            </a:pPr>
            <a:r>
              <a:rPr sz="3250" dirty="0">
                <a:latin typeface="Calibri"/>
                <a:cs typeface="Calibri"/>
              </a:rPr>
              <a:t>of	</a:t>
            </a:r>
            <a:r>
              <a:rPr sz="3250" spc="-5" dirty="0">
                <a:latin typeface="Calibri"/>
                <a:cs typeface="Calibri"/>
              </a:rPr>
              <a:t>the	</a:t>
            </a:r>
            <a:r>
              <a:rPr sz="3250" spc="-25" dirty="0">
                <a:latin typeface="Calibri"/>
                <a:cs typeface="Calibri"/>
              </a:rPr>
              <a:t>registration/approval—amongst</a:t>
            </a:r>
            <a:endParaRPr sz="3250">
              <a:latin typeface="Calibri"/>
              <a:cs typeface="Calibri"/>
            </a:endParaRPr>
          </a:p>
        </p:txBody>
      </p:sp>
      <p:sp>
        <p:nvSpPr>
          <p:cNvPr id="7" name="object 7"/>
          <p:cNvSpPr txBox="1"/>
          <p:nvPr/>
        </p:nvSpPr>
        <p:spPr>
          <a:xfrm>
            <a:off x="8258836" y="4484559"/>
            <a:ext cx="1544320" cy="972185"/>
          </a:xfrm>
          <a:prstGeom prst="rect">
            <a:avLst/>
          </a:prstGeom>
        </p:spPr>
        <p:txBody>
          <a:bodyPr vert="horz" wrap="square" lIns="0" tIns="64769" rIns="0" bIns="0" rtlCol="0">
            <a:spAutoFit/>
          </a:bodyPr>
          <a:lstStyle/>
          <a:p>
            <a:pPr marL="974725" marR="5080" indent="-962660">
              <a:lnSpc>
                <a:spcPts val="3550"/>
              </a:lnSpc>
              <a:spcBef>
                <a:spcPts val="509"/>
              </a:spcBef>
              <a:tabLst>
                <a:tab pos="1271905" algn="l"/>
              </a:tabLst>
            </a:pPr>
            <a:r>
              <a:rPr sz="3250" spc="15" dirty="0">
                <a:latin typeface="Calibri"/>
                <a:cs typeface="Calibri"/>
              </a:rPr>
              <a:t>t</a:t>
            </a:r>
            <a:r>
              <a:rPr sz="3250" spc="-20" dirty="0">
                <a:latin typeface="Calibri"/>
                <a:cs typeface="Calibri"/>
              </a:rPr>
              <a:t>h</a:t>
            </a:r>
            <a:r>
              <a:rPr sz="3250" spc="5" dirty="0">
                <a:latin typeface="Calibri"/>
                <a:cs typeface="Calibri"/>
              </a:rPr>
              <a:t>e</a:t>
            </a:r>
            <a:r>
              <a:rPr sz="3250" dirty="0">
                <a:latin typeface="Calibri"/>
                <a:cs typeface="Calibri"/>
              </a:rPr>
              <a:t>m		is  </a:t>
            </a:r>
            <a:r>
              <a:rPr sz="3250" spc="-50" dirty="0">
                <a:latin typeface="Calibri"/>
                <a:cs typeface="Calibri"/>
              </a:rPr>
              <a:t>t</a:t>
            </a:r>
            <a:r>
              <a:rPr sz="3250" spc="15" dirty="0">
                <a:latin typeface="Calibri"/>
                <a:cs typeface="Calibri"/>
              </a:rPr>
              <a:t>h</a:t>
            </a:r>
            <a:r>
              <a:rPr sz="3250" dirty="0">
                <a:latin typeface="Calibri"/>
                <a:cs typeface="Calibri"/>
              </a:rPr>
              <a:t>e</a:t>
            </a:r>
            <a:endParaRPr sz="3250">
              <a:latin typeface="Calibri"/>
              <a:cs typeface="Calibri"/>
            </a:endParaRPr>
          </a:p>
        </p:txBody>
      </p:sp>
      <p:sp>
        <p:nvSpPr>
          <p:cNvPr id="8" name="object 8"/>
          <p:cNvSpPr txBox="1"/>
          <p:nvPr/>
        </p:nvSpPr>
        <p:spPr>
          <a:xfrm>
            <a:off x="903247" y="5388407"/>
            <a:ext cx="5572125" cy="521334"/>
          </a:xfrm>
          <a:prstGeom prst="rect">
            <a:avLst/>
          </a:prstGeom>
        </p:spPr>
        <p:txBody>
          <a:bodyPr vert="horz" wrap="square" lIns="0" tIns="12700" rIns="0" bIns="0" rtlCol="0">
            <a:spAutoFit/>
          </a:bodyPr>
          <a:lstStyle/>
          <a:p>
            <a:pPr marL="12700">
              <a:lnSpc>
                <a:spcPct val="100000"/>
              </a:lnSpc>
              <a:spcBef>
                <a:spcPts val="100"/>
              </a:spcBef>
              <a:tabLst>
                <a:tab pos="2254885" algn="l"/>
                <a:tab pos="2985770" algn="l"/>
                <a:tab pos="3766820" algn="l"/>
              </a:tabLst>
            </a:pPr>
            <a:r>
              <a:rPr sz="3250" spc="-30" dirty="0">
                <a:latin typeface="Calibri"/>
                <a:cs typeface="Calibri"/>
              </a:rPr>
              <a:t>a</a:t>
            </a:r>
            <a:r>
              <a:rPr sz="3250" spc="-50" dirty="0">
                <a:latin typeface="Calibri"/>
                <a:cs typeface="Calibri"/>
              </a:rPr>
              <a:t>tt</a:t>
            </a:r>
            <a:r>
              <a:rPr sz="3250" dirty="0">
                <a:latin typeface="Calibri"/>
                <a:cs typeface="Calibri"/>
              </a:rPr>
              <a:t>ai</a:t>
            </a:r>
            <a:r>
              <a:rPr sz="3250" spc="15" dirty="0">
                <a:latin typeface="Calibri"/>
                <a:cs typeface="Calibri"/>
              </a:rPr>
              <a:t>n</a:t>
            </a:r>
            <a:r>
              <a:rPr sz="3250" spc="-30" dirty="0">
                <a:latin typeface="Calibri"/>
                <a:cs typeface="Calibri"/>
              </a:rPr>
              <a:t>m</a:t>
            </a:r>
            <a:r>
              <a:rPr sz="3250" spc="40" dirty="0">
                <a:latin typeface="Calibri"/>
                <a:cs typeface="Calibri"/>
              </a:rPr>
              <a:t>e</a:t>
            </a:r>
            <a:r>
              <a:rPr sz="3250" spc="-55" dirty="0">
                <a:latin typeface="Calibri"/>
                <a:cs typeface="Calibri"/>
              </a:rPr>
              <a:t>n</a:t>
            </a:r>
            <a:r>
              <a:rPr sz="3250" dirty="0">
                <a:latin typeface="Calibri"/>
                <a:cs typeface="Calibri"/>
              </a:rPr>
              <a:t>t	</a:t>
            </a:r>
            <a:r>
              <a:rPr sz="3250" spc="5" dirty="0">
                <a:latin typeface="Calibri"/>
                <a:cs typeface="Calibri"/>
              </a:rPr>
              <a:t>o</a:t>
            </a:r>
            <a:r>
              <a:rPr sz="3250" dirty="0">
                <a:latin typeface="Calibri"/>
                <a:cs typeface="Calibri"/>
              </a:rPr>
              <a:t>f	i</a:t>
            </a:r>
            <a:r>
              <a:rPr sz="3250" spc="-20" dirty="0">
                <a:latin typeface="Calibri"/>
                <a:cs typeface="Calibri"/>
              </a:rPr>
              <a:t>t</a:t>
            </a:r>
            <a:r>
              <a:rPr sz="3250" dirty="0">
                <a:latin typeface="Calibri"/>
                <a:cs typeface="Calibri"/>
              </a:rPr>
              <a:t>s	</a:t>
            </a:r>
            <a:r>
              <a:rPr sz="3250" spc="5" dirty="0">
                <a:latin typeface="Calibri"/>
                <a:cs typeface="Calibri"/>
              </a:rPr>
              <a:t>o</a:t>
            </a:r>
            <a:r>
              <a:rPr sz="3250" spc="-20" dirty="0">
                <a:latin typeface="Calibri"/>
                <a:cs typeface="Calibri"/>
              </a:rPr>
              <a:t>b</a:t>
            </a:r>
            <a:r>
              <a:rPr sz="3250" spc="-35" dirty="0">
                <a:latin typeface="Calibri"/>
                <a:cs typeface="Calibri"/>
              </a:rPr>
              <a:t>j</a:t>
            </a:r>
            <a:r>
              <a:rPr sz="3250" spc="5" dirty="0">
                <a:latin typeface="Calibri"/>
                <a:cs typeface="Calibri"/>
              </a:rPr>
              <a:t>e</a:t>
            </a:r>
            <a:r>
              <a:rPr sz="3250" spc="-10" dirty="0">
                <a:latin typeface="Calibri"/>
                <a:cs typeface="Calibri"/>
              </a:rPr>
              <a:t>c</a:t>
            </a:r>
            <a:r>
              <a:rPr sz="3250" spc="-20" dirty="0">
                <a:latin typeface="Calibri"/>
                <a:cs typeface="Calibri"/>
              </a:rPr>
              <a:t>t</a:t>
            </a:r>
            <a:r>
              <a:rPr sz="3250" dirty="0">
                <a:latin typeface="Calibri"/>
                <a:cs typeface="Calibri"/>
              </a:rPr>
              <a:t>i</a:t>
            </a:r>
            <a:r>
              <a:rPr sz="3250" spc="-40" dirty="0">
                <a:latin typeface="Calibri"/>
                <a:cs typeface="Calibri"/>
              </a:rPr>
              <a:t>v</a:t>
            </a:r>
            <a:r>
              <a:rPr sz="3250" spc="5" dirty="0">
                <a:latin typeface="Calibri"/>
                <a:cs typeface="Calibri"/>
              </a:rPr>
              <a:t>e</a:t>
            </a:r>
            <a:r>
              <a:rPr sz="3250" spc="-5" dirty="0">
                <a:latin typeface="Calibri"/>
                <a:cs typeface="Calibri"/>
              </a:rPr>
              <a:t>s</a:t>
            </a:r>
            <a:r>
              <a:rPr sz="3250" dirty="0">
                <a:latin typeface="Calibri"/>
                <a:cs typeface="Calibri"/>
              </a:rPr>
              <a:t>,</a:t>
            </a:r>
            <a:endParaRPr sz="3250">
              <a:latin typeface="Calibri"/>
              <a:cs typeface="Calibri"/>
            </a:endParaRPr>
          </a:p>
        </p:txBody>
      </p:sp>
      <p:sp>
        <p:nvSpPr>
          <p:cNvPr id="9" name="object 9"/>
          <p:cNvSpPr txBox="1"/>
          <p:nvPr/>
        </p:nvSpPr>
        <p:spPr>
          <a:xfrm>
            <a:off x="903247" y="4935676"/>
            <a:ext cx="8082280" cy="974090"/>
          </a:xfrm>
          <a:prstGeom prst="rect">
            <a:avLst/>
          </a:prstGeom>
        </p:spPr>
        <p:txBody>
          <a:bodyPr vert="horz" wrap="square" lIns="0" tIns="12700" rIns="0" bIns="0" rtlCol="0">
            <a:spAutoFit/>
          </a:bodyPr>
          <a:lstStyle/>
          <a:p>
            <a:pPr marL="12700">
              <a:lnSpc>
                <a:spcPts val="3729"/>
              </a:lnSpc>
              <a:spcBef>
                <a:spcPts val="100"/>
              </a:spcBef>
              <a:tabLst>
                <a:tab pos="1375410" algn="l"/>
                <a:tab pos="1833880" algn="l"/>
                <a:tab pos="3526790" algn="l"/>
                <a:tab pos="4472940" algn="l"/>
                <a:tab pos="4989195" algn="l"/>
                <a:tab pos="5819140" algn="l"/>
                <a:tab pos="7719059" algn="l"/>
              </a:tabLst>
            </a:pPr>
            <a:r>
              <a:rPr sz="3250" spc="-20" dirty="0">
                <a:latin typeface="Calibri"/>
                <a:cs typeface="Calibri"/>
              </a:rPr>
              <a:t>h</a:t>
            </a:r>
            <a:r>
              <a:rPr sz="3250" spc="-30" dirty="0">
                <a:latin typeface="Calibri"/>
                <a:cs typeface="Calibri"/>
              </a:rPr>
              <a:t>a</a:t>
            </a:r>
            <a:r>
              <a:rPr sz="3250" spc="-10" dirty="0">
                <a:latin typeface="Calibri"/>
                <a:cs typeface="Calibri"/>
              </a:rPr>
              <a:t>v</a:t>
            </a:r>
            <a:r>
              <a:rPr sz="3250" dirty="0">
                <a:latin typeface="Calibri"/>
                <a:cs typeface="Calibri"/>
              </a:rPr>
              <a:t>i</a:t>
            </a:r>
            <a:r>
              <a:rPr sz="3250" spc="-20" dirty="0">
                <a:latin typeface="Calibri"/>
                <a:cs typeface="Calibri"/>
              </a:rPr>
              <a:t>n</a:t>
            </a:r>
            <a:r>
              <a:rPr sz="3250" dirty="0">
                <a:latin typeface="Calibri"/>
                <a:cs typeface="Calibri"/>
              </a:rPr>
              <a:t>g	a	</a:t>
            </a:r>
            <a:r>
              <a:rPr sz="3250" spc="-20" dirty="0">
                <a:latin typeface="Calibri"/>
                <a:cs typeface="Calibri"/>
              </a:rPr>
              <a:t>b</a:t>
            </a:r>
            <a:r>
              <a:rPr sz="3250" spc="15" dirty="0">
                <a:latin typeface="Calibri"/>
                <a:cs typeface="Calibri"/>
              </a:rPr>
              <a:t>u</a:t>
            </a:r>
            <a:r>
              <a:rPr sz="3250" spc="-5" dirty="0">
                <a:latin typeface="Calibri"/>
                <a:cs typeface="Calibri"/>
              </a:rPr>
              <a:t>s</a:t>
            </a:r>
            <a:r>
              <a:rPr sz="3250" dirty="0">
                <a:latin typeface="Calibri"/>
                <a:cs typeface="Calibri"/>
              </a:rPr>
              <a:t>i</a:t>
            </a:r>
            <a:r>
              <a:rPr sz="3250" spc="-20" dirty="0">
                <a:latin typeface="Calibri"/>
                <a:cs typeface="Calibri"/>
              </a:rPr>
              <a:t>n</a:t>
            </a:r>
            <a:r>
              <a:rPr sz="3250" spc="5" dirty="0">
                <a:latin typeface="Calibri"/>
                <a:cs typeface="Calibri"/>
              </a:rPr>
              <a:t>e</a:t>
            </a:r>
            <a:r>
              <a:rPr sz="3250" spc="-5" dirty="0">
                <a:latin typeface="Calibri"/>
                <a:cs typeface="Calibri"/>
              </a:rPr>
              <a:t>s</a:t>
            </a:r>
            <a:r>
              <a:rPr sz="3250" dirty="0">
                <a:latin typeface="Calibri"/>
                <a:cs typeface="Calibri"/>
              </a:rPr>
              <a:t>s	</a:t>
            </a:r>
            <a:r>
              <a:rPr sz="3250" spc="15" dirty="0">
                <a:latin typeface="Calibri"/>
                <a:cs typeface="Calibri"/>
              </a:rPr>
              <a:t>t</a:t>
            </a:r>
            <a:r>
              <a:rPr sz="3250" spc="-20" dirty="0">
                <a:latin typeface="Calibri"/>
                <a:cs typeface="Calibri"/>
              </a:rPr>
              <a:t>h</a:t>
            </a:r>
            <a:r>
              <a:rPr sz="3250" spc="-30" dirty="0">
                <a:latin typeface="Calibri"/>
                <a:cs typeface="Calibri"/>
              </a:rPr>
              <a:t>a</a:t>
            </a:r>
            <a:r>
              <a:rPr sz="3250" dirty="0">
                <a:latin typeface="Calibri"/>
                <a:cs typeface="Calibri"/>
              </a:rPr>
              <a:t>t	is	</a:t>
            </a:r>
            <a:r>
              <a:rPr sz="3250" spc="-20" dirty="0">
                <a:latin typeface="Calibri"/>
                <a:cs typeface="Calibri"/>
              </a:rPr>
              <a:t>n</a:t>
            </a:r>
            <a:r>
              <a:rPr sz="3250" spc="5" dirty="0">
                <a:latin typeface="Calibri"/>
                <a:cs typeface="Calibri"/>
              </a:rPr>
              <a:t>o</a:t>
            </a:r>
            <a:r>
              <a:rPr sz="3250" dirty="0">
                <a:latin typeface="Calibri"/>
                <a:cs typeface="Calibri"/>
              </a:rPr>
              <a:t>t	i</a:t>
            </a:r>
            <a:r>
              <a:rPr sz="3250" spc="15" dirty="0">
                <a:latin typeface="Calibri"/>
                <a:cs typeface="Calibri"/>
              </a:rPr>
              <a:t>n</a:t>
            </a:r>
            <a:r>
              <a:rPr sz="3250" spc="-10" dirty="0">
                <a:latin typeface="Calibri"/>
                <a:cs typeface="Calibri"/>
              </a:rPr>
              <a:t>c</a:t>
            </a:r>
            <a:r>
              <a:rPr sz="3250" dirty="0">
                <a:latin typeface="Calibri"/>
                <a:cs typeface="Calibri"/>
              </a:rPr>
              <a:t>i</a:t>
            </a:r>
            <a:r>
              <a:rPr sz="3250" spc="-20" dirty="0">
                <a:latin typeface="Calibri"/>
                <a:cs typeface="Calibri"/>
              </a:rPr>
              <a:t>d</a:t>
            </a:r>
            <a:r>
              <a:rPr sz="3250" spc="5" dirty="0">
                <a:latin typeface="Calibri"/>
                <a:cs typeface="Calibri"/>
              </a:rPr>
              <a:t>e</a:t>
            </a:r>
            <a:r>
              <a:rPr sz="3250" spc="-55" dirty="0">
                <a:latin typeface="Calibri"/>
                <a:cs typeface="Calibri"/>
              </a:rPr>
              <a:t>n</a:t>
            </a:r>
            <a:r>
              <a:rPr sz="3250" spc="-50" dirty="0">
                <a:latin typeface="Calibri"/>
                <a:cs typeface="Calibri"/>
              </a:rPr>
              <a:t>t</a:t>
            </a:r>
            <a:r>
              <a:rPr sz="3250" dirty="0">
                <a:latin typeface="Calibri"/>
                <a:cs typeface="Calibri"/>
              </a:rPr>
              <a:t>al	</a:t>
            </a:r>
            <a:r>
              <a:rPr sz="3250" spc="-50" dirty="0">
                <a:latin typeface="Calibri"/>
                <a:cs typeface="Calibri"/>
              </a:rPr>
              <a:t>t</a:t>
            </a:r>
            <a:r>
              <a:rPr sz="3250" dirty="0">
                <a:latin typeface="Calibri"/>
                <a:cs typeface="Calibri"/>
              </a:rPr>
              <a:t>o</a:t>
            </a:r>
            <a:endParaRPr sz="3250">
              <a:latin typeface="Calibri"/>
              <a:cs typeface="Calibri"/>
            </a:endParaRPr>
          </a:p>
          <a:p>
            <a:pPr marL="5942965">
              <a:lnSpc>
                <a:spcPts val="3729"/>
              </a:lnSpc>
            </a:pPr>
            <a:r>
              <a:rPr sz="3250" spc="-15" dirty="0">
                <a:latin typeface="Calibri"/>
                <a:cs typeface="Calibri"/>
              </a:rPr>
              <a:t>material</a:t>
            </a:r>
            <a:endParaRPr sz="3250">
              <a:latin typeface="Calibri"/>
              <a:cs typeface="Calibri"/>
            </a:endParaRPr>
          </a:p>
        </p:txBody>
      </p:sp>
      <p:sp>
        <p:nvSpPr>
          <p:cNvPr id="10" name="object 10"/>
          <p:cNvSpPr txBox="1"/>
          <p:nvPr/>
        </p:nvSpPr>
        <p:spPr>
          <a:xfrm>
            <a:off x="8998112" y="5388407"/>
            <a:ext cx="800735" cy="521334"/>
          </a:xfrm>
          <a:prstGeom prst="rect">
            <a:avLst/>
          </a:prstGeom>
        </p:spPr>
        <p:txBody>
          <a:bodyPr vert="horz" wrap="square" lIns="0" tIns="12700" rIns="0" bIns="0" rtlCol="0">
            <a:spAutoFit/>
          </a:bodyPr>
          <a:lstStyle/>
          <a:p>
            <a:pPr marL="12700">
              <a:lnSpc>
                <a:spcPct val="100000"/>
              </a:lnSpc>
              <a:spcBef>
                <a:spcPts val="100"/>
              </a:spcBef>
            </a:pPr>
            <a:r>
              <a:rPr sz="3250" spc="-20" dirty="0">
                <a:latin typeface="Calibri"/>
                <a:cs typeface="Calibri"/>
              </a:rPr>
              <a:t>n</a:t>
            </a:r>
            <a:r>
              <a:rPr sz="3250" spc="5" dirty="0">
                <a:latin typeface="Calibri"/>
                <a:cs typeface="Calibri"/>
              </a:rPr>
              <a:t>o</a:t>
            </a:r>
            <a:r>
              <a:rPr sz="3250" spc="-20" dirty="0">
                <a:latin typeface="Calibri"/>
                <a:cs typeface="Calibri"/>
              </a:rPr>
              <a:t>n</a:t>
            </a:r>
            <a:r>
              <a:rPr sz="3250" dirty="0">
                <a:latin typeface="Calibri"/>
                <a:cs typeface="Calibri"/>
              </a:rPr>
              <a:t>-</a:t>
            </a:r>
            <a:endParaRPr sz="3250">
              <a:latin typeface="Calibri"/>
              <a:cs typeface="Calibri"/>
            </a:endParaRPr>
          </a:p>
        </p:txBody>
      </p:sp>
      <p:sp>
        <p:nvSpPr>
          <p:cNvPr id="11" name="object 11"/>
          <p:cNvSpPr txBox="1"/>
          <p:nvPr/>
        </p:nvSpPr>
        <p:spPr>
          <a:xfrm>
            <a:off x="903247" y="5839524"/>
            <a:ext cx="6287770" cy="521334"/>
          </a:xfrm>
          <a:prstGeom prst="rect">
            <a:avLst/>
          </a:prstGeom>
        </p:spPr>
        <p:txBody>
          <a:bodyPr vert="horz" wrap="square" lIns="0" tIns="12700" rIns="0" bIns="0" rtlCol="0">
            <a:spAutoFit/>
          </a:bodyPr>
          <a:lstStyle/>
          <a:p>
            <a:pPr marL="12700">
              <a:lnSpc>
                <a:spcPct val="100000"/>
              </a:lnSpc>
              <a:spcBef>
                <a:spcPts val="100"/>
              </a:spcBef>
            </a:pPr>
            <a:r>
              <a:rPr sz="3250" spc="-5" dirty="0">
                <a:latin typeface="Calibri"/>
                <a:cs typeface="Calibri"/>
              </a:rPr>
              <a:t>compliances</a:t>
            </a:r>
            <a:r>
              <a:rPr sz="3250" dirty="0">
                <a:latin typeface="Calibri"/>
                <a:cs typeface="Calibri"/>
              </a:rPr>
              <a:t> </a:t>
            </a:r>
            <a:r>
              <a:rPr sz="3250" spc="-20" dirty="0">
                <a:latin typeface="Calibri"/>
                <a:cs typeface="Calibri"/>
              </a:rPr>
              <a:t>in</a:t>
            </a:r>
            <a:r>
              <a:rPr sz="3250" spc="-10" dirty="0">
                <a:latin typeface="Calibri"/>
                <a:cs typeface="Calibri"/>
              </a:rPr>
              <a:t> </a:t>
            </a:r>
            <a:r>
              <a:rPr sz="3250" dirty="0">
                <a:latin typeface="Calibri"/>
                <a:cs typeface="Calibri"/>
              </a:rPr>
              <a:t>other</a:t>
            </a:r>
            <a:r>
              <a:rPr sz="3250" spc="-20" dirty="0">
                <a:latin typeface="Calibri"/>
                <a:cs typeface="Calibri"/>
              </a:rPr>
              <a:t> </a:t>
            </a:r>
            <a:r>
              <a:rPr sz="3250" spc="-10" dirty="0">
                <a:latin typeface="Calibri"/>
                <a:cs typeface="Calibri"/>
              </a:rPr>
              <a:t>legislations,</a:t>
            </a:r>
            <a:r>
              <a:rPr sz="3250" spc="-60" dirty="0">
                <a:latin typeface="Calibri"/>
                <a:cs typeface="Calibri"/>
              </a:rPr>
              <a:t> </a:t>
            </a:r>
            <a:r>
              <a:rPr sz="3250" spc="-15" dirty="0">
                <a:latin typeface="Calibri"/>
                <a:cs typeface="Calibri"/>
              </a:rPr>
              <a:t>etc.</a:t>
            </a:r>
            <a:endParaRPr sz="3250">
              <a:latin typeface="Calibri"/>
              <a:cs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12900" y="808732"/>
            <a:ext cx="7696200" cy="1215076"/>
          </a:xfrm>
          <a:prstGeom prst="rect">
            <a:avLst/>
          </a:prstGeom>
        </p:spPr>
        <p:txBody>
          <a:bodyPr vert="horz" wrap="square" lIns="0" tIns="17145" rIns="0" bIns="0" rtlCol="0">
            <a:spAutoFit/>
          </a:bodyPr>
          <a:lstStyle/>
          <a:p>
            <a:pPr marL="12700" algn="ctr">
              <a:lnSpc>
                <a:spcPct val="100000"/>
              </a:lnSpc>
              <a:spcBef>
                <a:spcPts val="135"/>
              </a:spcBef>
            </a:pPr>
            <a:r>
              <a:rPr sz="3850" spc="10" dirty="0"/>
              <a:t>Finance</a:t>
            </a:r>
            <a:r>
              <a:rPr sz="3850" spc="25" dirty="0"/>
              <a:t> </a:t>
            </a:r>
            <a:r>
              <a:rPr sz="3850" spc="10" dirty="0"/>
              <a:t>Act</a:t>
            </a:r>
            <a:r>
              <a:rPr sz="3850" spc="20" dirty="0"/>
              <a:t> </a:t>
            </a:r>
            <a:r>
              <a:rPr sz="3850" spc="15" dirty="0"/>
              <a:t>2023</a:t>
            </a:r>
            <a:endParaRPr sz="3850" dirty="0"/>
          </a:p>
          <a:p>
            <a:pPr marL="12700" algn="ctr">
              <a:lnSpc>
                <a:spcPct val="100000"/>
              </a:lnSpc>
              <a:spcBef>
                <a:spcPts val="50"/>
              </a:spcBef>
            </a:pPr>
            <a:r>
              <a:rPr sz="3850" spc="15" dirty="0"/>
              <a:t>For</a:t>
            </a:r>
            <a:r>
              <a:rPr sz="3850" spc="-15" dirty="0"/>
              <a:t> </a:t>
            </a:r>
            <a:r>
              <a:rPr sz="3850" spc="10" dirty="0"/>
              <a:t>the</a:t>
            </a:r>
            <a:r>
              <a:rPr sz="3850" spc="-5" dirty="0"/>
              <a:t> </a:t>
            </a:r>
            <a:r>
              <a:rPr sz="3850" spc="10" dirty="0"/>
              <a:t>discussions</a:t>
            </a:r>
            <a:r>
              <a:rPr sz="3850" spc="55" dirty="0"/>
              <a:t> </a:t>
            </a:r>
            <a:r>
              <a:rPr sz="3850" spc="10" dirty="0"/>
              <a:t>below</a:t>
            </a:r>
            <a:endParaRPr sz="3850" dirty="0"/>
          </a:p>
        </p:txBody>
      </p:sp>
      <p:sp>
        <p:nvSpPr>
          <p:cNvPr id="4" name="object 4"/>
          <p:cNvSpPr txBox="1">
            <a:spLocks noGrp="1"/>
          </p:cNvSpPr>
          <p:nvPr>
            <p:ph type="sldNum" sz="quarter" idx="12"/>
          </p:nvPr>
        </p:nvSpPr>
        <p:spPr>
          <a:prstGeom prst="rect">
            <a:avLst/>
          </a:prstGeom>
        </p:spPr>
        <p:txBody>
          <a:bodyPr vert="horz" wrap="square" lIns="0" tIns="3810" rIns="0" bIns="0" rtlCol="0">
            <a:spAutoFit/>
          </a:bodyPr>
          <a:lstStyle/>
          <a:p>
            <a:pPr marL="12700">
              <a:lnSpc>
                <a:spcPct val="100000"/>
              </a:lnSpc>
              <a:spcBef>
                <a:spcPts val="30"/>
              </a:spcBef>
            </a:pPr>
            <a:r>
              <a:rPr spc="10" dirty="0"/>
              <a:t>26</a:t>
            </a:r>
          </a:p>
        </p:txBody>
      </p:sp>
      <p:graphicFrame>
        <p:nvGraphicFramePr>
          <p:cNvPr id="3" name="object 3"/>
          <p:cNvGraphicFramePr>
            <a:graphicFrameLocks noGrp="1"/>
          </p:cNvGraphicFramePr>
          <p:nvPr/>
        </p:nvGraphicFramePr>
        <p:xfrm>
          <a:off x="1270253" y="2516886"/>
          <a:ext cx="8122284" cy="4204715"/>
        </p:xfrm>
        <a:graphic>
          <a:graphicData uri="http://schemas.openxmlformats.org/drawingml/2006/table">
            <a:tbl>
              <a:tblPr firstRow="1" bandRow="1">
                <a:tableStyleId>{2D5ABB26-0587-4C30-8999-92F81FD0307C}</a:tableStyleId>
              </a:tblPr>
              <a:tblGrid>
                <a:gridCol w="1029969">
                  <a:extLst>
                    <a:ext uri="{9D8B030D-6E8A-4147-A177-3AD203B41FA5}">
                      <a16:colId xmlns:a16="http://schemas.microsoft.com/office/drawing/2014/main" val="20000"/>
                    </a:ext>
                  </a:extLst>
                </a:gridCol>
                <a:gridCol w="7092315">
                  <a:extLst>
                    <a:ext uri="{9D8B030D-6E8A-4147-A177-3AD203B41FA5}">
                      <a16:colId xmlns:a16="http://schemas.microsoft.com/office/drawing/2014/main" val="20001"/>
                    </a:ext>
                  </a:extLst>
                </a:gridCol>
              </a:tblGrid>
              <a:tr h="3025139">
                <a:tc>
                  <a:txBody>
                    <a:bodyPr/>
                    <a:lstStyle/>
                    <a:p>
                      <a:pPr>
                        <a:lnSpc>
                          <a:spcPct val="100000"/>
                        </a:lnSpc>
                        <a:spcBef>
                          <a:spcPts val="15"/>
                        </a:spcBef>
                      </a:pPr>
                      <a:endParaRPr sz="1900">
                        <a:latin typeface="Times New Roman"/>
                        <a:cs typeface="Times New Roman"/>
                      </a:endParaRPr>
                    </a:p>
                    <a:p>
                      <a:pPr marL="476884" marR="13335" indent="-381000">
                        <a:lnSpc>
                          <a:spcPts val="2320"/>
                        </a:lnSpc>
                      </a:pPr>
                      <a:r>
                        <a:rPr sz="2300" b="1" spc="-10" dirty="0">
                          <a:latin typeface="Calibri"/>
                          <a:cs typeface="Calibri"/>
                        </a:rPr>
                        <a:t>R</a:t>
                      </a:r>
                      <a:r>
                        <a:rPr sz="2300" b="1" spc="15" dirty="0">
                          <a:latin typeface="Calibri"/>
                          <a:cs typeface="Calibri"/>
                        </a:rPr>
                        <a:t>e</a:t>
                      </a:r>
                      <a:r>
                        <a:rPr sz="2300" b="1" spc="-10" dirty="0">
                          <a:latin typeface="Calibri"/>
                          <a:cs typeface="Calibri"/>
                        </a:rPr>
                        <a:t>g</a:t>
                      </a:r>
                      <a:r>
                        <a:rPr sz="2300" b="1" spc="10" dirty="0">
                          <a:latin typeface="Calibri"/>
                          <a:cs typeface="Calibri"/>
                        </a:rPr>
                        <a:t>i</a:t>
                      </a:r>
                      <a:r>
                        <a:rPr sz="2300" b="1" spc="-10" dirty="0">
                          <a:latin typeface="Calibri"/>
                          <a:cs typeface="Calibri"/>
                        </a:rPr>
                        <a:t>m</a:t>
                      </a:r>
                      <a:r>
                        <a:rPr sz="2300" b="1" dirty="0">
                          <a:latin typeface="Calibri"/>
                          <a:cs typeface="Calibri"/>
                        </a:rPr>
                        <a:t>e  </a:t>
                      </a:r>
                      <a:r>
                        <a:rPr sz="2300" b="1" spc="5" dirty="0">
                          <a:latin typeface="Calibri"/>
                          <a:cs typeface="Calibri"/>
                        </a:rPr>
                        <a:t>1</a:t>
                      </a:r>
                      <a:endParaRPr sz="2300">
                        <a:latin typeface="Calibri"/>
                        <a:cs typeface="Calibri"/>
                      </a:endParaRPr>
                    </a:p>
                  </a:txBody>
                  <a:tcPr marL="0" marR="0" marT="190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73025">
                        <a:lnSpc>
                          <a:spcPct val="100000"/>
                        </a:lnSpc>
                        <a:spcBef>
                          <a:spcPts val="1755"/>
                        </a:spcBef>
                      </a:pPr>
                      <a:r>
                        <a:rPr sz="2300" b="1" dirty="0">
                          <a:latin typeface="Calibri"/>
                          <a:cs typeface="Calibri"/>
                        </a:rPr>
                        <a:t>Entities</a:t>
                      </a:r>
                      <a:r>
                        <a:rPr sz="2300" b="1" spc="-40" dirty="0">
                          <a:latin typeface="Calibri"/>
                          <a:cs typeface="Calibri"/>
                        </a:rPr>
                        <a:t> </a:t>
                      </a:r>
                      <a:r>
                        <a:rPr sz="2300" b="1" spc="5" dirty="0">
                          <a:latin typeface="Calibri"/>
                          <a:cs typeface="Calibri"/>
                        </a:rPr>
                        <a:t>referred</a:t>
                      </a:r>
                      <a:r>
                        <a:rPr sz="2300" b="1" spc="-10" dirty="0">
                          <a:latin typeface="Calibri"/>
                          <a:cs typeface="Calibri"/>
                        </a:rPr>
                        <a:t> </a:t>
                      </a:r>
                      <a:r>
                        <a:rPr sz="2300" b="1" spc="5" dirty="0">
                          <a:latin typeface="Calibri"/>
                          <a:cs typeface="Calibri"/>
                        </a:rPr>
                        <a:t>to</a:t>
                      </a:r>
                      <a:r>
                        <a:rPr sz="2300" b="1" spc="-35" dirty="0">
                          <a:latin typeface="Calibri"/>
                          <a:cs typeface="Calibri"/>
                        </a:rPr>
                        <a:t> </a:t>
                      </a:r>
                      <a:r>
                        <a:rPr sz="2300" b="1" spc="-5" dirty="0">
                          <a:latin typeface="Calibri"/>
                          <a:cs typeface="Calibri"/>
                        </a:rPr>
                        <a:t>in</a:t>
                      </a:r>
                      <a:r>
                        <a:rPr sz="2300" b="1" spc="-10" dirty="0">
                          <a:latin typeface="Calibri"/>
                          <a:cs typeface="Calibri"/>
                        </a:rPr>
                        <a:t> </a:t>
                      </a:r>
                      <a:r>
                        <a:rPr sz="2300" b="1" dirty="0">
                          <a:latin typeface="Calibri"/>
                          <a:cs typeface="Calibri"/>
                        </a:rPr>
                        <a:t>section</a:t>
                      </a:r>
                      <a:endParaRPr sz="2300" dirty="0">
                        <a:latin typeface="Calibri"/>
                        <a:cs typeface="Calibri"/>
                      </a:endParaRPr>
                    </a:p>
                    <a:p>
                      <a:pPr marL="325755" indent="-253365">
                        <a:lnSpc>
                          <a:spcPct val="100000"/>
                        </a:lnSpc>
                        <a:spcBef>
                          <a:spcPts val="1305"/>
                        </a:spcBef>
                        <a:buFont typeface="Symbol"/>
                        <a:buChar char=""/>
                        <a:tabLst>
                          <a:tab pos="326390" algn="l"/>
                        </a:tabLst>
                      </a:pPr>
                      <a:r>
                        <a:rPr sz="2300" b="1" dirty="0">
                          <a:latin typeface="Calibri"/>
                          <a:cs typeface="Calibri"/>
                        </a:rPr>
                        <a:t>10(23C)(iv)</a:t>
                      </a:r>
                      <a:r>
                        <a:rPr sz="2300" b="1" spc="-55" dirty="0">
                          <a:latin typeface="Calibri"/>
                          <a:cs typeface="Calibri"/>
                        </a:rPr>
                        <a:t> </a:t>
                      </a:r>
                      <a:r>
                        <a:rPr sz="2300" b="1" spc="5" dirty="0">
                          <a:latin typeface="Calibri"/>
                          <a:cs typeface="Calibri"/>
                        </a:rPr>
                        <a:t>– Approved</a:t>
                      </a:r>
                      <a:r>
                        <a:rPr sz="2300" b="1" spc="-15" dirty="0">
                          <a:latin typeface="Calibri"/>
                          <a:cs typeface="Calibri"/>
                        </a:rPr>
                        <a:t> </a:t>
                      </a:r>
                      <a:r>
                        <a:rPr sz="2300" b="1" dirty="0">
                          <a:latin typeface="Calibri"/>
                          <a:cs typeface="Calibri"/>
                        </a:rPr>
                        <a:t>charitable</a:t>
                      </a:r>
                      <a:r>
                        <a:rPr sz="2300" b="1" spc="-30" dirty="0">
                          <a:latin typeface="Calibri"/>
                          <a:cs typeface="Calibri"/>
                        </a:rPr>
                        <a:t> </a:t>
                      </a:r>
                      <a:r>
                        <a:rPr sz="2300" b="1" spc="5" dirty="0">
                          <a:latin typeface="Calibri"/>
                          <a:cs typeface="Calibri"/>
                        </a:rPr>
                        <a:t>trust</a:t>
                      </a:r>
                      <a:endParaRPr sz="2300" dirty="0">
                        <a:latin typeface="Calibri"/>
                        <a:cs typeface="Calibri"/>
                      </a:endParaRPr>
                    </a:p>
                    <a:p>
                      <a:pPr marL="325755" marR="463550" indent="-253365">
                        <a:lnSpc>
                          <a:spcPct val="100899"/>
                        </a:lnSpc>
                        <a:spcBef>
                          <a:spcPts val="1320"/>
                        </a:spcBef>
                        <a:buFont typeface="Symbol"/>
                        <a:buChar char=""/>
                        <a:tabLst>
                          <a:tab pos="326390" algn="l"/>
                        </a:tabLst>
                      </a:pPr>
                      <a:r>
                        <a:rPr sz="2300" b="1" dirty="0">
                          <a:latin typeface="Calibri"/>
                          <a:cs typeface="Calibri"/>
                        </a:rPr>
                        <a:t>10(23C)(v)</a:t>
                      </a:r>
                      <a:r>
                        <a:rPr sz="2300" b="1" spc="-40" dirty="0">
                          <a:latin typeface="Calibri"/>
                          <a:cs typeface="Calibri"/>
                        </a:rPr>
                        <a:t> </a:t>
                      </a:r>
                      <a:r>
                        <a:rPr sz="2300" b="1" spc="5" dirty="0">
                          <a:latin typeface="Calibri"/>
                          <a:cs typeface="Calibri"/>
                        </a:rPr>
                        <a:t>–</a:t>
                      </a:r>
                      <a:r>
                        <a:rPr sz="2300" b="1" spc="-10" dirty="0">
                          <a:latin typeface="Calibri"/>
                          <a:cs typeface="Calibri"/>
                        </a:rPr>
                        <a:t> </a:t>
                      </a:r>
                      <a:r>
                        <a:rPr sz="2300" b="1" spc="5" dirty="0">
                          <a:latin typeface="Calibri"/>
                          <a:cs typeface="Calibri"/>
                        </a:rPr>
                        <a:t>Public</a:t>
                      </a:r>
                      <a:r>
                        <a:rPr sz="2300" b="1" spc="-50" dirty="0">
                          <a:latin typeface="Calibri"/>
                          <a:cs typeface="Calibri"/>
                        </a:rPr>
                        <a:t> </a:t>
                      </a:r>
                      <a:r>
                        <a:rPr sz="2300" b="1" dirty="0">
                          <a:latin typeface="Calibri"/>
                          <a:cs typeface="Calibri"/>
                        </a:rPr>
                        <a:t>religious</a:t>
                      </a:r>
                      <a:r>
                        <a:rPr sz="2300" b="1" spc="-10" dirty="0">
                          <a:latin typeface="Calibri"/>
                          <a:cs typeface="Calibri"/>
                        </a:rPr>
                        <a:t> </a:t>
                      </a:r>
                      <a:r>
                        <a:rPr sz="2300" b="1" spc="5" dirty="0">
                          <a:latin typeface="Calibri"/>
                          <a:cs typeface="Calibri"/>
                        </a:rPr>
                        <a:t>or religious</a:t>
                      </a:r>
                      <a:r>
                        <a:rPr sz="2300" b="1" spc="-10" dirty="0">
                          <a:latin typeface="Calibri"/>
                          <a:cs typeface="Calibri"/>
                        </a:rPr>
                        <a:t> </a:t>
                      </a:r>
                      <a:r>
                        <a:rPr sz="2300" b="1" spc="5" dirty="0">
                          <a:latin typeface="Calibri"/>
                          <a:cs typeface="Calibri"/>
                        </a:rPr>
                        <a:t>/</a:t>
                      </a:r>
                      <a:r>
                        <a:rPr sz="2300" b="1" spc="-5" dirty="0">
                          <a:latin typeface="Calibri"/>
                          <a:cs typeface="Calibri"/>
                        </a:rPr>
                        <a:t> </a:t>
                      </a:r>
                      <a:r>
                        <a:rPr sz="2300" b="1" spc="5" dirty="0">
                          <a:latin typeface="Calibri"/>
                          <a:cs typeface="Calibri"/>
                        </a:rPr>
                        <a:t>charitable </a:t>
                      </a:r>
                      <a:r>
                        <a:rPr sz="2300" b="1" spc="-505" dirty="0">
                          <a:latin typeface="Calibri"/>
                          <a:cs typeface="Calibri"/>
                        </a:rPr>
                        <a:t> </a:t>
                      </a:r>
                      <a:r>
                        <a:rPr sz="2300" b="1" spc="5" dirty="0">
                          <a:latin typeface="Calibri"/>
                          <a:cs typeface="Calibri"/>
                        </a:rPr>
                        <a:t>trust</a:t>
                      </a:r>
                      <a:endParaRPr sz="2300" dirty="0">
                        <a:latin typeface="Calibri"/>
                        <a:cs typeface="Calibri"/>
                      </a:endParaRPr>
                    </a:p>
                    <a:p>
                      <a:pPr marL="325755" indent="-253365">
                        <a:lnSpc>
                          <a:spcPct val="100000"/>
                        </a:lnSpc>
                        <a:spcBef>
                          <a:spcPts val="1345"/>
                        </a:spcBef>
                        <a:buFont typeface="Symbol"/>
                        <a:buChar char=""/>
                        <a:tabLst>
                          <a:tab pos="326390" algn="l"/>
                        </a:tabLst>
                      </a:pPr>
                      <a:r>
                        <a:rPr sz="2300" b="1" dirty="0">
                          <a:latin typeface="Calibri"/>
                          <a:cs typeface="Calibri"/>
                        </a:rPr>
                        <a:t>10(23C)(vi)</a:t>
                      </a:r>
                      <a:r>
                        <a:rPr sz="2300" b="1" spc="-50" dirty="0">
                          <a:latin typeface="Calibri"/>
                          <a:cs typeface="Calibri"/>
                        </a:rPr>
                        <a:t> </a:t>
                      </a:r>
                      <a:r>
                        <a:rPr sz="2300" b="1" spc="5" dirty="0">
                          <a:latin typeface="Calibri"/>
                          <a:cs typeface="Calibri"/>
                        </a:rPr>
                        <a:t>–</a:t>
                      </a:r>
                      <a:r>
                        <a:rPr sz="2300" b="1" spc="10" dirty="0">
                          <a:latin typeface="Calibri"/>
                          <a:cs typeface="Calibri"/>
                        </a:rPr>
                        <a:t> </a:t>
                      </a:r>
                      <a:r>
                        <a:rPr sz="2300" b="1" spc="5" dirty="0">
                          <a:latin typeface="Calibri"/>
                          <a:cs typeface="Calibri"/>
                        </a:rPr>
                        <a:t>University</a:t>
                      </a:r>
                      <a:r>
                        <a:rPr sz="2300" b="1" spc="20" dirty="0">
                          <a:latin typeface="Calibri"/>
                          <a:cs typeface="Calibri"/>
                        </a:rPr>
                        <a:t> </a:t>
                      </a:r>
                      <a:r>
                        <a:rPr sz="2300" b="1" spc="5" dirty="0">
                          <a:latin typeface="Calibri"/>
                          <a:cs typeface="Calibri"/>
                        </a:rPr>
                        <a:t>/</a:t>
                      </a:r>
                      <a:r>
                        <a:rPr sz="2300" b="1" spc="-15" dirty="0">
                          <a:latin typeface="Calibri"/>
                          <a:cs typeface="Calibri"/>
                        </a:rPr>
                        <a:t> </a:t>
                      </a:r>
                      <a:r>
                        <a:rPr sz="2300" b="1" dirty="0">
                          <a:latin typeface="Calibri"/>
                          <a:cs typeface="Calibri"/>
                        </a:rPr>
                        <a:t>Educational</a:t>
                      </a:r>
                      <a:r>
                        <a:rPr sz="2300" b="1" spc="-55" dirty="0">
                          <a:latin typeface="Calibri"/>
                          <a:cs typeface="Calibri"/>
                        </a:rPr>
                        <a:t> </a:t>
                      </a:r>
                      <a:r>
                        <a:rPr sz="2300" b="1" dirty="0">
                          <a:latin typeface="Calibri"/>
                          <a:cs typeface="Calibri"/>
                        </a:rPr>
                        <a:t>Institutions</a:t>
                      </a:r>
                      <a:endParaRPr sz="2300" dirty="0">
                        <a:latin typeface="Calibri"/>
                        <a:cs typeface="Calibri"/>
                      </a:endParaRPr>
                    </a:p>
                    <a:p>
                      <a:pPr marL="325755" indent="-253365">
                        <a:lnSpc>
                          <a:spcPct val="100000"/>
                        </a:lnSpc>
                        <a:spcBef>
                          <a:spcPts val="1345"/>
                        </a:spcBef>
                        <a:buFont typeface="Symbol"/>
                        <a:buChar char=""/>
                        <a:tabLst>
                          <a:tab pos="326390" algn="l"/>
                        </a:tabLst>
                      </a:pPr>
                      <a:r>
                        <a:rPr sz="2300" b="1" dirty="0">
                          <a:latin typeface="Calibri"/>
                          <a:cs typeface="Calibri"/>
                        </a:rPr>
                        <a:t>10(23C)(via)</a:t>
                      </a:r>
                      <a:r>
                        <a:rPr sz="2300" b="1" spc="-50" dirty="0">
                          <a:latin typeface="Calibri"/>
                          <a:cs typeface="Calibri"/>
                        </a:rPr>
                        <a:t> </a:t>
                      </a:r>
                      <a:r>
                        <a:rPr sz="2300" b="1" spc="5" dirty="0">
                          <a:latin typeface="Calibri"/>
                          <a:cs typeface="Calibri"/>
                        </a:rPr>
                        <a:t>–</a:t>
                      </a:r>
                      <a:r>
                        <a:rPr sz="2300" b="1" spc="10" dirty="0">
                          <a:latin typeface="Calibri"/>
                          <a:cs typeface="Calibri"/>
                        </a:rPr>
                        <a:t> </a:t>
                      </a:r>
                      <a:r>
                        <a:rPr sz="2300" b="1" spc="5" dirty="0">
                          <a:latin typeface="Calibri"/>
                          <a:cs typeface="Calibri"/>
                        </a:rPr>
                        <a:t>Hospital</a:t>
                      </a:r>
                      <a:r>
                        <a:rPr sz="2300" b="1" spc="-10" dirty="0">
                          <a:latin typeface="Calibri"/>
                          <a:cs typeface="Calibri"/>
                        </a:rPr>
                        <a:t> </a:t>
                      </a:r>
                      <a:r>
                        <a:rPr sz="2300" b="1" spc="5" dirty="0">
                          <a:latin typeface="Calibri"/>
                          <a:cs typeface="Calibri"/>
                        </a:rPr>
                        <a:t>/</a:t>
                      </a:r>
                      <a:r>
                        <a:rPr sz="2300" b="1" dirty="0">
                          <a:latin typeface="Calibri"/>
                          <a:cs typeface="Calibri"/>
                        </a:rPr>
                        <a:t> </a:t>
                      </a:r>
                      <a:r>
                        <a:rPr sz="2300" b="1" spc="5" dirty="0">
                          <a:latin typeface="Calibri"/>
                          <a:cs typeface="Calibri"/>
                        </a:rPr>
                        <a:t>Medical</a:t>
                      </a:r>
                      <a:r>
                        <a:rPr sz="2300" b="1" spc="-30" dirty="0">
                          <a:latin typeface="Calibri"/>
                          <a:cs typeface="Calibri"/>
                        </a:rPr>
                        <a:t> </a:t>
                      </a:r>
                      <a:r>
                        <a:rPr sz="2300" b="1" spc="-5" dirty="0">
                          <a:latin typeface="Calibri"/>
                          <a:cs typeface="Calibri"/>
                        </a:rPr>
                        <a:t>institutions</a:t>
                      </a:r>
                      <a:endParaRPr sz="2300" dirty="0">
                        <a:latin typeface="Calibri"/>
                        <a:cs typeface="Calibri"/>
                      </a:endParaRPr>
                    </a:p>
                  </a:txBody>
                  <a:tcPr marL="0" marR="0" marT="22288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0"/>
                  </a:ext>
                </a:extLst>
              </a:tr>
              <a:tr h="1179576">
                <a:tc>
                  <a:txBody>
                    <a:bodyPr/>
                    <a:lstStyle/>
                    <a:p>
                      <a:pPr>
                        <a:lnSpc>
                          <a:spcPct val="100000"/>
                        </a:lnSpc>
                      </a:pPr>
                      <a:endParaRPr sz="1900">
                        <a:latin typeface="Times New Roman"/>
                        <a:cs typeface="Times New Roman"/>
                      </a:endParaRPr>
                    </a:p>
                    <a:p>
                      <a:pPr marL="476884" marR="13335" indent="-381000">
                        <a:lnSpc>
                          <a:spcPts val="2320"/>
                        </a:lnSpc>
                      </a:pPr>
                      <a:r>
                        <a:rPr sz="2300" b="1" spc="-10" dirty="0">
                          <a:latin typeface="Calibri"/>
                          <a:cs typeface="Calibri"/>
                        </a:rPr>
                        <a:t>R</a:t>
                      </a:r>
                      <a:r>
                        <a:rPr sz="2300" b="1" spc="15" dirty="0">
                          <a:latin typeface="Calibri"/>
                          <a:cs typeface="Calibri"/>
                        </a:rPr>
                        <a:t>e</a:t>
                      </a:r>
                      <a:r>
                        <a:rPr sz="2300" b="1" spc="-10" dirty="0">
                          <a:latin typeface="Calibri"/>
                          <a:cs typeface="Calibri"/>
                        </a:rPr>
                        <a:t>g</a:t>
                      </a:r>
                      <a:r>
                        <a:rPr sz="2300" b="1" spc="10" dirty="0">
                          <a:latin typeface="Calibri"/>
                          <a:cs typeface="Calibri"/>
                        </a:rPr>
                        <a:t>i</a:t>
                      </a:r>
                      <a:r>
                        <a:rPr sz="2300" b="1" spc="-10" dirty="0">
                          <a:latin typeface="Calibri"/>
                          <a:cs typeface="Calibri"/>
                        </a:rPr>
                        <a:t>m</a:t>
                      </a:r>
                      <a:r>
                        <a:rPr sz="2300" b="1" dirty="0">
                          <a:latin typeface="Calibri"/>
                          <a:cs typeface="Calibri"/>
                        </a:rPr>
                        <a:t>e  </a:t>
                      </a:r>
                      <a:r>
                        <a:rPr sz="2300" b="1" spc="5" dirty="0">
                          <a:latin typeface="Calibri"/>
                          <a:cs typeface="Calibri"/>
                        </a:rPr>
                        <a:t>2</a:t>
                      </a:r>
                      <a:endParaRPr sz="230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73025">
                        <a:lnSpc>
                          <a:spcPct val="100000"/>
                        </a:lnSpc>
                        <a:spcBef>
                          <a:spcPts val="1739"/>
                        </a:spcBef>
                      </a:pPr>
                      <a:r>
                        <a:rPr sz="2300" b="1" spc="5" dirty="0">
                          <a:latin typeface="Calibri"/>
                          <a:cs typeface="Calibri"/>
                        </a:rPr>
                        <a:t>12AA</a:t>
                      </a:r>
                      <a:r>
                        <a:rPr sz="2300" b="1" spc="-20" dirty="0">
                          <a:latin typeface="Calibri"/>
                          <a:cs typeface="Calibri"/>
                        </a:rPr>
                        <a:t> </a:t>
                      </a:r>
                      <a:r>
                        <a:rPr sz="2300" b="1" spc="5" dirty="0">
                          <a:latin typeface="Calibri"/>
                          <a:cs typeface="Calibri"/>
                        </a:rPr>
                        <a:t>/</a:t>
                      </a:r>
                      <a:r>
                        <a:rPr sz="2300" b="1" spc="-20" dirty="0">
                          <a:latin typeface="Calibri"/>
                          <a:cs typeface="Calibri"/>
                        </a:rPr>
                        <a:t> </a:t>
                      </a:r>
                      <a:r>
                        <a:rPr sz="2300" b="1" spc="10" dirty="0">
                          <a:latin typeface="Calibri"/>
                          <a:cs typeface="Calibri"/>
                        </a:rPr>
                        <a:t>12AB</a:t>
                      </a:r>
                      <a:r>
                        <a:rPr sz="2300" b="1" spc="-30" dirty="0">
                          <a:latin typeface="Calibri"/>
                          <a:cs typeface="Calibri"/>
                        </a:rPr>
                        <a:t> </a:t>
                      </a:r>
                      <a:r>
                        <a:rPr sz="2300" b="1" spc="5" dirty="0">
                          <a:latin typeface="Calibri"/>
                          <a:cs typeface="Calibri"/>
                        </a:rPr>
                        <a:t>registered</a:t>
                      </a:r>
                      <a:r>
                        <a:rPr sz="2300" b="1" spc="-60" dirty="0">
                          <a:latin typeface="Calibri"/>
                          <a:cs typeface="Calibri"/>
                        </a:rPr>
                        <a:t> </a:t>
                      </a:r>
                      <a:r>
                        <a:rPr sz="2300" b="1" spc="5" dirty="0">
                          <a:latin typeface="Calibri"/>
                          <a:cs typeface="Calibri"/>
                        </a:rPr>
                        <a:t>entities</a:t>
                      </a:r>
                      <a:endParaRPr sz="2300" dirty="0">
                        <a:latin typeface="Calibri"/>
                        <a:cs typeface="Calibri"/>
                      </a:endParaRPr>
                    </a:p>
                  </a:txBody>
                  <a:tcPr marL="0" marR="0" marT="220979"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12"/>
          </p:nvPr>
        </p:nvSpPr>
        <p:spPr>
          <a:prstGeom prst="rect">
            <a:avLst/>
          </a:prstGeom>
        </p:spPr>
        <p:txBody>
          <a:bodyPr vert="horz" wrap="square" lIns="0" tIns="3810" rIns="0" bIns="0" rtlCol="0">
            <a:spAutoFit/>
          </a:bodyPr>
          <a:lstStyle/>
          <a:p>
            <a:pPr marL="12700">
              <a:lnSpc>
                <a:spcPct val="100000"/>
              </a:lnSpc>
              <a:spcBef>
                <a:spcPts val="30"/>
              </a:spcBef>
            </a:pPr>
            <a:r>
              <a:rPr spc="10" dirty="0"/>
              <a:t>27</a:t>
            </a:r>
          </a:p>
        </p:txBody>
      </p:sp>
      <p:graphicFrame>
        <p:nvGraphicFramePr>
          <p:cNvPr id="2" name="object 2"/>
          <p:cNvGraphicFramePr>
            <a:graphicFrameLocks noGrp="1"/>
          </p:cNvGraphicFramePr>
          <p:nvPr/>
        </p:nvGraphicFramePr>
        <p:xfrm>
          <a:off x="1270253" y="785621"/>
          <a:ext cx="8138795" cy="3668266"/>
        </p:xfrm>
        <a:graphic>
          <a:graphicData uri="http://schemas.openxmlformats.org/drawingml/2006/table">
            <a:tbl>
              <a:tblPr firstRow="1" bandRow="1">
                <a:tableStyleId>{2D5ABB26-0587-4C30-8999-92F81FD0307C}</a:tableStyleId>
              </a:tblPr>
              <a:tblGrid>
                <a:gridCol w="2800985">
                  <a:extLst>
                    <a:ext uri="{9D8B030D-6E8A-4147-A177-3AD203B41FA5}">
                      <a16:colId xmlns:a16="http://schemas.microsoft.com/office/drawing/2014/main" val="20000"/>
                    </a:ext>
                  </a:extLst>
                </a:gridCol>
                <a:gridCol w="2146935">
                  <a:extLst>
                    <a:ext uri="{9D8B030D-6E8A-4147-A177-3AD203B41FA5}">
                      <a16:colId xmlns:a16="http://schemas.microsoft.com/office/drawing/2014/main" val="20001"/>
                    </a:ext>
                  </a:extLst>
                </a:gridCol>
                <a:gridCol w="3190875">
                  <a:extLst>
                    <a:ext uri="{9D8B030D-6E8A-4147-A177-3AD203B41FA5}">
                      <a16:colId xmlns:a16="http://schemas.microsoft.com/office/drawing/2014/main" val="20002"/>
                    </a:ext>
                  </a:extLst>
                </a:gridCol>
              </a:tblGrid>
              <a:tr h="1181100">
                <a:tc gridSpan="3">
                  <a:txBody>
                    <a:bodyPr/>
                    <a:lstStyle/>
                    <a:p>
                      <a:pPr marL="5080" algn="ctr">
                        <a:lnSpc>
                          <a:spcPts val="2985"/>
                        </a:lnSpc>
                      </a:pPr>
                      <a:r>
                        <a:rPr sz="2500" b="1" spc="15" dirty="0">
                          <a:solidFill>
                            <a:srgbClr val="FF0000"/>
                          </a:solidFill>
                          <a:latin typeface="Calibri"/>
                          <a:cs typeface="Calibri"/>
                        </a:rPr>
                        <a:t>FA</a:t>
                      </a:r>
                      <a:r>
                        <a:rPr sz="2500" b="1" spc="-5" dirty="0">
                          <a:solidFill>
                            <a:srgbClr val="FF0000"/>
                          </a:solidFill>
                          <a:latin typeface="Calibri"/>
                          <a:cs typeface="Calibri"/>
                        </a:rPr>
                        <a:t> </a:t>
                      </a:r>
                      <a:r>
                        <a:rPr sz="2500" b="1" spc="10" dirty="0">
                          <a:solidFill>
                            <a:srgbClr val="FF0000"/>
                          </a:solidFill>
                          <a:latin typeface="Calibri"/>
                          <a:cs typeface="Calibri"/>
                        </a:rPr>
                        <a:t>2023</a:t>
                      </a:r>
                      <a:r>
                        <a:rPr sz="2500" b="1" spc="25" dirty="0">
                          <a:solidFill>
                            <a:srgbClr val="FF0000"/>
                          </a:solidFill>
                          <a:latin typeface="Calibri"/>
                          <a:cs typeface="Calibri"/>
                        </a:rPr>
                        <a:t> </a:t>
                      </a:r>
                      <a:r>
                        <a:rPr sz="2500" b="1" spc="15" dirty="0">
                          <a:solidFill>
                            <a:srgbClr val="FF0000"/>
                          </a:solidFill>
                          <a:latin typeface="Calibri"/>
                          <a:cs typeface="Calibri"/>
                        </a:rPr>
                        <a:t>–</a:t>
                      </a:r>
                      <a:r>
                        <a:rPr sz="2500" b="1" spc="-5" dirty="0">
                          <a:solidFill>
                            <a:srgbClr val="FF0000"/>
                          </a:solidFill>
                          <a:latin typeface="Calibri"/>
                          <a:cs typeface="Calibri"/>
                        </a:rPr>
                        <a:t> </a:t>
                      </a:r>
                      <a:r>
                        <a:rPr sz="2500" b="1" spc="10" dirty="0">
                          <a:solidFill>
                            <a:srgbClr val="FF0000"/>
                          </a:solidFill>
                          <a:latin typeface="Calibri"/>
                          <a:cs typeface="Calibri"/>
                        </a:rPr>
                        <a:t>Allowability</a:t>
                      </a:r>
                      <a:r>
                        <a:rPr sz="2500" b="1" spc="25" dirty="0">
                          <a:solidFill>
                            <a:srgbClr val="FF0000"/>
                          </a:solidFill>
                          <a:latin typeface="Calibri"/>
                          <a:cs typeface="Calibri"/>
                        </a:rPr>
                        <a:t> </a:t>
                      </a:r>
                      <a:r>
                        <a:rPr sz="2500" b="1" spc="10" dirty="0">
                          <a:solidFill>
                            <a:srgbClr val="FF0000"/>
                          </a:solidFill>
                          <a:latin typeface="Calibri"/>
                          <a:cs typeface="Calibri"/>
                        </a:rPr>
                        <a:t>vis-a-</a:t>
                      </a:r>
                      <a:r>
                        <a:rPr sz="2500" b="1" spc="-50" dirty="0">
                          <a:solidFill>
                            <a:srgbClr val="FF0000"/>
                          </a:solidFill>
                          <a:latin typeface="Calibri"/>
                          <a:cs typeface="Calibri"/>
                        </a:rPr>
                        <a:t> </a:t>
                      </a:r>
                      <a:r>
                        <a:rPr sz="2500" b="1" spc="10" dirty="0">
                          <a:solidFill>
                            <a:srgbClr val="FF0000"/>
                          </a:solidFill>
                          <a:latin typeface="Calibri"/>
                          <a:cs typeface="Calibri"/>
                        </a:rPr>
                        <a:t>vis</a:t>
                      </a:r>
                      <a:r>
                        <a:rPr sz="2500" b="1" spc="-10" dirty="0">
                          <a:solidFill>
                            <a:srgbClr val="FF0000"/>
                          </a:solidFill>
                          <a:latin typeface="Calibri"/>
                          <a:cs typeface="Calibri"/>
                        </a:rPr>
                        <a:t> </a:t>
                      </a:r>
                      <a:r>
                        <a:rPr sz="2500" b="1" spc="10" dirty="0">
                          <a:solidFill>
                            <a:srgbClr val="FF0000"/>
                          </a:solidFill>
                          <a:latin typeface="Calibri"/>
                          <a:cs typeface="Calibri"/>
                        </a:rPr>
                        <a:t>depositing</a:t>
                      </a:r>
                      <a:r>
                        <a:rPr sz="2500" b="1" spc="50" dirty="0">
                          <a:solidFill>
                            <a:srgbClr val="FF0000"/>
                          </a:solidFill>
                          <a:latin typeface="Calibri"/>
                          <a:cs typeface="Calibri"/>
                        </a:rPr>
                        <a:t> </a:t>
                      </a:r>
                      <a:r>
                        <a:rPr sz="2500" b="1" spc="5" dirty="0">
                          <a:solidFill>
                            <a:srgbClr val="FF0000"/>
                          </a:solidFill>
                          <a:latin typeface="Calibri"/>
                          <a:cs typeface="Calibri"/>
                        </a:rPr>
                        <a:t>back</a:t>
                      </a:r>
                      <a:r>
                        <a:rPr sz="2500" b="1" spc="-10" dirty="0">
                          <a:solidFill>
                            <a:srgbClr val="FF0000"/>
                          </a:solidFill>
                          <a:latin typeface="Calibri"/>
                          <a:cs typeface="Calibri"/>
                        </a:rPr>
                        <a:t> </a:t>
                      </a:r>
                      <a:r>
                        <a:rPr sz="2500" b="1" spc="15" dirty="0">
                          <a:solidFill>
                            <a:srgbClr val="FF0000"/>
                          </a:solidFill>
                          <a:latin typeface="Calibri"/>
                          <a:cs typeface="Calibri"/>
                        </a:rPr>
                        <a:t>of</a:t>
                      </a:r>
                      <a:endParaRPr sz="2500">
                        <a:latin typeface="Calibri"/>
                        <a:cs typeface="Calibri"/>
                      </a:endParaRPr>
                    </a:p>
                    <a:p>
                      <a:pPr marL="3175" algn="ctr">
                        <a:lnSpc>
                          <a:spcPct val="100000"/>
                        </a:lnSpc>
                        <a:spcBef>
                          <a:spcPts val="1964"/>
                        </a:spcBef>
                      </a:pPr>
                      <a:r>
                        <a:rPr sz="2500" b="1" spc="15" dirty="0">
                          <a:solidFill>
                            <a:srgbClr val="FF0000"/>
                          </a:solidFill>
                          <a:latin typeface="Calibri"/>
                          <a:cs typeface="Calibri"/>
                        </a:rPr>
                        <a:t>amount </a:t>
                      </a:r>
                      <a:r>
                        <a:rPr sz="2500" b="1" spc="5" dirty="0">
                          <a:solidFill>
                            <a:srgbClr val="FF0000"/>
                          </a:solidFill>
                          <a:latin typeface="Calibri"/>
                          <a:cs typeface="Calibri"/>
                        </a:rPr>
                        <a:t>spent</a:t>
                      </a:r>
                      <a:r>
                        <a:rPr sz="2500" b="1" spc="-40" dirty="0">
                          <a:solidFill>
                            <a:srgbClr val="FF0000"/>
                          </a:solidFill>
                          <a:latin typeface="Calibri"/>
                          <a:cs typeface="Calibri"/>
                        </a:rPr>
                        <a:t> </a:t>
                      </a:r>
                      <a:r>
                        <a:rPr sz="2500" b="1" spc="10" dirty="0">
                          <a:solidFill>
                            <a:srgbClr val="FF0000"/>
                          </a:solidFill>
                          <a:latin typeface="Calibri"/>
                          <a:cs typeface="Calibri"/>
                        </a:rPr>
                        <a:t>from</a:t>
                      </a:r>
                      <a:r>
                        <a:rPr sz="2500" b="1" spc="20" dirty="0">
                          <a:solidFill>
                            <a:srgbClr val="FF0000"/>
                          </a:solidFill>
                          <a:latin typeface="Calibri"/>
                          <a:cs typeface="Calibri"/>
                        </a:rPr>
                        <a:t> </a:t>
                      </a:r>
                      <a:r>
                        <a:rPr sz="2500" b="1" spc="10" dirty="0">
                          <a:solidFill>
                            <a:srgbClr val="FF0000"/>
                          </a:solidFill>
                          <a:latin typeface="Calibri"/>
                          <a:cs typeface="Calibri"/>
                        </a:rPr>
                        <a:t>corpus</a:t>
                      </a:r>
                      <a:endParaRPr sz="250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414527">
                <a:tc>
                  <a:txBody>
                    <a:bodyPr/>
                    <a:lstStyle/>
                    <a:p>
                      <a:pPr marL="412750">
                        <a:lnSpc>
                          <a:spcPts val="2090"/>
                        </a:lnSpc>
                      </a:pPr>
                      <a:r>
                        <a:rPr sz="1750" b="1" dirty="0">
                          <a:latin typeface="Calibri"/>
                          <a:cs typeface="Calibri"/>
                        </a:rPr>
                        <a:t>Section:</a:t>
                      </a:r>
                      <a:r>
                        <a:rPr sz="1750" b="1" spc="-65" dirty="0">
                          <a:latin typeface="Calibri"/>
                          <a:cs typeface="Calibri"/>
                        </a:rPr>
                        <a:t> </a:t>
                      </a:r>
                      <a:r>
                        <a:rPr sz="1750" b="1" spc="5" dirty="0">
                          <a:latin typeface="Calibri"/>
                          <a:cs typeface="Calibri"/>
                        </a:rPr>
                        <a:t>Regimes</a:t>
                      </a:r>
                      <a:r>
                        <a:rPr sz="1750" b="1" spc="-35" dirty="0">
                          <a:latin typeface="Calibri"/>
                          <a:cs typeface="Calibri"/>
                        </a:rPr>
                        <a:t> </a:t>
                      </a:r>
                      <a:r>
                        <a:rPr sz="1750" b="1" spc="5" dirty="0">
                          <a:latin typeface="Calibri"/>
                          <a:cs typeface="Calibri"/>
                        </a:rPr>
                        <a:t>1</a:t>
                      </a:r>
                      <a:r>
                        <a:rPr sz="1750" b="1" spc="-15" dirty="0">
                          <a:latin typeface="Calibri"/>
                          <a:cs typeface="Calibri"/>
                        </a:rPr>
                        <a:t> </a:t>
                      </a:r>
                      <a:r>
                        <a:rPr sz="1750" b="1" spc="5" dirty="0">
                          <a:latin typeface="Calibri"/>
                          <a:cs typeface="Calibri"/>
                        </a:rPr>
                        <a:t>&amp;</a:t>
                      </a:r>
                      <a:r>
                        <a:rPr sz="1750" b="1" spc="-30" dirty="0">
                          <a:latin typeface="Calibri"/>
                          <a:cs typeface="Calibri"/>
                        </a:rPr>
                        <a:t> </a:t>
                      </a:r>
                      <a:r>
                        <a:rPr sz="1750" b="1" spc="5" dirty="0">
                          <a:latin typeface="Calibri"/>
                          <a:cs typeface="Calibri"/>
                        </a:rPr>
                        <a:t>2</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466090">
                        <a:lnSpc>
                          <a:spcPts val="2090"/>
                        </a:lnSpc>
                      </a:pPr>
                      <a:r>
                        <a:rPr sz="1750" b="1" spc="5" dirty="0">
                          <a:latin typeface="Calibri"/>
                          <a:cs typeface="Calibri"/>
                        </a:rPr>
                        <a:t>Clause</a:t>
                      </a:r>
                      <a:r>
                        <a:rPr sz="1750" b="1" spc="-55" dirty="0">
                          <a:latin typeface="Calibri"/>
                          <a:cs typeface="Calibri"/>
                        </a:rPr>
                        <a:t> </a:t>
                      </a:r>
                      <a:r>
                        <a:rPr sz="1750" b="1" spc="5" dirty="0">
                          <a:latin typeface="Calibri"/>
                          <a:cs typeface="Calibri"/>
                        </a:rPr>
                        <a:t>of</a:t>
                      </a:r>
                      <a:r>
                        <a:rPr sz="1750" b="1" spc="-20" dirty="0">
                          <a:latin typeface="Calibri"/>
                          <a:cs typeface="Calibri"/>
                        </a:rPr>
                        <a:t> </a:t>
                      </a:r>
                      <a:r>
                        <a:rPr sz="1750" b="1" spc="-5" dirty="0">
                          <a:latin typeface="Calibri"/>
                          <a:cs typeface="Calibri"/>
                        </a:rPr>
                        <a:t>FB:</a:t>
                      </a:r>
                      <a:r>
                        <a:rPr sz="1750" b="1" spc="-35" dirty="0">
                          <a:latin typeface="Calibri"/>
                          <a:cs typeface="Calibri"/>
                        </a:rPr>
                        <a:t> </a:t>
                      </a:r>
                      <a:r>
                        <a:rPr sz="1750" b="1" spc="5" dirty="0">
                          <a:latin typeface="Calibri"/>
                          <a:cs typeface="Calibri"/>
                        </a:rPr>
                        <a:t>5</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74295">
                        <a:lnSpc>
                          <a:spcPts val="2090"/>
                        </a:lnSpc>
                      </a:pPr>
                      <a:r>
                        <a:rPr sz="1750" b="1" dirty="0">
                          <a:latin typeface="Calibri"/>
                          <a:cs typeface="Calibri"/>
                        </a:rPr>
                        <a:t>Effective</a:t>
                      </a:r>
                      <a:r>
                        <a:rPr sz="1750" b="1" spc="-55" dirty="0">
                          <a:latin typeface="Calibri"/>
                          <a:cs typeface="Calibri"/>
                        </a:rPr>
                        <a:t> </a:t>
                      </a:r>
                      <a:r>
                        <a:rPr sz="1750" b="1" dirty="0">
                          <a:latin typeface="Calibri"/>
                          <a:cs typeface="Calibri"/>
                        </a:rPr>
                        <a:t>date:</a:t>
                      </a:r>
                      <a:r>
                        <a:rPr sz="1750" b="1" spc="-25" dirty="0">
                          <a:latin typeface="Calibri"/>
                          <a:cs typeface="Calibri"/>
                        </a:rPr>
                        <a:t> </a:t>
                      </a:r>
                      <a:r>
                        <a:rPr sz="1750" b="1" dirty="0">
                          <a:latin typeface="Calibri"/>
                          <a:cs typeface="Calibri"/>
                        </a:rPr>
                        <a:t>AY</a:t>
                      </a:r>
                      <a:r>
                        <a:rPr sz="1750" b="1" spc="-15" dirty="0">
                          <a:latin typeface="Calibri"/>
                          <a:cs typeface="Calibri"/>
                        </a:rPr>
                        <a:t> </a:t>
                      </a:r>
                      <a:r>
                        <a:rPr sz="1750" b="1" spc="10" dirty="0">
                          <a:latin typeface="Calibri"/>
                          <a:cs typeface="Calibri"/>
                        </a:rPr>
                        <a:t>2023</a:t>
                      </a:r>
                      <a:r>
                        <a:rPr sz="1750" b="1" spc="-25" dirty="0">
                          <a:latin typeface="Calibri"/>
                          <a:cs typeface="Calibri"/>
                        </a:rPr>
                        <a:t> </a:t>
                      </a:r>
                      <a:r>
                        <a:rPr sz="1750" b="1" spc="5" dirty="0">
                          <a:latin typeface="Calibri"/>
                          <a:cs typeface="Calibri"/>
                        </a:rPr>
                        <a:t>– 24</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1658112">
                <a:tc gridSpan="3">
                  <a:txBody>
                    <a:bodyPr/>
                    <a:lstStyle/>
                    <a:p>
                      <a:pPr marL="73025">
                        <a:lnSpc>
                          <a:spcPts val="2080"/>
                        </a:lnSpc>
                      </a:pPr>
                      <a:r>
                        <a:rPr sz="1750" b="1" u="heavy" dirty="0">
                          <a:uFill>
                            <a:solidFill>
                              <a:srgbClr val="000000"/>
                            </a:solidFill>
                          </a:uFill>
                          <a:latin typeface="Calibri"/>
                          <a:cs typeface="Calibri"/>
                        </a:rPr>
                        <a:t>Discussion</a:t>
                      </a:r>
                      <a:endParaRPr sz="1750">
                        <a:latin typeface="Calibri"/>
                        <a:cs typeface="Calibri"/>
                      </a:endParaRPr>
                    </a:p>
                    <a:p>
                      <a:pPr marL="325755" indent="-253365">
                        <a:lnSpc>
                          <a:spcPct val="100000"/>
                        </a:lnSpc>
                        <a:spcBef>
                          <a:spcPts val="1450"/>
                        </a:spcBef>
                        <a:buFont typeface="Symbol"/>
                        <a:buChar char=""/>
                        <a:tabLst>
                          <a:tab pos="325755" algn="l"/>
                          <a:tab pos="326390" algn="l"/>
                        </a:tabLst>
                      </a:pPr>
                      <a:r>
                        <a:rPr sz="1750" b="1" spc="5" dirty="0">
                          <a:latin typeface="Calibri"/>
                          <a:cs typeface="Calibri"/>
                        </a:rPr>
                        <a:t>Amount</a:t>
                      </a:r>
                      <a:r>
                        <a:rPr sz="1750" b="1" spc="20" dirty="0">
                          <a:latin typeface="Calibri"/>
                          <a:cs typeface="Calibri"/>
                        </a:rPr>
                        <a:t> </a:t>
                      </a:r>
                      <a:r>
                        <a:rPr sz="1750" b="1" dirty="0">
                          <a:latin typeface="Calibri"/>
                          <a:cs typeface="Calibri"/>
                        </a:rPr>
                        <a:t>spent</a:t>
                      </a:r>
                      <a:r>
                        <a:rPr sz="1750" b="1" spc="-15" dirty="0">
                          <a:latin typeface="Calibri"/>
                          <a:cs typeface="Calibri"/>
                        </a:rPr>
                        <a:t> </a:t>
                      </a:r>
                      <a:r>
                        <a:rPr sz="1750" b="1" spc="5" dirty="0">
                          <a:latin typeface="Calibri"/>
                          <a:cs typeface="Calibri"/>
                        </a:rPr>
                        <a:t>from</a:t>
                      </a:r>
                      <a:r>
                        <a:rPr sz="1750" b="1" spc="25" dirty="0">
                          <a:latin typeface="Calibri"/>
                          <a:cs typeface="Calibri"/>
                        </a:rPr>
                        <a:t> </a:t>
                      </a:r>
                      <a:r>
                        <a:rPr sz="1750" b="1" spc="5" dirty="0">
                          <a:latin typeface="Calibri"/>
                          <a:cs typeface="Calibri"/>
                        </a:rPr>
                        <a:t>corpus</a:t>
                      </a:r>
                      <a:r>
                        <a:rPr sz="1750" b="1" spc="30" dirty="0">
                          <a:latin typeface="Calibri"/>
                          <a:cs typeface="Calibri"/>
                        </a:rPr>
                        <a:t> </a:t>
                      </a:r>
                      <a:r>
                        <a:rPr sz="1750" b="1" dirty="0">
                          <a:latin typeface="Calibri"/>
                          <a:cs typeface="Calibri"/>
                        </a:rPr>
                        <a:t>donation</a:t>
                      </a:r>
                      <a:r>
                        <a:rPr sz="1750" b="1" spc="-15" dirty="0">
                          <a:latin typeface="Calibri"/>
                          <a:cs typeface="Calibri"/>
                        </a:rPr>
                        <a:t> </a:t>
                      </a:r>
                      <a:r>
                        <a:rPr sz="1750" b="1" spc="-5" dirty="0">
                          <a:latin typeface="Calibri"/>
                          <a:cs typeface="Calibri"/>
                        </a:rPr>
                        <a:t>is</a:t>
                      </a:r>
                      <a:r>
                        <a:rPr sz="1750" b="1" spc="15" dirty="0">
                          <a:latin typeface="Calibri"/>
                          <a:cs typeface="Calibri"/>
                        </a:rPr>
                        <a:t> </a:t>
                      </a:r>
                      <a:r>
                        <a:rPr sz="1750" b="1" dirty="0">
                          <a:latin typeface="Calibri"/>
                          <a:cs typeface="Calibri"/>
                        </a:rPr>
                        <a:t>not allowed </a:t>
                      </a:r>
                      <a:r>
                        <a:rPr sz="1750" b="1" spc="10" dirty="0">
                          <a:latin typeface="Calibri"/>
                          <a:cs typeface="Calibri"/>
                        </a:rPr>
                        <a:t>as</a:t>
                      </a:r>
                      <a:r>
                        <a:rPr sz="1750" b="1" spc="15" dirty="0">
                          <a:latin typeface="Calibri"/>
                          <a:cs typeface="Calibri"/>
                        </a:rPr>
                        <a:t> </a:t>
                      </a:r>
                      <a:r>
                        <a:rPr sz="1750" b="1" dirty="0">
                          <a:latin typeface="Calibri"/>
                          <a:cs typeface="Calibri"/>
                        </a:rPr>
                        <a:t>deduction.</a:t>
                      </a:r>
                      <a:endParaRPr sz="1750">
                        <a:latin typeface="Calibri"/>
                        <a:cs typeface="Calibri"/>
                      </a:endParaRPr>
                    </a:p>
                    <a:p>
                      <a:pPr marL="325755" marR="263525" indent="-253365">
                        <a:lnSpc>
                          <a:spcPts val="3229"/>
                        </a:lnSpc>
                        <a:spcBef>
                          <a:spcPts val="55"/>
                        </a:spcBef>
                        <a:buFont typeface="Symbol"/>
                        <a:buChar char=""/>
                        <a:tabLst>
                          <a:tab pos="325755" algn="l"/>
                          <a:tab pos="326390" algn="l"/>
                        </a:tabLst>
                      </a:pPr>
                      <a:r>
                        <a:rPr sz="1750" b="1" spc="5" dirty="0">
                          <a:latin typeface="Calibri"/>
                          <a:cs typeface="Calibri"/>
                        </a:rPr>
                        <a:t>But</a:t>
                      </a:r>
                      <a:r>
                        <a:rPr sz="1750" b="1" spc="30" dirty="0">
                          <a:latin typeface="Calibri"/>
                          <a:cs typeface="Calibri"/>
                        </a:rPr>
                        <a:t> </a:t>
                      </a:r>
                      <a:r>
                        <a:rPr sz="1750" b="1" spc="5" dirty="0">
                          <a:latin typeface="Calibri"/>
                          <a:cs typeface="Calibri"/>
                        </a:rPr>
                        <a:t>if</a:t>
                      </a:r>
                      <a:r>
                        <a:rPr sz="1750" b="1" spc="390" dirty="0">
                          <a:latin typeface="Calibri"/>
                          <a:cs typeface="Calibri"/>
                        </a:rPr>
                        <a:t> </a:t>
                      </a:r>
                      <a:r>
                        <a:rPr sz="1750" b="1" spc="5" dirty="0">
                          <a:latin typeface="Calibri"/>
                          <a:cs typeface="Calibri"/>
                        </a:rPr>
                        <a:t>amount</a:t>
                      </a:r>
                      <a:r>
                        <a:rPr sz="1750" b="1" spc="10" dirty="0">
                          <a:latin typeface="Calibri"/>
                          <a:cs typeface="Calibri"/>
                        </a:rPr>
                        <a:t> </a:t>
                      </a:r>
                      <a:r>
                        <a:rPr sz="1750" b="1" spc="5" dirty="0">
                          <a:latin typeface="Calibri"/>
                          <a:cs typeface="Calibri"/>
                        </a:rPr>
                        <a:t>spent</a:t>
                      </a:r>
                      <a:r>
                        <a:rPr sz="1750" b="1" spc="65" dirty="0">
                          <a:latin typeface="Calibri"/>
                          <a:cs typeface="Calibri"/>
                        </a:rPr>
                        <a:t> </a:t>
                      </a:r>
                      <a:r>
                        <a:rPr sz="1750" b="1" spc="5" dirty="0">
                          <a:latin typeface="Calibri"/>
                          <a:cs typeface="Calibri"/>
                        </a:rPr>
                        <a:t>from corpus </a:t>
                      </a:r>
                      <a:r>
                        <a:rPr sz="1750" b="1" spc="20" dirty="0">
                          <a:latin typeface="Calibri"/>
                          <a:cs typeface="Calibri"/>
                        </a:rPr>
                        <a:t> </a:t>
                      </a:r>
                      <a:r>
                        <a:rPr sz="1750" b="1" dirty="0">
                          <a:latin typeface="Calibri"/>
                          <a:cs typeface="Calibri"/>
                        </a:rPr>
                        <a:t>donation</a:t>
                      </a:r>
                      <a:r>
                        <a:rPr sz="1750" b="1" spc="370" dirty="0">
                          <a:latin typeface="Calibri"/>
                          <a:cs typeface="Calibri"/>
                        </a:rPr>
                        <a:t> </a:t>
                      </a:r>
                      <a:r>
                        <a:rPr sz="1750" b="1" spc="-5" dirty="0">
                          <a:latin typeface="Calibri"/>
                          <a:cs typeface="Calibri"/>
                        </a:rPr>
                        <a:t>is</a:t>
                      </a:r>
                      <a:r>
                        <a:rPr sz="1750" b="1" spc="440" dirty="0">
                          <a:latin typeface="Calibri"/>
                          <a:cs typeface="Calibri"/>
                        </a:rPr>
                        <a:t> </a:t>
                      </a:r>
                      <a:r>
                        <a:rPr sz="1750" b="1" dirty="0">
                          <a:latin typeface="Calibri"/>
                          <a:cs typeface="Calibri"/>
                        </a:rPr>
                        <a:t>replenished</a:t>
                      </a:r>
                      <a:r>
                        <a:rPr sz="1750" b="1" spc="440" dirty="0">
                          <a:latin typeface="Calibri"/>
                          <a:cs typeface="Calibri"/>
                        </a:rPr>
                        <a:t> </a:t>
                      </a:r>
                      <a:r>
                        <a:rPr sz="1750" b="1" spc="5" dirty="0">
                          <a:latin typeface="Calibri"/>
                          <a:cs typeface="Calibri"/>
                        </a:rPr>
                        <a:t>from income</a:t>
                      </a:r>
                      <a:r>
                        <a:rPr sz="1750" b="1" spc="-15" dirty="0">
                          <a:latin typeface="Calibri"/>
                          <a:cs typeface="Calibri"/>
                        </a:rPr>
                        <a:t> </a:t>
                      </a:r>
                      <a:r>
                        <a:rPr sz="1750" b="1" spc="-5" dirty="0">
                          <a:latin typeface="Calibri"/>
                          <a:cs typeface="Calibri"/>
                        </a:rPr>
                        <a:t>it</a:t>
                      </a:r>
                      <a:r>
                        <a:rPr sz="1750" b="1" spc="409" dirty="0">
                          <a:latin typeface="Calibri"/>
                          <a:cs typeface="Calibri"/>
                        </a:rPr>
                        <a:t> </a:t>
                      </a:r>
                      <a:r>
                        <a:rPr sz="1750" b="1" spc="10" dirty="0">
                          <a:latin typeface="Calibri"/>
                          <a:cs typeface="Calibri"/>
                        </a:rPr>
                        <a:t>can </a:t>
                      </a:r>
                      <a:r>
                        <a:rPr sz="1750" b="1" spc="-385" dirty="0">
                          <a:latin typeface="Calibri"/>
                          <a:cs typeface="Calibri"/>
                        </a:rPr>
                        <a:t> </a:t>
                      </a:r>
                      <a:r>
                        <a:rPr sz="1750" b="1" spc="-5" dirty="0">
                          <a:latin typeface="Calibri"/>
                          <a:cs typeface="Calibri"/>
                        </a:rPr>
                        <a:t>be</a:t>
                      </a:r>
                      <a:r>
                        <a:rPr sz="1750" b="1" spc="-40" dirty="0">
                          <a:latin typeface="Calibri"/>
                          <a:cs typeface="Calibri"/>
                        </a:rPr>
                        <a:t> </a:t>
                      </a:r>
                      <a:r>
                        <a:rPr sz="1750" b="1" dirty="0">
                          <a:latin typeface="Calibri"/>
                          <a:cs typeface="Calibri"/>
                        </a:rPr>
                        <a:t>claimed</a:t>
                      </a:r>
                      <a:r>
                        <a:rPr sz="1750" b="1" spc="-20" dirty="0">
                          <a:latin typeface="Calibri"/>
                          <a:cs typeface="Calibri"/>
                        </a:rPr>
                        <a:t> </a:t>
                      </a:r>
                      <a:r>
                        <a:rPr sz="1750" b="1" spc="10" dirty="0">
                          <a:latin typeface="Calibri"/>
                          <a:cs typeface="Calibri"/>
                        </a:rPr>
                        <a:t>as</a:t>
                      </a:r>
                      <a:r>
                        <a:rPr sz="1750" b="1" spc="-10" dirty="0">
                          <a:latin typeface="Calibri"/>
                          <a:cs typeface="Calibri"/>
                        </a:rPr>
                        <a:t> </a:t>
                      </a:r>
                      <a:r>
                        <a:rPr sz="1750" b="1" dirty="0">
                          <a:latin typeface="Calibri"/>
                          <a:cs typeface="Calibri"/>
                        </a:rPr>
                        <a:t>application</a:t>
                      </a:r>
                      <a:r>
                        <a:rPr sz="1750" b="1" spc="-20" dirty="0">
                          <a:latin typeface="Calibri"/>
                          <a:cs typeface="Calibri"/>
                        </a:rPr>
                        <a:t> </a:t>
                      </a:r>
                      <a:r>
                        <a:rPr sz="1750" b="1" spc="5" dirty="0">
                          <a:latin typeface="Calibri"/>
                          <a:cs typeface="Calibri"/>
                        </a:rPr>
                        <a:t>subject</a:t>
                      </a:r>
                      <a:r>
                        <a:rPr sz="1750" b="1" spc="-40" dirty="0">
                          <a:latin typeface="Calibri"/>
                          <a:cs typeface="Calibri"/>
                        </a:rPr>
                        <a:t> </a:t>
                      </a:r>
                      <a:r>
                        <a:rPr sz="1750" b="1" spc="5" dirty="0">
                          <a:latin typeface="Calibri"/>
                          <a:cs typeface="Calibri"/>
                        </a:rPr>
                        <a:t>to</a:t>
                      </a:r>
                      <a:r>
                        <a:rPr sz="1750" b="1" spc="-5" dirty="0">
                          <a:latin typeface="Calibri"/>
                          <a:cs typeface="Calibri"/>
                        </a:rPr>
                        <a:t> </a:t>
                      </a:r>
                      <a:r>
                        <a:rPr sz="1750" b="1" spc="5" dirty="0">
                          <a:latin typeface="Calibri"/>
                          <a:cs typeface="Calibri"/>
                        </a:rPr>
                        <a:t>conditions</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414527">
                <a:tc gridSpan="3">
                  <a:txBody>
                    <a:bodyPr/>
                    <a:lstStyle/>
                    <a:p>
                      <a:pPr marL="73025">
                        <a:lnSpc>
                          <a:spcPts val="2090"/>
                        </a:lnSpc>
                      </a:pPr>
                      <a:r>
                        <a:rPr sz="1750" b="1" u="heavy" dirty="0">
                          <a:uFill>
                            <a:solidFill>
                              <a:srgbClr val="000000"/>
                            </a:solidFill>
                          </a:uFill>
                          <a:latin typeface="Calibri"/>
                          <a:cs typeface="Calibri"/>
                        </a:rPr>
                        <a:t>Proposal</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97853" y="352425"/>
            <a:ext cx="9397047" cy="7086600"/>
            <a:chOff x="1274063" y="789431"/>
            <a:chExt cx="8194675" cy="6074410"/>
          </a:xfrm>
        </p:grpSpPr>
        <p:sp>
          <p:nvSpPr>
            <p:cNvPr id="3" name="object 3"/>
            <p:cNvSpPr/>
            <p:nvPr/>
          </p:nvSpPr>
          <p:spPr>
            <a:xfrm>
              <a:off x="1274051" y="789431"/>
              <a:ext cx="8144509" cy="6074410"/>
            </a:xfrm>
            <a:custGeom>
              <a:avLst/>
              <a:gdLst/>
              <a:ahLst/>
              <a:cxnLst/>
              <a:rect l="l" t="t" r="r" b="b"/>
              <a:pathLst>
                <a:path w="8144509" h="6074409">
                  <a:moveTo>
                    <a:pt x="8144256" y="0"/>
                  </a:moveTo>
                  <a:lnTo>
                    <a:pt x="8139684" y="0"/>
                  </a:lnTo>
                  <a:lnTo>
                    <a:pt x="8139684" y="6350"/>
                  </a:lnTo>
                  <a:lnTo>
                    <a:pt x="8139684" y="6068060"/>
                  </a:lnTo>
                  <a:lnTo>
                    <a:pt x="6096" y="6068060"/>
                  </a:lnTo>
                  <a:lnTo>
                    <a:pt x="6096" y="6350"/>
                  </a:lnTo>
                  <a:lnTo>
                    <a:pt x="8139684" y="6350"/>
                  </a:lnTo>
                  <a:lnTo>
                    <a:pt x="8139684" y="0"/>
                  </a:lnTo>
                  <a:lnTo>
                    <a:pt x="0" y="0"/>
                  </a:lnTo>
                  <a:lnTo>
                    <a:pt x="0" y="6350"/>
                  </a:lnTo>
                  <a:lnTo>
                    <a:pt x="0" y="6068060"/>
                  </a:lnTo>
                  <a:lnTo>
                    <a:pt x="0" y="6074410"/>
                  </a:lnTo>
                  <a:lnTo>
                    <a:pt x="8144256" y="6074410"/>
                  </a:lnTo>
                  <a:lnTo>
                    <a:pt x="8144256" y="6068580"/>
                  </a:lnTo>
                  <a:lnTo>
                    <a:pt x="8144256" y="6068060"/>
                  </a:lnTo>
                  <a:lnTo>
                    <a:pt x="8144256" y="0"/>
                  </a:lnTo>
                  <a:close/>
                </a:path>
              </a:pathLst>
            </a:custGeom>
            <a:solidFill>
              <a:srgbClr val="000000"/>
            </a:solidFill>
          </p:spPr>
          <p:txBody>
            <a:bodyPr wrap="square" lIns="0" tIns="0" rIns="0" bIns="0" rtlCol="0"/>
            <a:lstStyle/>
            <a:p>
              <a:endParaRPr/>
            </a:p>
          </p:txBody>
        </p:sp>
        <p:pic>
          <p:nvPicPr>
            <p:cNvPr id="4" name="object 4"/>
            <p:cNvPicPr/>
            <p:nvPr/>
          </p:nvPicPr>
          <p:blipFill>
            <a:blip r:embed="rId2" cstate="print"/>
            <a:stretch>
              <a:fillRect/>
            </a:stretch>
          </p:blipFill>
          <p:spPr>
            <a:xfrm>
              <a:off x="1584959" y="795528"/>
              <a:ext cx="7883651" cy="5928359"/>
            </a:xfrm>
            <a:prstGeom prst="rect">
              <a:avLst/>
            </a:prstGeom>
          </p:spPr>
        </p:pic>
      </p:grpSp>
      <p:sp>
        <p:nvSpPr>
          <p:cNvPr id="5" name="object 5"/>
          <p:cNvSpPr txBox="1">
            <a:spLocks noGrp="1"/>
          </p:cNvSpPr>
          <p:nvPr>
            <p:ph type="sldNum" sz="quarter" idx="12"/>
          </p:nvPr>
        </p:nvSpPr>
        <p:spPr>
          <a:prstGeom prst="rect">
            <a:avLst/>
          </a:prstGeom>
        </p:spPr>
        <p:txBody>
          <a:bodyPr vert="horz" wrap="square" lIns="0" tIns="3810" rIns="0" bIns="0" rtlCol="0">
            <a:spAutoFit/>
          </a:bodyPr>
          <a:lstStyle/>
          <a:p>
            <a:pPr marL="12700">
              <a:lnSpc>
                <a:spcPct val="100000"/>
              </a:lnSpc>
              <a:spcBef>
                <a:spcPts val="30"/>
              </a:spcBef>
            </a:pPr>
            <a:r>
              <a:rPr spc="10" dirty="0"/>
              <a:t>28</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12"/>
          </p:nvPr>
        </p:nvSpPr>
        <p:spPr>
          <a:prstGeom prst="rect">
            <a:avLst/>
          </a:prstGeom>
        </p:spPr>
        <p:txBody>
          <a:bodyPr vert="horz" wrap="square" lIns="0" tIns="3810" rIns="0" bIns="0" rtlCol="0">
            <a:spAutoFit/>
          </a:bodyPr>
          <a:lstStyle/>
          <a:p>
            <a:pPr marL="12700">
              <a:lnSpc>
                <a:spcPct val="100000"/>
              </a:lnSpc>
              <a:spcBef>
                <a:spcPts val="30"/>
              </a:spcBef>
            </a:pPr>
            <a:r>
              <a:rPr spc="10" dirty="0"/>
              <a:t>29</a:t>
            </a:r>
          </a:p>
        </p:txBody>
      </p:sp>
      <p:graphicFrame>
        <p:nvGraphicFramePr>
          <p:cNvPr id="2" name="object 2"/>
          <p:cNvGraphicFramePr>
            <a:graphicFrameLocks noGrp="1"/>
          </p:cNvGraphicFramePr>
          <p:nvPr/>
        </p:nvGraphicFramePr>
        <p:xfrm>
          <a:off x="1270253" y="785621"/>
          <a:ext cx="8136888" cy="3080002"/>
        </p:xfrm>
        <a:graphic>
          <a:graphicData uri="http://schemas.openxmlformats.org/drawingml/2006/table">
            <a:tbl>
              <a:tblPr firstRow="1" bandRow="1">
                <a:tableStyleId>{2D5ABB26-0587-4C30-8999-92F81FD0307C}</a:tableStyleId>
              </a:tblPr>
              <a:tblGrid>
                <a:gridCol w="2668270">
                  <a:extLst>
                    <a:ext uri="{9D8B030D-6E8A-4147-A177-3AD203B41FA5}">
                      <a16:colId xmlns:a16="http://schemas.microsoft.com/office/drawing/2014/main" val="20000"/>
                    </a:ext>
                  </a:extLst>
                </a:gridCol>
                <a:gridCol w="2025014">
                  <a:extLst>
                    <a:ext uri="{9D8B030D-6E8A-4147-A177-3AD203B41FA5}">
                      <a16:colId xmlns:a16="http://schemas.microsoft.com/office/drawing/2014/main" val="20001"/>
                    </a:ext>
                  </a:extLst>
                </a:gridCol>
                <a:gridCol w="3443604">
                  <a:extLst>
                    <a:ext uri="{9D8B030D-6E8A-4147-A177-3AD203B41FA5}">
                      <a16:colId xmlns:a16="http://schemas.microsoft.com/office/drawing/2014/main" val="20002"/>
                    </a:ext>
                  </a:extLst>
                </a:gridCol>
              </a:tblGrid>
              <a:tr h="594360">
                <a:tc gridSpan="3">
                  <a:txBody>
                    <a:bodyPr/>
                    <a:lstStyle/>
                    <a:p>
                      <a:pPr marL="705485">
                        <a:lnSpc>
                          <a:spcPts val="2985"/>
                        </a:lnSpc>
                      </a:pPr>
                      <a:r>
                        <a:rPr sz="2500" b="1" spc="15" dirty="0">
                          <a:solidFill>
                            <a:srgbClr val="FF0000"/>
                          </a:solidFill>
                          <a:latin typeface="Calibri"/>
                          <a:cs typeface="Calibri"/>
                        </a:rPr>
                        <a:t>FA</a:t>
                      </a:r>
                      <a:r>
                        <a:rPr sz="2500" b="1" dirty="0">
                          <a:solidFill>
                            <a:srgbClr val="FF0000"/>
                          </a:solidFill>
                          <a:latin typeface="Calibri"/>
                          <a:cs typeface="Calibri"/>
                        </a:rPr>
                        <a:t> </a:t>
                      </a:r>
                      <a:r>
                        <a:rPr sz="2500" b="1" spc="10" dirty="0">
                          <a:solidFill>
                            <a:srgbClr val="FF0000"/>
                          </a:solidFill>
                          <a:latin typeface="Calibri"/>
                          <a:cs typeface="Calibri"/>
                        </a:rPr>
                        <a:t>2023</a:t>
                      </a:r>
                      <a:r>
                        <a:rPr sz="2500" b="1" spc="25" dirty="0">
                          <a:solidFill>
                            <a:srgbClr val="FF0000"/>
                          </a:solidFill>
                          <a:latin typeface="Calibri"/>
                          <a:cs typeface="Calibri"/>
                        </a:rPr>
                        <a:t> </a:t>
                      </a:r>
                      <a:r>
                        <a:rPr sz="2500" b="1" spc="15" dirty="0">
                          <a:solidFill>
                            <a:srgbClr val="FF0000"/>
                          </a:solidFill>
                          <a:latin typeface="Calibri"/>
                          <a:cs typeface="Calibri"/>
                        </a:rPr>
                        <a:t>–</a:t>
                      </a:r>
                      <a:r>
                        <a:rPr sz="2500" b="1" dirty="0">
                          <a:solidFill>
                            <a:srgbClr val="FF0000"/>
                          </a:solidFill>
                          <a:latin typeface="Calibri"/>
                          <a:cs typeface="Calibri"/>
                        </a:rPr>
                        <a:t> </a:t>
                      </a:r>
                      <a:r>
                        <a:rPr sz="2500" b="1" spc="10" dirty="0">
                          <a:solidFill>
                            <a:srgbClr val="FF0000"/>
                          </a:solidFill>
                          <a:latin typeface="Calibri"/>
                          <a:cs typeface="Calibri"/>
                        </a:rPr>
                        <a:t>Allowability</a:t>
                      </a:r>
                      <a:r>
                        <a:rPr sz="2500" b="1" spc="30" dirty="0">
                          <a:solidFill>
                            <a:srgbClr val="FF0000"/>
                          </a:solidFill>
                          <a:latin typeface="Calibri"/>
                          <a:cs typeface="Calibri"/>
                        </a:rPr>
                        <a:t> </a:t>
                      </a:r>
                      <a:r>
                        <a:rPr sz="2500" b="1" spc="10" dirty="0">
                          <a:solidFill>
                            <a:srgbClr val="FF0000"/>
                          </a:solidFill>
                          <a:latin typeface="Calibri"/>
                          <a:cs typeface="Calibri"/>
                        </a:rPr>
                        <a:t>vis-a-</a:t>
                      </a:r>
                      <a:r>
                        <a:rPr sz="2500" b="1" spc="-50" dirty="0">
                          <a:solidFill>
                            <a:srgbClr val="FF0000"/>
                          </a:solidFill>
                          <a:latin typeface="Calibri"/>
                          <a:cs typeface="Calibri"/>
                        </a:rPr>
                        <a:t> </a:t>
                      </a:r>
                      <a:r>
                        <a:rPr sz="2500" b="1" spc="10" dirty="0">
                          <a:solidFill>
                            <a:srgbClr val="FF0000"/>
                          </a:solidFill>
                          <a:latin typeface="Calibri"/>
                          <a:cs typeface="Calibri"/>
                        </a:rPr>
                        <a:t>vis</a:t>
                      </a:r>
                      <a:r>
                        <a:rPr sz="2500" b="1" spc="-5" dirty="0">
                          <a:solidFill>
                            <a:srgbClr val="FF0000"/>
                          </a:solidFill>
                          <a:latin typeface="Calibri"/>
                          <a:cs typeface="Calibri"/>
                        </a:rPr>
                        <a:t> </a:t>
                      </a:r>
                      <a:r>
                        <a:rPr sz="2500" b="1" spc="10" dirty="0">
                          <a:solidFill>
                            <a:srgbClr val="FF0000"/>
                          </a:solidFill>
                          <a:latin typeface="Calibri"/>
                          <a:cs typeface="Calibri"/>
                        </a:rPr>
                        <a:t>repayment</a:t>
                      </a:r>
                      <a:r>
                        <a:rPr sz="2500" b="1" spc="50" dirty="0">
                          <a:solidFill>
                            <a:srgbClr val="FF0000"/>
                          </a:solidFill>
                          <a:latin typeface="Calibri"/>
                          <a:cs typeface="Calibri"/>
                        </a:rPr>
                        <a:t> </a:t>
                      </a:r>
                      <a:r>
                        <a:rPr sz="2500" b="1" spc="15" dirty="0">
                          <a:solidFill>
                            <a:srgbClr val="FF0000"/>
                          </a:solidFill>
                          <a:latin typeface="Calibri"/>
                          <a:cs typeface="Calibri"/>
                        </a:rPr>
                        <a:t>of</a:t>
                      </a:r>
                      <a:r>
                        <a:rPr sz="2500" b="1" spc="25" dirty="0">
                          <a:solidFill>
                            <a:srgbClr val="FF0000"/>
                          </a:solidFill>
                          <a:latin typeface="Calibri"/>
                          <a:cs typeface="Calibri"/>
                        </a:rPr>
                        <a:t> </a:t>
                      </a:r>
                      <a:r>
                        <a:rPr sz="2500" b="1" spc="5" dirty="0">
                          <a:solidFill>
                            <a:srgbClr val="FF0000"/>
                          </a:solidFill>
                          <a:latin typeface="Calibri"/>
                          <a:cs typeface="Calibri"/>
                        </a:rPr>
                        <a:t>loan</a:t>
                      </a:r>
                      <a:endParaRPr sz="250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413003">
                <a:tc>
                  <a:txBody>
                    <a:bodyPr/>
                    <a:lstStyle/>
                    <a:p>
                      <a:pPr marL="339725">
                        <a:lnSpc>
                          <a:spcPts val="2090"/>
                        </a:lnSpc>
                      </a:pPr>
                      <a:r>
                        <a:rPr sz="1750" b="1" dirty="0">
                          <a:latin typeface="Calibri"/>
                          <a:cs typeface="Calibri"/>
                        </a:rPr>
                        <a:t>Section:</a:t>
                      </a:r>
                      <a:r>
                        <a:rPr sz="1750" b="1" spc="-65" dirty="0">
                          <a:latin typeface="Calibri"/>
                          <a:cs typeface="Calibri"/>
                        </a:rPr>
                        <a:t> </a:t>
                      </a:r>
                      <a:r>
                        <a:rPr sz="1750" b="1" spc="5" dirty="0">
                          <a:latin typeface="Calibri"/>
                          <a:cs typeface="Calibri"/>
                        </a:rPr>
                        <a:t>Regimes</a:t>
                      </a:r>
                      <a:r>
                        <a:rPr sz="1750" b="1" spc="-35" dirty="0">
                          <a:latin typeface="Calibri"/>
                          <a:cs typeface="Calibri"/>
                        </a:rPr>
                        <a:t> </a:t>
                      </a:r>
                      <a:r>
                        <a:rPr sz="1750" b="1" spc="5" dirty="0">
                          <a:latin typeface="Calibri"/>
                          <a:cs typeface="Calibri"/>
                        </a:rPr>
                        <a:t>1</a:t>
                      </a:r>
                      <a:r>
                        <a:rPr sz="1750" b="1" spc="-15" dirty="0">
                          <a:latin typeface="Calibri"/>
                          <a:cs typeface="Calibri"/>
                        </a:rPr>
                        <a:t> </a:t>
                      </a:r>
                      <a:r>
                        <a:rPr sz="1750" b="1" spc="5" dirty="0">
                          <a:latin typeface="Calibri"/>
                          <a:cs typeface="Calibri"/>
                        </a:rPr>
                        <a:t>&amp;</a:t>
                      </a:r>
                      <a:r>
                        <a:rPr sz="1750" b="1" spc="-30" dirty="0">
                          <a:latin typeface="Calibri"/>
                          <a:cs typeface="Calibri"/>
                        </a:rPr>
                        <a:t> </a:t>
                      </a:r>
                      <a:r>
                        <a:rPr sz="1750" b="1" spc="5" dirty="0">
                          <a:latin typeface="Calibri"/>
                          <a:cs typeface="Calibri"/>
                        </a:rPr>
                        <a:t>2</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95605">
                        <a:lnSpc>
                          <a:spcPts val="2090"/>
                        </a:lnSpc>
                      </a:pPr>
                      <a:r>
                        <a:rPr sz="1750" b="1" spc="5" dirty="0">
                          <a:latin typeface="Calibri"/>
                          <a:cs typeface="Calibri"/>
                        </a:rPr>
                        <a:t>Clause</a:t>
                      </a:r>
                      <a:r>
                        <a:rPr sz="1750" b="1" spc="-55" dirty="0">
                          <a:latin typeface="Calibri"/>
                          <a:cs typeface="Calibri"/>
                        </a:rPr>
                        <a:t> </a:t>
                      </a:r>
                      <a:r>
                        <a:rPr sz="1750" b="1" spc="5" dirty="0">
                          <a:latin typeface="Calibri"/>
                          <a:cs typeface="Calibri"/>
                        </a:rPr>
                        <a:t>of</a:t>
                      </a:r>
                      <a:r>
                        <a:rPr sz="1750" b="1" spc="-20" dirty="0">
                          <a:latin typeface="Calibri"/>
                          <a:cs typeface="Calibri"/>
                        </a:rPr>
                        <a:t> </a:t>
                      </a:r>
                      <a:r>
                        <a:rPr sz="1750" b="1" spc="-5" dirty="0">
                          <a:latin typeface="Calibri"/>
                          <a:cs typeface="Calibri"/>
                        </a:rPr>
                        <a:t>FB:</a:t>
                      </a:r>
                      <a:r>
                        <a:rPr sz="1750" b="1" spc="-35" dirty="0">
                          <a:latin typeface="Calibri"/>
                          <a:cs typeface="Calibri"/>
                        </a:rPr>
                        <a:t> </a:t>
                      </a:r>
                      <a:r>
                        <a:rPr sz="1750" b="1" spc="5" dirty="0">
                          <a:latin typeface="Calibri"/>
                          <a:cs typeface="Calibri"/>
                        </a:rPr>
                        <a:t>7</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73025">
                        <a:lnSpc>
                          <a:spcPts val="2090"/>
                        </a:lnSpc>
                      </a:pPr>
                      <a:r>
                        <a:rPr sz="1750" b="1" dirty="0">
                          <a:latin typeface="Calibri"/>
                          <a:cs typeface="Calibri"/>
                        </a:rPr>
                        <a:t>Effective</a:t>
                      </a:r>
                      <a:r>
                        <a:rPr sz="1750" b="1" spc="-55" dirty="0">
                          <a:latin typeface="Calibri"/>
                          <a:cs typeface="Calibri"/>
                        </a:rPr>
                        <a:t> </a:t>
                      </a:r>
                      <a:r>
                        <a:rPr sz="1750" b="1" dirty="0">
                          <a:latin typeface="Calibri"/>
                          <a:cs typeface="Calibri"/>
                        </a:rPr>
                        <a:t>date:</a:t>
                      </a:r>
                      <a:r>
                        <a:rPr sz="1750" b="1" spc="-25" dirty="0">
                          <a:latin typeface="Calibri"/>
                          <a:cs typeface="Calibri"/>
                        </a:rPr>
                        <a:t> </a:t>
                      </a:r>
                      <a:r>
                        <a:rPr sz="1750" b="1" dirty="0">
                          <a:latin typeface="Calibri"/>
                          <a:cs typeface="Calibri"/>
                        </a:rPr>
                        <a:t>AY</a:t>
                      </a:r>
                      <a:r>
                        <a:rPr sz="1750" b="1" spc="-15" dirty="0">
                          <a:latin typeface="Calibri"/>
                          <a:cs typeface="Calibri"/>
                        </a:rPr>
                        <a:t> </a:t>
                      </a:r>
                      <a:r>
                        <a:rPr sz="1750" b="1" spc="10" dirty="0">
                          <a:latin typeface="Calibri"/>
                          <a:cs typeface="Calibri"/>
                        </a:rPr>
                        <a:t>2023</a:t>
                      </a:r>
                      <a:r>
                        <a:rPr sz="1750" b="1" spc="-25" dirty="0">
                          <a:latin typeface="Calibri"/>
                          <a:cs typeface="Calibri"/>
                        </a:rPr>
                        <a:t> </a:t>
                      </a:r>
                      <a:r>
                        <a:rPr sz="1750" b="1" spc="5" dirty="0">
                          <a:latin typeface="Calibri"/>
                          <a:cs typeface="Calibri"/>
                        </a:rPr>
                        <a:t>– 24</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1658112">
                <a:tc gridSpan="3">
                  <a:txBody>
                    <a:bodyPr/>
                    <a:lstStyle/>
                    <a:p>
                      <a:pPr marL="73025">
                        <a:lnSpc>
                          <a:spcPts val="2080"/>
                        </a:lnSpc>
                      </a:pPr>
                      <a:r>
                        <a:rPr sz="1750" b="1" u="heavy" dirty="0">
                          <a:uFill>
                            <a:solidFill>
                              <a:srgbClr val="000000"/>
                            </a:solidFill>
                          </a:uFill>
                          <a:latin typeface="Calibri"/>
                          <a:cs typeface="Calibri"/>
                        </a:rPr>
                        <a:t>Discussion</a:t>
                      </a:r>
                      <a:endParaRPr sz="1750">
                        <a:latin typeface="Calibri"/>
                        <a:cs typeface="Calibri"/>
                      </a:endParaRPr>
                    </a:p>
                    <a:p>
                      <a:pPr marL="325755" indent="-253365">
                        <a:lnSpc>
                          <a:spcPct val="100000"/>
                        </a:lnSpc>
                        <a:spcBef>
                          <a:spcPts val="1450"/>
                        </a:spcBef>
                        <a:buFont typeface="Symbol"/>
                        <a:buChar char=""/>
                        <a:tabLst>
                          <a:tab pos="325755" algn="l"/>
                          <a:tab pos="326390" algn="l"/>
                        </a:tabLst>
                      </a:pPr>
                      <a:r>
                        <a:rPr sz="1750" b="1" spc="5" dirty="0">
                          <a:latin typeface="Calibri"/>
                          <a:cs typeface="Calibri"/>
                        </a:rPr>
                        <a:t>Amount</a:t>
                      </a:r>
                      <a:r>
                        <a:rPr sz="1750" b="1" spc="-10" dirty="0">
                          <a:latin typeface="Calibri"/>
                          <a:cs typeface="Calibri"/>
                        </a:rPr>
                        <a:t> </a:t>
                      </a:r>
                      <a:r>
                        <a:rPr sz="1750" b="1" spc="5" dirty="0">
                          <a:latin typeface="Calibri"/>
                          <a:cs typeface="Calibri"/>
                        </a:rPr>
                        <a:t>spent</a:t>
                      </a:r>
                      <a:r>
                        <a:rPr sz="1750" b="1" spc="-20" dirty="0">
                          <a:latin typeface="Calibri"/>
                          <a:cs typeface="Calibri"/>
                        </a:rPr>
                        <a:t> </a:t>
                      </a:r>
                      <a:r>
                        <a:rPr sz="1750" b="1" spc="5" dirty="0">
                          <a:latin typeface="Calibri"/>
                          <a:cs typeface="Calibri"/>
                        </a:rPr>
                        <a:t>from</a:t>
                      </a:r>
                      <a:r>
                        <a:rPr sz="1750" b="1" spc="-20" dirty="0">
                          <a:latin typeface="Calibri"/>
                          <a:cs typeface="Calibri"/>
                        </a:rPr>
                        <a:t> </a:t>
                      </a:r>
                      <a:r>
                        <a:rPr sz="1750" b="1" spc="5" dirty="0">
                          <a:latin typeface="Calibri"/>
                          <a:cs typeface="Calibri"/>
                        </a:rPr>
                        <a:t>loan</a:t>
                      </a:r>
                      <a:r>
                        <a:rPr sz="1750" b="1" spc="-5" dirty="0">
                          <a:latin typeface="Calibri"/>
                          <a:cs typeface="Calibri"/>
                        </a:rPr>
                        <a:t> </a:t>
                      </a:r>
                      <a:r>
                        <a:rPr sz="1750" b="1" spc="5" dirty="0">
                          <a:latin typeface="Calibri"/>
                          <a:cs typeface="Calibri"/>
                        </a:rPr>
                        <a:t>is</a:t>
                      </a:r>
                      <a:r>
                        <a:rPr sz="1750" b="1" spc="-15" dirty="0">
                          <a:latin typeface="Calibri"/>
                          <a:cs typeface="Calibri"/>
                        </a:rPr>
                        <a:t> </a:t>
                      </a:r>
                      <a:r>
                        <a:rPr sz="1750" b="1" dirty="0">
                          <a:latin typeface="Calibri"/>
                          <a:cs typeface="Calibri"/>
                        </a:rPr>
                        <a:t>not</a:t>
                      </a:r>
                      <a:r>
                        <a:rPr sz="1750" b="1" spc="-20" dirty="0">
                          <a:latin typeface="Calibri"/>
                          <a:cs typeface="Calibri"/>
                        </a:rPr>
                        <a:t> </a:t>
                      </a:r>
                      <a:r>
                        <a:rPr sz="1750" b="1" spc="5" dirty="0">
                          <a:latin typeface="Calibri"/>
                          <a:cs typeface="Calibri"/>
                        </a:rPr>
                        <a:t>allowed</a:t>
                      </a:r>
                      <a:r>
                        <a:rPr sz="1750" b="1" spc="-25" dirty="0">
                          <a:latin typeface="Calibri"/>
                          <a:cs typeface="Calibri"/>
                        </a:rPr>
                        <a:t> </a:t>
                      </a:r>
                      <a:r>
                        <a:rPr sz="1750" b="1" spc="10" dirty="0">
                          <a:latin typeface="Calibri"/>
                          <a:cs typeface="Calibri"/>
                        </a:rPr>
                        <a:t>as</a:t>
                      </a:r>
                      <a:r>
                        <a:rPr sz="1750" b="1" spc="-25" dirty="0">
                          <a:latin typeface="Calibri"/>
                          <a:cs typeface="Calibri"/>
                        </a:rPr>
                        <a:t> </a:t>
                      </a:r>
                      <a:r>
                        <a:rPr sz="1750" b="1" dirty="0">
                          <a:latin typeface="Calibri"/>
                          <a:cs typeface="Calibri"/>
                        </a:rPr>
                        <a:t>deduction.</a:t>
                      </a:r>
                      <a:endParaRPr sz="1750">
                        <a:latin typeface="Calibri"/>
                        <a:cs typeface="Calibri"/>
                      </a:endParaRPr>
                    </a:p>
                    <a:p>
                      <a:pPr marL="325755" marR="799465" indent="-253365">
                        <a:lnSpc>
                          <a:spcPts val="3229"/>
                        </a:lnSpc>
                        <a:spcBef>
                          <a:spcPts val="55"/>
                        </a:spcBef>
                        <a:buFont typeface="Symbol"/>
                        <a:buChar char=""/>
                        <a:tabLst>
                          <a:tab pos="325755" algn="l"/>
                          <a:tab pos="326390" algn="l"/>
                        </a:tabLst>
                      </a:pPr>
                      <a:r>
                        <a:rPr sz="1750" b="1" spc="5" dirty="0">
                          <a:latin typeface="Calibri"/>
                          <a:cs typeface="Calibri"/>
                        </a:rPr>
                        <a:t>But</a:t>
                      </a:r>
                      <a:r>
                        <a:rPr sz="1750" b="1" spc="385" dirty="0">
                          <a:latin typeface="Calibri"/>
                          <a:cs typeface="Calibri"/>
                        </a:rPr>
                        <a:t> </a:t>
                      </a:r>
                      <a:r>
                        <a:rPr sz="1750" b="1" spc="5" dirty="0">
                          <a:latin typeface="Calibri"/>
                          <a:cs typeface="Calibri"/>
                        </a:rPr>
                        <a:t>if  the</a:t>
                      </a:r>
                      <a:r>
                        <a:rPr sz="1750" b="1" spc="355" dirty="0">
                          <a:latin typeface="Calibri"/>
                          <a:cs typeface="Calibri"/>
                        </a:rPr>
                        <a:t> </a:t>
                      </a:r>
                      <a:r>
                        <a:rPr sz="1750" b="1" spc="5" dirty="0">
                          <a:latin typeface="Calibri"/>
                          <a:cs typeface="Calibri"/>
                        </a:rPr>
                        <a:t>loan  </a:t>
                      </a:r>
                      <a:r>
                        <a:rPr sz="1750" b="1" spc="-5" dirty="0">
                          <a:latin typeface="Calibri"/>
                          <a:cs typeface="Calibri"/>
                        </a:rPr>
                        <a:t>is</a:t>
                      </a:r>
                      <a:r>
                        <a:rPr sz="1750" b="1" spc="15" dirty="0">
                          <a:latin typeface="Calibri"/>
                          <a:cs typeface="Calibri"/>
                        </a:rPr>
                        <a:t> </a:t>
                      </a:r>
                      <a:r>
                        <a:rPr sz="1750" b="1" dirty="0">
                          <a:latin typeface="Calibri"/>
                          <a:cs typeface="Calibri"/>
                        </a:rPr>
                        <a:t>repaid</a:t>
                      </a:r>
                      <a:r>
                        <a:rPr sz="1750" b="1" spc="390" dirty="0">
                          <a:latin typeface="Calibri"/>
                          <a:cs typeface="Calibri"/>
                        </a:rPr>
                        <a:t> </a:t>
                      </a:r>
                      <a:r>
                        <a:rPr sz="1750" b="1" spc="5" dirty="0">
                          <a:latin typeface="Calibri"/>
                          <a:cs typeface="Calibri"/>
                        </a:rPr>
                        <a:t>from</a:t>
                      </a:r>
                      <a:r>
                        <a:rPr sz="1750" b="1" spc="10" dirty="0">
                          <a:latin typeface="Calibri"/>
                          <a:cs typeface="Calibri"/>
                        </a:rPr>
                        <a:t> </a:t>
                      </a:r>
                      <a:r>
                        <a:rPr sz="1750" b="1" spc="5" dirty="0">
                          <a:latin typeface="Calibri"/>
                          <a:cs typeface="Calibri"/>
                        </a:rPr>
                        <a:t>income</a:t>
                      </a:r>
                      <a:r>
                        <a:rPr sz="1750" b="1" spc="370" dirty="0">
                          <a:latin typeface="Calibri"/>
                          <a:cs typeface="Calibri"/>
                        </a:rPr>
                        <a:t> </a:t>
                      </a:r>
                      <a:r>
                        <a:rPr sz="1750" b="1" spc="-5" dirty="0">
                          <a:latin typeface="Calibri"/>
                          <a:cs typeface="Calibri"/>
                        </a:rPr>
                        <a:t>it</a:t>
                      </a:r>
                      <a:r>
                        <a:rPr sz="1750" b="1" dirty="0">
                          <a:latin typeface="Calibri"/>
                          <a:cs typeface="Calibri"/>
                        </a:rPr>
                        <a:t> </a:t>
                      </a:r>
                      <a:r>
                        <a:rPr sz="1750" b="1" spc="10" dirty="0">
                          <a:latin typeface="Calibri"/>
                          <a:cs typeface="Calibri"/>
                        </a:rPr>
                        <a:t>can</a:t>
                      </a:r>
                      <a:r>
                        <a:rPr sz="1750" b="1" spc="405" dirty="0">
                          <a:latin typeface="Calibri"/>
                          <a:cs typeface="Calibri"/>
                        </a:rPr>
                        <a:t> </a:t>
                      </a:r>
                      <a:r>
                        <a:rPr sz="1750" b="1" spc="-5" dirty="0">
                          <a:latin typeface="Calibri"/>
                          <a:cs typeface="Calibri"/>
                        </a:rPr>
                        <a:t>be</a:t>
                      </a:r>
                      <a:r>
                        <a:rPr sz="1750" b="1" spc="20" dirty="0">
                          <a:latin typeface="Calibri"/>
                          <a:cs typeface="Calibri"/>
                        </a:rPr>
                        <a:t> </a:t>
                      </a:r>
                      <a:r>
                        <a:rPr sz="1750" b="1" dirty="0">
                          <a:latin typeface="Calibri"/>
                          <a:cs typeface="Calibri"/>
                        </a:rPr>
                        <a:t>claimed</a:t>
                      </a:r>
                      <a:r>
                        <a:rPr sz="1750" b="1" spc="370" dirty="0">
                          <a:latin typeface="Calibri"/>
                          <a:cs typeface="Calibri"/>
                        </a:rPr>
                        <a:t> </a:t>
                      </a:r>
                      <a:r>
                        <a:rPr sz="1750" b="1" spc="10" dirty="0">
                          <a:latin typeface="Calibri"/>
                          <a:cs typeface="Calibri"/>
                        </a:rPr>
                        <a:t>as</a:t>
                      </a:r>
                      <a:r>
                        <a:rPr sz="1750" b="1" spc="395" dirty="0">
                          <a:latin typeface="Calibri"/>
                          <a:cs typeface="Calibri"/>
                        </a:rPr>
                        <a:t> </a:t>
                      </a:r>
                      <a:r>
                        <a:rPr sz="1750" b="1" dirty="0">
                          <a:latin typeface="Calibri"/>
                          <a:cs typeface="Calibri"/>
                        </a:rPr>
                        <a:t>application </a:t>
                      </a:r>
                      <a:r>
                        <a:rPr sz="1750" b="1" spc="-385" dirty="0">
                          <a:latin typeface="Calibri"/>
                          <a:cs typeface="Calibri"/>
                        </a:rPr>
                        <a:t> </a:t>
                      </a:r>
                      <a:r>
                        <a:rPr sz="1750" b="1" spc="5" dirty="0">
                          <a:latin typeface="Calibri"/>
                          <a:cs typeface="Calibri"/>
                        </a:rPr>
                        <a:t>subject</a:t>
                      </a:r>
                      <a:r>
                        <a:rPr sz="1750" b="1" spc="380" dirty="0">
                          <a:latin typeface="Calibri"/>
                          <a:cs typeface="Calibri"/>
                        </a:rPr>
                        <a:t> </a:t>
                      </a:r>
                      <a:r>
                        <a:rPr sz="1750" b="1" spc="5" dirty="0">
                          <a:latin typeface="Calibri"/>
                          <a:cs typeface="Calibri"/>
                        </a:rPr>
                        <a:t>to</a:t>
                      </a:r>
                      <a:r>
                        <a:rPr sz="1750" b="1" spc="-5" dirty="0">
                          <a:latin typeface="Calibri"/>
                          <a:cs typeface="Calibri"/>
                        </a:rPr>
                        <a:t> </a:t>
                      </a:r>
                      <a:r>
                        <a:rPr sz="1750" b="1" dirty="0">
                          <a:latin typeface="Calibri"/>
                          <a:cs typeface="Calibri"/>
                        </a:rPr>
                        <a:t>conditions</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414527">
                <a:tc gridSpan="3">
                  <a:txBody>
                    <a:bodyPr/>
                    <a:lstStyle/>
                    <a:p>
                      <a:pPr marL="73025">
                        <a:lnSpc>
                          <a:spcPts val="2090"/>
                        </a:lnSpc>
                      </a:pPr>
                      <a:r>
                        <a:rPr sz="1750" b="1" u="heavy" dirty="0">
                          <a:uFill>
                            <a:solidFill>
                              <a:srgbClr val="000000"/>
                            </a:solidFill>
                          </a:uFill>
                          <a:latin typeface="Calibri"/>
                          <a:cs typeface="Calibri"/>
                        </a:rPr>
                        <a:t>Proposal</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39700" y="123824"/>
            <a:ext cx="10591799" cy="7696201"/>
            <a:chOff x="1274063" y="789431"/>
            <a:chExt cx="8144509" cy="6093460"/>
          </a:xfrm>
        </p:grpSpPr>
        <p:sp>
          <p:nvSpPr>
            <p:cNvPr id="3" name="object 3"/>
            <p:cNvSpPr/>
            <p:nvPr/>
          </p:nvSpPr>
          <p:spPr>
            <a:xfrm>
              <a:off x="1274051" y="789431"/>
              <a:ext cx="8144509" cy="6093460"/>
            </a:xfrm>
            <a:custGeom>
              <a:avLst/>
              <a:gdLst/>
              <a:ahLst/>
              <a:cxnLst/>
              <a:rect l="l" t="t" r="r" b="b"/>
              <a:pathLst>
                <a:path w="8144509" h="6093459">
                  <a:moveTo>
                    <a:pt x="8144256" y="0"/>
                  </a:moveTo>
                  <a:lnTo>
                    <a:pt x="8139684" y="0"/>
                  </a:lnTo>
                  <a:lnTo>
                    <a:pt x="0" y="0"/>
                  </a:lnTo>
                  <a:lnTo>
                    <a:pt x="0" y="6350"/>
                  </a:lnTo>
                  <a:lnTo>
                    <a:pt x="0" y="6087110"/>
                  </a:lnTo>
                  <a:lnTo>
                    <a:pt x="0" y="6093460"/>
                  </a:lnTo>
                  <a:lnTo>
                    <a:pt x="8144256" y="6093460"/>
                  </a:lnTo>
                  <a:lnTo>
                    <a:pt x="8144256" y="6087110"/>
                  </a:lnTo>
                  <a:lnTo>
                    <a:pt x="6096" y="6087110"/>
                  </a:lnTo>
                  <a:lnTo>
                    <a:pt x="6096" y="6350"/>
                  </a:lnTo>
                  <a:lnTo>
                    <a:pt x="8139684" y="6350"/>
                  </a:lnTo>
                  <a:lnTo>
                    <a:pt x="8139684" y="6086856"/>
                  </a:lnTo>
                  <a:lnTo>
                    <a:pt x="8144256" y="6086856"/>
                  </a:lnTo>
                  <a:lnTo>
                    <a:pt x="8144256" y="0"/>
                  </a:lnTo>
                  <a:close/>
                </a:path>
              </a:pathLst>
            </a:custGeom>
            <a:solidFill>
              <a:srgbClr val="000000"/>
            </a:solidFill>
          </p:spPr>
          <p:txBody>
            <a:bodyPr wrap="square" lIns="0" tIns="0" rIns="0" bIns="0" rtlCol="0"/>
            <a:lstStyle/>
            <a:p>
              <a:endParaRPr/>
            </a:p>
          </p:txBody>
        </p:sp>
        <p:pic>
          <p:nvPicPr>
            <p:cNvPr id="4" name="object 4"/>
            <p:cNvPicPr/>
            <p:nvPr/>
          </p:nvPicPr>
          <p:blipFill>
            <a:blip r:embed="rId2" cstate="print"/>
            <a:stretch>
              <a:fillRect/>
            </a:stretch>
          </p:blipFill>
          <p:spPr>
            <a:xfrm>
              <a:off x="1514855" y="795528"/>
              <a:ext cx="7808976" cy="5934455"/>
            </a:xfrm>
            <a:prstGeom prst="rect">
              <a:avLst/>
            </a:prstGeom>
          </p:spPr>
        </p:pic>
      </p:grpSp>
      <p:sp>
        <p:nvSpPr>
          <p:cNvPr id="5" name="object 5"/>
          <p:cNvSpPr txBox="1"/>
          <p:nvPr/>
        </p:nvSpPr>
        <p:spPr>
          <a:xfrm>
            <a:off x="9562610" y="7149324"/>
            <a:ext cx="196215" cy="193040"/>
          </a:xfrm>
          <a:prstGeom prst="rect">
            <a:avLst/>
          </a:prstGeom>
        </p:spPr>
        <p:txBody>
          <a:bodyPr vert="horz" wrap="square" lIns="0" tIns="0" rIns="0" bIns="0" rtlCol="0">
            <a:spAutoFit/>
          </a:bodyPr>
          <a:lstStyle/>
          <a:p>
            <a:pPr marL="12700">
              <a:lnSpc>
                <a:spcPts val="1350"/>
              </a:lnSpc>
            </a:pPr>
            <a:r>
              <a:rPr sz="1300" spc="10" dirty="0">
                <a:solidFill>
                  <a:srgbClr val="878787"/>
                </a:solidFill>
                <a:latin typeface="Calibri"/>
                <a:cs typeface="Calibri"/>
              </a:rPr>
              <a:t>30</a:t>
            </a:r>
            <a:endParaRPr sz="1300">
              <a:latin typeface="Calibri"/>
              <a:cs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9562610" y="7149324"/>
            <a:ext cx="221615" cy="193040"/>
          </a:xfrm>
          <a:prstGeom prst="rect">
            <a:avLst/>
          </a:prstGeom>
        </p:spPr>
        <p:txBody>
          <a:bodyPr vert="horz" wrap="square" lIns="0" tIns="0" rIns="0" bIns="0" rtlCol="0">
            <a:spAutoFit/>
          </a:bodyPr>
          <a:lstStyle/>
          <a:p>
            <a:pPr marL="12700">
              <a:lnSpc>
                <a:spcPts val="1350"/>
              </a:lnSpc>
            </a:pPr>
            <a:r>
              <a:rPr sz="1300" spc="10" dirty="0">
                <a:solidFill>
                  <a:srgbClr val="878787"/>
                </a:solidFill>
                <a:latin typeface="Calibri"/>
                <a:cs typeface="Calibri"/>
              </a:rPr>
              <a:t>31</a:t>
            </a:r>
            <a:endParaRPr sz="1300">
              <a:latin typeface="Calibri"/>
              <a:cs typeface="Calibri"/>
            </a:endParaRPr>
          </a:p>
        </p:txBody>
      </p:sp>
      <p:graphicFrame>
        <p:nvGraphicFramePr>
          <p:cNvPr id="2" name="object 2"/>
          <p:cNvGraphicFramePr>
            <a:graphicFrameLocks noGrp="1"/>
          </p:cNvGraphicFramePr>
          <p:nvPr/>
        </p:nvGraphicFramePr>
        <p:xfrm>
          <a:off x="1270253" y="785621"/>
          <a:ext cx="8125459" cy="5885687"/>
        </p:xfrm>
        <a:graphic>
          <a:graphicData uri="http://schemas.openxmlformats.org/drawingml/2006/table">
            <a:tbl>
              <a:tblPr firstRow="1" bandRow="1">
                <a:tableStyleId>{2D5ABB26-0587-4C30-8999-92F81FD0307C}</a:tableStyleId>
              </a:tblPr>
              <a:tblGrid>
                <a:gridCol w="2319655">
                  <a:extLst>
                    <a:ext uri="{9D8B030D-6E8A-4147-A177-3AD203B41FA5}">
                      <a16:colId xmlns:a16="http://schemas.microsoft.com/office/drawing/2014/main" val="20000"/>
                    </a:ext>
                  </a:extLst>
                </a:gridCol>
                <a:gridCol w="1877695">
                  <a:extLst>
                    <a:ext uri="{9D8B030D-6E8A-4147-A177-3AD203B41FA5}">
                      <a16:colId xmlns:a16="http://schemas.microsoft.com/office/drawing/2014/main" val="20001"/>
                    </a:ext>
                  </a:extLst>
                </a:gridCol>
                <a:gridCol w="3928109">
                  <a:extLst>
                    <a:ext uri="{9D8B030D-6E8A-4147-A177-3AD203B41FA5}">
                      <a16:colId xmlns:a16="http://schemas.microsoft.com/office/drawing/2014/main" val="20002"/>
                    </a:ext>
                  </a:extLst>
                </a:gridCol>
              </a:tblGrid>
              <a:tr h="400812">
                <a:tc gridSpan="3">
                  <a:txBody>
                    <a:bodyPr/>
                    <a:lstStyle/>
                    <a:p>
                      <a:pPr marL="847090" marR="3175">
                        <a:lnSpc>
                          <a:spcPts val="2985"/>
                        </a:lnSpc>
                      </a:pPr>
                      <a:r>
                        <a:rPr sz="2500" b="1" spc="15" dirty="0">
                          <a:solidFill>
                            <a:srgbClr val="FF0000"/>
                          </a:solidFill>
                          <a:latin typeface="Calibri"/>
                          <a:cs typeface="Calibri"/>
                        </a:rPr>
                        <a:t>FA</a:t>
                      </a:r>
                      <a:r>
                        <a:rPr sz="2500" b="1" dirty="0">
                          <a:solidFill>
                            <a:srgbClr val="FF0000"/>
                          </a:solidFill>
                          <a:latin typeface="Calibri"/>
                          <a:cs typeface="Calibri"/>
                        </a:rPr>
                        <a:t> </a:t>
                      </a:r>
                      <a:r>
                        <a:rPr sz="2500" b="1" spc="15" dirty="0">
                          <a:solidFill>
                            <a:srgbClr val="FF0000"/>
                          </a:solidFill>
                          <a:latin typeface="Calibri"/>
                          <a:cs typeface="Calibri"/>
                        </a:rPr>
                        <a:t>–</a:t>
                      </a:r>
                      <a:r>
                        <a:rPr sz="2500" b="1" spc="25" dirty="0">
                          <a:solidFill>
                            <a:srgbClr val="FF0000"/>
                          </a:solidFill>
                          <a:latin typeface="Calibri"/>
                          <a:cs typeface="Calibri"/>
                        </a:rPr>
                        <a:t> </a:t>
                      </a:r>
                      <a:r>
                        <a:rPr sz="2500" b="1" spc="10" dirty="0">
                          <a:solidFill>
                            <a:srgbClr val="FF0000"/>
                          </a:solidFill>
                          <a:latin typeface="Calibri"/>
                          <a:cs typeface="Calibri"/>
                        </a:rPr>
                        <a:t>2023</a:t>
                      </a:r>
                      <a:r>
                        <a:rPr sz="2500" b="1" spc="-5" dirty="0">
                          <a:solidFill>
                            <a:srgbClr val="FF0000"/>
                          </a:solidFill>
                          <a:latin typeface="Calibri"/>
                          <a:cs typeface="Calibri"/>
                        </a:rPr>
                        <a:t> </a:t>
                      </a:r>
                      <a:r>
                        <a:rPr sz="2500" b="1" spc="10" dirty="0">
                          <a:solidFill>
                            <a:srgbClr val="FF0000"/>
                          </a:solidFill>
                          <a:latin typeface="Calibri"/>
                          <a:cs typeface="Calibri"/>
                        </a:rPr>
                        <a:t>Treatment</a:t>
                      </a:r>
                      <a:r>
                        <a:rPr sz="2500" b="1" spc="55" dirty="0">
                          <a:solidFill>
                            <a:srgbClr val="FF0000"/>
                          </a:solidFill>
                          <a:latin typeface="Calibri"/>
                          <a:cs typeface="Calibri"/>
                        </a:rPr>
                        <a:t> </a:t>
                      </a:r>
                      <a:r>
                        <a:rPr sz="2500" b="1" dirty="0">
                          <a:solidFill>
                            <a:srgbClr val="FF0000"/>
                          </a:solidFill>
                          <a:latin typeface="Calibri"/>
                          <a:cs typeface="Calibri"/>
                        </a:rPr>
                        <a:t>of</a:t>
                      </a:r>
                      <a:r>
                        <a:rPr sz="2500" b="1" spc="25" dirty="0">
                          <a:solidFill>
                            <a:srgbClr val="FF0000"/>
                          </a:solidFill>
                          <a:latin typeface="Calibri"/>
                          <a:cs typeface="Calibri"/>
                        </a:rPr>
                        <a:t> </a:t>
                      </a:r>
                      <a:r>
                        <a:rPr sz="2500" b="1" spc="5" dirty="0">
                          <a:solidFill>
                            <a:srgbClr val="FF0000"/>
                          </a:solidFill>
                          <a:latin typeface="Calibri"/>
                          <a:cs typeface="Calibri"/>
                        </a:rPr>
                        <a:t>donation</a:t>
                      </a:r>
                      <a:r>
                        <a:rPr sz="2500" b="1" spc="80" dirty="0">
                          <a:solidFill>
                            <a:srgbClr val="FF0000"/>
                          </a:solidFill>
                          <a:latin typeface="Calibri"/>
                          <a:cs typeface="Calibri"/>
                        </a:rPr>
                        <a:t> </a:t>
                      </a:r>
                      <a:r>
                        <a:rPr sz="2500" b="1" spc="15" dirty="0">
                          <a:solidFill>
                            <a:srgbClr val="FF0000"/>
                          </a:solidFill>
                          <a:latin typeface="Calibri"/>
                          <a:cs typeface="Calibri"/>
                        </a:rPr>
                        <a:t>to</a:t>
                      </a:r>
                      <a:r>
                        <a:rPr sz="2500" b="1" spc="-5" dirty="0">
                          <a:solidFill>
                            <a:srgbClr val="FF0000"/>
                          </a:solidFill>
                          <a:latin typeface="Calibri"/>
                          <a:cs typeface="Calibri"/>
                        </a:rPr>
                        <a:t> </a:t>
                      </a:r>
                      <a:r>
                        <a:rPr sz="2500" b="1" spc="10" dirty="0">
                          <a:solidFill>
                            <a:srgbClr val="FF0000"/>
                          </a:solidFill>
                          <a:latin typeface="Calibri"/>
                          <a:cs typeface="Calibri"/>
                        </a:rPr>
                        <a:t>other</a:t>
                      </a:r>
                      <a:r>
                        <a:rPr sz="2500" b="1" spc="55" dirty="0">
                          <a:solidFill>
                            <a:srgbClr val="FF0000"/>
                          </a:solidFill>
                          <a:latin typeface="Calibri"/>
                          <a:cs typeface="Calibri"/>
                        </a:rPr>
                        <a:t> </a:t>
                      </a:r>
                      <a:r>
                        <a:rPr sz="2500" b="1" spc="5" dirty="0">
                          <a:solidFill>
                            <a:srgbClr val="FF0000"/>
                          </a:solidFill>
                          <a:latin typeface="Calibri"/>
                          <a:cs typeface="Calibri"/>
                        </a:rPr>
                        <a:t>trusts</a:t>
                      </a:r>
                      <a:endParaRPr sz="250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78892">
                <a:tc>
                  <a:txBody>
                    <a:bodyPr/>
                    <a:lstStyle/>
                    <a:p>
                      <a:pPr marL="139700">
                        <a:lnSpc>
                          <a:spcPts val="2080"/>
                        </a:lnSpc>
                      </a:pPr>
                      <a:r>
                        <a:rPr sz="1750" b="1" dirty="0">
                          <a:latin typeface="Calibri"/>
                          <a:cs typeface="Calibri"/>
                        </a:rPr>
                        <a:t>Section:</a:t>
                      </a:r>
                      <a:r>
                        <a:rPr sz="1750" b="1" spc="-65" dirty="0">
                          <a:latin typeface="Calibri"/>
                          <a:cs typeface="Calibri"/>
                        </a:rPr>
                        <a:t> </a:t>
                      </a:r>
                      <a:r>
                        <a:rPr sz="1750" b="1" spc="5" dirty="0">
                          <a:latin typeface="Calibri"/>
                          <a:cs typeface="Calibri"/>
                        </a:rPr>
                        <a:t>Regimes</a:t>
                      </a:r>
                      <a:r>
                        <a:rPr sz="1750" b="1" spc="-35" dirty="0">
                          <a:latin typeface="Calibri"/>
                          <a:cs typeface="Calibri"/>
                        </a:rPr>
                        <a:t> </a:t>
                      </a:r>
                      <a:r>
                        <a:rPr sz="1750" b="1" spc="5" dirty="0">
                          <a:latin typeface="Calibri"/>
                          <a:cs typeface="Calibri"/>
                        </a:rPr>
                        <a:t>1</a:t>
                      </a:r>
                      <a:r>
                        <a:rPr sz="1750" b="1" spc="-15" dirty="0">
                          <a:latin typeface="Calibri"/>
                          <a:cs typeface="Calibri"/>
                        </a:rPr>
                        <a:t> </a:t>
                      </a:r>
                      <a:r>
                        <a:rPr sz="1750" b="1" spc="5" dirty="0">
                          <a:latin typeface="Calibri"/>
                          <a:cs typeface="Calibri"/>
                        </a:rPr>
                        <a:t>&amp;</a:t>
                      </a:r>
                      <a:r>
                        <a:rPr sz="1750" b="1" spc="-30" dirty="0">
                          <a:latin typeface="Calibri"/>
                          <a:cs typeface="Calibri"/>
                        </a:rPr>
                        <a:t> </a:t>
                      </a:r>
                      <a:r>
                        <a:rPr sz="1750" b="1" spc="5" dirty="0">
                          <a:latin typeface="Calibri"/>
                          <a:cs typeface="Calibri"/>
                        </a:rPr>
                        <a:t>2</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11125">
                        <a:lnSpc>
                          <a:spcPts val="2080"/>
                        </a:lnSpc>
                      </a:pPr>
                      <a:r>
                        <a:rPr sz="1750" b="1" spc="5" dirty="0">
                          <a:latin typeface="Calibri"/>
                          <a:cs typeface="Calibri"/>
                        </a:rPr>
                        <a:t>Clause</a:t>
                      </a:r>
                      <a:r>
                        <a:rPr sz="1750" b="1" spc="-50" dirty="0">
                          <a:latin typeface="Calibri"/>
                          <a:cs typeface="Calibri"/>
                        </a:rPr>
                        <a:t> </a:t>
                      </a:r>
                      <a:r>
                        <a:rPr sz="1750" b="1" spc="5" dirty="0">
                          <a:latin typeface="Calibri"/>
                          <a:cs typeface="Calibri"/>
                        </a:rPr>
                        <a:t>of</a:t>
                      </a:r>
                      <a:r>
                        <a:rPr sz="1750" b="1" spc="-15" dirty="0">
                          <a:latin typeface="Calibri"/>
                          <a:cs typeface="Calibri"/>
                        </a:rPr>
                        <a:t> </a:t>
                      </a:r>
                      <a:r>
                        <a:rPr sz="1750" b="1" spc="-5" dirty="0">
                          <a:latin typeface="Calibri"/>
                          <a:cs typeface="Calibri"/>
                        </a:rPr>
                        <a:t>FB:</a:t>
                      </a:r>
                      <a:r>
                        <a:rPr sz="1750" b="1" spc="-15" dirty="0">
                          <a:latin typeface="Calibri"/>
                          <a:cs typeface="Calibri"/>
                        </a:rPr>
                        <a:t> </a:t>
                      </a:r>
                      <a:r>
                        <a:rPr sz="1750" b="1" spc="5" dirty="0">
                          <a:latin typeface="Calibri"/>
                          <a:cs typeface="Calibri"/>
                        </a:rPr>
                        <a:t>5</a:t>
                      </a:r>
                      <a:r>
                        <a:rPr sz="1750" b="1" spc="-30" dirty="0">
                          <a:latin typeface="Calibri"/>
                          <a:cs typeface="Calibri"/>
                        </a:rPr>
                        <a:t> </a:t>
                      </a:r>
                      <a:r>
                        <a:rPr sz="1750" b="1" spc="5" dirty="0">
                          <a:latin typeface="Calibri"/>
                          <a:cs typeface="Calibri"/>
                        </a:rPr>
                        <a:t>&amp;</a:t>
                      </a:r>
                      <a:r>
                        <a:rPr sz="1750" b="1" spc="-15" dirty="0">
                          <a:latin typeface="Calibri"/>
                          <a:cs typeface="Calibri"/>
                        </a:rPr>
                        <a:t> </a:t>
                      </a:r>
                      <a:r>
                        <a:rPr sz="1750" b="1" spc="5" dirty="0">
                          <a:latin typeface="Calibri"/>
                          <a:cs typeface="Calibri"/>
                        </a:rPr>
                        <a:t>7</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73025" marR="3175">
                        <a:lnSpc>
                          <a:spcPts val="2080"/>
                        </a:lnSpc>
                      </a:pPr>
                      <a:r>
                        <a:rPr sz="1750" b="1" dirty="0">
                          <a:latin typeface="Calibri"/>
                          <a:cs typeface="Calibri"/>
                        </a:rPr>
                        <a:t>Effective</a:t>
                      </a:r>
                      <a:r>
                        <a:rPr sz="1750" b="1" spc="-55" dirty="0">
                          <a:latin typeface="Calibri"/>
                          <a:cs typeface="Calibri"/>
                        </a:rPr>
                        <a:t> </a:t>
                      </a:r>
                      <a:r>
                        <a:rPr sz="1750" b="1" dirty="0">
                          <a:latin typeface="Calibri"/>
                          <a:cs typeface="Calibri"/>
                        </a:rPr>
                        <a:t>date:</a:t>
                      </a:r>
                      <a:r>
                        <a:rPr sz="1750" b="1" spc="-25" dirty="0">
                          <a:latin typeface="Calibri"/>
                          <a:cs typeface="Calibri"/>
                        </a:rPr>
                        <a:t> </a:t>
                      </a:r>
                      <a:r>
                        <a:rPr sz="1750" b="1" dirty="0">
                          <a:latin typeface="Calibri"/>
                          <a:cs typeface="Calibri"/>
                        </a:rPr>
                        <a:t>AY</a:t>
                      </a:r>
                      <a:r>
                        <a:rPr sz="1750" b="1" spc="-15" dirty="0">
                          <a:latin typeface="Calibri"/>
                          <a:cs typeface="Calibri"/>
                        </a:rPr>
                        <a:t> </a:t>
                      </a:r>
                      <a:r>
                        <a:rPr sz="1750" b="1" spc="10" dirty="0">
                          <a:latin typeface="Calibri"/>
                          <a:cs typeface="Calibri"/>
                        </a:rPr>
                        <a:t>2024</a:t>
                      </a:r>
                      <a:r>
                        <a:rPr sz="1750" b="1" spc="-10" dirty="0">
                          <a:latin typeface="Calibri"/>
                          <a:cs typeface="Calibri"/>
                        </a:rPr>
                        <a:t> </a:t>
                      </a:r>
                      <a:r>
                        <a:rPr sz="1750" b="1" spc="5" dirty="0">
                          <a:latin typeface="Calibri"/>
                          <a:cs typeface="Calibri"/>
                        </a:rPr>
                        <a:t>–</a:t>
                      </a:r>
                      <a:r>
                        <a:rPr sz="1750" b="1" spc="-10" dirty="0">
                          <a:latin typeface="Calibri"/>
                          <a:cs typeface="Calibri"/>
                        </a:rPr>
                        <a:t> </a:t>
                      </a:r>
                      <a:r>
                        <a:rPr sz="1750" b="1" spc="5" dirty="0">
                          <a:latin typeface="Calibri"/>
                          <a:cs typeface="Calibri"/>
                        </a:rPr>
                        <a:t>25</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3558540">
                <a:tc gridSpan="3">
                  <a:txBody>
                    <a:bodyPr/>
                    <a:lstStyle/>
                    <a:p>
                      <a:pPr marL="73025" marR="3175">
                        <a:lnSpc>
                          <a:spcPts val="2090"/>
                        </a:lnSpc>
                      </a:pPr>
                      <a:r>
                        <a:rPr sz="1750" b="1" u="heavy" dirty="0">
                          <a:uFill>
                            <a:solidFill>
                              <a:srgbClr val="000000"/>
                            </a:solidFill>
                          </a:uFill>
                          <a:latin typeface="Calibri"/>
                          <a:cs typeface="Calibri"/>
                        </a:rPr>
                        <a:t>Discussion</a:t>
                      </a:r>
                      <a:endParaRPr sz="1750">
                        <a:latin typeface="Calibri"/>
                        <a:cs typeface="Calibri"/>
                      </a:endParaRPr>
                    </a:p>
                    <a:p>
                      <a:pPr marL="325755" marR="52069" indent="-253365" algn="just">
                        <a:lnSpc>
                          <a:spcPct val="118000"/>
                        </a:lnSpc>
                        <a:spcBef>
                          <a:spcPts val="950"/>
                        </a:spcBef>
                        <a:buFont typeface="Symbol"/>
                        <a:buChar char=""/>
                        <a:tabLst>
                          <a:tab pos="326390" algn="l"/>
                        </a:tabLst>
                      </a:pPr>
                      <a:r>
                        <a:rPr sz="1750" b="1" spc="5" dirty="0">
                          <a:latin typeface="Calibri"/>
                          <a:cs typeface="Calibri"/>
                        </a:rPr>
                        <a:t>Certain </a:t>
                      </a:r>
                      <a:r>
                        <a:rPr sz="1750" b="1" spc="-5" dirty="0">
                          <a:latin typeface="Calibri"/>
                          <a:cs typeface="Calibri"/>
                        </a:rPr>
                        <a:t>trusts falling within </a:t>
                      </a:r>
                      <a:r>
                        <a:rPr sz="1750" b="1" spc="5" dirty="0">
                          <a:latin typeface="Calibri"/>
                          <a:cs typeface="Calibri"/>
                        </a:rPr>
                        <a:t>a </a:t>
                      </a:r>
                      <a:r>
                        <a:rPr sz="1750" b="1" dirty="0">
                          <a:latin typeface="Calibri"/>
                          <a:cs typeface="Calibri"/>
                        </a:rPr>
                        <a:t>group roll </a:t>
                      </a:r>
                      <a:r>
                        <a:rPr sz="1750" b="1" spc="5" dirty="0">
                          <a:latin typeface="Calibri"/>
                          <a:cs typeface="Calibri"/>
                        </a:rPr>
                        <a:t>funds from one </a:t>
                      </a:r>
                      <a:r>
                        <a:rPr sz="1750" b="1" dirty="0">
                          <a:latin typeface="Calibri"/>
                          <a:cs typeface="Calibri"/>
                        </a:rPr>
                        <a:t>trust </a:t>
                      </a:r>
                      <a:r>
                        <a:rPr sz="1750" b="1" spc="-5" dirty="0">
                          <a:latin typeface="Calibri"/>
                          <a:cs typeface="Calibri"/>
                        </a:rPr>
                        <a:t>to </a:t>
                      </a:r>
                      <a:r>
                        <a:rPr sz="1750" b="1" dirty="0">
                          <a:latin typeface="Calibri"/>
                          <a:cs typeface="Calibri"/>
                        </a:rPr>
                        <a:t>another </a:t>
                      </a:r>
                      <a:r>
                        <a:rPr sz="1750" b="1" spc="5" dirty="0">
                          <a:latin typeface="Calibri"/>
                          <a:cs typeface="Calibri"/>
                        </a:rPr>
                        <a:t>by </a:t>
                      </a:r>
                      <a:r>
                        <a:rPr sz="1750" b="1" spc="10" dirty="0">
                          <a:latin typeface="Calibri"/>
                          <a:cs typeface="Calibri"/>
                        </a:rPr>
                        <a:t>way </a:t>
                      </a:r>
                      <a:r>
                        <a:rPr sz="1750" b="1" spc="-5" dirty="0">
                          <a:latin typeface="Calibri"/>
                          <a:cs typeface="Calibri"/>
                        </a:rPr>
                        <a:t>of </a:t>
                      </a:r>
                      <a:r>
                        <a:rPr sz="1750" b="1" dirty="0">
                          <a:latin typeface="Calibri"/>
                          <a:cs typeface="Calibri"/>
                        </a:rPr>
                        <a:t> donation </a:t>
                      </a:r>
                      <a:r>
                        <a:rPr sz="1750" b="1" spc="5" dirty="0">
                          <a:latin typeface="Calibri"/>
                          <a:cs typeface="Calibri"/>
                        </a:rPr>
                        <a:t>so </a:t>
                      </a:r>
                      <a:r>
                        <a:rPr sz="1750" b="1" dirty="0">
                          <a:latin typeface="Calibri"/>
                          <a:cs typeface="Calibri"/>
                        </a:rPr>
                        <a:t>that </a:t>
                      </a:r>
                      <a:r>
                        <a:rPr sz="1750" b="1" spc="5" dirty="0">
                          <a:latin typeface="Calibri"/>
                          <a:cs typeface="Calibri"/>
                        </a:rPr>
                        <a:t>each trust in the </a:t>
                      </a:r>
                      <a:r>
                        <a:rPr sz="1750" b="1" dirty="0">
                          <a:latin typeface="Calibri"/>
                          <a:cs typeface="Calibri"/>
                        </a:rPr>
                        <a:t>loop </a:t>
                      </a:r>
                      <a:r>
                        <a:rPr sz="1750" b="1" spc="-5" dirty="0">
                          <a:latin typeface="Calibri"/>
                          <a:cs typeface="Calibri"/>
                        </a:rPr>
                        <a:t>gets </a:t>
                      </a:r>
                      <a:r>
                        <a:rPr sz="1750" b="1" dirty="0">
                          <a:latin typeface="Calibri"/>
                          <a:cs typeface="Calibri"/>
                        </a:rPr>
                        <a:t>the benefit </a:t>
                      </a:r>
                      <a:r>
                        <a:rPr sz="1750" b="1" spc="-5" dirty="0">
                          <a:latin typeface="Calibri"/>
                          <a:cs typeface="Calibri"/>
                        </a:rPr>
                        <a:t>of </a:t>
                      </a:r>
                      <a:r>
                        <a:rPr sz="1750" b="1" dirty="0">
                          <a:latin typeface="Calibri"/>
                          <a:cs typeface="Calibri"/>
                        </a:rPr>
                        <a:t>accumulating </a:t>
                      </a:r>
                      <a:r>
                        <a:rPr sz="1750" b="1" spc="10" dirty="0">
                          <a:latin typeface="Calibri"/>
                          <a:cs typeface="Calibri"/>
                        </a:rPr>
                        <a:t>15% </a:t>
                      </a:r>
                      <a:r>
                        <a:rPr sz="1750" b="1" spc="5" dirty="0">
                          <a:latin typeface="Calibri"/>
                          <a:cs typeface="Calibri"/>
                        </a:rPr>
                        <a:t>of </a:t>
                      </a:r>
                      <a:r>
                        <a:rPr sz="1750" b="1" dirty="0">
                          <a:latin typeface="Calibri"/>
                          <a:cs typeface="Calibri"/>
                        </a:rPr>
                        <a:t>the </a:t>
                      </a:r>
                      <a:r>
                        <a:rPr sz="1750" b="1" spc="5" dirty="0">
                          <a:latin typeface="Calibri"/>
                          <a:cs typeface="Calibri"/>
                        </a:rPr>
                        <a:t> respective</a:t>
                      </a:r>
                      <a:r>
                        <a:rPr sz="1750" b="1" spc="-40" dirty="0">
                          <a:latin typeface="Calibri"/>
                          <a:cs typeface="Calibri"/>
                        </a:rPr>
                        <a:t> </a:t>
                      </a:r>
                      <a:r>
                        <a:rPr sz="1750" b="1" dirty="0">
                          <a:latin typeface="Calibri"/>
                          <a:cs typeface="Calibri"/>
                        </a:rPr>
                        <a:t>donation</a:t>
                      </a:r>
                      <a:endParaRPr sz="1750">
                        <a:latin typeface="Calibri"/>
                        <a:cs typeface="Calibri"/>
                      </a:endParaRPr>
                    </a:p>
                    <a:p>
                      <a:pPr marL="325755" indent="-253365" algn="just">
                        <a:lnSpc>
                          <a:spcPct val="101099"/>
                        </a:lnSpc>
                        <a:spcBef>
                          <a:spcPts val="590"/>
                        </a:spcBef>
                        <a:buFont typeface="Symbol"/>
                        <a:buChar char=""/>
                        <a:tabLst>
                          <a:tab pos="326390" algn="l"/>
                        </a:tabLst>
                      </a:pPr>
                      <a:r>
                        <a:rPr sz="1750" b="1" dirty="0">
                          <a:latin typeface="Calibri"/>
                          <a:cs typeface="Calibri"/>
                        </a:rPr>
                        <a:t>E.g.</a:t>
                      </a:r>
                      <a:r>
                        <a:rPr sz="1750" b="1" spc="5" dirty="0">
                          <a:latin typeface="Calibri"/>
                          <a:cs typeface="Calibri"/>
                        </a:rPr>
                        <a:t> </a:t>
                      </a:r>
                      <a:r>
                        <a:rPr sz="1750" b="1" dirty="0">
                          <a:latin typeface="Calibri"/>
                          <a:cs typeface="Calibri"/>
                        </a:rPr>
                        <a:t>Trusts</a:t>
                      </a:r>
                      <a:r>
                        <a:rPr sz="1750" b="1" spc="5" dirty="0">
                          <a:latin typeface="Calibri"/>
                          <a:cs typeface="Calibri"/>
                        </a:rPr>
                        <a:t> A</a:t>
                      </a:r>
                      <a:r>
                        <a:rPr sz="1750" b="1" spc="10" dirty="0">
                          <a:latin typeface="Calibri"/>
                          <a:cs typeface="Calibri"/>
                        </a:rPr>
                        <a:t> </a:t>
                      </a:r>
                      <a:r>
                        <a:rPr sz="1750" b="1" spc="5" dirty="0">
                          <a:latin typeface="Calibri"/>
                          <a:cs typeface="Calibri"/>
                        </a:rPr>
                        <a:t>to</a:t>
                      </a:r>
                      <a:r>
                        <a:rPr sz="1750" b="1" spc="10" dirty="0">
                          <a:latin typeface="Calibri"/>
                          <a:cs typeface="Calibri"/>
                        </a:rPr>
                        <a:t> </a:t>
                      </a:r>
                      <a:r>
                        <a:rPr sz="1750" b="1" spc="5" dirty="0">
                          <a:latin typeface="Calibri"/>
                          <a:cs typeface="Calibri"/>
                        </a:rPr>
                        <a:t>E</a:t>
                      </a:r>
                      <a:r>
                        <a:rPr sz="1750" b="1" spc="10" dirty="0">
                          <a:latin typeface="Calibri"/>
                          <a:cs typeface="Calibri"/>
                        </a:rPr>
                        <a:t> </a:t>
                      </a:r>
                      <a:r>
                        <a:rPr sz="1750" b="1" spc="5" dirty="0">
                          <a:latin typeface="Calibri"/>
                          <a:cs typeface="Calibri"/>
                        </a:rPr>
                        <a:t>are</a:t>
                      </a:r>
                      <a:r>
                        <a:rPr sz="1750" b="1" spc="10" dirty="0">
                          <a:latin typeface="Calibri"/>
                          <a:cs typeface="Calibri"/>
                        </a:rPr>
                        <a:t> </a:t>
                      </a:r>
                      <a:r>
                        <a:rPr sz="1750" b="1" dirty="0">
                          <a:latin typeface="Calibri"/>
                          <a:cs typeface="Calibri"/>
                        </a:rPr>
                        <a:t>under</a:t>
                      </a:r>
                      <a:r>
                        <a:rPr sz="1750" b="1" spc="5" dirty="0">
                          <a:latin typeface="Calibri"/>
                          <a:cs typeface="Calibri"/>
                        </a:rPr>
                        <a:t> same</a:t>
                      </a:r>
                      <a:r>
                        <a:rPr sz="1750" b="1" spc="10" dirty="0">
                          <a:latin typeface="Calibri"/>
                          <a:cs typeface="Calibri"/>
                        </a:rPr>
                        <a:t> </a:t>
                      </a:r>
                      <a:r>
                        <a:rPr sz="1750" b="1" dirty="0">
                          <a:latin typeface="Calibri"/>
                          <a:cs typeface="Calibri"/>
                        </a:rPr>
                        <a:t>group.</a:t>
                      </a:r>
                      <a:r>
                        <a:rPr sz="1750" b="1" spc="5" dirty="0">
                          <a:latin typeface="Calibri"/>
                          <a:cs typeface="Calibri"/>
                        </a:rPr>
                        <a:t> Trust</a:t>
                      </a:r>
                      <a:r>
                        <a:rPr sz="1750" b="1" spc="10" dirty="0">
                          <a:latin typeface="Calibri"/>
                          <a:cs typeface="Calibri"/>
                        </a:rPr>
                        <a:t> </a:t>
                      </a:r>
                      <a:r>
                        <a:rPr sz="1750" b="1" spc="-5" dirty="0">
                          <a:latin typeface="Calibri"/>
                          <a:cs typeface="Calibri"/>
                        </a:rPr>
                        <a:t>A’s</a:t>
                      </a:r>
                      <a:r>
                        <a:rPr sz="1750" b="1" dirty="0">
                          <a:latin typeface="Calibri"/>
                          <a:cs typeface="Calibri"/>
                        </a:rPr>
                        <a:t> income</a:t>
                      </a:r>
                      <a:r>
                        <a:rPr sz="1750" b="1" spc="5" dirty="0">
                          <a:latin typeface="Calibri"/>
                          <a:cs typeface="Calibri"/>
                        </a:rPr>
                        <a:t> of  Rs.  </a:t>
                      </a:r>
                      <a:r>
                        <a:rPr sz="1750" b="1" dirty="0">
                          <a:latin typeface="Calibri"/>
                          <a:cs typeface="Calibri"/>
                        </a:rPr>
                        <a:t>1,00,000</a:t>
                      </a:r>
                      <a:r>
                        <a:rPr sz="1750" b="1" spc="395" dirty="0">
                          <a:latin typeface="Calibri"/>
                          <a:cs typeface="Calibri"/>
                        </a:rPr>
                        <a:t> </a:t>
                      </a:r>
                      <a:r>
                        <a:rPr sz="1750" b="1" spc="-5" dirty="0">
                          <a:latin typeface="Calibri"/>
                          <a:cs typeface="Calibri"/>
                        </a:rPr>
                        <a:t>is </a:t>
                      </a:r>
                      <a:r>
                        <a:rPr sz="1750" b="1" dirty="0">
                          <a:latin typeface="Calibri"/>
                          <a:cs typeface="Calibri"/>
                        </a:rPr>
                        <a:t> </a:t>
                      </a:r>
                      <a:r>
                        <a:rPr sz="1750" b="1" spc="5" dirty="0">
                          <a:latin typeface="Calibri"/>
                          <a:cs typeface="Calibri"/>
                        </a:rPr>
                        <a:t>donated</a:t>
                      </a:r>
                      <a:endParaRPr sz="1750">
                        <a:latin typeface="Calibri"/>
                        <a:cs typeface="Calibri"/>
                      </a:endParaRPr>
                    </a:p>
                    <a:p>
                      <a:pPr marL="325755" marR="3175" algn="just">
                        <a:lnSpc>
                          <a:spcPct val="100000"/>
                        </a:lnSpc>
                        <a:spcBef>
                          <a:spcPts val="795"/>
                        </a:spcBef>
                      </a:pPr>
                      <a:r>
                        <a:rPr sz="1750" b="1" spc="5" dirty="0">
                          <a:latin typeface="Calibri"/>
                          <a:cs typeface="Calibri"/>
                        </a:rPr>
                        <a:t>to</a:t>
                      </a:r>
                      <a:r>
                        <a:rPr sz="1750" b="1" spc="275" dirty="0">
                          <a:latin typeface="Calibri"/>
                          <a:cs typeface="Calibri"/>
                        </a:rPr>
                        <a:t> </a:t>
                      </a:r>
                      <a:r>
                        <a:rPr sz="1750" b="1" spc="5" dirty="0">
                          <a:latin typeface="Calibri"/>
                          <a:cs typeface="Calibri"/>
                        </a:rPr>
                        <a:t>Trust</a:t>
                      </a:r>
                      <a:r>
                        <a:rPr sz="1750" b="1" spc="280" dirty="0">
                          <a:latin typeface="Calibri"/>
                          <a:cs typeface="Calibri"/>
                        </a:rPr>
                        <a:t> </a:t>
                      </a:r>
                      <a:r>
                        <a:rPr sz="1750" b="1" dirty="0">
                          <a:latin typeface="Calibri"/>
                          <a:cs typeface="Calibri"/>
                        </a:rPr>
                        <a:t>B.</a:t>
                      </a:r>
                      <a:r>
                        <a:rPr sz="1750" b="1" spc="280" dirty="0">
                          <a:latin typeface="Calibri"/>
                          <a:cs typeface="Calibri"/>
                        </a:rPr>
                        <a:t> </a:t>
                      </a:r>
                      <a:r>
                        <a:rPr sz="1750" b="1" spc="5" dirty="0">
                          <a:latin typeface="Calibri"/>
                          <a:cs typeface="Calibri"/>
                        </a:rPr>
                        <a:t>Trust</a:t>
                      </a:r>
                      <a:r>
                        <a:rPr sz="1750" b="1" spc="280" dirty="0">
                          <a:latin typeface="Calibri"/>
                          <a:cs typeface="Calibri"/>
                        </a:rPr>
                        <a:t> </a:t>
                      </a:r>
                      <a:r>
                        <a:rPr sz="1750" b="1" spc="5" dirty="0">
                          <a:latin typeface="Calibri"/>
                          <a:cs typeface="Calibri"/>
                        </a:rPr>
                        <a:t>B</a:t>
                      </a:r>
                      <a:r>
                        <a:rPr sz="1750" b="1" spc="275" dirty="0">
                          <a:latin typeface="Calibri"/>
                          <a:cs typeface="Calibri"/>
                        </a:rPr>
                        <a:t> </a:t>
                      </a:r>
                      <a:r>
                        <a:rPr sz="1750" b="1" spc="5" dirty="0">
                          <a:latin typeface="Calibri"/>
                          <a:cs typeface="Calibri"/>
                        </a:rPr>
                        <a:t>donates</a:t>
                      </a:r>
                      <a:r>
                        <a:rPr sz="1750" b="1" spc="280" dirty="0">
                          <a:latin typeface="Calibri"/>
                          <a:cs typeface="Calibri"/>
                        </a:rPr>
                        <a:t> </a:t>
                      </a:r>
                      <a:r>
                        <a:rPr sz="1750" b="1" spc="5" dirty="0">
                          <a:latin typeface="Calibri"/>
                          <a:cs typeface="Calibri"/>
                        </a:rPr>
                        <a:t>Rs.</a:t>
                      </a:r>
                      <a:r>
                        <a:rPr sz="1750" b="1" spc="260" dirty="0">
                          <a:latin typeface="Calibri"/>
                          <a:cs typeface="Calibri"/>
                        </a:rPr>
                        <a:t> </a:t>
                      </a:r>
                      <a:r>
                        <a:rPr sz="1750" b="1" dirty="0">
                          <a:latin typeface="Calibri"/>
                          <a:cs typeface="Calibri"/>
                        </a:rPr>
                        <a:t>85,000</a:t>
                      </a:r>
                      <a:r>
                        <a:rPr sz="1750" b="1" spc="300" dirty="0">
                          <a:latin typeface="Calibri"/>
                          <a:cs typeface="Calibri"/>
                        </a:rPr>
                        <a:t> </a:t>
                      </a:r>
                      <a:r>
                        <a:rPr sz="1750" b="1" spc="5" dirty="0">
                          <a:latin typeface="Calibri"/>
                          <a:cs typeface="Calibri"/>
                        </a:rPr>
                        <a:t>(85%</a:t>
                      </a:r>
                      <a:r>
                        <a:rPr sz="1750" b="1" spc="280" dirty="0">
                          <a:latin typeface="Calibri"/>
                          <a:cs typeface="Calibri"/>
                        </a:rPr>
                        <a:t> </a:t>
                      </a:r>
                      <a:r>
                        <a:rPr sz="1750" b="1" spc="-5" dirty="0">
                          <a:latin typeface="Calibri"/>
                          <a:cs typeface="Calibri"/>
                        </a:rPr>
                        <a:t>of</a:t>
                      </a:r>
                      <a:r>
                        <a:rPr sz="1750" b="1" spc="265" dirty="0">
                          <a:latin typeface="Calibri"/>
                          <a:cs typeface="Calibri"/>
                        </a:rPr>
                        <a:t> </a:t>
                      </a:r>
                      <a:r>
                        <a:rPr sz="1750" b="1" spc="-5" dirty="0">
                          <a:latin typeface="Calibri"/>
                          <a:cs typeface="Calibri"/>
                        </a:rPr>
                        <a:t>Rs.</a:t>
                      </a:r>
                      <a:r>
                        <a:rPr sz="1750" b="1" spc="245" dirty="0">
                          <a:latin typeface="Calibri"/>
                          <a:cs typeface="Calibri"/>
                        </a:rPr>
                        <a:t> </a:t>
                      </a:r>
                      <a:r>
                        <a:rPr sz="1750" b="1" spc="-5" dirty="0">
                          <a:latin typeface="Calibri"/>
                          <a:cs typeface="Calibri"/>
                        </a:rPr>
                        <a:t>1,00,000)</a:t>
                      </a:r>
                      <a:r>
                        <a:rPr sz="1750" b="1" spc="275" dirty="0">
                          <a:latin typeface="Calibri"/>
                          <a:cs typeface="Calibri"/>
                        </a:rPr>
                        <a:t> </a:t>
                      </a:r>
                      <a:r>
                        <a:rPr sz="1750" b="1" spc="-5" dirty="0">
                          <a:latin typeface="Calibri"/>
                          <a:cs typeface="Calibri"/>
                        </a:rPr>
                        <a:t>to</a:t>
                      </a:r>
                      <a:r>
                        <a:rPr sz="1750" b="1" spc="265" dirty="0">
                          <a:latin typeface="Calibri"/>
                          <a:cs typeface="Calibri"/>
                        </a:rPr>
                        <a:t> </a:t>
                      </a:r>
                      <a:r>
                        <a:rPr sz="1750" b="1" spc="-5" dirty="0">
                          <a:latin typeface="Calibri"/>
                          <a:cs typeface="Calibri"/>
                        </a:rPr>
                        <a:t>Trust</a:t>
                      </a:r>
                      <a:r>
                        <a:rPr sz="1750" b="1" spc="260" dirty="0">
                          <a:latin typeface="Calibri"/>
                          <a:cs typeface="Calibri"/>
                        </a:rPr>
                        <a:t> </a:t>
                      </a:r>
                      <a:r>
                        <a:rPr sz="1750" b="1" spc="-5" dirty="0">
                          <a:latin typeface="Calibri"/>
                          <a:cs typeface="Calibri"/>
                        </a:rPr>
                        <a:t>C.</a:t>
                      </a:r>
                      <a:r>
                        <a:rPr sz="1750" b="1" spc="40" dirty="0">
                          <a:latin typeface="Calibri"/>
                          <a:cs typeface="Calibri"/>
                        </a:rPr>
                        <a:t> </a:t>
                      </a:r>
                      <a:r>
                        <a:rPr sz="1750" b="1" spc="-5" dirty="0">
                          <a:latin typeface="Calibri"/>
                          <a:cs typeface="Calibri"/>
                        </a:rPr>
                        <a:t>Trust</a:t>
                      </a:r>
                      <a:r>
                        <a:rPr sz="1750" b="1" spc="425" dirty="0">
                          <a:latin typeface="Calibri"/>
                          <a:cs typeface="Calibri"/>
                        </a:rPr>
                        <a:t> </a:t>
                      </a:r>
                      <a:r>
                        <a:rPr sz="1750" b="1" spc="5" dirty="0">
                          <a:latin typeface="Calibri"/>
                          <a:cs typeface="Calibri"/>
                        </a:rPr>
                        <a:t>C</a:t>
                      </a:r>
                      <a:endParaRPr sz="1750">
                        <a:latin typeface="Calibri"/>
                        <a:cs typeface="Calibri"/>
                      </a:endParaRPr>
                    </a:p>
                    <a:p>
                      <a:pPr marL="325755" marR="53340" algn="just">
                        <a:lnSpc>
                          <a:spcPct val="154300"/>
                        </a:lnSpc>
                      </a:pPr>
                      <a:r>
                        <a:rPr sz="1750" b="1" spc="5" dirty="0">
                          <a:latin typeface="Calibri"/>
                          <a:cs typeface="Calibri"/>
                        </a:rPr>
                        <a:t>donates </a:t>
                      </a:r>
                      <a:r>
                        <a:rPr sz="1750" b="1" dirty="0">
                          <a:latin typeface="Calibri"/>
                          <a:cs typeface="Calibri"/>
                        </a:rPr>
                        <a:t>Rs. </a:t>
                      </a:r>
                      <a:r>
                        <a:rPr sz="1750" b="1" spc="5" dirty="0">
                          <a:latin typeface="Calibri"/>
                          <a:cs typeface="Calibri"/>
                        </a:rPr>
                        <a:t>72,250 </a:t>
                      </a:r>
                      <a:r>
                        <a:rPr sz="1750" b="1" dirty="0">
                          <a:latin typeface="Calibri"/>
                          <a:cs typeface="Calibri"/>
                        </a:rPr>
                        <a:t>(85% </a:t>
                      </a:r>
                      <a:r>
                        <a:rPr sz="1750" b="1" spc="5" dirty="0">
                          <a:latin typeface="Calibri"/>
                          <a:cs typeface="Calibri"/>
                        </a:rPr>
                        <a:t>of Rs.</a:t>
                      </a:r>
                      <a:r>
                        <a:rPr sz="1750" b="1" spc="10" dirty="0">
                          <a:latin typeface="Calibri"/>
                          <a:cs typeface="Calibri"/>
                        </a:rPr>
                        <a:t> </a:t>
                      </a:r>
                      <a:r>
                        <a:rPr sz="1750" b="1" dirty="0">
                          <a:latin typeface="Calibri"/>
                          <a:cs typeface="Calibri"/>
                        </a:rPr>
                        <a:t>85,000) </a:t>
                      </a:r>
                      <a:r>
                        <a:rPr sz="1750" b="1" spc="5" dirty="0">
                          <a:latin typeface="Calibri"/>
                          <a:cs typeface="Calibri"/>
                        </a:rPr>
                        <a:t>to Trust </a:t>
                      </a:r>
                      <a:r>
                        <a:rPr sz="1750" b="1" spc="-5" dirty="0">
                          <a:latin typeface="Calibri"/>
                          <a:cs typeface="Calibri"/>
                        </a:rPr>
                        <a:t>D. Trust </a:t>
                      </a:r>
                      <a:r>
                        <a:rPr sz="1750" b="1" spc="5" dirty="0">
                          <a:latin typeface="Calibri"/>
                          <a:cs typeface="Calibri"/>
                        </a:rPr>
                        <a:t>D </a:t>
                      </a:r>
                      <a:r>
                        <a:rPr sz="1750" b="1" spc="-5" dirty="0">
                          <a:latin typeface="Calibri"/>
                          <a:cs typeface="Calibri"/>
                        </a:rPr>
                        <a:t>donates Rs. </a:t>
                      </a:r>
                      <a:r>
                        <a:rPr sz="1750" b="1" dirty="0">
                          <a:latin typeface="Calibri"/>
                          <a:cs typeface="Calibri"/>
                        </a:rPr>
                        <a:t>61,413 </a:t>
                      </a:r>
                      <a:r>
                        <a:rPr sz="1750" b="1" spc="-10" dirty="0">
                          <a:latin typeface="Calibri"/>
                          <a:cs typeface="Calibri"/>
                        </a:rPr>
                        <a:t>(i.e. </a:t>
                      </a:r>
                      <a:r>
                        <a:rPr sz="1750" b="1" spc="-5" dirty="0">
                          <a:latin typeface="Calibri"/>
                          <a:cs typeface="Calibri"/>
                        </a:rPr>
                        <a:t> </a:t>
                      </a:r>
                      <a:r>
                        <a:rPr sz="1750" b="1" spc="10" dirty="0">
                          <a:latin typeface="Calibri"/>
                          <a:cs typeface="Calibri"/>
                        </a:rPr>
                        <a:t>85% </a:t>
                      </a:r>
                      <a:r>
                        <a:rPr sz="1750" b="1" spc="5" dirty="0">
                          <a:latin typeface="Calibri"/>
                          <a:cs typeface="Calibri"/>
                        </a:rPr>
                        <a:t>of Rs. </a:t>
                      </a:r>
                      <a:r>
                        <a:rPr sz="1750" b="1" dirty="0">
                          <a:latin typeface="Calibri"/>
                          <a:cs typeface="Calibri"/>
                        </a:rPr>
                        <a:t>72,250) </a:t>
                      </a:r>
                      <a:r>
                        <a:rPr sz="1750" b="1" spc="5" dirty="0">
                          <a:latin typeface="Calibri"/>
                          <a:cs typeface="Calibri"/>
                        </a:rPr>
                        <a:t>to </a:t>
                      </a:r>
                      <a:r>
                        <a:rPr sz="1750" b="1" spc="-5" dirty="0">
                          <a:latin typeface="Calibri"/>
                          <a:cs typeface="Calibri"/>
                        </a:rPr>
                        <a:t>Trust </a:t>
                      </a:r>
                      <a:r>
                        <a:rPr sz="1750" b="1" spc="5" dirty="0">
                          <a:latin typeface="Calibri"/>
                          <a:cs typeface="Calibri"/>
                        </a:rPr>
                        <a:t>E. </a:t>
                      </a:r>
                      <a:r>
                        <a:rPr sz="1750" b="1" dirty="0">
                          <a:latin typeface="Calibri"/>
                          <a:cs typeface="Calibri"/>
                        </a:rPr>
                        <a:t>Now Trust </a:t>
                      </a:r>
                      <a:r>
                        <a:rPr sz="1750" b="1" spc="5" dirty="0">
                          <a:latin typeface="Calibri"/>
                          <a:cs typeface="Calibri"/>
                        </a:rPr>
                        <a:t>E </a:t>
                      </a:r>
                      <a:r>
                        <a:rPr sz="1750" b="1" spc="-5" dirty="0">
                          <a:latin typeface="Calibri"/>
                          <a:cs typeface="Calibri"/>
                        </a:rPr>
                        <a:t>has </a:t>
                      </a:r>
                      <a:r>
                        <a:rPr sz="1750" b="1" spc="5" dirty="0">
                          <a:latin typeface="Calibri"/>
                          <a:cs typeface="Calibri"/>
                        </a:rPr>
                        <a:t>to </a:t>
                      </a:r>
                      <a:r>
                        <a:rPr sz="1750" b="1" dirty="0">
                          <a:latin typeface="Calibri"/>
                          <a:cs typeface="Calibri"/>
                        </a:rPr>
                        <a:t>apply Rs. </a:t>
                      </a:r>
                      <a:r>
                        <a:rPr sz="1750" b="1" spc="-5" dirty="0">
                          <a:latin typeface="Calibri"/>
                          <a:cs typeface="Calibri"/>
                        </a:rPr>
                        <a:t>52,201 (i.e. </a:t>
                      </a:r>
                      <a:r>
                        <a:rPr sz="1750" b="1" spc="10" dirty="0">
                          <a:latin typeface="Calibri"/>
                          <a:cs typeface="Calibri"/>
                        </a:rPr>
                        <a:t>85% </a:t>
                      </a:r>
                      <a:r>
                        <a:rPr sz="1750" b="1" spc="-5" dirty="0">
                          <a:latin typeface="Calibri"/>
                          <a:cs typeface="Calibri"/>
                        </a:rPr>
                        <a:t>of </a:t>
                      </a:r>
                      <a:r>
                        <a:rPr sz="1750" b="1" spc="5" dirty="0">
                          <a:latin typeface="Calibri"/>
                          <a:cs typeface="Calibri"/>
                        </a:rPr>
                        <a:t>Rs. </a:t>
                      </a:r>
                      <a:r>
                        <a:rPr sz="1750" b="1" spc="10" dirty="0">
                          <a:latin typeface="Calibri"/>
                          <a:cs typeface="Calibri"/>
                        </a:rPr>
                        <a:t> </a:t>
                      </a:r>
                      <a:r>
                        <a:rPr sz="1750" b="1" spc="5" dirty="0">
                          <a:latin typeface="Calibri"/>
                          <a:cs typeface="Calibri"/>
                        </a:rPr>
                        <a:t>61,413).</a:t>
                      </a:r>
                      <a:r>
                        <a:rPr sz="1750" b="1" spc="-40" dirty="0">
                          <a:latin typeface="Calibri"/>
                          <a:cs typeface="Calibri"/>
                        </a:rPr>
                        <a:t> </a:t>
                      </a:r>
                      <a:r>
                        <a:rPr sz="1750" b="1" dirty="0">
                          <a:latin typeface="Calibri"/>
                          <a:cs typeface="Calibri"/>
                        </a:rPr>
                        <a:t>However,</a:t>
                      </a:r>
                      <a:r>
                        <a:rPr sz="1750" b="1" spc="-25" dirty="0">
                          <a:latin typeface="Calibri"/>
                          <a:cs typeface="Calibri"/>
                        </a:rPr>
                        <a:t> </a:t>
                      </a:r>
                      <a:r>
                        <a:rPr sz="1750" b="1" spc="5" dirty="0">
                          <a:latin typeface="Calibri"/>
                          <a:cs typeface="Calibri"/>
                        </a:rPr>
                        <a:t>this</a:t>
                      </a:r>
                      <a:r>
                        <a:rPr sz="1750" b="1" spc="-25" dirty="0">
                          <a:latin typeface="Calibri"/>
                          <a:cs typeface="Calibri"/>
                        </a:rPr>
                        <a:t> </a:t>
                      </a:r>
                      <a:r>
                        <a:rPr sz="1750" b="1" spc="5" dirty="0">
                          <a:latin typeface="Calibri"/>
                          <a:cs typeface="Calibri"/>
                        </a:rPr>
                        <a:t>effectively</a:t>
                      </a:r>
                      <a:r>
                        <a:rPr sz="1750" b="1" spc="-15" dirty="0">
                          <a:latin typeface="Calibri"/>
                          <a:cs typeface="Calibri"/>
                        </a:rPr>
                        <a:t> </a:t>
                      </a:r>
                      <a:r>
                        <a:rPr sz="1750" b="1" spc="5" dirty="0">
                          <a:latin typeface="Calibri"/>
                          <a:cs typeface="Calibri"/>
                        </a:rPr>
                        <a:t>is</a:t>
                      </a:r>
                      <a:r>
                        <a:rPr sz="1750" b="1" spc="-10" dirty="0">
                          <a:latin typeface="Calibri"/>
                          <a:cs typeface="Calibri"/>
                        </a:rPr>
                        <a:t> </a:t>
                      </a:r>
                      <a:r>
                        <a:rPr sz="1750" b="1" spc="5" dirty="0">
                          <a:latin typeface="Calibri"/>
                          <a:cs typeface="Calibri"/>
                        </a:rPr>
                        <a:t>only</a:t>
                      </a:r>
                      <a:r>
                        <a:rPr sz="1750" b="1" dirty="0">
                          <a:latin typeface="Calibri"/>
                          <a:cs typeface="Calibri"/>
                        </a:rPr>
                        <a:t> </a:t>
                      </a:r>
                      <a:r>
                        <a:rPr sz="1750" b="1" spc="10" dirty="0">
                          <a:latin typeface="Calibri"/>
                          <a:cs typeface="Calibri"/>
                        </a:rPr>
                        <a:t>52%</a:t>
                      </a:r>
                      <a:r>
                        <a:rPr sz="1750" b="1" spc="-10" dirty="0">
                          <a:latin typeface="Calibri"/>
                          <a:cs typeface="Calibri"/>
                        </a:rPr>
                        <a:t> </a:t>
                      </a:r>
                      <a:r>
                        <a:rPr sz="1750" b="1" spc="5" dirty="0">
                          <a:latin typeface="Calibri"/>
                          <a:cs typeface="Calibri"/>
                        </a:rPr>
                        <a:t>of</a:t>
                      </a:r>
                      <a:r>
                        <a:rPr sz="1750" b="1" spc="-5" dirty="0">
                          <a:latin typeface="Calibri"/>
                          <a:cs typeface="Calibri"/>
                        </a:rPr>
                        <a:t> </a:t>
                      </a:r>
                      <a:r>
                        <a:rPr sz="1750" b="1" dirty="0">
                          <a:latin typeface="Calibri"/>
                          <a:cs typeface="Calibri"/>
                        </a:rPr>
                        <a:t>A’s</a:t>
                      </a:r>
                      <a:r>
                        <a:rPr sz="1750" b="1" spc="10" dirty="0">
                          <a:latin typeface="Calibri"/>
                          <a:cs typeface="Calibri"/>
                        </a:rPr>
                        <a:t> </a:t>
                      </a:r>
                      <a:r>
                        <a:rPr sz="1750" b="1" spc="5" dirty="0">
                          <a:latin typeface="Calibri"/>
                          <a:cs typeface="Calibri"/>
                        </a:rPr>
                        <a:t>income </a:t>
                      </a:r>
                      <a:r>
                        <a:rPr sz="1750" b="1" spc="-5" dirty="0">
                          <a:latin typeface="Calibri"/>
                          <a:cs typeface="Calibri"/>
                        </a:rPr>
                        <a:t>of</a:t>
                      </a:r>
                      <a:r>
                        <a:rPr sz="1750" b="1" spc="30" dirty="0">
                          <a:latin typeface="Calibri"/>
                          <a:cs typeface="Calibri"/>
                        </a:rPr>
                        <a:t> </a:t>
                      </a:r>
                      <a:r>
                        <a:rPr sz="1750" b="1" spc="5" dirty="0">
                          <a:latin typeface="Calibri"/>
                          <a:cs typeface="Calibri"/>
                        </a:rPr>
                        <a:t>Rs.</a:t>
                      </a:r>
                      <a:r>
                        <a:rPr sz="1750" b="1" spc="-5" dirty="0">
                          <a:latin typeface="Calibri"/>
                          <a:cs typeface="Calibri"/>
                        </a:rPr>
                        <a:t> </a:t>
                      </a:r>
                      <a:r>
                        <a:rPr sz="1750" b="1" spc="5" dirty="0">
                          <a:latin typeface="Calibri"/>
                          <a:cs typeface="Calibri"/>
                        </a:rPr>
                        <a:t>1,00,000.</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1647443">
                <a:tc gridSpan="3">
                  <a:txBody>
                    <a:bodyPr/>
                    <a:lstStyle/>
                    <a:p>
                      <a:pPr marL="73025" marR="3175">
                        <a:lnSpc>
                          <a:spcPts val="2090"/>
                        </a:lnSpc>
                      </a:pPr>
                      <a:r>
                        <a:rPr sz="1750" b="1" u="heavy" dirty="0">
                          <a:uFill>
                            <a:solidFill>
                              <a:srgbClr val="000000"/>
                            </a:solidFill>
                          </a:uFill>
                          <a:latin typeface="Calibri"/>
                          <a:cs typeface="Calibri"/>
                        </a:rPr>
                        <a:t>Proposal</a:t>
                      </a:r>
                      <a:endParaRPr sz="1750">
                        <a:latin typeface="Calibri"/>
                        <a:cs typeface="Calibri"/>
                      </a:endParaRPr>
                    </a:p>
                    <a:p>
                      <a:pPr marL="325755" marR="54610" indent="-253365" algn="just">
                        <a:lnSpc>
                          <a:spcPts val="3240"/>
                        </a:lnSpc>
                        <a:spcBef>
                          <a:spcPts val="175"/>
                        </a:spcBef>
                        <a:buFont typeface="Symbol"/>
                        <a:buChar char=""/>
                        <a:tabLst>
                          <a:tab pos="326390" algn="l"/>
                        </a:tabLst>
                      </a:pPr>
                      <a:r>
                        <a:rPr sz="1750" b="1" spc="5" dirty="0">
                          <a:latin typeface="Calibri"/>
                          <a:cs typeface="Calibri"/>
                        </a:rPr>
                        <a:t>It is </a:t>
                      </a:r>
                      <a:r>
                        <a:rPr sz="1750" b="1" dirty="0">
                          <a:latin typeface="Calibri"/>
                          <a:cs typeface="Calibri"/>
                        </a:rPr>
                        <a:t>proposed that only 85% </a:t>
                      </a:r>
                      <a:r>
                        <a:rPr sz="1750" b="1" spc="5" dirty="0">
                          <a:latin typeface="Calibri"/>
                          <a:cs typeface="Calibri"/>
                        </a:rPr>
                        <a:t>of </a:t>
                      </a:r>
                      <a:r>
                        <a:rPr sz="1750" b="1" spc="-5" dirty="0">
                          <a:latin typeface="Calibri"/>
                          <a:cs typeface="Calibri"/>
                        </a:rPr>
                        <a:t>eligible donations </a:t>
                      </a:r>
                      <a:r>
                        <a:rPr sz="1750" b="1" spc="5" dirty="0">
                          <a:latin typeface="Calibri"/>
                          <a:cs typeface="Calibri"/>
                        </a:rPr>
                        <a:t>made by a </a:t>
                      </a:r>
                      <a:r>
                        <a:rPr sz="1750" b="1" dirty="0">
                          <a:latin typeface="Calibri"/>
                          <a:cs typeface="Calibri"/>
                        </a:rPr>
                        <a:t>trust </a:t>
                      </a:r>
                      <a:r>
                        <a:rPr sz="1750" b="1" spc="-5" dirty="0">
                          <a:latin typeface="Calibri"/>
                          <a:cs typeface="Calibri"/>
                        </a:rPr>
                        <a:t>or institution </a:t>
                      </a:r>
                      <a:r>
                        <a:rPr sz="1750" b="1" dirty="0">
                          <a:latin typeface="Calibri"/>
                          <a:cs typeface="Calibri"/>
                        </a:rPr>
                        <a:t>in </a:t>
                      </a:r>
                      <a:r>
                        <a:rPr sz="1750" b="1" spc="5" dirty="0">
                          <a:latin typeface="Calibri"/>
                          <a:cs typeface="Calibri"/>
                        </a:rPr>
                        <a:t> </a:t>
                      </a:r>
                      <a:r>
                        <a:rPr sz="1750" b="1" dirty="0">
                          <a:latin typeface="Calibri"/>
                          <a:cs typeface="Calibri"/>
                        </a:rPr>
                        <a:t>the</a:t>
                      </a:r>
                      <a:r>
                        <a:rPr sz="1750" b="1" spc="5" dirty="0">
                          <a:latin typeface="Calibri"/>
                          <a:cs typeface="Calibri"/>
                        </a:rPr>
                        <a:t> </a:t>
                      </a:r>
                      <a:r>
                        <a:rPr sz="1750" b="1" dirty="0">
                          <a:latin typeface="Calibri"/>
                          <a:cs typeface="Calibri"/>
                        </a:rPr>
                        <a:t>first </a:t>
                      </a:r>
                      <a:r>
                        <a:rPr sz="1750" b="1" spc="5" dirty="0">
                          <a:latin typeface="Calibri"/>
                          <a:cs typeface="Calibri"/>
                        </a:rPr>
                        <a:t>regime </a:t>
                      </a:r>
                      <a:r>
                        <a:rPr sz="1750" b="1" spc="-5" dirty="0">
                          <a:latin typeface="Calibri"/>
                          <a:cs typeface="Calibri"/>
                        </a:rPr>
                        <a:t>or </a:t>
                      </a:r>
                      <a:r>
                        <a:rPr sz="1750" b="1" spc="5" dirty="0">
                          <a:latin typeface="Calibri"/>
                          <a:cs typeface="Calibri"/>
                        </a:rPr>
                        <a:t>second </a:t>
                      </a:r>
                      <a:r>
                        <a:rPr sz="1750" b="1" dirty="0">
                          <a:latin typeface="Calibri"/>
                          <a:cs typeface="Calibri"/>
                        </a:rPr>
                        <a:t>regime </a:t>
                      </a:r>
                      <a:r>
                        <a:rPr sz="1750" b="1" spc="5" dirty="0">
                          <a:latin typeface="Calibri"/>
                          <a:cs typeface="Calibri"/>
                        </a:rPr>
                        <a:t>to another </a:t>
                      </a:r>
                      <a:r>
                        <a:rPr sz="1750" b="1" dirty="0">
                          <a:latin typeface="Calibri"/>
                          <a:cs typeface="Calibri"/>
                        </a:rPr>
                        <a:t>trust </a:t>
                      </a:r>
                      <a:r>
                        <a:rPr sz="1750" b="1" spc="-5" dirty="0">
                          <a:latin typeface="Calibri"/>
                          <a:cs typeface="Calibri"/>
                        </a:rPr>
                        <a:t>or institution </a:t>
                      </a:r>
                      <a:r>
                        <a:rPr sz="1750" b="1" spc="5" dirty="0">
                          <a:latin typeface="Calibri"/>
                          <a:cs typeface="Calibri"/>
                        </a:rPr>
                        <a:t>in the </a:t>
                      </a:r>
                      <a:r>
                        <a:rPr sz="1750" b="1" spc="-5" dirty="0">
                          <a:latin typeface="Calibri"/>
                          <a:cs typeface="Calibri"/>
                        </a:rPr>
                        <a:t>first </a:t>
                      </a:r>
                      <a:r>
                        <a:rPr sz="1750" b="1" spc="-10" dirty="0">
                          <a:latin typeface="Calibri"/>
                          <a:cs typeface="Calibri"/>
                        </a:rPr>
                        <a:t>regime </a:t>
                      </a:r>
                      <a:r>
                        <a:rPr sz="1750" b="1" spc="-5" dirty="0">
                          <a:latin typeface="Calibri"/>
                          <a:cs typeface="Calibri"/>
                        </a:rPr>
                        <a:t> or</a:t>
                      </a:r>
                      <a:r>
                        <a:rPr sz="1750" b="1" spc="5" dirty="0">
                          <a:latin typeface="Calibri"/>
                          <a:cs typeface="Calibri"/>
                        </a:rPr>
                        <a:t> second</a:t>
                      </a:r>
                      <a:r>
                        <a:rPr sz="1750" b="1" spc="-5" dirty="0">
                          <a:latin typeface="Calibri"/>
                          <a:cs typeface="Calibri"/>
                        </a:rPr>
                        <a:t> </a:t>
                      </a:r>
                      <a:r>
                        <a:rPr sz="1750" b="1" dirty="0">
                          <a:latin typeface="Calibri"/>
                          <a:cs typeface="Calibri"/>
                        </a:rPr>
                        <a:t>regime </a:t>
                      </a:r>
                      <a:r>
                        <a:rPr sz="1750" b="1" spc="5" dirty="0">
                          <a:latin typeface="Calibri"/>
                          <a:cs typeface="Calibri"/>
                        </a:rPr>
                        <a:t>shall</a:t>
                      </a:r>
                      <a:r>
                        <a:rPr sz="1750" b="1" spc="-50" dirty="0">
                          <a:latin typeface="Calibri"/>
                          <a:cs typeface="Calibri"/>
                        </a:rPr>
                        <a:t> </a:t>
                      </a:r>
                      <a:r>
                        <a:rPr sz="1750" b="1" spc="5" dirty="0">
                          <a:latin typeface="Calibri"/>
                          <a:cs typeface="Calibri"/>
                        </a:rPr>
                        <a:t>be</a:t>
                      </a:r>
                      <a:r>
                        <a:rPr sz="1750" b="1" spc="20" dirty="0">
                          <a:latin typeface="Calibri"/>
                          <a:cs typeface="Calibri"/>
                        </a:rPr>
                        <a:t> </a:t>
                      </a:r>
                      <a:r>
                        <a:rPr sz="1750" b="1" dirty="0">
                          <a:latin typeface="Calibri"/>
                          <a:cs typeface="Calibri"/>
                        </a:rPr>
                        <a:t>treated</a:t>
                      </a:r>
                      <a:r>
                        <a:rPr sz="1750" b="1" spc="-15" dirty="0">
                          <a:latin typeface="Calibri"/>
                          <a:cs typeface="Calibri"/>
                        </a:rPr>
                        <a:t> </a:t>
                      </a:r>
                      <a:r>
                        <a:rPr sz="1750" b="1" spc="10" dirty="0">
                          <a:latin typeface="Calibri"/>
                          <a:cs typeface="Calibri"/>
                        </a:rPr>
                        <a:t>as</a:t>
                      </a:r>
                      <a:r>
                        <a:rPr sz="1750" b="1" spc="-10" dirty="0">
                          <a:latin typeface="Calibri"/>
                          <a:cs typeface="Calibri"/>
                        </a:rPr>
                        <a:t> </a:t>
                      </a:r>
                      <a:r>
                        <a:rPr sz="1750" b="1" dirty="0">
                          <a:latin typeface="Calibri"/>
                          <a:cs typeface="Calibri"/>
                        </a:rPr>
                        <a:t>application</a:t>
                      </a:r>
                      <a:r>
                        <a:rPr sz="1750" b="1" spc="-50" dirty="0">
                          <a:latin typeface="Calibri"/>
                          <a:cs typeface="Calibri"/>
                        </a:rPr>
                        <a:t> </a:t>
                      </a:r>
                      <a:r>
                        <a:rPr sz="1750" b="1" spc="5" dirty="0">
                          <a:latin typeface="Calibri"/>
                          <a:cs typeface="Calibri"/>
                        </a:rPr>
                        <a:t>in</a:t>
                      </a:r>
                      <a:r>
                        <a:rPr sz="1750" b="1" spc="15" dirty="0">
                          <a:latin typeface="Calibri"/>
                          <a:cs typeface="Calibri"/>
                        </a:rPr>
                        <a:t> </a:t>
                      </a:r>
                      <a:r>
                        <a:rPr sz="1750" b="1" dirty="0">
                          <a:latin typeface="Calibri"/>
                          <a:cs typeface="Calibri"/>
                        </a:rPr>
                        <a:t>the</a:t>
                      </a:r>
                      <a:r>
                        <a:rPr sz="1750" b="1" spc="-15" dirty="0">
                          <a:latin typeface="Calibri"/>
                          <a:cs typeface="Calibri"/>
                        </a:rPr>
                        <a:t> </a:t>
                      </a:r>
                      <a:r>
                        <a:rPr sz="1750" b="1" spc="5" dirty="0">
                          <a:latin typeface="Calibri"/>
                          <a:cs typeface="Calibri"/>
                        </a:rPr>
                        <a:t>hands</a:t>
                      </a:r>
                      <a:r>
                        <a:rPr sz="1750" b="1" spc="-5" dirty="0">
                          <a:latin typeface="Calibri"/>
                          <a:cs typeface="Calibri"/>
                        </a:rPr>
                        <a:t> </a:t>
                      </a:r>
                      <a:r>
                        <a:rPr sz="1750" b="1" spc="5" dirty="0">
                          <a:latin typeface="Calibri"/>
                          <a:cs typeface="Calibri"/>
                        </a:rPr>
                        <a:t>of</a:t>
                      </a:r>
                      <a:r>
                        <a:rPr sz="1750" b="1" spc="15" dirty="0">
                          <a:latin typeface="Calibri"/>
                          <a:cs typeface="Calibri"/>
                        </a:rPr>
                        <a:t> </a:t>
                      </a:r>
                      <a:r>
                        <a:rPr sz="1750" b="1" dirty="0">
                          <a:latin typeface="Calibri"/>
                          <a:cs typeface="Calibri"/>
                        </a:rPr>
                        <a:t>the</a:t>
                      </a:r>
                      <a:r>
                        <a:rPr sz="1750" b="1" spc="-10" dirty="0">
                          <a:latin typeface="Calibri"/>
                          <a:cs typeface="Calibri"/>
                        </a:rPr>
                        <a:t> </a:t>
                      </a:r>
                      <a:r>
                        <a:rPr sz="1750" b="1" dirty="0">
                          <a:latin typeface="Calibri"/>
                          <a:cs typeface="Calibri"/>
                        </a:rPr>
                        <a:t>donor.</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270253" y="785621"/>
          <a:ext cx="8122920" cy="5753099"/>
        </p:xfrm>
        <a:graphic>
          <a:graphicData uri="http://schemas.openxmlformats.org/drawingml/2006/table">
            <a:tbl>
              <a:tblPr firstRow="1" bandRow="1">
                <a:tableStyleId>{2D5ABB26-0587-4C30-8999-92F81FD0307C}</a:tableStyleId>
              </a:tblPr>
              <a:tblGrid>
                <a:gridCol w="2430780">
                  <a:extLst>
                    <a:ext uri="{9D8B030D-6E8A-4147-A177-3AD203B41FA5}">
                      <a16:colId xmlns:a16="http://schemas.microsoft.com/office/drawing/2014/main" val="20000"/>
                    </a:ext>
                  </a:extLst>
                </a:gridCol>
                <a:gridCol w="2275205">
                  <a:extLst>
                    <a:ext uri="{9D8B030D-6E8A-4147-A177-3AD203B41FA5}">
                      <a16:colId xmlns:a16="http://schemas.microsoft.com/office/drawing/2014/main" val="20001"/>
                    </a:ext>
                  </a:extLst>
                </a:gridCol>
                <a:gridCol w="3416935">
                  <a:extLst>
                    <a:ext uri="{9D8B030D-6E8A-4147-A177-3AD203B41FA5}">
                      <a16:colId xmlns:a16="http://schemas.microsoft.com/office/drawing/2014/main" val="20002"/>
                    </a:ext>
                  </a:extLst>
                </a:gridCol>
              </a:tblGrid>
              <a:tr h="806196">
                <a:tc gridSpan="3">
                  <a:txBody>
                    <a:bodyPr/>
                    <a:lstStyle/>
                    <a:p>
                      <a:pPr marL="3175" algn="ctr">
                        <a:lnSpc>
                          <a:spcPts val="2985"/>
                        </a:lnSpc>
                      </a:pPr>
                      <a:r>
                        <a:rPr sz="2500" b="1" spc="15" dirty="0">
                          <a:solidFill>
                            <a:srgbClr val="FF0000"/>
                          </a:solidFill>
                          <a:latin typeface="Calibri"/>
                          <a:cs typeface="Calibri"/>
                        </a:rPr>
                        <a:t>FA</a:t>
                      </a:r>
                      <a:r>
                        <a:rPr sz="2500" b="1" spc="-5" dirty="0">
                          <a:solidFill>
                            <a:srgbClr val="FF0000"/>
                          </a:solidFill>
                          <a:latin typeface="Calibri"/>
                          <a:cs typeface="Calibri"/>
                        </a:rPr>
                        <a:t> </a:t>
                      </a:r>
                      <a:r>
                        <a:rPr sz="2500" b="1" spc="10" dirty="0">
                          <a:solidFill>
                            <a:srgbClr val="FF0000"/>
                          </a:solidFill>
                          <a:latin typeface="Calibri"/>
                          <a:cs typeface="Calibri"/>
                        </a:rPr>
                        <a:t>2023</a:t>
                      </a:r>
                      <a:r>
                        <a:rPr sz="2500" b="1" spc="-5" dirty="0">
                          <a:solidFill>
                            <a:srgbClr val="FF0000"/>
                          </a:solidFill>
                          <a:latin typeface="Calibri"/>
                          <a:cs typeface="Calibri"/>
                        </a:rPr>
                        <a:t> </a:t>
                      </a:r>
                      <a:r>
                        <a:rPr sz="2500" b="1" spc="5" dirty="0">
                          <a:solidFill>
                            <a:srgbClr val="FF0000"/>
                          </a:solidFill>
                          <a:latin typeface="Calibri"/>
                          <a:cs typeface="Calibri"/>
                        </a:rPr>
                        <a:t>-</a:t>
                      </a:r>
                      <a:r>
                        <a:rPr sz="2500" b="1" spc="25" dirty="0">
                          <a:solidFill>
                            <a:srgbClr val="FF0000"/>
                          </a:solidFill>
                          <a:latin typeface="Calibri"/>
                          <a:cs typeface="Calibri"/>
                        </a:rPr>
                        <a:t> </a:t>
                      </a:r>
                      <a:r>
                        <a:rPr sz="2500" b="1" spc="10" dirty="0">
                          <a:solidFill>
                            <a:srgbClr val="FF0000"/>
                          </a:solidFill>
                          <a:latin typeface="Calibri"/>
                          <a:cs typeface="Calibri"/>
                        </a:rPr>
                        <a:t>Omission</a:t>
                      </a:r>
                      <a:r>
                        <a:rPr sz="2500" b="1" dirty="0">
                          <a:solidFill>
                            <a:srgbClr val="FF0000"/>
                          </a:solidFill>
                          <a:latin typeface="Calibri"/>
                          <a:cs typeface="Calibri"/>
                        </a:rPr>
                        <a:t> of </a:t>
                      </a:r>
                      <a:r>
                        <a:rPr sz="2500" b="1" spc="10" dirty="0">
                          <a:solidFill>
                            <a:srgbClr val="FF0000"/>
                          </a:solidFill>
                          <a:latin typeface="Calibri"/>
                          <a:cs typeface="Calibri"/>
                        </a:rPr>
                        <a:t>certain</a:t>
                      </a:r>
                      <a:r>
                        <a:rPr sz="2500" b="1" spc="25" dirty="0">
                          <a:solidFill>
                            <a:srgbClr val="FF0000"/>
                          </a:solidFill>
                          <a:latin typeface="Calibri"/>
                          <a:cs typeface="Calibri"/>
                        </a:rPr>
                        <a:t> </a:t>
                      </a:r>
                      <a:r>
                        <a:rPr sz="2500" b="1" spc="10" dirty="0">
                          <a:solidFill>
                            <a:srgbClr val="FF0000"/>
                          </a:solidFill>
                          <a:latin typeface="Calibri"/>
                          <a:cs typeface="Calibri"/>
                        </a:rPr>
                        <a:t>provisions</a:t>
                      </a:r>
                      <a:r>
                        <a:rPr sz="2500" b="1" spc="-10" dirty="0">
                          <a:solidFill>
                            <a:srgbClr val="FF0000"/>
                          </a:solidFill>
                          <a:latin typeface="Calibri"/>
                          <a:cs typeface="Calibri"/>
                        </a:rPr>
                        <a:t> </a:t>
                      </a:r>
                      <a:r>
                        <a:rPr sz="2500" b="1" spc="10" dirty="0">
                          <a:solidFill>
                            <a:srgbClr val="FF0000"/>
                          </a:solidFill>
                          <a:latin typeface="Calibri"/>
                          <a:cs typeface="Calibri"/>
                        </a:rPr>
                        <a:t>relating</a:t>
                      </a:r>
                      <a:r>
                        <a:rPr sz="2500" b="1" spc="5" dirty="0">
                          <a:solidFill>
                            <a:srgbClr val="FF0000"/>
                          </a:solidFill>
                          <a:latin typeface="Calibri"/>
                          <a:cs typeface="Calibri"/>
                        </a:rPr>
                        <a:t> </a:t>
                      </a:r>
                      <a:r>
                        <a:rPr sz="2500" b="1" dirty="0">
                          <a:solidFill>
                            <a:srgbClr val="FF0000"/>
                          </a:solidFill>
                          <a:latin typeface="Calibri"/>
                          <a:cs typeface="Calibri"/>
                        </a:rPr>
                        <a:t>to</a:t>
                      </a:r>
                      <a:endParaRPr sz="2500">
                        <a:latin typeface="Calibri"/>
                        <a:cs typeface="Calibri"/>
                      </a:endParaRPr>
                    </a:p>
                    <a:p>
                      <a:pPr marL="5080" algn="ctr">
                        <a:lnSpc>
                          <a:spcPct val="100000"/>
                        </a:lnSpc>
                        <a:spcBef>
                          <a:spcPts val="204"/>
                        </a:spcBef>
                      </a:pPr>
                      <a:r>
                        <a:rPr sz="2500" b="1" spc="10" dirty="0">
                          <a:solidFill>
                            <a:srgbClr val="FF0000"/>
                          </a:solidFill>
                          <a:latin typeface="Calibri"/>
                          <a:cs typeface="Calibri"/>
                        </a:rPr>
                        <a:t>dating</a:t>
                      </a:r>
                      <a:r>
                        <a:rPr sz="2500" b="1" spc="-30" dirty="0">
                          <a:solidFill>
                            <a:srgbClr val="FF0000"/>
                          </a:solidFill>
                          <a:latin typeface="Calibri"/>
                          <a:cs typeface="Calibri"/>
                        </a:rPr>
                        <a:t> </a:t>
                      </a:r>
                      <a:r>
                        <a:rPr sz="2500" b="1" spc="10" dirty="0">
                          <a:solidFill>
                            <a:srgbClr val="FF0000"/>
                          </a:solidFill>
                          <a:latin typeface="Calibri"/>
                          <a:cs typeface="Calibri"/>
                        </a:rPr>
                        <a:t>back</a:t>
                      </a:r>
                      <a:r>
                        <a:rPr sz="2500" b="1" spc="-20" dirty="0">
                          <a:solidFill>
                            <a:srgbClr val="FF0000"/>
                          </a:solidFill>
                          <a:latin typeface="Calibri"/>
                          <a:cs typeface="Calibri"/>
                        </a:rPr>
                        <a:t> </a:t>
                      </a:r>
                      <a:r>
                        <a:rPr sz="2500" b="1" spc="15" dirty="0">
                          <a:solidFill>
                            <a:srgbClr val="FF0000"/>
                          </a:solidFill>
                          <a:latin typeface="Calibri"/>
                          <a:cs typeface="Calibri"/>
                        </a:rPr>
                        <a:t>of</a:t>
                      </a:r>
                      <a:r>
                        <a:rPr sz="2500" b="1" spc="-10" dirty="0">
                          <a:solidFill>
                            <a:srgbClr val="FF0000"/>
                          </a:solidFill>
                          <a:latin typeface="Calibri"/>
                          <a:cs typeface="Calibri"/>
                        </a:rPr>
                        <a:t> </a:t>
                      </a:r>
                      <a:r>
                        <a:rPr sz="2500" b="1" spc="10" dirty="0">
                          <a:solidFill>
                            <a:srgbClr val="FF0000"/>
                          </a:solidFill>
                          <a:latin typeface="Calibri"/>
                          <a:cs typeface="Calibri"/>
                        </a:rPr>
                        <a:t>exemption</a:t>
                      </a:r>
                      <a:endParaRPr sz="250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414527">
                <a:tc>
                  <a:txBody>
                    <a:bodyPr/>
                    <a:lstStyle/>
                    <a:p>
                      <a:pPr marL="205104">
                        <a:lnSpc>
                          <a:spcPts val="2090"/>
                        </a:lnSpc>
                      </a:pPr>
                      <a:r>
                        <a:rPr sz="1750" b="1" dirty="0">
                          <a:latin typeface="Calibri"/>
                          <a:cs typeface="Calibri"/>
                        </a:rPr>
                        <a:t>Section:</a:t>
                      </a:r>
                      <a:r>
                        <a:rPr sz="1750" b="1" spc="-65" dirty="0">
                          <a:latin typeface="Calibri"/>
                          <a:cs typeface="Calibri"/>
                        </a:rPr>
                        <a:t> </a:t>
                      </a:r>
                      <a:r>
                        <a:rPr sz="1750" b="1" spc="5" dirty="0">
                          <a:latin typeface="Calibri"/>
                          <a:cs typeface="Calibri"/>
                        </a:rPr>
                        <a:t>Regimes</a:t>
                      </a:r>
                      <a:r>
                        <a:rPr sz="1750" b="1" spc="-35" dirty="0">
                          <a:latin typeface="Calibri"/>
                          <a:cs typeface="Calibri"/>
                        </a:rPr>
                        <a:t> </a:t>
                      </a:r>
                      <a:r>
                        <a:rPr sz="1750" b="1" spc="5" dirty="0">
                          <a:latin typeface="Calibri"/>
                          <a:cs typeface="Calibri"/>
                        </a:rPr>
                        <a:t>1</a:t>
                      </a:r>
                      <a:r>
                        <a:rPr sz="1750" b="1" spc="-15" dirty="0">
                          <a:latin typeface="Calibri"/>
                          <a:cs typeface="Calibri"/>
                        </a:rPr>
                        <a:t> </a:t>
                      </a:r>
                      <a:r>
                        <a:rPr sz="1750" b="1" spc="5" dirty="0">
                          <a:latin typeface="Calibri"/>
                          <a:cs typeface="Calibri"/>
                        </a:rPr>
                        <a:t>&amp;</a:t>
                      </a:r>
                      <a:r>
                        <a:rPr sz="1750" b="1" spc="-30" dirty="0">
                          <a:latin typeface="Calibri"/>
                          <a:cs typeface="Calibri"/>
                        </a:rPr>
                        <a:t> </a:t>
                      </a:r>
                      <a:r>
                        <a:rPr sz="1750" b="1" spc="5" dirty="0">
                          <a:latin typeface="Calibri"/>
                          <a:cs typeface="Calibri"/>
                        </a:rPr>
                        <a:t>2</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539115">
                        <a:lnSpc>
                          <a:spcPts val="2090"/>
                        </a:lnSpc>
                      </a:pPr>
                      <a:r>
                        <a:rPr sz="1750" b="1" spc="5" dirty="0">
                          <a:latin typeface="Calibri"/>
                          <a:cs typeface="Calibri"/>
                        </a:rPr>
                        <a:t>Clause</a:t>
                      </a:r>
                      <a:r>
                        <a:rPr sz="1750" b="1" spc="-55" dirty="0">
                          <a:latin typeface="Calibri"/>
                          <a:cs typeface="Calibri"/>
                        </a:rPr>
                        <a:t> </a:t>
                      </a:r>
                      <a:r>
                        <a:rPr sz="1750" b="1" spc="5" dirty="0">
                          <a:latin typeface="Calibri"/>
                          <a:cs typeface="Calibri"/>
                        </a:rPr>
                        <a:t>of</a:t>
                      </a:r>
                      <a:r>
                        <a:rPr sz="1750" b="1" spc="-20" dirty="0">
                          <a:latin typeface="Calibri"/>
                          <a:cs typeface="Calibri"/>
                        </a:rPr>
                        <a:t> </a:t>
                      </a:r>
                      <a:r>
                        <a:rPr sz="1750" b="1" spc="-5" dirty="0">
                          <a:latin typeface="Calibri"/>
                          <a:cs typeface="Calibri"/>
                        </a:rPr>
                        <a:t>FB:</a:t>
                      </a:r>
                      <a:r>
                        <a:rPr sz="1750" b="1" spc="-35" dirty="0">
                          <a:latin typeface="Calibri"/>
                          <a:cs typeface="Calibri"/>
                        </a:rPr>
                        <a:t> </a:t>
                      </a:r>
                      <a:r>
                        <a:rPr sz="1750" b="1" spc="5" dirty="0">
                          <a:latin typeface="Calibri"/>
                          <a:cs typeface="Calibri"/>
                        </a:rPr>
                        <a:t>8</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74295">
                        <a:lnSpc>
                          <a:spcPts val="2090"/>
                        </a:lnSpc>
                      </a:pPr>
                      <a:r>
                        <a:rPr sz="1750" b="1" dirty="0">
                          <a:latin typeface="Calibri"/>
                          <a:cs typeface="Calibri"/>
                        </a:rPr>
                        <a:t>Effective</a:t>
                      </a:r>
                      <a:r>
                        <a:rPr sz="1750" b="1" spc="-85" dirty="0">
                          <a:latin typeface="Calibri"/>
                          <a:cs typeface="Calibri"/>
                        </a:rPr>
                        <a:t> </a:t>
                      </a:r>
                      <a:r>
                        <a:rPr sz="1750" b="1" spc="5" dirty="0">
                          <a:latin typeface="Calibri"/>
                          <a:cs typeface="Calibri"/>
                        </a:rPr>
                        <a:t>date:</a:t>
                      </a:r>
                      <a:r>
                        <a:rPr sz="1750" b="1" spc="-65" dirty="0">
                          <a:latin typeface="Calibri"/>
                          <a:cs typeface="Calibri"/>
                        </a:rPr>
                        <a:t> </a:t>
                      </a:r>
                      <a:r>
                        <a:rPr sz="1750" b="1" spc="10" dirty="0">
                          <a:latin typeface="Calibri"/>
                          <a:cs typeface="Calibri"/>
                        </a:rPr>
                        <a:t>01.04.2023</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4532376">
                <a:tc gridSpan="3">
                  <a:txBody>
                    <a:bodyPr/>
                    <a:lstStyle/>
                    <a:p>
                      <a:pPr marL="73025">
                        <a:lnSpc>
                          <a:spcPts val="2080"/>
                        </a:lnSpc>
                      </a:pPr>
                      <a:r>
                        <a:rPr sz="1750" b="1" u="heavy" dirty="0">
                          <a:uFill>
                            <a:solidFill>
                              <a:srgbClr val="000000"/>
                            </a:solidFill>
                          </a:uFill>
                          <a:latin typeface="Calibri"/>
                          <a:cs typeface="Calibri"/>
                        </a:rPr>
                        <a:t>Discussion</a:t>
                      </a:r>
                      <a:endParaRPr sz="1750">
                        <a:latin typeface="Calibri"/>
                        <a:cs typeface="Calibri"/>
                      </a:endParaRPr>
                    </a:p>
                    <a:p>
                      <a:pPr marL="325755" marR="42545" indent="-253365" algn="just">
                        <a:lnSpc>
                          <a:spcPts val="3240"/>
                        </a:lnSpc>
                        <a:spcBef>
                          <a:spcPts val="175"/>
                        </a:spcBef>
                        <a:buFont typeface="Symbol"/>
                        <a:buChar char=""/>
                        <a:tabLst>
                          <a:tab pos="326390" algn="l"/>
                        </a:tabLst>
                      </a:pPr>
                      <a:r>
                        <a:rPr sz="1750" b="1" u="heavy" dirty="0">
                          <a:uFill>
                            <a:solidFill>
                              <a:srgbClr val="000000"/>
                            </a:solidFill>
                          </a:uFill>
                          <a:latin typeface="Calibri"/>
                          <a:cs typeface="Calibri"/>
                        </a:rPr>
                        <a:t>Section </a:t>
                      </a:r>
                      <a:r>
                        <a:rPr sz="1750" b="1" u="heavy" spc="5" dirty="0">
                          <a:uFill>
                            <a:solidFill>
                              <a:srgbClr val="000000"/>
                            </a:solidFill>
                          </a:uFill>
                          <a:latin typeface="Calibri"/>
                          <a:cs typeface="Calibri"/>
                        </a:rPr>
                        <a:t>12A(2):</a:t>
                      </a:r>
                      <a:r>
                        <a:rPr sz="1750" b="1" spc="5" dirty="0">
                          <a:latin typeface="Calibri"/>
                          <a:cs typeface="Calibri"/>
                        </a:rPr>
                        <a:t> </a:t>
                      </a:r>
                      <a:r>
                        <a:rPr sz="1750" b="1" i="1" spc="5" dirty="0">
                          <a:latin typeface="Calibri"/>
                          <a:cs typeface="Calibri"/>
                        </a:rPr>
                        <a:t>Once </a:t>
                      </a:r>
                      <a:r>
                        <a:rPr sz="1750" b="1" i="1" spc="-5" dirty="0">
                          <a:latin typeface="Calibri"/>
                          <a:cs typeface="Calibri"/>
                        </a:rPr>
                        <a:t>registered </a:t>
                      </a:r>
                      <a:r>
                        <a:rPr sz="1750" b="1" i="1" spc="5" dirty="0">
                          <a:latin typeface="Calibri"/>
                          <a:cs typeface="Calibri"/>
                        </a:rPr>
                        <a:t>under </a:t>
                      </a:r>
                      <a:r>
                        <a:rPr sz="1750" b="1" i="1" dirty="0">
                          <a:latin typeface="Calibri"/>
                          <a:cs typeface="Calibri"/>
                        </a:rPr>
                        <a:t>section </a:t>
                      </a:r>
                      <a:r>
                        <a:rPr sz="1750" b="1" i="1" spc="5" dirty="0">
                          <a:latin typeface="Calibri"/>
                          <a:cs typeface="Calibri"/>
                        </a:rPr>
                        <a:t>12AA or 12AB, exemption </a:t>
                      </a:r>
                      <a:r>
                        <a:rPr sz="1750" b="1" i="1" dirty="0">
                          <a:latin typeface="Calibri"/>
                          <a:cs typeface="Calibri"/>
                        </a:rPr>
                        <a:t>shall </a:t>
                      </a:r>
                      <a:r>
                        <a:rPr sz="1750" b="1" i="1" spc="15" dirty="0">
                          <a:latin typeface="Calibri"/>
                          <a:cs typeface="Calibri"/>
                        </a:rPr>
                        <a:t>be </a:t>
                      </a:r>
                      <a:r>
                        <a:rPr sz="1750" b="1" i="1" spc="20" dirty="0">
                          <a:latin typeface="Calibri"/>
                          <a:cs typeface="Calibri"/>
                        </a:rPr>
                        <a:t> </a:t>
                      </a:r>
                      <a:r>
                        <a:rPr sz="1750" b="1" i="1" spc="5" dirty="0">
                          <a:latin typeface="Calibri"/>
                          <a:cs typeface="Calibri"/>
                        </a:rPr>
                        <a:t>available </a:t>
                      </a:r>
                      <a:r>
                        <a:rPr sz="1750" b="1" i="1" spc="-5" dirty="0">
                          <a:latin typeface="Calibri"/>
                          <a:cs typeface="Calibri"/>
                        </a:rPr>
                        <a:t>to </a:t>
                      </a:r>
                      <a:r>
                        <a:rPr sz="1750" b="1" i="1" spc="5" dirty="0">
                          <a:latin typeface="Calibri"/>
                          <a:cs typeface="Calibri"/>
                        </a:rPr>
                        <a:t>the </a:t>
                      </a:r>
                      <a:r>
                        <a:rPr sz="1750" b="1" i="1" dirty="0">
                          <a:latin typeface="Calibri"/>
                          <a:cs typeface="Calibri"/>
                        </a:rPr>
                        <a:t>trust </a:t>
                      </a:r>
                      <a:r>
                        <a:rPr sz="1750" b="1" i="1" spc="5" dirty="0">
                          <a:latin typeface="Calibri"/>
                          <a:cs typeface="Calibri"/>
                        </a:rPr>
                        <a:t>from the </a:t>
                      </a:r>
                      <a:r>
                        <a:rPr sz="1750" b="1" i="1" spc="-5" dirty="0">
                          <a:latin typeface="Calibri"/>
                          <a:cs typeface="Calibri"/>
                        </a:rPr>
                        <a:t>assessment </a:t>
                      </a:r>
                      <a:r>
                        <a:rPr sz="1750" b="1" i="1" dirty="0">
                          <a:latin typeface="Calibri"/>
                          <a:cs typeface="Calibri"/>
                        </a:rPr>
                        <a:t>year relevant </a:t>
                      </a:r>
                      <a:r>
                        <a:rPr sz="1750" b="1" i="1" spc="5" dirty="0">
                          <a:latin typeface="Calibri"/>
                          <a:cs typeface="Calibri"/>
                        </a:rPr>
                        <a:t>to the financial </a:t>
                      </a:r>
                      <a:r>
                        <a:rPr sz="1750" b="1" i="1" dirty="0">
                          <a:latin typeface="Calibri"/>
                          <a:cs typeface="Calibri"/>
                        </a:rPr>
                        <a:t>year </a:t>
                      </a:r>
                      <a:r>
                        <a:rPr sz="1750" b="1" i="1" spc="5" dirty="0">
                          <a:latin typeface="Calibri"/>
                          <a:cs typeface="Calibri"/>
                        </a:rPr>
                        <a:t>in </a:t>
                      </a:r>
                      <a:r>
                        <a:rPr sz="1750" b="1" i="1" spc="10" dirty="0">
                          <a:latin typeface="Calibri"/>
                          <a:cs typeface="Calibri"/>
                        </a:rPr>
                        <a:t> </a:t>
                      </a:r>
                      <a:r>
                        <a:rPr sz="1750" b="1" i="1" spc="5" dirty="0">
                          <a:latin typeface="Calibri"/>
                          <a:cs typeface="Calibri"/>
                        </a:rPr>
                        <a:t>which</a:t>
                      </a:r>
                      <a:r>
                        <a:rPr sz="1750" b="1" i="1" spc="365" dirty="0">
                          <a:latin typeface="Calibri"/>
                          <a:cs typeface="Calibri"/>
                        </a:rPr>
                        <a:t> </a:t>
                      </a:r>
                      <a:r>
                        <a:rPr sz="1750" b="1" i="1" dirty="0">
                          <a:latin typeface="Calibri"/>
                          <a:cs typeface="Calibri"/>
                        </a:rPr>
                        <a:t>application</a:t>
                      </a:r>
                      <a:r>
                        <a:rPr sz="1750" b="1" i="1" spc="-40" dirty="0">
                          <a:latin typeface="Calibri"/>
                          <a:cs typeface="Calibri"/>
                        </a:rPr>
                        <a:t> </a:t>
                      </a:r>
                      <a:r>
                        <a:rPr sz="1750" b="1" i="1" spc="5" dirty="0">
                          <a:latin typeface="Calibri"/>
                          <a:cs typeface="Calibri"/>
                        </a:rPr>
                        <a:t>for</a:t>
                      </a:r>
                      <a:r>
                        <a:rPr sz="1750" b="1" i="1" spc="-15" dirty="0">
                          <a:latin typeface="Calibri"/>
                          <a:cs typeface="Calibri"/>
                        </a:rPr>
                        <a:t> </a:t>
                      </a:r>
                      <a:r>
                        <a:rPr sz="1750" b="1" i="1" dirty="0">
                          <a:latin typeface="Calibri"/>
                          <a:cs typeface="Calibri"/>
                        </a:rPr>
                        <a:t>registration</a:t>
                      </a:r>
                      <a:r>
                        <a:rPr sz="1750" b="1" i="1" spc="-5" dirty="0">
                          <a:latin typeface="Calibri"/>
                          <a:cs typeface="Calibri"/>
                        </a:rPr>
                        <a:t> </a:t>
                      </a:r>
                      <a:r>
                        <a:rPr sz="1750" b="1" i="1" spc="5" dirty="0">
                          <a:latin typeface="Calibri"/>
                          <a:cs typeface="Calibri"/>
                        </a:rPr>
                        <a:t>was</a:t>
                      </a:r>
                      <a:r>
                        <a:rPr sz="1750" b="1" i="1" spc="-15" dirty="0">
                          <a:latin typeface="Calibri"/>
                          <a:cs typeface="Calibri"/>
                        </a:rPr>
                        <a:t> </a:t>
                      </a:r>
                      <a:r>
                        <a:rPr sz="1750" b="1" i="1" dirty="0">
                          <a:latin typeface="Calibri"/>
                          <a:cs typeface="Calibri"/>
                        </a:rPr>
                        <a:t>made.</a:t>
                      </a:r>
                      <a:endParaRPr sz="1750">
                        <a:latin typeface="Calibri"/>
                        <a:cs typeface="Calibri"/>
                      </a:endParaRPr>
                    </a:p>
                    <a:p>
                      <a:pPr marL="325755" marR="50800" indent="-253365" algn="just">
                        <a:lnSpc>
                          <a:spcPts val="3240"/>
                        </a:lnSpc>
                        <a:spcBef>
                          <a:spcPts val="110"/>
                        </a:spcBef>
                        <a:buFont typeface="Symbol"/>
                        <a:buChar char=""/>
                        <a:tabLst>
                          <a:tab pos="326390" algn="l"/>
                        </a:tabLst>
                      </a:pPr>
                      <a:r>
                        <a:rPr sz="1750" b="1" dirty="0">
                          <a:latin typeface="Calibri"/>
                          <a:cs typeface="Calibri"/>
                        </a:rPr>
                        <a:t>Section </a:t>
                      </a:r>
                      <a:r>
                        <a:rPr sz="1750" b="1" spc="5" dirty="0">
                          <a:latin typeface="Calibri"/>
                          <a:cs typeface="Calibri"/>
                        </a:rPr>
                        <a:t>12A(2) </a:t>
                      </a:r>
                      <a:r>
                        <a:rPr sz="1750" b="1" dirty="0">
                          <a:latin typeface="Calibri"/>
                          <a:cs typeface="Calibri"/>
                        </a:rPr>
                        <a:t>2</a:t>
                      </a:r>
                      <a:r>
                        <a:rPr sz="1650" b="1" baseline="35353" dirty="0">
                          <a:latin typeface="Calibri"/>
                          <a:cs typeface="Calibri"/>
                        </a:rPr>
                        <a:t>nd </a:t>
                      </a:r>
                      <a:r>
                        <a:rPr sz="1750" b="1" dirty="0">
                          <a:latin typeface="Calibri"/>
                          <a:cs typeface="Calibri"/>
                        </a:rPr>
                        <a:t>proviso </a:t>
                      </a:r>
                      <a:r>
                        <a:rPr sz="1750" b="1" spc="5" dirty="0">
                          <a:latin typeface="Calibri"/>
                          <a:cs typeface="Calibri"/>
                        </a:rPr>
                        <a:t>– </a:t>
                      </a:r>
                      <a:r>
                        <a:rPr sz="1750" b="1" i="1" spc="5" dirty="0">
                          <a:latin typeface="Calibri"/>
                          <a:cs typeface="Calibri"/>
                        </a:rPr>
                        <a:t>Once</a:t>
                      </a:r>
                      <a:r>
                        <a:rPr sz="1750" b="1" i="1" spc="10" dirty="0">
                          <a:latin typeface="Calibri"/>
                          <a:cs typeface="Calibri"/>
                        </a:rPr>
                        <a:t> </a:t>
                      </a:r>
                      <a:r>
                        <a:rPr sz="1750" b="1" i="1" spc="-10" dirty="0">
                          <a:latin typeface="Calibri"/>
                          <a:cs typeface="Calibri"/>
                        </a:rPr>
                        <a:t>registration </a:t>
                      </a:r>
                      <a:r>
                        <a:rPr sz="1750" b="1" i="1" spc="-5" dirty="0">
                          <a:latin typeface="Calibri"/>
                          <a:cs typeface="Calibri"/>
                        </a:rPr>
                        <a:t>is granted </a:t>
                      </a:r>
                      <a:r>
                        <a:rPr sz="1750" b="1" i="1" dirty="0">
                          <a:latin typeface="Calibri"/>
                          <a:cs typeface="Calibri"/>
                        </a:rPr>
                        <a:t>u/s 12AA</a:t>
                      </a:r>
                      <a:r>
                        <a:rPr sz="1750" b="1" i="1" spc="5" dirty="0">
                          <a:latin typeface="Calibri"/>
                          <a:cs typeface="Calibri"/>
                        </a:rPr>
                        <a:t> </a:t>
                      </a:r>
                      <a:r>
                        <a:rPr sz="1750" b="1" i="1" spc="-5" dirty="0">
                          <a:latin typeface="Calibri"/>
                          <a:cs typeface="Calibri"/>
                        </a:rPr>
                        <a:t>or 12AB</a:t>
                      </a:r>
                      <a:r>
                        <a:rPr sz="1750" b="1" spc="-5" dirty="0">
                          <a:latin typeface="Calibri"/>
                          <a:cs typeface="Calibri"/>
                        </a:rPr>
                        <a:t>, </a:t>
                      </a:r>
                      <a:r>
                        <a:rPr sz="1750" b="1" i="1" spc="-5" dirty="0">
                          <a:latin typeface="Calibri"/>
                          <a:cs typeface="Calibri"/>
                        </a:rPr>
                        <a:t>that </a:t>
                      </a:r>
                      <a:r>
                        <a:rPr sz="1750" b="1" i="1" dirty="0">
                          <a:latin typeface="Calibri"/>
                          <a:cs typeface="Calibri"/>
                        </a:rPr>
                        <a:t> </a:t>
                      </a:r>
                      <a:r>
                        <a:rPr sz="1750" b="1" i="1" spc="5" dirty="0">
                          <a:latin typeface="Calibri"/>
                          <a:cs typeface="Calibri"/>
                        </a:rPr>
                        <a:t>status</a:t>
                      </a:r>
                      <a:r>
                        <a:rPr sz="1750" b="1" i="1" spc="-35" dirty="0">
                          <a:latin typeface="Calibri"/>
                          <a:cs typeface="Calibri"/>
                        </a:rPr>
                        <a:t> </a:t>
                      </a:r>
                      <a:r>
                        <a:rPr sz="1750" b="1" i="1" spc="5" dirty="0">
                          <a:latin typeface="Calibri"/>
                          <a:cs typeface="Calibri"/>
                        </a:rPr>
                        <a:t>quo</a:t>
                      </a:r>
                      <a:r>
                        <a:rPr sz="1750" b="1" i="1" spc="10" dirty="0">
                          <a:latin typeface="Calibri"/>
                          <a:cs typeface="Calibri"/>
                        </a:rPr>
                        <a:t> </a:t>
                      </a:r>
                      <a:r>
                        <a:rPr sz="1750" b="1" i="1" spc="5" dirty="0">
                          <a:latin typeface="Calibri"/>
                          <a:cs typeface="Calibri"/>
                        </a:rPr>
                        <a:t>should</a:t>
                      </a:r>
                      <a:r>
                        <a:rPr sz="1750" b="1" i="1" spc="10" dirty="0">
                          <a:latin typeface="Calibri"/>
                          <a:cs typeface="Calibri"/>
                        </a:rPr>
                        <a:t> </a:t>
                      </a:r>
                      <a:r>
                        <a:rPr sz="1750" b="1" i="1" spc="15" dirty="0">
                          <a:latin typeface="Calibri"/>
                          <a:cs typeface="Calibri"/>
                        </a:rPr>
                        <a:t>be</a:t>
                      </a:r>
                      <a:r>
                        <a:rPr sz="1750" b="1" i="1" spc="-10" dirty="0">
                          <a:latin typeface="Calibri"/>
                          <a:cs typeface="Calibri"/>
                        </a:rPr>
                        <a:t> </a:t>
                      </a:r>
                      <a:r>
                        <a:rPr sz="1750" b="1" i="1" dirty="0">
                          <a:latin typeface="Calibri"/>
                          <a:cs typeface="Calibri"/>
                        </a:rPr>
                        <a:t>applied</a:t>
                      </a:r>
                      <a:r>
                        <a:rPr sz="1750" b="1" i="1" spc="-25" dirty="0">
                          <a:latin typeface="Calibri"/>
                          <a:cs typeface="Calibri"/>
                        </a:rPr>
                        <a:t> </a:t>
                      </a:r>
                      <a:r>
                        <a:rPr sz="1750" b="1" i="1" spc="5" dirty="0">
                          <a:latin typeface="Calibri"/>
                          <a:cs typeface="Calibri"/>
                        </a:rPr>
                        <a:t>in</a:t>
                      </a:r>
                      <a:r>
                        <a:rPr sz="1750" b="1" i="1" spc="-5" dirty="0">
                          <a:latin typeface="Calibri"/>
                          <a:cs typeface="Calibri"/>
                        </a:rPr>
                        <a:t> </a:t>
                      </a:r>
                      <a:r>
                        <a:rPr sz="1750" b="1" i="1" spc="5" dirty="0">
                          <a:latin typeface="Calibri"/>
                          <a:cs typeface="Calibri"/>
                        </a:rPr>
                        <a:t>all</a:t>
                      </a:r>
                      <a:r>
                        <a:rPr sz="1750" b="1" i="1" spc="-40" dirty="0">
                          <a:latin typeface="Calibri"/>
                          <a:cs typeface="Calibri"/>
                        </a:rPr>
                        <a:t> </a:t>
                      </a:r>
                      <a:r>
                        <a:rPr sz="1750" b="1" i="1" spc="5" dirty="0">
                          <a:latin typeface="Calibri"/>
                          <a:cs typeface="Calibri"/>
                        </a:rPr>
                        <a:t>pending</a:t>
                      </a:r>
                      <a:r>
                        <a:rPr sz="1750" b="1" i="1" spc="35" dirty="0">
                          <a:latin typeface="Calibri"/>
                          <a:cs typeface="Calibri"/>
                        </a:rPr>
                        <a:t> </a:t>
                      </a:r>
                      <a:r>
                        <a:rPr sz="1750" b="1" i="1" spc="5" dirty="0">
                          <a:latin typeface="Calibri"/>
                          <a:cs typeface="Calibri"/>
                        </a:rPr>
                        <a:t>assessments</a:t>
                      </a:r>
                      <a:r>
                        <a:rPr sz="1750" b="1" i="1" spc="-35" dirty="0">
                          <a:latin typeface="Calibri"/>
                          <a:cs typeface="Calibri"/>
                        </a:rPr>
                        <a:t> </a:t>
                      </a:r>
                      <a:r>
                        <a:rPr sz="1750" b="1" i="1" spc="5" dirty="0">
                          <a:latin typeface="Calibri"/>
                          <a:cs typeface="Calibri"/>
                        </a:rPr>
                        <a:t>of</a:t>
                      </a:r>
                      <a:r>
                        <a:rPr sz="1750" b="1" i="1" spc="-5" dirty="0">
                          <a:latin typeface="Calibri"/>
                          <a:cs typeface="Calibri"/>
                        </a:rPr>
                        <a:t> </a:t>
                      </a:r>
                      <a:r>
                        <a:rPr sz="1750" b="1" i="1" dirty="0">
                          <a:latin typeface="Calibri"/>
                          <a:cs typeface="Calibri"/>
                        </a:rPr>
                        <a:t>earlier</a:t>
                      </a:r>
                      <a:r>
                        <a:rPr sz="1750" b="1" i="1" spc="-30" dirty="0">
                          <a:latin typeface="Calibri"/>
                          <a:cs typeface="Calibri"/>
                        </a:rPr>
                        <a:t> </a:t>
                      </a:r>
                      <a:r>
                        <a:rPr sz="1750" b="1" i="1" spc="5" dirty="0">
                          <a:latin typeface="Calibri"/>
                          <a:cs typeface="Calibri"/>
                        </a:rPr>
                        <a:t>years.</a:t>
                      </a:r>
                      <a:endParaRPr sz="1750">
                        <a:latin typeface="Calibri"/>
                        <a:cs typeface="Calibri"/>
                      </a:endParaRPr>
                    </a:p>
                    <a:p>
                      <a:pPr marL="325755" marR="43815" indent="-253365" algn="just">
                        <a:lnSpc>
                          <a:spcPts val="3240"/>
                        </a:lnSpc>
                        <a:spcBef>
                          <a:spcPts val="120"/>
                        </a:spcBef>
                        <a:buFont typeface="Symbol"/>
                        <a:buChar char=""/>
                        <a:tabLst>
                          <a:tab pos="326390" algn="l"/>
                        </a:tabLst>
                      </a:pPr>
                      <a:r>
                        <a:rPr sz="1750" b="1" dirty="0">
                          <a:latin typeface="Calibri"/>
                          <a:cs typeface="Calibri"/>
                        </a:rPr>
                        <a:t>Section </a:t>
                      </a:r>
                      <a:r>
                        <a:rPr sz="1750" b="1" spc="5" dirty="0">
                          <a:latin typeface="Calibri"/>
                          <a:cs typeface="Calibri"/>
                        </a:rPr>
                        <a:t>12A(2) </a:t>
                      </a:r>
                      <a:r>
                        <a:rPr sz="1750" b="1" spc="-5" dirty="0">
                          <a:latin typeface="Calibri"/>
                          <a:cs typeface="Calibri"/>
                        </a:rPr>
                        <a:t>3</a:t>
                      </a:r>
                      <a:r>
                        <a:rPr sz="1650" b="1" spc="-7" baseline="35353" dirty="0">
                          <a:latin typeface="Calibri"/>
                          <a:cs typeface="Calibri"/>
                        </a:rPr>
                        <a:t>rd </a:t>
                      </a:r>
                      <a:r>
                        <a:rPr sz="1750" b="1" dirty="0">
                          <a:latin typeface="Calibri"/>
                          <a:cs typeface="Calibri"/>
                        </a:rPr>
                        <a:t>proviso - </a:t>
                      </a:r>
                      <a:r>
                        <a:rPr sz="1750" b="1" i="1" spc="5" dirty="0">
                          <a:latin typeface="Calibri"/>
                          <a:cs typeface="Calibri"/>
                        </a:rPr>
                        <a:t>Once </a:t>
                      </a:r>
                      <a:r>
                        <a:rPr sz="1750" b="1" i="1" spc="-5" dirty="0">
                          <a:latin typeface="Calibri"/>
                          <a:cs typeface="Calibri"/>
                        </a:rPr>
                        <a:t>registration </a:t>
                      </a:r>
                      <a:r>
                        <a:rPr sz="1750" b="1" i="1" spc="-15" dirty="0">
                          <a:latin typeface="Calibri"/>
                          <a:cs typeface="Calibri"/>
                        </a:rPr>
                        <a:t>is </a:t>
                      </a:r>
                      <a:r>
                        <a:rPr sz="1750" b="1" i="1" spc="5" dirty="0">
                          <a:latin typeface="Calibri"/>
                          <a:cs typeface="Calibri"/>
                        </a:rPr>
                        <a:t>granted </a:t>
                      </a:r>
                      <a:r>
                        <a:rPr sz="1750" b="1" i="1" dirty="0">
                          <a:latin typeface="Calibri"/>
                          <a:cs typeface="Calibri"/>
                        </a:rPr>
                        <a:t>u/s </a:t>
                      </a:r>
                      <a:r>
                        <a:rPr sz="1750" b="1" i="1" spc="10" dirty="0">
                          <a:latin typeface="Calibri"/>
                          <a:cs typeface="Calibri"/>
                        </a:rPr>
                        <a:t>12AA </a:t>
                      </a:r>
                      <a:r>
                        <a:rPr sz="1750" b="1" i="1" spc="5" dirty="0">
                          <a:latin typeface="Calibri"/>
                          <a:cs typeface="Calibri"/>
                        </a:rPr>
                        <a:t>or 12AB, </a:t>
                      </a:r>
                      <a:r>
                        <a:rPr sz="1750" b="1" i="1" spc="-5" dirty="0">
                          <a:latin typeface="Calibri"/>
                          <a:cs typeface="Calibri"/>
                        </a:rPr>
                        <a:t>earlier </a:t>
                      </a:r>
                      <a:r>
                        <a:rPr sz="1750" b="1" i="1" dirty="0">
                          <a:latin typeface="Calibri"/>
                          <a:cs typeface="Calibri"/>
                        </a:rPr>
                        <a:t> year’s</a:t>
                      </a:r>
                      <a:r>
                        <a:rPr sz="1750" b="1" i="1" spc="5" dirty="0">
                          <a:latin typeface="Calibri"/>
                          <a:cs typeface="Calibri"/>
                        </a:rPr>
                        <a:t> </a:t>
                      </a:r>
                      <a:r>
                        <a:rPr sz="1750" b="1" i="1" dirty="0">
                          <a:latin typeface="Calibri"/>
                          <a:cs typeface="Calibri"/>
                        </a:rPr>
                        <a:t>assessments</a:t>
                      </a:r>
                      <a:r>
                        <a:rPr sz="1750" b="1" i="1" spc="5" dirty="0">
                          <a:latin typeface="Calibri"/>
                          <a:cs typeface="Calibri"/>
                        </a:rPr>
                        <a:t> </a:t>
                      </a:r>
                      <a:r>
                        <a:rPr sz="1750" b="1" i="1" dirty="0">
                          <a:latin typeface="Calibri"/>
                          <a:cs typeface="Calibri"/>
                        </a:rPr>
                        <a:t>should</a:t>
                      </a:r>
                      <a:r>
                        <a:rPr sz="1750" b="1" i="1" spc="5" dirty="0">
                          <a:latin typeface="Calibri"/>
                          <a:cs typeface="Calibri"/>
                        </a:rPr>
                        <a:t> not</a:t>
                      </a:r>
                      <a:r>
                        <a:rPr sz="1750" b="1" i="1" spc="10" dirty="0">
                          <a:latin typeface="Calibri"/>
                          <a:cs typeface="Calibri"/>
                        </a:rPr>
                        <a:t> </a:t>
                      </a:r>
                      <a:r>
                        <a:rPr sz="1750" b="1" i="1" spc="15" dirty="0">
                          <a:latin typeface="Calibri"/>
                          <a:cs typeface="Calibri"/>
                        </a:rPr>
                        <a:t>be</a:t>
                      </a:r>
                      <a:r>
                        <a:rPr sz="1750" b="1" i="1" spc="20" dirty="0">
                          <a:latin typeface="Calibri"/>
                          <a:cs typeface="Calibri"/>
                        </a:rPr>
                        <a:t> </a:t>
                      </a:r>
                      <a:r>
                        <a:rPr sz="1750" b="1" i="1" spc="5" dirty="0">
                          <a:latin typeface="Calibri"/>
                          <a:cs typeface="Calibri"/>
                        </a:rPr>
                        <a:t>reopened</a:t>
                      </a:r>
                      <a:r>
                        <a:rPr sz="1750" b="1" i="1" spc="10" dirty="0">
                          <a:latin typeface="Calibri"/>
                          <a:cs typeface="Calibri"/>
                        </a:rPr>
                        <a:t> </a:t>
                      </a:r>
                      <a:r>
                        <a:rPr sz="1750" b="1" i="1" dirty="0">
                          <a:latin typeface="Calibri"/>
                          <a:cs typeface="Calibri"/>
                        </a:rPr>
                        <a:t>just</a:t>
                      </a:r>
                      <a:r>
                        <a:rPr sz="1750" b="1" i="1" spc="5" dirty="0">
                          <a:latin typeface="Calibri"/>
                          <a:cs typeface="Calibri"/>
                        </a:rPr>
                        <a:t> </a:t>
                      </a:r>
                      <a:r>
                        <a:rPr sz="1750" b="1" i="1" dirty="0">
                          <a:latin typeface="Calibri"/>
                          <a:cs typeface="Calibri"/>
                        </a:rPr>
                        <a:t>because</a:t>
                      </a:r>
                      <a:r>
                        <a:rPr sz="1750" b="1" i="1" spc="5" dirty="0">
                          <a:latin typeface="Calibri"/>
                          <a:cs typeface="Calibri"/>
                        </a:rPr>
                        <a:t> </a:t>
                      </a:r>
                      <a:r>
                        <a:rPr sz="1750" b="1" i="1" dirty="0">
                          <a:latin typeface="Calibri"/>
                          <a:cs typeface="Calibri"/>
                        </a:rPr>
                        <a:t>the</a:t>
                      </a:r>
                      <a:r>
                        <a:rPr sz="1750" b="1" i="1" spc="5" dirty="0">
                          <a:latin typeface="Calibri"/>
                          <a:cs typeface="Calibri"/>
                        </a:rPr>
                        <a:t> trust</a:t>
                      </a:r>
                      <a:r>
                        <a:rPr sz="1750" b="1" i="1" spc="10" dirty="0">
                          <a:latin typeface="Calibri"/>
                          <a:cs typeface="Calibri"/>
                        </a:rPr>
                        <a:t> </a:t>
                      </a:r>
                      <a:r>
                        <a:rPr sz="1750" b="1" i="1" spc="5" dirty="0">
                          <a:latin typeface="Calibri"/>
                          <a:cs typeface="Calibri"/>
                        </a:rPr>
                        <a:t>was</a:t>
                      </a:r>
                      <a:r>
                        <a:rPr sz="1750" b="1" i="1" spc="10" dirty="0">
                          <a:latin typeface="Calibri"/>
                          <a:cs typeface="Calibri"/>
                        </a:rPr>
                        <a:t> </a:t>
                      </a:r>
                      <a:r>
                        <a:rPr sz="1750" b="1" i="1" spc="5" dirty="0">
                          <a:latin typeface="Calibri"/>
                          <a:cs typeface="Calibri"/>
                        </a:rPr>
                        <a:t>not </a:t>
                      </a:r>
                      <a:r>
                        <a:rPr sz="1750" b="1" i="1" spc="10" dirty="0">
                          <a:latin typeface="Calibri"/>
                          <a:cs typeface="Calibri"/>
                        </a:rPr>
                        <a:t> </a:t>
                      </a:r>
                      <a:r>
                        <a:rPr sz="1750" b="1" i="1" dirty="0">
                          <a:latin typeface="Calibri"/>
                          <a:cs typeface="Calibri"/>
                        </a:rPr>
                        <a:t>registered</a:t>
                      </a:r>
                      <a:r>
                        <a:rPr sz="1750" b="1" i="1" spc="-45" dirty="0">
                          <a:latin typeface="Calibri"/>
                          <a:cs typeface="Calibri"/>
                        </a:rPr>
                        <a:t> </a:t>
                      </a:r>
                      <a:r>
                        <a:rPr sz="1750" b="1" i="1" spc="5" dirty="0">
                          <a:latin typeface="Calibri"/>
                          <a:cs typeface="Calibri"/>
                        </a:rPr>
                        <a:t>in</a:t>
                      </a:r>
                      <a:r>
                        <a:rPr sz="1750" b="1" i="1" spc="-25" dirty="0">
                          <a:latin typeface="Calibri"/>
                          <a:cs typeface="Calibri"/>
                        </a:rPr>
                        <a:t> </a:t>
                      </a:r>
                      <a:r>
                        <a:rPr sz="1750" b="1" i="1" spc="5" dirty="0">
                          <a:latin typeface="Calibri"/>
                          <a:cs typeface="Calibri"/>
                        </a:rPr>
                        <a:t>those</a:t>
                      </a:r>
                      <a:r>
                        <a:rPr sz="1750" b="1" i="1" spc="-30" dirty="0">
                          <a:latin typeface="Calibri"/>
                          <a:cs typeface="Calibri"/>
                        </a:rPr>
                        <a:t> </a:t>
                      </a:r>
                      <a:r>
                        <a:rPr sz="1750" b="1" i="1" spc="5" dirty="0">
                          <a:latin typeface="Calibri"/>
                          <a:cs typeface="Calibri"/>
                        </a:rPr>
                        <a:t>years</a:t>
                      </a:r>
                      <a:endParaRPr sz="1750">
                        <a:latin typeface="Calibri"/>
                        <a:cs typeface="Calibri"/>
                      </a:endParaRPr>
                    </a:p>
                    <a:p>
                      <a:pPr marL="325755" marR="46355" indent="-253365" algn="just">
                        <a:lnSpc>
                          <a:spcPts val="3220"/>
                        </a:lnSpc>
                        <a:spcBef>
                          <a:spcPts val="110"/>
                        </a:spcBef>
                        <a:buFont typeface="Symbol"/>
                        <a:buChar char=""/>
                        <a:tabLst>
                          <a:tab pos="326390" algn="l"/>
                        </a:tabLst>
                      </a:pPr>
                      <a:r>
                        <a:rPr sz="1750" b="1" dirty="0">
                          <a:latin typeface="Calibri"/>
                          <a:cs typeface="Calibri"/>
                        </a:rPr>
                        <a:t>Section</a:t>
                      </a:r>
                      <a:r>
                        <a:rPr sz="1750" b="1" spc="5" dirty="0">
                          <a:latin typeface="Calibri"/>
                          <a:cs typeface="Calibri"/>
                        </a:rPr>
                        <a:t> 12A(2)</a:t>
                      </a:r>
                      <a:r>
                        <a:rPr sz="1750" b="1" spc="10" dirty="0">
                          <a:latin typeface="Calibri"/>
                          <a:cs typeface="Calibri"/>
                        </a:rPr>
                        <a:t> </a:t>
                      </a:r>
                      <a:r>
                        <a:rPr sz="1750" b="1" dirty="0">
                          <a:latin typeface="Calibri"/>
                          <a:cs typeface="Calibri"/>
                        </a:rPr>
                        <a:t>4</a:t>
                      </a:r>
                      <a:r>
                        <a:rPr sz="1650" b="1" baseline="35353" dirty="0">
                          <a:latin typeface="Calibri"/>
                          <a:cs typeface="Calibri"/>
                        </a:rPr>
                        <a:t>th</a:t>
                      </a:r>
                      <a:r>
                        <a:rPr sz="1650" b="1" spc="7" baseline="35353" dirty="0">
                          <a:latin typeface="Calibri"/>
                          <a:cs typeface="Calibri"/>
                        </a:rPr>
                        <a:t> </a:t>
                      </a:r>
                      <a:r>
                        <a:rPr sz="1750" b="1" dirty="0">
                          <a:latin typeface="Calibri"/>
                          <a:cs typeface="Calibri"/>
                        </a:rPr>
                        <a:t>proviso</a:t>
                      </a:r>
                      <a:r>
                        <a:rPr sz="1750" b="1" spc="5" dirty="0">
                          <a:latin typeface="Calibri"/>
                          <a:cs typeface="Calibri"/>
                        </a:rPr>
                        <a:t> –</a:t>
                      </a:r>
                      <a:r>
                        <a:rPr sz="1750" b="1" spc="10" dirty="0">
                          <a:latin typeface="Calibri"/>
                          <a:cs typeface="Calibri"/>
                        </a:rPr>
                        <a:t> </a:t>
                      </a:r>
                      <a:r>
                        <a:rPr sz="1750" b="1" i="1" spc="-5" dirty="0">
                          <a:latin typeface="Calibri"/>
                          <a:cs typeface="Calibri"/>
                        </a:rPr>
                        <a:t>Trust</a:t>
                      </a:r>
                      <a:r>
                        <a:rPr sz="1750" b="1" i="1" dirty="0">
                          <a:latin typeface="Calibri"/>
                          <a:cs typeface="Calibri"/>
                        </a:rPr>
                        <a:t> will</a:t>
                      </a:r>
                      <a:r>
                        <a:rPr sz="1750" b="1" i="1" spc="5" dirty="0">
                          <a:latin typeface="Calibri"/>
                          <a:cs typeface="Calibri"/>
                        </a:rPr>
                        <a:t> not</a:t>
                      </a:r>
                      <a:r>
                        <a:rPr sz="1750" b="1" i="1" spc="10" dirty="0">
                          <a:latin typeface="Calibri"/>
                          <a:cs typeface="Calibri"/>
                        </a:rPr>
                        <a:t> </a:t>
                      </a:r>
                      <a:r>
                        <a:rPr sz="1750" b="1" i="1" dirty="0">
                          <a:latin typeface="Calibri"/>
                          <a:cs typeface="Calibri"/>
                        </a:rPr>
                        <a:t>get</a:t>
                      </a:r>
                      <a:r>
                        <a:rPr sz="1750" b="1" i="1" spc="5" dirty="0">
                          <a:latin typeface="Calibri"/>
                          <a:cs typeface="Calibri"/>
                        </a:rPr>
                        <a:t> any</a:t>
                      </a:r>
                      <a:r>
                        <a:rPr sz="1750" b="1" i="1" spc="10" dirty="0">
                          <a:latin typeface="Calibri"/>
                          <a:cs typeface="Calibri"/>
                        </a:rPr>
                        <a:t> </a:t>
                      </a:r>
                      <a:r>
                        <a:rPr sz="1750" b="1" i="1" spc="5" dirty="0">
                          <a:latin typeface="Calibri"/>
                          <a:cs typeface="Calibri"/>
                        </a:rPr>
                        <a:t>immunity</a:t>
                      </a:r>
                      <a:r>
                        <a:rPr sz="1750" b="1" i="1" spc="10" dirty="0">
                          <a:latin typeface="Calibri"/>
                          <a:cs typeface="Calibri"/>
                        </a:rPr>
                        <a:t> </a:t>
                      </a:r>
                      <a:r>
                        <a:rPr sz="1750" b="1" i="1" spc="-5" dirty="0">
                          <a:latin typeface="Calibri"/>
                          <a:cs typeface="Calibri"/>
                        </a:rPr>
                        <a:t>if</a:t>
                      </a:r>
                      <a:r>
                        <a:rPr sz="1750" b="1" i="1" dirty="0">
                          <a:latin typeface="Calibri"/>
                          <a:cs typeface="Calibri"/>
                        </a:rPr>
                        <a:t> </a:t>
                      </a:r>
                      <a:r>
                        <a:rPr sz="1750" b="1" i="1" spc="-5" dirty="0">
                          <a:latin typeface="Calibri"/>
                          <a:cs typeface="Calibri"/>
                        </a:rPr>
                        <a:t>registration</a:t>
                      </a:r>
                      <a:r>
                        <a:rPr sz="1750" b="1" i="1" dirty="0">
                          <a:latin typeface="Calibri"/>
                          <a:cs typeface="Calibri"/>
                        </a:rPr>
                        <a:t> </a:t>
                      </a:r>
                      <a:r>
                        <a:rPr sz="1750" b="1" i="1" spc="-5" dirty="0">
                          <a:latin typeface="Calibri"/>
                          <a:cs typeface="Calibri"/>
                        </a:rPr>
                        <a:t>is </a:t>
                      </a:r>
                      <a:r>
                        <a:rPr sz="1750" b="1" i="1" dirty="0">
                          <a:latin typeface="Calibri"/>
                          <a:cs typeface="Calibri"/>
                        </a:rPr>
                        <a:t> </a:t>
                      </a:r>
                      <a:r>
                        <a:rPr sz="1750" b="1" i="1" spc="5" dirty="0">
                          <a:latin typeface="Calibri"/>
                          <a:cs typeface="Calibri"/>
                        </a:rPr>
                        <a:t>cancelled</a:t>
                      </a:r>
                      <a:r>
                        <a:rPr sz="1750" b="1" i="1" spc="340" dirty="0">
                          <a:latin typeface="Calibri"/>
                          <a:cs typeface="Calibri"/>
                        </a:rPr>
                        <a:t> </a:t>
                      </a:r>
                      <a:r>
                        <a:rPr sz="1750" b="1" i="1" spc="5" dirty="0">
                          <a:latin typeface="Calibri"/>
                          <a:cs typeface="Calibri"/>
                        </a:rPr>
                        <a:t>or</a:t>
                      </a:r>
                      <a:r>
                        <a:rPr sz="1750" b="1" i="1" spc="-15" dirty="0">
                          <a:latin typeface="Calibri"/>
                          <a:cs typeface="Calibri"/>
                        </a:rPr>
                        <a:t> </a:t>
                      </a:r>
                      <a:r>
                        <a:rPr sz="1750" b="1" i="1" spc="5" dirty="0">
                          <a:latin typeface="Calibri"/>
                          <a:cs typeface="Calibri"/>
                        </a:rPr>
                        <a:t>application</a:t>
                      </a:r>
                      <a:r>
                        <a:rPr sz="1750" b="1" i="1" spc="-5" dirty="0">
                          <a:latin typeface="Calibri"/>
                          <a:cs typeface="Calibri"/>
                        </a:rPr>
                        <a:t> </a:t>
                      </a:r>
                      <a:r>
                        <a:rPr sz="1750" b="1" i="1" spc="5" dirty="0">
                          <a:latin typeface="Calibri"/>
                          <a:cs typeface="Calibri"/>
                        </a:rPr>
                        <a:t>for</a:t>
                      </a:r>
                      <a:r>
                        <a:rPr sz="1750" b="1" i="1" spc="-15" dirty="0">
                          <a:latin typeface="Calibri"/>
                          <a:cs typeface="Calibri"/>
                        </a:rPr>
                        <a:t> </a:t>
                      </a:r>
                      <a:r>
                        <a:rPr sz="1750" b="1" i="1" spc="5" dirty="0">
                          <a:latin typeface="Calibri"/>
                          <a:cs typeface="Calibri"/>
                        </a:rPr>
                        <a:t>registration</a:t>
                      </a:r>
                      <a:r>
                        <a:rPr sz="1750" b="1" i="1" spc="-5" dirty="0">
                          <a:latin typeface="Calibri"/>
                          <a:cs typeface="Calibri"/>
                        </a:rPr>
                        <a:t> </a:t>
                      </a:r>
                      <a:r>
                        <a:rPr sz="1750" b="1" i="1" spc="5" dirty="0">
                          <a:latin typeface="Calibri"/>
                          <a:cs typeface="Calibri"/>
                        </a:rPr>
                        <a:t>is</a:t>
                      </a:r>
                      <a:r>
                        <a:rPr sz="1750" b="1" i="1" spc="-15" dirty="0">
                          <a:latin typeface="Calibri"/>
                          <a:cs typeface="Calibri"/>
                        </a:rPr>
                        <a:t> </a:t>
                      </a:r>
                      <a:r>
                        <a:rPr sz="1750" b="1" i="1" dirty="0">
                          <a:latin typeface="Calibri"/>
                          <a:cs typeface="Calibri"/>
                        </a:rPr>
                        <a:t>rejected</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3" name="object 3"/>
          <p:cNvSpPr/>
          <p:nvPr/>
        </p:nvSpPr>
        <p:spPr>
          <a:xfrm>
            <a:off x="1565148" y="3886200"/>
            <a:ext cx="2481580" cy="15240"/>
          </a:xfrm>
          <a:custGeom>
            <a:avLst/>
            <a:gdLst/>
            <a:ahLst/>
            <a:cxnLst/>
            <a:rect l="l" t="t" r="r" b="b"/>
            <a:pathLst>
              <a:path w="2481579" h="15239">
                <a:moveTo>
                  <a:pt x="2481071" y="15240"/>
                </a:moveTo>
                <a:lnTo>
                  <a:pt x="0" y="15240"/>
                </a:lnTo>
                <a:lnTo>
                  <a:pt x="0" y="0"/>
                </a:lnTo>
                <a:lnTo>
                  <a:pt x="2481071" y="0"/>
                </a:lnTo>
                <a:lnTo>
                  <a:pt x="2481071" y="15240"/>
                </a:lnTo>
                <a:close/>
              </a:path>
            </a:pathLst>
          </a:custGeom>
          <a:solidFill>
            <a:srgbClr val="000000"/>
          </a:solidFill>
        </p:spPr>
        <p:txBody>
          <a:bodyPr wrap="square" lIns="0" tIns="0" rIns="0" bIns="0" rtlCol="0"/>
          <a:lstStyle/>
          <a:p>
            <a:endParaRPr/>
          </a:p>
        </p:txBody>
      </p:sp>
      <p:sp>
        <p:nvSpPr>
          <p:cNvPr id="4" name="object 4"/>
          <p:cNvSpPr/>
          <p:nvPr/>
        </p:nvSpPr>
        <p:spPr>
          <a:xfrm>
            <a:off x="1565148" y="4713732"/>
            <a:ext cx="2406650" cy="15240"/>
          </a:xfrm>
          <a:custGeom>
            <a:avLst/>
            <a:gdLst/>
            <a:ahLst/>
            <a:cxnLst/>
            <a:rect l="l" t="t" r="r" b="b"/>
            <a:pathLst>
              <a:path w="2406650" h="15239">
                <a:moveTo>
                  <a:pt x="2406395" y="15240"/>
                </a:moveTo>
                <a:lnTo>
                  <a:pt x="0" y="15240"/>
                </a:lnTo>
                <a:lnTo>
                  <a:pt x="0" y="0"/>
                </a:lnTo>
                <a:lnTo>
                  <a:pt x="2406395" y="0"/>
                </a:lnTo>
                <a:lnTo>
                  <a:pt x="2406395" y="15240"/>
                </a:lnTo>
                <a:close/>
              </a:path>
            </a:pathLst>
          </a:custGeom>
          <a:solidFill>
            <a:srgbClr val="000000"/>
          </a:solidFill>
        </p:spPr>
        <p:txBody>
          <a:bodyPr wrap="square" lIns="0" tIns="0" rIns="0" bIns="0" rtlCol="0"/>
          <a:lstStyle/>
          <a:p>
            <a:endParaRPr/>
          </a:p>
        </p:txBody>
      </p:sp>
      <p:sp>
        <p:nvSpPr>
          <p:cNvPr id="5" name="object 5"/>
          <p:cNvSpPr/>
          <p:nvPr/>
        </p:nvSpPr>
        <p:spPr>
          <a:xfrm>
            <a:off x="1565148" y="5948171"/>
            <a:ext cx="2339340" cy="13970"/>
          </a:xfrm>
          <a:custGeom>
            <a:avLst/>
            <a:gdLst/>
            <a:ahLst/>
            <a:cxnLst/>
            <a:rect l="l" t="t" r="r" b="b"/>
            <a:pathLst>
              <a:path w="2339340" h="13970">
                <a:moveTo>
                  <a:pt x="2339340" y="13716"/>
                </a:moveTo>
                <a:lnTo>
                  <a:pt x="0" y="13716"/>
                </a:lnTo>
                <a:lnTo>
                  <a:pt x="0" y="0"/>
                </a:lnTo>
                <a:lnTo>
                  <a:pt x="2339340" y="0"/>
                </a:lnTo>
                <a:lnTo>
                  <a:pt x="2339340" y="13716"/>
                </a:lnTo>
                <a:close/>
              </a:path>
            </a:pathLst>
          </a:custGeom>
          <a:solidFill>
            <a:srgbClr val="000000"/>
          </a:solidFill>
        </p:spPr>
        <p:txBody>
          <a:bodyPr wrap="square" lIns="0" tIns="0" rIns="0" bIns="0" rtlCol="0"/>
          <a:lstStyle/>
          <a:p>
            <a:endParaRPr/>
          </a:p>
        </p:txBody>
      </p:sp>
      <p:sp>
        <p:nvSpPr>
          <p:cNvPr id="6" name="object 6"/>
          <p:cNvSpPr txBox="1"/>
          <p:nvPr/>
        </p:nvSpPr>
        <p:spPr>
          <a:xfrm>
            <a:off x="9562610" y="7149324"/>
            <a:ext cx="221615" cy="193040"/>
          </a:xfrm>
          <a:prstGeom prst="rect">
            <a:avLst/>
          </a:prstGeom>
        </p:spPr>
        <p:txBody>
          <a:bodyPr vert="horz" wrap="square" lIns="0" tIns="0" rIns="0" bIns="0" rtlCol="0">
            <a:spAutoFit/>
          </a:bodyPr>
          <a:lstStyle/>
          <a:p>
            <a:pPr marL="12700">
              <a:lnSpc>
                <a:spcPts val="1350"/>
              </a:lnSpc>
            </a:pPr>
            <a:r>
              <a:rPr sz="1300" spc="10" dirty="0">
                <a:solidFill>
                  <a:srgbClr val="878787"/>
                </a:solidFill>
                <a:latin typeface="Calibri"/>
                <a:cs typeface="Calibri"/>
              </a:rPr>
              <a:t>32</a:t>
            </a:r>
            <a:endParaRPr sz="1300">
              <a:latin typeface="Calibri"/>
              <a:cs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9562610" y="7149324"/>
            <a:ext cx="221615" cy="193040"/>
          </a:xfrm>
          <a:prstGeom prst="rect">
            <a:avLst/>
          </a:prstGeom>
        </p:spPr>
        <p:txBody>
          <a:bodyPr vert="horz" wrap="square" lIns="0" tIns="0" rIns="0" bIns="0" rtlCol="0">
            <a:spAutoFit/>
          </a:bodyPr>
          <a:lstStyle/>
          <a:p>
            <a:pPr marL="12700">
              <a:lnSpc>
                <a:spcPts val="1350"/>
              </a:lnSpc>
            </a:pPr>
            <a:r>
              <a:rPr sz="1300" spc="10" dirty="0">
                <a:solidFill>
                  <a:srgbClr val="878787"/>
                </a:solidFill>
                <a:latin typeface="Calibri"/>
                <a:cs typeface="Calibri"/>
              </a:rPr>
              <a:t>33</a:t>
            </a:r>
            <a:endParaRPr sz="1300">
              <a:latin typeface="Calibri"/>
              <a:cs typeface="Calibri"/>
            </a:endParaRPr>
          </a:p>
        </p:txBody>
      </p:sp>
      <p:sp>
        <p:nvSpPr>
          <p:cNvPr id="2" name="object 2"/>
          <p:cNvSpPr txBox="1"/>
          <p:nvPr/>
        </p:nvSpPr>
        <p:spPr>
          <a:xfrm>
            <a:off x="1277112" y="792479"/>
            <a:ext cx="8122920" cy="1931035"/>
          </a:xfrm>
          <a:prstGeom prst="rect">
            <a:avLst/>
          </a:prstGeom>
          <a:ln w="6096">
            <a:solidFill>
              <a:srgbClr val="000000"/>
            </a:solidFill>
          </a:ln>
        </p:spPr>
        <p:txBody>
          <a:bodyPr vert="horz" wrap="square" lIns="0" tIns="0" rIns="0" bIns="0" rtlCol="0">
            <a:spAutoFit/>
          </a:bodyPr>
          <a:lstStyle/>
          <a:p>
            <a:pPr marL="63500">
              <a:lnSpc>
                <a:spcPts val="1875"/>
              </a:lnSpc>
            </a:pPr>
            <a:r>
              <a:rPr sz="1750" b="1" u="heavy" spc="-10" dirty="0">
                <a:uFill>
                  <a:solidFill>
                    <a:srgbClr val="000000"/>
                  </a:solidFill>
                </a:uFill>
                <a:latin typeface="Calibri"/>
                <a:cs typeface="Calibri"/>
              </a:rPr>
              <a:t>Proposal</a:t>
            </a:r>
            <a:endParaRPr sz="1750">
              <a:latin typeface="Calibri"/>
              <a:cs typeface="Calibri"/>
            </a:endParaRPr>
          </a:p>
          <a:p>
            <a:pPr marL="286385" marR="37465" indent="-222885" algn="just">
              <a:lnSpc>
                <a:spcPts val="3220"/>
              </a:lnSpc>
              <a:spcBef>
                <a:spcPts val="60"/>
              </a:spcBef>
              <a:buFont typeface="Symbol"/>
              <a:buChar char=""/>
              <a:tabLst>
                <a:tab pos="287020" algn="l"/>
              </a:tabLst>
            </a:pPr>
            <a:r>
              <a:rPr sz="1750" b="1" spc="-5" dirty="0">
                <a:latin typeface="Calibri"/>
                <a:cs typeface="Calibri"/>
              </a:rPr>
              <a:t>Second and </a:t>
            </a:r>
            <a:r>
              <a:rPr sz="1750" b="1" spc="-10" dirty="0">
                <a:latin typeface="Calibri"/>
                <a:cs typeface="Calibri"/>
              </a:rPr>
              <a:t>third provisos are </a:t>
            </a:r>
            <a:r>
              <a:rPr sz="1750" b="1" spc="-15" dirty="0">
                <a:latin typeface="Calibri"/>
                <a:cs typeface="Calibri"/>
              </a:rPr>
              <a:t>taken </a:t>
            </a:r>
            <a:r>
              <a:rPr sz="1750" b="1" spc="-20" dirty="0">
                <a:latin typeface="Calibri"/>
                <a:cs typeface="Calibri"/>
              </a:rPr>
              <a:t>away </a:t>
            </a:r>
            <a:r>
              <a:rPr sz="1750" b="1" dirty="0">
                <a:latin typeface="Calibri"/>
                <a:cs typeface="Calibri"/>
              </a:rPr>
              <a:t>– i.e. </a:t>
            </a:r>
            <a:r>
              <a:rPr sz="1750" b="1" spc="-10" dirty="0">
                <a:latin typeface="Calibri"/>
                <a:cs typeface="Calibri"/>
              </a:rPr>
              <a:t>henceforth there </a:t>
            </a:r>
            <a:r>
              <a:rPr sz="1750" b="1" spc="-5" dirty="0">
                <a:latin typeface="Calibri"/>
                <a:cs typeface="Calibri"/>
              </a:rPr>
              <a:t>is </a:t>
            </a:r>
            <a:r>
              <a:rPr sz="1750" b="1" dirty="0">
                <a:latin typeface="Calibri"/>
                <a:cs typeface="Calibri"/>
              </a:rPr>
              <a:t>no </a:t>
            </a:r>
            <a:r>
              <a:rPr sz="1750" b="1" spc="-10" dirty="0">
                <a:latin typeface="Calibri"/>
                <a:cs typeface="Calibri"/>
              </a:rPr>
              <a:t>immunity vis- </a:t>
            </a:r>
            <a:r>
              <a:rPr sz="1750" b="1" spc="-5" dirty="0">
                <a:latin typeface="Calibri"/>
                <a:cs typeface="Calibri"/>
              </a:rPr>
              <a:t> à-vis</a:t>
            </a:r>
            <a:r>
              <a:rPr sz="1750" b="1" spc="220" dirty="0">
                <a:latin typeface="Calibri"/>
                <a:cs typeface="Calibri"/>
              </a:rPr>
              <a:t> </a:t>
            </a:r>
            <a:r>
              <a:rPr sz="1750" b="1" spc="-5" dirty="0">
                <a:latin typeface="Calibri"/>
                <a:cs typeface="Calibri"/>
              </a:rPr>
              <a:t>earlier</a:t>
            </a:r>
            <a:r>
              <a:rPr sz="1750" b="1" spc="225" dirty="0">
                <a:latin typeface="Calibri"/>
                <a:cs typeface="Calibri"/>
              </a:rPr>
              <a:t> </a:t>
            </a:r>
            <a:r>
              <a:rPr sz="1750" b="1" spc="-15" dirty="0">
                <a:latin typeface="Calibri"/>
                <a:cs typeface="Calibri"/>
              </a:rPr>
              <a:t>years</a:t>
            </a:r>
            <a:r>
              <a:rPr sz="1750" b="1" spc="220" dirty="0">
                <a:latin typeface="Calibri"/>
                <a:cs typeface="Calibri"/>
              </a:rPr>
              <a:t> </a:t>
            </a:r>
            <a:r>
              <a:rPr sz="1750" b="1" spc="-15" dirty="0">
                <a:latin typeface="Calibri"/>
                <a:cs typeface="Calibri"/>
              </a:rPr>
              <a:t>for</a:t>
            </a:r>
            <a:r>
              <a:rPr sz="1750" b="1" spc="225" dirty="0">
                <a:latin typeface="Calibri"/>
                <a:cs typeface="Calibri"/>
              </a:rPr>
              <a:t> </a:t>
            </a:r>
            <a:r>
              <a:rPr sz="1750" b="1" spc="5" dirty="0">
                <a:latin typeface="Calibri"/>
                <a:cs typeface="Calibri"/>
              </a:rPr>
              <a:t>an</a:t>
            </a:r>
            <a:r>
              <a:rPr sz="1750" b="1" spc="210" dirty="0">
                <a:latin typeface="Calibri"/>
                <a:cs typeface="Calibri"/>
              </a:rPr>
              <a:t> </a:t>
            </a:r>
            <a:r>
              <a:rPr sz="1750" b="1" spc="-5" dirty="0">
                <a:latin typeface="Calibri"/>
                <a:cs typeface="Calibri"/>
              </a:rPr>
              <a:t>already</a:t>
            </a:r>
            <a:r>
              <a:rPr sz="1750" b="1" spc="229" dirty="0">
                <a:latin typeface="Calibri"/>
                <a:cs typeface="Calibri"/>
              </a:rPr>
              <a:t> </a:t>
            </a:r>
            <a:r>
              <a:rPr sz="1750" b="1" spc="-10" dirty="0">
                <a:latin typeface="Calibri"/>
                <a:cs typeface="Calibri"/>
              </a:rPr>
              <a:t>existing</a:t>
            </a:r>
            <a:r>
              <a:rPr sz="1750" b="1" spc="210" dirty="0">
                <a:latin typeface="Calibri"/>
                <a:cs typeface="Calibri"/>
              </a:rPr>
              <a:t> </a:t>
            </a:r>
            <a:r>
              <a:rPr sz="1750" b="1" spc="-10" dirty="0">
                <a:latin typeface="Calibri"/>
                <a:cs typeface="Calibri"/>
              </a:rPr>
              <a:t>trust</a:t>
            </a:r>
            <a:r>
              <a:rPr sz="1750" b="1" spc="225" dirty="0">
                <a:latin typeface="Calibri"/>
                <a:cs typeface="Calibri"/>
              </a:rPr>
              <a:t> </a:t>
            </a:r>
            <a:r>
              <a:rPr sz="1750" b="1" spc="-10" dirty="0">
                <a:latin typeface="Calibri"/>
                <a:cs typeface="Calibri"/>
              </a:rPr>
              <a:t>that</a:t>
            </a:r>
            <a:r>
              <a:rPr sz="1750" b="1" spc="225" dirty="0">
                <a:latin typeface="Calibri"/>
                <a:cs typeface="Calibri"/>
              </a:rPr>
              <a:t> </a:t>
            </a:r>
            <a:r>
              <a:rPr sz="1750" b="1" spc="-5" dirty="0">
                <a:latin typeface="Calibri"/>
                <a:cs typeface="Calibri"/>
              </a:rPr>
              <a:t>applies</a:t>
            </a:r>
            <a:r>
              <a:rPr sz="1750" b="1" spc="220" dirty="0">
                <a:latin typeface="Calibri"/>
                <a:cs typeface="Calibri"/>
              </a:rPr>
              <a:t> </a:t>
            </a:r>
            <a:r>
              <a:rPr sz="1750" b="1" spc="-15" dirty="0">
                <a:latin typeface="Calibri"/>
                <a:cs typeface="Calibri"/>
              </a:rPr>
              <a:t>for</a:t>
            </a:r>
            <a:r>
              <a:rPr sz="1750" b="1" spc="225" dirty="0">
                <a:latin typeface="Calibri"/>
                <a:cs typeface="Calibri"/>
              </a:rPr>
              <a:t> </a:t>
            </a:r>
            <a:r>
              <a:rPr sz="1750" b="1" spc="-15" dirty="0">
                <a:latin typeface="Calibri"/>
                <a:cs typeface="Calibri"/>
              </a:rPr>
              <a:t>registration</a:t>
            </a:r>
            <a:r>
              <a:rPr sz="1750" b="1" spc="225" dirty="0">
                <a:latin typeface="Calibri"/>
                <a:cs typeface="Calibri"/>
              </a:rPr>
              <a:t> </a:t>
            </a:r>
            <a:r>
              <a:rPr sz="1750" b="1" spc="-15" dirty="0">
                <a:latin typeface="Calibri"/>
                <a:cs typeface="Calibri"/>
              </a:rPr>
              <a:t>for</a:t>
            </a:r>
            <a:r>
              <a:rPr sz="1750" b="1" spc="225" dirty="0">
                <a:latin typeface="Calibri"/>
                <a:cs typeface="Calibri"/>
              </a:rPr>
              <a:t> </a:t>
            </a:r>
            <a:r>
              <a:rPr sz="1750" b="1" spc="-10" dirty="0">
                <a:latin typeface="Calibri"/>
                <a:cs typeface="Calibri"/>
              </a:rPr>
              <a:t>the </a:t>
            </a:r>
            <a:r>
              <a:rPr sz="1750" b="1" spc="-385" dirty="0">
                <a:latin typeface="Calibri"/>
                <a:cs typeface="Calibri"/>
              </a:rPr>
              <a:t> </a:t>
            </a:r>
            <a:r>
              <a:rPr sz="1750" b="1" spc="-15" dirty="0">
                <a:latin typeface="Calibri"/>
                <a:cs typeface="Calibri"/>
              </a:rPr>
              <a:t>first</a:t>
            </a:r>
            <a:r>
              <a:rPr sz="1750" b="1" dirty="0">
                <a:latin typeface="Calibri"/>
                <a:cs typeface="Calibri"/>
              </a:rPr>
              <a:t> </a:t>
            </a:r>
            <a:r>
              <a:rPr sz="1750" b="1" spc="-5" dirty="0">
                <a:latin typeface="Calibri"/>
                <a:cs typeface="Calibri"/>
              </a:rPr>
              <a:t>time.</a:t>
            </a:r>
            <a:endParaRPr sz="1750">
              <a:latin typeface="Calibri"/>
              <a:cs typeface="Calibri"/>
            </a:endParaRPr>
          </a:p>
          <a:p>
            <a:pPr marL="287655" indent="-224790" algn="just">
              <a:lnSpc>
                <a:spcPct val="100000"/>
              </a:lnSpc>
              <a:spcBef>
                <a:spcPts val="1260"/>
              </a:spcBef>
              <a:buFont typeface="Symbol"/>
              <a:buChar char=""/>
              <a:tabLst>
                <a:tab pos="288290" algn="l"/>
              </a:tabLst>
            </a:pPr>
            <a:r>
              <a:rPr sz="1750" b="1" spc="-10" dirty="0">
                <a:latin typeface="Calibri"/>
                <a:cs typeface="Calibri"/>
              </a:rPr>
              <a:t>Fourth</a:t>
            </a:r>
            <a:r>
              <a:rPr sz="1750" b="1" spc="-45" dirty="0">
                <a:latin typeface="Calibri"/>
                <a:cs typeface="Calibri"/>
              </a:rPr>
              <a:t> </a:t>
            </a:r>
            <a:r>
              <a:rPr sz="1750" b="1" spc="-10" dirty="0">
                <a:latin typeface="Calibri"/>
                <a:cs typeface="Calibri"/>
              </a:rPr>
              <a:t>proviso</a:t>
            </a:r>
            <a:r>
              <a:rPr sz="1750" b="1" spc="-45" dirty="0">
                <a:latin typeface="Calibri"/>
                <a:cs typeface="Calibri"/>
              </a:rPr>
              <a:t> </a:t>
            </a:r>
            <a:r>
              <a:rPr sz="1750" b="1" spc="-5" dirty="0">
                <a:latin typeface="Calibri"/>
                <a:cs typeface="Calibri"/>
              </a:rPr>
              <a:t>is</a:t>
            </a:r>
            <a:r>
              <a:rPr sz="1750" b="1" spc="5" dirty="0">
                <a:latin typeface="Calibri"/>
                <a:cs typeface="Calibri"/>
              </a:rPr>
              <a:t> </a:t>
            </a:r>
            <a:r>
              <a:rPr sz="1750" b="1" dirty="0">
                <a:latin typeface="Calibri"/>
                <a:cs typeface="Calibri"/>
              </a:rPr>
              <a:t>also</a:t>
            </a:r>
            <a:r>
              <a:rPr sz="1750" b="1" spc="-10" dirty="0">
                <a:latin typeface="Calibri"/>
                <a:cs typeface="Calibri"/>
              </a:rPr>
              <a:t> omitted.</a:t>
            </a:r>
            <a:endParaRPr sz="175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7E535-006F-703E-04CB-2B0E6F88EB54}"/>
              </a:ext>
            </a:extLst>
          </p:cNvPr>
          <p:cNvSpPr>
            <a:spLocks noGrp="1"/>
          </p:cNvSpPr>
          <p:nvPr>
            <p:ph idx="1"/>
          </p:nvPr>
        </p:nvSpPr>
        <p:spPr>
          <a:xfrm>
            <a:off x="1231900" y="428625"/>
            <a:ext cx="9220200" cy="6934200"/>
          </a:xfrm>
        </p:spPr>
        <p:txBody>
          <a:bodyPr/>
          <a:lstStyle/>
          <a:p>
            <a:pPr algn="just"/>
            <a:r>
              <a:rPr lang="en-GB" b="1" dirty="0"/>
              <a:t>An educational institution having annual receipts of ` 3.80 crore during the P.Y. 2023-24, has availed exemption under section 10(23C)(</a:t>
            </a:r>
            <a:r>
              <a:rPr lang="en-GB" b="1" dirty="0" err="1"/>
              <a:t>iiiad</a:t>
            </a:r>
            <a:r>
              <a:rPr lang="en-GB" b="1" dirty="0"/>
              <a:t>). The Assessing Officer has denied the exemption on the grounds that the educational institution has not made any application to the prescribed authority for approval under the said section 10(23C)(</a:t>
            </a:r>
            <a:r>
              <a:rPr lang="en-GB" b="1" dirty="0" err="1"/>
              <a:t>iiiad</a:t>
            </a:r>
            <a:r>
              <a:rPr lang="en-GB" b="1" dirty="0"/>
              <a:t>). Examine the action of the Assessing Officer in denying the exemption.</a:t>
            </a:r>
          </a:p>
          <a:p>
            <a:endParaRPr lang="en-GB" dirty="0"/>
          </a:p>
          <a:p>
            <a:pPr algn="just"/>
            <a:r>
              <a:rPr lang="en-GB" i="1" dirty="0"/>
              <a:t>As per section 10(23C)(</a:t>
            </a:r>
            <a:r>
              <a:rPr lang="en-GB" i="1" dirty="0" err="1"/>
              <a:t>iiiad</a:t>
            </a:r>
            <a:r>
              <a:rPr lang="en-GB" i="1" dirty="0"/>
              <a:t>), income of any university or other educational institution existing solely for educational purposes and not for purposes of profit would be exempt if the aggregate annual receipts of such university or educational institution do not exceed ` 5 crore. Therefore, the exemption available under this section can be availed without making any application to the prescribed authority. Therefore, the action of the Assessing Officer in denying the exemption to the educational institution is not correct. </a:t>
            </a:r>
            <a:endParaRPr lang="en-IN" i="1" dirty="0"/>
          </a:p>
        </p:txBody>
      </p:sp>
    </p:spTree>
    <p:extLst>
      <p:ext uri="{BB962C8B-B14F-4D97-AF65-F5344CB8AC3E}">
        <p14:creationId xmlns:p14="http://schemas.microsoft.com/office/powerpoint/2010/main" val="27276790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9562610" y="7149324"/>
            <a:ext cx="221615" cy="193040"/>
          </a:xfrm>
          <a:prstGeom prst="rect">
            <a:avLst/>
          </a:prstGeom>
        </p:spPr>
        <p:txBody>
          <a:bodyPr vert="horz" wrap="square" lIns="0" tIns="0" rIns="0" bIns="0" rtlCol="0">
            <a:spAutoFit/>
          </a:bodyPr>
          <a:lstStyle/>
          <a:p>
            <a:pPr marL="12700">
              <a:lnSpc>
                <a:spcPts val="1350"/>
              </a:lnSpc>
            </a:pPr>
            <a:r>
              <a:rPr sz="1300" spc="10" dirty="0">
                <a:solidFill>
                  <a:srgbClr val="878787"/>
                </a:solidFill>
                <a:latin typeface="Calibri"/>
                <a:cs typeface="Calibri"/>
              </a:rPr>
              <a:t>34</a:t>
            </a:r>
            <a:endParaRPr sz="1300">
              <a:latin typeface="Calibri"/>
              <a:cs typeface="Calibri"/>
            </a:endParaRPr>
          </a:p>
        </p:txBody>
      </p:sp>
      <p:graphicFrame>
        <p:nvGraphicFramePr>
          <p:cNvPr id="2" name="object 2"/>
          <p:cNvGraphicFramePr>
            <a:graphicFrameLocks noGrp="1"/>
          </p:cNvGraphicFramePr>
          <p:nvPr/>
        </p:nvGraphicFramePr>
        <p:xfrm>
          <a:off x="1270253" y="785621"/>
          <a:ext cx="8123555" cy="6149338"/>
        </p:xfrm>
        <a:graphic>
          <a:graphicData uri="http://schemas.openxmlformats.org/drawingml/2006/table">
            <a:tbl>
              <a:tblPr firstRow="1" bandRow="1">
                <a:tableStyleId>{2D5ABB26-0587-4C30-8999-92F81FD0307C}</a:tableStyleId>
              </a:tblPr>
              <a:tblGrid>
                <a:gridCol w="3043555">
                  <a:extLst>
                    <a:ext uri="{9D8B030D-6E8A-4147-A177-3AD203B41FA5}">
                      <a16:colId xmlns:a16="http://schemas.microsoft.com/office/drawing/2014/main" val="20000"/>
                    </a:ext>
                  </a:extLst>
                </a:gridCol>
                <a:gridCol w="2277110">
                  <a:extLst>
                    <a:ext uri="{9D8B030D-6E8A-4147-A177-3AD203B41FA5}">
                      <a16:colId xmlns:a16="http://schemas.microsoft.com/office/drawing/2014/main" val="20001"/>
                    </a:ext>
                  </a:extLst>
                </a:gridCol>
                <a:gridCol w="2802890">
                  <a:extLst>
                    <a:ext uri="{9D8B030D-6E8A-4147-A177-3AD203B41FA5}">
                      <a16:colId xmlns:a16="http://schemas.microsoft.com/office/drawing/2014/main" val="20002"/>
                    </a:ext>
                  </a:extLst>
                </a:gridCol>
              </a:tblGrid>
              <a:tr h="819912">
                <a:tc gridSpan="3">
                  <a:txBody>
                    <a:bodyPr/>
                    <a:lstStyle/>
                    <a:p>
                      <a:pPr marL="508634">
                        <a:lnSpc>
                          <a:spcPts val="2985"/>
                        </a:lnSpc>
                      </a:pPr>
                      <a:r>
                        <a:rPr sz="2500" b="1" spc="15" dirty="0">
                          <a:solidFill>
                            <a:srgbClr val="FF0000"/>
                          </a:solidFill>
                          <a:latin typeface="Calibri"/>
                          <a:cs typeface="Calibri"/>
                        </a:rPr>
                        <a:t>FA</a:t>
                      </a:r>
                      <a:r>
                        <a:rPr sz="2500" b="1" spc="-5" dirty="0">
                          <a:solidFill>
                            <a:srgbClr val="FF0000"/>
                          </a:solidFill>
                          <a:latin typeface="Calibri"/>
                          <a:cs typeface="Calibri"/>
                        </a:rPr>
                        <a:t> </a:t>
                      </a:r>
                      <a:r>
                        <a:rPr sz="2500" b="1" spc="10" dirty="0">
                          <a:solidFill>
                            <a:srgbClr val="FF0000"/>
                          </a:solidFill>
                          <a:latin typeface="Calibri"/>
                          <a:cs typeface="Calibri"/>
                        </a:rPr>
                        <a:t>2023</a:t>
                      </a:r>
                      <a:r>
                        <a:rPr sz="2500" b="1" spc="-5" dirty="0">
                          <a:solidFill>
                            <a:srgbClr val="FF0000"/>
                          </a:solidFill>
                          <a:latin typeface="Calibri"/>
                          <a:cs typeface="Calibri"/>
                        </a:rPr>
                        <a:t> </a:t>
                      </a:r>
                      <a:r>
                        <a:rPr sz="2500" b="1" spc="5" dirty="0">
                          <a:solidFill>
                            <a:srgbClr val="FF0000"/>
                          </a:solidFill>
                          <a:latin typeface="Calibri"/>
                          <a:cs typeface="Calibri"/>
                        </a:rPr>
                        <a:t>-</a:t>
                      </a:r>
                      <a:r>
                        <a:rPr sz="2500" b="1" spc="25" dirty="0">
                          <a:solidFill>
                            <a:srgbClr val="FF0000"/>
                          </a:solidFill>
                          <a:latin typeface="Calibri"/>
                          <a:cs typeface="Calibri"/>
                        </a:rPr>
                        <a:t> </a:t>
                      </a:r>
                      <a:r>
                        <a:rPr sz="2500" b="1" spc="10" dirty="0">
                          <a:solidFill>
                            <a:srgbClr val="FF0000"/>
                          </a:solidFill>
                          <a:latin typeface="Calibri"/>
                          <a:cs typeface="Calibri"/>
                        </a:rPr>
                        <a:t>Regarding</a:t>
                      </a:r>
                      <a:r>
                        <a:rPr sz="2500" b="1" spc="30" dirty="0">
                          <a:solidFill>
                            <a:srgbClr val="FF0000"/>
                          </a:solidFill>
                          <a:latin typeface="Calibri"/>
                          <a:cs typeface="Calibri"/>
                        </a:rPr>
                        <a:t> </a:t>
                      </a:r>
                      <a:r>
                        <a:rPr sz="2500" b="1" spc="10" dirty="0">
                          <a:solidFill>
                            <a:srgbClr val="FF0000"/>
                          </a:solidFill>
                          <a:latin typeface="Calibri"/>
                          <a:cs typeface="Calibri"/>
                        </a:rPr>
                        <a:t>provisional</a:t>
                      </a:r>
                      <a:r>
                        <a:rPr sz="2500" b="1" spc="25" dirty="0">
                          <a:solidFill>
                            <a:srgbClr val="FF0000"/>
                          </a:solidFill>
                          <a:latin typeface="Calibri"/>
                          <a:cs typeface="Calibri"/>
                        </a:rPr>
                        <a:t> </a:t>
                      </a:r>
                      <a:r>
                        <a:rPr sz="2500" b="1" spc="10" dirty="0">
                          <a:solidFill>
                            <a:srgbClr val="FF0000"/>
                          </a:solidFill>
                          <a:latin typeface="Calibri"/>
                          <a:cs typeface="Calibri"/>
                        </a:rPr>
                        <a:t>/</a:t>
                      </a:r>
                      <a:r>
                        <a:rPr sz="2500" b="1" spc="-10" dirty="0">
                          <a:solidFill>
                            <a:srgbClr val="FF0000"/>
                          </a:solidFill>
                          <a:latin typeface="Calibri"/>
                          <a:cs typeface="Calibri"/>
                        </a:rPr>
                        <a:t> </a:t>
                      </a:r>
                      <a:r>
                        <a:rPr sz="2500" b="1" spc="10" dirty="0">
                          <a:solidFill>
                            <a:srgbClr val="FF0000"/>
                          </a:solidFill>
                          <a:latin typeface="Calibri"/>
                          <a:cs typeface="Calibri"/>
                        </a:rPr>
                        <a:t>regular</a:t>
                      </a:r>
                      <a:r>
                        <a:rPr sz="2500" b="1" dirty="0">
                          <a:solidFill>
                            <a:srgbClr val="FF0000"/>
                          </a:solidFill>
                          <a:latin typeface="Calibri"/>
                          <a:cs typeface="Calibri"/>
                        </a:rPr>
                        <a:t> </a:t>
                      </a:r>
                      <a:r>
                        <a:rPr sz="2500" b="1" spc="10" dirty="0">
                          <a:solidFill>
                            <a:srgbClr val="FF0000"/>
                          </a:solidFill>
                          <a:latin typeface="Calibri"/>
                          <a:cs typeface="Calibri"/>
                        </a:rPr>
                        <a:t>registration</a:t>
                      </a:r>
                      <a:r>
                        <a:rPr sz="2500" b="1" spc="50" dirty="0">
                          <a:solidFill>
                            <a:srgbClr val="FF0000"/>
                          </a:solidFill>
                          <a:latin typeface="Calibri"/>
                          <a:cs typeface="Calibri"/>
                        </a:rPr>
                        <a:t> </a:t>
                      </a:r>
                      <a:r>
                        <a:rPr sz="2500" b="1" spc="10" dirty="0">
                          <a:solidFill>
                            <a:srgbClr val="FF0000"/>
                          </a:solidFill>
                          <a:latin typeface="Calibri"/>
                          <a:cs typeface="Calibri"/>
                        </a:rPr>
                        <a:t>/</a:t>
                      </a:r>
                      <a:endParaRPr sz="2500">
                        <a:latin typeface="Calibri"/>
                        <a:cs typeface="Calibri"/>
                      </a:endParaRPr>
                    </a:p>
                    <a:p>
                      <a:pPr marL="508634">
                        <a:lnSpc>
                          <a:spcPct val="100000"/>
                        </a:lnSpc>
                        <a:spcBef>
                          <a:spcPts val="310"/>
                        </a:spcBef>
                      </a:pPr>
                      <a:r>
                        <a:rPr sz="2500" b="1" spc="10" dirty="0">
                          <a:solidFill>
                            <a:srgbClr val="FF0000"/>
                          </a:solidFill>
                          <a:latin typeface="Calibri"/>
                          <a:cs typeface="Calibri"/>
                        </a:rPr>
                        <a:t>approval</a:t>
                      </a:r>
                      <a:endParaRPr sz="250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413003">
                <a:tc>
                  <a:txBody>
                    <a:bodyPr/>
                    <a:lstStyle/>
                    <a:p>
                      <a:pPr marL="200660">
                        <a:lnSpc>
                          <a:spcPts val="2090"/>
                        </a:lnSpc>
                      </a:pPr>
                      <a:r>
                        <a:rPr sz="1750" b="1" dirty="0">
                          <a:latin typeface="Calibri"/>
                          <a:cs typeface="Calibri"/>
                        </a:rPr>
                        <a:t>Section:</a:t>
                      </a:r>
                      <a:r>
                        <a:rPr sz="1750" b="1" spc="-60" dirty="0">
                          <a:latin typeface="Calibri"/>
                          <a:cs typeface="Calibri"/>
                        </a:rPr>
                        <a:t> </a:t>
                      </a:r>
                      <a:r>
                        <a:rPr sz="1750" b="1" spc="5" dirty="0">
                          <a:latin typeface="Calibri"/>
                          <a:cs typeface="Calibri"/>
                        </a:rPr>
                        <a:t>Regimes</a:t>
                      </a:r>
                      <a:r>
                        <a:rPr sz="1750" b="1" spc="-35" dirty="0">
                          <a:latin typeface="Calibri"/>
                          <a:cs typeface="Calibri"/>
                        </a:rPr>
                        <a:t> </a:t>
                      </a:r>
                      <a:r>
                        <a:rPr sz="1750" b="1" spc="5" dirty="0">
                          <a:latin typeface="Calibri"/>
                          <a:cs typeface="Calibri"/>
                        </a:rPr>
                        <a:t>1</a:t>
                      </a:r>
                      <a:r>
                        <a:rPr sz="1750" b="1" spc="10" dirty="0">
                          <a:latin typeface="Calibri"/>
                          <a:cs typeface="Calibri"/>
                        </a:rPr>
                        <a:t> </a:t>
                      </a:r>
                      <a:r>
                        <a:rPr sz="1750" b="1" spc="5" dirty="0">
                          <a:latin typeface="Calibri"/>
                          <a:cs typeface="Calibri"/>
                        </a:rPr>
                        <a:t>&amp;</a:t>
                      </a:r>
                      <a:r>
                        <a:rPr sz="1750" b="1" spc="-25" dirty="0">
                          <a:latin typeface="Calibri"/>
                          <a:cs typeface="Calibri"/>
                        </a:rPr>
                        <a:t> </a:t>
                      </a:r>
                      <a:r>
                        <a:rPr sz="1750" b="1" spc="5" dirty="0">
                          <a:latin typeface="Calibri"/>
                          <a:cs typeface="Calibri"/>
                        </a:rPr>
                        <a:t>2</a:t>
                      </a:r>
                      <a:r>
                        <a:rPr sz="1750" b="1" spc="10" dirty="0">
                          <a:latin typeface="Calibri"/>
                          <a:cs typeface="Calibri"/>
                        </a:rPr>
                        <a:t> </a:t>
                      </a:r>
                      <a:r>
                        <a:rPr sz="1750" b="1" spc="5" dirty="0">
                          <a:latin typeface="Calibri"/>
                          <a:cs typeface="Calibri"/>
                        </a:rPr>
                        <a:t>&amp;</a:t>
                      </a:r>
                      <a:r>
                        <a:rPr sz="1750" b="1" spc="-25" dirty="0">
                          <a:latin typeface="Calibri"/>
                          <a:cs typeface="Calibri"/>
                        </a:rPr>
                        <a:t> </a:t>
                      </a:r>
                      <a:r>
                        <a:rPr sz="1750" b="1" spc="10" dirty="0">
                          <a:latin typeface="Calibri"/>
                          <a:cs typeface="Calibri"/>
                        </a:rPr>
                        <a:t>80G</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88595">
                        <a:lnSpc>
                          <a:spcPts val="2090"/>
                        </a:lnSpc>
                      </a:pPr>
                      <a:r>
                        <a:rPr sz="1750" b="1" spc="5" dirty="0">
                          <a:latin typeface="Calibri"/>
                          <a:cs typeface="Calibri"/>
                        </a:rPr>
                        <a:t>Clause</a:t>
                      </a:r>
                      <a:r>
                        <a:rPr sz="1750" b="1" spc="-30" dirty="0">
                          <a:latin typeface="Calibri"/>
                          <a:cs typeface="Calibri"/>
                        </a:rPr>
                        <a:t> </a:t>
                      </a:r>
                      <a:r>
                        <a:rPr sz="1750" b="1" spc="-5" dirty="0">
                          <a:latin typeface="Calibri"/>
                          <a:cs typeface="Calibri"/>
                        </a:rPr>
                        <a:t>of</a:t>
                      </a:r>
                      <a:r>
                        <a:rPr sz="1750" b="1" dirty="0">
                          <a:latin typeface="Calibri"/>
                          <a:cs typeface="Calibri"/>
                        </a:rPr>
                        <a:t> </a:t>
                      </a:r>
                      <a:r>
                        <a:rPr sz="1750" b="1" spc="-5" dirty="0">
                          <a:latin typeface="Calibri"/>
                          <a:cs typeface="Calibri"/>
                        </a:rPr>
                        <a:t>FB:</a:t>
                      </a:r>
                      <a:r>
                        <a:rPr sz="1750" b="1" spc="-35" dirty="0">
                          <a:latin typeface="Calibri"/>
                          <a:cs typeface="Calibri"/>
                        </a:rPr>
                        <a:t> </a:t>
                      </a:r>
                      <a:r>
                        <a:rPr sz="1750" b="1" spc="5" dirty="0">
                          <a:latin typeface="Calibri"/>
                          <a:cs typeface="Calibri"/>
                        </a:rPr>
                        <a:t>5,8,9,40</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74295">
                        <a:lnSpc>
                          <a:spcPts val="2090"/>
                        </a:lnSpc>
                      </a:pPr>
                      <a:r>
                        <a:rPr sz="1750" b="1" dirty="0">
                          <a:latin typeface="Calibri"/>
                          <a:cs typeface="Calibri"/>
                        </a:rPr>
                        <a:t>Effective</a:t>
                      </a:r>
                      <a:r>
                        <a:rPr sz="1750" b="1" spc="-75" dirty="0">
                          <a:latin typeface="Calibri"/>
                          <a:cs typeface="Calibri"/>
                        </a:rPr>
                        <a:t> </a:t>
                      </a:r>
                      <a:r>
                        <a:rPr sz="1750" b="1" spc="5" dirty="0">
                          <a:latin typeface="Calibri"/>
                          <a:cs typeface="Calibri"/>
                        </a:rPr>
                        <a:t>date:</a:t>
                      </a:r>
                      <a:r>
                        <a:rPr sz="1750" b="1" spc="-45" dirty="0">
                          <a:latin typeface="Calibri"/>
                          <a:cs typeface="Calibri"/>
                        </a:rPr>
                        <a:t> </a:t>
                      </a:r>
                      <a:r>
                        <a:rPr sz="1750" b="1" spc="5" dirty="0">
                          <a:latin typeface="Calibri"/>
                          <a:cs typeface="Calibri"/>
                        </a:rPr>
                        <a:t>01.10.2023</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4916423">
                <a:tc gridSpan="3">
                  <a:txBody>
                    <a:bodyPr/>
                    <a:lstStyle/>
                    <a:p>
                      <a:pPr marL="73025">
                        <a:lnSpc>
                          <a:spcPts val="2080"/>
                        </a:lnSpc>
                      </a:pPr>
                      <a:r>
                        <a:rPr sz="1750" b="1" u="heavy" dirty="0">
                          <a:uFill>
                            <a:solidFill>
                              <a:srgbClr val="000000"/>
                            </a:solidFill>
                          </a:uFill>
                          <a:latin typeface="Calibri"/>
                          <a:cs typeface="Calibri"/>
                        </a:rPr>
                        <a:t>Discussion</a:t>
                      </a:r>
                      <a:endParaRPr sz="1750">
                        <a:latin typeface="Calibri"/>
                        <a:cs typeface="Calibri"/>
                      </a:endParaRPr>
                    </a:p>
                    <a:p>
                      <a:pPr marL="73025" algn="just">
                        <a:lnSpc>
                          <a:spcPct val="100000"/>
                        </a:lnSpc>
                        <a:spcBef>
                          <a:spcPts val="1340"/>
                        </a:spcBef>
                      </a:pPr>
                      <a:r>
                        <a:rPr sz="1750" b="1" i="1" dirty="0">
                          <a:latin typeface="Calibri"/>
                          <a:cs typeface="Calibri"/>
                        </a:rPr>
                        <a:t>Situation</a:t>
                      </a:r>
                      <a:r>
                        <a:rPr sz="1750" b="1" i="1" spc="-55" dirty="0">
                          <a:latin typeface="Calibri"/>
                          <a:cs typeface="Calibri"/>
                        </a:rPr>
                        <a:t> </a:t>
                      </a:r>
                      <a:r>
                        <a:rPr sz="1750" b="1" i="1" spc="5" dirty="0">
                          <a:latin typeface="Calibri"/>
                          <a:cs typeface="Calibri"/>
                        </a:rPr>
                        <a:t>1</a:t>
                      </a:r>
                      <a:r>
                        <a:rPr sz="1750" b="1" i="1" spc="-35" dirty="0">
                          <a:latin typeface="Calibri"/>
                          <a:cs typeface="Calibri"/>
                        </a:rPr>
                        <a:t> </a:t>
                      </a:r>
                      <a:r>
                        <a:rPr sz="1750" b="1" i="1" dirty="0">
                          <a:latin typeface="Calibri"/>
                          <a:cs typeface="Calibri"/>
                        </a:rPr>
                        <a:t>:</a:t>
                      </a:r>
                      <a:endParaRPr sz="1750">
                        <a:latin typeface="Calibri"/>
                        <a:cs typeface="Calibri"/>
                      </a:endParaRPr>
                    </a:p>
                    <a:p>
                      <a:pPr marL="325755" marR="45720" indent="-253365" algn="just">
                        <a:lnSpc>
                          <a:spcPts val="3240"/>
                        </a:lnSpc>
                        <a:spcBef>
                          <a:spcPts val="70"/>
                        </a:spcBef>
                        <a:buFont typeface="Symbol"/>
                        <a:buChar char=""/>
                        <a:tabLst>
                          <a:tab pos="326390" algn="l"/>
                        </a:tabLst>
                      </a:pPr>
                      <a:r>
                        <a:rPr sz="1750" b="1" spc="5" dirty="0">
                          <a:latin typeface="Calibri"/>
                          <a:cs typeface="Calibri"/>
                        </a:rPr>
                        <a:t>Trusts </a:t>
                      </a:r>
                      <a:r>
                        <a:rPr sz="1750" b="1" spc="-5" dirty="0">
                          <a:latin typeface="Calibri"/>
                          <a:cs typeface="Calibri"/>
                        </a:rPr>
                        <a:t>or institutions </a:t>
                      </a:r>
                      <a:r>
                        <a:rPr sz="1750" b="1" spc="5" dirty="0">
                          <a:latin typeface="Calibri"/>
                          <a:cs typeface="Calibri"/>
                        </a:rPr>
                        <a:t>formed </a:t>
                      </a:r>
                      <a:r>
                        <a:rPr sz="1750" b="1" spc="-5" dirty="0">
                          <a:latin typeface="Calibri"/>
                          <a:cs typeface="Calibri"/>
                        </a:rPr>
                        <a:t>or </a:t>
                      </a:r>
                      <a:r>
                        <a:rPr sz="1750" b="1" dirty="0">
                          <a:latin typeface="Calibri"/>
                          <a:cs typeface="Calibri"/>
                        </a:rPr>
                        <a:t>incorporated during </a:t>
                      </a:r>
                      <a:r>
                        <a:rPr sz="1750" b="1" spc="5" dirty="0">
                          <a:latin typeface="Calibri"/>
                          <a:cs typeface="Calibri"/>
                        </a:rPr>
                        <a:t>the </a:t>
                      </a:r>
                      <a:r>
                        <a:rPr sz="1750" b="1" dirty="0">
                          <a:latin typeface="Calibri"/>
                          <a:cs typeface="Calibri"/>
                        </a:rPr>
                        <a:t>previous </a:t>
                      </a:r>
                      <a:r>
                        <a:rPr sz="1750" b="1" spc="5" dirty="0">
                          <a:latin typeface="Calibri"/>
                          <a:cs typeface="Calibri"/>
                        </a:rPr>
                        <a:t>year are not </a:t>
                      </a:r>
                      <a:r>
                        <a:rPr sz="1750" b="1" spc="-5" dirty="0">
                          <a:latin typeface="Calibri"/>
                          <a:cs typeface="Calibri"/>
                        </a:rPr>
                        <a:t>able </a:t>
                      </a:r>
                      <a:r>
                        <a:rPr sz="1750" b="1" dirty="0">
                          <a:latin typeface="Calibri"/>
                          <a:cs typeface="Calibri"/>
                        </a:rPr>
                        <a:t> </a:t>
                      </a:r>
                      <a:r>
                        <a:rPr sz="1750" b="1" spc="5" dirty="0">
                          <a:latin typeface="Calibri"/>
                          <a:cs typeface="Calibri"/>
                        </a:rPr>
                        <a:t>to</a:t>
                      </a:r>
                      <a:r>
                        <a:rPr sz="1750" b="1" spc="10" dirty="0">
                          <a:latin typeface="Calibri"/>
                          <a:cs typeface="Calibri"/>
                        </a:rPr>
                        <a:t> </a:t>
                      </a:r>
                      <a:r>
                        <a:rPr sz="1750" b="1" spc="5" dirty="0">
                          <a:latin typeface="Calibri"/>
                          <a:cs typeface="Calibri"/>
                        </a:rPr>
                        <a:t>get </a:t>
                      </a:r>
                      <a:r>
                        <a:rPr sz="1750" b="1" spc="-5" dirty="0">
                          <a:latin typeface="Calibri"/>
                          <a:cs typeface="Calibri"/>
                        </a:rPr>
                        <a:t>exemption </a:t>
                      </a:r>
                      <a:r>
                        <a:rPr sz="1750" b="1" spc="-10" dirty="0">
                          <a:latin typeface="Calibri"/>
                          <a:cs typeface="Calibri"/>
                        </a:rPr>
                        <a:t>in </a:t>
                      </a:r>
                      <a:r>
                        <a:rPr sz="1750" b="1" dirty="0">
                          <a:latin typeface="Calibri"/>
                          <a:cs typeface="Calibri"/>
                        </a:rPr>
                        <a:t>the </a:t>
                      </a:r>
                      <a:r>
                        <a:rPr sz="1750" b="1" spc="5" dirty="0">
                          <a:latin typeface="Calibri"/>
                          <a:cs typeface="Calibri"/>
                        </a:rPr>
                        <a:t>year of </a:t>
                      </a:r>
                      <a:r>
                        <a:rPr sz="1750" b="1" dirty="0">
                          <a:latin typeface="Calibri"/>
                          <a:cs typeface="Calibri"/>
                        </a:rPr>
                        <a:t>formation </a:t>
                      </a:r>
                      <a:r>
                        <a:rPr sz="1750" b="1" spc="5" dirty="0">
                          <a:latin typeface="Calibri"/>
                          <a:cs typeface="Calibri"/>
                        </a:rPr>
                        <a:t>because they are </a:t>
                      </a:r>
                      <a:r>
                        <a:rPr sz="1750" b="1" dirty="0">
                          <a:latin typeface="Calibri"/>
                          <a:cs typeface="Calibri"/>
                        </a:rPr>
                        <a:t>required </a:t>
                      </a:r>
                      <a:r>
                        <a:rPr sz="1750" b="1" spc="5" dirty="0">
                          <a:latin typeface="Calibri"/>
                          <a:cs typeface="Calibri"/>
                        </a:rPr>
                        <a:t>to </a:t>
                      </a:r>
                      <a:r>
                        <a:rPr sz="1750" b="1" dirty="0">
                          <a:latin typeface="Calibri"/>
                          <a:cs typeface="Calibri"/>
                        </a:rPr>
                        <a:t>apply </a:t>
                      </a:r>
                      <a:r>
                        <a:rPr sz="1750" b="1" spc="5" dirty="0">
                          <a:latin typeface="Calibri"/>
                          <a:cs typeface="Calibri"/>
                        </a:rPr>
                        <a:t>for </a:t>
                      </a:r>
                      <a:r>
                        <a:rPr sz="1750" b="1" spc="10" dirty="0">
                          <a:latin typeface="Calibri"/>
                          <a:cs typeface="Calibri"/>
                        </a:rPr>
                        <a:t> </a:t>
                      </a:r>
                      <a:r>
                        <a:rPr sz="1750" b="1" spc="-5" dirty="0">
                          <a:latin typeface="Calibri"/>
                          <a:cs typeface="Calibri"/>
                        </a:rPr>
                        <a:t>registration </a:t>
                      </a:r>
                      <a:r>
                        <a:rPr sz="1750" b="1" spc="5" dirty="0">
                          <a:latin typeface="Calibri"/>
                          <a:cs typeface="Calibri"/>
                        </a:rPr>
                        <a:t>or approval </a:t>
                      </a:r>
                      <a:r>
                        <a:rPr sz="1750" b="1" spc="10" dirty="0">
                          <a:latin typeface="Calibri"/>
                          <a:cs typeface="Calibri"/>
                        </a:rPr>
                        <a:t>at </a:t>
                      </a:r>
                      <a:r>
                        <a:rPr sz="1750" b="1" spc="-5" dirty="0">
                          <a:latin typeface="Calibri"/>
                          <a:cs typeface="Calibri"/>
                        </a:rPr>
                        <a:t>least </a:t>
                      </a:r>
                      <a:r>
                        <a:rPr sz="1750" b="1" spc="5" dirty="0">
                          <a:latin typeface="Calibri"/>
                          <a:cs typeface="Calibri"/>
                        </a:rPr>
                        <a:t>one </a:t>
                      </a:r>
                      <a:r>
                        <a:rPr sz="1750" b="1" dirty="0">
                          <a:latin typeface="Calibri"/>
                          <a:cs typeface="Calibri"/>
                        </a:rPr>
                        <a:t>month before </a:t>
                      </a:r>
                      <a:r>
                        <a:rPr sz="1750" b="1" spc="5" dirty="0">
                          <a:latin typeface="Calibri"/>
                          <a:cs typeface="Calibri"/>
                        </a:rPr>
                        <a:t>the </a:t>
                      </a:r>
                      <a:r>
                        <a:rPr sz="1750" b="1" dirty="0">
                          <a:latin typeface="Calibri"/>
                          <a:cs typeface="Calibri"/>
                        </a:rPr>
                        <a:t>previous </a:t>
                      </a:r>
                      <a:r>
                        <a:rPr sz="1750" b="1" spc="5" dirty="0">
                          <a:latin typeface="Calibri"/>
                          <a:cs typeface="Calibri"/>
                        </a:rPr>
                        <a:t>year for which </a:t>
                      </a:r>
                      <a:r>
                        <a:rPr sz="1750" b="1" spc="10" dirty="0">
                          <a:latin typeface="Calibri"/>
                          <a:cs typeface="Calibri"/>
                        </a:rPr>
                        <a:t> </a:t>
                      </a:r>
                      <a:r>
                        <a:rPr sz="1750" b="1" spc="5" dirty="0">
                          <a:latin typeface="Calibri"/>
                          <a:cs typeface="Calibri"/>
                        </a:rPr>
                        <a:t>exemption</a:t>
                      </a:r>
                      <a:r>
                        <a:rPr sz="1750" b="1" spc="-10" dirty="0">
                          <a:latin typeface="Calibri"/>
                          <a:cs typeface="Calibri"/>
                        </a:rPr>
                        <a:t> </a:t>
                      </a:r>
                      <a:r>
                        <a:rPr sz="1750" b="1" spc="-5" dirty="0">
                          <a:latin typeface="Calibri"/>
                          <a:cs typeface="Calibri"/>
                        </a:rPr>
                        <a:t>is</a:t>
                      </a:r>
                      <a:r>
                        <a:rPr sz="1750" b="1" spc="-10" dirty="0">
                          <a:latin typeface="Calibri"/>
                          <a:cs typeface="Calibri"/>
                        </a:rPr>
                        <a:t> </a:t>
                      </a:r>
                      <a:r>
                        <a:rPr sz="1750" b="1" spc="5" dirty="0">
                          <a:latin typeface="Calibri"/>
                          <a:cs typeface="Calibri"/>
                        </a:rPr>
                        <a:t>sought.</a:t>
                      </a:r>
                      <a:endParaRPr sz="1750">
                        <a:latin typeface="Calibri"/>
                        <a:cs typeface="Calibri"/>
                      </a:endParaRPr>
                    </a:p>
                    <a:p>
                      <a:pPr>
                        <a:lnSpc>
                          <a:spcPct val="100000"/>
                        </a:lnSpc>
                        <a:buFont typeface="Symbol"/>
                        <a:buChar char=""/>
                      </a:pPr>
                      <a:endParaRPr sz="1700">
                        <a:latin typeface="Times New Roman"/>
                        <a:cs typeface="Times New Roman"/>
                      </a:endParaRPr>
                    </a:p>
                    <a:p>
                      <a:pPr>
                        <a:lnSpc>
                          <a:spcPct val="100000"/>
                        </a:lnSpc>
                        <a:spcBef>
                          <a:spcPts val="20"/>
                        </a:spcBef>
                        <a:buFont typeface="Symbol"/>
                        <a:buChar char=""/>
                      </a:pPr>
                      <a:endParaRPr sz="2250">
                        <a:latin typeface="Times New Roman"/>
                        <a:cs typeface="Times New Roman"/>
                      </a:endParaRPr>
                    </a:p>
                    <a:p>
                      <a:pPr marL="73025" algn="just">
                        <a:lnSpc>
                          <a:spcPct val="100000"/>
                        </a:lnSpc>
                      </a:pPr>
                      <a:r>
                        <a:rPr sz="1750" b="1" i="1" dirty="0">
                          <a:latin typeface="Calibri"/>
                          <a:cs typeface="Calibri"/>
                        </a:rPr>
                        <a:t>Situation</a:t>
                      </a:r>
                      <a:r>
                        <a:rPr sz="1750" b="1" i="1" spc="-85" dirty="0">
                          <a:latin typeface="Calibri"/>
                          <a:cs typeface="Calibri"/>
                        </a:rPr>
                        <a:t> </a:t>
                      </a:r>
                      <a:r>
                        <a:rPr sz="1750" b="1" i="1" spc="5" dirty="0">
                          <a:latin typeface="Calibri"/>
                          <a:cs typeface="Calibri"/>
                        </a:rPr>
                        <a:t>2</a:t>
                      </a:r>
                      <a:endParaRPr sz="1750">
                        <a:latin typeface="Calibri"/>
                        <a:cs typeface="Calibri"/>
                      </a:endParaRPr>
                    </a:p>
                    <a:p>
                      <a:pPr marL="325755" indent="-253365" algn="just">
                        <a:lnSpc>
                          <a:spcPct val="100000"/>
                        </a:lnSpc>
                        <a:spcBef>
                          <a:spcPts val="890"/>
                        </a:spcBef>
                        <a:buFont typeface="Symbol"/>
                        <a:buChar char=""/>
                        <a:tabLst>
                          <a:tab pos="326390" algn="l"/>
                        </a:tabLst>
                      </a:pPr>
                      <a:r>
                        <a:rPr sz="1750" b="1" spc="5" dirty="0">
                          <a:latin typeface="Calibri"/>
                          <a:cs typeface="Calibri"/>
                        </a:rPr>
                        <a:t>Trusts</a:t>
                      </a:r>
                      <a:r>
                        <a:rPr sz="1750" b="1" spc="330" dirty="0">
                          <a:latin typeface="Calibri"/>
                          <a:cs typeface="Calibri"/>
                        </a:rPr>
                        <a:t> </a:t>
                      </a:r>
                      <a:r>
                        <a:rPr sz="1750" b="1" spc="5" dirty="0">
                          <a:latin typeface="Calibri"/>
                          <a:cs typeface="Calibri"/>
                        </a:rPr>
                        <a:t>/</a:t>
                      </a:r>
                      <a:r>
                        <a:rPr sz="1750" b="1" spc="310" dirty="0">
                          <a:latin typeface="Calibri"/>
                          <a:cs typeface="Calibri"/>
                        </a:rPr>
                        <a:t> </a:t>
                      </a:r>
                      <a:r>
                        <a:rPr sz="1750" b="1" spc="-5" dirty="0">
                          <a:latin typeface="Calibri"/>
                          <a:cs typeface="Calibri"/>
                        </a:rPr>
                        <a:t>Institutions,</a:t>
                      </a:r>
                      <a:r>
                        <a:rPr sz="1750" b="1" spc="335" dirty="0">
                          <a:latin typeface="Calibri"/>
                          <a:cs typeface="Calibri"/>
                        </a:rPr>
                        <a:t> </a:t>
                      </a:r>
                      <a:r>
                        <a:rPr sz="1750" b="1" spc="5" dirty="0">
                          <a:latin typeface="Calibri"/>
                          <a:cs typeface="Calibri"/>
                        </a:rPr>
                        <a:t>where</a:t>
                      </a:r>
                      <a:r>
                        <a:rPr sz="1750" b="1" spc="330" dirty="0">
                          <a:latin typeface="Calibri"/>
                          <a:cs typeface="Calibri"/>
                        </a:rPr>
                        <a:t> </a:t>
                      </a:r>
                      <a:r>
                        <a:rPr sz="1750" b="1" spc="-5" dirty="0">
                          <a:latin typeface="Calibri"/>
                          <a:cs typeface="Calibri"/>
                        </a:rPr>
                        <a:t>activities</a:t>
                      </a:r>
                      <a:r>
                        <a:rPr sz="1750" b="1" spc="330" dirty="0">
                          <a:latin typeface="Calibri"/>
                          <a:cs typeface="Calibri"/>
                        </a:rPr>
                        <a:t> </a:t>
                      </a:r>
                      <a:r>
                        <a:rPr sz="1750" b="1" spc="5" dirty="0">
                          <a:latin typeface="Calibri"/>
                          <a:cs typeface="Calibri"/>
                        </a:rPr>
                        <a:t>have</a:t>
                      </a:r>
                      <a:r>
                        <a:rPr sz="1750" b="1" spc="305" dirty="0">
                          <a:latin typeface="Calibri"/>
                          <a:cs typeface="Calibri"/>
                        </a:rPr>
                        <a:t> </a:t>
                      </a:r>
                      <a:r>
                        <a:rPr sz="1750" b="1" dirty="0">
                          <a:latin typeface="Calibri"/>
                          <a:cs typeface="Calibri"/>
                        </a:rPr>
                        <a:t>already</a:t>
                      </a:r>
                      <a:r>
                        <a:rPr sz="1750" b="1" spc="345" dirty="0">
                          <a:latin typeface="Calibri"/>
                          <a:cs typeface="Calibri"/>
                        </a:rPr>
                        <a:t> </a:t>
                      </a:r>
                      <a:r>
                        <a:rPr sz="1750" b="1" spc="5" dirty="0">
                          <a:latin typeface="Calibri"/>
                          <a:cs typeface="Calibri"/>
                        </a:rPr>
                        <a:t>commenced,</a:t>
                      </a:r>
                      <a:r>
                        <a:rPr sz="1750" b="1" spc="315" dirty="0">
                          <a:latin typeface="Calibri"/>
                          <a:cs typeface="Calibri"/>
                        </a:rPr>
                        <a:t> </a:t>
                      </a:r>
                      <a:r>
                        <a:rPr sz="1750" b="1" spc="-5" dirty="0">
                          <a:latin typeface="Calibri"/>
                          <a:cs typeface="Calibri"/>
                        </a:rPr>
                        <a:t>are</a:t>
                      </a:r>
                      <a:r>
                        <a:rPr sz="1750" b="1" spc="305" dirty="0">
                          <a:latin typeface="Calibri"/>
                          <a:cs typeface="Calibri"/>
                        </a:rPr>
                        <a:t> </a:t>
                      </a:r>
                      <a:r>
                        <a:rPr sz="1750" b="1" dirty="0">
                          <a:latin typeface="Calibri"/>
                          <a:cs typeface="Calibri"/>
                        </a:rPr>
                        <a:t>required</a:t>
                      </a:r>
                      <a:r>
                        <a:rPr sz="1750" b="1" spc="335" dirty="0">
                          <a:latin typeface="Calibri"/>
                          <a:cs typeface="Calibri"/>
                        </a:rPr>
                        <a:t> </a:t>
                      </a:r>
                      <a:r>
                        <a:rPr sz="1750" b="1" spc="-5" dirty="0">
                          <a:latin typeface="Calibri"/>
                          <a:cs typeface="Calibri"/>
                        </a:rPr>
                        <a:t>to</a:t>
                      </a:r>
                      <a:endParaRPr sz="1750">
                        <a:latin typeface="Calibri"/>
                        <a:cs typeface="Calibri"/>
                      </a:endParaRPr>
                    </a:p>
                    <a:p>
                      <a:pPr marL="325755" marR="46355">
                        <a:lnSpc>
                          <a:spcPct val="153100"/>
                        </a:lnSpc>
                        <a:spcBef>
                          <a:spcPts val="15"/>
                        </a:spcBef>
                        <a:tabLst>
                          <a:tab pos="1228725" algn="l"/>
                          <a:tab pos="1694814" algn="l"/>
                          <a:tab pos="2254885" algn="l"/>
                          <a:tab pos="3621404" algn="l"/>
                          <a:tab pos="3912235" algn="l"/>
                          <a:tab pos="5019040" algn="l"/>
                          <a:tab pos="5568315" algn="l"/>
                          <a:tab pos="6788784" algn="l"/>
                          <a:tab pos="7338059" algn="l"/>
                        </a:tabLst>
                      </a:pPr>
                      <a:r>
                        <a:rPr sz="1750" b="1" spc="10" dirty="0">
                          <a:latin typeface="Calibri"/>
                          <a:cs typeface="Calibri"/>
                        </a:rPr>
                        <a:t>a</a:t>
                      </a:r>
                      <a:r>
                        <a:rPr sz="1750" b="1" spc="-15" dirty="0">
                          <a:latin typeface="Calibri"/>
                          <a:cs typeface="Calibri"/>
                        </a:rPr>
                        <a:t>pp</a:t>
                      </a:r>
                      <a:r>
                        <a:rPr sz="1750" b="1" spc="-10" dirty="0">
                          <a:latin typeface="Calibri"/>
                          <a:cs typeface="Calibri"/>
                        </a:rPr>
                        <a:t>l</a:t>
                      </a:r>
                      <a:r>
                        <a:rPr sz="1750" b="1" dirty="0">
                          <a:latin typeface="Calibri"/>
                          <a:cs typeface="Calibri"/>
                        </a:rPr>
                        <a:t>y	</a:t>
                      </a:r>
                      <a:r>
                        <a:rPr sz="1750" b="1" spc="5" dirty="0">
                          <a:latin typeface="Calibri"/>
                          <a:cs typeface="Calibri"/>
                        </a:rPr>
                        <a:t>f</a:t>
                      </a:r>
                      <a:r>
                        <a:rPr sz="1750" b="1" spc="-15" dirty="0">
                          <a:latin typeface="Calibri"/>
                          <a:cs typeface="Calibri"/>
                        </a:rPr>
                        <a:t>o</a:t>
                      </a:r>
                      <a:r>
                        <a:rPr sz="1750" b="1" dirty="0">
                          <a:latin typeface="Calibri"/>
                          <a:cs typeface="Calibri"/>
                        </a:rPr>
                        <a:t>r	</a:t>
                      </a:r>
                      <a:r>
                        <a:rPr sz="1750" b="1" spc="-15" dirty="0">
                          <a:latin typeface="Calibri"/>
                          <a:cs typeface="Calibri"/>
                        </a:rPr>
                        <a:t>t</a:t>
                      </a:r>
                      <a:r>
                        <a:rPr sz="1750" b="1" spc="5" dirty="0">
                          <a:latin typeface="Calibri"/>
                          <a:cs typeface="Calibri"/>
                        </a:rPr>
                        <a:t>w</a:t>
                      </a:r>
                      <a:r>
                        <a:rPr sz="1750" b="1" dirty="0">
                          <a:latin typeface="Calibri"/>
                          <a:cs typeface="Calibri"/>
                        </a:rPr>
                        <a:t>o	</a:t>
                      </a:r>
                      <a:r>
                        <a:rPr sz="1750" b="1" spc="5" dirty="0">
                          <a:latin typeface="Calibri"/>
                          <a:cs typeface="Calibri"/>
                        </a:rPr>
                        <a:t>r</a:t>
                      </a:r>
                      <a:r>
                        <a:rPr sz="1750" b="1" spc="-10" dirty="0">
                          <a:latin typeface="Calibri"/>
                          <a:cs typeface="Calibri"/>
                        </a:rPr>
                        <a:t>e</a:t>
                      </a:r>
                      <a:r>
                        <a:rPr sz="1750" b="1" spc="10" dirty="0">
                          <a:latin typeface="Calibri"/>
                          <a:cs typeface="Calibri"/>
                        </a:rPr>
                        <a:t>g</a:t>
                      </a:r>
                      <a:r>
                        <a:rPr sz="1750" b="1" spc="-10" dirty="0">
                          <a:latin typeface="Calibri"/>
                          <a:cs typeface="Calibri"/>
                        </a:rPr>
                        <a:t>i</a:t>
                      </a:r>
                      <a:r>
                        <a:rPr sz="1750" b="1" spc="-20" dirty="0">
                          <a:latin typeface="Calibri"/>
                          <a:cs typeface="Calibri"/>
                        </a:rPr>
                        <a:t>s</a:t>
                      </a:r>
                      <a:r>
                        <a:rPr sz="1750" b="1" spc="5" dirty="0">
                          <a:latin typeface="Calibri"/>
                          <a:cs typeface="Calibri"/>
                        </a:rPr>
                        <a:t>tr</a:t>
                      </a:r>
                      <a:r>
                        <a:rPr sz="1750" b="1" spc="-10" dirty="0">
                          <a:latin typeface="Calibri"/>
                          <a:cs typeface="Calibri"/>
                        </a:rPr>
                        <a:t>a</a:t>
                      </a:r>
                      <a:r>
                        <a:rPr sz="1750" b="1" spc="5" dirty="0">
                          <a:latin typeface="Calibri"/>
                          <a:cs typeface="Calibri"/>
                        </a:rPr>
                        <a:t>t</a:t>
                      </a:r>
                      <a:r>
                        <a:rPr sz="1750" b="1" spc="-10" dirty="0">
                          <a:latin typeface="Calibri"/>
                          <a:cs typeface="Calibri"/>
                        </a:rPr>
                        <a:t>i</a:t>
                      </a:r>
                      <a:r>
                        <a:rPr sz="1750" b="1" spc="-15" dirty="0">
                          <a:latin typeface="Calibri"/>
                          <a:cs typeface="Calibri"/>
                        </a:rPr>
                        <a:t>o</a:t>
                      </a:r>
                      <a:r>
                        <a:rPr sz="1750" b="1" spc="5" dirty="0">
                          <a:latin typeface="Calibri"/>
                          <a:cs typeface="Calibri"/>
                        </a:rPr>
                        <a:t>n</a:t>
                      </a:r>
                      <a:r>
                        <a:rPr sz="1750" b="1" dirty="0">
                          <a:latin typeface="Calibri"/>
                          <a:cs typeface="Calibri"/>
                        </a:rPr>
                        <a:t>s	/	</a:t>
                      </a:r>
                      <a:r>
                        <a:rPr sz="1750" b="1" spc="10" dirty="0">
                          <a:latin typeface="Calibri"/>
                          <a:cs typeface="Calibri"/>
                        </a:rPr>
                        <a:t>a</a:t>
                      </a:r>
                      <a:r>
                        <a:rPr sz="1750" b="1" spc="5" dirty="0">
                          <a:latin typeface="Calibri"/>
                          <a:cs typeface="Calibri"/>
                        </a:rPr>
                        <a:t>p</a:t>
                      </a:r>
                      <a:r>
                        <a:rPr sz="1750" b="1" spc="-15" dirty="0">
                          <a:latin typeface="Calibri"/>
                          <a:cs typeface="Calibri"/>
                        </a:rPr>
                        <a:t>p</a:t>
                      </a:r>
                      <a:r>
                        <a:rPr sz="1750" b="1" spc="5" dirty="0">
                          <a:latin typeface="Calibri"/>
                          <a:cs typeface="Calibri"/>
                        </a:rPr>
                        <a:t>r</a:t>
                      </a:r>
                      <a:r>
                        <a:rPr sz="1750" b="1" dirty="0">
                          <a:latin typeface="Calibri"/>
                          <a:cs typeface="Calibri"/>
                        </a:rPr>
                        <a:t>o</a:t>
                      </a:r>
                      <a:r>
                        <a:rPr sz="1750" b="1" spc="-10" dirty="0">
                          <a:latin typeface="Calibri"/>
                          <a:cs typeface="Calibri"/>
                        </a:rPr>
                        <a:t>val</a:t>
                      </a:r>
                      <a:r>
                        <a:rPr sz="1750" b="1" dirty="0">
                          <a:latin typeface="Calibri"/>
                          <a:cs typeface="Calibri"/>
                        </a:rPr>
                        <a:t>s	</a:t>
                      </a:r>
                      <a:r>
                        <a:rPr sz="1750" b="1" spc="-5" dirty="0">
                          <a:latin typeface="Calibri"/>
                          <a:cs typeface="Calibri"/>
                        </a:rPr>
                        <a:t>(</a:t>
                      </a:r>
                      <a:r>
                        <a:rPr sz="1750" b="1" spc="-10" dirty="0">
                          <a:latin typeface="Calibri"/>
                          <a:cs typeface="Calibri"/>
                        </a:rPr>
                        <a:t>i</a:t>
                      </a:r>
                      <a:r>
                        <a:rPr sz="1750" b="1" spc="-15" dirty="0">
                          <a:latin typeface="Calibri"/>
                          <a:cs typeface="Calibri"/>
                        </a:rPr>
                        <a:t>.</a:t>
                      </a:r>
                      <a:r>
                        <a:rPr sz="1750" b="1" spc="10" dirty="0">
                          <a:latin typeface="Calibri"/>
                          <a:cs typeface="Calibri"/>
                        </a:rPr>
                        <a:t>e</a:t>
                      </a:r>
                      <a:r>
                        <a:rPr sz="1750" b="1" dirty="0">
                          <a:latin typeface="Calibri"/>
                          <a:cs typeface="Calibri"/>
                        </a:rPr>
                        <a:t>.	</a:t>
                      </a:r>
                      <a:r>
                        <a:rPr sz="1750" b="1" spc="5" dirty="0">
                          <a:latin typeface="Calibri"/>
                          <a:cs typeface="Calibri"/>
                        </a:rPr>
                        <a:t>p</a:t>
                      </a:r>
                      <a:r>
                        <a:rPr sz="1750" b="1" spc="-10" dirty="0">
                          <a:latin typeface="Calibri"/>
                          <a:cs typeface="Calibri"/>
                        </a:rPr>
                        <a:t>r</a:t>
                      </a:r>
                      <a:r>
                        <a:rPr sz="1750" b="1" dirty="0">
                          <a:latin typeface="Calibri"/>
                          <a:cs typeface="Calibri"/>
                        </a:rPr>
                        <a:t>o</a:t>
                      </a:r>
                      <a:r>
                        <a:rPr sz="1750" b="1" spc="-10" dirty="0">
                          <a:latin typeface="Calibri"/>
                          <a:cs typeface="Calibri"/>
                        </a:rPr>
                        <a:t>vi</a:t>
                      </a:r>
                      <a:r>
                        <a:rPr sz="1750" b="1" spc="-20" dirty="0">
                          <a:latin typeface="Calibri"/>
                          <a:cs typeface="Calibri"/>
                        </a:rPr>
                        <a:t>s</a:t>
                      </a:r>
                      <a:r>
                        <a:rPr sz="1750" b="1" spc="-10" dirty="0">
                          <a:latin typeface="Calibri"/>
                          <a:cs typeface="Calibri"/>
                        </a:rPr>
                        <a:t>i</a:t>
                      </a:r>
                      <a:r>
                        <a:rPr sz="1750" b="1" dirty="0">
                          <a:latin typeface="Calibri"/>
                          <a:cs typeface="Calibri"/>
                        </a:rPr>
                        <a:t>o</a:t>
                      </a:r>
                      <a:r>
                        <a:rPr sz="1750" b="1" spc="-15" dirty="0">
                          <a:latin typeface="Calibri"/>
                          <a:cs typeface="Calibri"/>
                        </a:rPr>
                        <a:t>n</a:t>
                      </a:r>
                      <a:r>
                        <a:rPr sz="1750" b="1" spc="-10" dirty="0">
                          <a:latin typeface="Calibri"/>
                          <a:cs typeface="Calibri"/>
                        </a:rPr>
                        <a:t>a</a:t>
                      </a:r>
                      <a:r>
                        <a:rPr sz="1750" b="1" dirty="0">
                          <a:latin typeface="Calibri"/>
                          <a:cs typeface="Calibri"/>
                        </a:rPr>
                        <a:t>l	</a:t>
                      </a:r>
                      <a:r>
                        <a:rPr sz="1750" b="1" spc="10" dirty="0">
                          <a:latin typeface="Calibri"/>
                          <a:cs typeface="Calibri"/>
                        </a:rPr>
                        <a:t>a</a:t>
                      </a:r>
                      <a:r>
                        <a:rPr sz="1750" b="1" spc="-15" dirty="0">
                          <a:latin typeface="Calibri"/>
                          <a:cs typeface="Calibri"/>
                        </a:rPr>
                        <a:t>n</a:t>
                      </a:r>
                      <a:r>
                        <a:rPr sz="1750" b="1" dirty="0">
                          <a:latin typeface="Calibri"/>
                          <a:cs typeface="Calibri"/>
                        </a:rPr>
                        <a:t>d	</a:t>
                      </a:r>
                      <a:r>
                        <a:rPr sz="1750" b="1" spc="-10" dirty="0">
                          <a:latin typeface="Calibri"/>
                          <a:cs typeface="Calibri"/>
                        </a:rPr>
                        <a:t>r</a:t>
                      </a:r>
                      <a:r>
                        <a:rPr sz="1750" b="1" spc="10" dirty="0">
                          <a:latin typeface="Calibri"/>
                          <a:cs typeface="Calibri"/>
                        </a:rPr>
                        <a:t>e</a:t>
                      </a:r>
                      <a:r>
                        <a:rPr sz="1750" b="1" spc="-10" dirty="0">
                          <a:latin typeface="Calibri"/>
                          <a:cs typeface="Calibri"/>
                        </a:rPr>
                        <a:t>g</a:t>
                      </a:r>
                      <a:r>
                        <a:rPr sz="1750" b="1" spc="-15" dirty="0">
                          <a:latin typeface="Calibri"/>
                          <a:cs typeface="Calibri"/>
                        </a:rPr>
                        <a:t>u</a:t>
                      </a:r>
                      <a:r>
                        <a:rPr sz="1750" b="1" spc="-10" dirty="0">
                          <a:latin typeface="Calibri"/>
                          <a:cs typeface="Calibri"/>
                        </a:rPr>
                        <a:t>l</a:t>
                      </a:r>
                      <a:r>
                        <a:rPr sz="1750" b="1" spc="10" dirty="0">
                          <a:latin typeface="Calibri"/>
                          <a:cs typeface="Calibri"/>
                        </a:rPr>
                        <a:t>a</a:t>
                      </a:r>
                      <a:r>
                        <a:rPr sz="1750" b="1" spc="-10" dirty="0">
                          <a:latin typeface="Calibri"/>
                          <a:cs typeface="Calibri"/>
                        </a:rPr>
                        <a:t>r</a:t>
                      </a:r>
                      <a:r>
                        <a:rPr sz="1750" b="1" dirty="0">
                          <a:latin typeface="Calibri"/>
                          <a:cs typeface="Calibri"/>
                        </a:rPr>
                        <a:t>)  </a:t>
                      </a:r>
                      <a:r>
                        <a:rPr sz="1750" b="1" spc="5" dirty="0">
                          <a:latin typeface="Calibri"/>
                          <a:cs typeface="Calibri"/>
                        </a:rPr>
                        <a:t>simultaneously.</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9562610" y="7149324"/>
            <a:ext cx="221615" cy="193040"/>
          </a:xfrm>
          <a:prstGeom prst="rect">
            <a:avLst/>
          </a:prstGeom>
        </p:spPr>
        <p:txBody>
          <a:bodyPr vert="horz" wrap="square" lIns="0" tIns="0" rIns="0" bIns="0" rtlCol="0">
            <a:spAutoFit/>
          </a:bodyPr>
          <a:lstStyle/>
          <a:p>
            <a:pPr marL="12700">
              <a:lnSpc>
                <a:spcPts val="1350"/>
              </a:lnSpc>
            </a:pPr>
            <a:r>
              <a:rPr sz="1300" spc="10" dirty="0">
                <a:solidFill>
                  <a:srgbClr val="878787"/>
                </a:solidFill>
                <a:latin typeface="Calibri"/>
                <a:cs typeface="Calibri"/>
              </a:rPr>
              <a:t>35</a:t>
            </a:r>
            <a:endParaRPr sz="1300">
              <a:latin typeface="Calibri"/>
              <a:cs typeface="Calibri"/>
            </a:endParaRPr>
          </a:p>
        </p:txBody>
      </p:sp>
      <p:sp>
        <p:nvSpPr>
          <p:cNvPr id="2" name="object 2"/>
          <p:cNvSpPr txBox="1"/>
          <p:nvPr/>
        </p:nvSpPr>
        <p:spPr>
          <a:xfrm>
            <a:off x="1277112" y="792479"/>
            <a:ext cx="8122920" cy="3910965"/>
          </a:xfrm>
          <a:prstGeom prst="rect">
            <a:avLst/>
          </a:prstGeom>
          <a:ln w="6096">
            <a:solidFill>
              <a:srgbClr val="000000"/>
            </a:solidFill>
          </a:ln>
        </p:spPr>
        <p:txBody>
          <a:bodyPr vert="horz" wrap="square" lIns="0" tIns="0" rIns="0" bIns="0" rtlCol="0">
            <a:spAutoFit/>
          </a:bodyPr>
          <a:lstStyle/>
          <a:p>
            <a:pPr marL="63500">
              <a:lnSpc>
                <a:spcPts val="1875"/>
              </a:lnSpc>
            </a:pPr>
            <a:r>
              <a:rPr sz="1750" b="1" u="heavy" spc="-10" dirty="0">
                <a:uFill>
                  <a:solidFill>
                    <a:srgbClr val="000000"/>
                  </a:solidFill>
                </a:uFill>
                <a:latin typeface="Calibri"/>
                <a:cs typeface="Calibri"/>
              </a:rPr>
              <a:t>Proposal</a:t>
            </a:r>
            <a:endParaRPr sz="1750">
              <a:latin typeface="Calibri"/>
              <a:cs typeface="Calibri"/>
            </a:endParaRPr>
          </a:p>
          <a:p>
            <a:pPr>
              <a:lnSpc>
                <a:spcPct val="100000"/>
              </a:lnSpc>
            </a:pPr>
            <a:endParaRPr sz="1700">
              <a:latin typeface="Calibri"/>
              <a:cs typeface="Calibri"/>
            </a:endParaRPr>
          </a:p>
          <a:p>
            <a:pPr>
              <a:lnSpc>
                <a:spcPct val="100000"/>
              </a:lnSpc>
            </a:pPr>
            <a:endParaRPr sz="1750">
              <a:latin typeface="Calibri"/>
              <a:cs typeface="Calibri"/>
            </a:endParaRPr>
          </a:p>
          <a:p>
            <a:pPr marL="63500" algn="just">
              <a:lnSpc>
                <a:spcPct val="100000"/>
              </a:lnSpc>
            </a:pPr>
            <a:r>
              <a:rPr sz="1750" b="1" i="1" dirty="0">
                <a:latin typeface="Calibri"/>
                <a:cs typeface="Calibri"/>
              </a:rPr>
              <a:t>In</a:t>
            </a:r>
            <a:r>
              <a:rPr sz="1750" b="1" i="1" spc="-45" dirty="0">
                <a:latin typeface="Calibri"/>
                <a:cs typeface="Calibri"/>
              </a:rPr>
              <a:t> </a:t>
            </a:r>
            <a:r>
              <a:rPr sz="1750" b="1" i="1" spc="-5" dirty="0">
                <a:latin typeface="Calibri"/>
                <a:cs typeface="Calibri"/>
              </a:rPr>
              <a:t>Situation</a:t>
            </a:r>
            <a:r>
              <a:rPr sz="1750" b="1" i="1" spc="-65" dirty="0">
                <a:latin typeface="Calibri"/>
                <a:cs typeface="Calibri"/>
              </a:rPr>
              <a:t> </a:t>
            </a:r>
            <a:r>
              <a:rPr sz="1750" b="1" i="1" dirty="0">
                <a:latin typeface="Calibri"/>
                <a:cs typeface="Calibri"/>
              </a:rPr>
              <a:t>1</a:t>
            </a:r>
            <a:endParaRPr sz="1750">
              <a:latin typeface="Calibri"/>
              <a:cs typeface="Calibri"/>
            </a:endParaRPr>
          </a:p>
          <a:p>
            <a:pPr marL="286385" marR="39370" indent="-222885" algn="just">
              <a:lnSpc>
                <a:spcPts val="3190"/>
              </a:lnSpc>
              <a:spcBef>
                <a:spcPts val="60"/>
              </a:spcBef>
              <a:buFont typeface="Symbol"/>
              <a:buChar char=""/>
              <a:tabLst>
                <a:tab pos="287020" algn="l"/>
              </a:tabLst>
            </a:pPr>
            <a:r>
              <a:rPr sz="1750" b="1" spc="-5" dirty="0">
                <a:latin typeface="Calibri"/>
                <a:cs typeface="Calibri"/>
              </a:rPr>
              <a:t>Henceforth,</a:t>
            </a:r>
            <a:r>
              <a:rPr sz="1750" b="1" dirty="0">
                <a:latin typeface="Calibri"/>
                <a:cs typeface="Calibri"/>
              </a:rPr>
              <a:t> </a:t>
            </a:r>
            <a:r>
              <a:rPr sz="1750" b="1" spc="-5" dirty="0">
                <a:latin typeface="Calibri"/>
                <a:cs typeface="Calibri"/>
              </a:rPr>
              <a:t>the</a:t>
            </a:r>
            <a:r>
              <a:rPr sz="1750" b="1" dirty="0">
                <a:latin typeface="Calibri"/>
                <a:cs typeface="Calibri"/>
              </a:rPr>
              <a:t> </a:t>
            </a:r>
            <a:r>
              <a:rPr sz="1750" b="1" spc="-5" dirty="0">
                <a:latin typeface="Calibri"/>
                <a:cs typeface="Calibri"/>
              </a:rPr>
              <a:t>trusts</a:t>
            </a:r>
            <a:r>
              <a:rPr sz="1750" b="1" dirty="0">
                <a:latin typeface="Calibri"/>
                <a:cs typeface="Calibri"/>
              </a:rPr>
              <a:t> /</a:t>
            </a:r>
            <a:r>
              <a:rPr sz="1750" b="1" spc="5" dirty="0">
                <a:latin typeface="Calibri"/>
                <a:cs typeface="Calibri"/>
              </a:rPr>
              <a:t> </a:t>
            </a:r>
            <a:r>
              <a:rPr sz="1750" b="1" spc="-10" dirty="0">
                <a:latin typeface="Calibri"/>
                <a:cs typeface="Calibri"/>
              </a:rPr>
              <a:t>institutions</a:t>
            </a:r>
            <a:r>
              <a:rPr sz="1750" b="1" spc="-5" dirty="0">
                <a:latin typeface="Calibri"/>
                <a:cs typeface="Calibri"/>
              </a:rPr>
              <a:t> shall</a:t>
            </a:r>
            <a:r>
              <a:rPr sz="1750" b="1" dirty="0">
                <a:latin typeface="Calibri"/>
                <a:cs typeface="Calibri"/>
              </a:rPr>
              <a:t> </a:t>
            </a:r>
            <a:r>
              <a:rPr sz="1750" b="1" spc="-10" dirty="0">
                <a:latin typeface="Calibri"/>
                <a:cs typeface="Calibri"/>
              </a:rPr>
              <a:t>be</a:t>
            </a:r>
            <a:r>
              <a:rPr sz="1750" b="1" spc="-5" dirty="0">
                <a:latin typeface="Calibri"/>
                <a:cs typeface="Calibri"/>
              </a:rPr>
              <a:t> </a:t>
            </a:r>
            <a:r>
              <a:rPr sz="1750" b="1" spc="-10" dirty="0">
                <a:latin typeface="Calibri"/>
                <a:cs typeface="Calibri"/>
              </a:rPr>
              <a:t>allowed</a:t>
            </a:r>
            <a:r>
              <a:rPr sz="1750" b="1" spc="-5" dirty="0">
                <a:latin typeface="Calibri"/>
                <a:cs typeface="Calibri"/>
              </a:rPr>
              <a:t> </a:t>
            </a:r>
            <a:r>
              <a:rPr sz="1750" b="1" spc="-10" dirty="0">
                <a:latin typeface="Calibri"/>
                <a:cs typeface="Calibri"/>
              </a:rPr>
              <a:t>to</a:t>
            </a:r>
            <a:r>
              <a:rPr sz="1750" b="1" spc="-5" dirty="0">
                <a:latin typeface="Calibri"/>
                <a:cs typeface="Calibri"/>
              </a:rPr>
              <a:t> </a:t>
            </a:r>
            <a:r>
              <a:rPr sz="1750" b="1" spc="-20" dirty="0">
                <a:latin typeface="Calibri"/>
                <a:cs typeface="Calibri"/>
              </a:rPr>
              <a:t>make</a:t>
            </a:r>
            <a:r>
              <a:rPr sz="1750" b="1" spc="-15" dirty="0">
                <a:latin typeface="Calibri"/>
                <a:cs typeface="Calibri"/>
              </a:rPr>
              <a:t> </a:t>
            </a:r>
            <a:r>
              <a:rPr sz="1750" b="1" spc="-5" dirty="0">
                <a:latin typeface="Calibri"/>
                <a:cs typeface="Calibri"/>
              </a:rPr>
              <a:t>application</a:t>
            </a:r>
            <a:r>
              <a:rPr sz="1750" b="1" dirty="0">
                <a:latin typeface="Calibri"/>
                <a:cs typeface="Calibri"/>
              </a:rPr>
              <a:t> </a:t>
            </a:r>
            <a:r>
              <a:rPr sz="1750" b="1" spc="-10" dirty="0">
                <a:latin typeface="Calibri"/>
                <a:cs typeface="Calibri"/>
              </a:rPr>
              <a:t>for </a:t>
            </a:r>
            <a:r>
              <a:rPr sz="1750" b="1" spc="-5" dirty="0">
                <a:latin typeface="Calibri"/>
                <a:cs typeface="Calibri"/>
              </a:rPr>
              <a:t> provisional</a:t>
            </a:r>
            <a:r>
              <a:rPr sz="1750" b="1" spc="-80" dirty="0">
                <a:latin typeface="Calibri"/>
                <a:cs typeface="Calibri"/>
              </a:rPr>
              <a:t> </a:t>
            </a:r>
            <a:r>
              <a:rPr sz="1750" b="1" spc="-10" dirty="0">
                <a:latin typeface="Calibri"/>
                <a:cs typeface="Calibri"/>
              </a:rPr>
              <a:t>registration</a:t>
            </a:r>
            <a:r>
              <a:rPr sz="1750" b="1" spc="-5" dirty="0">
                <a:latin typeface="Calibri"/>
                <a:cs typeface="Calibri"/>
              </a:rPr>
              <a:t> </a:t>
            </a:r>
            <a:r>
              <a:rPr sz="1750" b="1" dirty="0">
                <a:latin typeface="Calibri"/>
                <a:cs typeface="Calibri"/>
              </a:rPr>
              <a:t>/</a:t>
            </a:r>
            <a:r>
              <a:rPr sz="1750" b="1" spc="-10" dirty="0">
                <a:latin typeface="Calibri"/>
                <a:cs typeface="Calibri"/>
              </a:rPr>
              <a:t> approval</a:t>
            </a:r>
            <a:r>
              <a:rPr sz="1750" b="1" spc="-20" dirty="0">
                <a:latin typeface="Calibri"/>
                <a:cs typeface="Calibri"/>
              </a:rPr>
              <a:t> </a:t>
            </a:r>
            <a:r>
              <a:rPr sz="1750" b="1" spc="-10" dirty="0">
                <a:latin typeface="Calibri"/>
                <a:cs typeface="Calibri"/>
              </a:rPr>
              <a:t>before</a:t>
            </a:r>
            <a:r>
              <a:rPr sz="1750" b="1" dirty="0">
                <a:latin typeface="Calibri"/>
                <a:cs typeface="Calibri"/>
              </a:rPr>
              <a:t> </a:t>
            </a:r>
            <a:r>
              <a:rPr sz="1750" b="1" spc="-5" dirty="0">
                <a:latin typeface="Calibri"/>
                <a:cs typeface="Calibri"/>
              </a:rPr>
              <a:t>the commencement</a:t>
            </a:r>
            <a:r>
              <a:rPr sz="1750" b="1" spc="-40" dirty="0">
                <a:latin typeface="Calibri"/>
                <a:cs typeface="Calibri"/>
              </a:rPr>
              <a:t> </a:t>
            </a:r>
            <a:r>
              <a:rPr sz="1750" b="1" spc="-10" dirty="0">
                <a:latin typeface="Calibri"/>
                <a:cs typeface="Calibri"/>
              </a:rPr>
              <a:t>of</a:t>
            </a:r>
            <a:r>
              <a:rPr sz="1750" b="1" spc="10" dirty="0">
                <a:latin typeface="Calibri"/>
                <a:cs typeface="Calibri"/>
              </a:rPr>
              <a:t> </a:t>
            </a:r>
            <a:r>
              <a:rPr sz="1750" b="1" dirty="0">
                <a:latin typeface="Calibri"/>
                <a:cs typeface="Calibri"/>
              </a:rPr>
              <a:t>activities.</a:t>
            </a:r>
            <a:endParaRPr sz="1750">
              <a:latin typeface="Calibri"/>
              <a:cs typeface="Calibri"/>
            </a:endParaRPr>
          </a:p>
          <a:p>
            <a:pPr>
              <a:lnSpc>
                <a:spcPct val="100000"/>
              </a:lnSpc>
              <a:buFont typeface="Symbol"/>
              <a:buChar char=""/>
            </a:pPr>
            <a:endParaRPr sz="1700">
              <a:latin typeface="Calibri"/>
              <a:cs typeface="Calibri"/>
            </a:endParaRPr>
          </a:p>
          <a:p>
            <a:pPr>
              <a:lnSpc>
                <a:spcPct val="100000"/>
              </a:lnSpc>
              <a:spcBef>
                <a:spcPts val="50"/>
              </a:spcBef>
              <a:buFont typeface="Symbol"/>
              <a:buChar char=""/>
            </a:pPr>
            <a:endParaRPr sz="1750">
              <a:latin typeface="Calibri"/>
              <a:cs typeface="Calibri"/>
            </a:endParaRPr>
          </a:p>
          <a:p>
            <a:pPr marL="63500" algn="just">
              <a:lnSpc>
                <a:spcPct val="100000"/>
              </a:lnSpc>
            </a:pPr>
            <a:r>
              <a:rPr sz="1750" b="1" i="1" dirty="0">
                <a:latin typeface="Calibri"/>
                <a:cs typeface="Calibri"/>
              </a:rPr>
              <a:t>In</a:t>
            </a:r>
            <a:r>
              <a:rPr sz="1750" b="1" i="1" spc="-45" dirty="0">
                <a:latin typeface="Calibri"/>
                <a:cs typeface="Calibri"/>
              </a:rPr>
              <a:t> </a:t>
            </a:r>
            <a:r>
              <a:rPr sz="1750" b="1" i="1" spc="-5" dirty="0">
                <a:latin typeface="Calibri"/>
                <a:cs typeface="Calibri"/>
              </a:rPr>
              <a:t>Situation</a:t>
            </a:r>
            <a:r>
              <a:rPr sz="1750" b="1" i="1" spc="-65" dirty="0">
                <a:latin typeface="Calibri"/>
                <a:cs typeface="Calibri"/>
              </a:rPr>
              <a:t> </a:t>
            </a:r>
            <a:r>
              <a:rPr sz="1750" b="1" i="1" dirty="0">
                <a:latin typeface="Calibri"/>
                <a:cs typeface="Calibri"/>
              </a:rPr>
              <a:t>2</a:t>
            </a:r>
            <a:endParaRPr sz="1750">
              <a:latin typeface="Calibri"/>
              <a:cs typeface="Calibri"/>
            </a:endParaRPr>
          </a:p>
          <a:p>
            <a:pPr marL="286385" marR="38100" indent="-222885" algn="just">
              <a:lnSpc>
                <a:spcPts val="3220"/>
              </a:lnSpc>
              <a:spcBef>
                <a:spcPts val="65"/>
              </a:spcBef>
              <a:buFont typeface="Symbol"/>
              <a:buChar char=""/>
              <a:tabLst>
                <a:tab pos="287020" algn="l"/>
              </a:tabLst>
            </a:pPr>
            <a:r>
              <a:rPr sz="1750" b="1" spc="-5" dirty="0">
                <a:latin typeface="Calibri"/>
                <a:cs typeface="Calibri"/>
              </a:rPr>
              <a:t>The trusts </a:t>
            </a:r>
            <a:r>
              <a:rPr sz="1750" b="1" dirty="0">
                <a:latin typeface="Calibri"/>
                <a:cs typeface="Calibri"/>
              </a:rPr>
              <a:t>/ </a:t>
            </a:r>
            <a:r>
              <a:rPr sz="1750" b="1" spc="-10" dirty="0">
                <a:latin typeface="Calibri"/>
                <a:cs typeface="Calibri"/>
              </a:rPr>
              <a:t>institutions </a:t>
            </a:r>
            <a:r>
              <a:rPr sz="1750" b="1" spc="-5" dirty="0">
                <a:latin typeface="Calibri"/>
                <a:cs typeface="Calibri"/>
              </a:rPr>
              <a:t>that </a:t>
            </a:r>
            <a:r>
              <a:rPr sz="1750" b="1" spc="-25" dirty="0">
                <a:latin typeface="Calibri"/>
                <a:cs typeface="Calibri"/>
              </a:rPr>
              <a:t>have </a:t>
            </a:r>
            <a:r>
              <a:rPr sz="1750" b="1" spc="-10" dirty="0">
                <a:latin typeface="Calibri"/>
                <a:cs typeface="Calibri"/>
              </a:rPr>
              <a:t>already </a:t>
            </a:r>
            <a:r>
              <a:rPr sz="1750" b="1" spc="-5" dirty="0">
                <a:latin typeface="Calibri"/>
                <a:cs typeface="Calibri"/>
              </a:rPr>
              <a:t>commenced their </a:t>
            </a:r>
            <a:r>
              <a:rPr sz="1750" b="1" spc="-10" dirty="0">
                <a:latin typeface="Calibri"/>
                <a:cs typeface="Calibri"/>
              </a:rPr>
              <a:t>activities, shall </a:t>
            </a:r>
            <a:r>
              <a:rPr sz="1750" b="1" spc="-15" dirty="0">
                <a:latin typeface="Calibri"/>
                <a:cs typeface="Calibri"/>
              </a:rPr>
              <a:t>make </a:t>
            </a:r>
            <a:r>
              <a:rPr sz="1750" b="1" spc="-10" dirty="0">
                <a:latin typeface="Calibri"/>
                <a:cs typeface="Calibri"/>
              </a:rPr>
              <a:t> application </a:t>
            </a:r>
            <a:r>
              <a:rPr sz="1750" b="1" spc="-15" dirty="0">
                <a:latin typeface="Calibri"/>
                <a:cs typeface="Calibri"/>
              </a:rPr>
              <a:t>for </a:t>
            </a:r>
            <a:r>
              <a:rPr sz="1750" b="1" spc="-5" dirty="0">
                <a:latin typeface="Calibri"/>
                <a:cs typeface="Calibri"/>
              </a:rPr>
              <a:t>regular </a:t>
            </a:r>
            <a:r>
              <a:rPr sz="1750" b="1" spc="-10" dirty="0">
                <a:latin typeface="Calibri"/>
                <a:cs typeface="Calibri"/>
              </a:rPr>
              <a:t>approval </a:t>
            </a:r>
            <a:r>
              <a:rPr sz="1750" b="1" dirty="0">
                <a:latin typeface="Calibri"/>
                <a:cs typeface="Calibri"/>
              </a:rPr>
              <a:t>/ </a:t>
            </a:r>
            <a:r>
              <a:rPr sz="1750" b="1" spc="-15" dirty="0">
                <a:latin typeface="Calibri"/>
                <a:cs typeface="Calibri"/>
              </a:rPr>
              <a:t>registration </a:t>
            </a:r>
            <a:r>
              <a:rPr sz="1750" b="1" spc="-5" dirty="0">
                <a:latin typeface="Calibri"/>
                <a:cs typeface="Calibri"/>
              </a:rPr>
              <a:t>(i.e. </a:t>
            </a:r>
            <a:r>
              <a:rPr sz="1750" b="1" spc="-10" dirty="0">
                <a:latin typeface="Calibri"/>
                <a:cs typeface="Calibri"/>
              </a:rPr>
              <a:t>provisional can be </a:t>
            </a:r>
            <a:r>
              <a:rPr sz="1750" b="1" spc="-5" dirty="0">
                <a:latin typeface="Calibri"/>
                <a:cs typeface="Calibri"/>
              </a:rPr>
              <a:t>skipped). </a:t>
            </a:r>
            <a:r>
              <a:rPr sz="1750" b="1" spc="-10" dirty="0">
                <a:latin typeface="Calibri"/>
                <a:cs typeface="Calibri"/>
              </a:rPr>
              <a:t>IT </a:t>
            </a:r>
            <a:r>
              <a:rPr sz="1750" b="1" spc="-5" dirty="0">
                <a:latin typeface="Calibri"/>
                <a:cs typeface="Calibri"/>
              </a:rPr>
              <a:t> authorities’</a:t>
            </a:r>
            <a:r>
              <a:rPr sz="1750" b="1" spc="-45" dirty="0">
                <a:latin typeface="Calibri"/>
                <a:cs typeface="Calibri"/>
              </a:rPr>
              <a:t> </a:t>
            </a:r>
            <a:r>
              <a:rPr sz="1750" b="1" spc="-10" dirty="0">
                <a:latin typeface="Calibri"/>
                <a:cs typeface="Calibri"/>
              </a:rPr>
              <a:t>powers</a:t>
            </a:r>
            <a:r>
              <a:rPr sz="1750" b="1" spc="5" dirty="0">
                <a:latin typeface="Calibri"/>
                <a:cs typeface="Calibri"/>
              </a:rPr>
              <a:t> </a:t>
            </a:r>
            <a:r>
              <a:rPr sz="1750" b="1" spc="-10" dirty="0">
                <a:latin typeface="Calibri"/>
                <a:cs typeface="Calibri"/>
              </a:rPr>
              <a:t>are</a:t>
            </a:r>
            <a:r>
              <a:rPr sz="1750" b="1" spc="15" dirty="0">
                <a:latin typeface="Calibri"/>
                <a:cs typeface="Calibri"/>
              </a:rPr>
              <a:t> </a:t>
            </a:r>
            <a:r>
              <a:rPr sz="1750" b="1" spc="-10" dirty="0">
                <a:latin typeface="Calibri"/>
                <a:cs typeface="Calibri"/>
              </a:rPr>
              <a:t>also</a:t>
            </a:r>
            <a:r>
              <a:rPr sz="1750" b="1" spc="10" dirty="0">
                <a:latin typeface="Calibri"/>
                <a:cs typeface="Calibri"/>
              </a:rPr>
              <a:t> </a:t>
            </a:r>
            <a:r>
              <a:rPr sz="1750" b="1" dirty="0">
                <a:latin typeface="Calibri"/>
                <a:cs typeface="Calibri"/>
              </a:rPr>
              <a:t>spelt</a:t>
            </a:r>
            <a:r>
              <a:rPr sz="1750" b="1" spc="-25" dirty="0">
                <a:latin typeface="Calibri"/>
                <a:cs typeface="Calibri"/>
              </a:rPr>
              <a:t> </a:t>
            </a:r>
            <a:r>
              <a:rPr sz="1750" b="1" spc="-5" dirty="0">
                <a:latin typeface="Calibri"/>
                <a:cs typeface="Calibri"/>
              </a:rPr>
              <a:t>out.</a:t>
            </a:r>
            <a:endParaRPr sz="1750">
              <a:latin typeface="Calibri"/>
              <a:cs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9562610" y="7149324"/>
            <a:ext cx="221615" cy="193040"/>
          </a:xfrm>
          <a:prstGeom prst="rect">
            <a:avLst/>
          </a:prstGeom>
        </p:spPr>
        <p:txBody>
          <a:bodyPr vert="horz" wrap="square" lIns="0" tIns="0" rIns="0" bIns="0" rtlCol="0">
            <a:spAutoFit/>
          </a:bodyPr>
          <a:lstStyle/>
          <a:p>
            <a:pPr marL="12700">
              <a:lnSpc>
                <a:spcPts val="1350"/>
              </a:lnSpc>
            </a:pPr>
            <a:r>
              <a:rPr sz="1300" spc="10" dirty="0">
                <a:solidFill>
                  <a:srgbClr val="878787"/>
                </a:solidFill>
                <a:latin typeface="Calibri"/>
                <a:cs typeface="Calibri"/>
              </a:rPr>
              <a:t>36</a:t>
            </a:r>
            <a:endParaRPr sz="1300">
              <a:latin typeface="Calibri"/>
              <a:cs typeface="Calibri"/>
            </a:endParaRPr>
          </a:p>
        </p:txBody>
      </p:sp>
      <p:graphicFrame>
        <p:nvGraphicFramePr>
          <p:cNvPr id="2" name="object 2"/>
          <p:cNvGraphicFramePr>
            <a:graphicFrameLocks noGrp="1"/>
          </p:cNvGraphicFramePr>
          <p:nvPr/>
        </p:nvGraphicFramePr>
        <p:xfrm>
          <a:off x="1270253" y="785621"/>
          <a:ext cx="8123555" cy="6525766"/>
        </p:xfrm>
        <a:graphic>
          <a:graphicData uri="http://schemas.openxmlformats.org/drawingml/2006/table">
            <a:tbl>
              <a:tblPr firstRow="1" bandRow="1">
                <a:tableStyleId>{2D5ABB26-0587-4C30-8999-92F81FD0307C}</a:tableStyleId>
              </a:tblPr>
              <a:tblGrid>
                <a:gridCol w="2868295">
                  <a:extLst>
                    <a:ext uri="{9D8B030D-6E8A-4147-A177-3AD203B41FA5}">
                      <a16:colId xmlns:a16="http://schemas.microsoft.com/office/drawing/2014/main" val="20000"/>
                    </a:ext>
                  </a:extLst>
                </a:gridCol>
                <a:gridCol w="2714625">
                  <a:extLst>
                    <a:ext uri="{9D8B030D-6E8A-4147-A177-3AD203B41FA5}">
                      <a16:colId xmlns:a16="http://schemas.microsoft.com/office/drawing/2014/main" val="20001"/>
                    </a:ext>
                  </a:extLst>
                </a:gridCol>
                <a:gridCol w="2540635">
                  <a:extLst>
                    <a:ext uri="{9D8B030D-6E8A-4147-A177-3AD203B41FA5}">
                      <a16:colId xmlns:a16="http://schemas.microsoft.com/office/drawing/2014/main" val="20002"/>
                    </a:ext>
                  </a:extLst>
                </a:gridCol>
              </a:tblGrid>
              <a:tr h="819912">
                <a:tc gridSpan="3">
                  <a:txBody>
                    <a:bodyPr/>
                    <a:lstStyle/>
                    <a:p>
                      <a:pPr marL="211454">
                        <a:lnSpc>
                          <a:spcPts val="2985"/>
                        </a:lnSpc>
                      </a:pPr>
                      <a:r>
                        <a:rPr sz="2500" b="1" spc="15" dirty="0">
                          <a:solidFill>
                            <a:srgbClr val="FF0000"/>
                          </a:solidFill>
                          <a:latin typeface="Calibri"/>
                          <a:cs typeface="Calibri"/>
                        </a:rPr>
                        <a:t>FA</a:t>
                      </a:r>
                      <a:r>
                        <a:rPr sz="2500" b="1" dirty="0">
                          <a:solidFill>
                            <a:srgbClr val="FF0000"/>
                          </a:solidFill>
                          <a:latin typeface="Calibri"/>
                          <a:cs typeface="Calibri"/>
                        </a:rPr>
                        <a:t> </a:t>
                      </a:r>
                      <a:r>
                        <a:rPr sz="2500" b="1" spc="10" dirty="0">
                          <a:solidFill>
                            <a:srgbClr val="FF0000"/>
                          </a:solidFill>
                          <a:latin typeface="Calibri"/>
                          <a:cs typeface="Calibri"/>
                        </a:rPr>
                        <a:t>2023</a:t>
                      </a:r>
                      <a:r>
                        <a:rPr sz="2500" b="1" spc="-5" dirty="0">
                          <a:solidFill>
                            <a:srgbClr val="FF0000"/>
                          </a:solidFill>
                          <a:latin typeface="Calibri"/>
                          <a:cs typeface="Calibri"/>
                        </a:rPr>
                        <a:t> </a:t>
                      </a:r>
                      <a:r>
                        <a:rPr sz="2500" b="1" spc="5" dirty="0">
                          <a:solidFill>
                            <a:srgbClr val="FF0000"/>
                          </a:solidFill>
                          <a:latin typeface="Calibri"/>
                          <a:cs typeface="Calibri"/>
                        </a:rPr>
                        <a:t>-</a:t>
                      </a:r>
                      <a:r>
                        <a:rPr sz="2500" b="1" spc="25" dirty="0">
                          <a:solidFill>
                            <a:srgbClr val="FF0000"/>
                          </a:solidFill>
                          <a:latin typeface="Calibri"/>
                          <a:cs typeface="Calibri"/>
                        </a:rPr>
                        <a:t> </a:t>
                      </a:r>
                      <a:r>
                        <a:rPr sz="2500" b="1" spc="10" dirty="0">
                          <a:solidFill>
                            <a:srgbClr val="FF0000"/>
                          </a:solidFill>
                          <a:latin typeface="Calibri"/>
                          <a:cs typeface="Calibri"/>
                        </a:rPr>
                        <a:t>Violations</a:t>
                      </a:r>
                      <a:r>
                        <a:rPr sz="2500" b="1" spc="45" dirty="0">
                          <a:solidFill>
                            <a:srgbClr val="FF0000"/>
                          </a:solidFill>
                          <a:latin typeface="Calibri"/>
                          <a:cs typeface="Calibri"/>
                        </a:rPr>
                        <a:t> </a:t>
                      </a:r>
                      <a:r>
                        <a:rPr sz="2500" b="1" spc="5" dirty="0">
                          <a:solidFill>
                            <a:srgbClr val="FF0000"/>
                          </a:solidFill>
                          <a:latin typeface="Calibri"/>
                          <a:cs typeface="Calibri"/>
                        </a:rPr>
                        <a:t>vis-à-vis</a:t>
                      </a:r>
                      <a:r>
                        <a:rPr sz="2500" b="1" spc="-5" dirty="0">
                          <a:solidFill>
                            <a:srgbClr val="FF0000"/>
                          </a:solidFill>
                          <a:latin typeface="Calibri"/>
                          <a:cs typeface="Calibri"/>
                        </a:rPr>
                        <a:t> </a:t>
                      </a:r>
                      <a:r>
                        <a:rPr sz="2500" b="1" spc="5" dirty="0">
                          <a:solidFill>
                            <a:srgbClr val="FF0000"/>
                          </a:solidFill>
                          <a:latin typeface="Calibri"/>
                          <a:cs typeface="Calibri"/>
                        </a:rPr>
                        <a:t>the</a:t>
                      </a:r>
                      <a:r>
                        <a:rPr sz="2500" b="1" spc="-45" dirty="0">
                          <a:solidFill>
                            <a:srgbClr val="FF0000"/>
                          </a:solidFill>
                          <a:latin typeface="Calibri"/>
                          <a:cs typeface="Calibri"/>
                        </a:rPr>
                        <a:t> </a:t>
                      </a:r>
                      <a:r>
                        <a:rPr sz="2500" b="1" spc="15" dirty="0">
                          <a:solidFill>
                            <a:srgbClr val="FF0000"/>
                          </a:solidFill>
                          <a:latin typeface="Calibri"/>
                          <a:cs typeface="Calibri"/>
                        </a:rPr>
                        <a:t>new</a:t>
                      </a:r>
                      <a:r>
                        <a:rPr sz="2500" b="1" spc="50" dirty="0">
                          <a:solidFill>
                            <a:srgbClr val="FF0000"/>
                          </a:solidFill>
                          <a:latin typeface="Calibri"/>
                          <a:cs typeface="Calibri"/>
                        </a:rPr>
                        <a:t> </a:t>
                      </a:r>
                      <a:r>
                        <a:rPr sz="2500" b="1" spc="10" dirty="0">
                          <a:solidFill>
                            <a:srgbClr val="FF0000"/>
                          </a:solidFill>
                          <a:latin typeface="Calibri"/>
                          <a:cs typeface="Calibri"/>
                        </a:rPr>
                        <a:t>registration</a:t>
                      </a:r>
                      <a:r>
                        <a:rPr sz="2500" b="1" spc="50" dirty="0">
                          <a:solidFill>
                            <a:srgbClr val="FF0000"/>
                          </a:solidFill>
                          <a:latin typeface="Calibri"/>
                          <a:cs typeface="Calibri"/>
                        </a:rPr>
                        <a:t> </a:t>
                      </a:r>
                      <a:r>
                        <a:rPr sz="2500" b="1" spc="10" dirty="0">
                          <a:solidFill>
                            <a:srgbClr val="FF0000"/>
                          </a:solidFill>
                          <a:latin typeface="Calibri"/>
                          <a:cs typeface="Calibri"/>
                        </a:rPr>
                        <a:t>/</a:t>
                      </a:r>
                      <a:endParaRPr sz="2500">
                        <a:latin typeface="Calibri"/>
                        <a:cs typeface="Calibri"/>
                      </a:endParaRPr>
                    </a:p>
                    <a:p>
                      <a:pPr marL="211454">
                        <a:lnSpc>
                          <a:spcPct val="100000"/>
                        </a:lnSpc>
                        <a:spcBef>
                          <a:spcPts val="310"/>
                        </a:spcBef>
                      </a:pPr>
                      <a:r>
                        <a:rPr sz="2500" b="1" spc="10" dirty="0">
                          <a:solidFill>
                            <a:srgbClr val="FF0000"/>
                          </a:solidFill>
                          <a:latin typeface="Calibri"/>
                          <a:cs typeface="Calibri"/>
                        </a:rPr>
                        <a:t>approval</a:t>
                      </a:r>
                      <a:r>
                        <a:rPr sz="2500" b="1" spc="-10" dirty="0">
                          <a:solidFill>
                            <a:srgbClr val="FF0000"/>
                          </a:solidFill>
                          <a:latin typeface="Calibri"/>
                          <a:cs typeface="Calibri"/>
                        </a:rPr>
                        <a:t> </a:t>
                      </a:r>
                      <a:r>
                        <a:rPr sz="2500" b="1" spc="15" dirty="0">
                          <a:solidFill>
                            <a:srgbClr val="FF0000"/>
                          </a:solidFill>
                          <a:latin typeface="Calibri"/>
                          <a:cs typeface="Calibri"/>
                        </a:rPr>
                        <a:t>regime</a:t>
                      </a:r>
                      <a:endParaRPr sz="250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18515">
                <a:tc>
                  <a:txBody>
                    <a:bodyPr/>
                    <a:lstStyle/>
                    <a:p>
                      <a:pPr marL="101600">
                        <a:lnSpc>
                          <a:spcPts val="2090"/>
                        </a:lnSpc>
                      </a:pPr>
                      <a:r>
                        <a:rPr sz="1750" b="1" dirty="0">
                          <a:latin typeface="Calibri"/>
                          <a:cs typeface="Calibri"/>
                        </a:rPr>
                        <a:t>Section:</a:t>
                      </a:r>
                      <a:r>
                        <a:rPr sz="1750" b="1" spc="-65" dirty="0">
                          <a:latin typeface="Calibri"/>
                          <a:cs typeface="Calibri"/>
                        </a:rPr>
                        <a:t> </a:t>
                      </a:r>
                      <a:r>
                        <a:rPr sz="1750" b="1" spc="5" dirty="0">
                          <a:latin typeface="Calibri"/>
                          <a:cs typeface="Calibri"/>
                        </a:rPr>
                        <a:t>Regimes</a:t>
                      </a:r>
                      <a:r>
                        <a:rPr sz="1750" b="1" spc="-30" dirty="0">
                          <a:latin typeface="Calibri"/>
                          <a:cs typeface="Calibri"/>
                        </a:rPr>
                        <a:t> </a:t>
                      </a:r>
                      <a:r>
                        <a:rPr sz="1750" b="1" spc="5" dirty="0">
                          <a:latin typeface="Calibri"/>
                          <a:cs typeface="Calibri"/>
                        </a:rPr>
                        <a:t>1</a:t>
                      </a:r>
                      <a:r>
                        <a:rPr sz="1750" b="1" spc="10" dirty="0">
                          <a:latin typeface="Calibri"/>
                          <a:cs typeface="Calibri"/>
                        </a:rPr>
                        <a:t> </a:t>
                      </a:r>
                      <a:r>
                        <a:rPr sz="1750" b="1" spc="5" dirty="0">
                          <a:latin typeface="Calibri"/>
                          <a:cs typeface="Calibri"/>
                        </a:rPr>
                        <a:t>&amp;</a:t>
                      </a:r>
                      <a:r>
                        <a:rPr sz="1750" b="1" spc="-25" dirty="0">
                          <a:latin typeface="Calibri"/>
                          <a:cs typeface="Calibri"/>
                        </a:rPr>
                        <a:t> </a:t>
                      </a:r>
                      <a:r>
                        <a:rPr sz="1750" b="1" spc="5" dirty="0">
                          <a:latin typeface="Calibri"/>
                          <a:cs typeface="Calibri"/>
                        </a:rPr>
                        <a:t>2 &amp;</a:t>
                      </a:r>
                      <a:r>
                        <a:rPr sz="1750" b="1" spc="-25" dirty="0">
                          <a:latin typeface="Calibri"/>
                          <a:cs typeface="Calibri"/>
                        </a:rPr>
                        <a:t> </a:t>
                      </a:r>
                      <a:r>
                        <a:rPr sz="1750" b="1" spc="10" dirty="0">
                          <a:latin typeface="Calibri"/>
                          <a:cs typeface="Calibri"/>
                        </a:rPr>
                        <a:t>80G</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581660">
                        <a:lnSpc>
                          <a:spcPts val="2090"/>
                        </a:lnSpc>
                      </a:pPr>
                      <a:r>
                        <a:rPr sz="1750" b="1" spc="5" dirty="0">
                          <a:latin typeface="Calibri"/>
                          <a:cs typeface="Calibri"/>
                        </a:rPr>
                        <a:t>Clause</a:t>
                      </a:r>
                      <a:r>
                        <a:rPr sz="1750" b="1" spc="-30" dirty="0">
                          <a:latin typeface="Calibri"/>
                          <a:cs typeface="Calibri"/>
                        </a:rPr>
                        <a:t> </a:t>
                      </a:r>
                      <a:r>
                        <a:rPr sz="1750" b="1" spc="-5" dirty="0">
                          <a:latin typeface="Calibri"/>
                          <a:cs typeface="Calibri"/>
                        </a:rPr>
                        <a:t>of</a:t>
                      </a:r>
                      <a:r>
                        <a:rPr sz="1750" b="1" spc="5" dirty="0">
                          <a:latin typeface="Calibri"/>
                          <a:cs typeface="Calibri"/>
                        </a:rPr>
                        <a:t> </a:t>
                      </a:r>
                      <a:r>
                        <a:rPr sz="1750" b="1" spc="-5" dirty="0">
                          <a:latin typeface="Calibri"/>
                          <a:cs typeface="Calibri"/>
                        </a:rPr>
                        <a:t>FB:</a:t>
                      </a:r>
                      <a:r>
                        <a:rPr sz="1750" b="1" spc="-15" dirty="0">
                          <a:latin typeface="Calibri"/>
                          <a:cs typeface="Calibri"/>
                        </a:rPr>
                        <a:t> </a:t>
                      </a:r>
                      <a:r>
                        <a:rPr sz="1750" b="1" spc="5" dirty="0">
                          <a:latin typeface="Calibri"/>
                          <a:cs typeface="Calibri"/>
                        </a:rPr>
                        <a:t>5</a:t>
                      </a:r>
                      <a:r>
                        <a:rPr sz="1750" b="1" spc="-50" dirty="0">
                          <a:latin typeface="Calibri"/>
                          <a:cs typeface="Calibri"/>
                        </a:rPr>
                        <a:t> </a:t>
                      </a:r>
                      <a:r>
                        <a:rPr sz="1750" b="1" spc="5" dirty="0">
                          <a:latin typeface="Calibri"/>
                          <a:cs typeface="Calibri"/>
                        </a:rPr>
                        <a:t>&amp;</a:t>
                      </a:r>
                      <a:r>
                        <a:rPr sz="1750" b="1" spc="-10" dirty="0">
                          <a:latin typeface="Calibri"/>
                          <a:cs typeface="Calibri"/>
                        </a:rPr>
                        <a:t> </a:t>
                      </a:r>
                      <a:r>
                        <a:rPr sz="1750" b="1" spc="5" dirty="0">
                          <a:latin typeface="Calibri"/>
                          <a:cs typeface="Calibri"/>
                        </a:rPr>
                        <a:t>9</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77470">
                        <a:lnSpc>
                          <a:spcPts val="2090"/>
                        </a:lnSpc>
                      </a:pPr>
                      <a:r>
                        <a:rPr sz="1750" b="1" spc="5" dirty="0">
                          <a:latin typeface="Calibri"/>
                          <a:cs typeface="Calibri"/>
                        </a:rPr>
                        <a:t>Effective</a:t>
                      </a:r>
                      <a:r>
                        <a:rPr sz="1750" b="1" spc="-45" dirty="0">
                          <a:latin typeface="Calibri"/>
                          <a:cs typeface="Calibri"/>
                        </a:rPr>
                        <a:t> </a:t>
                      </a:r>
                      <a:r>
                        <a:rPr sz="1750" b="1" dirty="0">
                          <a:latin typeface="Calibri"/>
                          <a:cs typeface="Calibri"/>
                        </a:rPr>
                        <a:t>date:</a:t>
                      </a:r>
                      <a:r>
                        <a:rPr sz="1750" b="1" spc="-30" dirty="0">
                          <a:latin typeface="Calibri"/>
                          <a:cs typeface="Calibri"/>
                        </a:rPr>
                        <a:t> </a:t>
                      </a:r>
                      <a:r>
                        <a:rPr sz="1750" b="1" dirty="0">
                          <a:latin typeface="Calibri"/>
                          <a:cs typeface="Calibri"/>
                        </a:rPr>
                        <a:t>01.04.2023</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3008375">
                <a:tc gridSpan="3">
                  <a:txBody>
                    <a:bodyPr/>
                    <a:lstStyle/>
                    <a:p>
                      <a:pPr marL="73025">
                        <a:lnSpc>
                          <a:spcPts val="2090"/>
                        </a:lnSpc>
                      </a:pPr>
                      <a:r>
                        <a:rPr sz="1750" b="1" u="heavy" dirty="0">
                          <a:uFill>
                            <a:solidFill>
                              <a:srgbClr val="000000"/>
                            </a:solidFill>
                          </a:uFill>
                          <a:latin typeface="Calibri"/>
                          <a:cs typeface="Calibri"/>
                        </a:rPr>
                        <a:t>Discussion</a:t>
                      </a:r>
                      <a:endParaRPr sz="1750">
                        <a:latin typeface="Calibri"/>
                        <a:cs typeface="Calibri"/>
                      </a:endParaRPr>
                    </a:p>
                    <a:p>
                      <a:pPr marL="325755" marR="33020" indent="-253365">
                        <a:lnSpc>
                          <a:spcPct val="151400"/>
                        </a:lnSpc>
                        <a:spcBef>
                          <a:spcPts val="1105"/>
                        </a:spcBef>
                        <a:buFont typeface="Symbol"/>
                        <a:buChar char=""/>
                        <a:tabLst>
                          <a:tab pos="325755" algn="l"/>
                          <a:tab pos="326390" algn="l"/>
                        </a:tabLst>
                      </a:pPr>
                      <a:r>
                        <a:rPr sz="1750" b="1" dirty="0">
                          <a:latin typeface="Calibri"/>
                          <a:cs typeface="Calibri"/>
                        </a:rPr>
                        <a:t>The process </a:t>
                      </a:r>
                      <a:r>
                        <a:rPr sz="1750" b="1" spc="5" dirty="0">
                          <a:latin typeface="Calibri"/>
                          <a:cs typeface="Calibri"/>
                        </a:rPr>
                        <a:t>of granting </a:t>
                      </a:r>
                      <a:r>
                        <a:rPr sz="1750" b="1" dirty="0">
                          <a:latin typeface="Calibri"/>
                          <a:cs typeface="Calibri"/>
                        </a:rPr>
                        <a:t>provisional </a:t>
                      </a:r>
                      <a:r>
                        <a:rPr sz="1750" b="1" spc="5" dirty="0">
                          <a:latin typeface="Calibri"/>
                          <a:cs typeface="Calibri"/>
                        </a:rPr>
                        <a:t>approval / </a:t>
                      </a:r>
                      <a:r>
                        <a:rPr sz="1750" b="1" dirty="0">
                          <a:latin typeface="Calibri"/>
                          <a:cs typeface="Calibri"/>
                        </a:rPr>
                        <a:t>registration </a:t>
                      </a:r>
                      <a:r>
                        <a:rPr sz="1750" b="1" spc="5" dirty="0">
                          <a:latin typeface="Calibri"/>
                          <a:cs typeface="Calibri"/>
                        </a:rPr>
                        <a:t>for new </a:t>
                      </a:r>
                      <a:r>
                        <a:rPr sz="1750" b="1" dirty="0">
                          <a:latin typeface="Calibri"/>
                          <a:cs typeface="Calibri"/>
                        </a:rPr>
                        <a:t>trust </a:t>
                      </a:r>
                      <a:r>
                        <a:rPr sz="1750" b="1" spc="5" dirty="0">
                          <a:latin typeface="Calibri"/>
                          <a:cs typeface="Calibri"/>
                        </a:rPr>
                        <a:t>and </a:t>
                      </a:r>
                      <a:r>
                        <a:rPr sz="1750" b="1" dirty="0">
                          <a:latin typeface="Calibri"/>
                          <a:cs typeface="Calibri"/>
                        </a:rPr>
                        <a:t>the </a:t>
                      </a:r>
                      <a:r>
                        <a:rPr sz="1750" b="1" spc="5" dirty="0">
                          <a:latin typeface="Calibri"/>
                          <a:cs typeface="Calibri"/>
                        </a:rPr>
                        <a:t> </a:t>
                      </a:r>
                      <a:r>
                        <a:rPr sz="1750" b="1" dirty="0">
                          <a:latin typeface="Calibri"/>
                          <a:cs typeface="Calibri"/>
                        </a:rPr>
                        <a:t>reregistration</a:t>
                      </a:r>
                      <a:r>
                        <a:rPr sz="1750" b="1" spc="-45" dirty="0">
                          <a:latin typeface="Calibri"/>
                          <a:cs typeface="Calibri"/>
                        </a:rPr>
                        <a:t> </a:t>
                      </a:r>
                      <a:r>
                        <a:rPr sz="1750" b="1" spc="5" dirty="0">
                          <a:latin typeface="Calibri"/>
                          <a:cs typeface="Calibri"/>
                        </a:rPr>
                        <a:t>/</a:t>
                      </a:r>
                      <a:r>
                        <a:rPr sz="1750" b="1" spc="-5" dirty="0">
                          <a:latin typeface="Calibri"/>
                          <a:cs typeface="Calibri"/>
                        </a:rPr>
                        <a:t> </a:t>
                      </a:r>
                      <a:r>
                        <a:rPr sz="1750" b="1" spc="5" dirty="0">
                          <a:latin typeface="Calibri"/>
                          <a:cs typeface="Calibri"/>
                        </a:rPr>
                        <a:t>re</a:t>
                      </a:r>
                      <a:r>
                        <a:rPr sz="1750" b="1" spc="-15" dirty="0">
                          <a:latin typeface="Calibri"/>
                          <a:cs typeface="Calibri"/>
                        </a:rPr>
                        <a:t> </a:t>
                      </a:r>
                      <a:r>
                        <a:rPr sz="1750" b="1" spc="5" dirty="0">
                          <a:latin typeface="Calibri"/>
                          <a:cs typeface="Calibri"/>
                        </a:rPr>
                        <a:t>approval</a:t>
                      </a:r>
                      <a:r>
                        <a:rPr sz="1750" b="1" spc="-35" dirty="0">
                          <a:latin typeface="Calibri"/>
                          <a:cs typeface="Calibri"/>
                        </a:rPr>
                        <a:t> </a:t>
                      </a:r>
                      <a:r>
                        <a:rPr sz="1750" b="1" spc="5" dirty="0">
                          <a:latin typeface="Calibri"/>
                          <a:cs typeface="Calibri"/>
                        </a:rPr>
                        <a:t>of</a:t>
                      </a:r>
                      <a:r>
                        <a:rPr sz="1750" b="1" spc="-5" dirty="0">
                          <a:latin typeface="Calibri"/>
                          <a:cs typeface="Calibri"/>
                        </a:rPr>
                        <a:t> </a:t>
                      </a:r>
                      <a:r>
                        <a:rPr sz="1750" b="1" dirty="0">
                          <a:latin typeface="Calibri"/>
                          <a:cs typeface="Calibri"/>
                        </a:rPr>
                        <a:t>already</a:t>
                      </a:r>
                      <a:r>
                        <a:rPr sz="1750" b="1" spc="-45" dirty="0">
                          <a:latin typeface="Calibri"/>
                          <a:cs typeface="Calibri"/>
                        </a:rPr>
                        <a:t> </a:t>
                      </a:r>
                      <a:r>
                        <a:rPr sz="1750" b="1" dirty="0">
                          <a:latin typeface="Calibri"/>
                          <a:cs typeface="Calibri"/>
                        </a:rPr>
                        <a:t>registered</a:t>
                      </a:r>
                      <a:r>
                        <a:rPr sz="1750" b="1" spc="-40" dirty="0">
                          <a:latin typeface="Calibri"/>
                          <a:cs typeface="Calibri"/>
                        </a:rPr>
                        <a:t> </a:t>
                      </a:r>
                      <a:r>
                        <a:rPr sz="1750" b="1" spc="5" dirty="0">
                          <a:latin typeface="Calibri"/>
                          <a:cs typeface="Calibri"/>
                        </a:rPr>
                        <a:t>/</a:t>
                      </a:r>
                      <a:r>
                        <a:rPr sz="1750" b="1" spc="-5" dirty="0">
                          <a:latin typeface="Calibri"/>
                          <a:cs typeface="Calibri"/>
                        </a:rPr>
                        <a:t> </a:t>
                      </a:r>
                      <a:r>
                        <a:rPr sz="1750" b="1" spc="5" dirty="0">
                          <a:latin typeface="Calibri"/>
                          <a:cs typeface="Calibri"/>
                        </a:rPr>
                        <a:t>approved</a:t>
                      </a:r>
                      <a:r>
                        <a:rPr sz="1750" b="1" spc="-35" dirty="0">
                          <a:latin typeface="Calibri"/>
                          <a:cs typeface="Calibri"/>
                        </a:rPr>
                        <a:t> </a:t>
                      </a:r>
                      <a:r>
                        <a:rPr sz="1750" b="1" spc="5" dirty="0">
                          <a:latin typeface="Calibri"/>
                          <a:cs typeface="Calibri"/>
                        </a:rPr>
                        <a:t>trusts</a:t>
                      </a:r>
                      <a:r>
                        <a:rPr sz="1750" b="1" spc="-25" dirty="0">
                          <a:latin typeface="Calibri"/>
                          <a:cs typeface="Calibri"/>
                        </a:rPr>
                        <a:t> </a:t>
                      </a:r>
                      <a:r>
                        <a:rPr sz="1750" b="1" spc="5" dirty="0">
                          <a:latin typeface="Calibri"/>
                          <a:cs typeface="Calibri"/>
                        </a:rPr>
                        <a:t>/</a:t>
                      </a:r>
                      <a:r>
                        <a:rPr sz="1750" b="1" spc="-20" dirty="0">
                          <a:latin typeface="Calibri"/>
                          <a:cs typeface="Calibri"/>
                        </a:rPr>
                        <a:t> </a:t>
                      </a:r>
                      <a:r>
                        <a:rPr sz="1750" b="1" dirty="0">
                          <a:latin typeface="Calibri"/>
                          <a:cs typeface="Calibri"/>
                        </a:rPr>
                        <a:t>institutions</a:t>
                      </a:r>
                      <a:r>
                        <a:rPr sz="1750" b="1" spc="-45" dirty="0">
                          <a:latin typeface="Calibri"/>
                          <a:cs typeface="Calibri"/>
                        </a:rPr>
                        <a:t> </a:t>
                      </a:r>
                      <a:r>
                        <a:rPr sz="1750" b="1" dirty="0">
                          <a:latin typeface="Calibri"/>
                          <a:cs typeface="Calibri"/>
                        </a:rPr>
                        <a:t>are </a:t>
                      </a:r>
                      <a:r>
                        <a:rPr sz="1750" b="1" spc="-380" dirty="0">
                          <a:latin typeface="Calibri"/>
                          <a:cs typeface="Calibri"/>
                        </a:rPr>
                        <a:t> </a:t>
                      </a:r>
                      <a:r>
                        <a:rPr sz="1750" b="1" dirty="0">
                          <a:latin typeface="Calibri"/>
                          <a:cs typeface="Calibri"/>
                        </a:rPr>
                        <a:t>automated.</a:t>
                      </a:r>
                      <a:endParaRPr sz="1750">
                        <a:latin typeface="Calibri"/>
                        <a:cs typeface="Calibri"/>
                      </a:endParaRPr>
                    </a:p>
                    <a:p>
                      <a:pPr marL="325755" marR="636905" indent="-253365">
                        <a:lnSpc>
                          <a:spcPct val="151100"/>
                        </a:lnSpc>
                        <a:spcBef>
                          <a:spcPts val="1325"/>
                        </a:spcBef>
                        <a:buFont typeface="Symbol"/>
                        <a:buChar char=""/>
                        <a:tabLst>
                          <a:tab pos="325755" algn="l"/>
                          <a:tab pos="326390" algn="l"/>
                          <a:tab pos="2014855" algn="l"/>
                          <a:tab pos="4033520" algn="l"/>
                          <a:tab pos="6052185" algn="l"/>
                        </a:tabLst>
                      </a:pPr>
                      <a:r>
                        <a:rPr sz="1750" b="1" dirty="0">
                          <a:latin typeface="Calibri"/>
                          <a:cs typeface="Calibri"/>
                        </a:rPr>
                        <a:t>Application</a:t>
                      </a:r>
                      <a:r>
                        <a:rPr sz="1750" b="1" spc="65" dirty="0">
                          <a:latin typeface="Calibri"/>
                          <a:cs typeface="Calibri"/>
                        </a:rPr>
                        <a:t> </a:t>
                      </a:r>
                      <a:r>
                        <a:rPr sz="1750" b="1" spc="-5" dirty="0">
                          <a:latin typeface="Calibri"/>
                          <a:cs typeface="Calibri"/>
                        </a:rPr>
                        <a:t>is</a:t>
                      </a:r>
                      <a:r>
                        <a:rPr sz="1750" b="1" spc="65" dirty="0">
                          <a:latin typeface="Calibri"/>
                          <a:cs typeface="Calibri"/>
                        </a:rPr>
                        <a:t> </a:t>
                      </a:r>
                      <a:r>
                        <a:rPr sz="1750" b="1" dirty="0">
                          <a:latin typeface="Calibri"/>
                          <a:cs typeface="Calibri"/>
                        </a:rPr>
                        <a:t>filed</a:t>
                      </a:r>
                      <a:r>
                        <a:rPr sz="1750" b="1" spc="90" dirty="0">
                          <a:latin typeface="Calibri"/>
                          <a:cs typeface="Calibri"/>
                        </a:rPr>
                        <a:t> </a:t>
                      </a:r>
                      <a:r>
                        <a:rPr sz="1750" b="1" dirty="0">
                          <a:latin typeface="Calibri"/>
                          <a:cs typeface="Calibri"/>
                        </a:rPr>
                        <a:t>in</a:t>
                      </a:r>
                      <a:r>
                        <a:rPr sz="1750" b="1" spc="90" dirty="0">
                          <a:latin typeface="Calibri"/>
                          <a:cs typeface="Calibri"/>
                        </a:rPr>
                        <a:t> </a:t>
                      </a:r>
                      <a:r>
                        <a:rPr sz="1750" b="1" dirty="0">
                          <a:latin typeface="Calibri"/>
                          <a:cs typeface="Calibri"/>
                        </a:rPr>
                        <a:t>the</a:t>
                      </a:r>
                      <a:r>
                        <a:rPr sz="1750" b="1" spc="75" dirty="0">
                          <a:latin typeface="Calibri"/>
                          <a:cs typeface="Calibri"/>
                        </a:rPr>
                        <a:t> </a:t>
                      </a:r>
                      <a:r>
                        <a:rPr sz="1750" b="1" dirty="0">
                          <a:latin typeface="Calibri"/>
                          <a:cs typeface="Calibri"/>
                        </a:rPr>
                        <a:t>portal</a:t>
                      </a:r>
                      <a:r>
                        <a:rPr sz="1750" b="1" spc="55" dirty="0">
                          <a:latin typeface="Calibri"/>
                          <a:cs typeface="Calibri"/>
                        </a:rPr>
                        <a:t> </a:t>
                      </a:r>
                      <a:r>
                        <a:rPr sz="1750" b="1" spc="5" dirty="0">
                          <a:latin typeface="Calibri"/>
                          <a:cs typeface="Calibri"/>
                        </a:rPr>
                        <a:t>and</a:t>
                      </a:r>
                      <a:r>
                        <a:rPr sz="1750" b="1" spc="105" dirty="0">
                          <a:latin typeface="Calibri"/>
                          <a:cs typeface="Calibri"/>
                        </a:rPr>
                        <a:t> </a:t>
                      </a:r>
                      <a:r>
                        <a:rPr sz="1750" b="1" dirty="0">
                          <a:latin typeface="Calibri"/>
                          <a:cs typeface="Calibri"/>
                        </a:rPr>
                        <a:t>provisional</a:t>
                      </a:r>
                      <a:r>
                        <a:rPr sz="1750" b="1" spc="55" dirty="0">
                          <a:latin typeface="Calibri"/>
                          <a:cs typeface="Calibri"/>
                        </a:rPr>
                        <a:t> </a:t>
                      </a:r>
                      <a:r>
                        <a:rPr sz="1750" b="1" spc="5" dirty="0">
                          <a:latin typeface="Calibri"/>
                          <a:cs typeface="Calibri"/>
                        </a:rPr>
                        <a:t>approval</a:t>
                      </a:r>
                      <a:r>
                        <a:rPr sz="1750" b="1" spc="55" dirty="0">
                          <a:latin typeface="Calibri"/>
                          <a:cs typeface="Calibri"/>
                        </a:rPr>
                        <a:t> </a:t>
                      </a:r>
                      <a:r>
                        <a:rPr sz="1750" b="1" spc="5" dirty="0">
                          <a:latin typeface="Calibri"/>
                          <a:cs typeface="Calibri"/>
                        </a:rPr>
                        <a:t>/</a:t>
                      </a:r>
                      <a:r>
                        <a:rPr sz="1750" b="1" spc="65" dirty="0">
                          <a:latin typeface="Calibri"/>
                          <a:cs typeface="Calibri"/>
                        </a:rPr>
                        <a:t> </a:t>
                      </a:r>
                      <a:r>
                        <a:rPr sz="1750" b="1" dirty="0">
                          <a:latin typeface="Calibri"/>
                          <a:cs typeface="Calibri"/>
                        </a:rPr>
                        <a:t>registration</a:t>
                      </a:r>
                      <a:r>
                        <a:rPr sz="1750" b="1" spc="55" dirty="0">
                          <a:latin typeface="Calibri"/>
                          <a:cs typeface="Calibri"/>
                        </a:rPr>
                        <a:t> </a:t>
                      </a:r>
                      <a:r>
                        <a:rPr sz="1750" b="1" spc="5" dirty="0">
                          <a:latin typeface="Calibri"/>
                          <a:cs typeface="Calibri"/>
                        </a:rPr>
                        <a:t>or</a:t>
                      </a:r>
                      <a:r>
                        <a:rPr sz="1750" b="1" spc="90" dirty="0">
                          <a:latin typeface="Calibri"/>
                          <a:cs typeface="Calibri"/>
                        </a:rPr>
                        <a:t> </a:t>
                      </a:r>
                      <a:r>
                        <a:rPr sz="1750" b="1" dirty="0">
                          <a:latin typeface="Calibri"/>
                          <a:cs typeface="Calibri"/>
                        </a:rPr>
                        <a:t>re </a:t>
                      </a:r>
                      <a:r>
                        <a:rPr sz="1750" b="1" spc="-380" dirty="0">
                          <a:latin typeface="Calibri"/>
                          <a:cs typeface="Calibri"/>
                        </a:rPr>
                        <a:t> </a:t>
                      </a:r>
                      <a:r>
                        <a:rPr sz="1750" b="1" spc="5" dirty="0">
                          <a:latin typeface="Calibri"/>
                          <a:cs typeface="Calibri"/>
                        </a:rPr>
                        <a:t>approval </a:t>
                      </a:r>
                      <a:r>
                        <a:rPr sz="1750" b="1" spc="25" dirty="0">
                          <a:latin typeface="Calibri"/>
                          <a:cs typeface="Calibri"/>
                        </a:rPr>
                        <a:t> </a:t>
                      </a:r>
                      <a:r>
                        <a:rPr sz="1750" b="1" spc="-15" dirty="0">
                          <a:latin typeface="Calibri"/>
                          <a:cs typeface="Calibri"/>
                        </a:rPr>
                        <a:t>/re	</a:t>
                      </a:r>
                      <a:r>
                        <a:rPr sz="1750" b="1" dirty="0">
                          <a:latin typeface="Calibri"/>
                          <a:cs typeface="Calibri"/>
                        </a:rPr>
                        <a:t>registration</a:t>
                      </a:r>
                      <a:r>
                        <a:rPr sz="1750" b="1" spc="5" dirty="0">
                          <a:latin typeface="Calibri"/>
                          <a:cs typeface="Calibri"/>
                        </a:rPr>
                        <a:t> </a:t>
                      </a:r>
                      <a:r>
                        <a:rPr sz="1750" b="1" dirty="0">
                          <a:latin typeface="Calibri"/>
                          <a:cs typeface="Calibri"/>
                        </a:rPr>
                        <a:t>in</a:t>
                      </a:r>
                      <a:r>
                        <a:rPr sz="1750" b="1" spc="30" dirty="0">
                          <a:latin typeface="Calibri"/>
                          <a:cs typeface="Calibri"/>
                        </a:rPr>
                        <a:t> </a:t>
                      </a:r>
                      <a:r>
                        <a:rPr sz="1750" b="1" spc="5" dirty="0">
                          <a:latin typeface="Calibri"/>
                          <a:cs typeface="Calibri"/>
                        </a:rPr>
                        <a:t>such	</a:t>
                      </a:r>
                      <a:r>
                        <a:rPr sz="1750" b="1" dirty="0">
                          <a:latin typeface="Calibri"/>
                          <a:cs typeface="Calibri"/>
                        </a:rPr>
                        <a:t>cases</a:t>
                      </a:r>
                      <a:r>
                        <a:rPr sz="1750" b="1" spc="-5" dirty="0">
                          <a:latin typeface="Calibri"/>
                          <a:cs typeface="Calibri"/>
                        </a:rPr>
                        <a:t> </a:t>
                      </a:r>
                      <a:r>
                        <a:rPr sz="1750" b="1" spc="-15" dirty="0">
                          <a:latin typeface="Calibri"/>
                          <a:cs typeface="Calibri"/>
                        </a:rPr>
                        <a:t>is</a:t>
                      </a:r>
                      <a:r>
                        <a:rPr sz="1750" b="1" spc="-10" dirty="0">
                          <a:latin typeface="Calibri"/>
                          <a:cs typeface="Calibri"/>
                        </a:rPr>
                        <a:t> </a:t>
                      </a:r>
                      <a:r>
                        <a:rPr sz="1750" b="1" dirty="0">
                          <a:latin typeface="Calibri"/>
                          <a:cs typeface="Calibri"/>
                        </a:rPr>
                        <a:t>granted</a:t>
                      </a:r>
                      <a:r>
                        <a:rPr sz="1750" b="1" spc="35" dirty="0">
                          <a:latin typeface="Calibri"/>
                          <a:cs typeface="Calibri"/>
                        </a:rPr>
                        <a:t> </a:t>
                      </a:r>
                      <a:r>
                        <a:rPr sz="1750" b="1" dirty="0">
                          <a:latin typeface="Calibri"/>
                          <a:cs typeface="Calibri"/>
                        </a:rPr>
                        <a:t>in	an automated </a:t>
                      </a:r>
                      <a:r>
                        <a:rPr sz="1750" b="1" spc="5" dirty="0">
                          <a:latin typeface="Calibri"/>
                          <a:cs typeface="Calibri"/>
                        </a:rPr>
                        <a:t> manner</a:t>
                      </a:r>
                      <a:r>
                        <a:rPr sz="1750" b="1" spc="-5" dirty="0">
                          <a:latin typeface="Calibri"/>
                          <a:cs typeface="Calibri"/>
                        </a:rPr>
                        <a:t> </a:t>
                      </a:r>
                      <a:r>
                        <a:rPr sz="1750" b="1" dirty="0">
                          <a:latin typeface="Calibri"/>
                          <a:cs typeface="Calibri"/>
                        </a:rPr>
                        <a:t>without</a:t>
                      </a:r>
                      <a:r>
                        <a:rPr sz="1750" b="1" spc="30" dirty="0">
                          <a:latin typeface="Calibri"/>
                          <a:cs typeface="Calibri"/>
                        </a:rPr>
                        <a:t> </a:t>
                      </a:r>
                      <a:r>
                        <a:rPr sz="1750" b="1" dirty="0">
                          <a:latin typeface="Calibri"/>
                          <a:cs typeface="Calibri"/>
                        </a:rPr>
                        <a:t>verification.</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2378964">
                <a:tc gridSpan="3">
                  <a:txBody>
                    <a:bodyPr/>
                    <a:lstStyle/>
                    <a:p>
                      <a:pPr marL="73025">
                        <a:lnSpc>
                          <a:spcPts val="2090"/>
                        </a:lnSpc>
                      </a:pPr>
                      <a:r>
                        <a:rPr sz="1750" b="1" u="heavy" dirty="0">
                          <a:uFill>
                            <a:solidFill>
                              <a:srgbClr val="000000"/>
                            </a:solidFill>
                          </a:uFill>
                          <a:latin typeface="Calibri"/>
                          <a:cs typeface="Calibri"/>
                        </a:rPr>
                        <a:t>Proposal</a:t>
                      </a:r>
                      <a:endParaRPr sz="1750">
                        <a:latin typeface="Calibri"/>
                        <a:cs typeface="Calibri"/>
                      </a:endParaRPr>
                    </a:p>
                    <a:p>
                      <a:pPr marL="325755" marR="544830" indent="-253365">
                        <a:lnSpc>
                          <a:spcPct val="100600"/>
                        </a:lnSpc>
                        <a:spcBef>
                          <a:spcPts val="560"/>
                        </a:spcBef>
                        <a:buFont typeface="Symbol"/>
                        <a:buChar char=""/>
                        <a:tabLst>
                          <a:tab pos="325755" algn="l"/>
                          <a:tab pos="326390" algn="l"/>
                        </a:tabLst>
                      </a:pPr>
                      <a:r>
                        <a:rPr sz="1750" b="1" spc="5" dirty="0">
                          <a:latin typeface="Calibri"/>
                          <a:cs typeface="Calibri"/>
                        </a:rPr>
                        <a:t>In</a:t>
                      </a:r>
                      <a:r>
                        <a:rPr sz="1750" b="1" spc="229" dirty="0">
                          <a:latin typeface="Calibri"/>
                          <a:cs typeface="Calibri"/>
                        </a:rPr>
                        <a:t> </a:t>
                      </a:r>
                      <a:r>
                        <a:rPr sz="1750" b="1" spc="5" dirty="0">
                          <a:latin typeface="Calibri"/>
                          <a:cs typeface="Calibri"/>
                        </a:rPr>
                        <a:t>many</a:t>
                      </a:r>
                      <a:r>
                        <a:rPr sz="1750" b="1" spc="215" dirty="0">
                          <a:latin typeface="Calibri"/>
                          <a:cs typeface="Calibri"/>
                        </a:rPr>
                        <a:t> </a:t>
                      </a:r>
                      <a:r>
                        <a:rPr sz="1750" b="1" spc="5" dirty="0">
                          <a:latin typeface="Calibri"/>
                          <a:cs typeface="Calibri"/>
                        </a:rPr>
                        <a:t>cases</a:t>
                      </a:r>
                      <a:r>
                        <a:rPr sz="1750" b="1" spc="210" dirty="0">
                          <a:latin typeface="Calibri"/>
                          <a:cs typeface="Calibri"/>
                        </a:rPr>
                        <a:t> </a:t>
                      </a:r>
                      <a:r>
                        <a:rPr sz="1750" b="1" spc="-5" dirty="0">
                          <a:latin typeface="Calibri"/>
                          <a:cs typeface="Calibri"/>
                        </a:rPr>
                        <a:t>it</a:t>
                      </a:r>
                      <a:r>
                        <a:rPr sz="1750" b="1" spc="210" dirty="0">
                          <a:latin typeface="Calibri"/>
                          <a:cs typeface="Calibri"/>
                        </a:rPr>
                        <a:t> </a:t>
                      </a:r>
                      <a:r>
                        <a:rPr sz="1750" b="1" spc="-5" dirty="0">
                          <a:latin typeface="Calibri"/>
                          <a:cs typeface="Calibri"/>
                        </a:rPr>
                        <a:t>is</a:t>
                      </a:r>
                      <a:r>
                        <a:rPr sz="1750" b="1" spc="225" dirty="0">
                          <a:latin typeface="Calibri"/>
                          <a:cs typeface="Calibri"/>
                        </a:rPr>
                        <a:t> </a:t>
                      </a:r>
                      <a:r>
                        <a:rPr sz="1750" b="1" spc="5" dirty="0">
                          <a:latin typeface="Calibri"/>
                          <a:cs typeface="Calibri"/>
                        </a:rPr>
                        <a:t>found</a:t>
                      </a:r>
                      <a:r>
                        <a:rPr sz="1750" b="1" spc="245" dirty="0">
                          <a:latin typeface="Calibri"/>
                          <a:cs typeface="Calibri"/>
                        </a:rPr>
                        <a:t> </a:t>
                      </a:r>
                      <a:r>
                        <a:rPr sz="1750" b="1" spc="5" dirty="0">
                          <a:latin typeface="Calibri"/>
                          <a:cs typeface="Calibri"/>
                        </a:rPr>
                        <a:t>that</a:t>
                      </a:r>
                      <a:r>
                        <a:rPr sz="1750" b="1" spc="210" dirty="0">
                          <a:latin typeface="Calibri"/>
                          <a:cs typeface="Calibri"/>
                        </a:rPr>
                        <a:t> </a:t>
                      </a:r>
                      <a:r>
                        <a:rPr sz="1750" b="1" spc="5" dirty="0">
                          <a:latin typeface="Calibri"/>
                          <a:cs typeface="Calibri"/>
                        </a:rPr>
                        <a:t>applications</a:t>
                      </a:r>
                      <a:r>
                        <a:rPr sz="1750" b="1" spc="210" dirty="0">
                          <a:latin typeface="Calibri"/>
                          <a:cs typeface="Calibri"/>
                        </a:rPr>
                        <a:t> </a:t>
                      </a:r>
                      <a:r>
                        <a:rPr sz="1750" b="1" spc="5" dirty="0">
                          <a:latin typeface="Calibri"/>
                          <a:cs typeface="Calibri"/>
                        </a:rPr>
                        <a:t>are</a:t>
                      </a:r>
                      <a:r>
                        <a:rPr sz="1750" b="1" spc="235" dirty="0">
                          <a:latin typeface="Calibri"/>
                          <a:cs typeface="Calibri"/>
                        </a:rPr>
                        <a:t> </a:t>
                      </a:r>
                      <a:r>
                        <a:rPr sz="1750" b="1" dirty="0">
                          <a:latin typeface="Calibri"/>
                          <a:cs typeface="Calibri"/>
                        </a:rPr>
                        <a:t>defective,</a:t>
                      </a:r>
                      <a:r>
                        <a:rPr sz="1750" b="1" spc="210" dirty="0">
                          <a:latin typeface="Calibri"/>
                          <a:cs typeface="Calibri"/>
                        </a:rPr>
                        <a:t> </a:t>
                      </a:r>
                      <a:r>
                        <a:rPr sz="1750" b="1" spc="5" dirty="0">
                          <a:latin typeface="Calibri"/>
                          <a:cs typeface="Calibri"/>
                        </a:rPr>
                        <a:t>not</a:t>
                      </a:r>
                      <a:r>
                        <a:rPr sz="1750" b="1" spc="235" dirty="0">
                          <a:latin typeface="Calibri"/>
                          <a:cs typeface="Calibri"/>
                        </a:rPr>
                        <a:t> </a:t>
                      </a:r>
                      <a:r>
                        <a:rPr sz="1750" b="1" dirty="0">
                          <a:latin typeface="Calibri"/>
                          <a:cs typeface="Calibri"/>
                        </a:rPr>
                        <a:t>complete</a:t>
                      </a:r>
                      <a:r>
                        <a:rPr sz="1750" b="1" spc="180" dirty="0">
                          <a:latin typeface="Calibri"/>
                          <a:cs typeface="Calibri"/>
                        </a:rPr>
                        <a:t> </a:t>
                      </a:r>
                      <a:r>
                        <a:rPr sz="1750" b="1" spc="5" dirty="0">
                          <a:latin typeface="Calibri"/>
                          <a:cs typeface="Calibri"/>
                        </a:rPr>
                        <a:t>and </a:t>
                      </a:r>
                      <a:r>
                        <a:rPr sz="1750" b="1" spc="-380" dirty="0">
                          <a:latin typeface="Calibri"/>
                          <a:cs typeface="Calibri"/>
                        </a:rPr>
                        <a:t> </a:t>
                      </a:r>
                      <a:r>
                        <a:rPr sz="1750" b="1" dirty="0">
                          <a:latin typeface="Calibri"/>
                          <a:cs typeface="Calibri"/>
                        </a:rPr>
                        <a:t>contain</a:t>
                      </a:r>
                      <a:r>
                        <a:rPr sz="1750" b="1" spc="-45" dirty="0">
                          <a:latin typeface="Calibri"/>
                          <a:cs typeface="Calibri"/>
                        </a:rPr>
                        <a:t> </a:t>
                      </a:r>
                      <a:r>
                        <a:rPr sz="1750" b="1" dirty="0">
                          <a:latin typeface="Calibri"/>
                          <a:cs typeface="Calibri"/>
                        </a:rPr>
                        <a:t>incorrect</a:t>
                      </a:r>
                      <a:r>
                        <a:rPr sz="1750" b="1" spc="-5" dirty="0">
                          <a:latin typeface="Calibri"/>
                          <a:cs typeface="Calibri"/>
                        </a:rPr>
                        <a:t> </a:t>
                      </a:r>
                      <a:r>
                        <a:rPr sz="1750" b="1" dirty="0">
                          <a:latin typeface="Calibri"/>
                          <a:cs typeface="Calibri"/>
                        </a:rPr>
                        <a:t>particulars</a:t>
                      </a:r>
                      <a:endParaRPr sz="1750">
                        <a:latin typeface="Calibri"/>
                        <a:cs typeface="Calibri"/>
                      </a:endParaRPr>
                    </a:p>
                    <a:p>
                      <a:pPr marL="325755" marR="46355" indent="-253365" algn="just">
                        <a:lnSpc>
                          <a:spcPts val="3240"/>
                        </a:lnSpc>
                        <a:spcBef>
                          <a:spcPts val="70"/>
                        </a:spcBef>
                        <a:buFont typeface="Symbol"/>
                        <a:buChar char=""/>
                        <a:tabLst>
                          <a:tab pos="326390" algn="l"/>
                        </a:tabLst>
                      </a:pPr>
                      <a:r>
                        <a:rPr sz="1750" b="1" dirty="0">
                          <a:latin typeface="Calibri"/>
                          <a:cs typeface="Calibri"/>
                        </a:rPr>
                        <a:t>Therefore, </a:t>
                      </a:r>
                      <a:r>
                        <a:rPr sz="1750" b="1" spc="5" dirty="0">
                          <a:latin typeface="Calibri"/>
                          <a:cs typeface="Calibri"/>
                        </a:rPr>
                        <a:t>proposal </a:t>
                      </a:r>
                      <a:r>
                        <a:rPr sz="1750" b="1" spc="-5" dirty="0">
                          <a:latin typeface="Calibri"/>
                          <a:cs typeface="Calibri"/>
                        </a:rPr>
                        <a:t>is </a:t>
                      </a:r>
                      <a:r>
                        <a:rPr sz="1750" b="1" spc="5" dirty="0">
                          <a:latin typeface="Calibri"/>
                          <a:cs typeface="Calibri"/>
                        </a:rPr>
                        <a:t>made to empower CIT / </a:t>
                      </a:r>
                      <a:r>
                        <a:rPr sz="1750" b="1" dirty="0">
                          <a:latin typeface="Calibri"/>
                          <a:cs typeface="Calibri"/>
                        </a:rPr>
                        <a:t>PCIT </a:t>
                      </a:r>
                      <a:r>
                        <a:rPr sz="1750" b="1" spc="5" dirty="0">
                          <a:latin typeface="Calibri"/>
                          <a:cs typeface="Calibri"/>
                        </a:rPr>
                        <a:t>to </a:t>
                      </a:r>
                      <a:r>
                        <a:rPr sz="1750" b="1" dirty="0">
                          <a:latin typeface="Calibri"/>
                          <a:cs typeface="Calibri"/>
                        </a:rPr>
                        <a:t>cancel the </a:t>
                      </a:r>
                      <a:r>
                        <a:rPr sz="1750" b="1" spc="-5" dirty="0">
                          <a:latin typeface="Calibri"/>
                          <a:cs typeface="Calibri"/>
                        </a:rPr>
                        <a:t>registration </a:t>
                      </a:r>
                      <a:r>
                        <a:rPr sz="1750" b="1" spc="5" dirty="0">
                          <a:latin typeface="Calibri"/>
                          <a:cs typeface="Calibri"/>
                        </a:rPr>
                        <a:t>/ </a:t>
                      </a:r>
                      <a:r>
                        <a:rPr sz="1750" b="1" spc="10" dirty="0">
                          <a:latin typeface="Calibri"/>
                          <a:cs typeface="Calibri"/>
                        </a:rPr>
                        <a:t> </a:t>
                      </a:r>
                      <a:r>
                        <a:rPr sz="1750" b="1" dirty="0">
                          <a:latin typeface="Calibri"/>
                          <a:cs typeface="Calibri"/>
                        </a:rPr>
                        <a:t>approval </a:t>
                      </a:r>
                      <a:r>
                        <a:rPr sz="1750" b="1" spc="5" dirty="0">
                          <a:latin typeface="Calibri"/>
                          <a:cs typeface="Calibri"/>
                        </a:rPr>
                        <a:t>when </a:t>
                      </a:r>
                      <a:r>
                        <a:rPr sz="1750" b="1" spc="-5" dirty="0">
                          <a:latin typeface="Calibri"/>
                          <a:cs typeface="Calibri"/>
                        </a:rPr>
                        <a:t>application </a:t>
                      </a:r>
                      <a:r>
                        <a:rPr sz="1750" b="1" dirty="0">
                          <a:latin typeface="Calibri"/>
                          <a:cs typeface="Calibri"/>
                        </a:rPr>
                        <a:t>referred </a:t>
                      </a:r>
                      <a:r>
                        <a:rPr sz="1750" b="1" spc="5" dirty="0">
                          <a:latin typeface="Calibri"/>
                          <a:cs typeface="Calibri"/>
                        </a:rPr>
                        <a:t>to above </a:t>
                      </a:r>
                      <a:r>
                        <a:rPr sz="1750" b="1" spc="-15" dirty="0">
                          <a:latin typeface="Calibri"/>
                          <a:cs typeface="Calibri"/>
                        </a:rPr>
                        <a:t>is </a:t>
                      </a:r>
                      <a:r>
                        <a:rPr sz="1750" b="1" dirty="0">
                          <a:latin typeface="Calibri"/>
                          <a:cs typeface="Calibri"/>
                        </a:rPr>
                        <a:t>incomplete </a:t>
                      </a:r>
                      <a:r>
                        <a:rPr sz="1750" b="1" spc="5" dirty="0">
                          <a:latin typeface="Calibri"/>
                          <a:cs typeface="Calibri"/>
                        </a:rPr>
                        <a:t>or </a:t>
                      </a:r>
                      <a:r>
                        <a:rPr sz="1750" b="1" spc="-5" dirty="0">
                          <a:latin typeface="Calibri"/>
                          <a:cs typeface="Calibri"/>
                        </a:rPr>
                        <a:t>it contains </a:t>
                      </a:r>
                      <a:r>
                        <a:rPr sz="1750" b="1" dirty="0">
                          <a:latin typeface="Calibri"/>
                          <a:cs typeface="Calibri"/>
                        </a:rPr>
                        <a:t>false </a:t>
                      </a:r>
                      <a:r>
                        <a:rPr sz="1750" b="1" spc="15" dirty="0">
                          <a:latin typeface="Calibri"/>
                          <a:cs typeface="Calibri"/>
                        </a:rPr>
                        <a:t>or </a:t>
                      </a:r>
                      <a:r>
                        <a:rPr sz="1750" b="1" spc="20" dirty="0">
                          <a:latin typeface="Calibri"/>
                          <a:cs typeface="Calibri"/>
                        </a:rPr>
                        <a:t> </a:t>
                      </a:r>
                      <a:r>
                        <a:rPr sz="1750" b="1" dirty="0">
                          <a:latin typeface="Calibri"/>
                          <a:cs typeface="Calibri"/>
                        </a:rPr>
                        <a:t>incorrect</a:t>
                      </a:r>
                      <a:r>
                        <a:rPr sz="1750" b="1" spc="10" dirty="0">
                          <a:latin typeface="Calibri"/>
                          <a:cs typeface="Calibri"/>
                        </a:rPr>
                        <a:t> </a:t>
                      </a:r>
                      <a:r>
                        <a:rPr sz="1750" b="1" spc="5" dirty="0">
                          <a:latin typeface="Calibri"/>
                          <a:cs typeface="Calibri"/>
                        </a:rPr>
                        <a:t>information.</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9562610" y="7149324"/>
            <a:ext cx="221615" cy="193040"/>
          </a:xfrm>
          <a:prstGeom prst="rect">
            <a:avLst/>
          </a:prstGeom>
        </p:spPr>
        <p:txBody>
          <a:bodyPr vert="horz" wrap="square" lIns="0" tIns="0" rIns="0" bIns="0" rtlCol="0">
            <a:spAutoFit/>
          </a:bodyPr>
          <a:lstStyle/>
          <a:p>
            <a:pPr marL="12700">
              <a:lnSpc>
                <a:spcPts val="1350"/>
              </a:lnSpc>
            </a:pPr>
            <a:r>
              <a:rPr sz="1300" spc="10" dirty="0">
                <a:solidFill>
                  <a:srgbClr val="878787"/>
                </a:solidFill>
                <a:latin typeface="Calibri"/>
                <a:cs typeface="Calibri"/>
              </a:rPr>
              <a:t>37</a:t>
            </a:r>
            <a:endParaRPr sz="1300">
              <a:latin typeface="Calibri"/>
              <a:cs typeface="Calibri"/>
            </a:endParaRPr>
          </a:p>
        </p:txBody>
      </p:sp>
      <p:graphicFrame>
        <p:nvGraphicFramePr>
          <p:cNvPr id="2" name="object 2"/>
          <p:cNvGraphicFramePr>
            <a:graphicFrameLocks noGrp="1"/>
          </p:cNvGraphicFramePr>
          <p:nvPr/>
        </p:nvGraphicFramePr>
        <p:xfrm>
          <a:off x="1270253" y="1192530"/>
          <a:ext cx="8123555" cy="6070090"/>
        </p:xfrm>
        <a:graphic>
          <a:graphicData uri="http://schemas.openxmlformats.org/drawingml/2006/table">
            <a:tbl>
              <a:tblPr firstRow="1" bandRow="1">
                <a:tableStyleId>{2D5ABB26-0587-4C30-8999-92F81FD0307C}</a:tableStyleId>
              </a:tblPr>
              <a:tblGrid>
                <a:gridCol w="2693035">
                  <a:extLst>
                    <a:ext uri="{9D8B030D-6E8A-4147-A177-3AD203B41FA5}">
                      <a16:colId xmlns:a16="http://schemas.microsoft.com/office/drawing/2014/main" val="20000"/>
                    </a:ext>
                  </a:extLst>
                </a:gridCol>
                <a:gridCol w="2627630">
                  <a:extLst>
                    <a:ext uri="{9D8B030D-6E8A-4147-A177-3AD203B41FA5}">
                      <a16:colId xmlns:a16="http://schemas.microsoft.com/office/drawing/2014/main" val="20001"/>
                    </a:ext>
                  </a:extLst>
                </a:gridCol>
                <a:gridCol w="2802890">
                  <a:extLst>
                    <a:ext uri="{9D8B030D-6E8A-4147-A177-3AD203B41FA5}">
                      <a16:colId xmlns:a16="http://schemas.microsoft.com/office/drawing/2014/main" val="20002"/>
                    </a:ext>
                  </a:extLst>
                </a:gridCol>
              </a:tblGrid>
              <a:tr h="819911">
                <a:tc gridSpan="3">
                  <a:txBody>
                    <a:bodyPr/>
                    <a:lstStyle/>
                    <a:p>
                      <a:pPr marL="316865">
                        <a:lnSpc>
                          <a:spcPts val="2970"/>
                        </a:lnSpc>
                      </a:pPr>
                      <a:r>
                        <a:rPr sz="2500" b="1" spc="15" dirty="0">
                          <a:solidFill>
                            <a:srgbClr val="FF0000"/>
                          </a:solidFill>
                          <a:latin typeface="Calibri"/>
                          <a:cs typeface="Calibri"/>
                        </a:rPr>
                        <a:t>FA</a:t>
                      </a:r>
                      <a:r>
                        <a:rPr sz="2500" b="1" dirty="0">
                          <a:solidFill>
                            <a:srgbClr val="FF0000"/>
                          </a:solidFill>
                          <a:latin typeface="Calibri"/>
                          <a:cs typeface="Calibri"/>
                        </a:rPr>
                        <a:t> </a:t>
                      </a:r>
                      <a:r>
                        <a:rPr sz="2500" b="1" spc="10" dirty="0">
                          <a:solidFill>
                            <a:srgbClr val="FF0000"/>
                          </a:solidFill>
                          <a:latin typeface="Calibri"/>
                          <a:cs typeface="Calibri"/>
                        </a:rPr>
                        <a:t>2023</a:t>
                      </a:r>
                      <a:r>
                        <a:rPr sz="2500" b="1" dirty="0">
                          <a:solidFill>
                            <a:srgbClr val="FF0000"/>
                          </a:solidFill>
                          <a:latin typeface="Calibri"/>
                          <a:cs typeface="Calibri"/>
                        </a:rPr>
                        <a:t> </a:t>
                      </a:r>
                      <a:r>
                        <a:rPr sz="2500" b="1" spc="5" dirty="0">
                          <a:solidFill>
                            <a:srgbClr val="FF0000"/>
                          </a:solidFill>
                          <a:latin typeface="Calibri"/>
                          <a:cs typeface="Calibri"/>
                        </a:rPr>
                        <a:t>-</a:t>
                      </a:r>
                      <a:r>
                        <a:rPr sz="2500" b="1" spc="25" dirty="0">
                          <a:solidFill>
                            <a:srgbClr val="FF0000"/>
                          </a:solidFill>
                          <a:latin typeface="Calibri"/>
                          <a:cs typeface="Calibri"/>
                        </a:rPr>
                        <a:t> </a:t>
                      </a:r>
                      <a:r>
                        <a:rPr sz="2500" b="1" spc="10" dirty="0">
                          <a:solidFill>
                            <a:srgbClr val="FF0000"/>
                          </a:solidFill>
                          <a:latin typeface="Calibri"/>
                          <a:cs typeface="Calibri"/>
                        </a:rPr>
                        <a:t>Trusts</a:t>
                      </a:r>
                      <a:r>
                        <a:rPr sz="2500" b="1" spc="20" dirty="0">
                          <a:solidFill>
                            <a:srgbClr val="FF0000"/>
                          </a:solidFill>
                          <a:latin typeface="Calibri"/>
                          <a:cs typeface="Calibri"/>
                        </a:rPr>
                        <a:t> </a:t>
                      </a:r>
                      <a:r>
                        <a:rPr sz="2500" b="1" spc="10" dirty="0">
                          <a:solidFill>
                            <a:srgbClr val="FF0000"/>
                          </a:solidFill>
                          <a:latin typeface="Calibri"/>
                          <a:cs typeface="Calibri"/>
                        </a:rPr>
                        <a:t>/</a:t>
                      </a:r>
                      <a:r>
                        <a:rPr sz="2500" b="1" spc="15" dirty="0">
                          <a:solidFill>
                            <a:srgbClr val="FF0000"/>
                          </a:solidFill>
                          <a:latin typeface="Calibri"/>
                          <a:cs typeface="Calibri"/>
                        </a:rPr>
                        <a:t> </a:t>
                      </a:r>
                      <a:r>
                        <a:rPr sz="2500" b="1" spc="5" dirty="0">
                          <a:solidFill>
                            <a:srgbClr val="FF0000"/>
                          </a:solidFill>
                          <a:latin typeface="Calibri"/>
                          <a:cs typeface="Calibri"/>
                        </a:rPr>
                        <a:t>Institutions</a:t>
                      </a:r>
                      <a:r>
                        <a:rPr sz="2500" b="1" spc="75" dirty="0">
                          <a:solidFill>
                            <a:srgbClr val="FF0000"/>
                          </a:solidFill>
                          <a:latin typeface="Calibri"/>
                          <a:cs typeface="Calibri"/>
                        </a:rPr>
                        <a:t> </a:t>
                      </a:r>
                      <a:r>
                        <a:rPr sz="2500" b="1" spc="10" dirty="0">
                          <a:solidFill>
                            <a:srgbClr val="FF0000"/>
                          </a:solidFill>
                          <a:latin typeface="Calibri"/>
                          <a:cs typeface="Calibri"/>
                        </a:rPr>
                        <a:t>not</a:t>
                      </a:r>
                      <a:r>
                        <a:rPr sz="2500" b="1" spc="30" dirty="0">
                          <a:solidFill>
                            <a:srgbClr val="FF0000"/>
                          </a:solidFill>
                          <a:latin typeface="Calibri"/>
                          <a:cs typeface="Calibri"/>
                        </a:rPr>
                        <a:t> </a:t>
                      </a:r>
                      <a:r>
                        <a:rPr sz="2500" b="1" spc="10" dirty="0">
                          <a:solidFill>
                            <a:srgbClr val="FF0000"/>
                          </a:solidFill>
                          <a:latin typeface="Calibri"/>
                          <a:cs typeface="Calibri"/>
                        </a:rPr>
                        <a:t>filing</a:t>
                      </a:r>
                      <a:r>
                        <a:rPr sz="2500" b="1" spc="5" dirty="0">
                          <a:solidFill>
                            <a:srgbClr val="FF0000"/>
                          </a:solidFill>
                          <a:latin typeface="Calibri"/>
                          <a:cs typeface="Calibri"/>
                        </a:rPr>
                        <a:t> application</a:t>
                      </a:r>
                      <a:r>
                        <a:rPr sz="2500" b="1" spc="55" dirty="0">
                          <a:solidFill>
                            <a:srgbClr val="FF0000"/>
                          </a:solidFill>
                          <a:latin typeface="Calibri"/>
                          <a:cs typeface="Calibri"/>
                        </a:rPr>
                        <a:t> </a:t>
                      </a:r>
                      <a:r>
                        <a:rPr sz="2500" b="1" spc="15" dirty="0">
                          <a:solidFill>
                            <a:srgbClr val="FF0000"/>
                          </a:solidFill>
                          <a:latin typeface="Calibri"/>
                          <a:cs typeface="Calibri"/>
                        </a:rPr>
                        <a:t>in</a:t>
                      </a:r>
                      <a:endParaRPr sz="2500">
                        <a:latin typeface="Calibri"/>
                        <a:cs typeface="Calibri"/>
                      </a:endParaRPr>
                    </a:p>
                    <a:p>
                      <a:pPr marL="316865">
                        <a:lnSpc>
                          <a:spcPct val="100000"/>
                        </a:lnSpc>
                        <a:spcBef>
                          <a:spcPts val="310"/>
                        </a:spcBef>
                      </a:pPr>
                      <a:r>
                        <a:rPr sz="2500" b="1" spc="10" dirty="0">
                          <a:solidFill>
                            <a:srgbClr val="FF0000"/>
                          </a:solidFill>
                          <a:latin typeface="Calibri"/>
                          <a:cs typeface="Calibri"/>
                        </a:rPr>
                        <a:t>certain</a:t>
                      </a:r>
                      <a:r>
                        <a:rPr sz="2500" b="1" spc="-15" dirty="0">
                          <a:solidFill>
                            <a:srgbClr val="FF0000"/>
                          </a:solidFill>
                          <a:latin typeface="Calibri"/>
                          <a:cs typeface="Calibri"/>
                        </a:rPr>
                        <a:t> </a:t>
                      </a:r>
                      <a:r>
                        <a:rPr sz="2500" b="1" spc="10" dirty="0">
                          <a:solidFill>
                            <a:srgbClr val="FF0000"/>
                          </a:solidFill>
                          <a:latin typeface="Calibri"/>
                          <a:cs typeface="Calibri"/>
                        </a:rPr>
                        <a:t>cases</a:t>
                      </a:r>
                      <a:endParaRPr sz="250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413003">
                <a:tc>
                  <a:txBody>
                    <a:bodyPr/>
                    <a:lstStyle/>
                    <a:p>
                      <a:pPr marL="353060">
                        <a:lnSpc>
                          <a:spcPts val="2080"/>
                        </a:lnSpc>
                      </a:pPr>
                      <a:r>
                        <a:rPr sz="1750" b="1" dirty="0">
                          <a:latin typeface="Calibri"/>
                          <a:cs typeface="Calibri"/>
                        </a:rPr>
                        <a:t>Section:</a:t>
                      </a:r>
                      <a:r>
                        <a:rPr sz="1750" b="1" spc="-65" dirty="0">
                          <a:latin typeface="Calibri"/>
                          <a:cs typeface="Calibri"/>
                        </a:rPr>
                        <a:t> </a:t>
                      </a:r>
                      <a:r>
                        <a:rPr sz="1750" b="1" spc="5" dirty="0">
                          <a:latin typeface="Calibri"/>
                          <a:cs typeface="Calibri"/>
                        </a:rPr>
                        <a:t>Regimes</a:t>
                      </a:r>
                      <a:r>
                        <a:rPr sz="1750" b="1" spc="-35" dirty="0">
                          <a:latin typeface="Calibri"/>
                          <a:cs typeface="Calibri"/>
                        </a:rPr>
                        <a:t> </a:t>
                      </a:r>
                      <a:r>
                        <a:rPr sz="1750" b="1" spc="5" dirty="0">
                          <a:latin typeface="Calibri"/>
                          <a:cs typeface="Calibri"/>
                        </a:rPr>
                        <a:t>1</a:t>
                      </a:r>
                      <a:r>
                        <a:rPr sz="1750" b="1" spc="-10" dirty="0">
                          <a:latin typeface="Calibri"/>
                          <a:cs typeface="Calibri"/>
                        </a:rPr>
                        <a:t> </a:t>
                      </a:r>
                      <a:r>
                        <a:rPr sz="1750" b="1" spc="5" dirty="0">
                          <a:latin typeface="Calibri"/>
                          <a:cs typeface="Calibri"/>
                        </a:rPr>
                        <a:t>&amp;</a:t>
                      </a:r>
                      <a:r>
                        <a:rPr sz="1750" b="1" spc="-30" dirty="0">
                          <a:latin typeface="Calibri"/>
                          <a:cs typeface="Calibri"/>
                        </a:rPr>
                        <a:t> </a:t>
                      </a:r>
                      <a:r>
                        <a:rPr sz="1750" b="1" spc="5" dirty="0">
                          <a:latin typeface="Calibri"/>
                          <a:cs typeface="Calibri"/>
                        </a:rPr>
                        <a:t>2</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675005">
                        <a:lnSpc>
                          <a:spcPts val="2080"/>
                        </a:lnSpc>
                      </a:pPr>
                      <a:r>
                        <a:rPr sz="1750" b="1" spc="5" dirty="0">
                          <a:latin typeface="Calibri"/>
                          <a:cs typeface="Calibri"/>
                        </a:rPr>
                        <a:t>Clause</a:t>
                      </a:r>
                      <a:r>
                        <a:rPr sz="1750" b="1" spc="-50" dirty="0">
                          <a:latin typeface="Calibri"/>
                          <a:cs typeface="Calibri"/>
                        </a:rPr>
                        <a:t> </a:t>
                      </a:r>
                      <a:r>
                        <a:rPr sz="1750" b="1" spc="5" dirty="0">
                          <a:latin typeface="Calibri"/>
                          <a:cs typeface="Calibri"/>
                        </a:rPr>
                        <a:t>of</a:t>
                      </a:r>
                      <a:r>
                        <a:rPr sz="1750" b="1" spc="-20" dirty="0">
                          <a:latin typeface="Calibri"/>
                          <a:cs typeface="Calibri"/>
                        </a:rPr>
                        <a:t> </a:t>
                      </a:r>
                      <a:r>
                        <a:rPr sz="1750" b="1" spc="-5" dirty="0">
                          <a:latin typeface="Calibri"/>
                          <a:cs typeface="Calibri"/>
                        </a:rPr>
                        <a:t>FB:</a:t>
                      </a:r>
                      <a:r>
                        <a:rPr sz="1750" b="1" spc="-35" dirty="0">
                          <a:latin typeface="Calibri"/>
                          <a:cs typeface="Calibri"/>
                        </a:rPr>
                        <a:t> </a:t>
                      </a:r>
                      <a:r>
                        <a:rPr sz="1750" b="1" spc="5" dirty="0">
                          <a:latin typeface="Calibri"/>
                          <a:cs typeface="Calibri"/>
                        </a:rPr>
                        <a:t>57</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74295">
                        <a:lnSpc>
                          <a:spcPts val="2080"/>
                        </a:lnSpc>
                      </a:pPr>
                      <a:r>
                        <a:rPr sz="1750" b="1" dirty="0">
                          <a:latin typeface="Calibri"/>
                          <a:cs typeface="Calibri"/>
                        </a:rPr>
                        <a:t>Effective</a:t>
                      </a:r>
                      <a:r>
                        <a:rPr sz="1750" b="1" spc="-80" dirty="0">
                          <a:latin typeface="Calibri"/>
                          <a:cs typeface="Calibri"/>
                        </a:rPr>
                        <a:t> </a:t>
                      </a:r>
                      <a:r>
                        <a:rPr sz="1750" b="1" spc="5" dirty="0">
                          <a:latin typeface="Calibri"/>
                          <a:cs typeface="Calibri"/>
                        </a:rPr>
                        <a:t>date:</a:t>
                      </a:r>
                      <a:r>
                        <a:rPr sz="1750" b="1" spc="-25" dirty="0">
                          <a:latin typeface="Calibri"/>
                          <a:cs typeface="Calibri"/>
                        </a:rPr>
                        <a:t> </a:t>
                      </a:r>
                      <a:r>
                        <a:rPr sz="1750" b="1" dirty="0">
                          <a:latin typeface="Calibri"/>
                          <a:cs typeface="Calibri"/>
                        </a:rPr>
                        <a:t>AY</a:t>
                      </a:r>
                      <a:r>
                        <a:rPr sz="1750" b="1" spc="-15" dirty="0">
                          <a:latin typeface="Calibri"/>
                          <a:cs typeface="Calibri"/>
                        </a:rPr>
                        <a:t> </a:t>
                      </a:r>
                      <a:r>
                        <a:rPr sz="1750" b="1" spc="5" dirty="0">
                          <a:latin typeface="Calibri"/>
                          <a:cs typeface="Calibri"/>
                        </a:rPr>
                        <a:t>2023-24</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4837176">
                <a:tc gridSpan="3">
                  <a:txBody>
                    <a:bodyPr/>
                    <a:lstStyle/>
                    <a:p>
                      <a:pPr marL="73025">
                        <a:lnSpc>
                          <a:spcPts val="2090"/>
                        </a:lnSpc>
                      </a:pPr>
                      <a:r>
                        <a:rPr sz="1750" b="1" u="heavy" dirty="0">
                          <a:uFill>
                            <a:solidFill>
                              <a:srgbClr val="000000"/>
                            </a:solidFill>
                          </a:uFill>
                          <a:latin typeface="Calibri"/>
                          <a:cs typeface="Calibri"/>
                        </a:rPr>
                        <a:t>Discussion</a:t>
                      </a:r>
                      <a:endParaRPr sz="1750">
                        <a:latin typeface="Calibri"/>
                        <a:cs typeface="Calibri"/>
                      </a:endParaRPr>
                    </a:p>
                    <a:p>
                      <a:pPr marL="325755" marR="345440" indent="-253365">
                        <a:lnSpc>
                          <a:spcPts val="3240"/>
                        </a:lnSpc>
                        <a:spcBef>
                          <a:spcPts val="175"/>
                        </a:spcBef>
                        <a:buFont typeface="Symbol"/>
                        <a:buChar char=""/>
                        <a:tabLst>
                          <a:tab pos="325755" algn="l"/>
                          <a:tab pos="326390" algn="l"/>
                        </a:tabLst>
                      </a:pPr>
                      <a:r>
                        <a:rPr sz="1750" b="1" spc="5" dirty="0">
                          <a:latin typeface="Calibri"/>
                          <a:cs typeface="Calibri"/>
                        </a:rPr>
                        <a:t>Certain</a:t>
                      </a:r>
                      <a:r>
                        <a:rPr sz="1750" b="1" spc="120" dirty="0">
                          <a:latin typeface="Calibri"/>
                          <a:cs typeface="Calibri"/>
                        </a:rPr>
                        <a:t> </a:t>
                      </a:r>
                      <a:r>
                        <a:rPr sz="1750" b="1" dirty="0">
                          <a:latin typeface="Calibri"/>
                          <a:cs typeface="Calibri"/>
                        </a:rPr>
                        <a:t>existing</a:t>
                      </a:r>
                      <a:r>
                        <a:rPr sz="1750" b="1" spc="110" dirty="0">
                          <a:latin typeface="Calibri"/>
                          <a:cs typeface="Calibri"/>
                        </a:rPr>
                        <a:t> </a:t>
                      </a:r>
                      <a:r>
                        <a:rPr sz="1750" b="1" dirty="0">
                          <a:latin typeface="Calibri"/>
                          <a:cs typeface="Calibri"/>
                        </a:rPr>
                        <a:t>registered</a:t>
                      </a:r>
                      <a:r>
                        <a:rPr sz="1750" b="1" spc="125" dirty="0">
                          <a:latin typeface="Calibri"/>
                          <a:cs typeface="Calibri"/>
                        </a:rPr>
                        <a:t> </a:t>
                      </a:r>
                      <a:r>
                        <a:rPr sz="1750" b="1" spc="5" dirty="0">
                          <a:latin typeface="Calibri"/>
                          <a:cs typeface="Calibri"/>
                        </a:rPr>
                        <a:t>/</a:t>
                      </a:r>
                      <a:r>
                        <a:rPr sz="1750" b="1" spc="135" dirty="0">
                          <a:latin typeface="Calibri"/>
                          <a:cs typeface="Calibri"/>
                        </a:rPr>
                        <a:t> </a:t>
                      </a:r>
                      <a:r>
                        <a:rPr sz="1750" b="1" spc="5" dirty="0">
                          <a:latin typeface="Calibri"/>
                          <a:cs typeface="Calibri"/>
                        </a:rPr>
                        <a:t>approved</a:t>
                      </a:r>
                      <a:r>
                        <a:rPr sz="1750" b="1" spc="120" dirty="0">
                          <a:latin typeface="Calibri"/>
                          <a:cs typeface="Calibri"/>
                        </a:rPr>
                        <a:t> </a:t>
                      </a:r>
                      <a:r>
                        <a:rPr sz="1750" b="1" dirty="0">
                          <a:latin typeface="Calibri"/>
                          <a:cs typeface="Calibri"/>
                        </a:rPr>
                        <a:t>trusts</a:t>
                      </a:r>
                      <a:r>
                        <a:rPr sz="1750" b="1" spc="120" dirty="0">
                          <a:latin typeface="Calibri"/>
                          <a:cs typeface="Calibri"/>
                        </a:rPr>
                        <a:t> </a:t>
                      </a:r>
                      <a:r>
                        <a:rPr sz="1750" b="1" spc="5" dirty="0">
                          <a:latin typeface="Calibri"/>
                          <a:cs typeface="Calibri"/>
                        </a:rPr>
                        <a:t>have</a:t>
                      </a:r>
                      <a:r>
                        <a:rPr sz="1750" b="1" spc="130" dirty="0">
                          <a:latin typeface="Calibri"/>
                          <a:cs typeface="Calibri"/>
                        </a:rPr>
                        <a:t> </a:t>
                      </a:r>
                      <a:r>
                        <a:rPr sz="1750" b="1" dirty="0">
                          <a:latin typeface="Calibri"/>
                          <a:cs typeface="Calibri"/>
                        </a:rPr>
                        <a:t>not</a:t>
                      </a:r>
                      <a:r>
                        <a:rPr sz="1750" b="1" spc="140" dirty="0">
                          <a:latin typeface="Calibri"/>
                          <a:cs typeface="Calibri"/>
                        </a:rPr>
                        <a:t> </a:t>
                      </a:r>
                      <a:r>
                        <a:rPr sz="1750" b="1" spc="5" dirty="0">
                          <a:latin typeface="Calibri"/>
                          <a:cs typeface="Calibri"/>
                        </a:rPr>
                        <a:t>made</a:t>
                      </a:r>
                      <a:r>
                        <a:rPr sz="1750" b="1" spc="95" dirty="0">
                          <a:latin typeface="Calibri"/>
                          <a:cs typeface="Calibri"/>
                        </a:rPr>
                        <a:t> </a:t>
                      </a:r>
                      <a:r>
                        <a:rPr sz="1750" b="1" dirty="0">
                          <a:latin typeface="Calibri"/>
                          <a:cs typeface="Calibri"/>
                        </a:rPr>
                        <a:t>application</a:t>
                      </a:r>
                      <a:r>
                        <a:rPr sz="1750" b="1" spc="85" dirty="0">
                          <a:latin typeface="Calibri"/>
                          <a:cs typeface="Calibri"/>
                        </a:rPr>
                        <a:t> </a:t>
                      </a:r>
                      <a:r>
                        <a:rPr sz="1750" b="1" spc="5" dirty="0">
                          <a:latin typeface="Calibri"/>
                          <a:cs typeface="Calibri"/>
                        </a:rPr>
                        <a:t>for</a:t>
                      </a:r>
                      <a:r>
                        <a:rPr sz="1750" b="1" spc="160" dirty="0">
                          <a:latin typeface="Calibri"/>
                          <a:cs typeface="Calibri"/>
                        </a:rPr>
                        <a:t> </a:t>
                      </a:r>
                      <a:r>
                        <a:rPr sz="1750" b="1" spc="-5" dirty="0">
                          <a:latin typeface="Calibri"/>
                          <a:cs typeface="Calibri"/>
                        </a:rPr>
                        <a:t>re- </a:t>
                      </a:r>
                      <a:r>
                        <a:rPr sz="1750" b="1" spc="-380" dirty="0">
                          <a:latin typeface="Calibri"/>
                          <a:cs typeface="Calibri"/>
                        </a:rPr>
                        <a:t> </a:t>
                      </a:r>
                      <a:r>
                        <a:rPr sz="1750" b="1" dirty="0">
                          <a:latin typeface="Calibri"/>
                          <a:cs typeface="Calibri"/>
                        </a:rPr>
                        <a:t>registration</a:t>
                      </a:r>
                      <a:r>
                        <a:rPr sz="1750" b="1" spc="-45" dirty="0">
                          <a:latin typeface="Calibri"/>
                          <a:cs typeface="Calibri"/>
                        </a:rPr>
                        <a:t> </a:t>
                      </a:r>
                      <a:r>
                        <a:rPr sz="1750" b="1" spc="-5" dirty="0">
                          <a:latin typeface="Calibri"/>
                          <a:cs typeface="Calibri"/>
                        </a:rPr>
                        <a:t>or</a:t>
                      </a:r>
                      <a:r>
                        <a:rPr sz="1750" b="1" dirty="0">
                          <a:latin typeface="Calibri"/>
                          <a:cs typeface="Calibri"/>
                        </a:rPr>
                        <a:t> </a:t>
                      </a:r>
                      <a:r>
                        <a:rPr sz="1750" b="1" spc="5" dirty="0">
                          <a:latin typeface="Calibri"/>
                          <a:cs typeface="Calibri"/>
                        </a:rPr>
                        <a:t>re</a:t>
                      </a:r>
                      <a:r>
                        <a:rPr sz="1750" b="1" spc="20" dirty="0">
                          <a:latin typeface="Calibri"/>
                          <a:cs typeface="Calibri"/>
                        </a:rPr>
                        <a:t> </a:t>
                      </a:r>
                      <a:r>
                        <a:rPr sz="1750" b="1" spc="5" dirty="0">
                          <a:latin typeface="Calibri"/>
                          <a:cs typeface="Calibri"/>
                        </a:rPr>
                        <a:t>approval</a:t>
                      </a:r>
                      <a:endParaRPr sz="1750">
                        <a:latin typeface="Calibri"/>
                        <a:cs typeface="Calibri"/>
                      </a:endParaRPr>
                    </a:p>
                    <a:p>
                      <a:pPr marL="325755" marR="285115" indent="-253365">
                        <a:lnSpc>
                          <a:spcPts val="3240"/>
                        </a:lnSpc>
                        <a:spcBef>
                          <a:spcPts val="110"/>
                        </a:spcBef>
                        <a:buFont typeface="Symbol"/>
                        <a:buChar char=""/>
                        <a:tabLst>
                          <a:tab pos="325755" algn="l"/>
                          <a:tab pos="326390" algn="l"/>
                        </a:tabLst>
                      </a:pPr>
                      <a:r>
                        <a:rPr sz="1750" b="1" spc="5" dirty="0">
                          <a:latin typeface="Calibri"/>
                          <a:cs typeface="Calibri"/>
                        </a:rPr>
                        <a:t>Certain</a:t>
                      </a:r>
                      <a:r>
                        <a:rPr sz="1750" b="1" spc="50" dirty="0">
                          <a:latin typeface="Calibri"/>
                          <a:cs typeface="Calibri"/>
                        </a:rPr>
                        <a:t> </a:t>
                      </a:r>
                      <a:r>
                        <a:rPr sz="1750" b="1" dirty="0">
                          <a:latin typeface="Calibri"/>
                          <a:cs typeface="Calibri"/>
                        </a:rPr>
                        <a:t>provisionally</a:t>
                      </a:r>
                      <a:r>
                        <a:rPr sz="1750" b="1" spc="25" dirty="0">
                          <a:latin typeface="Calibri"/>
                          <a:cs typeface="Calibri"/>
                        </a:rPr>
                        <a:t> </a:t>
                      </a:r>
                      <a:r>
                        <a:rPr sz="1750" b="1" dirty="0">
                          <a:latin typeface="Calibri"/>
                          <a:cs typeface="Calibri"/>
                        </a:rPr>
                        <a:t>registered</a:t>
                      </a:r>
                      <a:r>
                        <a:rPr sz="1750" b="1" spc="55" dirty="0">
                          <a:latin typeface="Calibri"/>
                          <a:cs typeface="Calibri"/>
                        </a:rPr>
                        <a:t> </a:t>
                      </a:r>
                      <a:r>
                        <a:rPr sz="1750" b="1" spc="5" dirty="0">
                          <a:latin typeface="Calibri"/>
                          <a:cs typeface="Calibri"/>
                        </a:rPr>
                        <a:t>/</a:t>
                      </a:r>
                      <a:r>
                        <a:rPr sz="1750" b="1" spc="60" dirty="0">
                          <a:latin typeface="Calibri"/>
                          <a:cs typeface="Calibri"/>
                        </a:rPr>
                        <a:t> </a:t>
                      </a:r>
                      <a:r>
                        <a:rPr sz="1750" b="1" spc="5" dirty="0">
                          <a:latin typeface="Calibri"/>
                          <a:cs typeface="Calibri"/>
                        </a:rPr>
                        <a:t>approved</a:t>
                      </a:r>
                      <a:r>
                        <a:rPr sz="1750" b="1" spc="35" dirty="0">
                          <a:latin typeface="Calibri"/>
                          <a:cs typeface="Calibri"/>
                        </a:rPr>
                        <a:t> </a:t>
                      </a:r>
                      <a:r>
                        <a:rPr sz="1750" b="1" spc="5" dirty="0">
                          <a:latin typeface="Calibri"/>
                          <a:cs typeface="Calibri"/>
                        </a:rPr>
                        <a:t>trusts</a:t>
                      </a:r>
                      <a:r>
                        <a:rPr sz="1750" b="1" spc="30" dirty="0">
                          <a:latin typeface="Calibri"/>
                          <a:cs typeface="Calibri"/>
                        </a:rPr>
                        <a:t> </a:t>
                      </a:r>
                      <a:r>
                        <a:rPr sz="1750" b="1" spc="5" dirty="0">
                          <a:latin typeface="Calibri"/>
                          <a:cs typeface="Calibri"/>
                        </a:rPr>
                        <a:t>have</a:t>
                      </a:r>
                      <a:r>
                        <a:rPr sz="1750" b="1" spc="40" dirty="0">
                          <a:latin typeface="Calibri"/>
                          <a:cs typeface="Calibri"/>
                        </a:rPr>
                        <a:t> </a:t>
                      </a:r>
                      <a:r>
                        <a:rPr sz="1750" b="1" dirty="0">
                          <a:latin typeface="Calibri"/>
                          <a:cs typeface="Calibri"/>
                        </a:rPr>
                        <a:t>not</a:t>
                      </a:r>
                      <a:r>
                        <a:rPr sz="1750" b="1" spc="50" dirty="0">
                          <a:latin typeface="Calibri"/>
                          <a:cs typeface="Calibri"/>
                        </a:rPr>
                        <a:t> </a:t>
                      </a:r>
                      <a:r>
                        <a:rPr sz="1750" b="1" spc="5" dirty="0">
                          <a:latin typeface="Calibri"/>
                          <a:cs typeface="Calibri"/>
                        </a:rPr>
                        <a:t>made</a:t>
                      </a:r>
                      <a:r>
                        <a:rPr sz="1750" b="1" spc="40" dirty="0">
                          <a:latin typeface="Calibri"/>
                          <a:cs typeface="Calibri"/>
                        </a:rPr>
                        <a:t> </a:t>
                      </a:r>
                      <a:r>
                        <a:rPr sz="1750" b="1" spc="5" dirty="0">
                          <a:latin typeface="Calibri"/>
                          <a:cs typeface="Calibri"/>
                        </a:rPr>
                        <a:t>application</a:t>
                      </a:r>
                      <a:r>
                        <a:rPr sz="1750" b="1" spc="70" dirty="0">
                          <a:latin typeface="Calibri"/>
                          <a:cs typeface="Calibri"/>
                        </a:rPr>
                        <a:t> </a:t>
                      </a:r>
                      <a:r>
                        <a:rPr sz="1750" b="1" spc="5" dirty="0">
                          <a:latin typeface="Calibri"/>
                          <a:cs typeface="Calibri"/>
                        </a:rPr>
                        <a:t>for </a:t>
                      </a:r>
                      <a:r>
                        <a:rPr sz="1750" b="1" spc="-380" dirty="0">
                          <a:latin typeface="Calibri"/>
                          <a:cs typeface="Calibri"/>
                        </a:rPr>
                        <a:t> </a:t>
                      </a:r>
                      <a:r>
                        <a:rPr sz="1750" b="1" dirty="0">
                          <a:latin typeface="Calibri"/>
                          <a:cs typeface="Calibri"/>
                        </a:rPr>
                        <a:t>regular</a:t>
                      </a:r>
                      <a:r>
                        <a:rPr sz="1750" b="1" spc="-25" dirty="0">
                          <a:latin typeface="Calibri"/>
                          <a:cs typeface="Calibri"/>
                        </a:rPr>
                        <a:t> </a:t>
                      </a:r>
                      <a:r>
                        <a:rPr sz="1750" b="1" spc="5" dirty="0">
                          <a:latin typeface="Calibri"/>
                          <a:cs typeface="Calibri"/>
                        </a:rPr>
                        <a:t>registration</a:t>
                      </a:r>
                      <a:endParaRPr sz="1750">
                        <a:latin typeface="Calibri"/>
                        <a:cs typeface="Calibri"/>
                      </a:endParaRPr>
                    </a:p>
                    <a:p>
                      <a:pPr marL="325755" marR="97155" indent="-253365">
                        <a:lnSpc>
                          <a:spcPts val="3240"/>
                        </a:lnSpc>
                        <a:spcBef>
                          <a:spcPts val="120"/>
                        </a:spcBef>
                        <a:buFont typeface="Symbol"/>
                        <a:buChar char=""/>
                        <a:tabLst>
                          <a:tab pos="325755" algn="l"/>
                          <a:tab pos="326390" algn="l"/>
                        </a:tabLst>
                      </a:pPr>
                      <a:r>
                        <a:rPr sz="1750" b="1" dirty="0">
                          <a:latin typeface="Calibri"/>
                          <a:cs typeface="Calibri"/>
                        </a:rPr>
                        <a:t>Likely</a:t>
                      </a:r>
                      <a:r>
                        <a:rPr sz="1750" b="1" spc="75" dirty="0">
                          <a:latin typeface="Calibri"/>
                          <a:cs typeface="Calibri"/>
                        </a:rPr>
                        <a:t> </a:t>
                      </a:r>
                      <a:r>
                        <a:rPr sz="1750" b="1" spc="-5" dirty="0">
                          <a:latin typeface="Calibri"/>
                          <a:cs typeface="Calibri"/>
                        </a:rPr>
                        <a:t>scenario</a:t>
                      </a:r>
                      <a:r>
                        <a:rPr sz="1750" b="1" spc="50" dirty="0">
                          <a:latin typeface="Calibri"/>
                          <a:cs typeface="Calibri"/>
                        </a:rPr>
                        <a:t> </a:t>
                      </a:r>
                      <a:r>
                        <a:rPr sz="1750" b="1" dirty="0">
                          <a:latin typeface="Calibri"/>
                          <a:cs typeface="Calibri"/>
                        </a:rPr>
                        <a:t>in</a:t>
                      </a:r>
                      <a:r>
                        <a:rPr sz="1750" b="1" spc="90" dirty="0">
                          <a:latin typeface="Calibri"/>
                          <a:cs typeface="Calibri"/>
                        </a:rPr>
                        <a:t> </a:t>
                      </a:r>
                      <a:r>
                        <a:rPr sz="1750" b="1" spc="5" dirty="0">
                          <a:latin typeface="Calibri"/>
                          <a:cs typeface="Calibri"/>
                        </a:rPr>
                        <a:t>future</a:t>
                      </a:r>
                      <a:r>
                        <a:rPr sz="1750" b="1" spc="75" dirty="0">
                          <a:latin typeface="Calibri"/>
                          <a:cs typeface="Calibri"/>
                        </a:rPr>
                        <a:t> </a:t>
                      </a:r>
                      <a:r>
                        <a:rPr sz="1750" b="1" spc="5" dirty="0">
                          <a:latin typeface="Calibri"/>
                          <a:cs typeface="Calibri"/>
                        </a:rPr>
                        <a:t>–</a:t>
                      </a:r>
                      <a:r>
                        <a:rPr sz="1750" b="1" spc="70" dirty="0">
                          <a:latin typeface="Calibri"/>
                          <a:cs typeface="Calibri"/>
                        </a:rPr>
                        <a:t> </a:t>
                      </a:r>
                      <a:r>
                        <a:rPr sz="1750" b="1" spc="5" dirty="0">
                          <a:latin typeface="Calibri"/>
                          <a:cs typeface="Calibri"/>
                        </a:rPr>
                        <a:t>A</a:t>
                      </a:r>
                      <a:r>
                        <a:rPr sz="1750" b="1" spc="110" dirty="0">
                          <a:latin typeface="Calibri"/>
                          <a:cs typeface="Calibri"/>
                        </a:rPr>
                        <a:t> </a:t>
                      </a:r>
                      <a:r>
                        <a:rPr sz="1750" b="1" spc="-10" dirty="0">
                          <a:latin typeface="Calibri"/>
                          <a:cs typeface="Calibri"/>
                        </a:rPr>
                        <a:t>trust</a:t>
                      </a:r>
                      <a:r>
                        <a:rPr sz="1750" b="1" spc="70" dirty="0">
                          <a:latin typeface="Calibri"/>
                          <a:cs typeface="Calibri"/>
                        </a:rPr>
                        <a:t> </a:t>
                      </a:r>
                      <a:r>
                        <a:rPr sz="1750" b="1" dirty="0">
                          <a:latin typeface="Calibri"/>
                          <a:cs typeface="Calibri"/>
                        </a:rPr>
                        <a:t>registered</a:t>
                      </a:r>
                      <a:r>
                        <a:rPr sz="1750" b="1" spc="70" dirty="0">
                          <a:latin typeface="Calibri"/>
                          <a:cs typeface="Calibri"/>
                        </a:rPr>
                        <a:t> </a:t>
                      </a:r>
                      <a:r>
                        <a:rPr sz="1750" b="1" spc="5" dirty="0">
                          <a:latin typeface="Calibri"/>
                          <a:cs typeface="Calibri"/>
                        </a:rPr>
                        <a:t>/</a:t>
                      </a:r>
                      <a:r>
                        <a:rPr sz="1750" b="1" spc="85" dirty="0">
                          <a:latin typeface="Calibri"/>
                          <a:cs typeface="Calibri"/>
                        </a:rPr>
                        <a:t> </a:t>
                      </a:r>
                      <a:r>
                        <a:rPr sz="1750" b="1" spc="5" dirty="0">
                          <a:latin typeface="Calibri"/>
                          <a:cs typeface="Calibri"/>
                        </a:rPr>
                        <a:t>approved</a:t>
                      </a:r>
                      <a:r>
                        <a:rPr sz="1750" b="1" spc="90" dirty="0">
                          <a:latin typeface="Calibri"/>
                          <a:cs typeface="Calibri"/>
                        </a:rPr>
                        <a:t> </a:t>
                      </a:r>
                      <a:r>
                        <a:rPr sz="1750" b="1" spc="5" dirty="0">
                          <a:latin typeface="Calibri"/>
                          <a:cs typeface="Calibri"/>
                        </a:rPr>
                        <a:t>for</a:t>
                      </a:r>
                      <a:r>
                        <a:rPr sz="1750" b="1" spc="75" dirty="0">
                          <a:latin typeface="Calibri"/>
                          <a:cs typeface="Calibri"/>
                        </a:rPr>
                        <a:t> </a:t>
                      </a:r>
                      <a:r>
                        <a:rPr sz="1750" b="1" spc="5" dirty="0">
                          <a:latin typeface="Calibri"/>
                          <a:cs typeface="Calibri"/>
                        </a:rPr>
                        <a:t>5</a:t>
                      </a:r>
                      <a:r>
                        <a:rPr sz="1750" b="1" spc="55" dirty="0">
                          <a:latin typeface="Calibri"/>
                          <a:cs typeface="Calibri"/>
                        </a:rPr>
                        <a:t> </a:t>
                      </a:r>
                      <a:r>
                        <a:rPr sz="1750" b="1" spc="5" dirty="0">
                          <a:latin typeface="Calibri"/>
                          <a:cs typeface="Calibri"/>
                        </a:rPr>
                        <a:t>years</a:t>
                      </a:r>
                      <a:r>
                        <a:rPr sz="1750" b="1" spc="65" dirty="0">
                          <a:latin typeface="Calibri"/>
                          <a:cs typeface="Calibri"/>
                        </a:rPr>
                        <a:t> </a:t>
                      </a:r>
                      <a:r>
                        <a:rPr sz="1750" b="1" spc="5" dirty="0">
                          <a:latin typeface="Calibri"/>
                          <a:cs typeface="Calibri"/>
                        </a:rPr>
                        <a:t>may</a:t>
                      </a:r>
                      <a:r>
                        <a:rPr sz="1750" b="1" spc="95" dirty="0">
                          <a:latin typeface="Calibri"/>
                          <a:cs typeface="Calibri"/>
                        </a:rPr>
                        <a:t> </a:t>
                      </a:r>
                      <a:r>
                        <a:rPr sz="1750" b="1" dirty="0">
                          <a:latin typeface="Calibri"/>
                          <a:cs typeface="Calibri"/>
                        </a:rPr>
                        <a:t>not</a:t>
                      </a:r>
                      <a:r>
                        <a:rPr sz="1750" b="1" spc="55" dirty="0">
                          <a:latin typeface="Calibri"/>
                          <a:cs typeface="Calibri"/>
                        </a:rPr>
                        <a:t> </a:t>
                      </a:r>
                      <a:r>
                        <a:rPr sz="1750" b="1" spc="5" dirty="0">
                          <a:latin typeface="Calibri"/>
                          <a:cs typeface="Calibri"/>
                        </a:rPr>
                        <a:t>apply </a:t>
                      </a:r>
                      <a:r>
                        <a:rPr sz="1750" b="1" spc="-380" dirty="0">
                          <a:latin typeface="Calibri"/>
                          <a:cs typeface="Calibri"/>
                        </a:rPr>
                        <a:t> </a:t>
                      </a:r>
                      <a:r>
                        <a:rPr sz="1750" b="1" spc="5" dirty="0">
                          <a:latin typeface="Calibri"/>
                          <a:cs typeface="Calibri"/>
                        </a:rPr>
                        <a:t>for</a:t>
                      </a:r>
                      <a:r>
                        <a:rPr sz="1750" b="1" spc="-5" dirty="0">
                          <a:latin typeface="Calibri"/>
                          <a:cs typeface="Calibri"/>
                        </a:rPr>
                        <a:t> </a:t>
                      </a:r>
                      <a:r>
                        <a:rPr sz="1750" b="1" dirty="0">
                          <a:latin typeface="Calibri"/>
                          <a:cs typeface="Calibri"/>
                        </a:rPr>
                        <a:t>re registration</a:t>
                      </a:r>
                      <a:r>
                        <a:rPr sz="1750" b="1" spc="-40" dirty="0">
                          <a:latin typeface="Calibri"/>
                          <a:cs typeface="Calibri"/>
                        </a:rPr>
                        <a:t> </a:t>
                      </a:r>
                      <a:r>
                        <a:rPr sz="1750" b="1" spc="15" dirty="0">
                          <a:latin typeface="Calibri"/>
                          <a:cs typeface="Calibri"/>
                        </a:rPr>
                        <a:t>or</a:t>
                      </a:r>
                      <a:r>
                        <a:rPr sz="1750" b="1" dirty="0">
                          <a:latin typeface="Calibri"/>
                          <a:cs typeface="Calibri"/>
                        </a:rPr>
                        <a:t> </a:t>
                      </a:r>
                      <a:r>
                        <a:rPr sz="1750" b="1" spc="5" dirty="0">
                          <a:latin typeface="Calibri"/>
                          <a:cs typeface="Calibri"/>
                        </a:rPr>
                        <a:t>re</a:t>
                      </a:r>
                      <a:r>
                        <a:rPr sz="1750" b="1" dirty="0">
                          <a:latin typeface="Calibri"/>
                          <a:cs typeface="Calibri"/>
                        </a:rPr>
                        <a:t> </a:t>
                      </a:r>
                      <a:r>
                        <a:rPr sz="1750" b="1" spc="5" dirty="0">
                          <a:latin typeface="Calibri"/>
                          <a:cs typeface="Calibri"/>
                        </a:rPr>
                        <a:t>approval</a:t>
                      </a:r>
                      <a:endParaRPr sz="1750">
                        <a:latin typeface="Calibri"/>
                        <a:cs typeface="Calibri"/>
                      </a:endParaRPr>
                    </a:p>
                    <a:p>
                      <a:pPr marL="325755" marR="92075" indent="-253365">
                        <a:lnSpc>
                          <a:spcPts val="3220"/>
                        </a:lnSpc>
                        <a:spcBef>
                          <a:spcPts val="110"/>
                        </a:spcBef>
                        <a:buFont typeface="Symbol"/>
                        <a:buChar char=""/>
                        <a:tabLst>
                          <a:tab pos="325755" algn="l"/>
                          <a:tab pos="326390" algn="l"/>
                        </a:tabLst>
                      </a:pPr>
                      <a:r>
                        <a:rPr sz="1750" b="1" dirty="0">
                          <a:latin typeface="Calibri"/>
                          <a:cs typeface="Calibri"/>
                        </a:rPr>
                        <a:t>Section</a:t>
                      </a:r>
                      <a:r>
                        <a:rPr sz="1750" b="1" spc="5" dirty="0">
                          <a:latin typeface="Calibri"/>
                          <a:cs typeface="Calibri"/>
                        </a:rPr>
                        <a:t> 115TD provides</a:t>
                      </a:r>
                      <a:r>
                        <a:rPr sz="1750" b="1" spc="10" dirty="0">
                          <a:latin typeface="Calibri"/>
                          <a:cs typeface="Calibri"/>
                        </a:rPr>
                        <a:t> </a:t>
                      </a:r>
                      <a:r>
                        <a:rPr sz="1750" b="1" dirty="0">
                          <a:latin typeface="Calibri"/>
                          <a:cs typeface="Calibri"/>
                        </a:rPr>
                        <a:t>for</a:t>
                      </a:r>
                      <a:r>
                        <a:rPr sz="1750" b="1" spc="5" dirty="0">
                          <a:latin typeface="Calibri"/>
                          <a:cs typeface="Calibri"/>
                        </a:rPr>
                        <a:t> </a:t>
                      </a:r>
                      <a:r>
                        <a:rPr sz="1750" b="1" dirty="0">
                          <a:latin typeface="Calibri"/>
                          <a:cs typeface="Calibri"/>
                        </a:rPr>
                        <a:t>levy</a:t>
                      </a:r>
                      <a:r>
                        <a:rPr sz="1750" b="1" spc="5" dirty="0">
                          <a:latin typeface="Calibri"/>
                          <a:cs typeface="Calibri"/>
                        </a:rPr>
                        <a:t> </a:t>
                      </a:r>
                      <a:r>
                        <a:rPr sz="1750" b="1" spc="-5" dirty="0">
                          <a:latin typeface="Calibri"/>
                          <a:cs typeface="Calibri"/>
                        </a:rPr>
                        <a:t>of</a:t>
                      </a:r>
                      <a:r>
                        <a:rPr sz="1750" b="1" dirty="0">
                          <a:latin typeface="Calibri"/>
                          <a:cs typeface="Calibri"/>
                        </a:rPr>
                        <a:t> </a:t>
                      </a:r>
                      <a:r>
                        <a:rPr sz="1750" b="1" spc="5" dirty="0">
                          <a:latin typeface="Calibri"/>
                          <a:cs typeface="Calibri"/>
                        </a:rPr>
                        <a:t>exit  </a:t>
                      </a:r>
                      <a:r>
                        <a:rPr sz="1750" b="1" dirty="0">
                          <a:latin typeface="Calibri"/>
                          <a:cs typeface="Calibri"/>
                        </a:rPr>
                        <a:t>tax</a:t>
                      </a:r>
                      <a:r>
                        <a:rPr sz="1750" b="1" spc="395" dirty="0">
                          <a:latin typeface="Calibri"/>
                          <a:cs typeface="Calibri"/>
                        </a:rPr>
                        <a:t> </a:t>
                      </a:r>
                      <a:r>
                        <a:rPr sz="1750" b="1" dirty="0">
                          <a:latin typeface="Calibri"/>
                          <a:cs typeface="Calibri"/>
                        </a:rPr>
                        <a:t>on</a:t>
                      </a:r>
                      <a:r>
                        <a:rPr sz="1750" b="1" spc="395" dirty="0">
                          <a:latin typeface="Calibri"/>
                          <a:cs typeface="Calibri"/>
                        </a:rPr>
                        <a:t> </a:t>
                      </a:r>
                      <a:r>
                        <a:rPr sz="1750" b="1" dirty="0">
                          <a:latin typeface="Calibri"/>
                          <a:cs typeface="Calibri"/>
                        </a:rPr>
                        <a:t>accreted</a:t>
                      </a:r>
                      <a:r>
                        <a:rPr sz="1750" b="1" spc="395" dirty="0">
                          <a:latin typeface="Calibri"/>
                          <a:cs typeface="Calibri"/>
                        </a:rPr>
                        <a:t> </a:t>
                      </a:r>
                      <a:r>
                        <a:rPr sz="1750" b="1" spc="5" dirty="0">
                          <a:latin typeface="Calibri"/>
                          <a:cs typeface="Calibri"/>
                        </a:rPr>
                        <a:t>income  when  a </a:t>
                      </a:r>
                      <a:r>
                        <a:rPr sz="1750" b="1" spc="10" dirty="0">
                          <a:latin typeface="Calibri"/>
                          <a:cs typeface="Calibri"/>
                        </a:rPr>
                        <a:t> </a:t>
                      </a:r>
                      <a:r>
                        <a:rPr sz="1750" b="1" dirty="0">
                          <a:latin typeface="Calibri"/>
                          <a:cs typeface="Calibri"/>
                        </a:rPr>
                        <a:t>charitable trust </a:t>
                      </a:r>
                      <a:r>
                        <a:rPr sz="1750" b="1" spc="5" dirty="0">
                          <a:latin typeface="Calibri"/>
                          <a:cs typeface="Calibri"/>
                        </a:rPr>
                        <a:t>gets </a:t>
                      </a:r>
                      <a:r>
                        <a:rPr sz="1750" b="1" dirty="0">
                          <a:latin typeface="Calibri"/>
                          <a:cs typeface="Calibri"/>
                        </a:rPr>
                        <a:t>converted </a:t>
                      </a:r>
                      <a:r>
                        <a:rPr sz="1750" b="1" spc="5" dirty="0">
                          <a:latin typeface="Calibri"/>
                          <a:cs typeface="Calibri"/>
                        </a:rPr>
                        <a:t>to a non </a:t>
                      </a:r>
                      <a:r>
                        <a:rPr sz="1750" b="1" dirty="0">
                          <a:latin typeface="Calibri"/>
                          <a:cs typeface="Calibri"/>
                        </a:rPr>
                        <a:t>charitable trust in the </a:t>
                      </a:r>
                      <a:r>
                        <a:rPr sz="1750" b="1" spc="5" dirty="0">
                          <a:latin typeface="Calibri"/>
                          <a:cs typeface="Calibri"/>
                        </a:rPr>
                        <a:t>manner laid down </a:t>
                      </a:r>
                      <a:r>
                        <a:rPr sz="1750" b="1" dirty="0">
                          <a:latin typeface="Calibri"/>
                          <a:cs typeface="Calibri"/>
                        </a:rPr>
                        <a:t>in </a:t>
                      </a:r>
                      <a:r>
                        <a:rPr sz="1750" b="1" spc="-385" dirty="0">
                          <a:latin typeface="Calibri"/>
                          <a:cs typeface="Calibri"/>
                        </a:rPr>
                        <a:t> </a:t>
                      </a:r>
                      <a:r>
                        <a:rPr sz="1750" b="1" dirty="0">
                          <a:latin typeface="Calibri"/>
                          <a:cs typeface="Calibri"/>
                        </a:rPr>
                        <a:t>the</a:t>
                      </a:r>
                      <a:r>
                        <a:rPr sz="1750" b="1" spc="-5" dirty="0">
                          <a:latin typeface="Calibri"/>
                          <a:cs typeface="Calibri"/>
                        </a:rPr>
                        <a:t> </a:t>
                      </a:r>
                      <a:r>
                        <a:rPr sz="1750" b="1" spc="5" dirty="0">
                          <a:latin typeface="Calibri"/>
                          <a:cs typeface="Calibri"/>
                        </a:rPr>
                        <a:t>Act.</a:t>
                      </a:r>
                      <a:endParaRPr sz="1750">
                        <a:latin typeface="Calibri"/>
                        <a:cs typeface="Calibri"/>
                      </a:endParaRPr>
                    </a:p>
                    <a:p>
                      <a:pPr marL="325755" marR="130175" indent="-253365">
                        <a:lnSpc>
                          <a:spcPts val="3240"/>
                        </a:lnSpc>
                        <a:buFont typeface="Symbol"/>
                        <a:buChar char=""/>
                        <a:tabLst>
                          <a:tab pos="325755" algn="l"/>
                          <a:tab pos="326390" algn="l"/>
                        </a:tabLst>
                      </a:pPr>
                      <a:r>
                        <a:rPr sz="1750" b="1" dirty="0">
                          <a:latin typeface="Calibri"/>
                          <a:cs typeface="Calibri"/>
                        </a:rPr>
                        <a:t>By</a:t>
                      </a:r>
                      <a:r>
                        <a:rPr sz="1750" b="1" spc="35" dirty="0">
                          <a:latin typeface="Calibri"/>
                          <a:cs typeface="Calibri"/>
                        </a:rPr>
                        <a:t> </a:t>
                      </a:r>
                      <a:r>
                        <a:rPr sz="1750" b="1" dirty="0">
                          <a:latin typeface="Calibri"/>
                          <a:cs typeface="Calibri"/>
                        </a:rPr>
                        <a:t>not </a:t>
                      </a:r>
                      <a:r>
                        <a:rPr sz="1750" b="1" spc="5" dirty="0">
                          <a:latin typeface="Calibri"/>
                          <a:cs typeface="Calibri"/>
                        </a:rPr>
                        <a:t>applying</a:t>
                      </a:r>
                      <a:r>
                        <a:rPr sz="1750" b="1" spc="-30" dirty="0">
                          <a:latin typeface="Calibri"/>
                          <a:cs typeface="Calibri"/>
                        </a:rPr>
                        <a:t> </a:t>
                      </a:r>
                      <a:r>
                        <a:rPr sz="1750" b="1" spc="5" dirty="0">
                          <a:latin typeface="Calibri"/>
                          <a:cs typeface="Calibri"/>
                        </a:rPr>
                        <a:t>for</a:t>
                      </a:r>
                      <a:r>
                        <a:rPr sz="1750" b="1" spc="15" dirty="0">
                          <a:latin typeface="Calibri"/>
                          <a:cs typeface="Calibri"/>
                        </a:rPr>
                        <a:t> </a:t>
                      </a:r>
                      <a:r>
                        <a:rPr sz="1750" b="1" spc="5" dirty="0">
                          <a:latin typeface="Calibri"/>
                          <a:cs typeface="Calibri"/>
                        </a:rPr>
                        <a:t>regular</a:t>
                      </a:r>
                      <a:r>
                        <a:rPr sz="1750" b="1" spc="20" dirty="0">
                          <a:latin typeface="Calibri"/>
                          <a:cs typeface="Calibri"/>
                        </a:rPr>
                        <a:t> </a:t>
                      </a:r>
                      <a:r>
                        <a:rPr sz="1750" b="1" dirty="0">
                          <a:latin typeface="Calibri"/>
                          <a:cs typeface="Calibri"/>
                        </a:rPr>
                        <a:t>registration </a:t>
                      </a:r>
                      <a:r>
                        <a:rPr sz="1750" b="1" spc="5" dirty="0">
                          <a:latin typeface="Calibri"/>
                          <a:cs typeface="Calibri"/>
                        </a:rPr>
                        <a:t>/</a:t>
                      </a:r>
                      <a:r>
                        <a:rPr sz="1750" b="1" spc="15" dirty="0">
                          <a:latin typeface="Calibri"/>
                          <a:cs typeface="Calibri"/>
                        </a:rPr>
                        <a:t> </a:t>
                      </a:r>
                      <a:r>
                        <a:rPr sz="1750" b="1" spc="5" dirty="0">
                          <a:latin typeface="Calibri"/>
                          <a:cs typeface="Calibri"/>
                        </a:rPr>
                        <a:t>approval</a:t>
                      </a:r>
                      <a:r>
                        <a:rPr sz="1750" b="1" spc="-20" dirty="0">
                          <a:latin typeface="Calibri"/>
                          <a:cs typeface="Calibri"/>
                        </a:rPr>
                        <a:t> </a:t>
                      </a:r>
                      <a:r>
                        <a:rPr sz="1750" b="1" spc="-5" dirty="0">
                          <a:latin typeface="Calibri"/>
                          <a:cs typeface="Calibri"/>
                        </a:rPr>
                        <a:t>or</a:t>
                      </a:r>
                      <a:r>
                        <a:rPr sz="1750" b="1" spc="55" dirty="0">
                          <a:latin typeface="Calibri"/>
                          <a:cs typeface="Calibri"/>
                        </a:rPr>
                        <a:t> </a:t>
                      </a:r>
                      <a:r>
                        <a:rPr sz="1750" b="1" dirty="0">
                          <a:latin typeface="Calibri"/>
                          <a:cs typeface="Calibri"/>
                        </a:rPr>
                        <a:t>re</a:t>
                      </a:r>
                      <a:r>
                        <a:rPr sz="1750" b="1" spc="25" dirty="0">
                          <a:latin typeface="Calibri"/>
                          <a:cs typeface="Calibri"/>
                        </a:rPr>
                        <a:t> </a:t>
                      </a:r>
                      <a:r>
                        <a:rPr sz="1750" b="1" spc="5" dirty="0">
                          <a:latin typeface="Calibri"/>
                          <a:cs typeface="Calibri"/>
                        </a:rPr>
                        <a:t>registration</a:t>
                      </a:r>
                      <a:r>
                        <a:rPr sz="1750" b="1" spc="20" dirty="0">
                          <a:latin typeface="Calibri"/>
                          <a:cs typeface="Calibri"/>
                        </a:rPr>
                        <a:t> </a:t>
                      </a:r>
                      <a:r>
                        <a:rPr sz="1750" b="1" spc="5" dirty="0">
                          <a:latin typeface="Calibri"/>
                          <a:cs typeface="Calibri"/>
                        </a:rPr>
                        <a:t>or</a:t>
                      </a:r>
                      <a:r>
                        <a:rPr sz="1750" b="1" spc="55" dirty="0">
                          <a:latin typeface="Calibri"/>
                          <a:cs typeface="Calibri"/>
                        </a:rPr>
                        <a:t> </a:t>
                      </a:r>
                      <a:r>
                        <a:rPr sz="1750" b="1" spc="-10" dirty="0">
                          <a:latin typeface="Calibri"/>
                          <a:cs typeface="Calibri"/>
                        </a:rPr>
                        <a:t>re</a:t>
                      </a:r>
                      <a:r>
                        <a:rPr sz="1750" b="1" spc="35" dirty="0">
                          <a:latin typeface="Calibri"/>
                          <a:cs typeface="Calibri"/>
                        </a:rPr>
                        <a:t> </a:t>
                      </a:r>
                      <a:r>
                        <a:rPr sz="1750" b="1" spc="5" dirty="0">
                          <a:latin typeface="Calibri"/>
                          <a:cs typeface="Calibri"/>
                        </a:rPr>
                        <a:t>approval </a:t>
                      </a:r>
                      <a:r>
                        <a:rPr sz="1750" b="1" spc="-380" dirty="0">
                          <a:latin typeface="Calibri"/>
                          <a:cs typeface="Calibri"/>
                        </a:rPr>
                        <a:t> </a:t>
                      </a:r>
                      <a:r>
                        <a:rPr sz="1750" b="1" dirty="0">
                          <a:latin typeface="Calibri"/>
                          <a:cs typeface="Calibri"/>
                        </a:rPr>
                        <a:t>the </a:t>
                      </a:r>
                      <a:r>
                        <a:rPr sz="1750" b="1" spc="5" dirty="0">
                          <a:latin typeface="Calibri"/>
                          <a:cs typeface="Calibri"/>
                        </a:rPr>
                        <a:t>trust</a:t>
                      </a:r>
                      <a:r>
                        <a:rPr sz="1750" b="1" spc="-20" dirty="0">
                          <a:latin typeface="Calibri"/>
                          <a:cs typeface="Calibri"/>
                        </a:rPr>
                        <a:t> </a:t>
                      </a:r>
                      <a:r>
                        <a:rPr sz="1750" b="1" spc="5" dirty="0">
                          <a:latin typeface="Calibri"/>
                          <a:cs typeface="Calibri"/>
                        </a:rPr>
                        <a:t>gets</a:t>
                      </a:r>
                      <a:r>
                        <a:rPr sz="1750" b="1" spc="-25" dirty="0">
                          <a:latin typeface="Calibri"/>
                          <a:cs typeface="Calibri"/>
                        </a:rPr>
                        <a:t> </a:t>
                      </a:r>
                      <a:r>
                        <a:rPr sz="1750" b="1" spc="10" dirty="0">
                          <a:latin typeface="Calibri"/>
                          <a:cs typeface="Calibri"/>
                        </a:rPr>
                        <a:t>and</a:t>
                      </a:r>
                      <a:r>
                        <a:rPr sz="1750" b="1" spc="-20" dirty="0">
                          <a:latin typeface="Calibri"/>
                          <a:cs typeface="Calibri"/>
                        </a:rPr>
                        <a:t> </a:t>
                      </a:r>
                      <a:r>
                        <a:rPr sz="1750" b="1" spc="10" dirty="0">
                          <a:latin typeface="Calibri"/>
                          <a:cs typeface="Calibri"/>
                        </a:rPr>
                        <a:t>easy</a:t>
                      </a:r>
                      <a:r>
                        <a:rPr sz="1750" b="1" spc="-35" dirty="0">
                          <a:latin typeface="Calibri"/>
                          <a:cs typeface="Calibri"/>
                        </a:rPr>
                        <a:t> </a:t>
                      </a:r>
                      <a:r>
                        <a:rPr sz="1750" b="1" dirty="0">
                          <a:latin typeface="Calibri"/>
                          <a:cs typeface="Calibri"/>
                        </a:rPr>
                        <a:t>route</a:t>
                      </a:r>
                      <a:r>
                        <a:rPr sz="1750" b="1" spc="5" dirty="0">
                          <a:latin typeface="Calibri"/>
                          <a:cs typeface="Calibri"/>
                        </a:rPr>
                        <a:t> to</a:t>
                      </a:r>
                      <a:r>
                        <a:rPr sz="1750" b="1" spc="-25" dirty="0">
                          <a:latin typeface="Calibri"/>
                          <a:cs typeface="Calibri"/>
                        </a:rPr>
                        <a:t> </a:t>
                      </a:r>
                      <a:r>
                        <a:rPr sz="1750" b="1" dirty="0">
                          <a:latin typeface="Calibri"/>
                          <a:cs typeface="Calibri"/>
                        </a:rPr>
                        <a:t>exit</a:t>
                      </a:r>
                      <a:r>
                        <a:rPr sz="1750" b="1" spc="-40" dirty="0">
                          <a:latin typeface="Calibri"/>
                          <a:cs typeface="Calibri"/>
                        </a:rPr>
                        <a:t> </a:t>
                      </a:r>
                      <a:r>
                        <a:rPr sz="1750" b="1" dirty="0">
                          <a:latin typeface="Calibri"/>
                          <a:cs typeface="Calibri"/>
                        </a:rPr>
                        <a:t>without</a:t>
                      </a:r>
                      <a:r>
                        <a:rPr sz="1750" b="1" spc="-55" dirty="0">
                          <a:latin typeface="Calibri"/>
                          <a:cs typeface="Calibri"/>
                        </a:rPr>
                        <a:t> </a:t>
                      </a:r>
                      <a:r>
                        <a:rPr sz="1750" b="1" spc="5" dirty="0">
                          <a:latin typeface="Calibri"/>
                          <a:cs typeface="Calibri"/>
                        </a:rPr>
                        <a:t>payment</a:t>
                      </a:r>
                      <a:r>
                        <a:rPr sz="1750" b="1" spc="-20" dirty="0">
                          <a:latin typeface="Calibri"/>
                          <a:cs typeface="Calibri"/>
                        </a:rPr>
                        <a:t> </a:t>
                      </a:r>
                      <a:r>
                        <a:rPr sz="1750" b="1" spc="5" dirty="0">
                          <a:latin typeface="Calibri"/>
                          <a:cs typeface="Calibri"/>
                        </a:rPr>
                        <a:t>of</a:t>
                      </a:r>
                      <a:r>
                        <a:rPr sz="1750" b="1" spc="15" dirty="0">
                          <a:latin typeface="Calibri"/>
                          <a:cs typeface="Calibri"/>
                        </a:rPr>
                        <a:t> </a:t>
                      </a:r>
                      <a:r>
                        <a:rPr sz="1750" b="1" dirty="0">
                          <a:latin typeface="Calibri"/>
                          <a:cs typeface="Calibri"/>
                        </a:rPr>
                        <a:t>exit</a:t>
                      </a:r>
                      <a:r>
                        <a:rPr sz="1750" b="1" spc="-35" dirty="0">
                          <a:latin typeface="Calibri"/>
                          <a:cs typeface="Calibri"/>
                        </a:rPr>
                        <a:t> </a:t>
                      </a:r>
                      <a:r>
                        <a:rPr sz="1750" b="1" spc="5" dirty="0">
                          <a:latin typeface="Calibri"/>
                          <a:cs typeface="Calibri"/>
                        </a:rPr>
                        <a:t>tax.</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9562610" y="7149324"/>
            <a:ext cx="221615" cy="193040"/>
          </a:xfrm>
          <a:prstGeom prst="rect">
            <a:avLst/>
          </a:prstGeom>
        </p:spPr>
        <p:txBody>
          <a:bodyPr vert="horz" wrap="square" lIns="0" tIns="0" rIns="0" bIns="0" rtlCol="0">
            <a:spAutoFit/>
          </a:bodyPr>
          <a:lstStyle/>
          <a:p>
            <a:pPr marL="12700">
              <a:lnSpc>
                <a:spcPts val="1350"/>
              </a:lnSpc>
            </a:pPr>
            <a:r>
              <a:rPr sz="1300" spc="10" dirty="0">
                <a:solidFill>
                  <a:srgbClr val="878787"/>
                </a:solidFill>
                <a:latin typeface="Calibri"/>
                <a:cs typeface="Calibri"/>
              </a:rPr>
              <a:t>38</a:t>
            </a:r>
            <a:endParaRPr sz="1300">
              <a:latin typeface="Calibri"/>
              <a:cs typeface="Calibri"/>
            </a:endParaRPr>
          </a:p>
        </p:txBody>
      </p:sp>
      <p:sp>
        <p:nvSpPr>
          <p:cNvPr id="2" name="object 2"/>
          <p:cNvSpPr txBox="1"/>
          <p:nvPr/>
        </p:nvSpPr>
        <p:spPr>
          <a:xfrm>
            <a:off x="1277112" y="792479"/>
            <a:ext cx="8122920" cy="2767965"/>
          </a:xfrm>
          <a:prstGeom prst="rect">
            <a:avLst/>
          </a:prstGeom>
          <a:ln w="6096">
            <a:solidFill>
              <a:srgbClr val="000000"/>
            </a:solidFill>
          </a:ln>
        </p:spPr>
        <p:txBody>
          <a:bodyPr vert="horz" wrap="square" lIns="0" tIns="0" rIns="0" bIns="0" rtlCol="0">
            <a:spAutoFit/>
          </a:bodyPr>
          <a:lstStyle/>
          <a:p>
            <a:pPr marL="63500">
              <a:lnSpc>
                <a:spcPts val="1875"/>
              </a:lnSpc>
            </a:pPr>
            <a:r>
              <a:rPr sz="1750" b="1" u="heavy" spc="-10" dirty="0">
                <a:uFill>
                  <a:solidFill>
                    <a:srgbClr val="000000"/>
                  </a:solidFill>
                </a:uFill>
                <a:latin typeface="Calibri"/>
                <a:cs typeface="Calibri"/>
              </a:rPr>
              <a:t>Proposal</a:t>
            </a:r>
            <a:endParaRPr sz="1750">
              <a:latin typeface="Calibri"/>
              <a:cs typeface="Calibri"/>
            </a:endParaRPr>
          </a:p>
          <a:p>
            <a:pPr marL="287655" indent="-224790" algn="just">
              <a:lnSpc>
                <a:spcPct val="100000"/>
              </a:lnSpc>
              <a:spcBef>
                <a:spcPts val="1210"/>
              </a:spcBef>
              <a:buFont typeface="Symbol"/>
              <a:buChar char=""/>
              <a:tabLst>
                <a:tab pos="288290" algn="l"/>
              </a:tabLst>
            </a:pPr>
            <a:r>
              <a:rPr sz="1750" b="1" spc="-5" dirty="0">
                <a:latin typeface="Calibri"/>
                <a:cs typeface="Calibri"/>
              </a:rPr>
              <a:t>Amendment</a:t>
            </a:r>
            <a:r>
              <a:rPr sz="1750" b="1" spc="-35" dirty="0">
                <a:latin typeface="Calibri"/>
                <a:cs typeface="Calibri"/>
              </a:rPr>
              <a:t> </a:t>
            </a:r>
            <a:r>
              <a:rPr sz="1750" b="1" spc="-5" dirty="0">
                <a:latin typeface="Calibri"/>
                <a:cs typeface="Calibri"/>
              </a:rPr>
              <a:t>is </a:t>
            </a:r>
            <a:r>
              <a:rPr sz="1750" b="1" spc="-10" dirty="0">
                <a:latin typeface="Calibri"/>
                <a:cs typeface="Calibri"/>
              </a:rPr>
              <a:t>proposed</a:t>
            </a:r>
            <a:r>
              <a:rPr sz="1750" b="1" spc="-30" dirty="0">
                <a:latin typeface="Calibri"/>
                <a:cs typeface="Calibri"/>
              </a:rPr>
              <a:t> </a:t>
            </a:r>
            <a:r>
              <a:rPr sz="1750" b="1" dirty="0">
                <a:latin typeface="Calibri"/>
                <a:cs typeface="Calibri"/>
              </a:rPr>
              <a:t>in</a:t>
            </a:r>
            <a:r>
              <a:rPr sz="1750" b="1" spc="-35" dirty="0">
                <a:latin typeface="Calibri"/>
                <a:cs typeface="Calibri"/>
              </a:rPr>
              <a:t> </a:t>
            </a:r>
            <a:r>
              <a:rPr sz="1750" b="1" dirty="0">
                <a:latin typeface="Calibri"/>
                <a:cs typeface="Calibri"/>
              </a:rPr>
              <a:t>Section</a:t>
            </a:r>
            <a:r>
              <a:rPr sz="1750" b="1" spc="-45" dirty="0">
                <a:latin typeface="Calibri"/>
                <a:cs typeface="Calibri"/>
              </a:rPr>
              <a:t> </a:t>
            </a:r>
            <a:r>
              <a:rPr sz="1750" b="1" dirty="0">
                <a:latin typeface="Calibri"/>
                <a:cs typeface="Calibri"/>
              </a:rPr>
              <a:t>115TD</a:t>
            </a:r>
            <a:endParaRPr sz="1750">
              <a:latin typeface="Calibri"/>
              <a:cs typeface="Calibri"/>
            </a:endParaRPr>
          </a:p>
          <a:p>
            <a:pPr marL="286385" marR="39370" indent="-222885" algn="just">
              <a:lnSpc>
                <a:spcPts val="3220"/>
              </a:lnSpc>
              <a:spcBef>
                <a:spcPts val="60"/>
              </a:spcBef>
              <a:buFont typeface="Symbol"/>
              <a:buChar char=""/>
              <a:tabLst>
                <a:tab pos="287020" algn="l"/>
              </a:tabLst>
            </a:pPr>
            <a:r>
              <a:rPr sz="1750" b="1" dirty="0">
                <a:latin typeface="Calibri"/>
                <a:cs typeface="Calibri"/>
              </a:rPr>
              <a:t>If </a:t>
            </a:r>
            <a:r>
              <a:rPr sz="1750" b="1" spc="-5" dirty="0">
                <a:latin typeface="Calibri"/>
                <a:cs typeface="Calibri"/>
              </a:rPr>
              <a:t>the </a:t>
            </a:r>
            <a:r>
              <a:rPr sz="1750" b="1" spc="-10" dirty="0">
                <a:latin typeface="Calibri"/>
                <a:cs typeface="Calibri"/>
              </a:rPr>
              <a:t>trust fails to </a:t>
            </a:r>
            <a:r>
              <a:rPr sz="1750" b="1" spc="-15" dirty="0">
                <a:latin typeface="Calibri"/>
                <a:cs typeface="Calibri"/>
              </a:rPr>
              <a:t>make </a:t>
            </a:r>
            <a:r>
              <a:rPr sz="1750" b="1" spc="-10" dirty="0">
                <a:latin typeface="Calibri"/>
                <a:cs typeface="Calibri"/>
              </a:rPr>
              <a:t>application </a:t>
            </a:r>
            <a:r>
              <a:rPr sz="1750" b="1" spc="-15" dirty="0">
                <a:latin typeface="Calibri"/>
                <a:cs typeface="Calibri"/>
              </a:rPr>
              <a:t>for re registration </a:t>
            </a:r>
            <a:r>
              <a:rPr sz="1750" b="1" spc="-10" dirty="0">
                <a:latin typeface="Calibri"/>
                <a:cs typeface="Calibri"/>
              </a:rPr>
              <a:t>or </a:t>
            </a:r>
            <a:r>
              <a:rPr sz="1750" b="1" spc="-15" dirty="0">
                <a:latin typeface="Calibri"/>
                <a:cs typeface="Calibri"/>
              </a:rPr>
              <a:t>re </a:t>
            </a:r>
            <a:r>
              <a:rPr sz="1750" b="1" spc="-10" dirty="0">
                <a:latin typeface="Calibri"/>
                <a:cs typeface="Calibri"/>
              </a:rPr>
              <a:t>approval </a:t>
            </a:r>
            <a:r>
              <a:rPr sz="1750" b="1" dirty="0">
                <a:latin typeface="Calibri"/>
                <a:cs typeface="Calibri"/>
              </a:rPr>
              <a:t>or </a:t>
            </a:r>
            <a:r>
              <a:rPr sz="1750" b="1" spc="-10" dirty="0">
                <a:latin typeface="Calibri"/>
                <a:cs typeface="Calibri"/>
              </a:rPr>
              <a:t>regular </a:t>
            </a:r>
            <a:r>
              <a:rPr sz="1750" b="1" spc="-5" dirty="0">
                <a:latin typeface="Calibri"/>
                <a:cs typeface="Calibri"/>
              </a:rPr>
              <a:t> </a:t>
            </a:r>
            <a:r>
              <a:rPr sz="1750" b="1" spc="-15" dirty="0">
                <a:latin typeface="Calibri"/>
                <a:cs typeface="Calibri"/>
              </a:rPr>
              <a:t>registration </a:t>
            </a:r>
            <a:r>
              <a:rPr sz="1750" b="1" spc="-10" dirty="0">
                <a:latin typeface="Calibri"/>
                <a:cs typeface="Calibri"/>
              </a:rPr>
              <a:t>or </a:t>
            </a:r>
            <a:r>
              <a:rPr sz="1750" b="1" spc="-15" dirty="0">
                <a:latin typeface="Calibri"/>
                <a:cs typeface="Calibri"/>
              </a:rPr>
              <a:t>regular</a:t>
            </a:r>
            <a:r>
              <a:rPr sz="1750" b="1" spc="365" dirty="0">
                <a:latin typeface="Calibri"/>
                <a:cs typeface="Calibri"/>
              </a:rPr>
              <a:t> </a:t>
            </a:r>
            <a:r>
              <a:rPr sz="1750" b="1" spc="-15" dirty="0">
                <a:latin typeface="Calibri"/>
                <a:cs typeface="Calibri"/>
              </a:rPr>
              <a:t>approval </a:t>
            </a:r>
            <a:r>
              <a:rPr sz="1750" b="1" spc="-5" dirty="0">
                <a:latin typeface="Calibri"/>
                <a:cs typeface="Calibri"/>
              </a:rPr>
              <a:t>within the </a:t>
            </a:r>
            <a:r>
              <a:rPr sz="1750" b="1" spc="-15" dirty="0">
                <a:latin typeface="Calibri"/>
                <a:cs typeface="Calibri"/>
              </a:rPr>
              <a:t>stipulated </a:t>
            </a:r>
            <a:r>
              <a:rPr sz="1750" b="1" spc="-5" dirty="0">
                <a:latin typeface="Calibri"/>
                <a:cs typeface="Calibri"/>
              </a:rPr>
              <a:t>time, it shall </a:t>
            </a:r>
            <a:r>
              <a:rPr sz="1750" b="1" dirty="0">
                <a:latin typeface="Calibri"/>
                <a:cs typeface="Calibri"/>
              </a:rPr>
              <a:t>be deemed </a:t>
            </a:r>
            <a:r>
              <a:rPr sz="1750" b="1" spc="-10" dirty="0">
                <a:latin typeface="Calibri"/>
                <a:cs typeface="Calibri"/>
              </a:rPr>
              <a:t>to </a:t>
            </a:r>
            <a:r>
              <a:rPr sz="1750" b="1" spc="-5" dirty="0">
                <a:latin typeface="Calibri"/>
                <a:cs typeface="Calibri"/>
              </a:rPr>
              <a:t> </a:t>
            </a:r>
            <a:r>
              <a:rPr sz="1750" b="1" spc="-15" dirty="0">
                <a:latin typeface="Calibri"/>
                <a:cs typeface="Calibri"/>
              </a:rPr>
              <a:t>have</a:t>
            </a:r>
            <a:r>
              <a:rPr sz="1750" b="1" spc="-10" dirty="0">
                <a:latin typeface="Calibri"/>
                <a:cs typeface="Calibri"/>
              </a:rPr>
              <a:t> </a:t>
            </a:r>
            <a:r>
              <a:rPr sz="1750" b="1" spc="-5" dirty="0">
                <a:latin typeface="Calibri"/>
                <a:cs typeface="Calibri"/>
              </a:rPr>
              <a:t>been </a:t>
            </a:r>
            <a:r>
              <a:rPr sz="1750" b="1" spc="-10" dirty="0">
                <a:latin typeface="Calibri"/>
                <a:cs typeface="Calibri"/>
              </a:rPr>
              <a:t>converted </a:t>
            </a:r>
            <a:r>
              <a:rPr sz="1750" b="1" spc="-15" dirty="0">
                <a:latin typeface="Calibri"/>
                <a:cs typeface="Calibri"/>
              </a:rPr>
              <a:t>into any </a:t>
            </a:r>
            <a:r>
              <a:rPr sz="1750" b="1" spc="-10" dirty="0">
                <a:latin typeface="Calibri"/>
                <a:cs typeface="Calibri"/>
              </a:rPr>
              <a:t>form </a:t>
            </a:r>
            <a:r>
              <a:rPr sz="1750" b="1" spc="-5" dirty="0">
                <a:latin typeface="Calibri"/>
                <a:cs typeface="Calibri"/>
              </a:rPr>
              <a:t>that is not </a:t>
            </a:r>
            <a:r>
              <a:rPr sz="1750" b="1" spc="-10" dirty="0">
                <a:latin typeface="Calibri"/>
                <a:cs typeface="Calibri"/>
              </a:rPr>
              <a:t>eligible </a:t>
            </a:r>
            <a:r>
              <a:rPr sz="1750" b="1" spc="-15" dirty="0">
                <a:latin typeface="Calibri"/>
                <a:cs typeface="Calibri"/>
              </a:rPr>
              <a:t>for registration </a:t>
            </a:r>
            <a:r>
              <a:rPr sz="1750" b="1" dirty="0">
                <a:latin typeface="Calibri"/>
                <a:cs typeface="Calibri"/>
              </a:rPr>
              <a:t>or </a:t>
            </a:r>
            <a:r>
              <a:rPr sz="1750" b="1" spc="-10" dirty="0">
                <a:latin typeface="Calibri"/>
                <a:cs typeface="Calibri"/>
              </a:rPr>
              <a:t>approval. It </a:t>
            </a:r>
            <a:r>
              <a:rPr sz="1750" b="1" spc="-5" dirty="0">
                <a:latin typeface="Calibri"/>
                <a:cs typeface="Calibri"/>
              </a:rPr>
              <a:t> </a:t>
            </a:r>
            <a:r>
              <a:rPr sz="1750" b="1" dirty="0">
                <a:latin typeface="Calibri"/>
                <a:cs typeface="Calibri"/>
              </a:rPr>
              <a:t>will</a:t>
            </a:r>
            <a:r>
              <a:rPr sz="1750" b="1" spc="355" dirty="0">
                <a:latin typeface="Calibri"/>
                <a:cs typeface="Calibri"/>
              </a:rPr>
              <a:t> </a:t>
            </a:r>
            <a:r>
              <a:rPr sz="1750" b="1" spc="-10" dirty="0">
                <a:latin typeface="Calibri"/>
                <a:cs typeface="Calibri"/>
              </a:rPr>
              <a:t>attract</a:t>
            </a:r>
            <a:r>
              <a:rPr sz="1750" b="1" spc="-40" dirty="0">
                <a:latin typeface="Calibri"/>
                <a:cs typeface="Calibri"/>
              </a:rPr>
              <a:t> </a:t>
            </a:r>
            <a:r>
              <a:rPr sz="1750" b="1" spc="-5" dirty="0">
                <a:latin typeface="Calibri"/>
                <a:cs typeface="Calibri"/>
              </a:rPr>
              <a:t>exit</a:t>
            </a:r>
            <a:r>
              <a:rPr sz="1750" b="1" spc="-40" dirty="0">
                <a:latin typeface="Calibri"/>
                <a:cs typeface="Calibri"/>
              </a:rPr>
              <a:t> </a:t>
            </a:r>
            <a:r>
              <a:rPr sz="1750" b="1" spc="-5" dirty="0">
                <a:latin typeface="Calibri"/>
                <a:cs typeface="Calibri"/>
              </a:rPr>
              <a:t>tax.</a:t>
            </a:r>
            <a:endParaRPr sz="1750">
              <a:latin typeface="Calibri"/>
              <a:cs typeface="Calibri"/>
            </a:endParaRPr>
          </a:p>
          <a:p>
            <a:pPr marL="287655" indent="-224790" algn="just">
              <a:lnSpc>
                <a:spcPct val="100000"/>
              </a:lnSpc>
              <a:spcBef>
                <a:spcPts val="1255"/>
              </a:spcBef>
              <a:buFont typeface="Symbol"/>
              <a:buChar char=""/>
              <a:tabLst>
                <a:tab pos="288290" algn="l"/>
              </a:tabLst>
            </a:pPr>
            <a:r>
              <a:rPr sz="1750" b="1" spc="-10" dirty="0">
                <a:latin typeface="Calibri"/>
                <a:cs typeface="Calibri"/>
              </a:rPr>
              <a:t>Procedural</a:t>
            </a:r>
            <a:r>
              <a:rPr sz="1750" b="1" spc="-45" dirty="0">
                <a:latin typeface="Calibri"/>
                <a:cs typeface="Calibri"/>
              </a:rPr>
              <a:t> </a:t>
            </a:r>
            <a:r>
              <a:rPr sz="1750" b="1" spc="-5" dirty="0">
                <a:latin typeface="Calibri"/>
                <a:cs typeface="Calibri"/>
              </a:rPr>
              <a:t>part and definition</a:t>
            </a:r>
            <a:r>
              <a:rPr sz="1750" b="1" spc="-40" dirty="0">
                <a:latin typeface="Calibri"/>
                <a:cs typeface="Calibri"/>
              </a:rPr>
              <a:t> </a:t>
            </a:r>
            <a:r>
              <a:rPr sz="1750" b="1" spc="-5" dirty="0">
                <a:latin typeface="Calibri"/>
                <a:cs typeface="Calibri"/>
              </a:rPr>
              <a:t>part </a:t>
            </a:r>
            <a:r>
              <a:rPr sz="1750" b="1" spc="-10" dirty="0">
                <a:latin typeface="Calibri"/>
                <a:cs typeface="Calibri"/>
              </a:rPr>
              <a:t>are</a:t>
            </a:r>
            <a:r>
              <a:rPr sz="1750" b="1" spc="15" dirty="0">
                <a:latin typeface="Calibri"/>
                <a:cs typeface="Calibri"/>
              </a:rPr>
              <a:t> </a:t>
            </a:r>
            <a:r>
              <a:rPr sz="1750" b="1" spc="-5" dirty="0">
                <a:latin typeface="Calibri"/>
                <a:cs typeface="Calibri"/>
              </a:rPr>
              <a:t>also</a:t>
            </a:r>
            <a:r>
              <a:rPr sz="1750" b="1" spc="10" dirty="0">
                <a:latin typeface="Calibri"/>
                <a:cs typeface="Calibri"/>
              </a:rPr>
              <a:t> </a:t>
            </a:r>
            <a:r>
              <a:rPr sz="1750" b="1" spc="-5" dirty="0">
                <a:latin typeface="Calibri"/>
                <a:cs typeface="Calibri"/>
              </a:rPr>
              <a:t>amended.</a:t>
            </a:r>
            <a:endParaRPr sz="1750">
              <a:latin typeface="Calibri"/>
              <a:cs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9562610" y="7149324"/>
            <a:ext cx="221615" cy="193040"/>
          </a:xfrm>
          <a:prstGeom prst="rect">
            <a:avLst/>
          </a:prstGeom>
        </p:spPr>
        <p:txBody>
          <a:bodyPr vert="horz" wrap="square" lIns="0" tIns="0" rIns="0" bIns="0" rtlCol="0">
            <a:spAutoFit/>
          </a:bodyPr>
          <a:lstStyle/>
          <a:p>
            <a:pPr marL="12700">
              <a:lnSpc>
                <a:spcPts val="1350"/>
              </a:lnSpc>
            </a:pPr>
            <a:r>
              <a:rPr sz="1300" spc="10" dirty="0">
                <a:solidFill>
                  <a:srgbClr val="878787"/>
                </a:solidFill>
                <a:latin typeface="Calibri"/>
                <a:cs typeface="Calibri"/>
              </a:rPr>
              <a:t>39</a:t>
            </a:r>
            <a:endParaRPr sz="1300">
              <a:latin typeface="Calibri"/>
              <a:cs typeface="Calibri"/>
            </a:endParaRPr>
          </a:p>
        </p:txBody>
      </p:sp>
      <p:graphicFrame>
        <p:nvGraphicFramePr>
          <p:cNvPr id="2" name="object 2"/>
          <p:cNvGraphicFramePr>
            <a:graphicFrameLocks noGrp="1"/>
          </p:cNvGraphicFramePr>
          <p:nvPr/>
        </p:nvGraphicFramePr>
        <p:xfrm>
          <a:off x="1270253" y="785621"/>
          <a:ext cx="8124189" cy="6175247"/>
        </p:xfrm>
        <a:graphic>
          <a:graphicData uri="http://schemas.openxmlformats.org/drawingml/2006/table">
            <a:tbl>
              <a:tblPr firstRow="1" bandRow="1">
                <a:tableStyleId>{2D5ABB26-0587-4C30-8999-92F81FD0307C}</a:tableStyleId>
              </a:tblPr>
              <a:tblGrid>
                <a:gridCol w="1972310">
                  <a:extLst>
                    <a:ext uri="{9D8B030D-6E8A-4147-A177-3AD203B41FA5}">
                      <a16:colId xmlns:a16="http://schemas.microsoft.com/office/drawing/2014/main" val="20000"/>
                    </a:ext>
                  </a:extLst>
                </a:gridCol>
                <a:gridCol w="1971039">
                  <a:extLst>
                    <a:ext uri="{9D8B030D-6E8A-4147-A177-3AD203B41FA5}">
                      <a16:colId xmlns:a16="http://schemas.microsoft.com/office/drawing/2014/main" val="20001"/>
                    </a:ext>
                  </a:extLst>
                </a:gridCol>
                <a:gridCol w="4180840">
                  <a:extLst>
                    <a:ext uri="{9D8B030D-6E8A-4147-A177-3AD203B41FA5}">
                      <a16:colId xmlns:a16="http://schemas.microsoft.com/office/drawing/2014/main" val="20002"/>
                    </a:ext>
                  </a:extLst>
                </a:gridCol>
              </a:tblGrid>
              <a:tr h="819912">
                <a:tc gridSpan="3">
                  <a:txBody>
                    <a:bodyPr/>
                    <a:lstStyle/>
                    <a:p>
                      <a:pPr marL="118745">
                        <a:lnSpc>
                          <a:spcPts val="2985"/>
                        </a:lnSpc>
                      </a:pPr>
                      <a:r>
                        <a:rPr sz="2500" b="1" spc="15" dirty="0">
                          <a:solidFill>
                            <a:srgbClr val="FF0000"/>
                          </a:solidFill>
                          <a:latin typeface="Calibri"/>
                          <a:cs typeface="Calibri"/>
                        </a:rPr>
                        <a:t>FA</a:t>
                      </a:r>
                      <a:r>
                        <a:rPr sz="2500" b="1" dirty="0">
                          <a:solidFill>
                            <a:srgbClr val="FF0000"/>
                          </a:solidFill>
                          <a:latin typeface="Calibri"/>
                          <a:cs typeface="Calibri"/>
                        </a:rPr>
                        <a:t> </a:t>
                      </a:r>
                      <a:r>
                        <a:rPr sz="2500" b="1" spc="10" dirty="0">
                          <a:solidFill>
                            <a:srgbClr val="FF0000"/>
                          </a:solidFill>
                          <a:latin typeface="Calibri"/>
                          <a:cs typeface="Calibri"/>
                        </a:rPr>
                        <a:t>2023</a:t>
                      </a:r>
                      <a:r>
                        <a:rPr sz="2500" b="1" spc="30" dirty="0">
                          <a:solidFill>
                            <a:srgbClr val="FF0000"/>
                          </a:solidFill>
                          <a:latin typeface="Calibri"/>
                          <a:cs typeface="Calibri"/>
                        </a:rPr>
                        <a:t> </a:t>
                      </a:r>
                      <a:r>
                        <a:rPr sz="2500" b="1" spc="5" dirty="0">
                          <a:solidFill>
                            <a:srgbClr val="FF0000"/>
                          </a:solidFill>
                          <a:latin typeface="Calibri"/>
                          <a:cs typeface="Calibri"/>
                        </a:rPr>
                        <a:t>- </a:t>
                      </a:r>
                      <a:r>
                        <a:rPr sz="2500" b="1" spc="10" dirty="0">
                          <a:solidFill>
                            <a:srgbClr val="FF0000"/>
                          </a:solidFill>
                          <a:latin typeface="Calibri"/>
                          <a:cs typeface="Calibri"/>
                        </a:rPr>
                        <a:t>Alignment</a:t>
                      </a:r>
                      <a:r>
                        <a:rPr sz="2500" b="1" dirty="0">
                          <a:solidFill>
                            <a:srgbClr val="FF0000"/>
                          </a:solidFill>
                          <a:latin typeface="Calibri"/>
                          <a:cs typeface="Calibri"/>
                        </a:rPr>
                        <a:t> </a:t>
                      </a:r>
                      <a:r>
                        <a:rPr sz="2500" b="1" spc="15" dirty="0">
                          <a:solidFill>
                            <a:srgbClr val="FF0000"/>
                          </a:solidFill>
                          <a:latin typeface="Calibri"/>
                          <a:cs typeface="Calibri"/>
                        </a:rPr>
                        <a:t>of</a:t>
                      </a:r>
                      <a:r>
                        <a:rPr sz="2500" b="1" spc="30" dirty="0">
                          <a:solidFill>
                            <a:srgbClr val="FF0000"/>
                          </a:solidFill>
                          <a:latin typeface="Calibri"/>
                          <a:cs typeface="Calibri"/>
                        </a:rPr>
                        <a:t> </a:t>
                      </a:r>
                      <a:r>
                        <a:rPr sz="2500" b="1" spc="5" dirty="0">
                          <a:solidFill>
                            <a:srgbClr val="FF0000"/>
                          </a:solidFill>
                          <a:latin typeface="Calibri"/>
                          <a:cs typeface="Calibri"/>
                        </a:rPr>
                        <a:t>ITR,</a:t>
                      </a:r>
                      <a:r>
                        <a:rPr sz="2500" b="1" spc="25" dirty="0">
                          <a:solidFill>
                            <a:srgbClr val="FF0000"/>
                          </a:solidFill>
                          <a:latin typeface="Calibri"/>
                          <a:cs typeface="Calibri"/>
                        </a:rPr>
                        <a:t> </a:t>
                      </a:r>
                      <a:r>
                        <a:rPr sz="2500" b="1" spc="10" dirty="0">
                          <a:solidFill>
                            <a:srgbClr val="FF0000"/>
                          </a:solidFill>
                          <a:latin typeface="Calibri"/>
                          <a:cs typeface="Calibri"/>
                        </a:rPr>
                        <a:t>Accumulation</a:t>
                      </a:r>
                      <a:r>
                        <a:rPr sz="2500" b="1" spc="25" dirty="0">
                          <a:solidFill>
                            <a:srgbClr val="FF0000"/>
                          </a:solidFill>
                          <a:latin typeface="Calibri"/>
                          <a:cs typeface="Calibri"/>
                        </a:rPr>
                        <a:t> </a:t>
                      </a:r>
                      <a:r>
                        <a:rPr sz="2500" b="1" spc="15" dirty="0">
                          <a:solidFill>
                            <a:srgbClr val="FF0000"/>
                          </a:solidFill>
                          <a:latin typeface="Calibri"/>
                          <a:cs typeface="Calibri"/>
                        </a:rPr>
                        <a:t>and</a:t>
                      </a:r>
                      <a:r>
                        <a:rPr sz="2500" b="1" spc="30" dirty="0">
                          <a:solidFill>
                            <a:srgbClr val="FF0000"/>
                          </a:solidFill>
                          <a:latin typeface="Calibri"/>
                          <a:cs typeface="Calibri"/>
                        </a:rPr>
                        <a:t> </a:t>
                      </a:r>
                      <a:r>
                        <a:rPr sz="2500" b="1" spc="10" dirty="0">
                          <a:solidFill>
                            <a:srgbClr val="FF0000"/>
                          </a:solidFill>
                          <a:latin typeface="Calibri"/>
                          <a:cs typeface="Calibri"/>
                        </a:rPr>
                        <a:t>Audit</a:t>
                      </a:r>
                      <a:r>
                        <a:rPr sz="2500" b="1" spc="55" dirty="0">
                          <a:solidFill>
                            <a:srgbClr val="FF0000"/>
                          </a:solidFill>
                          <a:latin typeface="Calibri"/>
                          <a:cs typeface="Calibri"/>
                        </a:rPr>
                        <a:t> </a:t>
                      </a:r>
                      <a:r>
                        <a:rPr sz="2500" b="1" spc="5" dirty="0">
                          <a:solidFill>
                            <a:srgbClr val="FF0000"/>
                          </a:solidFill>
                          <a:latin typeface="Calibri"/>
                          <a:cs typeface="Calibri"/>
                        </a:rPr>
                        <a:t>report</a:t>
                      </a:r>
                      <a:endParaRPr sz="2500">
                        <a:latin typeface="Calibri"/>
                        <a:cs typeface="Calibri"/>
                      </a:endParaRPr>
                    </a:p>
                    <a:p>
                      <a:pPr marL="118745">
                        <a:lnSpc>
                          <a:spcPct val="100000"/>
                        </a:lnSpc>
                        <a:spcBef>
                          <a:spcPts val="310"/>
                        </a:spcBef>
                      </a:pPr>
                      <a:r>
                        <a:rPr sz="2500" b="1" spc="10" dirty="0">
                          <a:solidFill>
                            <a:srgbClr val="FF0000"/>
                          </a:solidFill>
                          <a:latin typeface="Calibri"/>
                          <a:cs typeface="Calibri"/>
                        </a:rPr>
                        <a:t>due</a:t>
                      </a:r>
                      <a:r>
                        <a:rPr sz="2500" b="1" spc="-5" dirty="0">
                          <a:solidFill>
                            <a:srgbClr val="FF0000"/>
                          </a:solidFill>
                          <a:latin typeface="Calibri"/>
                          <a:cs typeface="Calibri"/>
                        </a:rPr>
                        <a:t> </a:t>
                      </a:r>
                      <a:r>
                        <a:rPr sz="2500" b="1" spc="5" dirty="0">
                          <a:solidFill>
                            <a:srgbClr val="FF0000"/>
                          </a:solidFill>
                          <a:latin typeface="Calibri"/>
                          <a:cs typeface="Calibri"/>
                        </a:rPr>
                        <a:t>dates</a:t>
                      </a:r>
                      <a:endParaRPr sz="250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819911">
                <a:tc>
                  <a:txBody>
                    <a:bodyPr/>
                    <a:lstStyle/>
                    <a:p>
                      <a:pPr algn="ctr">
                        <a:lnSpc>
                          <a:spcPts val="2090"/>
                        </a:lnSpc>
                      </a:pPr>
                      <a:r>
                        <a:rPr sz="1750" b="1" dirty="0">
                          <a:latin typeface="Calibri"/>
                          <a:cs typeface="Calibri"/>
                        </a:rPr>
                        <a:t>Section:</a:t>
                      </a:r>
                      <a:r>
                        <a:rPr sz="1750" b="1" spc="-75" dirty="0">
                          <a:latin typeface="Calibri"/>
                          <a:cs typeface="Calibri"/>
                        </a:rPr>
                        <a:t> </a:t>
                      </a:r>
                      <a:r>
                        <a:rPr sz="1750" b="1" spc="5" dirty="0">
                          <a:latin typeface="Calibri"/>
                          <a:cs typeface="Calibri"/>
                        </a:rPr>
                        <a:t>Regimes</a:t>
                      </a:r>
                      <a:r>
                        <a:rPr sz="1750" b="1" spc="-60" dirty="0">
                          <a:latin typeface="Calibri"/>
                          <a:cs typeface="Calibri"/>
                        </a:rPr>
                        <a:t> </a:t>
                      </a:r>
                      <a:r>
                        <a:rPr sz="1750" b="1" spc="5" dirty="0">
                          <a:latin typeface="Calibri"/>
                          <a:cs typeface="Calibri"/>
                        </a:rPr>
                        <a:t>1</a:t>
                      </a:r>
                      <a:endParaRPr sz="1750">
                        <a:latin typeface="Calibri"/>
                        <a:cs typeface="Calibri"/>
                      </a:endParaRPr>
                    </a:p>
                    <a:p>
                      <a:pPr algn="ctr">
                        <a:lnSpc>
                          <a:spcPct val="100000"/>
                        </a:lnSpc>
                        <a:spcBef>
                          <a:spcPts val="1345"/>
                        </a:spcBef>
                      </a:pPr>
                      <a:r>
                        <a:rPr sz="1750" b="1" spc="5" dirty="0">
                          <a:latin typeface="Calibri"/>
                          <a:cs typeface="Calibri"/>
                        </a:rPr>
                        <a:t>&amp;</a:t>
                      </a:r>
                      <a:r>
                        <a:rPr sz="1750" b="1" spc="-90" dirty="0">
                          <a:latin typeface="Calibri"/>
                          <a:cs typeface="Calibri"/>
                        </a:rPr>
                        <a:t> </a:t>
                      </a:r>
                      <a:r>
                        <a:rPr sz="1750" b="1" spc="5" dirty="0">
                          <a:latin typeface="Calibri"/>
                          <a:cs typeface="Calibri"/>
                        </a:rPr>
                        <a:t>2</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635" algn="ctr">
                        <a:lnSpc>
                          <a:spcPts val="2090"/>
                        </a:lnSpc>
                      </a:pPr>
                      <a:r>
                        <a:rPr sz="1750" b="1" spc="5" dirty="0">
                          <a:latin typeface="Calibri"/>
                          <a:cs typeface="Calibri"/>
                        </a:rPr>
                        <a:t>Clause</a:t>
                      </a:r>
                      <a:r>
                        <a:rPr sz="1750" b="1" spc="-30" dirty="0">
                          <a:latin typeface="Calibri"/>
                          <a:cs typeface="Calibri"/>
                        </a:rPr>
                        <a:t> </a:t>
                      </a:r>
                      <a:r>
                        <a:rPr sz="1750" b="1" spc="-5" dirty="0">
                          <a:latin typeface="Calibri"/>
                          <a:cs typeface="Calibri"/>
                        </a:rPr>
                        <a:t>of</a:t>
                      </a:r>
                      <a:r>
                        <a:rPr sz="1750" b="1" dirty="0">
                          <a:latin typeface="Calibri"/>
                          <a:cs typeface="Calibri"/>
                        </a:rPr>
                        <a:t> </a:t>
                      </a:r>
                      <a:r>
                        <a:rPr sz="1750" b="1" spc="-5" dirty="0">
                          <a:latin typeface="Calibri"/>
                          <a:cs typeface="Calibri"/>
                        </a:rPr>
                        <a:t>FB:</a:t>
                      </a:r>
                      <a:r>
                        <a:rPr sz="1750" b="1" spc="-30" dirty="0">
                          <a:latin typeface="Calibri"/>
                          <a:cs typeface="Calibri"/>
                        </a:rPr>
                        <a:t> </a:t>
                      </a:r>
                      <a:r>
                        <a:rPr sz="1750" b="1" spc="5" dirty="0">
                          <a:latin typeface="Calibri"/>
                          <a:cs typeface="Calibri"/>
                        </a:rPr>
                        <a:t>5</a:t>
                      </a:r>
                      <a:r>
                        <a:rPr sz="1750" b="1" spc="-30" dirty="0">
                          <a:latin typeface="Calibri"/>
                          <a:cs typeface="Calibri"/>
                        </a:rPr>
                        <a:t> </a:t>
                      </a:r>
                      <a:r>
                        <a:rPr sz="1750" b="1" spc="10" dirty="0">
                          <a:latin typeface="Calibri"/>
                          <a:cs typeface="Calibri"/>
                        </a:rPr>
                        <a:t>and</a:t>
                      </a:r>
                      <a:endParaRPr sz="1750">
                        <a:latin typeface="Calibri"/>
                        <a:cs typeface="Calibri"/>
                      </a:endParaRPr>
                    </a:p>
                    <a:p>
                      <a:pPr algn="ctr">
                        <a:lnSpc>
                          <a:spcPct val="100000"/>
                        </a:lnSpc>
                        <a:spcBef>
                          <a:spcPts val="1345"/>
                        </a:spcBef>
                      </a:pPr>
                      <a:r>
                        <a:rPr sz="1750" b="1" dirty="0">
                          <a:latin typeface="Calibri"/>
                          <a:cs typeface="Calibri"/>
                        </a:rPr>
                        <a:t>7</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74295">
                        <a:lnSpc>
                          <a:spcPts val="2090"/>
                        </a:lnSpc>
                      </a:pPr>
                      <a:r>
                        <a:rPr sz="1750" b="1" dirty="0">
                          <a:latin typeface="Calibri"/>
                          <a:cs typeface="Calibri"/>
                        </a:rPr>
                        <a:t>Effective</a:t>
                      </a:r>
                      <a:r>
                        <a:rPr sz="1750" b="1" spc="-80" dirty="0">
                          <a:latin typeface="Calibri"/>
                          <a:cs typeface="Calibri"/>
                        </a:rPr>
                        <a:t> </a:t>
                      </a:r>
                      <a:r>
                        <a:rPr sz="1750" b="1" spc="5" dirty="0">
                          <a:latin typeface="Calibri"/>
                          <a:cs typeface="Calibri"/>
                        </a:rPr>
                        <a:t>date:</a:t>
                      </a:r>
                      <a:r>
                        <a:rPr sz="1750" b="1" spc="-25" dirty="0">
                          <a:latin typeface="Calibri"/>
                          <a:cs typeface="Calibri"/>
                        </a:rPr>
                        <a:t> </a:t>
                      </a:r>
                      <a:r>
                        <a:rPr sz="1750" b="1" dirty="0">
                          <a:latin typeface="Calibri"/>
                          <a:cs typeface="Calibri"/>
                        </a:rPr>
                        <a:t>AY</a:t>
                      </a:r>
                      <a:r>
                        <a:rPr sz="1750" b="1" spc="-15" dirty="0">
                          <a:latin typeface="Calibri"/>
                          <a:cs typeface="Calibri"/>
                        </a:rPr>
                        <a:t> </a:t>
                      </a:r>
                      <a:r>
                        <a:rPr sz="1750" b="1" spc="5" dirty="0">
                          <a:latin typeface="Calibri"/>
                          <a:cs typeface="Calibri"/>
                        </a:rPr>
                        <a:t>2023-24</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4535424">
                <a:tc gridSpan="3">
                  <a:txBody>
                    <a:bodyPr/>
                    <a:lstStyle/>
                    <a:p>
                      <a:pPr marL="73025">
                        <a:lnSpc>
                          <a:spcPts val="2090"/>
                        </a:lnSpc>
                      </a:pPr>
                      <a:r>
                        <a:rPr sz="1750" b="1" u="heavy" dirty="0">
                          <a:uFill>
                            <a:solidFill>
                              <a:srgbClr val="000000"/>
                            </a:solidFill>
                          </a:uFill>
                          <a:latin typeface="Calibri"/>
                          <a:cs typeface="Calibri"/>
                        </a:rPr>
                        <a:t>Discussion</a:t>
                      </a:r>
                      <a:r>
                        <a:rPr sz="1750" b="1" u="heavy" spc="-55" dirty="0">
                          <a:uFill>
                            <a:solidFill>
                              <a:srgbClr val="000000"/>
                            </a:solidFill>
                          </a:uFill>
                          <a:latin typeface="Calibri"/>
                          <a:cs typeface="Calibri"/>
                        </a:rPr>
                        <a:t> </a:t>
                      </a:r>
                      <a:r>
                        <a:rPr sz="1750" b="1" i="1" u="heavy" spc="5" dirty="0">
                          <a:uFill>
                            <a:solidFill>
                              <a:srgbClr val="000000"/>
                            </a:solidFill>
                          </a:uFill>
                          <a:latin typeface="Calibri"/>
                          <a:cs typeface="Calibri"/>
                        </a:rPr>
                        <a:t>(Also</a:t>
                      </a:r>
                      <a:r>
                        <a:rPr sz="1750" b="1" i="1" u="heavy" spc="-30" dirty="0">
                          <a:uFill>
                            <a:solidFill>
                              <a:srgbClr val="000000"/>
                            </a:solidFill>
                          </a:uFill>
                          <a:latin typeface="Calibri"/>
                          <a:cs typeface="Calibri"/>
                        </a:rPr>
                        <a:t> </a:t>
                      </a:r>
                      <a:r>
                        <a:rPr sz="1750" b="1" i="1" u="heavy" dirty="0">
                          <a:uFill>
                            <a:solidFill>
                              <a:srgbClr val="000000"/>
                            </a:solidFill>
                          </a:uFill>
                          <a:latin typeface="Calibri"/>
                          <a:cs typeface="Calibri"/>
                        </a:rPr>
                        <a:t>see</a:t>
                      </a:r>
                      <a:r>
                        <a:rPr sz="1750" b="1" i="1" u="heavy" spc="-15" dirty="0">
                          <a:uFill>
                            <a:solidFill>
                              <a:srgbClr val="000000"/>
                            </a:solidFill>
                          </a:uFill>
                          <a:latin typeface="Calibri"/>
                          <a:cs typeface="Calibri"/>
                        </a:rPr>
                        <a:t> </a:t>
                      </a:r>
                      <a:r>
                        <a:rPr sz="1750" b="1" i="1" u="heavy" dirty="0">
                          <a:uFill>
                            <a:solidFill>
                              <a:srgbClr val="000000"/>
                            </a:solidFill>
                          </a:uFill>
                          <a:latin typeface="Calibri"/>
                          <a:cs typeface="Calibri"/>
                        </a:rPr>
                        <a:t>Circular</a:t>
                      </a:r>
                      <a:r>
                        <a:rPr sz="1750" b="1" i="1" u="heavy" spc="-35" dirty="0">
                          <a:uFill>
                            <a:solidFill>
                              <a:srgbClr val="000000"/>
                            </a:solidFill>
                          </a:uFill>
                          <a:latin typeface="Calibri"/>
                          <a:cs typeface="Calibri"/>
                        </a:rPr>
                        <a:t> </a:t>
                      </a:r>
                      <a:r>
                        <a:rPr sz="1750" b="1" i="1" u="heavy" spc="5" dirty="0">
                          <a:uFill>
                            <a:solidFill>
                              <a:srgbClr val="000000"/>
                            </a:solidFill>
                          </a:uFill>
                          <a:latin typeface="Calibri"/>
                          <a:cs typeface="Calibri"/>
                        </a:rPr>
                        <a:t>dated</a:t>
                      </a:r>
                      <a:r>
                        <a:rPr sz="1750" b="1" i="1" u="heavy" spc="-30" dirty="0">
                          <a:uFill>
                            <a:solidFill>
                              <a:srgbClr val="000000"/>
                            </a:solidFill>
                          </a:uFill>
                          <a:latin typeface="Calibri"/>
                          <a:cs typeface="Calibri"/>
                        </a:rPr>
                        <a:t> </a:t>
                      </a:r>
                      <a:r>
                        <a:rPr sz="1750" b="1" i="1" u="heavy" spc="5" dirty="0">
                          <a:uFill>
                            <a:solidFill>
                              <a:srgbClr val="000000"/>
                            </a:solidFill>
                          </a:uFill>
                          <a:latin typeface="Calibri"/>
                          <a:cs typeface="Calibri"/>
                        </a:rPr>
                        <a:t>24.05.2023)</a:t>
                      </a:r>
                      <a:endParaRPr sz="1750">
                        <a:latin typeface="Calibri"/>
                        <a:cs typeface="Calibri"/>
                      </a:endParaRPr>
                    </a:p>
                    <a:p>
                      <a:pPr marL="325755" indent="-253365">
                        <a:lnSpc>
                          <a:spcPct val="100000"/>
                        </a:lnSpc>
                        <a:spcBef>
                          <a:spcPts val="1450"/>
                        </a:spcBef>
                        <a:buFont typeface="Symbol"/>
                        <a:buChar char=""/>
                        <a:tabLst>
                          <a:tab pos="325755" algn="l"/>
                          <a:tab pos="326390" algn="l"/>
                        </a:tabLst>
                      </a:pPr>
                      <a:r>
                        <a:rPr sz="1750" b="1" dirty="0">
                          <a:latin typeface="Calibri"/>
                          <a:cs typeface="Calibri"/>
                        </a:rPr>
                        <a:t>Presently</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graphicFrame>
        <p:nvGraphicFramePr>
          <p:cNvPr id="3" name="object 3"/>
          <p:cNvGraphicFramePr>
            <a:graphicFrameLocks noGrp="1"/>
          </p:cNvGraphicFramePr>
          <p:nvPr/>
        </p:nvGraphicFramePr>
        <p:xfrm>
          <a:off x="1561338" y="3033522"/>
          <a:ext cx="7017384" cy="3069333"/>
        </p:xfrm>
        <a:graphic>
          <a:graphicData uri="http://schemas.openxmlformats.org/drawingml/2006/table">
            <a:tbl>
              <a:tblPr firstRow="1" bandRow="1">
                <a:tableStyleId>{2D5ABB26-0587-4C30-8999-92F81FD0307C}</a:tableStyleId>
              </a:tblPr>
              <a:tblGrid>
                <a:gridCol w="1379220">
                  <a:extLst>
                    <a:ext uri="{9D8B030D-6E8A-4147-A177-3AD203B41FA5}">
                      <a16:colId xmlns:a16="http://schemas.microsoft.com/office/drawing/2014/main" val="20000"/>
                    </a:ext>
                  </a:extLst>
                </a:gridCol>
                <a:gridCol w="2820670">
                  <a:extLst>
                    <a:ext uri="{9D8B030D-6E8A-4147-A177-3AD203B41FA5}">
                      <a16:colId xmlns:a16="http://schemas.microsoft.com/office/drawing/2014/main" val="20001"/>
                    </a:ext>
                  </a:extLst>
                </a:gridCol>
                <a:gridCol w="2817494">
                  <a:extLst>
                    <a:ext uri="{9D8B030D-6E8A-4147-A177-3AD203B41FA5}">
                      <a16:colId xmlns:a16="http://schemas.microsoft.com/office/drawing/2014/main" val="20002"/>
                    </a:ext>
                  </a:extLst>
                </a:gridCol>
              </a:tblGrid>
              <a:tr h="411479">
                <a:tc>
                  <a:txBody>
                    <a:bodyPr/>
                    <a:lstStyle/>
                    <a:p>
                      <a:pPr marL="74295">
                        <a:lnSpc>
                          <a:spcPts val="2080"/>
                        </a:lnSpc>
                      </a:pPr>
                      <a:r>
                        <a:rPr sz="1750" b="1" spc="5" dirty="0">
                          <a:latin typeface="Calibri"/>
                          <a:cs typeface="Calibri"/>
                        </a:rPr>
                        <a:t>Due</a:t>
                      </a:r>
                      <a:r>
                        <a:rPr sz="1750" b="1" spc="-60" dirty="0">
                          <a:latin typeface="Calibri"/>
                          <a:cs typeface="Calibri"/>
                        </a:rPr>
                        <a:t> </a:t>
                      </a:r>
                      <a:r>
                        <a:rPr sz="1750" b="1" spc="10" dirty="0">
                          <a:latin typeface="Calibri"/>
                          <a:cs typeface="Calibri"/>
                        </a:rPr>
                        <a:t>date</a:t>
                      </a:r>
                      <a:r>
                        <a:rPr sz="1750" b="1" spc="-70" dirty="0">
                          <a:latin typeface="Calibri"/>
                          <a:cs typeface="Calibri"/>
                        </a:rPr>
                        <a:t> </a:t>
                      </a:r>
                      <a:r>
                        <a:rPr sz="1750" b="1" spc="5" dirty="0">
                          <a:latin typeface="Calibri"/>
                          <a:cs typeface="Calibri"/>
                        </a:rPr>
                        <a:t>for</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76200" algn="ctr">
                        <a:lnSpc>
                          <a:spcPts val="2080"/>
                        </a:lnSpc>
                      </a:pPr>
                      <a:r>
                        <a:rPr sz="1750" b="1" spc="5" dirty="0">
                          <a:latin typeface="Calibri"/>
                          <a:cs typeface="Calibri"/>
                        </a:rPr>
                        <a:t>Due</a:t>
                      </a:r>
                      <a:r>
                        <a:rPr sz="1750" b="1" spc="-70" dirty="0">
                          <a:latin typeface="Calibri"/>
                          <a:cs typeface="Calibri"/>
                        </a:rPr>
                        <a:t> </a:t>
                      </a:r>
                      <a:r>
                        <a:rPr sz="1750" b="1" spc="5" dirty="0">
                          <a:latin typeface="Calibri"/>
                          <a:cs typeface="Calibri"/>
                        </a:rPr>
                        <a:t>date</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74295" algn="ctr">
                        <a:lnSpc>
                          <a:spcPts val="2080"/>
                        </a:lnSpc>
                      </a:pPr>
                      <a:r>
                        <a:rPr sz="1750" b="1" spc="5" dirty="0">
                          <a:latin typeface="Calibri"/>
                          <a:cs typeface="Calibri"/>
                        </a:rPr>
                        <a:t>Remarks</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0"/>
                  </a:ext>
                </a:extLst>
              </a:tr>
              <a:tr h="414528">
                <a:tc>
                  <a:txBody>
                    <a:bodyPr/>
                    <a:lstStyle/>
                    <a:p>
                      <a:pPr marL="74295">
                        <a:lnSpc>
                          <a:spcPts val="2090"/>
                        </a:lnSpc>
                      </a:pPr>
                      <a:r>
                        <a:rPr sz="1750" b="1" dirty="0">
                          <a:latin typeface="Calibri"/>
                          <a:cs typeface="Calibri"/>
                        </a:rPr>
                        <a:t>ITR</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75565">
                        <a:lnSpc>
                          <a:spcPts val="2090"/>
                        </a:lnSpc>
                      </a:pPr>
                      <a:r>
                        <a:rPr sz="1750" b="1" spc="5" dirty="0">
                          <a:latin typeface="Calibri"/>
                          <a:cs typeface="Calibri"/>
                        </a:rPr>
                        <a:t>31</a:t>
                      </a:r>
                      <a:r>
                        <a:rPr sz="1650" b="1" spc="7" baseline="35353" dirty="0">
                          <a:latin typeface="Calibri"/>
                          <a:cs typeface="Calibri"/>
                        </a:rPr>
                        <a:t>st</a:t>
                      </a:r>
                      <a:r>
                        <a:rPr sz="1650" b="1" spc="97" baseline="35353" dirty="0">
                          <a:latin typeface="Calibri"/>
                          <a:cs typeface="Calibri"/>
                        </a:rPr>
                        <a:t> </a:t>
                      </a:r>
                      <a:r>
                        <a:rPr sz="1750" b="1" spc="5" dirty="0">
                          <a:latin typeface="Calibri"/>
                          <a:cs typeface="Calibri"/>
                        </a:rPr>
                        <a:t>July</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74295">
                        <a:lnSpc>
                          <a:spcPts val="2090"/>
                        </a:lnSpc>
                      </a:pPr>
                      <a:r>
                        <a:rPr sz="1750" b="1" spc="5" dirty="0">
                          <a:latin typeface="Calibri"/>
                          <a:cs typeface="Calibri"/>
                        </a:rPr>
                        <a:t>where</a:t>
                      </a:r>
                      <a:r>
                        <a:rPr sz="1750" b="1" spc="-25" dirty="0">
                          <a:latin typeface="Calibri"/>
                          <a:cs typeface="Calibri"/>
                        </a:rPr>
                        <a:t> </a:t>
                      </a:r>
                      <a:r>
                        <a:rPr sz="1750" b="1" dirty="0">
                          <a:latin typeface="Calibri"/>
                          <a:cs typeface="Calibri"/>
                        </a:rPr>
                        <a:t>there</a:t>
                      </a:r>
                      <a:r>
                        <a:rPr sz="1750" b="1" spc="-10" dirty="0">
                          <a:latin typeface="Calibri"/>
                          <a:cs typeface="Calibri"/>
                        </a:rPr>
                        <a:t> </a:t>
                      </a:r>
                      <a:r>
                        <a:rPr sz="1750" b="1" spc="-5" dirty="0">
                          <a:latin typeface="Calibri"/>
                          <a:cs typeface="Calibri"/>
                        </a:rPr>
                        <a:t>is</a:t>
                      </a:r>
                      <a:r>
                        <a:rPr sz="1750" b="1" spc="-35" dirty="0">
                          <a:latin typeface="Calibri"/>
                          <a:cs typeface="Calibri"/>
                        </a:rPr>
                        <a:t> </a:t>
                      </a:r>
                      <a:r>
                        <a:rPr sz="1750" b="1" spc="10" dirty="0">
                          <a:latin typeface="Calibri"/>
                          <a:cs typeface="Calibri"/>
                        </a:rPr>
                        <a:t>no</a:t>
                      </a:r>
                      <a:r>
                        <a:rPr sz="1750" b="1" spc="-10" dirty="0">
                          <a:latin typeface="Calibri"/>
                          <a:cs typeface="Calibri"/>
                        </a:rPr>
                        <a:t> </a:t>
                      </a:r>
                      <a:r>
                        <a:rPr sz="1750" b="1" dirty="0">
                          <a:latin typeface="Calibri"/>
                          <a:cs typeface="Calibri"/>
                        </a:rPr>
                        <a:t>audit</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413003">
                <a:tc>
                  <a:txBody>
                    <a:bodyPr/>
                    <a:lstStyle/>
                    <a:p>
                      <a:pPr>
                        <a:lnSpc>
                          <a:spcPct val="100000"/>
                        </a:lnSpc>
                      </a:pPr>
                      <a:endParaRPr sz="18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75565">
                        <a:lnSpc>
                          <a:spcPts val="2080"/>
                        </a:lnSpc>
                      </a:pPr>
                      <a:r>
                        <a:rPr sz="1750" b="1" spc="5" dirty="0">
                          <a:latin typeface="Calibri"/>
                          <a:cs typeface="Calibri"/>
                        </a:rPr>
                        <a:t>31</a:t>
                      </a:r>
                      <a:r>
                        <a:rPr sz="1650" b="1" spc="7" baseline="35353" dirty="0">
                          <a:latin typeface="Calibri"/>
                          <a:cs typeface="Calibri"/>
                        </a:rPr>
                        <a:t>st</a:t>
                      </a:r>
                      <a:r>
                        <a:rPr sz="1650" b="1" spc="127" baseline="35353" dirty="0">
                          <a:latin typeface="Calibri"/>
                          <a:cs typeface="Calibri"/>
                        </a:rPr>
                        <a:t> </a:t>
                      </a:r>
                      <a:r>
                        <a:rPr sz="1750" b="1" dirty="0">
                          <a:latin typeface="Calibri"/>
                          <a:cs typeface="Calibri"/>
                        </a:rPr>
                        <a:t>October</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74295">
                        <a:lnSpc>
                          <a:spcPts val="2080"/>
                        </a:lnSpc>
                      </a:pPr>
                      <a:r>
                        <a:rPr sz="1750" b="1" spc="5" dirty="0">
                          <a:latin typeface="Calibri"/>
                          <a:cs typeface="Calibri"/>
                        </a:rPr>
                        <a:t>where</a:t>
                      </a:r>
                      <a:r>
                        <a:rPr sz="1750" b="1" spc="-30" dirty="0">
                          <a:latin typeface="Calibri"/>
                          <a:cs typeface="Calibri"/>
                        </a:rPr>
                        <a:t> </a:t>
                      </a:r>
                      <a:r>
                        <a:rPr sz="1750" b="1" dirty="0">
                          <a:latin typeface="Calibri"/>
                          <a:cs typeface="Calibri"/>
                        </a:rPr>
                        <a:t>there</a:t>
                      </a:r>
                      <a:r>
                        <a:rPr sz="1750" b="1" spc="-50" dirty="0">
                          <a:latin typeface="Calibri"/>
                          <a:cs typeface="Calibri"/>
                        </a:rPr>
                        <a:t> </a:t>
                      </a:r>
                      <a:r>
                        <a:rPr sz="1750" b="1" spc="5" dirty="0">
                          <a:latin typeface="Calibri"/>
                          <a:cs typeface="Calibri"/>
                        </a:rPr>
                        <a:t>is</a:t>
                      </a:r>
                      <a:r>
                        <a:rPr sz="1750" b="1" spc="-40" dirty="0">
                          <a:latin typeface="Calibri"/>
                          <a:cs typeface="Calibri"/>
                        </a:rPr>
                        <a:t> </a:t>
                      </a:r>
                      <a:r>
                        <a:rPr sz="1750" b="1" spc="5" dirty="0">
                          <a:latin typeface="Calibri"/>
                          <a:cs typeface="Calibri"/>
                        </a:rPr>
                        <a:t>audit</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2"/>
                  </a:ext>
                </a:extLst>
              </a:tr>
              <a:tr h="819911">
                <a:tc>
                  <a:txBody>
                    <a:bodyPr/>
                    <a:lstStyle/>
                    <a:p>
                      <a:pPr marL="74295">
                        <a:lnSpc>
                          <a:spcPts val="2090"/>
                        </a:lnSpc>
                      </a:pPr>
                      <a:r>
                        <a:rPr sz="1750" b="1" dirty="0">
                          <a:latin typeface="Calibri"/>
                          <a:cs typeface="Calibri"/>
                        </a:rPr>
                        <a:t>Accumulation</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75565">
                        <a:lnSpc>
                          <a:spcPts val="2090"/>
                        </a:lnSpc>
                      </a:pPr>
                      <a:r>
                        <a:rPr sz="1750" b="1" spc="5" dirty="0">
                          <a:latin typeface="Calibri"/>
                          <a:cs typeface="Calibri"/>
                        </a:rPr>
                        <a:t>same</a:t>
                      </a:r>
                      <a:r>
                        <a:rPr sz="1750" b="1" spc="-50" dirty="0">
                          <a:latin typeface="Calibri"/>
                          <a:cs typeface="Calibri"/>
                        </a:rPr>
                        <a:t> </a:t>
                      </a:r>
                      <a:r>
                        <a:rPr sz="1750" b="1" spc="10" dirty="0">
                          <a:latin typeface="Calibri"/>
                          <a:cs typeface="Calibri"/>
                        </a:rPr>
                        <a:t>as</a:t>
                      </a:r>
                      <a:r>
                        <a:rPr sz="1750" b="1" spc="-35" dirty="0">
                          <a:latin typeface="Calibri"/>
                          <a:cs typeface="Calibri"/>
                        </a:rPr>
                        <a:t> </a:t>
                      </a:r>
                      <a:r>
                        <a:rPr sz="1750" b="1" dirty="0">
                          <a:latin typeface="Calibri"/>
                          <a:cs typeface="Calibri"/>
                        </a:rPr>
                        <a:t>ITR</a:t>
                      </a:r>
                      <a:r>
                        <a:rPr sz="1750" b="1" spc="-60" dirty="0">
                          <a:latin typeface="Calibri"/>
                          <a:cs typeface="Calibri"/>
                        </a:rPr>
                        <a:t> </a:t>
                      </a:r>
                      <a:r>
                        <a:rPr sz="1750" b="1" spc="10" dirty="0">
                          <a:latin typeface="Calibri"/>
                          <a:cs typeface="Calibri"/>
                        </a:rPr>
                        <a:t>due</a:t>
                      </a:r>
                      <a:r>
                        <a:rPr sz="1750" b="1" spc="-30" dirty="0">
                          <a:latin typeface="Calibri"/>
                          <a:cs typeface="Calibri"/>
                        </a:rPr>
                        <a:t> </a:t>
                      </a:r>
                      <a:r>
                        <a:rPr sz="1750" b="1" spc="5" dirty="0">
                          <a:latin typeface="Calibri"/>
                          <a:cs typeface="Calibri"/>
                        </a:rPr>
                        <a:t>date</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74295">
                        <a:lnSpc>
                          <a:spcPts val="2090"/>
                        </a:lnSpc>
                      </a:pPr>
                      <a:r>
                        <a:rPr sz="1750" b="1" spc="5" dirty="0">
                          <a:latin typeface="Calibri"/>
                          <a:cs typeface="Calibri"/>
                        </a:rPr>
                        <a:t>Form</a:t>
                      </a:r>
                      <a:r>
                        <a:rPr sz="1750" b="1" spc="-10" dirty="0">
                          <a:latin typeface="Calibri"/>
                          <a:cs typeface="Calibri"/>
                        </a:rPr>
                        <a:t> </a:t>
                      </a:r>
                      <a:r>
                        <a:rPr sz="1750" b="1" spc="5" dirty="0">
                          <a:latin typeface="Calibri"/>
                          <a:cs typeface="Calibri"/>
                        </a:rPr>
                        <a:t>10</a:t>
                      </a:r>
                      <a:r>
                        <a:rPr sz="1750" b="1" spc="-15" dirty="0">
                          <a:latin typeface="Calibri"/>
                          <a:cs typeface="Calibri"/>
                        </a:rPr>
                        <a:t> </a:t>
                      </a:r>
                      <a:r>
                        <a:rPr sz="1750" b="1" dirty="0">
                          <a:latin typeface="Calibri"/>
                          <a:cs typeface="Calibri"/>
                        </a:rPr>
                        <a:t>(section</a:t>
                      </a:r>
                      <a:r>
                        <a:rPr sz="1750" b="1" spc="-30" dirty="0">
                          <a:latin typeface="Calibri"/>
                          <a:cs typeface="Calibri"/>
                        </a:rPr>
                        <a:t> </a:t>
                      </a:r>
                      <a:r>
                        <a:rPr sz="1750" b="1" spc="5" dirty="0">
                          <a:latin typeface="Calibri"/>
                          <a:cs typeface="Calibri"/>
                        </a:rPr>
                        <a:t>11)</a:t>
                      </a:r>
                      <a:r>
                        <a:rPr sz="1750" b="1" spc="-40" dirty="0">
                          <a:latin typeface="Calibri"/>
                          <a:cs typeface="Calibri"/>
                        </a:rPr>
                        <a:t> </a:t>
                      </a:r>
                      <a:r>
                        <a:rPr sz="1750" b="1" spc="5" dirty="0">
                          <a:latin typeface="Calibri"/>
                          <a:cs typeface="Calibri"/>
                        </a:rPr>
                        <a:t>/</a:t>
                      </a:r>
                      <a:endParaRPr sz="1750">
                        <a:latin typeface="Calibri"/>
                        <a:cs typeface="Calibri"/>
                      </a:endParaRPr>
                    </a:p>
                    <a:p>
                      <a:pPr marL="74295">
                        <a:lnSpc>
                          <a:spcPct val="100000"/>
                        </a:lnSpc>
                        <a:spcBef>
                          <a:spcPts val="1345"/>
                        </a:spcBef>
                      </a:pPr>
                      <a:r>
                        <a:rPr sz="1750" b="1" spc="5" dirty="0">
                          <a:latin typeface="Calibri"/>
                          <a:cs typeface="Calibri"/>
                        </a:rPr>
                        <a:t>Form</a:t>
                      </a:r>
                      <a:r>
                        <a:rPr sz="1750" b="1" spc="-10" dirty="0">
                          <a:latin typeface="Calibri"/>
                          <a:cs typeface="Calibri"/>
                        </a:rPr>
                        <a:t> </a:t>
                      </a:r>
                      <a:r>
                        <a:rPr sz="1750" b="1" spc="5" dirty="0">
                          <a:latin typeface="Calibri"/>
                          <a:cs typeface="Calibri"/>
                        </a:rPr>
                        <a:t>9</a:t>
                      </a:r>
                      <a:r>
                        <a:rPr sz="1750" b="1" spc="-15" dirty="0">
                          <a:latin typeface="Calibri"/>
                          <a:cs typeface="Calibri"/>
                        </a:rPr>
                        <a:t> </a:t>
                      </a:r>
                      <a:r>
                        <a:rPr sz="1750" b="1" spc="5" dirty="0">
                          <a:latin typeface="Calibri"/>
                          <a:cs typeface="Calibri"/>
                        </a:rPr>
                        <a:t>A</a:t>
                      </a:r>
                      <a:r>
                        <a:rPr sz="1750" b="1" spc="-15" dirty="0">
                          <a:latin typeface="Calibri"/>
                          <a:cs typeface="Calibri"/>
                        </a:rPr>
                        <a:t> </a:t>
                      </a:r>
                      <a:r>
                        <a:rPr sz="1750" b="1" spc="5" dirty="0">
                          <a:latin typeface="Calibri"/>
                          <a:cs typeface="Calibri"/>
                        </a:rPr>
                        <a:t>(section</a:t>
                      </a:r>
                      <a:r>
                        <a:rPr sz="1750" b="1" spc="-25" dirty="0">
                          <a:latin typeface="Calibri"/>
                          <a:cs typeface="Calibri"/>
                        </a:rPr>
                        <a:t> </a:t>
                      </a:r>
                      <a:r>
                        <a:rPr sz="1750" b="1" spc="5" dirty="0">
                          <a:latin typeface="Calibri"/>
                          <a:cs typeface="Calibri"/>
                        </a:rPr>
                        <a:t>10</a:t>
                      </a:r>
                      <a:r>
                        <a:rPr sz="1750" b="1" spc="-30" dirty="0">
                          <a:latin typeface="Calibri"/>
                          <a:cs typeface="Calibri"/>
                        </a:rPr>
                        <a:t> </a:t>
                      </a:r>
                      <a:r>
                        <a:rPr sz="1750" b="1" spc="5" dirty="0">
                          <a:latin typeface="Calibri"/>
                          <a:cs typeface="Calibri"/>
                        </a:rPr>
                        <a:t>(23C))</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3"/>
                  </a:ext>
                </a:extLst>
              </a:tr>
              <a:tr h="1010412">
                <a:tc>
                  <a:txBody>
                    <a:bodyPr/>
                    <a:lstStyle/>
                    <a:p>
                      <a:pPr marL="74295">
                        <a:lnSpc>
                          <a:spcPts val="2090"/>
                        </a:lnSpc>
                      </a:pPr>
                      <a:r>
                        <a:rPr sz="1750" b="1" spc="5" dirty="0">
                          <a:latin typeface="Calibri"/>
                          <a:cs typeface="Calibri"/>
                        </a:rPr>
                        <a:t>Audit</a:t>
                      </a:r>
                      <a:r>
                        <a:rPr sz="1750" b="1" spc="-85" dirty="0">
                          <a:latin typeface="Calibri"/>
                          <a:cs typeface="Calibri"/>
                        </a:rPr>
                        <a:t> </a:t>
                      </a:r>
                      <a:r>
                        <a:rPr sz="1750" b="1" dirty="0">
                          <a:latin typeface="Calibri"/>
                          <a:cs typeface="Calibri"/>
                        </a:rPr>
                        <a:t>report</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75565">
                        <a:lnSpc>
                          <a:spcPts val="2090"/>
                        </a:lnSpc>
                      </a:pPr>
                      <a:r>
                        <a:rPr sz="1750" b="1" spc="5" dirty="0">
                          <a:latin typeface="Calibri"/>
                          <a:cs typeface="Calibri"/>
                        </a:rPr>
                        <a:t>1</a:t>
                      </a:r>
                      <a:r>
                        <a:rPr sz="1750" b="1" spc="-15" dirty="0">
                          <a:latin typeface="Calibri"/>
                          <a:cs typeface="Calibri"/>
                        </a:rPr>
                        <a:t> </a:t>
                      </a:r>
                      <a:r>
                        <a:rPr sz="1750" b="1" spc="5" dirty="0">
                          <a:latin typeface="Calibri"/>
                          <a:cs typeface="Calibri"/>
                        </a:rPr>
                        <a:t>month</a:t>
                      </a:r>
                      <a:r>
                        <a:rPr sz="1750" b="1" spc="-25" dirty="0">
                          <a:latin typeface="Calibri"/>
                          <a:cs typeface="Calibri"/>
                        </a:rPr>
                        <a:t> </a:t>
                      </a:r>
                      <a:r>
                        <a:rPr sz="1750" b="1" dirty="0">
                          <a:latin typeface="Calibri"/>
                          <a:cs typeface="Calibri"/>
                        </a:rPr>
                        <a:t>prior</a:t>
                      </a:r>
                      <a:r>
                        <a:rPr sz="1750" b="1" spc="-5" dirty="0">
                          <a:latin typeface="Calibri"/>
                          <a:cs typeface="Calibri"/>
                        </a:rPr>
                        <a:t> to</a:t>
                      </a:r>
                      <a:r>
                        <a:rPr sz="1750" b="1" spc="-15" dirty="0">
                          <a:latin typeface="Calibri"/>
                          <a:cs typeface="Calibri"/>
                        </a:rPr>
                        <a:t> </a:t>
                      </a:r>
                      <a:r>
                        <a:rPr sz="1750" b="1" dirty="0">
                          <a:latin typeface="Calibri"/>
                          <a:cs typeface="Calibri"/>
                        </a:rPr>
                        <a:t>ITR</a:t>
                      </a:r>
                      <a:r>
                        <a:rPr sz="1750" b="1" spc="-20" dirty="0">
                          <a:latin typeface="Calibri"/>
                          <a:cs typeface="Calibri"/>
                        </a:rPr>
                        <a:t> </a:t>
                      </a:r>
                      <a:r>
                        <a:rPr sz="1750" b="1" dirty="0">
                          <a:latin typeface="Calibri"/>
                          <a:cs typeface="Calibri"/>
                        </a:rPr>
                        <a:t>due</a:t>
                      </a:r>
                      <a:endParaRPr sz="1750">
                        <a:latin typeface="Calibri"/>
                        <a:cs typeface="Calibri"/>
                      </a:endParaRPr>
                    </a:p>
                    <a:p>
                      <a:pPr marL="75565">
                        <a:lnSpc>
                          <a:spcPct val="100000"/>
                        </a:lnSpc>
                        <a:spcBef>
                          <a:spcPts val="215"/>
                        </a:spcBef>
                      </a:pPr>
                      <a:r>
                        <a:rPr sz="1750" b="1" spc="5" dirty="0">
                          <a:latin typeface="Calibri"/>
                          <a:cs typeface="Calibri"/>
                        </a:rPr>
                        <a:t>date</a:t>
                      </a:r>
                      <a:endParaRPr sz="1750">
                        <a:latin typeface="Calibri"/>
                        <a:cs typeface="Calibri"/>
                      </a:endParaRPr>
                    </a:p>
                    <a:p>
                      <a:pPr marL="75565">
                        <a:lnSpc>
                          <a:spcPct val="100000"/>
                        </a:lnSpc>
                        <a:spcBef>
                          <a:spcPts val="1345"/>
                        </a:spcBef>
                      </a:pPr>
                      <a:r>
                        <a:rPr sz="1750" b="1" spc="-5" dirty="0">
                          <a:latin typeface="Calibri"/>
                          <a:cs typeface="Calibri"/>
                        </a:rPr>
                        <a:t>i.e.</a:t>
                      </a:r>
                      <a:r>
                        <a:rPr sz="1750" b="1" spc="-60" dirty="0">
                          <a:latin typeface="Calibri"/>
                          <a:cs typeface="Calibri"/>
                        </a:rPr>
                        <a:t> </a:t>
                      </a:r>
                      <a:r>
                        <a:rPr sz="1750" b="1" spc="5" dirty="0">
                          <a:latin typeface="Calibri"/>
                          <a:cs typeface="Calibri"/>
                        </a:rPr>
                        <a:t>30</a:t>
                      </a:r>
                      <a:r>
                        <a:rPr sz="1650" b="1" spc="7" baseline="35353" dirty="0">
                          <a:latin typeface="Calibri"/>
                          <a:cs typeface="Calibri"/>
                        </a:rPr>
                        <a:t>th</a:t>
                      </a:r>
                      <a:r>
                        <a:rPr sz="1650" b="1" spc="127" baseline="35353" dirty="0">
                          <a:latin typeface="Calibri"/>
                          <a:cs typeface="Calibri"/>
                        </a:rPr>
                        <a:t> </a:t>
                      </a:r>
                      <a:r>
                        <a:rPr sz="1750" b="1" spc="5" dirty="0">
                          <a:latin typeface="Calibri"/>
                          <a:cs typeface="Calibri"/>
                        </a:rPr>
                        <a:t>September</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74295">
                        <a:lnSpc>
                          <a:spcPts val="2090"/>
                        </a:lnSpc>
                      </a:pPr>
                      <a:r>
                        <a:rPr sz="1750" b="1" spc="5" dirty="0">
                          <a:latin typeface="Calibri"/>
                          <a:cs typeface="Calibri"/>
                        </a:rPr>
                        <a:t>Form</a:t>
                      </a:r>
                      <a:r>
                        <a:rPr sz="1750" b="1" spc="-10" dirty="0">
                          <a:latin typeface="Calibri"/>
                          <a:cs typeface="Calibri"/>
                        </a:rPr>
                        <a:t> </a:t>
                      </a:r>
                      <a:r>
                        <a:rPr sz="1750" b="1" spc="5" dirty="0">
                          <a:latin typeface="Calibri"/>
                          <a:cs typeface="Calibri"/>
                        </a:rPr>
                        <a:t>10</a:t>
                      </a:r>
                      <a:r>
                        <a:rPr sz="1750" b="1" spc="-10" dirty="0">
                          <a:latin typeface="Calibri"/>
                          <a:cs typeface="Calibri"/>
                        </a:rPr>
                        <a:t> </a:t>
                      </a:r>
                      <a:r>
                        <a:rPr sz="1750" b="1" spc="5" dirty="0">
                          <a:latin typeface="Calibri"/>
                          <a:cs typeface="Calibri"/>
                        </a:rPr>
                        <a:t>B</a:t>
                      </a:r>
                      <a:r>
                        <a:rPr sz="1750" b="1" spc="-5" dirty="0">
                          <a:latin typeface="Calibri"/>
                          <a:cs typeface="Calibri"/>
                        </a:rPr>
                        <a:t> </a:t>
                      </a:r>
                      <a:r>
                        <a:rPr sz="1750" b="1" dirty="0">
                          <a:latin typeface="Calibri"/>
                          <a:cs typeface="Calibri"/>
                        </a:rPr>
                        <a:t>(section</a:t>
                      </a:r>
                      <a:r>
                        <a:rPr sz="1750" b="1" spc="-45" dirty="0">
                          <a:latin typeface="Calibri"/>
                          <a:cs typeface="Calibri"/>
                        </a:rPr>
                        <a:t> </a:t>
                      </a:r>
                      <a:r>
                        <a:rPr sz="1750" b="1" spc="5" dirty="0">
                          <a:latin typeface="Calibri"/>
                          <a:cs typeface="Calibri"/>
                        </a:rPr>
                        <a:t>11)</a:t>
                      </a:r>
                      <a:r>
                        <a:rPr sz="1750" b="1" spc="-40" dirty="0">
                          <a:latin typeface="Calibri"/>
                          <a:cs typeface="Calibri"/>
                        </a:rPr>
                        <a:t> </a:t>
                      </a:r>
                      <a:r>
                        <a:rPr sz="1750" b="1" spc="5" dirty="0">
                          <a:latin typeface="Calibri"/>
                          <a:cs typeface="Calibri"/>
                        </a:rPr>
                        <a:t>/</a:t>
                      </a:r>
                      <a:endParaRPr sz="1750">
                        <a:latin typeface="Calibri"/>
                        <a:cs typeface="Calibri"/>
                      </a:endParaRPr>
                    </a:p>
                    <a:p>
                      <a:pPr marL="74295">
                        <a:lnSpc>
                          <a:spcPct val="100000"/>
                        </a:lnSpc>
                        <a:spcBef>
                          <a:spcPts val="1340"/>
                        </a:spcBef>
                      </a:pPr>
                      <a:r>
                        <a:rPr sz="1750" b="1" spc="5" dirty="0">
                          <a:latin typeface="Calibri"/>
                          <a:cs typeface="Calibri"/>
                        </a:rPr>
                        <a:t>Form</a:t>
                      </a:r>
                      <a:r>
                        <a:rPr sz="1750" b="1" spc="-15" dirty="0">
                          <a:latin typeface="Calibri"/>
                          <a:cs typeface="Calibri"/>
                        </a:rPr>
                        <a:t> </a:t>
                      </a:r>
                      <a:r>
                        <a:rPr sz="1750" b="1" spc="5" dirty="0">
                          <a:latin typeface="Calibri"/>
                          <a:cs typeface="Calibri"/>
                        </a:rPr>
                        <a:t>10</a:t>
                      </a:r>
                      <a:r>
                        <a:rPr sz="1750" b="1" spc="-15" dirty="0">
                          <a:latin typeface="Calibri"/>
                          <a:cs typeface="Calibri"/>
                        </a:rPr>
                        <a:t> </a:t>
                      </a:r>
                      <a:r>
                        <a:rPr sz="1750" b="1" spc="5" dirty="0">
                          <a:latin typeface="Calibri"/>
                          <a:cs typeface="Calibri"/>
                        </a:rPr>
                        <a:t>BB</a:t>
                      </a:r>
                      <a:r>
                        <a:rPr sz="1750" b="1" spc="-10" dirty="0">
                          <a:latin typeface="Calibri"/>
                          <a:cs typeface="Calibri"/>
                        </a:rPr>
                        <a:t> </a:t>
                      </a:r>
                      <a:r>
                        <a:rPr sz="1750" b="1" dirty="0">
                          <a:latin typeface="Calibri"/>
                          <a:cs typeface="Calibri"/>
                        </a:rPr>
                        <a:t>(section</a:t>
                      </a:r>
                      <a:r>
                        <a:rPr sz="1750" b="1" spc="-50" dirty="0">
                          <a:latin typeface="Calibri"/>
                          <a:cs typeface="Calibri"/>
                        </a:rPr>
                        <a:t> </a:t>
                      </a:r>
                      <a:r>
                        <a:rPr sz="1750" b="1" spc="5" dirty="0">
                          <a:latin typeface="Calibri"/>
                          <a:cs typeface="Calibri"/>
                        </a:rPr>
                        <a:t>10</a:t>
                      </a:r>
                      <a:r>
                        <a:rPr sz="1750" b="1" spc="-20" dirty="0">
                          <a:latin typeface="Calibri"/>
                          <a:cs typeface="Calibri"/>
                        </a:rPr>
                        <a:t> </a:t>
                      </a:r>
                      <a:r>
                        <a:rPr sz="1750" b="1" spc="5" dirty="0">
                          <a:latin typeface="Calibri"/>
                          <a:cs typeface="Calibri"/>
                        </a:rPr>
                        <a:t>(23C))</a:t>
                      </a:r>
                      <a:endParaRPr sz="17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9562610" y="7149324"/>
            <a:ext cx="196215" cy="193040"/>
          </a:xfrm>
          <a:prstGeom prst="rect">
            <a:avLst/>
          </a:prstGeom>
        </p:spPr>
        <p:txBody>
          <a:bodyPr vert="horz" wrap="square" lIns="0" tIns="0" rIns="0" bIns="0" rtlCol="0">
            <a:spAutoFit/>
          </a:bodyPr>
          <a:lstStyle/>
          <a:p>
            <a:pPr marL="12700">
              <a:lnSpc>
                <a:spcPts val="1350"/>
              </a:lnSpc>
            </a:pPr>
            <a:r>
              <a:rPr sz="1300" spc="10" dirty="0">
                <a:solidFill>
                  <a:srgbClr val="878787"/>
                </a:solidFill>
                <a:latin typeface="Calibri"/>
                <a:cs typeface="Calibri"/>
              </a:rPr>
              <a:t>40</a:t>
            </a:r>
            <a:endParaRPr sz="1300">
              <a:latin typeface="Calibri"/>
              <a:cs typeface="Calibri"/>
            </a:endParaRPr>
          </a:p>
        </p:txBody>
      </p:sp>
      <p:sp>
        <p:nvSpPr>
          <p:cNvPr id="2" name="object 2"/>
          <p:cNvSpPr txBox="1"/>
          <p:nvPr/>
        </p:nvSpPr>
        <p:spPr>
          <a:xfrm>
            <a:off x="1277111" y="792606"/>
            <a:ext cx="8122920" cy="2880360"/>
          </a:xfrm>
          <a:prstGeom prst="rect">
            <a:avLst/>
          </a:prstGeom>
          <a:ln w="6096">
            <a:solidFill>
              <a:srgbClr val="000000"/>
            </a:solidFill>
          </a:ln>
        </p:spPr>
        <p:txBody>
          <a:bodyPr vert="horz" wrap="square" lIns="0" tIns="0" rIns="0" bIns="0" rtlCol="0">
            <a:spAutoFit/>
          </a:bodyPr>
          <a:lstStyle/>
          <a:p>
            <a:pPr marL="63500">
              <a:lnSpc>
                <a:spcPts val="2570"/>
              </a:lnSpc>
            </a:pPr>
            <a:r>
              <a:rPr sz="2350" b="1" u="heavy" spc="-15" dirty="0">
                <a:uFill>
                  <a:solidFill>
                    <a:srgbClr val="000000"/>
                  </a:solidFill>
                </a:uFill>
                <a:latin typeface="Calibri"/>
                <a:cs typeface="Calibri"/>
              </a:rPr>
              <a:t>Proposal</a:t>
            </a:r>
            <a:endParaRPr sz="2350">
              <a:latin typeface="Calibri"/>
              <a:cs typeface="Calibri"/>
            </a:endParaRPr>
          </a:p>
          <a:p>
            <a:pPr marL="224154" marR="44450" indent="-224154" algn="r">
              <a:lnSpc>
                <a:spcPct val="100000"/>
              </a:lnSpc>
              <a:spcBef>
                <a:spcPts val="1125"/>
              </a:spcBef>
              <a:buFont typeface="Symbol"/>
              <a:buChar char=""/>
              <a:tabLst>
                <a:tab pos="224154" algn="l"/>
              </a:tabLst>
            </a:pPr>
            <a:r>
              <a:rPr sz="2350" b="1" spc="-10" dirty="0">
                <a:latin typeface="Calibri"/>
                <a:cs typeface="Calibri"/>
              </a:rPr>
              <a:t>Due</a:t>
            </a:r>
            <a:r>
              <a:rPr sz="2350" b="1" spc="135" dirty="0">
                <a:latin typeface="Calibri"/>
                <a:cs typeface="Calibri"/>
              </a:rPr>
              <a:t> </a:t>
            </a:r>
            <a:r>
              <a:rPr sz="2350" b="1" spc="-20" dirty="0">
                <a:latin typeface="Calibri"/>
                <a:cs typeface="Calibri"/>
              </a:rPr>
              <a:t>date</a:t>
            </a:r>
            <a:r>
              <a:rPr sz="2350" b="1" spc="135" dirty="0">
                <a:latin typeface="Calibri"/>
                <a:cs typeface="Calibri"/>
              </a:rPr>
              <a:t> </a:t>
            </a:r>
            <a:r>
              <a:rPr sz="2350" b="1" spc="-20" dirty="0">
                <a:latin typeface="Calibri"/>
                <a:cs typeface="Calibri"/>
              </a:rPr>
              <a:t>for</a:t>
            </a:r>
            <a:r>
              <a:rPr sz="2350" b="1" spc="135" dirty="0">
                <a:latin typeface="Calibri"/>
                <a:cs typeface="Calibri"/>
              </a:rPr>
              <a:t> </a:t>
            </a:r>
            <a:r>
              <a:rPr sz="2350" b="1" spc="-10" dirty="0">
                <a:latin typeface="Calibri"/>
                <a:cs typeface="Calibri"/>
              </a:rPr>
              <a:t>filing</a:t>
            </a:r>
            <a:r>
              <a:rPr sz="2350" b="1" spc="135" dirty="0">
                <a:latin typeface="Calibri"/>
                <a:cs typeface="Calibri"/>
              </a:rPr>
              <a:t> </a:t>
            </a:r>
            <a:r>
              <a:rPr sz="2350" b="1" spc="-15" dirty="0">
                <a:latin typeface="Calibri"/>
                <a:cs typeface="Calibri"/>
              </a:rPr>
              <a:t>Form</a:t>
            </a:r>
            <a:r>
              <a:rPr sz="2350" b="1" spc="135" dirty="0">
                <a:latin typeface="Calibri"/>
                <a:cs typeface="Calibri"/>
              </a:rPr>
              <a:t> </a:t>
            </a:r>
            <a:r>
              <a:rPr sz="2350" b="1" spc="-10" dirty="0">
                <a:latin typeface="Calibri"/>
                <a:cs typeface="Calibri"/>
              </a:rPr>
              <a:t>No</a:t>
            </a:r>
            <a:r>
              <a:rPr sz="2350" b="1" spc="155" dirty="0">
                <a:latin typeface="Calibri"/>
                <a:cs typeface="Calibri"/>
              </a:rPr>
              <a:t> </a:t>
            </a:r>
            <a:r>
              <a:rPr sz="2350" b="1" spc="-20" dirty="0">
                <a:latin typeface="Calibri"/>
                <a:cs typeface="Calibri"/>
              </a:rPr>
              <a:t>10</a:t>
            </a:r>
            <a:r>
              <a:rPr sz="2350" b="1" spc="150" dirty="0">
                <a:latin typeface="Calibri"/>
                <a:cs typeface="Calibri"/>
              </a:rPr>
              <a:t> </a:t>
            </a:r>
            <a:r>
              <a:rPr sz="2350" b="1" spc="-5" dirty="0">
                <a:latin typeface="Calibri"/>
                <a:cs typeface="Calibri"/>
              </a:rPr>
              <a:t>/</a:t>
            </a:r>
            <a:r>
              <a:rPr sz="2350" b="1" spc="145" dirty="0">
                <a:latin typeface="Calibri"/>
                <a:cs typeface="Calibri"/>
              </a:rPr>
              <a:t> </a:t>
            </a:r>
            <a:r>
              <a:rPr sz="2350" b="1" spc="-10" dirty="0">
                <a:latin typeface="Calibri"/>
                <a:cs typeface="Calibri"/>
              </a:rPr>
              <a:t>9</a:t>
            </a:r>
            <a:r>
              <a:rPr sz="2350" b="1" spc="155" dirty="0">
                <a:latin typeface="Calibri"/>
                <a:cs typeface="Calibri"/>
              </a:rPr>
              <a:t> </a:t>
            </a:r>
            <a:r>
              <a:rPr sz="2350" b="1" spc="-10" dirty="0">
                <a:latin typeface="Calibri"/>
                <a:cs typeface="Calibri"/>
              </a:rPr>
              <a:t>A</a:t>
            </a:r>
            <a:r>
              <a:rPr sz="2350" b="1" spc="130" dirty="0">
                <a:latin typeface="Calibri"/>
                <a:cs typeface="Calibri"/>
              </a:rPr>
              <a:t> </a:t>
            </a:r>
            <a:r>
              <a:rPr sz="2350" b="1" dirty="0">
                <a:latin typeface="Calibri"/>
                <a:cs typeface="Calibri"/>
              </a:rPr>
              <a:t>is</a:t>
            </a:r>
            <a:r>
              <a:rPr sz="2350" b="1" spc="125" dirty="0">
                <a:latin typeface="Calibri"/>
                <a:cs typeface="Calibri"/>
              </a:rPr>
              <a:t> </a:t>
            </a:r>
            <a:r>
              <a:rPr sz="2350" b="1" spc="-5" dirty="0">
                <a:latin typeface="Calibri"/>
                <a:cs typeface="Calibri"/>
              </a:rPr>
              <a:t>made</a:t>
            </a:r>
            <a:r>
              <a:rPr sz="2350" b="1" spc="140" dirty="0">
                <a:latin typeface="Calibri"/>
                <a:cs typeface="Calibri"/>
              </a:rPr>
              <a:t> </a:t>
            </a:r>
            <a:r>
              <a:rPr sz="2350" b="1" spc="-10" dirty="0">
                <a:latin typeface="Calibri"/>
                <a:cs typeface="Calibri"/>
              </a:rPr>
              <a:t>2</a:t>
            </a:r>
            <a:r>
              <a:rPr sz="2350" b="1" spc="150" dirty="0">
                <a:latin typeface="Calibri"/>
                <a:cs typeface="Calibri"/>
              </a:rPr>
              <a:t> </a:t>
            </a:r>
            <a:r>
              <a:rPr sz="2350" b="1" spc="-15" dirty="0">
                <a:latin typeface="Calibri"/>
                <a:cs typeface="Calibri"/>
              </a:rPr>
              <a:t>month</a:t>
            </a:r>
            <a:r>
              <a:rPr sz="2350" b="1" spc="155" dirty="0">
                <a:latin typeface="Calibri"/>
                <a:cs typeface="Calibri"/>
              </a:rPr>
              <a:t> </a:t>
            </a:r>
            <a:r>
              <a:rPr sz="2350" b="1" spc="-10" dirty="0">
                <a:latin typeface="Calibri"/>
                <a:cs typeface="Calibri"/>
              </a:rPr>
              <a:t>prior</a:t>
            </a:r>
            <a:r>
              <a:rPr sz="2350" b="1" spc="135" dirty="0">
                <a:latin typeface="Calibri"/>
                <a:cs typeface="Calibri"/>
              </a:rPr>
              <a:t> </a:t>
            </a:r>
            <a:r>
              <a:rPr sz="2350" b="1" spc="-15" dirty="0">
                <a:latin typeface="Calibri"/>
                <a:cs typeface="Calibri"/>
              </a:rPr>
              <a:t>to</a:t>
            </a:r>
            <a:endParaRPr sz="2350">
              <a:latin typeface="Calibri"/>
              <a:cs typeface="Calibri"/>
            </a:endParaRPr>
          </a:p>
          <a:p>
            <a:pPr marL="287655" marR="45085">
              <a:lnSpc>
                <a:spcPct val="151900"/>
              </a:lnSpc>
              <a:spcBef>
                <a:spcPts val="15"/>
              </a:spcBef>
            </a:pPr>
            <a:r>
              <a:rPr sz="2350" b="1" spc="-10" dirty="0">
                <a:latin typeface="Calibri"/>
                <a:cs typeface="Calibri"/>
              </a:rPr>
              <a:t>ITR</a:t>
            </a:r>
            <a:r>
              <a:rPr sz="2350" b="1" spc="275" dirty="0">
                <a:latin typeface="Calibri"/>
                <a:cs typeface="Calibri"/>
              </a:rPr>
              <a:t> </a:t>
            </a:r>
            <a:r>
              <a:rPr sz="2350" b="1" spc="-15" dirty="0">
                <a:latin typeface="Calibri"/>
                <a:cs typeface="Calibri"/>
              </a:rPr>
              <a:t>due</a:t>
            </a:r>
            <a:r>
              <a:rPr sz="2350" b="1" spc="280" dirty="0">
                <a:latin typeface="Calibri"/>
                <a:cs typeface="Calibri"/>
              </a:rPr>
              <a:t> </a:t>
            </a:r>
            <a:r>
              <a:rPr sz="2350" b="1" spc="-25" dirty="0">
                <a:latin typeface="Calibri"/>
                <a:cs typeface="Calibri"/>
              </a:rPr>
              <a:t>date</a:t>
            </a:r>
            <a:r>
              <a:rPr sz="2350" b="1" spc="280" dirty="0">
                <a:latin typeface="Calibri"/>
                <a:cs typeface="Calibri"/>
              </a:rPr>
              <a:t> </a:t>
            </a:r>
            <a:r>
              <a:rPr sz="2350" b="1" spc="-5" dirty="0">
                <a:latin typeface="Calibri"/>
                <a:cs typeface="Calibri"/>
              </a:rPr>
              <a:t>(</a:t>
            </a:r>
            <a:r>
              <a:rPr sz="2350" b="1" spc="310" dirty="0">
                <a:latin typeface="Calibri"/>
                <a:cs typeface="Calibri"/>
              </a:rPr>
              <a:t> </a:t>
            </a:r>
            <a:r>
              <a:rPr sz="2350" b="1" spc="-25" dirty="0">
                <a:latin typeface="Calibri"/>
                <a:cs typeface="Calibri"/>
              </a:rPr>
              <a:t>31</a:t>
            </a:r>
            <a:r>
              <a:rPr sz="1950" b="1" spc="-37" baseline="34188" dirty="0">
                <a:latin typeface="Calibri"/>
                <a:cs typeface="Calibri"/>
              </a:rPr>
              <a:t>st</a:t>
            </a:r>
            <a:r>
              <a:rPr sz="1950" b="1" baseline="34188" dirty="0">
                <a:latin typeface="Calibri"/>
                <a:cs typeface="Calibri"/>
              </a:rPr>
              <a:t> </a:t>
            </a:r>
            <a:r>
              <a:rPr sz="2350" b="1" spc="-15" dirty="0">
                <a:latin typeface="Calibri"/>
                <a:cs typeface="Calibri"/>
              </a:rPr>
              <a:t>August</a:t>
            </a:r>
            <a:r>
              <a:rPr sz="2350" b="1" spc="290" dirty="0">
                <a:latin typeface="Calibri"/>
                <a:cs typeface="Calibri"/>
              </a:rPr>
              <a:t> </a:t>
            </a:r>
            <a:r>
              <a:rPr sz="2350" b="1" spc="-15" dirty="0">
                <a:latin typeface="Calibri"/>
                <a:cs typeface="Calibri"/>
              </a:rPr>
              <a:t>in</a:t>
            </a:r>
            <a:r>
              <a:rPr sz="2350" b="1" spc="275" dirty="0">
                <a:latin typeface="Calibri"/>
                <a:cs typeface="Calibri"/>
              </a:rPr>
              <a:t> </a:t>
            </a:r>
            <a:r>
              <a:rPr sz="2350" b="1" spc="-15" dirty="0">
                <a:latin typeface="Calibri"/>
                <a:cs typeface="Calibri"/>
              </a:rPr>
              <a:t>audit</a:t>
            </a:r>
            <a:r>
              <a:rPr sz="2350" b="1" spc="295" dirty="0">
                <a:latin typeface="Calibri"/>
                <a:cs typeface="Calibri"/>
              </a:rPr>
              <a:t> </a:t>
            </a:r>
            <a:r>
              <a:rPr sz="2350" b="1" spc="-10" dirty="0">
                <a:latin typeface="Calibri"/>
                <a:cs typeface="Calibri"/>
              </a:rPr>
              <a:t>cases</a:t>
            </a:r>
            <a:r>
              <a:rPr sz="2350" b="1" spc="290" dirty="0">
                <a:latin typeface="Calibri"/>
                <a:cs typeface="Calibri"/>
              </a:rPr>
              <a:t> </a:t>
            </a:r>
            <a:r>
              <a:rPr sz="2350" b="1" spc="-10" dirty="0">
                <a:latin typeface="Calibri"/>
                <a:cs typeface="Calibri"/>
              </a:rPr>
              <a:t>and</a:t>
            </a:r>
            <a:r>
              <a:rPr sz="2350" b="1" spc="270" dirty="0">
                <a:latin typeface="Calibri"/>
                <a:cs typeface="Calibri"/>
              </a:rPr>
              <a:t> </a:t>
            </a:r>
            <a:r>
              <a:rPr sz="2350" b="1" spc="-10" dirty="0">
                <a:latin typeface="Calibri"/>
                <a:cs typeface="Calibri"/>
              </a:rPr>
              <a:t>31</a:t>
            </a:r>
            <a:r>
              <a:rPr sz="1950" b="1" spc="-15" baseline="34188" dirty="0">
                <a:latin typeface="Calibri"/>
                <a:cs typeface="Calibri"/>
              </a:rPr>
              <a:t>st</a:t>
            </a:r>
            <a:r>
              <a:rPr sz="1950" b="1" spc="187" baseline="34188" dirty="0">
                <a:latin typeface="Calibri"/>
                <a:cs typeface="Calibri"/>
              </a:rPr>
              <a:t> </a:t>
            </a:r>
            <a:r>
              <a:rPr sz="2350" b="1" spc="-40" dirty="0">
                <a:latin typeface="Calibri"/>
                <a:cs typeface="Calibri"/>
              </a:rPr>
              <a:t>May</a:t>
            </a:r>
            <a:r>
              <a:rPr sz="2350" b="1" spc="254" dirty="0">
                <a:latin typeface="Calibri"/>
                <a:cs typeface="Calibri"/>
              </a:rPr>
              <a:t> </a:t>
            </a:r>
            <a:r>
              <a:rPr sz="2350" b="1" spc="-15" dirty="0">
                <a:latin typeface="Calibri"/>
                <a:cs typeface="Calibri"/>
              </a:rPr>
              <a:t>in</a:t>
            </a:r>
            <a:r>
              <a:rPr sz="2350" b="1" spc="275" dirty="0">
                <a:latin typeface="Calibri"/>
                <a:cs typeface="Calibri"/>
              </a:rPr>
              <a:t> </a:t>
            </a:r>
            <a:r>
              <a:rPr sz="2350" b="1" spc="-15" dirty="0">
                <a:latin typeface="Calibri"/>
                <a:cs typeface="Calibri"/>
              </a:rPr>
              <a:t>non- </a:t>
            </a:r>
            <a:r>
              <a:rPr sz="2350" b="1" spc="-520" dirty="0">
                <a:latin typeface="Calibri"/>
                <a:cs typeface="Calibri"/>
              </a:rPr>
              <a:t> </a:t>
            </a:r>
            <a:r>
              <a:rPr sz="2350" b="1" spc="-5" dirty="0">
                <a:latin typeface="Calibri"/>
                <a:cs typeface="Calibri"/>
              </a:rPr>
              <a:t>audit</a:t>
            </a:r>
            <a:r>
              <a:rPr sz="2350" b="1" spc="-35" dirty="0">
                <a:latin typeface="Calibri"/>
                <a:cs typeface="Calibri"/>
              </a:rPr>
              <a:t> </a:t>
            </a:r>
            <a:r>
              <a:rPr sz="2350" b="1" spc="-10" dirty="0">
                <a:latin typeface="Calibri"/>
                <a:cs typeface="Calibri"/>
              </a:rPr>
              <a:t>cases)</a:t>
            </a:r>
            <a:r>
              <a:rPr sz="2350" b="1" spc="5" dirty="0">
                <a:latin typeface="Calibri"/>
                <a:cs typeface="Calibri"/>
              </a:rPr>
              <a:t> </a:t>
            </a:r>
            <a:r>
              <a:rPr sz="2350" b="1" spc="-5" dirty="0">
                <a:latin typeface="Calibri"/>
                <a:cs typeface="Calibri"/>
              </a:rPr>
              <a:t>–</a:t>
            </a:r>
            <a:r>
              <a:rPr sz="2350" b="1" spc="-15" dirty="0">
                <a:latin typeface="Calibri"/>
                <a:cs typeface="Calibri"/>
              </a:rPr>
              <a:t> </a:t>
            </a:r>
            <a:r>
              <a:rPr sz="2350" b="1" spc="-10" dirty="0">
                <a:latin typeface="Calibri"/>
                <a:cs typeface="Calibri"/>
              </a:rPr>
              <a:t>Also see</a:t>
            </a:r>
            <a:r>
              <a:rPr sz="2350" b="1" dirty="0">
                <a:latin typeface="Calibri"/>
                <a:cs typeface="Calibri"/>
              </a:rPr>
              <a:t> </a:t>
            </a:r>
            <a:r>
              <a:rPr sz="2350" b="1" spc="-15" dirty="0">
                <a:latin typeface="Calibri"/>
                <a:cs typeface="Calibri"/>
              </a:rPr>
              <a:t>Circular</a:t>
            </a:r>
            <a:r>
              <a:rPr sz="2350" b="1" spc="-10" dirty="0">
                <a:latin typeface="Calibri"/>
                <a:cs typeface="Calibri"/>
              </a:rPr>
              <a:t> 6</a:t>
            </a:r>
            <a:r>
              <a:rPr sz="2350" b="1" spc="-5" dirty="0">
                <a:latin typeface="Calibri"/>
                <a:cs typeface="Calibri"/>
              </a:rPr>
              <a:t> /</a:t>
            </a:r>
            <a:r>
              <a:rPr sz="2350" b="1" spc="10" dirty="0">
                <a:latin typeface="Calibri"/>
                <a:cs typeface="Calibri"/>
              </a:rPr>
              <a:t> </a:t>
            </a:r>
            <a:r>
              <a:rPr sz="2350" b="1" spc="-10" dirty="0">
                <a:latin typeface="Calibri"/>
                <a:cs typeface="Calibri"/>
              </a:rPr>
              <a:t>2023 </a:t>
            </a:r>
            <a:r>
              <a:rPr sz="2350" b="1" spc="-20" dirty="0">
                <a:latin typeface="Calibri"/>
                <a:cs typeface="Calibri"/>
              </a:rPr>
              <a:t>dated</a:t>
            </a:r>
            <a:r>
              <a:rPr sz="2350" b="1" spc="-5" dirty="0">
                <a:latin typeface="Calibri"/>
                <a:cs typeface="Calibri"/>
              </a:rPr>
              <a:t> </a:t>
            </a:r>
            <a:r>
              <a:rPr sz="2350" b="1" spc="-10" dirty="0">
                <a:latin typeface="Calibri"/>
                <a:cs typeface="Calibri"/>
              </a:rPr>
              <a:t>24.05.2023</a:t>
            </a:r>
            <a:endParaRPr sz="2350">
              <a:latin typeface="Calibri"/>
              <a:cs typeface="Calibri"/>
            </a:endParaRPr>
          </a:p>
          <a:p>
            <a:pPr marL="224154" marR="36830" indent="-224154" algn="r">
              <a:lnSpc>
                <a:spcPct val="100000"/>
              </a:lnSpc>
              <a:spcBef>
                <a:spcPts val="1585"/>
              </a:spcBef>
              <a:buFont typeface="Symbol"/>
              <a:buChar char=""/>
              <a:tabLst>
                <a:tab pos="224154" algn="l"/>
              </a:tabLst>
            </a:pPr>
            <a:r>
              <a:rPr sz="2350" b="1" spc="-15" dirty="0">
                <a:latin typeface="Calibri"/>
                <a:cs typeface="Calibri"/>
              </a:rPr>
              <a:t>Reason</a:t>
            </a:r>
            <a:r>
              <a:rPr sz="2350" b="1" spc="220" dirty="0">
                <a:latin typeface="Calibri"/>
                <a:cs typeface="Calibri"/>
              </a:rPr>
              <a:t> </a:t>
            </a:r>
            <a:r>
              <a:rPr sz="2350" b="1" spc="-10" dirty="0">
                <a:latin typeface="Calibri"/>
                <a:cs typeface="Calibri"/>
              </a:rPr>
              <a:t>as</a:t>
            </a:r>
            <a:r>
              <a:rPr sz="2350" b="1" spc="220" dirty="0">
                <a:latin typeface="Calibri"/>
                <a:cs typeface="Calibri"/>
              </a:rPr>
              <a:t> </a:t>
            </a:r>
            <a:r>
              <a:rPr sz="2350" b="1" spc="-15" dirty="0">
                <a:latin typeface="Calibri"/>
                <a:cs typeface="Calibri"/>
              </a:rPr>
              <a:t>per</a:t>
            </a:r>
            <a:r>
              <a:rPr sz="2350" b="1" spc="225" dirty="0">
                <a:latin typeface="Calibri"/>
                <a:cs typeface="Calibri"/>
              </a:rPr>
              <a:t> </a:t>
            </a:r>
            <a:r>
              <a:rPr sz="2350" b="1" spc="-15" dirty="0">
                <a:latin typeface="Calibri"/>
                <a:cs typeface="Calibri"/>
              </a:rPr>
              <a:t>Memorandum</a:t>
            </a:r>
            <a:r>
              <a:rPr sz="2350" b="1" spc="204" dirty="0">
                <a:latin typeface="Calibri"/>
                <a:cs typeface="Calibri"/>
              </a:rPr>
              <a:t> </a:t>
            </a:r>
            <a:r>
              <a:rPr sz="2350" b="1" spc="-15" dirty="0">
                <a:latin typeface="Calibri"/>
                <a:cs typeface="Calibri"/>
              </a:rPr>
              <a:t>explaining</a:t>
            </a:r>
            <a:r>
              <a:rPr sz="2350" b="1" spc="204" dirty="0">
                <a:latin typeface="Calibri"/>
                <a:cs typeface="Calibri"/>
              </a:rPr>
              <a:t> </a:t>
            </a:r>
            <a:r>
              <a:rPr sz="2350" b="1" spc="-5" dirty="0">
                <a:latin typeface="Calibri"/>
                <a:cs typeface="Calibri"/>
              </a:rPr>
              <a:t>the</a:t>
            </a:r>
            <a:r>
              <a:rPr sz="2350" b="1" spc="204" dirty="0">
                <a:latin typeface="Calibri"/>
                <a:cs typeface="Calibri"/>
              </a:rPr>
              <a:t> </a:t>
            </a:r>
            <a:r>
              <a:rPr sz="2350" b="1" spc="-15" dirty="0">
                <a:latin typeface="Calibri"/>
                <a:cs typeface="Calibri"/>
              </a:rPr>
              <a:t>provisions</a:t>
            </a:r>
            <a:r>
              <a:rPr sz="2350" b="1" spc="220" dirty="0">
                <a:latin typeface="Calibri"/>
                <a:cs typeface="Calibri"/>
              </a:rPr>
              <a:t> </a:t>
            </a:r>
            <a:r>
              <a:rPr sz="2350" b="1" spc="-5" dirty="0">
                <a:latin typeface="Calibri"/>
                <a:cs typeface="Calibri"/>
              </a:rPr>
              <a:t>–</a:t>
            </a:r>
            <a:r>
              <a:rPr sz="2350" b="1" spc="220" dirty="0">
                <a:latin typeface="Calibri"/>
                <a:cs typeface="Calibri"/>
              </a:rPr>
              <a:t> </a:t>
            </a:r>
            <a:r>
              <a:rPr sz="2350" b="1" spc="10" dirty="0">
                <a:latin typeface="Calibri"/>
                <a:cs typeface="Calibri"/>
              </a:rPr>
              <a:t>“The</a:t>
            </a:r>
            <a:endParaRPr sz="2350">
              <a:latin typeface="Calibri"/>
              <a:cs typeface="Calibri"/>
            </a:endParaRPr>
          </a:p>
        </p:txBody>
      </p:sp>
      <p:sp>
        <p:nvSpPr>
          <p:cNvPr id="3" name="object 3"/>
          <p:cNvSpPr txBox="1"/>
          <p:nvPr/>
        </p:nvSpPr>
        <p:spPr>
          <a:xfrm>
            <a:off x="1552431" y="3443764"/>
            <a:ext cx="7815580" cy="382270"/>
          </a:xfrm>
          <a:prstGeom prst="rect">
            <a:avLst/>
          </a:prstGeom>
        </p:spPr>
        <p:txBody>
          <a:bodyPr vert="horz" wrap="square" lIns="0" tIns="11430" rIns="0" bIns="0" rtlCol="0">
            <a:spAutoFit/>
          </a:bodyPr>
          <a:lstStyle/>
          <a:p>
            <a:pPr marL="12700">
              <a:lnSpc>
                <a:spcPct val="100000"/>
              </a:lnSpc>
              <a:spcBef>
                <a:spcPts val="90"/>
              </a:spcBef>
              <a:tabLst>
                <a:tab pos="3073400" algn="l"/>
              </a:tabLst>
            </a:pPr>
            <a:r>
              <a:rPr sz="2350" b="1" spc="-20" dirty="0">
                <a:latin typeface="Calibri"/>
                <a:cs typeface="Calibri"/>
              </a:rPr>
              <a:t>auditors</a:t>
            </a:r>
            <a:r>
              <a:rPr sz="2350" b="1" spc="15" dirty="0">
                <a:latin typeface="Calibri"/>
                <a:cs typeface="Calibri"/>
              </a:rPr>
              <a:t> </a:t>
            </a:r>
            <a:r>
              <a:rPr sz="2350" b="1" spc="-25" dirty="0">
                <a:latin typeface="Calibri"/>
                <a:cs typeface="Calibri"/>
              </a:rPr>
              <a:t>are</a:t>
            </a:r>
            <a:r>
              <a:rPr sz="2350" b="1" spc="5" dirty="0">
                <a:latin typeface="Calibri"/>
                <a:cs typeface="Calibri"/>
              </a:rPr>
              <a:t> </a:t>
            </a:r>
            <a:r>
              <a:rPr sz="2350" b="1" spc="-15" dirty="0">
                <a:latin typeface="Calibri"/>
                <a:cs typeface="Calibri"/>
              </a:rPr>
              <a:t>required</a:t>
            </a:r>
            <a:r>
              <a:rPr sz="2350" b="1" dirty="0">
                <a:latin typeface="Calibri"/>
                <a:cs typeface="Calibri"/>
              </a:rPr>
              <a:t> </a:t>
            </a:r>
            <a:r>
              <a:rPr sz="2350" b="1" spc="-25" dirty="0">
                <a:latin typeface="Calibri"/>
                <a:cs typeface="Calibri"/>
              </a:rPr>
              <a:t>to	</a:t>
            </a:r>
            <a:r>
              <a:rPr sz="2350" b="1" spc="-20" dirty="0">
                <a:latin typeface="Calibri"/>
                <a:cs typeface="Calibri"/>
              </a:rPr>
              <a:t>report</a:t>
            </a:r>
            <a:r>
              <a:rPr sz="2350" b="1" spc="5" dirty="0">
                <a:latin typeface="Calibri"/>
                <a:cs typeface="Calibri"/>
              </a:rPr>
              <a:t> </a:t>
            </a:r>
            <a:r>
              <a:rPr sz="2350" b="1" spc="-10" dirty="0">
                <a:latin typeface="Calibri"/>
                <a:cs typeface="Calibri"/>
              </a:rPr>
              <a:t>the </a:t>
            </a:r>
            <a:r>
              <a:rPr sz="2350" b="1" spc="-15" dirty="0">
                <a:latin typeface="Calibri"/>
                <a:cs typeface="Calibri"/>
              </a:rPr>
              <a:t>details</a:t>
            </a:r>
            <a:r>
              <a:rPr sz="2350" b="1" dirty="0">
                <a:latin typeface="Calibri"/>
                <a:cs typeface="Calibri"/>
              </a:rPr>
              <a:t> </a:t>
            </a:r>
            <a:r>
              <a:rPr sz="2350" b="1" spc="-15" dirty="0">
                <a:latin typeface="Calibri"/>
                <a:cs typeface="Calibri"/>
              </a:rPr>
              <a:t>of </a:t>
            </a:r>
            <a:r>
              <a:rPr sz="2350" b="1" spc="-20" dirty="0">
                <a:latin typeface="Calibri"/>
                <a:cs typeface="Calibri"/>
              </a:rPr>
              <a:t>form</a:t>
            </a:r>
            <a:r>
              <a:rPr sz="2350" b="1" spc="-15" dirty="0">
                <a:latin typeface="Calibri"/>
                <a:cs typeface="Calibri"/>
              </a:rPr>
              <a:t> </a:t>
            </a:r>
            <a:r>
              <a:rPr sz="2350" b="1" spc="-10" dirty="0">
                <a:latin typeface="Calibri"/>
                <a:cs typeface="Calibri"/>
              </a:rPr>
              <a:t>10/9A</a:t>
            </a:r>
            <a:r>
              <a:rPr sz="2350" b="1" spc="10" dirty="0">
                <a:latin typeface="Calibri"/>
                <a:cs typeface="Calibri"/>
              </a:rPr>
              <a:t> </a:t>
            </a:r>
            <a:r>
              <a:rPr sz="2350" b="1" spc="-15" dirty="0">
                <a:latin typeface="Calibri"/>
                <a:cs typeface="Calibri"/>
              </a:rPr>
              <a:t>in</a:t>
            </a:r>
            <a:r>
              <a:rPr sz="2350" b="1" spc="5" dirty="0">
                <a:latin typeface="Calibri"/>
                <a:cs typeface="Calibri"/>
              </a:rPr>
              <a:t> </a:t>
            </a:r>
            <a:r>
              <a:rPr sz="2350" b="1" spc="-10" dirty="0">
                <a:latin typeface="Calibri"/>
                <a:cs typeface="Calibri"/>
              </a:rPr>
              <a:t>the</a:t>
            </a:r>
            <a:endParaRPr sz="2350">
              <a:latin typeface="Calibri"/>
              <a:cs typeface="Calibri"/>
            </a:endParaRPr>
          </a:p>
        </p:txBody>
      </p:sp>
      <p:sp>
        <p:nvSpPr>
          <p:cNvPr id="4" name="object 4"/>
          <p:cNvSpPr txBox="1"/>
          <p:nvPr/>
        </p:nvSpPr>
        <p:spPr>
          <a:xfrm>
            <a:off x="1552431" y="3801976"/>
            <a:ext cx="7815580" cy="2203450"/>
          </a:xfrm>
          <a:prstGeom prst="rect">
            <a:avLst/>
          </a:prstGeom>
        </p:spPr>
        <p:txBody>
          <a:bodyPr vert="horz" wrap="square" lIns="0" tIns="12700" rIns="0" bIns="0" rtlCol="0">
            <a:spAutoFit/>
          </a:bodyPr>
          <a:lstStyle/>
          <a:p>
            <a:pPr marL="12700" marR="5080" algn="just">
              <a:lnSpc>
                <a:spcPct val="152000"/>
              </a:lnSpc>
              <a:spcBef>
                <a:spcPts val="100"/>
              </a:spcBef>
            </a:pPr>
            <a:r>
              <a:rPr sz="2350" b="1" spc="-10" dirty="0">
                <a:latin typeface="Calibri"/>
                <a:cs typeface="Calibri"/>
              </a:rPr>
              <a:t>audit </a:t>
            </a:r>
            <a:r>
              <a:rPr sz="2350" b="1" spc="-15" dirty="0">
                <a:latin typeface="Calibri"/>
                <a:cs typeface="Calibri"/>
              </a:rPr>
              <a:t>report. </a:t>
            </a:r>
            <a:r>
              <a:rPr sz="2350" b="1" spc="-5" dirty="0">
                <a:latin typeface="Calibri"/>
                <a:cs typeface="Calibri"/>
              </a:rPr>
              <a:t>Since the </a:t>
            </a:r>
            <a:r>
              <a:rPr sz="2350" b="1" spc="-15" dirty="0">
                <a:latin typeface="Calibri"/>
                <a:cs typeface="Calibri"/>
              </a:rPr>
              <a:t>due </a:t>
            </a:r>
            <a:r>
              <a:rPr sz="2350" b="1" spc="-20" dirty="0">
                <a:latin typeface="Calibri"/>
                <a:cs typeface="Calibri"/>
              </a:rPr>
              <a:t>date for </a:t>
            </a:r>
            <a:r>
              <a:rPr sz="2350" b="1" spc="-10" dirty="0">
                <a:latin typeface="Calibri"/>
                <a:cs typeface="Calibri"/>
              </a:rPr>
              <a:t>furnishing</a:t>
            </a:r>
            <a:r>
              <a:rPr sz="2350" b="1" spc="-5" dirty="0">
                <a:latin typeface="Calibri"/>
                <a:cs typeface="Calibri"/>
              </a:rPr>
              <a:t> </a:t>
            </a:r>
            <a:r>
              <a:rPr sz="2350" b="1" spc="-20" dirty="0">
                <a:latin typeface="Calibri"/>
                <a:cs typeface="Calibri"/>
              </a:rPr>
              <a:t>form </a:t>
            </a:r>
            <a:r>
              <a:rPr sz="2350" b="1" spc="-10" dirty="0">
                <a:latin typeface="Calibri"/>
                <a:cs typeface="Calibri"/>
              </a:rPr>
              <a:t>9A/10 </a:t>
            </a:r>
            <a:r>
              <a:rPr sz="2350" b="1" i="1" spc="-5" dirty="0">
                <a:solidFill>
                  <a:srgbClr val="FF0000"/>
                </a:solidFill>
                <a:latin typeface="Calibri"/>
                <a:cs typeface="Calibri"/>
              </a:rPr>
              <a:t>(It </a:t>
            </a:r>
            <a:r>
              <a:rPr sz="2350" b="1" i="1" dirty="0">
                <a:solidFill>
                  <a:srgbClr val="FF0000"/>
                </a:solidFill>
                <a:latin typeface="Calibri"/>
                <a:cs typeface="Calibri"/>
              </a:rPr>
              <a:t> </a:t>
            </a:r>
            <a:r>
              <a:rPr sz="2350" b="1" i="1" spc="-10" dirty="0">
                <a:solidFill>
                  <a:srgbClr val="FF0000"/>
                </a:solidFill>
                <a:latin typeface="Calibri"/>
                <a:cs typeface="Calibri"/>
              </a:rPr>
              <a:t>should have been </a:t>
            </a:r>
            <a:r>
              <a:rPr sz="2350" b="1" i="1" spc="-20" dirty="0">
                <a:solidFill>
                  <a:srgbClr val="FF0000"/>
                </a:solidFill>
                <a:latin typeface="Calibri"/>
                <a:cs typeface="Calibri"/>
              </a:rPr>
              <a:t>Form </a:t>
            </a:r>
            <a:r>
              <a:rPr sz="2350" b="1" i="1" spc="-5" dirty="0">
                <a:solidFill>
                  <a:srgbClr val="FF0000"/>
                </a:solidFill>
                <a:latin typeface="Calibri"/>
                <a:cs typeface="Calibri"/>
              </a:rPr>
              <a:t>10 </a:t>
            </a:r>
            <a:r>
              <a:rPr sz="2350" b="1" i="1" spc="-10" dirty="0">
                <a:solidFill>
                  <a:srgbClr val="FF0000"/>
                </a:solidFill>
                <a:latin typeface="Calibri"/>
                <a:cs typeface="Calibri"/>
              </a:rPr>
              <a:t>B </a:t>
            </a:r>
            <a:r>
              <a:rPr sz="2350" b="1" i="1" spc="-5" dirty="0">
                <a:solidFill>
                  <a:srgbClr val="FF0000"/>
                </a:solidFill>
                <a:latin typeface="Calibri"/>
                <a:cs typeface="Calibri"/>
              </a:rPr>
              <a:t>/ </a:t>
            </a:r>
            <a:r>
              <a:rPr sz="2350" b="1" i="1" spc="-20" dirty="0">
                <a:solidFill>
                  <a:srgbClr val="FF0000"/>
                </a:solidFill>
                <a:latin typeface="Calibri"/>
                <a:cs typeface="Calibri"/>
              </a:rPr>
              <a:t>10 </a:t>
            </a:r>
            <a:r>
              <a:rPr sz="2350" b="1" i="1" spc="-15" dirty="0">
                <a:solidFill>
                  <a:srgbClr val="FF0000"/>
                </a:solidFill>
                <a:latin typeface="Calibri"/>
                <a:cs typeface="Calibri"/>
              </a:rPr>
              <a:t>BB) </a:t>
            </a:r>
            <a:r>
              <a:rPr sz="2350" b="1" dirty="0">
                <a:latin typeface="Calibri"/>
                <a:cs typeface="Calibri"/>
              </a:rPr>
              <a:t>is </a:t>
            </a:r>
            <a:r>
              <a:rPr sz="2350" b="1" spc="-5" dirty="0">
                <a:latin typeface="Calibri"/>
                <a:cs typeface="Calibri"/>
              </a:rPr>
              <a:t>one </a:t>
            </a:r>
            <a:r>
              <a:rPr sz="2350" b="1" spc="-15" dirty="0">
                <a:latin typeface="Calibri"/>
                <a:cs typeface="Calibri"/>
              </a:rPr>
              <a:t>month </a:t>
            </a:r>
            <a:r>
              <a:rPr sz="2350" b="1" spc="-25" dirty="0">
                <a:latin typeface="Calibri"/>
                <a:cs typeface="Calibri"/>
              </a:rPr>
              <a:t>before </a:t>
            </a:r>
            <a:r>
              <a:rPr sz="2350" b="1" spc="-10" dirty="0">
                <a:latin typeface="Calibri"/>
                <a:cs typeface="Calibri"/>
              </a:rPr>
              <a:t>the </a:t>
            </a:r>
            <a:r>
              <a:rPr sz="2350" b="1" spc="-5" dirty="0">
                <a:latin typeface="Calibri"/>
                <a:cs typeface="Calibri"/>
              </a:rPr>
              <a:t> due</a:t>
            </a:r>
            <a:r>
              <a:rPr sz="2350" b="1" dirty="0">
                <a:latin typeface="Calibri"/>
                <a:cs typeface="Calibri"/>
              </a:rPr>
              <a:t> </a:t>
            </a:r>
            <a:r>
              <a:rPr sz="2350" b="1" spc="-20" dirty="0">
                <a:latin typeface="Calibri"/>
                <a:cs typeface="Calibri"/>
              </a:rPr>
              <a:t>date</a:t>
            </a:r>
            <a:r>
              <a:rPr sz="2350" b="1" spc="-15" dirty="0">
                <a:latin typeface="Calibri"/>
                <a:cs typeface="Calibri"/>
              </a:rPr>
              <a:t> of</a:t>
            </a:r>
            <a:r>
              <a:rPr sz="2350" b="1" spc="-10" dirty="0">
                <a:latin typeface="Calibri"/>
                <a:cs typeface="Calibri"/>
              </a:rPr>
              <a:t> furnishing</a:t>
            </a:r>
            <a:r>
              <a:rPr sz="2350" b="1" spc="-5" dirty="0">
                <a:latin typeface="Calibri"/>
                <a:cs typeface="Calibri"/>
              </a:rPr>
              <a:t> </a:t>
            </a:r>
            <a:r>
              <a:rPr sz="2350" b="1" spc="-10" dirty="0">
                <a:latin typeface="Calibri"/>
                <a:cs typeface="Calibri"/>
              </a:rPr>
              <a:t>the</a:t>
            </a:r>
            <a:r>
              <a:rPr sz="2350" b="1" spc="-5" dirty="0">
                <a:latin typeface="Calibri"/>
                <a:cs typeface="Calibri"/>
              </a:rPr>
              <a:t> ITR,</a:t>
            </a:r>
            <a:r>
              <a:rPr sz="2350" b="1" dirty="0">
                <a:latin typeface="Calibri"/>
                <a:cs typeface="Calibri"/>
              </a:rPr>
              <a:t> </a:t>
            </a:r>
            <a:r>
              <a:rPr sz="2350" b="1" spc="-20" dirty="0">
                <a:latin typeface="Calibri"/>
                <a:cs typeface="Calibri"/>
              </a:rPr>
              <a:t>auditors</a:t>
            </a:r>
            <a:r>
              <a:rPr sz="2350" b="1" spc="-15" dirty="0">
                <a:latin typeface="Calibri"/>
                <a:cs typeface="Calibri"/>
              </a:rPr>
              <a:t> </a:t>
            </a:r>
            <a:r>
              <a:rPr sz="2350" b="1" spc="-10" dirty="0">
                <a:latin typeface="Calibri"/>
                <a:cs typeface="Calibri"/>
              </a:rPr>
              <a:t>find</a:t>
            </a:r>
            <a:r>
              <a:rPr sz="2350" b="1" spc="-5" dirty="0">
                <a:latin typeface="Calibri"/>
                <a:cs typeface="Calibri"/>
              </a:rPr>
              <a:t> </a:t>
            </a:r>
            <a:r>
              <a:rPr sz="2350" b="1" dirty="0">
                <a:latin typeface="Calibri"/>
                <a:cs typeface="Calibri"/>
              </a:rPr>
              <a:t>it</a:t>
            </a:r>
            <a:r>
              <a:rPr sz="2350" b="1" spc="5" dirty="0">
                <a:latin typeface="Calibri"/>
                <a:cs typeface="Calibri"/>
              </a:rPr>
              <a:t> </a:t>
            </a:r>
            <a:r>
              <a:rPr sz="2350" b="1" spc="-10" dirty="0">
                <a:latin typeface="Calibri"/>
                <a:cs typeface="Calibri"/>
              </a:rPr>
              <a:t>difficult</a:t>
            </a:r>
            <a:r>
              <a:rPr sz="2350" b="1" spc="-5" dirty="0">
                <a:latin typeface="Calibri"/>
                <a:cs typeface="Calibri"/>
              </a:rPr>
              <a:t> </a:t>
            </a:r>
            <a:r>
              <a:rPr sz="2350" b="1" spc="-25" dirty="0">
                <a:latin typeface="Calibri"/>
                <a:cs typeface="Calibri"/>
              </a:rPr>
              <a:t>to </a:t>
            </a:r>
            <a:r>
              <a:rPr sz="2350" b="1" spc="-20" dirty="0">
                <a:latin typeface="Calibri"/>
                <a:cs typeface="Calibri"/>
              </a:rPr>
              <a:t> </a:t>
            </a:r>
            <a:r>
              <a:rPr sz="2350" b="1" spc="-5" dirty="0">
                <a:latin typeface="Calibri"/>
                <a:cs typeface="Calibri"/>
              </a:rPr>
              <a:t>report”</a:t>
            </a:r>
            <a:endParaRPr sz="2350">
              <a:latin typeface="Calibri"/>
              <a:cs typeface="Calibri"/>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12"/>
          </p:nvPr>
        </p:nvSpPr>
        <p:spPr>
          <a:prstGeom prst="rect">
            <a:avLst/>
          </a:prstGeom>
        </p:spPr>
        <p:txBody>
          <a:bodyPr vert="horz" wrap="square" lIns="0" tIns="3810" rIns="0" bIns="0" rtlCol="0">
            <a:spAutoFit/>
          </a:bodyPr>
          <a:lstStyle/>
          <a:p>
            <a:pPr marL="12700">
              <a:lnSpc>
                <a:spcPct val="100000"/>
              </a:lnSpc>
              <a:spcBef>
                <a:spcPts val="30"/>
              </a:spcBef>
            </a:pPr>
            <a:r>
              <a:rPr spc="10" dirty="0"/>
              <a:t>41</a:t>
            </a:r>
          </a:p>
        </p:txBody>
      </p:sp>
      <p:graphicFrame>
        <p:nvGraphicFramePr>
          <p:cNvPr id="2" name="object 2"/>
          <p:cNvGraphicFramePr>
            <a:graphicFrameLocks noGrp="1"/>
          </p:cNvGraphicFramePr>
          <p:nvPr/>
        </p:nvGraphicFramePr>
        <p:xfrm>
          <a:off x="1270253" y="1192530"/>
          <a:ext cx="8122920" cy="4920995"/>
        </p:xfrm>
        <a:graphic>
          <a:graphicData uri="http://schemas.openxmlformats.org/drawingml/2006/table">
            <a:tbl>
              <a:tblPr firstRow="1" bandRow="1">
                <a:tableStyleId>{2D5ABB26-0587-4C30-8999-92F81FD0307C}</a:tableStyleId>
              </a:tblPr>
              <a:tblGrid>
                <a:gridCol w="2606040">
                  <a:extLst>
                    <a:ext uri="{9D8B030D-6E8A-4147-A177-3AD203B41FA5}">
                      <a16:colId xmlns:a16="http://schemas.microsoft.com/office/drawing/2014/main" val="20000"/>
                    </a:ext>
                  </a:extLst>
                </a:gridCol>
                <a:gridCol w="2365375">
                  <a:extLst>
                    <a:ext uri="{9D8B030D-6E8A-4147-A177-3AD203B41FA5}">
                      <a16:colId xmlns:a16="http://schemas.microsoft.com/office/drawing/2014/main" val="20001"/>
                    </a:ext>
                  </a:extLst>
                </a:gridCol>
                <a:gridCol w="3151505">
                  <a:extLst>
                    <a:ext uri="{9D8B030D-6E8A-4147-A177-3AD203B41FA5}">
                      <a16:colId xmlns:a16="http://schemas.microsoft.com/office/drawing/2014/main" val="20002"/>
                    </a:ext>
                  </a:extLst>
                </a:gridCol>
              </a:tblGrid>
              <a:tr h="594360">
                <a:tc gridSpan="3">
                  <a:txBody>
                    <a:bodyPr/>
                    <a:lstStyle/>
                    <a:p>
                      <a:pPr marL="594360">
                        <a:lnSpc>
                          <a:spcPts val="3095"/>
                        </a:lnSpc>
                      </a:pPr>
                      <a:r>
                        <a:rPr sz="3050" b="1" spc="15" dirty="0">
                          <a:solidFill>
                            <a:srgbClr val="FF0000"/>
                          </a:solidFill>
                          <a:latin typeface="Calibri"/>
                          <a:cs typeface="Calibri"/>
                        </a:rPr>
                        <a:t>FA</a:t>
                      </a:r>
                      <a:r>
                        <a:rPr sz="3050" b="1" spc="30" dirty="0">
                          <a:solidFill>
                            <a:srgbClr val="FF0000"/>
                          </a:solidFill>
                          <a:latin typeface="Calibri"/>
                          <a:cs typeface="Calibri"/>
                        </a:rPr>
                        <a:t> </a:t>
                      </a:r>
                      <a:r>
                        <a:rPr sz="3050" b="1" spc="10" dirty="0">
                          <a:solidFill>
                            <a:srgbClr val="FF0000"/>
                          </a:solidFill>
                          <a:latin typeface="Calibri"/>
                          <a:cs typeface="Calibri"/>
                        </a:rPr>
                        <a:t>2023</a:t>
                      </a:r>
                      <a:r>
                        <a:rPr sz="3050" b="1" spc="90" dirty="0">
                          <a:solidFill>
                            <a:srgbClr val="FF0000"/>
                          </a:solidFill>
                          <a:latin typeface="Calibri"/>
                          <a:cs typeface="Calibri"/>
                        </a:rPr>
                        <a:t> </a:t>
                      </a:r>
                      <a:r>
                        <a:rPr sz="3050" b="1" spc="20" dirty="0">
                          <a:solidFill>
                            <a:srgbClr val="FF0000"/>
                          </a:solidFill>
                          <a:latin typeface="Calibri"/>
                          <a:cs typeface="Calibri"/>
                        </a:rPr>
                        <a:t>No</a:t>
                      </a:r>
                      <a:r>
                        <a:rPr sz="3050" b="1" spc="-5" dirty="0">
                          <a:solidFill>
                            <a:srgbClr val="FF0000"/>
                          </a:solidFill>
                          <a:latin typeface="Calibri"/>
                          <a:cs typeface="Calibri"/>
                        </a:rPr>
                        <a:t> </a:t>
                      </a:r>
                      <a:r>
                        <a:rPr sz="3050" b="1" spc="15" dirty="0">
                          <a:solidFill>
                            <a:srgbClr val="FF0000"/>
                          </a:solidFill>
                          <a:latin typeface="Calibri"/>
                          <a:cs typeface="Calibri"/>
                        </a:rPr>
                        <a:t>exemption</a:t>
                      </a:r>
                      <a:r>
                        <a:rPr sz="3050" b="1" spc="30" dirty="0">
                          <a:solidFill>
                            <a:srgbClr val="FF0000"/>
                          </a:solidFill>
                          <a:latin typeface="Calibri"/>
                          <a:cs typeface="Calibri"/>
                        </a:rPr>
                        <a:t> </a:t>
                      </a:r>
                      <a:r>
                        <a:rPr sz="3050" b="1" spc="-5" dirty="0">
                          <a:solidFill>
                            <a:srgbClr val="FF0000"/>
                          </a:solidFill>
                          <a:latin typeface="Calibri"/>
                          <a:cs typeface="Calibri"/>
                        </a:rPr>
                        <a:t>if</a:t>
                      </a:r>
                      <a:r>
                        <a:rPr sz="3050" b="1" spc="30" dirty="0">
                          <a:solidFill>
                            <a:srgbClr val="FF0000"/>
                          </a:solidFill>
                          <a:latin typeface="Calibri"/>
                          <a:cs typeface="Calibri"/>
                        </a:rPr>
                        <a:t> </a:t>
                      </a:r>
                      <a:r>
                        <a:rPr sz="3050" b="1" spc="5" dirty="0">
                          <a:solidFill>
                            <a:srgbClr val="FF0000"/>
                          </a:solidFill>
                          <a:latin typeface="Calibri"/>
                          <a:cs typeface="Calibri"/>
                        </a:rPr>
                        <a:t>return</a:t>
                      </a:r>
                      <a:r>
                        <a:rPr sz="3050" b="1" spc="30" dirty="0">
                          <a:solidFill>
                            <a:srgbClr val="FF0000"/>
                          </a:solidFill>
                          <a:latin typeface="Calibri"/>
                          <a:cs typeface="Calibri"/>
                        </a:rPr>
                        <a:t> </a:t>
                      </a:r>
                      <a:r>
                        <a:rPr sz="3050" b="1" spc="15" dirty="0">
                          <a:solidFill>
                            <a:srgbClr val="FF0000"/>
                          </a:solidFill>
                          <a:latin typeface="Calibri"/>
                          <a:cs typeface="Calibri"/>
                        </a:rPr>
                        <a:t>is</a:t>
                      </a:r>
                      <a:r>
                        <a:rPr sz="3050" b="1" spc="20" dirty="0">
                          <a:solidFill>
                            <a:srgbClr val="FF0000"/>
                          </a:solidFill>
                          <a:latin typeface="Calibri"/>
                          <a:cs typeface="Calibri"/>
                        </a:rPr>
                        <a:t> </a:t>
                      </a:r>
                      <a:r>
                        <a:rPr sz="3050" b="1" spc="5" dirty="0">
                          <a:solidFill>
                            <a:srgbClr val="FF0000"/>
                          </a:solidFill>
                          <a:latin typeface="Calibri"/>
                          <a:cs typeface="Calibri"/>
                        </a:rPr>
                        <a:t>not</a:t>
                      </a:r>
                      <a:r>
                        <a:rPr sz="3050" b="1" spc="-5" dirty="0">
                          <a:solidFill>
                            <a:srgbClr val="FF0000"/>
                          </a:solidFill>
                          <a:latin typeface="Calibri"/>
                          <a:cs typeface="Calibri"/>
                        </a:rPr>
                        <a:t> </a:t>
                      </a:r>
                      <a:r>
                        <a:rPr sz="3050" b="1" spc="5" dirty="0">
                          <a:solidFill>
                            <a:srgbClr val="FF0000"/>
                          </a:solidFill>
                          <a:latin typeface="Calibri"/>
                          <a:cs typeface="Calibri"/>
                        </a:rPr>
                        <a:t>filed</a:t>
                      </a:r>
                      <a:endParaRPr sz="30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91312">
                <a:tc>
                  <a:txBody>
                    <a:bodyPr/>
                    <a:lstStyle/>
                    <a:p>
                      <a:pPr marL="302895">
                        <a:lnSpc>
                          <a:spcPts val="1964"/>
                        </a:lnSpc>
                      </a:pPr>
                      <a:r>
                        <a:rPr sz="2300" b="1" dirty="0">
                          <a:latin typeface="Calibri"/>
                          <a:cs typeface="Calibri"/>
                        </a:rPr>
                        <a:t>Section:</a:t>
                      </a:r>
                      <a:r>
                        <a:rPr sz="2300" b="1" spc="-80" dirty="0">
                          <a:latin typeface="Calibri"/>
                          <a:cs typeface="Calibri"/>
                        </a:rPr>
                        <a:t> </a:t>
                      </a:r>
                      <a:r>
                        <a:rPr sz="2300" b="1" spc="5" dirty="0">
                          <a:latin typeface="Calibri"/>
                          <a:cs typeface="Calibri"/>
                        </a:rPr>
                        <a:t>Regimes</a:t>
                      </a:r>
                      <a:r>
                        <a:rPr sz="2300" b="1" spc="-35" dirty="0">
                          <a:latin typeface="Calibri"/>
                          <a:cs typeface="Calibri"/>
                        </a:rPr>
                        <a:t> </a:t>
                      </a:r>
                      <a:r>
                        <a:rPr sz="2300" b="1" spc="5" dirty="0">
                          <a:latin typeface="Calibri"/>
                          <a:cs typeface="Calibri"/>
                        </a:rPr>
                        <a:t>1</a:t>
                      </a:r>
                      <a:endParaRPr sz="2300">
                        <a:latin typeface="Calibri"/>
                        <a:cs typeface="Calibri"/>
                      </a:endParaRPr>
                    </a:p>
                    <a:p>
                      <a:pPr marL="302895">
                        <a:lnSpc>
                          <a:spcPts val="2540"/>
                        </a:lnSpc>
                      </a:pPr>
                      <a:r>
                        <a:rPr sz="2300" b="1" spc="10" dirty="0">
                          <a:latin typeface="Calibri"/>
                          <a:cs typeface="Calibri"/>
                        </a:rPr>
                        <a:t>&amp;</a:t>
                      </a:r>
                      <a:r>
                        <a:rPr sz="2300" b="1" spc="-40" dirty="0">
                          <a:latin typeface="Calibri"/>
                          <a:cs typeface="Calibri"/>
                        </a:rPr>
                        <a:t> </a:t>
                      </a:r>
                      <a:r>
                        <a:rPr sz="2300" b="1" spc="5" dirty="0">
                          <a:latin typeface="Calibri"/>
                          <a:cs typeface="Calibri"/>
                        </a:rPr>
                        <a:t>2</a:t>
                      </a:r>
                      <a:endParaRPr sz="230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80365">
                        <a:lnSpc>
                          <a:spcPts val="1964"/>
                        </a:lnSpc>
                      </a:pPr>
                      <a:r>
                        <a:rPr sz="2300" b="1" dirty="0">
                          <a:latin typeface="Calibri"/>
                          <a:cs typeface="Calibri"/>
                        </a:rPr>
                        <a:t>Clause</a:t>
                      </a:r>
                      <a:r>
                        <a:rPr sz="2300" b="1" spc="-15" dirty="0">
                          <a:latin typeface="Calibri"/>
                          <a:cs typeface="Calibri"/>
                        </a:rPr>
                        <a:t> </a:t>
                      </a:r>
                      <a:r>
                        <a:rPr sz="2300" b="1" spc="5" dirty="0">
                          <a:latin typeface="Calibri"/>
                          <a:cs typeface="Calibri"/>
                        </a:rPr>
                        <a:t>of</a:t>
                      </a:r>
                      <a:r>
                        <a:rPr sz="2300" b="1" spc="-20" dirty="0">
                          <a:latin typeface="Calibri"/>
                          <a:cs typeface="Calibri"/>
                        </a:rPr>
                        <a:t> </a:t>
                      </a:r>
                      <a:r>
                        <a:rPr sz="2300" b="1" spc="5" dirty="0">
                          <a:latin typeface="Calibri"/>
                          <a:cs typeface="Calibri"/>
                        </a:rPr>
                        <a:t>FB:</a:t>
                      </a:r>
                      <a:r>
                        <a:rPr sz="2300" b="1" spc="-65" dirty="0">
                          <a:latin typeface="Calibri"/>
                          <a:cs typeface="Calibri"/>
                        </a:rPr>
                        <a:t> </a:t>
                      </a:r>
                      <a:r>
                        <a:rPr sz="2300" b="1" spc="5" dirty="0">
                          <a:latin typeface="Calibri"/>
                          <a:cs typeface="Calibri"/>
                        </a:rPr>
                        <a:t>5</a:t>
                      </a:r>
                      <a:endParaRPr sz="2300">
                        <a:latin typeface="Calibri"/>
                        <a:cs typeface="Calibri"/>
                      </a:endParaRPr>
                    </a:p>
                    <a:p>
                      <a:pPr marL="380365">
                        <a:lnSpc>
                          <a:spcPts val="2540"/>
                        </a:lnSpc>
                      </a:pPr>
                      <a:r>
                        <a:rPr sz="2300" b="1" spc="10" dirty="0">
                          <a:latin typeface="Calibri"/>
                          <a:cs typeface="Calibri"/>
                        </a:rPr>
                        <a:t>&amp;</a:t>
                      </a:r>
                      <a:r>
                        <a:rPr sz="2300" b="1" spc="-65" dirty="0">
                          <a:latin typeface="Calibri"/>
                          <a:cs typeface="Calibri"/>
                        </a:rPr>
                        <a:t> </a:t>
                      </a:r>
                      <a:r>
                        <a:rPr sz="2300" b="1" spc="5" dirty="0">
                          <a:latin typeface="Calibri"/>
                          <a:cs typeface="Calibri"/>
                        </a:rPr>
                        <a:t>8</a:t>
                      </a:r>
                      <a:endParaRPr sz="230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71120">
                        <a:lnSpc>
                          <a:spcPts val="1964"/>
                        </a:lnSpc>
                      </a:pPr>
                      <a:r>
                        <a:rPr sz="2300" b="1" dirty="0">
                          <a:latin typeface="Calibri"/>
                          <a:cs typeface="Calibri"/>
                        </a:rPr>
                        <a:t>Effective</a:t>
                      </a:r>
                      <a:r>
                        <a:rPr sz="2300" b="1" spc="-55" dirty="0">
                          <a:latin typeface="Calibri"/>
                          <a:cs typeface="Calibri"/>
                        </a:rPr>
                        <a:t> </a:t>
                      </a:r>
                      <a:r>
                        <a:rPr sz="2300" b="1" dirty="0">
                          <a:latin typeface="Calibri"/>
                          <a:cs typeface="Calibri"/>
                        </a:rPr>
                        <a:t>date:</a:t>
                      </a:r>
                      <a:r>
                        <a:rPr sz="2300" b="1" spc="-15" dirty="0">
                          <a:latin typeface="Calibri"/>
                          <a:cs typeface="Calibri"/>
                        </a:rPr>
                        <a:t> </a:t>
                      </a:r>
                      <a:r>
                        <a:rPr sz="2300" b="1" dirty="0">
                          <a:latin typeface="Calibri"/>
                          <a:cs typeface="Calibri"/>
                        </a:rPr>
                        <a:t>AY</a:t>
                      </a:r>
                      <a:r>
                        <a:rPr sz="2300" b="1" spc="-20" dirty="0">
                          <a:latin typeface="Calibri"/>
                          <a:cs typeface="Calibri"/>
                        </a:rPr>
                        <a:t> </a:t>
                      </a:r>
                      <a:r>
                        <a:rPr sz="2300" b="1" spc="5" dirty="0">
                          <a:latin typeface="Calibri"/>
                          <a:cs typeface="Calibri"/>
                        </a:rPr>
                        <a:t>2023-</a:t>
                      </a:r>
                      <a:endParaRPr sz="2300">
                        <a:latin typeface="Calibri"/>
                        <a:cs typeface="Calibri"/>
                      </a:endParaRPr>
                    </a:p>
                    <a:p>
                      <a:pPr marL="71120">
                        <a:lnSpc>
                          <a:spcPts val="2540"/>
                        </a:lnSpc>
                      </a:pPr>
                      <a:r>
                        <a:rPr sz="2300" b="1" spc="10" dirty="0">
                          <a:latin typeface="Calibri"/>
                          <a:cs typeface="Calibri"/>
                        </a:rPr>
                        <a:t>24</a:t>
                      </a:r>
                      <a:endParaRPr sz="230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2410968">
                <a:tc gridSpan="3">
                  <a:txBody>
                    <a:bodyPr/>
                    <a:lstStyle/>
                    <a:p>
                      <a:pPr marL="73025">
                        <a:lnSpc>
                          <a:spcPts val="2200"/>
                        </a:lnSpc>
                      </a:pPr>
                      <a:r>
                        <a:rPr sz="2300" b="1" u="heavy" dirty="0">
                          <a:uFill>
                            <a:solidFill>
                              <a:srgbClr val="000000"/>
                            </a:solidFill>
                          </a:uFill>
                          <a:latin typeface="Calibri"/>
                          <a:cs typeface="Calibri"/>
                        </a:rPr>
                        <a:t>Discussion</a:t>
                      </a:r>
                      <a:endParaRPr sz="2300">
                        <a:latin typeface="Calibri"/>
                        <a:cs typeface="Calibri"/>
                      </a:endParaRPr>
                    </a:p>
                    <a:p>
                      <a:pPr marL="325755" indent="-253365">
                        <a:lnSpc>
                          <a:spcPct val="100000"/>
                        </a:lnSpc>
                        <a:spcBef>
                          <a:spcPts val="1115"/>
                        </a:spcBef>
                        <a:buFont typeface="Symbol"/>
                        <a:buChar char=""/>
                        <a:tabLst>
                          <a:tab pos="326390" algn="l"/>
                        </a:tabLst>
                      </a:pPr>
                      <a:r>
                        <a:rPr sz="2300" b="1" dirty="0">
                          <a:latin typeface="Calibri"/>
                          <a:cs typeface="Calibri"/>
                        </a:rPr>
                        <a:t>With</a:t>
                      </a:r>
                      <a:r>
                        <a:rPr sz="2300" b="1" spc="340" dirty="0">
                          <a:latin typeface="Calibri"/>
                          <a:cs typeface="Calibri"/>
                        </a:rPr>
                        <a:t> </a:t>
                      </a:r>
                      <a:r>
                        <a:rPr sz="2300" b="1" dirty="0">
                          <a:latin typeface="Calibri"/>
                          <a:cs typeface="Calibri"/>
                        </a:rPr>
                        <a:t>the</a:t>
                      </a:r>
                      <a:r>
                        <a:rPr sz="2300" b="1" spc="350" dirty="0">
                          <a:latin typeface="Calibri"/>
                          <a:cs typeface="Calibri"/>
                        </a:rPr>
                        <a:t> </a:t>
                      </a:r>
                      <a:r>
                        <a:rPr sz="2300" b="1" spc="-5" dirty="0">
                          <a:latin typeface="Calibri"/>
                          <a:cs typeface="Calibri"/>
                        </a:rPr>
                        <a:t>introduction</a:t>
                      </a:r>
                      <a:r>
                        <a:rPr sz="2300" b="1" spc="340" dirty="0">
                          <a:latin typeface="Calibri"/>
                          <a:cs typeface="Calibri"/>
                        </a:rPr>
                        <a:t> </a:t>
                      </a:r>
                      <a:r>
                        <a:rPr sz="2300" b="1" spc="-5" dirty="0">
                          <a:latin typeface="Calibri"/>
                          <a:cs typeface="Calibri"/>
                        </a:rPr>
                        <a:t>of</a:t>
                      </a:r>
                      <a:r>
                        <a:rPr sz="2300" b="1" spc="345" dirty="0">
                          <a:latin typeface="Calibri"/>
                          <a:cs typeface="Calibri"/>
                        </a:rPr>
                        <a:t> </a:t>
                      </a:r>
                      <a:r>
                        <a:rPr sz="2300" b="1" dirty="0">
                          <a:latin typeface="Calibri"/>
                          <a:cs typeface="Calibri"/>
                        </a:rPr>
                        <a:t>the</a:t>
                      </a:r>
                      <a:r>
                        <a:rPr sz="2300" b="1" spc="350" dirty="0">
                          <a:latin typeface="Calibri"/>
                          <a:cs typeface="Calibri"/>
                        </a:rPr>
                        <a:t> </a:t>
                      </a:r>
                      <a:r>
                        <a:rPr sz="2300" b="1" spc="5" dirty="0">
                          <a:latin typeface="Calibri"/>
                          <a:cs typeface="Calibri"/>
                        </a:rPr>
                        <a:t>scheme</a:t>
                      </a:r>
                      <a:r>
                        <a:rPr sz="2300" b="1" spc="350" dirty="0">
                          <a:latin typeface="Calibri"/>
                          <a:cs typeface="Calibri"/>
                        </a:rPr>
                        <a:t> </a:t>
                      </a:r>
                      <a:r>
                        <a:rPr sz="2300" b="1" spc="-5" dirty="0">
                          <a:latin typeface="Calibri"/>
                          <a:cs typeface="Calibri"/>
                        </a:rPr>
                        <a:t>of</a:t>
                      </a:r>
                      <a:r>
                        <a:rPr sz="2300" b="1" spc="320" dirty="0">
                          <a:latin typeface="Calibri"/>
                          <a:cs typeface="Calibri"/>
                        </a:rPr>
                        <a:t> </a:t>
                      </a:r>
                      <a:r>
                        <a:rPr sz="2300" b="1" spc="-5" dirty="0">
                          <a:latin typeface="Calibri"/>
                          <a:cs typeface="Calibri"/>
                        </a:rPr>
                        <a:t>filing</a:t>
                      </a:r>
                      <a:r>
                        <a:rPr sz="2300" b="1" spc="325" dirty="0">
                          <a:latin typeface="Calibri"/>
                          <a:cs typeface="Calibri"/>
                        </a:rPr>
                        <a:t> </a:t>
                      </a:r>
                      <a:r>
                        <a:rPr sz="2300" b="1" spc="5" dirty="0">
                          <a:latin typeface="Calibri"/>
                          <a:cs typeface="Calibri"/>
                        </a:rPr>
                        <a:t>updated</a:t>
                      </a:r>
                      <a:r>
                        <a:rPr sz="2300" b="1" spc="320" dirty="0">
                          <a:latin typeface="Calibri"/>
                          <a:cs typeface="Calibri"/>
                        </a:rPr>
                        <a:t> </a:t>
                      </a:r>
                      <a:r>
                        <a:rPr sz="2300" b="1" dirty="0">
                          <a:latin typeface="Calibri"/>
                          <a:cs typeface="Calibri"/>
                        </a:rPr>
                        <a:t>return</a:t>
                      </a:r>
                      <a:endParaRPr sz="2300">
                        <a:latin typeface="Calibri"/>
                        <a:cs typeface="Calibri"/>
                      </a:endParaRPr>
                    </a:p>
                    <a:p>
                      <a:pPr marL="325755" marR="45085" algn="just">
                        <a:lnSpc>
                          <a:spcPct val="154100"/>
                        </a:lnSpc>
                        <a:spcBef>
                          <a:spcPts val="5"/>
                        </a:spcBef>
                      </a:pPr>
                      <a:r>
                        <a:rPr sz="2300" b="1" dirty="0">
                          <a:latin typeface="Calibri"/>
                          <a:cs typeface="Calibri"/>
                        </a:rPr>
                        <a:t>under section 139 </a:t>
                      </a:r>
                      <a:r>
                        <a:rPr sz="2300" b="1" spc="-5" dirty="0">
                          <a:latin typeface="Calibri"/>
                          <a:cs typeface="Calibri"/>
                        </a:rPr>
                        <a:t>(8A),</a:t>
                      </a:r>
                      <a:r>
                        <a:rPr sz="2300" b="1" dirty="0">
                          <a:latin typeface="Calibri"/>
                          <a:cs typeface="Calibri"/>
                        </a:rPr>
                        <a:t> </a:t>
                      </a:r>
                      <a:r>
                        <a:rPr sz="2300" b="1" spc="5" dirty="0">
                          <a:latin typeface="Calibri"/>
                          <a:cs typeface="Calibri"/>
                        </a:rPr>
                        <a:t>there </a:t>
                      </a:r>
                      <a:r>
                        <a:rPr sz="2300" b="1" dirty="0">
                          <a:latin typeface="Calibri"/>
                          <a:cs typeface="Calibri"/>
                        </a:rPr>
                        <a:t>arose an unintended </a:t>
                      </a:r>
                      <a:r>
                        <a:rPr sz="2300" b="1" spc="-5" dirty="0">
                          <a:latin typeface="Calibri"/>
                          <a:cs typeface="Calibri"/>
                        </a:rPr>
                        <a:t>situation </a:t>
                      </a:r>
                      <a:r>
                        <a:rPr sz="2300" b="1" dirty="0">
                          <a:latin typeface="Calibri"/>
                          <a:cs typeface="Calibri"/>
                        </a:rPr>
                        <a:t> </a:t>
                      </a:r>
                      <a:r>
                        <a:rPr sz="2300" b="1" spc="5" dirty="0">
                          <a:latin typeface="Calibri"/>
                          <a:cs typeface="Calibri"/>
                        </a:rPr>
                        <a:t>wherein</a:t>
                      </a:r>
                      <a:r>
                        <a:rPr sz="2300" b="1" spc="10" dirty="0">
                          <a:latin typeface="Calibri"/>
                          <a:cs typeface="Calibri"/>
                        </a:rPr>
                        <a:t> </a:t>
                      </a:r>
                      <a:r>
                        <a:rPr sz="2300" b="1" dirty="0">
                          <a:latin typeface="Calibri"/>
                          <a:cs typeface="Calibri"/>
                        </a:rPr>
                        <a:t>trusts</a:t>
                      </a:r>
                      <a:r>
                        <a:rPr sz="2300" b="1" spc="5" dirty="0">
                          <a:latin typeface="Calibri"/>
                          <a:cs typeface="Calibri"/>
                        </a:rPr>
                        <a:t> </a:t>
                      </a:r>
                      <a:r>
                        <a:rPr sz="2300" b="1" spc="-5" dirty="0">
                          <a:latin typeface="Calibri"/>
                          <a:cs typeface="Calibri"/>
                        </a:rPr>
                        <a:t>filing</a:t>
                      </a:r>
                      <a:r>
                        <a:rPr sz="2300" b="1" dirty="0">
                          <a:latin typeface="Calibri"/>
                          <a:cs typeface="Calibri"/>
                        </a:rPr>
                        <a:t> updated</a:t>
                      </a:r>
                      <a:r>
                        <a:rPr sz="2300" b="1" spc="5" dirty="0">
                          <a:latin typeface="Calibri"/>
                          <a:cs typeface="Calibri"/>
                        </a:rPr>
                        <a:t> returns</a:t>
                      </a:r>
                      <a:r>
                        <a:rPr sz="2300" b="1" spc="10" dirty="0">
                          <a:latin typeface="Calibri"/>
                          <a:cs typeface="Calibri"/>
                        </a:rPr>
                        <a:t> </a:t>
                      </a:r>
                      <a:r>
                        <a:rPr sz="2300" b="1" spc="5" dirty="0">
                          <a:latin typeface="Calibri"/>
                          <a:cs typeface="Calibri"/>
                        </a:rPr>
                        <a:t>became</a:t>
                      </a:r>
                      <a:r>
                        <a:rPr sz="2300" b="1" spc="10" dirty="0">
                          <a:latin typeface="Calibri"/>
                          <a:cs typeface="Calibri"/>
                        </a:rPr>
                        <a:t> </a:t>
                      </a:r>
                      <a:r>
                        <a:rPr sz="2300" b="1" spc="-5" dirty="0">
                          <a:latin typeface="Calibri"/>
                          <a:cs typeface="Calibri"/>
                        </a:rPr>
                        <a:t>eligible</a:t>
                      </a:r>
                      <a:r>
                        <a:rPr sz="2300" b="1" dirty="0">
                          <a:latin typeface="Calibri"/>
                          <a:cs typeface="Calibri"/>
                        </a:rPr>
                        <a:t> for </a:t>
                      </a:r>
                      <a:r>
                        <a:rPr sz="2300" b="1" spc="5" dirty="0">
                          <a:latin typeface="Calibri"/>
                          <a:cs typeface="Calibri"/>
                        </a:rPr>
                        <a:t> exemption.</a:t>
                      </a:r>
                      <a:endParaRPr sz="230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1324355">
                <a:tc gridSpan="3">
                  <a:txBody>
                    <a:bodyPr/>
                    <a:lstStyle/>
                    <a:p>
                      <a:pPr marL="73025">
                        <a:lnSpc>
                          <a:spcPts val="2190"/>
                        </a:lnSpc>
                      </a:pPr>
                      <a:r>
                        <a:rPr sz="2300" b="1" u="heavy" dirty="0">
                          <a:uFill>
                            <a:solidFill>
                              <a:srgbClr val="000000"/>
                            </a:solidFill>
                          </a:uFill>
                          <a:latin typeface="Calibri"/>
                          <a:cs typeface="Calibri"/>
                        </a:rPr>
                        <a:t>Proposal</a:t>
                      </a:r>
                      <a:endParaRPr sz="2300">
                        <a:latin typeface="Calibri"/>
                        <a:cs typeface="Calibri"/>
                      </a:endParaRPr>
                    </a:p>
                    <a:p>
                      <a:pPr marL="325755" marR="596265" indent="-253365">
                        <a:lnSpc>
                          <a:spcPts val="4240"/>
                        </a:lnSpc>
                        <a:buFont typeface="Symbol"/>
                        <a:buChar char=""/>
                        <a:tabLst>
                          <a:tab pos="326390" algn="l"/>
                        </a:tabLst>
                      </a:pPr>
                      <a:r>
                        <a:rPr sz="2300" b="1" spc="-10" dirty="0">
                          <a:latin typeface="Calibri"/>
                          <a:cs typeface="Calibri"/>
                        </a:rPr>
                        <a:t>It</a:t>
                      </a:r>
                      <a:r>
                        <a:rPr sz="2300" b="1" spc="340" dirty="0">
                          <a:latin typeface="Calibri"/>
                          <a:cs typeface="Calibri"/>
                        </a:rPr>
                        <a:t> </a:t>
                      </a:r>
                      <a:r>
                        <a:rPr sz="2300" b="1" spc="-5" dirty="0">
                          <a:latin typeface="Calibri"/>
                          <a:cs typeface="Calibri"/>
                        </a:rPr>
                        <a:t>is</a:t>
                      </a:r>
                      <a:r>
                        <a:rPr sz="2300" b="1" spc="340" dirty="0">
                          <a:latin typeface="Calibri"/>
                          <a:cs typeface="Calibri"/>
                        </a:rPr>
                        <a:t> </a:t>
                      </a:r>
                      <a:r>
                        <a:rPr sz="2300" b="1" dirty="0">
                          <a:latin typeface="Calibri"/>
                          <a:cs typeface="Calibri"/>
                        </a:rPr>
                        <a:t>clarified</a:t>
                      </a:r>
                      <a:r>
                        <a:rPr sz="2300" b="1" spc="295" dirty="0">
                          <a:latin typeface="Calibri"/>
                          <a:cs typeface="Calibri"/>
                        </a:rPr>
                        <a:t> </a:t>
                      </a:r>
                      <a:r>
                        <a:rPr sz="2300" b="1" spc="5" dirty="0">
                          <a:latin typeface="Calibri"/>
                          <a:cs typeface="Calibri"/>
                        </a:rPr>
                        <a:t>that</a:t>
                      </a:r>
                      <a:r>
                        <a:rPr sz="2300" b="1" spc="325" dirty="0">
                          <a:latin typeface="Calibri"/>
                          <a:cs typeface="Calibri"/>
                        </a:rPr>
                        <a:t> </a:t>
                      </a:r>
                      <a:r>
                        <a:rPr sz="2300" b="1" spc="5" dirty="0">
                          <a:latin typeface="Calibri"/>
                          <a:cs typeface="Calibri"/>
                        </a:rPr>
                        <a:t>exemption</a:t>
                      </a:r>
                      <a:r>
                        <a:rPr sz="2300" b="1" spc="325" dirty="0">
                          <a:latin typeface="Calibri"/>
                          <a:cs typeface="Calibri"/>
                        </a:rPr>
                        <a:t> </a:t>
                      </a:r>
                      <a:r>
                        <a:rPr sz="2300" b="1" spc="5" dirty="0">
                          <a:latin typeface="Calibri"/>
                          <a:cs typeface="Calibri"/>
                        </a:rPr>
                        <a:t>will</a:t>
                      </a:r>
                      <a:r>
                        <a:rPr sz="2300" b="1" spc="320" dirty="0">
                          <a:latin typeface="Calibri"/>
                          <a:cs typeface="Calibri"/>
                        </a:rPr>
                        <a:t> </a:t>
                      </a:r>
                      <a:r>
                        <a:rPr sz="2300" b="1" spc="10" dirty="0">
                          <a:latin typeface="Calibri"/>
                          <a:cs typeface="Calibri"/>
                        </a:rPr>
                        <a:t>be</a:t>
                      </a:r>
                      <a:r>
                        <a:rPr sz="2300" b="1" spc="330" dirty="0">
                          <a:latin typeface="Calibri"/>
                          <a:cs typeface="Calibri"/>
                        </a:rPr>
                        <a:t> </a:t>
                      </a:r>
                      <a:r>
                        <a:rPr sz="2300" b="1" dirty="0">
                          <a:latin typeface="Calibri"/>
                          <a:cs typeface="Calibri"/>
                        </a:rPr>
                        <a:t>available</a:t>
                      </a:r>
                      <a:r>
                        <a:rPr sz="2300" b="1" spc="330" dirty="0">
                          <a:latin typeface="Calibri"/>
                          <a:cs typeface="Calibri"/>
                        </a:rPr>
                        <a:t> </a:t>
                      </a:r>
                      <a:r>
                        <a:rPr sz="2300" b="1" spc="-5" dirty="0">
                          <a:latin typeface="Calibri"/>
                          <a:cs typeface="Calibri"/>
                        </a:rPr>
                        <a:t>only</a:t>
                      </a:r>
                      <a:r>
                        <a:rPr sz="2300" b="1" spc="325" dirty="0">
                          <a:latin typeface="Calibri"/>
                          <a:cs typeface="Calibri"/>
                        </a:rPr>
                        <a:t> </a:t>
                      </a:r>
                      <a:r>
                        <a:rPr sz="2300" b="1" spc="-5" dirty="0">
                          <a:latin typeface="Calibri"/>
                          <a:cs typeface="Calibri"/>
                        </a:rPr>
                        <a:t>if</a:t>
                      </a:r>
                      <a:r>
                        <a:rPr sz="2300" b="1" spc="325" dirty="0">
                          <a:latin typeface="Calibri"/>
                          <a:cs typeface="Calibri"/>
                        </a:rPr>
                        <a:t> </a:t>
                      </a:r>
                      <a:r>
                        <a:rPr sz="2300" b="1" spc="10" dirty="0">
                          <a:latin typeface="Calibri"/>
                          <a:cs typeface="Calibri"/>
                        </a:rPr>
                        <a:t>the </a:t>
                      </a:r>
                      <a:r>
                        <a:rPr sz="2300" b="1" spc="-505" dirty="0">
                          <a:latin typeface="Calibri"/>
                          <a:cs typeface="Calibri"/>
                        </a:rPr>
                        <a:t> </a:t>
                      </a:r>
                      <a:r>
                        <a:rPr sz="2300" b="1" spc="5" dirty="0">
                          <a:latin typeface="Calibri"/>
                          <a:cs typeface="Calibri"/>
                        </a:rPr>
                        <a:t>return</a:t>
                      </a:r>
                      <a:r>
                        <a:rPr sz="2300" b="1" spc="340" dirty="0">
                          <a:latin typeface="Calibri"/>
                          <a:cs typeface="Calibri"/>
                        </a:rPr>
                        <a:t> </a:t>
                      </a:r>
                      <a:r>
                        <a:rPr sz="2300" b="1" spc="-5" dirty="0">
                          <a:latin typeface="Calibri"/>
                          <a:cs typeface="Calibri"/>
                        </a:rPr>
                        <a:t>of</a:t>
                      </a:r>
                      <a:r>
                        <a:rPr sz="2300" b="1" spc="320" dirty="0">
                          <a:latin typeface="Calibri"/>
                          <a:cs typeface="Calibri"/>
                        </a:rPr>
                        <a:t> </a:t>
                      </a:r>
                      <a:r>
                        <a:rPr sz="2300" b="1" spc="10" dirty="0">
                          <a:latin typeface="Calibri"/>
                          <a:cs typeface="Calibri"/>
                        </a:rPr>
                        <a:t>income</a:t>
                      </a:r>
                      <a:r>
                        <a:rPr sz="2300" b="1" spc="355" dirty="0">
                          <a:latin typeface="Calibri"/>
                          <a:cs typeface="Calibri"/>
                        </a:rPr>
                        <a:t> </a:t>
                      </a:r>
                      <a:r>
                        <a:rPr sz="2300" b="1" spc="-5" dirty="0">
                          <a:latin typeface="Calibri"/>
                          <a:cs typeface="Calibri"/>
                        </a:rPr>
                        <a:t>is</a:t>
                      </a:r>
                      <a:r>
                        <a:rPr sz="2300" b="1" spc="335" dirty="0">
                          <a:latin typeface="Calibri"/>
                          <a:cs typeface="Calibri"/>
                        </a:rPr>
                        <a:t> </a:t>
                      </a:r>
                      <a:r>
                        <a:rPr sz="2300" b="1" spc="-5" dirty="0">
                          <a:latin typeface="Calibri"/>
                          <a:cs typeface="Calibri"/>
                        </a:rPr>
                        <a:t>filed</a:t>
                      </a:r>
                      <a:r>
                        <a:rPr sz="2300" b="1" spc="90" dirty="0">
                          <a:latin typeface="Calibri"/>
                          <a:cs typeface="Calibri"/>
                        </a:rPr>
                        <a:t> </a:t>
                      </a:r>
                      <a:r>
                        <a:rPr sz="2300" b="1" spc="5" dirty="0">
                          <a:latin typeface="Calibri"/>
                          <a:cs typeface="Calibri"/>
                        </a:rPr>
                        <a:t>under</a:t>
                      </a:r>
                      <a:r>
                        <a:rPr sz="2300" b="1" spc="-20" dirty="0">
                          <a:latin typeface="Calibri"/>
                          <a:cs typeface="Calibri"/>
                        </a:rPr>
                        <a:t> </a:t>
                      </a:r>
                      <a:r>
                        <a:rPr sz="2300" b="1" dirty="0">
                          <a:latin typeface="Calibri"/>
                          <a:cs typeface="Calibri"/>
                        </a:rPr>
                        <a:t>section</a:t>
                      </a:r>
                      <a:r>
                        <a:rPr sz="2300" b="1" spc="-30" dirty="0">
                          <a:latin typeface="Calibri"/>
                          <a:cs typeface="Calibri"/>
                        </a:rPr>
                        <a:t> </a:t>
                      </a:r>
                      <a:r>
                        <a:rPr sz="2300" b="1" spc="10" dirty="0">
                          <a:latin typeface="Calibri"/>
                          <a:cs typeface="Calibri"/>
                        </a:rPr>
                        <a:t>139</a:t>
                      </a:r>
                      <a:r>
                        <a:rPr sz="2300" b="1" spc="-30" dirty="0">
                          <a:latin typeface="Calibri"/>
                          <a:cs typeface="Calibri"/>
                        </a:rPr>
                        <a:t> </a:t>
                      </a:r>
                      <a:r>
                        <a:rPr sz="2300" b="1" spc="5" dirty="0">
                          <a:latin typeface="Calibri"/>
                          <a:cs typeface="Calibri"/>
                        </a:rPr>
                        <a:t>(1)</a:t>
                      </a:r>
                      <a:r>
                        <a:rPr sz="2300" b="1" spc="-15" dirty="0">
                          <a:latin typeface="Calibri"/>
                          <a:cs typeface="Calibri"/>
                        </a:rPr>
                        <a:t> </a:t>
                      </a:r>
                      <a:r>
                        <a:rPr sz="2300" b="1" spc="5" dirty="0">
                          <a:latin typeface="Calibri"/>
                          <a:cs typeface="Calibri"/>
                        </a:rPr>
                        <a:t>or </a:t>
                      </a:r>
                      <a:r>
                        <a:rPr sz="2300" b="1" spc="10" dirty="0">
                          <a:latin typeface="Calibri"/>
                          <a:cs typeface="Calibri"/>
                        </a:rPr>
                        <a:t>139</a:t>
                      </a:r>
                      <a:r>
                        <a:rPr sz="2300" b="1" spc="-5" dirty="0">
                          <a:latin typeface="Calibri"/>
                          <a:cs typeface="Calibri"/>
                        </a:rPr>
                        <a:t> </a:t>
                      </a:r>
                      <a:r>
                        <a:rPr sz="2300" b="1" spc="5" dirty="0">
                          <a:latin typeface="Calibri"/>
                          <a:cs typeface="Calibri"/>
                        </a:rPr>
                        <a:t>(4)</a:t>
                      </a:r>
                      <a:endParaRPr sz="230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bl>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12"/>
          </p:nvPr>
        </p:nvSpPr>
        <p:spPr>
          <a:prstGeom prst="rect">
            <a:avLst/>
          </a:prstGeom>
        </p:spPr>
        <p:txBody>
          <a:bodyPr vert="horz" wrap="square" lIns="0" tIns="3810" rIns="0" bIns="0" rtlCol="0">
            <a:spAutoFit/>
          </a:bodyPr>
          <a:lstStyle/>
          <a:p>
            <a:pPr marL="12700">
              <a:lnSpc>
                <a:spcPct val="100000"/>
              </a:lnSpc>
              <a:spcBef>
                <a:spcPts val="30"/>
              </a:spcBef>
            </a:pPr>
            <a:r>
              <a:rPr spc="10" dirty="0"/>
              <a:t>42</a:t>
            </a:r>
          </a:p>
        </p:txBody>
      </p:sp>
      <p:graphicFrame>
        <p:nvGraphicFramePr>
          <p:cNvPr id="2" name="object 2"/>
          <p:cNvGraphicFramePr>
            <a:graphicFrameLocks noGrp="1"/>
          </p:cNvGraphicFramePr>
          <p:nvPr/>
        </p:nvGraphicFramePr>
        <p:xfrm>
          <a:off x="1270253" y="785621"/>
          <a:ext cx="8123554" cy="4648198"/>
        </p:xfrm>
        <a:graphic>
          <a:graphicData uri="http://schemas.openxmlformats.org/drawingml/2006/table">
            <a:tbl>
              <a:tblPr firstRow="1" bandRow="1">
                <a:tableStyleId>{2D5ABB26-0587-4C30-8999-92F81FD0307C}</a:tableStyleId>
              </a:tblPr>
              <a:tblGrid>
                <a:gridCol w="2139950">
                  <a:extLst>
                    <a:ext uri="{9D8B030D-6E8A-4147-A177-3AD203B41FA5}">
                      <a16:colId xmlns:a16="http://schemas.microsoft.com/office/drawing/2014/main" val="20000"/>
                    </a:ext>
                  </a:extLst>
                </a:gridCol>
                <a:gridCol w="2437129">
                  <a:extLst>
                    <a:ext uri="{9D8B030D-6E8A-4147-A177-3AD203B41FA5}">
                      <a16:colId xmlns:a16="http://schemas.microsoft.com/office/drawing/2014/main" val="20001"/>
                    </a:ext>
                  </a:extLst>
                </a:gridCol>
                <a:gridCol w="3546475">
                  <a:extLst>
                    <a:ext uri="{9D8B030D-6E8A-4147-A177-3AD203B41FA5}">
                      <a16:colId xmlns:a16="http://schemas.microsoft.com/office/drawing/2014/main" val="20002"/>
                    </a:ext>
                  </a:extLst>
                </a:gridCol>
              </a:tblGrid>
              <a:tr h="594360">
                <a:tc gridSpan="3">
                  <a:txBody>
                    <a:bodyPr/>
                    <a:lstStyle/>
                    <a:p>
                      <a:pPr marL="1270" algn="ctr">
                        <a:lnSpc>
                          <a:spcPts val="3105"/>
                        </a:lnSpc>
                      </a:pPr>
                      <a:r>
                        <a:rPr sz="3050" b="1" spc="15" dirty="0">
                          <a:solidFill>
                            <a:srgbClr val="FF0000"/>
                          </a:solidFill>
                          <a:latin typeface="Calibri"/>
                          <a:cs typeface="Calibri"/>
                        </a:rPr>
                        <a:t>FA </a:t>
                      </a:r>
                      <a:r>
                        <a:rPr sz="3050" b="1" spc="5" dirty="0">
                          <a:solidFill>
                            <a:srgbClr val="FF0000"/>
                          </a:solidFill>
                          <a:latin typeface="Calibri"/>
                          <a:cs typeface="Calibri"/>
                        </a:rPr>
                        <a:t>2023</a:t>
                      </a:r>
                      <a:r>
                        <a:rPr sz="3050" b="1" spc="50" dirty="0">
                          <a:solidFill>
                            <a:srgbClr val="FF0000"/>
                          </a:solidFill>
                          <a:latin typeface="Calibri"/>
                          <a:cs typeface="Calibri"/>
                        </a:rPr>
                        <a:t> </a:t>
                      </a:r>
                      <a:r>
                        <a:rPr sz="3050" b="1" spc="10" dirty="0">
                          <a:solidFill>
                            <a:srgbClr val="FF0000"/>
                          </a:solidFill>
                          <a:latin typeface="Calibri"/>
                          <a:cs typeface="Calibri"/>
                        </a:rPr>
                        <a:t>-</a:t>
                      </a:r>
                      <a:r>
                        <a:rPr sz="3050" b="1" spc="15" dirty="0">
                          <a:solidFill>
                            <a:srgbClr val="FF0000"/>
                          </a:solidFill>
                          <a:latin typeface="Calibri"/>
                          <a:cs typeface="Calibri"/>
                        </a:rPr>
                        <a:t> </a:t>
                      </a:r>
                      <a:r>
                        <a:rPr sz="3050" b="1" spc="10" dirty="0">
                          <a:solidFill>
                            <a:srgbClr val="FF0000"/>
                          </a:solidFill>
                          <a:latin typeface="Calibri"/>
                          <a:cs typeface="Calibri"/>
                        </a:rPr>
                        <a:t>Section</a:t>
                      </a:r>
                      <a:r>
                        <a:rPr sz="3050" b="1" spc="20" dirty="0">
                          <a:solidFill>
                            <a:srgbClr val="FF0000"/>
                          </a:solidFill>
                          <a:latin typeface="Calibri"/>
                          <a:cs typeface="Calibri"/>
                        </a:rPr>
                        <a:t> </a:t>
                      </a:r>
                      <a:r>
                        <a:rPr sz="3050" b="1" spc="15" dirty="0">
                          <a:solidFill>
                            <a:srgbClr val="FF0000"/>
                          </a:solidFill>
                          <a:latin typeface="Calibri"/>
                          <a:cs typeface="Calibri"/>
                        </a:rPr>
                        <a:t>80</a:t>
                      </a:r>
                      <a:r>
                        <a:rPr sz="3050" b="1" spc="-45" dirty="0">
                          <a:solidFill>
                            <a:srgbClr val="FF0000"/>
                          </a:solidFill>
                          <a:latin typeface="Calibri"/>
                          <a:cs typeface="Calibri"/>
                        </a:rPr>
                        <a:t> </a:t>
                      </a:r>
                      <a:r>
                        <a:rPr sz="3050" b="1" spc="20" dirty="0">
                          <a:solidFill>
                            <a:srgbClr val="FF0000"/>
                          </a:solidFill>
                          <a:latin typeface="Calibri"/>
                          <a:cs typeface="Calibri"/>
                        </a:rPr>
                        <a:t>G</a:t>
                      </a:r>
                      <a:endParaRPr sz="305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31875">
                <a:tc>
                  <a:txBody>
                    <a:bodyPr/>
                    <a:lstStyle/>
                    <a:p>
                      <a:pPr marL="440055">
                        <a:lnSpc>
                          <a:spcPts val="2200"/>
                        </a:lnSpc>
                      </a:pPr>
                      <a:r>
                        <a:rPr sz="2300" b="1" dirty="0">
                          <a:latin typeface="Calibri"/>
                          <a:cs typeface="Calibri"/>
                        </a:rPr>
                        <a:t>Section:</a:t>
                      </a:r>
                      <a:r>
                        <a:rPr sz="2300" b="1" spc="-75" dirty="0">
                          <a:latin typeface="Calibri"/>
                          <a:cs typeface="Calibri"/>
                        </a:rPr>
                        <a:t> </a:t>
                      </a:r>
                      <a:r>
                        <a:rPr sz="2300" b="1" spc="10" dirty="0">
                          <a:latin typeface="Calibri"/>
                          <a:cs typeface="Calibri"/>
                        </a:rPr>
                        <a:t>80</a:t>
                      </a:r>
                      <a:r>
                        <a:rPr sz="2300" b="1" spc="-75" dirty="0">
                          <a:latin typeface="Calibri"/>
                          <a:cs typeface="Calibri"/>
                        </a:rPr>
                        <a:t> </a:t>
                      </a:r>
                      <a:r>
                        <a:rPr sz="2300" b="1" spc="10" dirty="0">
                          <a:latin typeface="Calibri"/>
                          <a:cs typeface="Calibri"/>
                        </a:rPr>
                        <a:t>G</a:t>
                      </a:r>
                      <a:endParaRPr sz="230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04800">
                        <a:lnSpc>
                          <a:spcPts val="2200"/>
                        </a:lnSpc>
                      </a:pPr>
                      <a:r>
                        <a:rPr sz="2300" b="1" dirty="0">
                          <a:latin typeface="Calibri"/>
                          <a:cs typeface="Calibri"/>
                        </a:rPr>
                        <a:t>Clause</a:t>
                      </a:r>
                      <a:r>
                        <a:rPr sz="2300" b="1" spc="-20" dirty="0">
                          <a:latin typeface="Calibri"/>
                          <a:cs typeface="Calibri"/>
                        </a:rPr>
                        <a:t> </a:t>
                      </a:r>
                      <a:r>
                        <a:rPr sz="2300" b="1" spc="5" dirty="0">
                          <a:latin typeface="Calibri"/>
                          <a:cs typeface="Calibri"/>
                        </a:rPr>
                        <a:t>of</a:t>
                      </a:r>
                      <a:r>
                        <a:rPr sz="2300" b="1" spc="-40" dirty="0">
                          <a:latin typeface="Calibri"/>
                          <a:cs typeface="Calibri"/>
                        </a:rPr>
                        <a:t> </a:t>
                      </a:r>
                      <a:r>
                        <a:rPr sz="2300" b="1" spc="5" dirty="0">
                          <a:latin typeface="Calibri"/>
                          <a:cs typeface="Calibri"/>
                        </a:rPr>
                        <a:t>FB:</a:t>
                      </a:r>
                      <a:r>
                        <a:rPr sz="2300" b="1" spc="-65" dirty="0">
                          <a:latin typeface="Calibri"/>
                          <a:cs typeface="Calibri"/>
                        </a:rPr>
                        <a:t> </a:t>
                      </a:r>
                      <a:r>
                        <a:rPr sz="2300" b="1" spc="10" dirty="0">
                          <a:latin typeface="Calibri"/>
                          <a:cs typeface="Calibri"/>
                        </a:rPr>
                        <a:t>40</a:t>
                      </a:r>
                      <a:endParaRPr sz="230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73025">
                        <a:lnSpc>
                          <a:spcPts val="2200"/>
                        </a:lnSpc>
                      </a:pPr>
                      <a:r>
                        <a:rPr sz="2300" b="1" dirty="0">
                          <a:latin typeface="Calibri"/>
                          <a:cs typeface="Calibri"/>
                        </a:rPr>
                        <a:t>Effective</a:t>
                      </a:r>
                      <a:r>
                        <a:rPr sz="2300" b="1" spc="-55" dirty="0">
                          <a:latin typeface="Calibri"/>
                          <a:cs typeface="Calibri"/>
                        </a:rPr>
                        <a:t> </a:t>
                      </a:r>
                      <a:r>
                        <a:rPr sz="2300" b="1" dirty="0">
                          <a:latin typeface="Calibri"/>
                          <a:cs typeface="Calibri"/>
                        </a:rPr>
                        <a:t>date:</a:t>
                      </a:r>
                      <a:r>
                        <a:rPr sz="2300" b="1" spc="-15" dirty="0">
                          <a:latin typeface="Calibri"/>
                          <a:cs typeface="Calibri"/>
                        </a:rPr>
                        <a:t> </a:t>
                      </a:r>
                      <a:r>
                        <a:rPr sz="2300" b="1" dirty="0">
                          <a:latin typeface="Calibri"/>
                          <a:cs typeface="Calibri"/>
                        </a:rPr>
                        <a:t>AY</a:t>
                      </a:r>
                      <a:r>
                        <a:rPr sz="2300" b="1" spc="-15" dirty="0">
                          <a:latin typeface="Calibri"/>
                          <a:cs typeface="Calibri"/>
                        </a:rPr>
                        <a:t> </a:t>
                      </a:r>
                      <a:r>
                        <a:rPr sz="2300" b="1" dirty="0">
                          <a:latin typeface="Calibri"/>
                          <a:cs typeface="Calibri"/>
                        </a:rPr>
                        <a:t>2024-25</a:t>
                      </a:r>
                      <a:endParaRPr sz="230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833628">
                <a:tc gridSpan="3">
                  <a:txBody>
                    <a:bodyPr/>
                    <a:lstStyle/>
                    <a:p>
                      <a:pPr marL="73025">
                        <a:lnSpc>
                          <a:spcPts val="2200"/>
                        </a:lnSpc>
                      </a:pPr>
                      <a:r>
                        <a:rPr sz="2300" b="1" u="heavy" dirty="0">
                          <a:uFill>
                            <a:solidFill>
                              <a:srgbClr val="000000"/>
                            </a:solidFill>
                          </a:uFill>
                          <a:latin typeface="Calibri"/>
                          <a:cs typeface="Calibri"/>
                        </a:rPr>
                        <a:t>Discussion</a:t>
                      </a:r>
                      <a:endParaRPr sz="2300">
                        <a:latin typeface="Calibri"/>
                        <a:cs typeface="Calibri"/>
                      </a:endParaRPr>
                    </a:p>
                    <a:p>
                      <a:pPr marL="325755" indent="-253365">
                        <a:lnSpc>
                          <a:spcPct val="100000"/>
                        </a:lnSpc>
                        <a:spcBef>
                          <a:spcPts val="1305"/>
                        </a:spcBef>
                        <a:buFont typeface="Symbol"/>
                        <a:buChar char=""/>
                        <a:tabLst>
                          <a:tab pos="326390" algn="l"/>
                        </a:tabLst>
                      </a:pPr>
                      <a:r>
                        <a:rPr sz="2300" b="1" dirty="0">
                          <a:latin typeface="Calibri"/>
                          <a:cs typeface="Calibri"/>
                        </a:rPr>
                        <a:t>Section</a:t>
                      </a:r>
                      <a:r>
                        <a:rPr sz="2300" b="1" spc="-50" dirty="0">
                          <a:latin typeface="Calibri"/>
                          <a:cs typeface="Calibri"/>
                        </a:rPr>
                        <a:t> </a:t>
                      </a:r>
                      <a:r>
                        <a:rPr sz="2300" b="1" spc="10" dirty="0">
                          <a:latin typeface="Calibri"/>
                          <a:cs typeface="Calibri"/>
                        </a:rPr>
                        <a:t>80G</a:t>
                      </a:r>
                      <a:r>
                        <a:rPr sz="2300" b="1" dirty="0">
                          <a:latin typeface="Calibri"/>
                          <a:cs typeface="Calibri"/>
                        </a:rPr>
                        <a:t> gives</a:t>
                      </a:r>
                      <a:r>
                        <a:rPr sz="2300" b="1" spc="20" dirty="0">
                          <a:latin typeface="Calibri"/>
                          <a:cs typeface="Calibri"/>
                        </a:rPr>
                        <a:t> </a:t>
                      </a:r>
                      <a:r>
                        <a:rPr sz="2300" b="1" spc="5" dirty="0">
                          <a:latin typeface="Calibri"/>
                          <a:cs typeface="Calibri"/>
                        </a:rPr>
                        <a:t>a </a:t>
                      </a:r>
                      <a:r>
                        <a:rPr sz="2300" b="1" dirty="0">
                          <a:latin typeface="Calibri"/>
                          <a:cs typeface="Calibri"/>
                        </a:rPr>
                        <a:t>list </a:t>
                      </a:r>
                      <a:r>
                        <a:rPr sz="2300" b="1" spc="5" dirty="0">
                          <a:latin typeface="Calibri"/>
                          <a:cs typeface="Calibri"/>
                        </a:rPr>
                        <a:t>of</a:t>
                      </a:r>
                      <a:r>
                        <a:rPr sz="2300" b="1" spc="-30" dirty="0">
                          <a:latin typeface="Calibri"/>
                          <a:cs typeface="Calibri"/>
                        </a:rPr>
                        <a:t> </a:t>
                      </a:r>
                      <a:r>
                        <a:rPr sz="2300" b="1" spc="5" dirty="0">
                          <a:latin typeface="Calibri"/>
                          <a:cs typeface="Calibri"/>
                        </a:rPr>
                        <a:t>certain</a:t>
                      </a:r>
                      <a:r>
                        <a:rPr sz="2300" b="1" dirty="0">
                          <a:latin typeface="Calibri"/>
                          <a:cs typeface="Calibri"/>
                        </a:rPr>
                        <a:t> specified </a:t>
                      </a:r>
                      <a:r>
                        <a:rPr sz="2300" b="1" spc="5" dirty="0">
                          <a:latin typeface="Calibri"/>
                          <a:cs typeface="Calibri"/>
                        </a:rPr>
                        <a:t>donees.</a:t>
                      </a:r>
                      <a:endParaRPr sz="230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2688335">
                <a:tc gridSpan="3">
                  <a:txBody>
                    <a:bodyPr/>
                    <a:lstStyle/>
                    <a:p>
                      <a:pPr marL="73025">
                        <a:lnSpc>
                          <a:spcPts val="2200"/>
                        </a:lnSpc>
                      </a:pPr>
                      <a:r>
                        <a:rPr sz="2300" b="1" u="heavy" dirty="0">
                          <a:uFill>
                            <a:solidFill>
                              <a:srgbClr val="000000"/>
                            </a:solidFill>
                          </a:uFill>
                          <a:latin typeface="Calibri"/>
                          <a:cs typeface="Calibri"/>
                        </a:rPr>
                        <a:t>Proposal</a:t>
                      </a:r>
                      <a:endParaRPr sz="2300">
                        <a:latin typeface="Calibri"/>
                        <a:cs typeface="Calibri"/>
                      </a:endParaRPr>
                    </a:p>
                    <a:p>
                      <a:pPr marL="325755" marR="487680" indent="-253365">
                        <a:lnSpc>
                          <a:spcPct val="100899"/>
                        </a:lnSpc>
                        <a:spcBef>
                          <a:spcPts val="1280"/>
                        </a:spcBef>
                        <a:buFont typeface="Symbol"/>
                        <a:buChar char=""/>
                        <a:tabLst>
                          <a:tab pos="326390" algn="l"/>
                        </a:tabLst>
                      </a:pPr>
                      <a:r>
                        <a:rPr sz="2300" b="1" dirty="0">
                          <a:latin typeface="Calibri"/>
                          <a:cs typeface="Calibri"/>
                        </a:rPr>
                        <a:t>Following</a:t>
                      </a:r>
                      <a:r>
                        <a:rPr sz="2300" b="1" spc="-45" dirty="0">
                          <a:latin typeface="Calibri"/>
                          <a:cs typeface="Calibri"/>
                        </a:rPr>
                        <a:t> </a:t>
                      </a:r>
                      <a:r>
                        <a:rPr sz="2300" b="1" spc="5" dirty="0">
                          <a:latin typeface="Calibri"/>
                          <a:cs typeface="Calibri"/>
                        </a:rPr>
                        <a:t>3</a:t>
                      </a:r>
                      <a:r>
                        <a:rPr sz="2300" b="1" spc="20" dirty="0">
                          <a:latin typeface="Calibri"/>
                          <a:cs typeface="Calibri"/>
                        </a:rPr>
                        <a:t> </a:t>
                      </a:r>
                      <a:r>
                        <a:rPr sz="2300" b="1" spc="5" dirty="0">
                          <a:latin typeface="Calibri"/>
                          <a:cs typeface="Calibri"/>
                        </a:rPr>
                        <a:t>institutions</a:t>
                      </a:r>
                      <a:r>
                        <a:rPr sz="2300" b="1" spc="-35" dirty="0">
                          <a:latin typeface="Calibri"/>
                          <a:cs typeface="Calibri"/>
                        </a:rPr>
                        <a:t> </a:t>
                      </a:r>
                      <a:r>
                        <a:rPr sz="2300" b="1" spc="5" dirty="0">
                          <a:latin typeface="Calibri"/>
                          <a:cs typeface="Calibri"/>
                        </a:rPr>
                        <a:t>are</a:t>
                      </a:r>
                      <a:r>
                        <a:rPr sz="2300" b="1" spc="25" dirty="0">
                          <a:latin typeface="Calibri"/>
                          <a:cs typeface="Calibri"/>
                        </a:rPr>
                        <a:t> </a:t>
                      </a:r>
                      <a:r>
                        <a:rPr sz="2300" b="1" dirty="0">
                          <a:latin typeface="Calibri"/>
                          <a:cs typeface="Calibri"/>
                        </a:rPr>
                        <a:t>removed</a:t>
                      </a:r>
                      <a:r>
                        <a:rPr sz="2300" b="1" spc="20" dirty="0">
                          <a:latin typeface="Calibri"/>
                          <a:cs typeface="Calibri"/>
                        </a:rPr>
                        <a:t> </a:t>
                      </a:r>
                      <a:r>
                        <a:rPr sz="2300" b="1" spc="5" dirty="0">
                          <a:latin typeface="Calibri"/>
                          <a:cs typeface="Calibri"/>
                        </a:rPr>
                        <a:t>from</a:t>
                      </a:r>
                      <a:r>
                        <a:rPr sz="2300" b="1" spc="-20" dirty="0">
                          <a:latin typeface="Calibri"/>
                          <a:cs typeface="Calibri"/>
                        </a:rPr>
                        <a:t> </a:t>
                      </a:r>
                      <a:r>
                        <a:rPr sz="2300" b="1" spc="10" dirty="0">
                          <a:latin typeface="Calibri"/>
                          <a:cs typeface="Calibri"/>
                        </a:rPr>
                        <a:t>the</a:t>
                      </a:r>
                      <a:r>
                        <a:rPr sz="2300" b="1" dirty="0">
                          <a:latin typeface="Calibri"/>
                          <a:cs typeface="Calibri"/>
                        </a:rPr>
                        <a:t> list</a:t>
                      </a:r>
                      <a:r>
                        <a:rPr sz="2300" b="1" spc="-30" dirty="0">
                          <a:latin typeface="Calibri"/>
                          <a:cs typeface="Calibri"/>
                        </a:rPr>
                        <a:t> </a:t>
                      </a:r>
                      <a:r>
                        <a:rPr sz="2300" b="1" spc="5" dirty="0">
                          <a:latin typeface="Calibri"/>
                          <a:cs typeface="Calibri"/>
                        </a:rPr>
                        <a:t>of</a:t>
                      </a:r>
                      <a:r>
                        <a:rPr sz="2300" b="1" spc="-30" dirty="0">
                          <a:latin typeface="Calibri"/>
                          <a:cs typeface="Calibri"/>
                        </a:rPr>
                        <a:t> </a:t>
                      </a:r>
                      <a:r>
                        <a:rPr sz="2300" b="1" spc="5" dirty="0">
                          <a:latin typeface="Calibri"/>
                          <a:cs typeface="Calibri"/>
                        </a:rPr>
                        <a:t>eligible </a:t>
                      </a:r>
                      <a:r>
                        <a:rPr sz="2300" b="1" spc="-505" dirty="0">
                          <a:latin typeface="Calibri"/>
                          <a:cs typeface="Calibri"/>
                        </a:rPr>
                        <a:t> </a:t>
                      </a:r>
                      <a:r>
                        <a:rPr sz="2300" b="1" spc="5" dirty="0">
                          <a:latin typeface="Calibri"/>
                          <a:cs typeface="Calibri"/>
                        </a:rPr>
                        <a:t>donees</a:t>
                      </a:r>
                      <a:endParaRPr sz="2300">
                        <a:latin typeface="Calibri"/>
                        <a:cs typeface="Calibri"/>
                      </a:endParaRPr>
                    </a:p>
                    <a:p>
                      <a:pPr marL="829944" lvl="1" indent="-253365">
                        <a:lnSpc>
                          <a:spcPct val="100000"/>
                        </a:lnSpc>
                        <a:spcBef>
                          <a:spcPts val="1235"/>
                        </a:spcBef>
                        <a:buFont typeface="Courier New"/>
                        <a:buChar char="o"/>
                        <a:tabLst>
                          <a:tab pos="830580" algn="l"/>
                        </a:tabLst>
                      </a:pPr>
                      <a:r>
                        <a:rPr sz="2300" b="1" spc="10" dirty="0">
                          <a:latin typeface="Calibri"/>
                          <a:cs typeface="Calibri"/>
                        </a:rPr>
                        <a:t>80</a:t>
                      </a:r>
                      <a:r>
                        <a:rPr sz="2300" b="1" spc="-10" dirty="0">
                          <a:latin typeface="Calibri"/>
                          <a:cs typeface="Calibri"/>
                        </a:rPr>
                        <a:t> </a:t>
                      </a:r>
                      <a:r>
                        <a:rPr sz="2300" b="1" spc="10" dirty="0">
                          <a:latin typeface="Calibri"/>
                          <a:cs typeface="Calibri"/>
                        </a:rPr>
                        <a:t>G</a:t>
                      </a:r>
                      <a:r>
                        <a:rPr sz="2300" b="1" spc="-10" dirty="0">
                          <a:latin typeface="Calibri"/>
                          <a:cs typeface="Calibri"/>
                        </a:rPr>
                        <a:t> </a:t>
                      </a:r>
                      <a:r>
                        <a:rPr sz="2300" b="1" spc="5" dirty="0">
                          <a:latin typeface="Calibri"/>
                          <a:cs typeface="Calibri"/>
                        </a:rPr>
                        <a:t>(2)</a:t>
                      </a:r>
                      <a:r>
                        <a:rPr sz="2300" b="1" spc="-20" dirty="0">
                          <a:latin typeface="Calibri"/>
                          <a:cs typeface="Calibri"/>
                        </a:rPr>
                        <a:t> </a:t>
                      </a:r>
                      <a:r>
                        <a:rPr sz="2300" b="1" dirty="0">
                          <a:latin typeface="Calibri"/>
                          <a:cs typeface="Calibri"/>
                        </a:rPr>
                        <a:t>(a) (ii)</a:t>
                      </a:r>
                      <a:r>
                        <a:rPr sz="2300" b="1" spc="-15" dirty="0">
                          <a:latin typeface="Calibri"/>
                          <a:cs typeface="Calibri"/>
                        </a:rPr>
                        <a:t> </a:t>
                      </a:r>
                      <a:r>
                        <a:rPr sz="2300" b="1" spc="5" dirty="0">
                          <a:latin typeface="Calibri"/>
                          <a:cs typeface="Calibri"/>
                        </a:rPr>
                        <a:t>–</a:t>
                      </a:r>
                      <a:r>
                        <a:rPr sz="2300" b="1" spc="-15" dirty="0">
                          <a:latin typeface="Calibri"/>
                          <a:cs typeface="Calibri"/>
                        </a:rPr>
                        <a:t> </a:t>
                      </a:r>
                      <a:r>
                        <a:rPr sz="2300" b="1" spc="5" dirty="0">
                          <a:latin typeface="Calibri"/>
                          <a:cs typeface="Calibri"/>
                        </a:rPr>
                        <a:t>Jawaharlal</a:t>
                      </a:r>
                      <a:r>
                        <a:rPr sz="2300" b="1" spc="-10" dirty="0">
                          <a:latin typeface="Calibri"/>
                          <a:cs typeface="Calibri"/>
                        </a:rPr>
                        <a:t> </a:t>
                      </a:r>
                      <a:r>
                        <a:rPr sz="2300" b="1" spc="5" dirty="0">
                          <a:latin typeface="Calibri"/>
                          <a:cs typeface="Calibri"/>
                        </a:rPr>
                        <a:t>Nehru</a:t>
                      </a:r>
                      <a:r>
                        <a:rPr sz="2300" b="1" spc="-10" dirty="0">
                          <a:latin typeface="Calibri"/>
                          <a:cs typeface="Calibri"/>
                        </a:rPr>
                        <a:t> </a:t>
                      </a:r>
                      <a:r>
                        <a:rPr sz="2300" b="1" spc="5" dirty="0">
                          <a:latin typeface="Calibri"/>
                          <a:cs typeface="Calibri"/>
                        </a:rPr>
                        <a:t>Memorial</a:t>
                      </a:r>
                      <a:r>
                        <a:rPr sz="2300" b="1" spc="-10" dirty="0">
                          <a:latin typeface="Calibri"/>
                          <a:cs typeface="Calibri"/>
                        </a:rPr>
                        <a:t> </a:t>
                      </a:r>
                      <a:r>
                        <a:rPr sz="2300" b="1" spc="10" dirty="0">
                          <a:latin typeface="Calibri"/>
                          <a:cs typeface="Calibri"/>
                        </a:rPr>
                        <a:t>Fund</a:t>
                      </a:r>
                      <a:endParaRPr sz="2300">
                        <a:latin typeface="Calibri"/>
                        <a:cs typeface="Calibri"/>
                      </a:endParaRPr>
                    </a:p>
                    <a:p>
                      <a:pPr marL="829944" lvl="1" indent="-253365">
                        <a:lnSpc>
                          <a:spcPct val="100000"/>
                        </a:lnSpc>
                        <a:spcBef>
                          <a:spcPts val="1240"/>
                        </a:spcBef>
                        <a:buFont typeface="Courier New"/>
                        <a:buChar char="o"/>
                        <a:tabLst>
                          <a:tab pos="830580" algn="l"/>
                        </a:tabLst>
                      </a:pPr>
                      <a:r>
                        <a:rPr sz="2300" b="1" spc="10" dirty="0">
                          <a:latin typeface="Calibri"/>
                          <a:cs typeface="Calibri"/>
                        </a:rPr>
                        <a:t>80</a:t>
                      </a:r>
                      <a:r>
                        <a:rPr sz="2300" b="1" spc="-10" dirty="0">
                          <a:latin typeface="Calibri"/>
                          <a:cs typeface="Calibri"/>
                        </a:rPr>
                        <a:t> </a:t>
                      </a:r>
                      <a:r>
                        <a:rPr sz="2300" b="1" spc="10" dirty="0">
                          <a:latin typeface="Calibri"/>
                          <a:cs typeface="Calibri"/>
                        </a:rPr>
                        <a:t>G</a:t>
                      </a:r>
                      <a:r>
                        <a:rPr sz="2300" b="1" spc="-5" dirty="0">
                          <a:latin typeface="Calibri"/>
                          <a:cs typeface="Calibri"/>
                        </a:rPr>
                        <a:t> </a:t>
                      </a:r>
                      <a:r>
                        <a:rPr sz="2300" b="1" spc="5" dirty="0">
                          <a:latin typeface="Calibri"/>
                          <a:cs typeface="Calibri"/>
                        </a:rPr>
                        <a:t>(2)</a:t>
                      </a:r>
                      <a:r>
                        <a:rPr sz="2300" b="1" spc="-15" dirty="0">
                          <a:latin typeface="Calibri"/>
                          <a:cs typeface="Calibri"/>
                        </a:rPr>
                        <a:t> </a:t>
                      </a:r>
                      <a:r>
                        <a:rPr sz="2300" b="1" dirty="0">
                          <a:latin typeface="Calibri"/>
                          <a:cs typeface="Calibri"/>
                        </a:rPr>
                        <a:t>(a)</a:t>
                      </a:r>
                      <a:r>
                        <a:rPr sz="2300" b="1" spc="-15" dirty="0">
                          <a:latin typeface="Calibri"/>
                          <a:cs typeface="Calibri"/>
                        </a:rPr>
                        <a:t> </a:t>
                      </a:r>
                      <a:r>
                        <a:rPr sz="2300" b="1" dirty="0">
                          <a:latin typeface="Calibri"/>
                          <a:cs typeface="Calibri"/>
                        </a:rPr>
                        <a:t>(iii</a:t>
                      </a:r>
                      <a:r>
                        <a:rPr sz="2300" b="1" spc="-5" dirty="0">
                          <a:latin typeface="Calibri"/>
                          <a:cs typeface="Calibri"/>
                        </a:rPr>
                        <a:t> </a:t>
                      </a:r>
                      <a:r>
                        <a:rPr sz="2300" b="1" spc="5" dirty="0">
                          <a:latin typeface="Calibri"/>
                          <a:cs typeface="Calibri"/>
                        </a:rPr>
                        <a:t>c)</a:t>
                      </a:r>
                      <a:r>
                        <a:rPr sz="2300" b="1" dirty="0">
                          <a:latin typeface="Calibri"/>
                          <a:cs typeface="Calibri"/>
                        </a:rPr>
                        <a:t> </a:t>
                      </a:r>
                      <a:r>
                        <a:rPr sz="2300" b="1" spc="5" dirty="0">
                          <a:latin typeface="Calibri"/>
                          <a:cs typeface="Calibri"/>
                        </a:rPr>
                        <a:t>–</a:t>
                      </a:r>
                      <a:r>
                        <a:rPr sz="2300" b="1" spc="15" dirty="0">
                          <a:latin typeface="Calibri"/>
                          <a:cs typeface="Calibri"/>
                        </a:rPr>
                        <a:t> </a:t>
                      </a:r>
                      <a:r>
                        <a:rPr sz="2300" b="1" dirty="0">
                          <a:latin typeface="Calibri"/>
                          <a:cs typeface="Calibri"/>
                        </a:rPr>
                        <a:t>Indira</a:t>
                      </a:r>
                      <a:r>
                        <a:rPr sz="2300" b="1" spc="-45" dirty="0">
                          <a:latin typeface="Calibri"/>
                          <a:cs typeface="Calibri"/>
                        </a:rPr>
                        <a:t> </a:t>
                      </a:r>
                      <a:r>
                        <a:rPr sz="2300" b="1" spc="5" dirty="0">
                          <a:latin typeface="Calibri"/>
                          <a:cs typeface="Calibri"/>
                        </a:rPr>
                        <a:t>Gandhi</a:t>
                      </a:r>
                      <a:r>
                        <a:rPr sz="2300" b="1" spc="-25" dirty="0">
                          <a:latin typeface="Calibri"/>
                          <a:cs typeface="Calibri"/>
                        </a:rPr>
                        <a:t> </a:t>
                      </a:r>
                      <a:r>
                        <a:rPr sz="2300" b="1" spc="5" dirty="0">
                          <a:latin typeface="Calibri"/>
                          <a:cs typeface="Calibri"/>
                        </a:rPr>
                        <a:t>Memorial</a:t>
                      </a:r>
                      <a:r>
                        <a:rPr sz="2300" b="1" spc="-5" dirty="0">
                          <a:latin typeface="Calibri"/>
                          <a:cs typeface="Calibri"/>
                        </a:rPr>
                        <a:t> </a:t>
                      </a:r>
                      <a:r>
                        <a:rPr sz="2300" b="1" spc="5" dirty="0">
                          <a:latin typeface="Calibri"/>
                          <a:cs typeface="Calibri"/>
                        </a:rPr>
                        <a:t>Trust</a:t>
                      </a:r>
                      <a:endParaRPr sz="2300">
                        <a:latin typeface="Calibri"/>
                        <a:cs typeface="Calibri"/>
                      </a:endParaRPr>
                    </a:p>
                    <a:p>
                      <a:pPr marL="829944" lvl="1" indent="-253365">
                        <a:lnSpc>
                          <a:spcPct val="100000"/>
                        </a:lnSpc>
                        <a:spcBef>
                          <a:spcPts val="1220"/>
                        </a:spcBef>
                        <a:buFont typeface="Courier New"/>
                        <a:buChar char="o"/>
                        <a:tabLst>
                          <a:tab pos="830580" algn="l"/>
                        </a:tabLst>
                      </a:pPr>
                      <a:r>
                        <a:rPr sz="2300" b="1" spc="10" dirty="0">
                          <a:latin typeface="Calibri"/>
                          <a:cs typeface="Calibri"/>
                        </a:rPr>
                        <a:t>80</a:t>
                      </a:r>
                      <a:r>
                        <a:rPr sz="2300" b="1" spc="-10" dirty="0">
                          <a:latin typeface="Calibri"/>
                          <a:cs typeface="Calibri"/>
                        </a:rPr>
                        <a:t> </a:t>
                      </a:r>
                      <a:r>
                        <a:rPr sz="2300" b="1" spc="10" dirty="0">
                          <a:latin typeface="Calibri"/>
                          <a:cs typeface="Calibri"/>
                        </a:rPr>
                        <a:t>G</a:t>
                      </a:r>
                      <a:r>
                        <a:rPr sz="2300" b="1" spc="-10" dirty="0">
                          <a:latin typeface="Calibri"/>
                          <a:cs typeface="Calibri"/>
                        </a:rPr>
                        <a:t> </a:t>
                      </a:r>
                      <a:r>
                        <a:rPr sz="2300" b="1" spc="5" dirty="0">
                          <a:latin typeface="Calibri"/>
                          <a:cs typeface="Calibri"/>
                        </a:rPr>
                        <a:t>(2)</a:t>
                      </a:r>
                      <a:r>
                        <a:rPr sz="2300" b="1" spc="-40" dirty="0">
                          <a:latin typeface="Calibri"/>
                          <a:cs typeface="Calibri"/>
                        </a:rPr>
                        <a:t> </a:t>
                      </a:r>
                      <a:r>
                        <a:rPr sz="2300" b="1" dirty="0">
                          <a:latin typeface="Calibri"/>
                          <a:cs typeface="Calibri"/>
                        </a:rPr>
                        <a:t>(a) (iii</a:t>
                      </a:r>
                      <a:r>
                        <a:rPr sz="2300" b="1" spc="-10" dirty="0">
                          <a:latin typeface="Calibri"/>
                          <a:cs typeface="Calibri"/>
                        </a:rPr>
                        <a:t> </a:t>
                      </a:r>
                      <a:r>
                        <a:rPr sz="2300" b="1" spc="5" dirty="0">
                          <a:latin typeface="Calibri"/>
                          <a:cs typeface="Calibri"/>
                        </a:rPr>
                        <a:t>d)</a:t>
                      </a:r>
                      <a:r>
                        <a:rPr sz="2300" b="1" spc="-15" dirty="0">
                          <a:latin typeface="Calibri"/>
                          <a:cs typeface="Calibri"/>
                        </a:rPr>
                        <a:t> </a:t>
                      </a:r>
                      <a:r>
                        <a:rPr sz="2300" b="1" spc="5" dirty="0">
                          <a:latin typeface="Calibri"/>
                          <a:cs typeface="Calibri"/>
                        </a:rPr>
                        <a:t>–</a:t>
                      </a:r>
                      <a:r>
                        <a:rPr sz="2300" b="1" spc="-15" dirty="0">
                          <a:latin typeface="Calibri"/>
                          <a:cs typeface="Calibri"/>
                        </a:rPr>
                        <a:t> </a:t>
                      </a:r>
                      <a:r>
                        <a:rPr sz="2300" b="1" spc="5" dirty="0">
                          <a:latin typeface="Calibri"/>
                          <a:cs typeface="Calibri"/>
                        </a:rPr>
                        <a:t>Rajiv</a:t>
                      </a:r>
                      <a:r>
                        <a:rPr sz="2300" b="1" dirty="0">
                          <a:latin typeface="Calibri"/>
                          <a:cs typeface="Calibri"/>
                        </a:rPr>
                        <a:t> </a:t>
                      </a:r>
                      <a:r>
                        <a:rPr sz="2300" b="1" spc="5" dirty="0">
                          <a:latin typeface="Calibri"/>
                          <a:cs typeface="Calibri"/>
                        </a:rPr>
                        <a:t>Gandhi</a:t>
                      </a:r>
                      <a:r>
                        <a:rPr sz="2300" b="1" spc="-25" dirty="0">
                          <a:latin typeface="Calibri"/>
                          <a:cs typeface="Calibri"/>
                        </a:rPr>
                        <a:t> </a:t>
                      </a:r>
                      <a:r>
                        <a:rPr sz="2300" b="1" dirty="0">
                          <a:latin typeface="Calibri"/>
                          <a:cs typeface="Calibri"/>
                        </a:rPr>
                        <a:t>Foundation</a:t>
                      </a:r>
                      <a:endParaRPr sz="230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4"/>
          <p:cNvGraphicFramePr>
            <a:graphicFrameLocks noGrp="1"/>
          </p:cNvGraphicFramePr>
          <p:nvPr>
            <p:extLst>
              <p:ext uri="{D42A27DB-BD31-4B8C-83A1-F6EECF244321}">
                <p14:modId xmlns:p14="http://schemas.microsoft.com/office/powerpoint/2010/main" val="1438211918"/>
              </p:ext>
            </p:extLst>
          </p:nvPr>
        </p:nvGraphicFramePr>
        <p:xfrm>
          <a:off x="698500" y="1075943"/>
          <a:ext cx="8839199" cy="6272653"/>
        </p:xfrm>
        <a:graphic>
          <a:graphicData uri="http://schemas.openxmlformats.org/drawingml/2006/table">
            <a:tbl>
              <a:tblPr firstRow="1" bandRow="1">
                <a:tableStyleId>{2D5ABB26-0587-4C30-8999-92F81FD0307C}</a:tableStyleId>
              </a:tblPr>
              <a:tblGrid>
                <a:gridCol w="1994535">
                  <a:extLst>
                    <a:ext uri="{9D8B030D-6E8A-4147-A177-3AD203B41FA5}">
                      <a16:colId xmlns:a16="http://schemas.microsoft.com/office/drawing/2014/main" val="20000"/>
                    </a:ext>
                  </a:extLst>
                </a:gridCol>
                <a:gridCol w="2926080">
                  <a:extLst>
                    <a:ext uri="{9D8B030D-6E8A-4147-A177-3AD203B41FA5}">
                      <a16:colId xmlns:a16="http://schemas.microsoft.com/office/drawing/2014/main" val="20001"/>
                    </a:ext>
                  </a:extLst>
                </a:gridCol>
                <a:gridCol w="3918584">
                  <a:extLst>
                    <a:ext uri="{9D8B030D-6E8A-4147-A177-3AD203B41FA5}">
                      <a16:colId xmlns:a16="http://schemas.microsoft.com/office/drawing/2014/main" val="20002"/>
                    </a:ext>
                  </a:extLst>
                </a:gridCol>
              </a:tblGrid>
              <a:tr h="731519">
                <a:tc>
                  <a:txBody>
                    <a:bodyPr/>
                    <a:lstStyle/>
                    <a:p>
                      <a:pPr marL="240665">
                        <a:lnSpc>
                          <a:spcPct val="100000"/>
                        </a:lnSpc>
                        <a:spcBef>
                          <a:spcPts val="215"/>
                        </a:spcBef>
                      </a:pPr>
                      <a:r>
                        <a:rPr sz="1800" b="1" spc="25" dirty="0">
                          <a:latin typeface="Arial"/>
                          <a:cs typeface="Arial"/>
                        </a:rPr>
                        <a:t>T</a:t>
                      </a:r>
                      <a:r>
                        <a:rPr sz="1800" b="1" spc="-5" dirty="0">
                          <a:latin typeface="Arial"/>
                          <a:cs typeface="Arial"/>
                        </a:rPr>
                        <a:t>y</a:t>
                      </a:r>
                      <a:r>
                        <a:rPr sz="1800" b="1" spc="-10" dirty="0">
                          <a:latin typeface="Arial"/>
                          <a:cs typeface="Arial"/>
                        </a:rPr>
                        <a:t>p</a:t>
                      </a:r>
                      <a:r>
                        <a:rPr sz="1800" b="1" spc="-5" dirty="0">
                          <a:latin typeface="Arial"/>
                          <a:cs typeface="Arial"/>
                        </a:rPr>
                        <a:t>e</a:t>
                      </a:r>
                      <a:r>
                        <a:rPr sz="1800" b="1" dirty="0">
                          <a:latin typeface="Arial"/>
                          <a:cs typeface="Arial"/>
                        </a:rPr>
                        <a:t>s</a:t>
                      </a:r>
                      <a:r>
                        <a:rPr sz="1800" b="1" spc="-30" dirty="0">
                          <a:latin typeface="Arial"/>
                          <a:cs typeface="Arial"/>
                        </a:rPr>
                        <a:t> </a:t>
                      </a:r>
                      <a:r>
                        <a:rPr sz="1800" b="1" spc="-5" dirty="0">
                          <a:latin typeface="Arial"/>
                          <a:cs typeface="Arial"/>
                        </a:rPr>
                        <a:t>o</a:t>
                      </a:r>
                      <a:r>
                        <a:rPr sz="1800" b="1" dirty="0">
                          <a:latin typeface="Arial"/>
                          <a:cs typeface="Arial"/>
                        </a:rPr>
                        <a:t>f</a:t>
                      </a:r>
                      <a:r>
                        <a:rPr sz="1800" b="1" spc="225" dirty="0">
                          <a:latin typeface="Arial"/>
                          <a:cs typeface="Arial"/>
                        </a:rPr>
                        <a:t> </a:t>
                      </a:r>
                      <a:r>
                        <a:rPr sz="1800" b="1" spc="-30" dirty="0">
                          <a:latin typeface="Arial"/>
                          <a:cs typeface="Arial"/>
                        </a:rPr>
                        <a:t>P</a:t>
                      </a:r>
                      <a:r>
                        <a:rPr sz="1800" b="1" spc="-5" dirty="0">
                          <a:latin typeface="Arial"/>
                          <a:cs typeface="Arial"/>
                        </a:rPr>
                        <a:t>e</a:t>
                      </a:r>
                      <a:r>
                        <a:rPr sz="1800" b="1" spc="25" dirty="0">
                          <a:latin typeface="Arial"/>
                          <a:cs typeface="Arial"/>
                        </a:rPr>
                        <a:t>r</a:t>
                      </a:r>
                      <a:r>
                        <a:rPr sz="1800" b="1" spc="-10" dirty="0">
                          <a:latin typeface="Arial"/>
                          <a:cs typeface="Arial"/>
                        </a:rPr>
                        <a:t>s</a:t>
                      </a:r>
                      <a:r>
                        <a:rPr sz="1800" b="1" dirty="0">
                          <a:latin typeface="Arial"/>
                          <a:cs typeface="Arial"/>
                        </a:rPr>
                        <a:t>on</a:t>
                      </a:r>
                      <a:endParaRPr sz="1800">
                        <a:latin typeface="Arial"/>
                        <a:cs typeface="Arial"/>
                      </a:endParaRPr>
                    </a:p>
                  </a:txBody>
                  <a:tcPr marL="0" marR="0" marT="27305" marB="0">
                    <a:lnL w="12700">
                      <a:solidFill>
                        <a:srgbClr val="A566E0"/>
                      </a:solidFill>
                      <a:prstDash val="solid"/>
                    </a:lnL>
                    <a:lnT w="12700">
                      <a:solidFill>
                        <a:srgbClr val="A566E0"/>
                      </a:solidFill>
                      <a:prstDash val="solid"/>
                    </a:lnT>
                    <a:lnB w="12700">
                      <a:solidFill>
                        <a:srgbClr val="A566E0"/>
                      </a:solidFill>
                      <a:prstDash val="solid"/>
                    </a:lnB>
                    <a:solidFill>
                      <a:srgbClr val="82CCF3"/>
                    </a:solidFill>
                  </a:tcPr>
                </a:tc>
                <a:tc>
                  <a:txBody>
                    <a:bodyPr/>
                    <a:lstStyle/>
                    <a:p>
                      <a:pPr marL="1205865" marR="207645" indent="-826135">
                        <a:lnSpc>
                          <a:spcPct val="100000"/>
                        </a:lnSpc>
                        <a:spcBef>
                          <a:spcPts val="215"/>
                        </a:spcBef>
                      </a:pPr>
                      <a:r>
                        <a:rPr sz="1800" b="1" spc="55" dirty="0">
                          <a:latin typeface="Arial"/>
                          <a:cs typeface="Arial"/>
                        </a:rPr>
                        <a:t>D</a:t>
                      </a:r>
                      <a:r>
                        <a:rPr sz="1800" b="1" spc="-10" dirty="0">
                          <a:latin typeface="Arial"/>
                          <a:cs typeface="Arial"/>
                        </a:rPr>
                        <a:t>u</a:t>
                      </a:r>
                      <a:r>
                        <a:rPr sz="1800" b="1" dirty="0">
                          <a:latin typeface="Arial"/>
                          <a:cs typeface="Arial"/>
                        </a:rPr>
                        <a:t>e</a:t>
                      </a:r>
                      <a:r>
                        <a:rPr sz="1800" b="1" spc="-25" dirty="0">
                          <a:latin typeface="Arial"/>
                          <a:cs typeface="Arial"/>
                        </a:rPr>
                        <a:t> </a:t>
                      </a:r>
                      <a:r>
                        <a:rPr sz="1800" b="1" spc="55" dirty="0">
                          <a:latin typeface="Arial"/>
                          <a:cs typeface="Arial"/>
                        </a:rPr>
                        <a:t>D</a:t>
                      </a:r>
                      <a:r>
                        <a:rPr sz="1800" b="1" dirty="0">
                          <a:latin typeface="Arial"/>
                          <a:cs typeface="Arial"/>
                        </a:rPr>
                        <a:t>a</a:t>
                      </a:r>
                      <a:r>
                        <a:rPr sz="1800" b="1" spc="-15" dirty="0">
                          <a:latin typeface="Arial"/>
                          <a:cs typeface="Arial"/>
                        </a:rPr>
                        <a:t>t</a:t>
                      </a:r>
                      <a:r>
                        <a:rPr sz="1800" b="1" dirty="0">
                          <a:latin typeface="Arial"/>
                          <a:cs typeface="Arial"/>
                        </a:rPr>
                        <a:t>e</a:t>
                      </a:r>
                      <a:r>
                        <a:rPr sz="1800" b="1" spc="-50" dirty="0">
                          <a:latin typeface="Arial"/>
                          <a:cs typeface="Arial"/>
                        </a:rPr>
                        <a:t> </a:t>
                      </a:r>
                      <a:r>
                        <a:rPr sz="1800" b="1" spc="30" dirty="0">
                          <a:latin typeface="Arial"/>
                          <a:cs typeface="Arial"/>
                        </a:rPr>
                        <a:t>f</a:t>
                      </a:r>
                      <a:r>
                        <a:rPr sz="1800" b="1" spc="-5" dirty="0">
                          <a:latin typeface="Arial"/>
                          <a:cs typeface="Arial"/>
                        </a:rPr>
                        <a:t>o</a:t>
                      </a:r>
                      <a:r>
                        <a:rPr sz="1800" b="1" dirty="0">
                          <a:latin typeface="Arial"/>
                          <a:cs typeface="Arial"/>
                        </a:rPr>
                        <a:t>r</a:t>
                      </a:r>
                      <a:r>
                        <a:rPr sz="1800" b="1" spc="-40" dirty="0">
                          <a:latin typeface="Arial"/>
                          <a:cs typeface="Arial"/>
                        </a:rPr>
                        <a:t> </a:t>
                      </a:r>
                      <a:r>
                        <a:rPr sz="1800" b="1" spc="105" dirty="0">
                          <a:latin typeface="Arial"/>
                          <a:cs typeface="Arial"/>
                        </a:rPr>
                        <a:t>I</a:t>
                      </a:r>
                      <a:r>
                        <a:rPr sz="1800" b="1" spc="70" dirty="0">
                          <a:latin typeface="Arial"/>
                          <a:cs typeface="Arial"/>
                        </a:rPr>
                        <a:t>T</a:t>
                      </a:r>
                      <a:r>
                        <a:rPr sz="1800" b="1" dirty="0">
                          <a:latin typeface="Arial"/>
                          <a:cs typeface="Arial"/>
                        </a:rPr>
                        <a:t>R</a:t>
                      </a:r>
                      <a:r>
                        <a:rPr sz="1800" b="1" spc="-80" dirty="0">
                          <a:latin typeface="Arial"/>
                          <a:cs typeface="Arial"/>
                        </a:rPr>
                        <a:t> </a:t>
                      </a:r>
                      <a:r>
                        <a:rPr sz="1800" b="1" dirty="0">
                          <a:latin typeface="Arial"/>
                          <a:cs typeface="Arial"/>
                        </a:rPr>
                        <a:t>Fi</a:t>
                      </a:r>
                      <a:r>
                        <a:rPr sz="1800" b="1" spc="10" dirty="0">
                          <a:latin typeface="Arial"/>
                          <a:cs typeface="Arial"/>
                        </a:rPr>
                        <a:t>l</a:t>
                      </a:r>
                      <a:r>
                        <a:rPr sz="1800" b="1" dirty="0">
                          <a:latin typeface="Arial"/>
                          <a:cs typeface="Arial"/>
                        </a:rPr>
                        <a:t>i</a:t>
                      </a:r>
                      <a:r>
                        <a:rPr sz="1800" b="1" spc="-10" dirty="0">
                          <a:latin typeface="Arial"/>
                          <a:cs typeface="Arial"/>
                        </a:rPr>
                        <a:t>n</a:t>
                      </a:r>
                      <a:r>
                        <a:rPr sz="1800" b="1" dirty="0">
                          <a:latin typeface="Arial"/>
                          <a:cs typeface="Arial"/>
                        </a:rPr>
                        <a:t>g  </a:t>
                      </a:r>
                      <a:r>
                        <a:rPr sz="1800" b="1" spc="-140" dirty="0">
                          <a:latin typeface="Arial"/>
                          <a:cs typeface="Arial"/>
                        </a:rPr>
                        <a:t>2023-24</a:t>
                      </a:r>
                      <a:endParaRPr sz="1800">
                        <a:latin typeface="Arial"/>
                        <a:cs typeface="Arial"/>
                      </a:endParaRPr>
                    </a:p>
                  </a:txBody>
                  <a:tcPr marL="0" marR="0" marT="27305" marB="0">
                    <a:lnT w="12700">
                      <a:solidFill>
                        <a:srgbClr val="A566E0"/>
                      </a:solidFill>
                      <a:prstDash val="solid"/>
                    </a:lnT>
                    <a:lnB w="12700">
                      <a:solidFill>
                        <a:srgbClr val="A566E0"/>
                      </a:solidFill>
                      <a:prstDash val="solid"/>
                    </a:lnB>
                    <a:solidFill>
                      <a:srgbClr val="82CCF3"/>
                    </a:solidFill>
                  </a:tcPr>
                </a:tc>
                <a:tc>
                  <a:txBody>
                    <a:bodyPr/>
                    <a:lstStyle/>
                    <a:p>
                      <a:pPr marL="916305">
                        <a:lnSpc>
                          <a:spcPct val="100000"/>
                        </a:lnSpc>
                        <a:spcBef>
                          <a:spcPts val="215"/>
                        </a:spcBef>
                      </a:pPr>
                      <a:r>
                        <a:rPr sz="1800" b="1" spc="25" dirty="0">
                          <a:latin typeface="Arial"/>
                          <a:cs typeface="Arial"/>
                        </a:rPr>
                        <a:t>T</a:t>
                      </a:r>
                      <a:r>
                        <a:rPr sz="1800" b="1" spc="-5" dirty="0">
                          <a:latin typeface="Arial"/>
                          <a:cs typeface="Arial"/>
                        </a:rPr>
                        <a:t>y</a:t>
                      </a:r>
                      <a:r>
                        <a:rPr sz="1800" b="1" spc="-10" dirty="0">
                          <a:latin typeface="Arial"/>
                          <a:cs typeface="Arial"/>
                        </a:rPr>
                        <a:t>p</a:t>
                      </a:r>
                      <a:r>
                        <a:rPr sz="1800" b="1" spc="-5" dirty="0">
                          <a:latin typeface="Arial"/>
                          <a:cs typeface="Arial"/>
                        </a:rPr>
                        <a:t>e</a:t>
                      </a:r>
                      <a:r>
                        <a:rPr sz="1800" b="1" dirty="0">
                          <a:latin typeface="Arial"/>
                          <a:cs typeface="Arial"/>
                        </a:rPr>
                        <a:t>s</a:t>
                      </a:r>
                      <a:r>
                        <a:rPr sz="1800" b="1" spc="-30" dirty="0">
                          <a:latin typeface="Arial"/>
                          <a:cs typeface="Arial"/>
                        </a:rPr>
                        <a:t> </a:t>
                      </a:r>
                      <a:r>
                        <a:rPr sz="1800" b="1" spc="-5" dirty="0">
                          <a:latin typeface="Arial"/>
                          <a:cs typeface="Arial"/>
                        </a:rPr>
                        <a:t>o</a:t>
                      </a:r>
                      <a:r>
                        <a:rPr sz="1800" b="1" dirty="0">
                          <a:latin typeface="Arial"/>
                          <a:cs typeface="Arial"/>
                        </a:rPr>
                        <a:t>f</a:t>
                      </a:r>
                      <a:r>
                        <a:rPr sz="1800" b="1" spc="229" dirty="0">
                          <a:latin typeface="Arial"/>
                          <a:cs typeface="Arial"/>
                        </a:rPr>
                        <a:t> </a:t>
                      </a:r>
                      <a:r>
                        <a:rPr sz="1800" b="1" spc="110" dirty="0">
                          <a:latin typeface="Arial"/>
                          <a:cs typeface="Arial"/>
                        </a:rPr>
                        <a:t>I</a:t>
                      </a:r>
                      <a:r>
                        <a:rPr sz="1800" b="1" spc="70" dirty="0">
                          <a:latin typeface="Arial"/>
                          <a:cs typeface="Arial"/>
                        </a:rPr>
                        <a:t>T</a:t>
                      </a:r>
                      <a:r>
                        <a:rPr sz="1800" b="1" spc="5" dirty="0">
                          <a:latin typeface="Arial"/>
                          <a:cs typeface="Arial"/>
                        </a:rPr>
                        <a:t>R</a:t>
                      </a:r>
                      <a:r>
                        <a:rPr sz="1800" b="1" dirty="0">
                          <a:latin typeface="Arial"/>
                          <a:cs typeface="Arial"/>
                        </a:rPr>
                        <a:t>/</a:t>
                      </a:r>
                      <a:r>
                        <a:rPr sz="1800" b="1" spc="175" dirty="0">
                          <a:latin typeface="Arial"/>
                          <a:cs typeface="Arial"/>
                        </a:rPr>
                        <a:t> </a:t>
                      </a:r>
                      <a:r>
                        <a:rPr sz="1800" b="1" dirty="0">
                          <a:latin typeface="Arial"/>
                          <a:cs typeface="Arial"/>
                        </a:rPr>
                        <a:t>FO</a:t>
                      </a:r>
                      <a:r>
                        <a:rPr sz="1800" b="1" spc="-5" dirty="0">
                          <a:latin typeface="Arial"/>
                          <a:cs typeface="Arial"/>
                        </a:rPr>
                        <a:t>R</a:t>
                      </a:r>
                      <a:r>
                        <a:rPr sz="1800" b="1" dirty="0">
                          <a:latin typeface="Arial"/>
                          <a:cs typeface="Arial"/>
                        </a:rPr>
                        <a:t>M</a:t>
                      </a:r>
                      <a:endParaRPr sz="1800" dirty="0">
                        <a:latin typeface="Arial"/>
                        <a:cs typeface="Arial"/>
                      </a:endParaRPr>
                    </a:p>
                  </a:txBody>
                  <a:tcPr marL="0" marR="0" marT="27305" marB="0">
                    <a:lnR w="12700">
                      <a:solidFill>
                        <a:srgbClr val="A566E0"/>
                      </a:solidFill>
                      <a:prstDash val="solid"/>
                    </a:lnR>
                    <a:lnT w="12700">
                      <a:solidFill>
                        <a:srgbClr val="A566E0"/>
                      </a:solidFill>
                      <a:prstDash val="solid"/>
                    </a:lnT>
                    <a:lnB w="12700">
                      <a:solidFill>
                        <a:srgbClr val="A566E0"/>
                      </a:solidFill>
                      <a:prstDash val="solid"/>
                    </a:lnB>
                    <a:solidFill>
                      <a:srgbClr val="82CCF3"/>
                    </a:solidFill>
                  </a:tcPr>
                </a:tc>
                <a:extLst>
                  <a:ext uri="{0D108BD9-81ED-4DB2-BD59-A6C34878D82A}">
                    <a16:rowId xmlns:a16="http://schemas.microsoft.com/office/drawing/2014/main" val="10000"/>
                  </a:ext>
                </a:extLst>
              </a:tr>
              <a:tr h="728472">
                <a:tc>
                  <a:txBody>
                    <a:bodyPr/>
                    <a:lstStyle/>
                    <a:p>
                      <a:pPr marL="91440">
                        <a:lnSpc>
                          <a:spcPct val="100000"/>
                        </a:lnSpc>
                        <a:spcBef>
                          <a:spcPts val="190"/>
                        </a:spcBef>
                      </a:pPr>
                      <a:r>
                        <a:rPr sz="1800" spc="5" dirty="0">
                          <a:latin typeface="Lucida Sans Unicode"/>
                          <a:cs typeface="Lucida Sans Unicode"/>
                        </a:rPr>
                        <a:t>C</a:t>
                      </a:r>
                      <a:r>
                        <a:rPr sz="1800" spc="-10" dirty="0">
                          <a:latin typeface="Lucida Sans Unicode"/>
                          <a:cs typeface="Lucida Sans Unicode"/>
                        </a:rPr>
                        <a:t>ha</a:t>
                      </a:r>
                      <a:r>
                        <a:rPr sz="1800" dirty="0">
                          <a:latin typeface="Lucida Sans Unicode"/>
                          <a:cs typeface="Lucida Sans Unicode"/>
                        </a:rPr>
                        <a:t>r</a:t>
                      </a:r>
                      <a:r>
                        <a:rPr sz="1800" spc="-5" dirty="0">
                          <a:latin typeface="Lucida Sans Unicode"/>
                          <a:cs typeface="Lucida Sans Unicode"/>
                        </a:rPr>
                        <a:t>i</a:t>
                      </a:r>
                      <a:r>
                        <a:rPr sz="1800" dirty="0">
                          <a:latin typeface="Lucida Sans Unicode"/>
                          <a:cs typeface="Lucida Sans Unicode"/>
                        </a:rPr>
                        <a:t>t</a:t>
                      </a:r>
                      <a:r>
                        <a:rPr sz="1800" spc="-10" dirty="0">
                          <a:latin typeface="Lucida Sans Unicode"/>
                          <a:cs typeface="Lucida Sans Unicode"/>
                        </a:rPr>
                        <a:t>ab</a:t>
                      </a:r>
                      <a:r>
                        <a:rPr sz="1800" spc="-5" dirty="0">
                          <a:latin typeface="Lucida Sans Unicode"/>
                          <a:cs typeface="Lucida Sans Unicode"/>
                        </a:rPr>
                        <a:t>l</a:t>
                      </a:r>
                      <a:r>
                        <a:rPr sz="1800" dirty="0">
                          <a:latin typeface="Lucida Sans Unicode"/>
                          <a:cs typeface="Lucida Sans Unicode"/>
                        </a:rPr>
                        <a:t>e</a:t>
                      </a:r>
                      <a:r>
                        <a:rPr sz="1800" spc="-100" dirty="0">
                          <a:latin typeface="Lucida Sans Unicode"/>
                          <a:cs typeface="Lucida Sans Unicode"/>
                        </a:rPr>
                        <a:t> T</a:t>
                      </a:r>
                      <a:r>
                        <a:rPr sz="1800" spc="45" dirty="0">
                          <a:latin typeface="Lucida Sans Unicode"/>
                          <a:cs typeface="Lucida Sans Unicode"/>
                        </a:rPr>
                        <a:t>r</a:t>
                      </a:r>
                      <a:r>
                        <a:rPr sz="1800" spc="5" dirty="0">
                          <a:latin typeface="Lucida Sans Unicode"/>
                          <a:cs typeface="Lucida Sans Unicode"/>
                        </a:rPr>
                        <a:t>u</a:t>
                      </a:r>
                      <a:r>
                        <a:rPr sz="1800" spc="-10" dirty="0">
                          <a:latin typeface="Lucida Sans Unicode"/>
                          <a:cs typeface="Lucida Sans Unicode"/>
                        </a:rPr>
                        <a:t>s</a:t>
                      </a:r>
                      <a:r>
                        <a:rPr sz="1800" dirty="0">
                          <a:latin typeface="Lucida Sans Unicode"/>
                          <a:cs typeface="Lucida Sans Unicode"/>
                        </a:rPr>
                        <a:t>t</a:t>
                      </a:r>
                      <a:endParaRPr sz="1800">
                        <a:latin typeface="Lucida Sans Unicode"/>
                        <a:cs typeface="Lucida Sans Unicode"/>
                      </a:endParaRPr>
                    </a:p>
                  </a:txBody>
                  <a:tcPr marL="0" marR="0" marT="24130" marB="0">
                    <a:lnL w="12700">
                      <a:solidFill>
                        <a:srgbClr val="A566E0"/>
                      </a:solidFill>
                      <a:prstDash val="solid"/>
                    </a:lnL>
                    <a:lnT w="12700">
                      <a:solidFill>
                        <a:srgbClr val="A566E0"/>
                      </a:solidFill>
                      <a:prstDash val="solid"/>
                    </a:lnT>
                    <a:lnB w="12700">
                      <a:solidFill>
                        <a:srgbClr val="A566E0"/>
                      </a:solidFill>
                      <a:prstDash val="solid"/>
                    </a:lnB>
                    <a:solidFill>
                      <a:srgbClr val="D5EDFA"/>
                    </a:solidFill>
                  </a:tcPr>
                </a:tc>
                <a:tc>
                  <a:txBody>
                    <a:bodyPr/>
                    <a:lstStyle/>
                    <a:p>
                      <a:pPr marL="169545">
                        <a:lnSpc>
                          <a:spcPct val="100000"/>
                        </a:lnSpc>
                        <a:spcBef>
                          <a:spcPts val="190"/>
                        </a:spcBef>
                      </a:pPr>
                      <a:r>
                        <a:rPr sz="1800" spc="-5" dirty="0">
                          <a:latin typeface="Lucida Sans Unicode"/>
                          <a:cs typeface="Lucida Sans Unicode"/>
                        </a:rPr>
                        <a:t>31</a:t>
                      </a:r>
                      <a:r>
                        <a:rPr sz="1800" spc="-15" baseline="25462" dirty="0">
                          <a:latin typeface="Lucida Sans Unicode"/>
                          <a:cs typeface="Lucida Sans Unicode"/>
                        </a:rPr>
                        <a:t>s</a:t>
                      </a:r>
                      <a:r>
                        <a:rPr sz="1800" baseline="25462" dirty="0">
                          <a:latin typeface="Lucida Sans Unicode"/>
                          <a:cs typeface="Lucida Sans Unicode"/>
                        </a:rPr>
                        <a:t>t</a:t>
                      </a:r>
                      <a:r>
                        <a:rPr sz="1800" spc="127" baseline="25462" dirty="0">
                          <a:latin typeface="Lucida Sans Unicode"/>
                          <a:cs typeface="Lucida Sans Unicode"/>
                        </a:rPr>
                        <a:t> </a:t>
                      </a:r>
                      <a:r>
                        <a:rPr sz="1800" spc="10" dirty="0">
                          <a:latin typeface="Lucida Sans Unicode"/>
                          <a:cs typeface="Lucida Sans Unicode"/>
                        </a:rPr>
                        <a:t>M</a:t>
                      </a:r>
                      <a:r>
                        <a:rPr sz="1800" spc="-35" dirty="0">
                          <a:latin typeface="Lucida Sans Unicode"/>
                          <a:cs typeface="Lucida Sans Unicode"/>
                        </a:rPr>
                        <a:t>a</a:t>
                      </a:r>
                      <a:r>
                        <a:rPr sz="1800" dirty="0">
                          <a:latin typeface="Lucida Sans Unicode"/>
                          <a:cs typeface="Lucida Sans Unicode"/>
                        </a:rPr>
                        <a:t>y</a:t>
                      </a:r>
                      <a:r>
                        <a:rPr sz="1800" spc="-100" dirty="0">
                          <a:latin typeface="Lucida Sans Unicode"/>
                          <a:cs typeface="Lucida Sans Unicode"/>
                        </a:rPr>
                        <a:t> </a:t>
                      </a:r>
                      <a:r>
                        <a:rPr sz="1800" spc="-5" dirty="0">
                          <a:latin typeface="Lucida Sans Unicode"/>
                          <a:cs typeface="Lucida Sans Unicode"/>
                        </a:rPr>
                        <a:t>202</a:t>
                      </a:r>
                      <a:r>
                        <a:rPr lang="en-GB" sz="1800" spc="-5" dirty="0">
                          <a:latin typeface="Lucida Sans Unicode"/>
                          <a:cs typeface="Lucida Sans Unicode"/>
                        </a:rPr>
                        <a:t>4</a:t>
                      </a:r>
                      <a:endParaRPr sz="1800" dirty="0">
                        <a:latin typeface="Lucida Sans Unicode"/>
                        <a:cs typeface="Lucida Sans Unicode"/>
                      </a:endParaRPr>
                    </a:p>
                  </a:txBody>
                  <a:tcPr marL="0" marR="0" marT="24130" marB="0">
                    <a:lnT w="12700">
                      <a:solidFill>
                        <a:srgbClr val="A566E0"/>
                      </a:solidFill>
                      <a:prstDash val="solid"/>
                    </a:lnT>
                    <a:lnB w="12700">
                      <a:solidFill>
                        <a:srgbClr val="A566E0"/>
                      </a:solidFill>
                      <a:prstDash val="solid"/>
                    </a:lnB>
                    <a:solidFill>
                      <a:srgbClr val="D5EDFA"/>
                    </a:solidFill>
                  </a:tcPr>
                </a:tc>
                <a:tc>
                  <a:txBody>
                    <a:bodyPr/>
                    <a:lstStyle/>
                    <a:p>
                      <a:pPr marL="215265" marR="710565">
                        <a:lnSpc>
                          <a:spcPct val="100000"/>
                        </a:lnSpc>
                        <a:spcBef>
                          <a:spcPts val="190"/>
                        </a:spcBef>
                      </a:pPr>
                      <a:r>
                        <a:rPr sz="1800" spc="-55" dirty="0">
                          <a:latin typeface="Lucida Sans Unicode"/>
                          <a:cs typeface="Lucida Sans Unicode"/>
                        </a:rPr>
                        <a:t>F</a:t>
                      </a:r>
                      <a:r>
                        <a:rPr sz="1800" spc="-10" dirty="0">
                          <a:latin typeface="Lucida Sans Unicode"/>
                          <a:cs typeface="Lucida Sans Unicode"/>
                        </a:rPr>
                        <a:t>o</a:t>
                      </a:r>
                      <a:r>
                        <a:rPr sz="1800" spc="70" dirty="0">
                          <a:latin typeface="Lucida Sans Unicode"/>
                          <a:cs typeface="Lucida Sans Unicode"/>
                        </a:rPr>
                        <a:t>r</a:t>
                      </a:r>
                      <a:r>
                        <a:rPr sz="1800" dirty="0">
                          <a:latin typeface="Lucida Sans Unicode"/>
                          <a:cs typeface="Lucida Sans Unicode"/>
                        </a:rPr>
                        <a:t>m</a:t>
                      </a:r>
                      <a:r>
                        <a:rPr sz="1800" spc="-114" dirty="0">
                          <a:latin typeface="Lucida Sans Unicode"/>
                          <a:cs typeface="Lucida Sans Unicode"/>
                        </a:rPr>
                        <a:t> </a:t>
                      </a:r>
                      <a:r>
                        <a:rPr sz="1800" spc="-5" dirty="0">
                          <a:latin typeface="Lucida Sans Unicode"/>
                          <a:cs typeface="Lucida Sans Unicode"/>
                        </a:rPr>
                        <a:t>10</a:t>
                      </a:r>
                      <a:r>
                        <a:rPr sz="1800" spc="30" dirty="0">
                          <a:latin typeface="Lucida Sans Unicode"/>
                          <a:cs typeface="Lucida Sans Unicode"/>
                        </a:rPr>
                        <a:t>B</a:t>
                      </a:r>
                      <a:r>
                        <a:rPr sz="1800" spc="95" dirty="0">
                          <a:latin typeface="Lucida Sans Unicode"/>
                          <a:cs typeface="Lucida Sans Unicode"/>
                        </a:rPr>
                        <a:t>D</a:t>
                      </a:r>
                      <a:r>
                        <a:rPr sz="1800" spc="-15" dirty="0">
                          <a:latin typeface="Lucida Sans Unicode"/>
                          <a:cs typeface="Lucida Sans Unicode"/>
                        </a:rPr>
                        <a:t>-</a:t>
                      </a:r>
                      <a:r>
                        <a:rPr sz="1800" spc="-5" dirty="0">
                          <a:latin typeface="Lucida Sans Unicode"/>
                          <a:cs typeface="Lucida Sans Unicode"/>
                        </a:rPr>
                        <a:t>10</a:t>
                      </a:r>
                      <a:r>
                        <a:rPr sz="1800" spc="35" dirty="0">
                          <a:latin typeface="Lucida Sans Unicode"/>
                          <a:cs typeface="Lucida Sans Unicode"/>
                        </a:rPr>
                        <a:t>B</a:t>
                      </a:r>
                      <a:r>
                        <a:rPr sz="1800" dirty="0">
                          <a:latin typeface="Lucida Sans Unicode"/>
                          <a:cs typeface="Lucida Sans Unicode"/>
                        </a:rPr>
                        <a:t>E</a:t>
                      </a:r>
                      <a:r>
                        <a:rPr sz="1800" spc="185" dirty="0">
                          <a:latin typeface="Lucida Sans Unicode"/>
                          <a:cs typeface="Lucida Sans Unicode"/>
                        </a:rPr>
                        <a:t> </a:t>
                      </a:r>
                      <a:r>
                        <a:rPr sz="1800" dirty="0">
                          <a:latin typeface="Lucida Sans Unicode"/>
                          <a:cs typeface="Lucida Sans Unicode"/>
                        </a:rPr>
                        <a:t>-</a:t>
                      </a:r>
                      <a:r>
                        <a:rPr sz="1800" spc="-125" dirty="0">
                          <a:latin typeface="Lucida Sans Unicode"/>
                          <a:cs typeface="Lucida Sans Unicode"/>
                        </a:rPr>
                        <a:t> </a:t>
                      </a:r>
                      <a:r>
                        <a:rPr sz="1800" dirty="0">
                          <a:latin typeface="Lucida Sans Unicode"/>
                          <a:cs typeface="Lucida Sans Unicode"/>
                        </a:rPr>
                        <a:t>St</a:t>
                      </a:r>
                      <a:r>
                        <a:rPr sz="1800" spc="-15" dirty="0">
                          <a:latin typeface="Lucida Sans Unicode"/>
                          <a:cs typeface="Lucida Sans Unicode"/>
                        </a:rPr>
                        <a:t>a</a:t>
                      </a:r>
                      <a:r>
                        <a:rPr sz="1800" dirty="0">
                          <a:latin typeface="Lucida Sans Unicode"/>
                          <a:cs typeface="Lucida Sans Unicode"/>
                        </a:rPr>
                        <a:t>t</a:t>
                      </a:r>
                      <a:r>
                        <a:rPr sz="1800" spc="-10" dirty="0">
                          <a:latin typeface="Lucida Sans Unicode"/>
                          <a:cs typeface="Lucida Sans Unicode"/>
                        </a:rPr>
                        <a:t>e</a:t>
                      </a:r>
                      <a:r>
                        <a:rPr sz="1800" dirty="0">
                          <a:latin typeface="Lucida Sans Unicode"/>
                          <a:cs typeface="Lucida Sans Unicode"/>
                        </a:rPr>
                        <a:t>m</a:t>
                      </a:r>
                      <a:r>
                        <a:rPr sz="1800" spc="-10" dirty="0">
                          <a:latin typeface="Lucida Sans Unicode"/>
                          <a:cs typeface="Lucida Sans Unicode"/>
                        </a:rPr>
                        <a:t>en</a:t>
                      </a:r>
                      <a:r>
                        <a:rPr sz="1800" dirty="0">
                          <a:latin typeface="Lucida Sans Unicode"/>
                          <a:cs typeface="Lucida Sans Unicode"/>
                        </a:rPr>
                        <a:t>t</a:t>
                      </a:r>
                      <a:r>
                        <a:rPr sz="1800" spc="-114" dirty="0">
                          <a:latin typeface="Lucida Sans Unicode"/>
                          <a:cs typeface="Lucida Sans Unicode"/>
                        </a:rPr>
                        <a:t> </a:t>
                      </a:r>
                      <a:r>
                        <a:rPr sz="1800" spc="-10" dirty="0">
                          <a:latin typeface="Lucida Sans Unicode"/>
                          <a:cs typeface="Lucida Sans Unicode"/>
                        </a:rPr>
                        <a:t>o</a:t>
                      </a:r>
                      <a:r>
                        <a:rPr sz="1800" dirty="0">
                          <a:latin typeface="Lucida Sans Unicode"/>
                          <a:cs typeface="Lucida Sans Unicode"/>
                        </a:rPr>
                        <a:t>f  </a:t>
                      </a:r>
                      <a:r>
                        <a:rPr sz="1800" spc="-180" dirty="0">
                          <a:latin typeface="Lucida Sans Unicode"/>
                          <a:cs typeface="Lucida Sans Unicode"/>
                        </a:rPr>
                        <a:t>Donations</a:t>
                      </a:r>
                      <a:endParaRPr sz="1800">
                        <a:latin typeface="Lucida Sans Unicode"/>
                        <a:cs typeface="Lucida Sans Unicode"/>
                      </a:endParaRPr>
                    </a:p>
                  </a:txBody>
                  <a:tcPr marL="0" marR="0" marT="24130" marB="0">
                    <a:lnR w="12700">
                      <a:solidFill>
                        <a:srgbClr val="A566E0"/>
                      </a:solidFill>
                      <a:prstDash val="solid"/>
                    </a:lnR>
                    <a:lnT w="12700">
                      <a:solidFill>
                        <a:srgbClr val="A566E0"/>
                      </a:solidFill>
                      <a:prstDash val="solid"/>
                    </a:lnT>
                    <a:lnB w="12700">
                      <a:solidFill>
                        <a:srgbClr val="A566E0"/>
                      </a:solidFill>
                      <a:prstDash val="solid"/>
                    </a:lnB>
                    <a:solidFill>
                      <a:srgbClr val="D5EDFA"/>
                    </a:solidFill>
                  </a:tcPr>
                </a:tc>
                <a:extLst>
                  <a:ext uri="{0D108BD9-81ED-4DB2-BD59-A6C34878D82A}">
                    <a16:rowId xmlns:a16="http://schemas.microsoft.com/office/drawing/2014/main" val="10001"/>
                  </a:ext>
                </a:extLst>
              </a:tr>
              <a:tr h="731519">
                <a:tc>
                  <a:txBody>
                    <a:bodyPr/>
                    <a:lstStyle/>
                    <a:p>
                      <a:pPr marL="91440">
                        <a:lnSpc>
                          <a:spcPct val="100000"/>
                        </a:lnSpc>
                        <a:spcBef>
                          <a:spcPts val="215"/>
                        </a:spcBef>
                      </a:pPr>
                      <a:r>
                        <a:rPr sz="1800" spc="5" dirty="0">
                          <a:latin typeface="Lucida Sans Unicode"/>
                          <a:cs typeface="Lucida Sans Unicode"/>
                        </a:rPr>
                        <a:t>C</a:t>
                      </a:r>
                      <a:r>
                        <a:rPr sz="1800" spc="-10" dirty="0">
                          <a:latin typeface="Lucida Sans Unicode"/>
                          <a:cs typeface="Lucida Sans Unicode"/>
                        </a:rPr>
                        <a:t>ha</a:t>
                      </a:r>
                      <a:r>
                        <a:rPr sz="1800" dirty="0">
                          <a:latin typeface="Lucida Sans Unicode"/>
                          <a:cs typeface="Lucida Sans Unicode"/>
                        </a:rPr>
                        <a:t>r</a:t>
                      </a:r>
                      <a:r>
                        <a:rPr sz="1800" spc="-5" dirty="0">
                          <a:latin typeface="Lucida Sans Unicode"/>
                          <a:cs typeface="Lucida Sans Unicode"/>
                        </a:rPr>
                        <a:t>i</a:t>
                      </a:r>
                      <a:r>
                        <a:rPr sz="1800" dirty="0">
                          <a:latin typeface="Lucida Sans Unicode"/>
                          <a:cs typeface="Lucida Sans Unicode"/>
                        </a:rPr>
                        <a:t>t</a:t>
                      </a:r>
                      <a:r>
                        <a:rPr sz="1800" spc="-10" dirty="0">
                          <a:latin typeface="Lucida Sans Unicode"/>
                          <a:cs typeface="Lucida Sans Unicode"/>
                        </a:rPr>
                        <a:t>ab</a:t>
                      </a:r>
                      <a:r>
                        <a:rPr sz="1800" spc="-5" dirty="0">
                          <a:latin typeface="Lucida Sans Unicode"/>
                          <a:cs typeface="Lucida Sans Unicode"/>
                        </a:rPr>
                        <a:t>l</a:t>
                      </a:r>
                      <a:r>
                        <a:rPr sz="1800" dirty="0">
                          <a:latin typeface="Lucida Sans Unicode"/>
                          <a:cs typeface="Lucida Sans Unicode"/>
                        </a:rPr>
                        <a:t>e</a:t>
                      </a:r>
                      <a:r>
                        <a:rPr sz="1800" spc="-100" dirty="0">
                          <a:latin typeface="Lucida Sans Unicode"/>
                          <a:cs typeface="Lucida Sans Unicode"/>
                        </a:rPr>
                        <a:t> T</a:t>
                      </a:r>
                      <a:r>
                        <a:rPr sz="1800" spc="45" dirty="0">
                          <a:latin typeface="Lucida Sans Unicode"/>
                          <a:cs typeface="Lucida Sans Unicode"/>
                        </a:rPr>
                        <a:t>r</a:t>
                      </a:r>
                      <a:r>
                        <a:rPr sz="1800" spc="5" dirty="0">
                          <a:latin typeface="Lucida Sans Unicode"/>
                          <a:cs typeface="Lucida Sans Unicode"/>
                        </a:rPr>
                        <a:t>u</a:t>
                      </a:r>
                      <a:r>
                        <a:rPr sz="1800" spc="-10" dirty="0">
                          <a:latin typeface="Lucida Sans Unicode"/>
                          <a:cs typeface="Lucida Sans Unicode"/>
                        </a:rPr>
                        <a:t>s</a:t>
                      </a:r>
                      <a:r>
                        <a:rPr sz="1800" dirty="0">
                          <a:latin typeface="Lucida Sans Unicode"/>
                          <a:cs typeface="Lucida Sans Unicode"/>
                        </a:rPr>
                        <a:t>t</a:t>
                      </a:r>
                    </a:p>
                  </a:txBody>
                  <a:tcPr marL="0" marR="0" marT="27305" marB="0">
                    <a:lnL w="12700">
                      <a:solidFill>
                        <a:srgbClr val="A566E0"/>
                      </a:solidFill>
                      <a:prstDash val="solid"/>
                    </a:lnL>
                    <a:lnT w="12700">
                      <a:solidFill>
                        <a:srgbClr val="A566E0"/>
                      </a:solidFill>
                      <a:prstDash val="solid"/>
                    </a:lnT>
                    <a:lnB w="12700">
                      <a:solidFill>
                        <a:srgbClr val="A566E0"/>
                      </a:solidFill>
                      <a:prstDash val="solid"/>
                    </a:lnB>
                    <a:solidFill>
                      <a:srgbClr val="FFFFFF"/>
                    </a:solidFill>
                  </a:tcPr>
                </a:tc>
                <a:tc>
                  <a:txBody>
                    <a:bodyPr/>
                    <a:lstStyle/>
                    <a:p>
                      <a:pPr marL="169545">
                        <a:lnSpc>
                          <a:spcPct val="100000"/>
                        </a:lnSpc>
                        <a:spcBef>
                          <a:spcPts val="215"/>
                        </a:spcBef>
                      </a:pPr>
                      <a:r>
                        <a:rPr sz="1800" spc="-5" dirty="0">
                          <a:latin typeface="Lucida Sans Unicode"/>
                          <a:cs typeface="Lucida Sans Unicode"/>
                        </a:rPr>
                        <a:t>31</a:t>
                      </a:r>
                      <a:r>
                        <a:rPr sz="1800" spc="-10" dirty="0">
                          <a:latin typeface="Lucida Sans Unicode"/>
                          <a:cs typeface="Lucida Sans Unicode"/>
                        </a:rPr>
                        <a:t>s</a:t>
                      </a:r>
                      <a:r>
                        <a:rPr sz="1800" dirty="0">
                          <a:latin typeface="Lucida Sans Unicode"/>
                          <a:cs typeface="Lucida Sans Unicode"/>
                        </a:rPr>
                        <a:t>t</a:t>
                      </a:r>
                      <a:r>
                        <a:rPr sz="1800" spc="-90" dirty="0">
                          <a:latin typeface="Lucida Sans Unicode"/>
                          <a:cs typeface="Lucida Sans Unicode"/>
                        </a:rPr>
                        <a:t> </a:t>
                      </a:r>
                      <a:r>
                        <a:rPr sz="1800" spc="-30" dirty="0">
                          <a:latin typeface="Lucida Sans Unicode"/>
                          <a:cs typeface="Lucida Sans Unicode"/>
                        </a:rPr>
                        <a:t>J</a:t>
                      </a:r>
                      <a:r>
                        <a:rPr sz="1800" spc="5" dirty="0">
                          <a:latin typeface="Lucida Sans Unicode"/>
                          <a:cs typeface="Lucida Sans Unicode"/>
                        </a:rPr>
                        <a:t>u</a:t>
                      </a:r>
                      <a:r>
                        <a:rPr sz="1800" spc="-5" dirty="0">
                          <a:latin typeface="Lucida Sans Unicode"/>
                          <a:cs typeface="Lucida Sans Unicode"/>
                        </a:rPr>
                        <a:t>l</a:t>
                      </a:r>
                      <a:r>
                        <a:rPr sz="1800" dirty="0">
                          <a:latin typeface="Lucida Sans Unicode"/>
                          <a:cs typeface="Lucida Sans Unicode"/>
                        </a:rPr>
                        <a:t>y</a:t>
                      </a:r>
                      <a:r>
                        <a:rPr sz="1800" spc="-120" dirty="0">
                          <a:latin typeface="Lucida Sans Unicode"/>
                          <a:cs typeface="Lucida Sans Unicode"/>
                        </a:rPr>
                        <a:t> </a:t>
                      </a:r>
                      <a:r>
                        <a:rPr sz="1800" spc="-5" dirty="0">
                          <a:latin typeface="Lucida Sans Unicode"/>
                          <a:cs typeface="Lucida Sans Unicode"/>
                        </a:rPr>
                        <a:t>202</a:t>
                      </a:r>
                      <a:r>
                        <a:rPr lang="en-GB" sz="1800" spc="-5" dirty="0">
                          <a:latin typeface="Lucida Sans Unicode"/>
                          <a:cs typeface="Lucida Sans Unicode"/>
                        </a:rPr>
                        <a:t>4</a:t>
                      </a:r>
                      <a:endParaRPr sz="1800" dirty="0">
                        <a:latin typeface="Lucida Sans Unicode"/>
                        <a:cs typeface="Lucida Sans Unicode"/>
                      </a:endParaRPr>
                    </a:p>
                  </a:txBody>
                  <a:tcPr marL="0" marR="0" marT="27305" marB="0">
                    <a:lnT w="12700">
                      <a:solidFill>
                        <a:srgbClr val="A566E0"/>
                      </a:solidFill>
                      <a:prstDash val="solid"/>
                    </a:lnT>
                    <a:lnB w="12700">
                      <a:solidFill>
                        <a:srgbClr val="A566E0"/>
                      </a:solidFill>
                      <a:prstDash val="solid"/>
                    </a:lnB>
                    <a:solidFill>
                      <a:srgbClr val="FFFFFF"/>
                    </a:solidFill>
                  </a:tcPr>
                </a:tc>
                <a:tc>
                  <a:txBody>
                    <a:bodyPr/>
                    <a:lstStyle/>
                    <a:p>
                      <a:pPr marL="215265">
                        <a:lnSpc>
                          <a:spcPct val="100000"/>
                        </a:lnSpc>
                        <a:spcBef>
                          <a:spcPts val="215"/>
                        </a:spcBef>
                      </a:pPr>
                      <a:r>
                        <a:rPr sz="1800" spc="65" dirty="0">
                          <a:latin typeface="Lucida Sans Unicode"/>
                          <a:cs typeface="Lucida Sans Unicode"/>
                        </a:rPr>
                        <a:t>I</a:t>
                      </a:r>
                      <a:r>
                        <a:rPr sz="1800" spc="-5" dirty="0">
                          <a:latin typeface="Lucida Sans Unicode"/>
                          <a:cs typeface="Lucida Sans Unicode"/>
                        </a:rPr>
                        <a:t>T</a:t>
                      </a:r>
                      <a:r>
                        <a:rPr sz="1800" dirty="0">
                          <a:latin typeface="Lucida Sans Unicode"/>
                          <a:cs typeface="Lucida Sans Unicode"/>
                        </a:rPr>
                        <a:t>R</a:t>
                      </a:r>
                      <a:r>
                        <a:rPr sz="1800" spc="-114" dirty="0">
                          <a:latin typeface="Lucida Sans Unicode"/>
                          <a:cs typeface="Lucida Sans Unicode"/>
                        </a:rPr>
                        <a:t> </a:t>
                      </a:r>
                      <a:r>
                        <a:rPr sz="1800" dirty="0">
                          <a:latin typeface="Lucida Sans Unicode"/>
                          <a:cs typeface="Lucida Sans Unicode"/>
                        </a:rPr>
                        <a:t>7</a:t>
                      </a:r>
                      <a:endParaRPr sz="1800">
                        <a:latin typeface="Lucida Sans Unicode"/>
                        <a:cs typeface="Lucida Sans Unicode"/>
                      </a:endParaRPr>
                    </a:p>
                  </a:txBody>
                  <a:tcPr marL="0" marR="0" marT="27305" marB="0">
                    <a:lnR w="12700">
                      <a:solidFill>
                        <a:srgbClr val="A566E0"/>
                      </a:solidFill>
                      <a:prstDash val="solid"/>
                    </a:lnR>
                    <a:lnT w="12700">
                      <a:solidFill>
                        <a:srgbClr val="A566E0"/>
                      </a:solidFill>
                      <a:prstDash val="solid"/>
                    </a:lnT>
                    <a:lnB w="12700">
                      <a:solidFill>
                        <a:srgbClr val="A566E0"/>
                      </a:solidFill>
                      <a:prstDash val="solid"/>
                    </a:lnB>
                    <a:solidFill>
                      <a:srgbClr val="FFFFFF"/>
                    </a:solidFill>
                  </a:tcPr>
                </a:tc>
                <a:extLst>
                  <a:ext uri="{0D108BD9-81ED-4DB2-BD59-A6C34878D82A}">
                    <a16:rowId xmlns:a16="http://schemas.microsoft.com/office/drawing/2014/main" val="10002"/>
                  </a:ext>
                </a:extLst>
              </a:tr>
              <a:tr h="1042416">
                <a:tc>
                  <a:txBody>
                    <a:bodyPr/>
                    <a:lstStyle/>
                    <a:p>
                      <a:pPr marL="91440">
                        <a:lnSpc>
                          <a:spcPct val="100000"/>
                        </a:lnSpc>
                        <a:spcBef>
                          <a:spcPts val="190"/>
                        </a:spcBef>
                      </a:pPr>
                      <a:r>
                        <a:rPr sz="1800" spc="5" dirty="0">
                          <a:latin typeface="Lucida Sans Unicode"/>
                          <a:cs typeface="Lucida Sans Unicode"/>
                        </a:rPr>
                        <a:t>C</a:t>
                      </a:r>
                      <a:r>
                        <a:rPr sz="1800" spc="-10" dirty="0">
                          <a:latin typeface="Lucida Sans Unicode"/>
                          <a:cs typeface="Lucida Sans Unicode"/>
                        </a:rPr>
                        <a:t>ha</a:t>
                      </a:r>
                      <a:r>
                        <a:rPr sz="1800" dirty="0">
                          <a:latin typeface="Lucida Sans Unicode"/>
                          <a:cs typeface="Lucida Sans Unicode"/>
                        </a:rPr>
                        <a:t>r</a:t>
                      </a:r>
                      <a:r>
                        <a:rPr sz="1800" spc="-5" dirty="0">
                          <a:latin typeface="Lucida Sans Unicode"/>
                          <a:cs typeface="Lucida Sans Unicode"/>
                        </a:rPr>
                        <a:t>i</a:t>
                      </a:r>
                      <a:r>
                        <a:rPr sz="1800" dirty="0">
                          <a:latin typeface="Lucida Sans Unicode"/>
                          <a:cs typeface="Lucida Sans Unicode"/>
                        </a:rPr>
                        <a:t>t</a:t>
                      </a:r>
                      <a:r>
                        <a:rPr sz="1800" spc="-10" dirty="0">
                          <a:latin typeface="Lucida Sans Unicode"/>
                          <a:cs typeface="Lucida Sans Unicode"/>
                        </a:rPr>
                        <a:t>ab</a:t>
                      </a:r>
                      <a:r>
                        <a:rPr sz="1800" spc="-5" dirty="0">
                          <a:latin typeface="Lucida Sans Unicode"/>
                          <a:cs typeface="Lucida Sans Unicode"/>
                        </a:rPr>
                        <a:t>l</a:t>
                      </a:r>
                      <a:r>
                        <a:rPr sz="1800" dirty="0">
                          <a:latin typeface="Lucida Sans Unicode"/>
                          <a:cs typeface="Lucida Sans Unicode"/>
                        </a:rPr>
                        <a:t>e</a:t>
                      </a:r>
                      <a:r>
                        <a:rPr sz="1800" spc="-100" dirty="0">
                          <a:latin typeface="Lucida Sans Unicode"/>
                          <a:cs typeface="Lucida Sans Unicode"/>
                        </a:rPr>
                        <a:t> T</a:t>
                      </a:r>
                      <a:r>
                        <a:rPr sz="1800" spc="45" dirty="0">
                          <a:latin typeface="Lucida Sans Unicode"/>
                          <a:cs typeface="Lucida Sans Unicode"/>
                        </a:rPr>
                        <a:t>r</a:t>
                      </a:r>
                      <a:r>
                        <a:rPr sz="1800" spc="5" dirty="0">
                          <a:latin typeface="Lucida Sans Unicode"/>
                          <a:cs typeface="Lucida Sans Unicode"/>
                        </a:rPr>
                        <a:t>u</a:t>
                      </a:r>
                      <a:r>
                        <a:rPr sz="1800" spc="-10" dirty="0">
                          <a:latin typeface="Lucida Sans Unicode"/>
                          <a:cs typeface="Lucida Sans Unicode"/>
                        </a:rPr>
                        <a:t>s</a:t>
                      </a:r>
                      <a:r>
                        <a:rPr sz="1800" dirty="0">
                          <a:latin typeface="Lucida Sans Unicode"/>
                          <a:cs typeface="Lucida Sans Unicode"/>
                        </a:rPr>
                        <a:t>t</a:t>
                      </a:r>
                      <a:endParaRPr sz="1800">
                        <a:latin typeface="Lucida Sans Unicode"/>
                        <a:cs typeface="Lucida Sans Unicode"/>
                      </a:endParaRPr>
                    </a:p>
                  </a:txBody>
                  <a:tcPr marL="0" marR="0" marT="24130" marB="0">
                    <a:lnL w="12700">
                      <a:solidFill>
                        <a:srgbClr val="A566E0"/>
                      </a:solidFill>
                      <a:prstDash val="solid"/>
                    </a:lnL>
                    <a:lnT w="12700">
                      <a:solidFill>
                        <a:srgbClr val="A566E0"/>
                      </a:solidFill>
                      <a:prstDash val="solid"/>
                    </a:lnT>
                    <a:lnB w="12700">
                      <a:solidFill>
                        <a:srgbClr val="A566E0"/>
                      </a:solidFill>
                      <a:prstDash val="solid"/>
                    </a:lnB>
                    <a:solidFill>
                      <a:srgbClr val="D5EDFA"/>
                    </a:solidFill>
                  </a:tcPr>
                </a:tc>
                <a:tc>
                  <a:txBody>
                    <a:bodyPr/>
                    <a:lstStyle/>
                    <a:p>
                      <a:pPr marL="169545">
                        <a:lnSpc>
                          <a:spcPct val="100000"/>
                        </a:lnSpc>
                        <a:spcBef>
                          <a:spcPts val="190"/>
                        </a:spcBef>
                      </a:pPr>
                      <a:r>
                        <a:rPr sz="1800" spc="-5" dirty="0">
                          <a:latin typeface="Lucida Sans Unicode"/>
                          <a:cs typeface="Lucida Sans Unicode"/>
                        </a:rPr>
                        <a:t>31</a:t>
                      </a:r>
                      <a:r>
                        <a:rPr sz="1800" spc="-10" dirty="0">
                          <a:latin typeface="Lucida Sans Unicode"/>
                          <a:cs typeface="Lucida Sans Unicode"/>
                        </a:rPr>
                        <a:t>s</a:t>
                      </a:r>
                      <a:r>
                        <a:rPr sz="1800" dirty="0">
                          <a:latin typeface="Lucida Sans Unicode"/>
                          <a:cs typeface="Lucida Sans Unicode"/>
                        </a:rPr>
                        <a:t>t</a:t>
                      </a:r>
                      <a:r>
                        <a:rPr sz="1800" spc="-90" dirty="0">
                          <a:latin typeface="Lucida Sans Unicode"/>
                          <a:cs typeface="Lucida Sans Unicode"/>
                        </a:rPr>
                        <a:t> </a:t>
                      </a:r>
                      <a:r>
                        <a:rPr sz="1800" spc="-20" dirty="0">
                          <a:latin typeface="Lucida Sans Unicode"/>
                          <a:cs typeface="Lucida Sans Unicode"/>
                        </a:rPr>
                        <a:t>A</a:t>
                      </a:r>
                      <a:r>
                        <a:rPr sz="1800" spc="5" dirty="0">
                          <a:latin typeface="Lucida Sans Unicode"/>
                          <a:cs typeface="Lucida Sans Unicode"/>
                        </a:rPr>
                        <a:t>ugu</a:t>
                      </a:r>
                      <a:r>
                        <a:rPr sz="1800" spc="-10" dirty="0">
                          <a:latin typeface="Lucida Sans Unicode"/>
                          <a:cs typeface="Lucida Sans Unicode"/>
                        </a:rPr>
                        <a:t>s</a:t>
                      </a:r>
                      <a:r>
                        <a:rPr sz="1800" dirty="0">
                          <a:latin typeface="Lucida Sans Unicode"/>
                          <a:cs typeface="Lucida Sans Unicode"/>
                        </a:rPr>
                        <a:t>t</a:t>
                      </a:r>
                      <a:r>
                        <a:rPr sz="1800" spc="-135" dirty="0">
                          <a:latin typeface="Lucida Sans Unicode"/>
                          <a:cs typeface="Lucida Sans Unicode"/>
                        </a:rPr>
                        <a:t> </a:t>
                      </a:r>
                      <a:r>
                        <a:rPr sz="1800" spc="-5" dirty="0">
                          <a:latin typeface="Lucida Sans Unicode"/>
                          <a:cs typeface="Lucida Sans Unicode"/>
                        </a:rPr>
                        <a:t>202</a:t>
                      </a:r>
                      <a:r>
                        <a:rPr lang="en-GB" sz="1800" spc="-5" dirty="0">
                          <a:latin typeface="Lucida Sans Unicode"/>
                          <a:cs typeface="Lucida Sans Unicode"/>
                        </a:rPr>
                        <a:t>4</a:t>
                      </a:r>
                      <a:endParaRPr sz="1800" dirty="0">
                        <a:latin typeface="Lucida Sans Unicode"/>
                        <a:cs typeface="Lucida Sans Unicode"/>
                      </a:endParaRPr>
                    </a:p>
                  </a:txBody>
                  <a:tcPr marL="0" marR="0" marT="24130" marB="0">
                    <a:lnT w="12700">
                      <a:solidFill>
                        <a:srgbClr val="A566E0"/>
                      </a:solidFill>
                      <a:prstDash val="solid"/>
                    </a:lnT>
                    <a:lnB w="12700">
                      <a:solidFill>
                        <a:srgbClr val="A566E0"/>
                      </a:solidFill>
                      <a:prstDash val="solid"/>
                    </a:lnB>
                    <a:solidFill>
                      <a:srgbClr val="D5EDFA"/>
                    </a:solidFill>
                  </a:tcPr>
                </a:tc>
                <a:tc>
                  <a:txBody>
                    <a:bodyPr/>
                    <a:lstStyle/>
                    <a:p>
                      <a:pPr marL="215265" marR="429259">
                        <a:lnSpc>
                          <a:spcPct val="100000"/>
                        </a:lnSpc>
                        <a:spcBef>
                          <a:spcPts val="190"/>
                        </a:spcBef>
                      </a:pPr>
                      <a:r>
                        <a:rPr sz="1800" spc="-55" dirty="0">
                          <a:latin typeface="Lucida Sans Unicode"/>
                          <a:cs typeface="Lucida Sans Unicode"/>
                        </a:rPr>
                        <a:t>F</a:t>
                      </a:r>
                      <a:r>
                        <a:rPr sz="1800" spc="-10" dirty="0">
                          <a:latin typeface="Lucida Sans Unicode"/>
                          <a:cs typeface="Lucida Sans Unicode"/>
                        </a:rPr>
                        <a:t>o</a:t>
                      </a:r>
                      <a:r>
                        <a:rPr sz="1800" spc="70" dirty="0">
                          <a:latin typeface="Lucida Sans Unicode"/>
                          <a:cs typeface="Lucida Sans Unicode"/>
                        </a:rPr>
                        <a:t>r</a:t>
                      </a:r>
                      <a:r>
                        <a:rPr sz="1800" dirty="0">
                          <a:latin typeface="Lucida Sans Unicode"/>
                          <a:cs typeface="Lucida Sans Unicode"/>
                        </a:rPr>
                        <a:t>m</a:t>
                      </a:r>
                      <a:r>
                        <a:rPr sz="1800" spc="-114" dirty="0">
                          <a:latin typeface="Lucida Sans Unicode"/>
                          <a:cs typeface="Lucida Sans Unicode"/>
                        </a:rPr>
                        <a:t> </a:t>
                      </a:r>
                      <a:r>
                        <a:rPr sz="1800" spc="-5" dirty="0">
                          <a:latin typeface="Lucida Sans Unicode"/>
                          <a:cs typeface="Lucida Sans Unicode"/>
                        </a:rPr>
                        <a:t>9</a:t>
                      </a:r>
                      <a:r>
                        <a:rPr sz="1800" dirty="0">
                          <a:latin typeface="Lucida Sans Unicode"/>
                          <a:cs typeface="Lucida Sans Unicode"/>
                        </a:rPr>
                        <a:t>A</a:t>
                      </a:r>
                      <a:r>
                        <a:rPr sz="1800" spc="-90" dirty="0">
                          <a:latin typeface="Lucida Sans Unicode"/>
                          <a:cs typeface="Lucida Sans Unicode"/>
                        </a:rPr>
                        <a:t> </a:t>
                      </a:r>
                      <a:r>
                        <a:rPr sz="1800" dirty="0">
                          <a:latin typeface="Lucida Sans Unicode"/>
                          <a:cs typeface="Lucida Sans Unicode"/>
                        </a:rPr>
                        <a:t>-</a:t>
                      </a:r>
                      <a:r>
                        <a:rPr sz="1800" spc="-125" dirty="0">
                          <a:latin typeface="Lucida Sans Unicode"/>
                          <a:cs typeface="Lucida Sans Unicode"/>
                        </a:rPr>
                        <a:t> </a:t>
                      </a:r>
                      <a:r>
                        <a:rPr sz="1800" dirty="0">
                          <a:latin typeface="Lucida Sans Unicode"/>
                          <a:cs typeface="Lucida Sans Unicode"/>
                        </a:rPr>
                        <a:t>A</a:t>
                      </a:r>
                      <a:r>
                        <a:rPr sz="1800" spc="-10" dirty="0">
                          <a:latin typeface="Lucida Sans Unicode"/>
                          <a:cs typeface="Lucida Sans Unicode"/>
                        </a:rPr>
                        <a:t>pp</a:t>
                      </a:r>
                      <a:r>
                        <a:rPr sz="1800" spc="-5" dirty="0">
                          <a:latin typeface="Lucida Sans Unicode"/>
                          <a:cs typeface="Lucida Sans Unicode"/>
                        </a:rPr>
                        <a:t>li</a:t>
                      </a:r>
                      <a:r>
                        <a:rPr sz="1800" spc="-10" dirty="0">
                          <a:latin typeface="Lucida Sans Unicode"/>
                          <a:cs typeface="Lucida Sans Unicode"/>
                        </a:rPr>
                        <a:t>ca</a:t>
                      </a:r>
                      <a:r>
                        <a:rPr sz="1800" dirty="0">
                          <a:latin typeface="Lucida Sans Unicode"/>
                          <a:cs typeface="Lucida Sans Unicode"/>
                        </a:rPr>
                        <a:t>t</a:t>
                      </a:r>
                      <a:r>
                        <a:rPr sz="1800" spc="-5" dirty="0">
                          <a:latin typeface="Lucida Sans Unicode"/>
                          <a:cs typeface="Lucida Sans Unicode"/>
                        </a:rPr>
                        <a:t>i</a:t>
                      </a:r>
                      <a:r>
                        <a:rPr sz="1800" spc="-10" dirty="0">
                          <a:latin typeface="Lucida Sans Unicode"/>
                          <a:cs typeface="Lucida Sans Unicode"/>
                        </a:rPr>
                        <a:t>o</a:t>
                      </a:r>
                      <a:r>
                        <a:rPr sz="1800" dirty="0">
                          <a:latin typeface="Lucida Sans Unicode"/>
                          <a:cs typeface="Lucida Sans Unicode"/>
                        </a:rPr>
                        <a:t>n</a:t>
                      </a:r>
                      <a:r>
                        <a:rPr sz="1800" spc="-100" dirty="0">
                          <a:latin typeface="Lucida Sans Unicode"/>
                          <a:cs typeface="Lucida Sans Unicode"/>
                        </a:rPr>
                        <a:t> </a:t>
                      </a:r>
                      <a:r>
                        <a:rPr sz="1800" spc="-10" dirty="0">
                          <a:latin typeface="Lucida Sans Unicode"/>
                          <a:cs typeface="Lucida Sans Unicode"/>
                        </a:rPr>
                        <a:t>o</a:t>
                      </a:r>
                      <a:r>
                        <a:rPr sz="1800" dirty="0">
                          <a:latin typeface="Lucida Sans Unicode"/>
                          <a:cs typeface="Lucida Sans Unicode"/>
                        </a:rPr>
                        <a:t>f</a:t>
                      </a:r>
                      <a:r>
                        <a:rPr sz="1800" spc="114" dirty="0">
                          <a:latin typeface="Lucida Sans Unicode"/>
                          <a:cs typeface="Lucida Sans Unicode"/>
                        </a:rPr>
                        <a:t> </a:t>
                      </a:r>
                      <a:r>
                        <a:rPr sz="1800" spc="-5" dirty="0">
                          <a:latin typeface="Lucida Sans Unicode"/>
                          <a:cs typeface="Lucida Sans Unicode"/>
                        </a:rPr>
                        <a:t>i</a:t>
                      </a:r>
                      <a:r>
                        <a:rPr sz="1800" spc="-10" dirty="0">
                          <a:latin typeface="Lucida Sans Unicode"/>
                          <a:cs typeface="Lucida Sans Unicode"/>
                        </a:rPr>
                        <a:t>nco</a:t>
                      </a:r>
                      <a:r>
                        <a:rPr sz="1800" dirty="0">
                          <a:latin typeface="Lucida Sans Unicode"/>
                          <a:cs typeface="Lucida Sans Unicode"/>
                        </a:rPr>
                        <a:t>me</a:t>
                      </a:r>
                      <a:r>
                        <a:rPr sz="1800" spc="-120" dirty="0">
                          <a:latin typeface="Lucida Sans Unicode"/>
                          <a:cs typeface="Lucida Sans Unicode"/>
                        </a:rPr>
                        <a:t> </a:t>
                      </a:r>
                      <a:r>
                        <a:rPr sz="1800" spc="-10" dirty="0">
                          <a:latin typeface="Lucida Sans Unicode"/>
                          <a:cs typeface="Lucida Sans Unicode"/>
                        </a:rPr>
                        <a:t>o</a:t>
                      </a:r>
                      <a:r>
                        <a:rPr sz="1800" dirty="0">
                          <a:latin typeface="Lucida Sans Unicode"/>
                          <a:cs typeface="Lucida Sans Unicode"/>
                        </a:rPr>
                        <a:t>f  </a:t>
                      </a:r>
                      <a:r>
                        <a:rPr sz="1800" spc="-10" dirty="0">
                          <a:latin typeface="Lucida Sans Unicode"/>
                          <a:cs typeface="Lucida Sans Unicode"/>
                        </a:rPr>
                        <a:t>p</a:t>
                      </a:r>
                      <a:r>
                        <a:rPr sz="1800" dirty="0">
                          <a:latin typeface="Lucida Sans Unicode"/>
                          <a:cs typeface="Lucida Sans Unicode"/>
                        </a:rPr>
                        <a:t>r</a:t>
                      </a:r>
                      <a:r>
                        <a:rPr sz="1800" spc="-10" dirty="0">
                          <a:latin typeface="Lucida Sans Unicode"/>
                          <a:cs typeface="Lucida Sans Unicode"/>
                        </a:rPr>
                        <a:t>e</a:t>
                      </a:r>
                      <a:r>
                        <a:rPr sz="1800" spc="-5" dirty="0">
                          <a:latin typeface="Lucida Sans Unicode"/>
                          <a:cs typeface="Lucida Sans Unicode"/>
                        </a:rPr>
                        <a:t>vi</a:t>
                      </a:r>
                      <a:r>
                        <a:rPr sz="1800" spc="-10" dirty="0">
                          <a:latin typeface="Lucida Sans Unicode"/>
                          <a:cs typeface="Lucida Sans Unicode"/>
                        </a:rPr>
                        <a:t>o</a:t>
                      </a:r>
                      <a:r>
                        <a:rPr sz="1800" spc="5" dirty="0">
                          <a:latin typeface="Lucida Sans Unicode"/>
                          <a:cs typeface="Lucida Sans Unicode"/>
                        </a:rPr>
                        <a:t>u</a:t>
                      </a:r>
                      <a:r>
                        <a:rPr sz="1800" dirty="0">
                          <a:latin typeface="Lucida Sans Unicode"/>
                          <a:cs typeface="Lucida Sans Unicode"/>
                        </a:rPr>
                        <a:t>s</a:t>
                      </a:r>
                      <a:r>
                        <a:rPr sz="1800" spc="-100" dirty="0">
                          <a:latin typeface="Lucida Sans Unicode"/>
                          <a:cs typeface="Lucida Sans Unicode"/>
                        </a:rPr>
                        <a:t> </a:t>
                      </a:r>
                      <a:r>
                        <a:rPr sz="1800" spc="-10" dirty="0">
                          <a:latin typeface="Lucida Sans Unicode"/>
                          <a:cs typeface="Lucida Sans Unicode"/>
                        </a:rPr>
                        <a:t>yea</a:t>
                      </a:r>
                      <a:r>
                        <a:rPr sz="1800" dirty="0">
                          <a:latin typeface="Lucida Sans Unicode"/>
                          <a:cs typeface="Lucida Sans Unicode"/>
                        </a:rPr>
                        <a:t>r</a:t>
                      </a:r>
                      <a:r>
                        <a:rPr sz="1800" spc="-95" dirty="0">
                          <a:latin typeface="Lucida Sans Unicode"/>
                          <a:cs typeface="Lucida Sans Unicode"/>
                        </a:rPr>
                        <a:t> </a:t>
                      </a:r>
                      <a:r>
                        <a:rPr sz="1800" spc="-5" dirty="0">
                          <a:latin typeface="Lucida Sans Unicode"/>
                          <a:cs typeface="Lucida Sans Unicode"/>
                        </a:rPr>
                        <a:t>i</a:t>
                      </a:r>
                      <a:r>
                        <a:rPr sz="1800" dirty="0">
                          <a:latin typeface="Lucida Sans Unicode"/>
                          <a:cs typeface="Lucida Sans Unicode"/>
                        </a:rPr>
                        <a:t>n</a:t>
                      </a:r>
                      <a:r>
                        <a:rPr sz="1800" spc="-120" dirty="0">
                          <a:latin typeface="Lucida Sans Unicode"/>
                          <a:cs typeface="Lucida Sans Unicode"/>
                        </a:rPr>
                        <a:t> </a:t>
                      </a:r>
                      <a:r>
                        <a:rPr sz="1800" dirty="0">
                          <a:latin typeface="Lucida Sans Unicode"/>
                          <a:cs typeface="Lucida Sans Unicode"/>
                        </a:rPr>
                        <a:t>t</a:t>
                      </a:r>
                      <a:r>
                        <a:rPr sz="1800" spc="-10" dirty="0">
                          <a:latin typeface="Lucida Sans Unicode"/>
                          <a:cs typeface="Lucida Sans Unicode"/>
                        </a:rPr>
                        <a:t>h</a:t>
                      </a:r>
                      <a:r>
                        <a:rPr sz="1800" dirty="0">
                          <a:latin typeface="Lucida Sans Unicode"/>
                          <a:cs typeface="Lucida Sans Unicode"/>
                        </a:rPr>
                        <a:t>e</a:t>
                      </a:r>
                      <a:r>
                        <a:rPr sz="1800" spc="-120" dirty="0">
                          <a:latin typeface="Lucida Sans Unicode"/>
                          <a:cs typeface="Lucida Sans Unicode"/>
                        </a:rPr>
                        <a:t> </a:t>
                      </a:r>
                      <a:r>
                        <a:rPr sz="1800" spc="-10" dirty="0">
                          <a:latin typeface="Lucida Sans Unicode"/>
                          <a:cs typeface="Lucida Sans Unicode"/>
                        </a:rPr>
                        <a:t>nex</a:t>
                      </a:r>
                      <a:r>
                        <a:rPr sz="1800" dirty="0">
                          <a:latin typeface="Lucida Sans Unicode"/>
                          <a:cs typeface="Lucida Sans Unicode"/>
                        </a:rPr>
                        <a:t>t</a:t>
                      </a:r>
                      <a:r>
                        <a:rPr sz="1800" spc="-114" dirty="0">
                          <a:latin typeface="Lucida Sans Unicode"/>
                          <a:cs typeface="Lucida Sans Unicode"/>
                        </a:rPr>
                        <a:t> </a:t>
                      </a:r>
                      <a:r>
                        <a:rPr sz="1800" spc="-10" dirty="0">
                          <a:latin typeface="Lucida Sans Unicode"/>
                          <a:cs typeface="Lucida Sans Unicode"/>
                        </a:rPr>
                        <a:t>yea</a:t>
                      </a:r>
                      <a:r>
                        <a:rPr sz="1800" dirty="0">
                          <a:latin typeface="Lucida Sans Unicode"/>
                          <a:cs typeface="Lucida Sans Unicode"/>
                        </a:rPr>
                        <a:t>r</a:t>
                      </a:r>
                      <a:r>
                        <a:rPr sz="1800" spc="-95" dirty="0">
                          <a:latin typeface="Lucida Sans Unicode"/>
                          <a:cs typeface="Lucida Sans Unicode"/>
                        </a:rPr>
                        <a:t> </a:t>
                      </a:r>
                      <a:r>
                        <a:rPr sz="1800" spc="-10" dirty="0">
                          <a:latin typeface="Lucida Sans Unicode"/>
                          <a:cs typeface="Lucida Sans Unicode"/>
                        </a:rPr>
                        <a:t>o</a:t>
                      </a:r>
                      <a:r>
                        <a:rPr sz="1800" dirty="0">
                          <a:latin typeface="Lucida Sans Unicode"/>
                          <a:cs typeface="Lucida Sans Unicode"/>
                        </a:rPr>
                        <a:t>r</a:t>
                      </a:r>
                      <a:r>
                        <a:rPr sz="1800" spc="-114" dirty="0">
                          <a:latin typeface="Lucida Sans Unicode"/>
                          <a:cs typeface="Lucida Sans Unicode"/>
                        </a:rPr>
                        <a:t> </a:t>
                      </a:r>
                      <a:r>
                        <a:rPr sz="1800" spc="-5" dirty="0">
                          <a:latin typeface="Lucida Sans Unicode"/>
                          <a:cs typeface="Lucida Sans Unicode"/>
                        </a:rPr>
                        <a:t>i</a:t>
                      </a:r>
                      <a:r>
                        <a:rPr sz="1800" dirty="0">
                          <a:latin typeface="Lucida Sans Unicode"/>
                          <a:cs typeface="Lucida Sans Unicode"/>
                        </a:rPr>
                        <a:t>n  </a:t>
                      </a:r>
                      <a:r>
                        <a:rPr sz="1800" spc="-185" dirty="0">
                          <a:latin typeface="Lucida Sans Unicode"/>
                          <a:cs typeface="Lucida Sans Unicode"/>
                        </a:rPr>
                        <a:t>future</a:t>
                      </a:r>
                      <a:endParaRPr sz="1800">
                        <a:latin typeface="Lucida Sans Unicode"/>
                        <a:cs typeface="Lucida Sans Unicode"/>
                      </a:endParaRPr>
                    </a:p>
                  </a:txBody>
                  <a:tcPr marL="0" marR="0" marT="24130" marB="0">
                    <a:lnR w="12700">
                      <a:solidFill>
                        <a:srgbClr val="A566E0"/>
                      </a:solidFill>
                      <a:prstDash val="solid"/>
                    </a:lnR>
                    <a:lnT w="12700">
                      <a:solidFill>
                        <a:srgbClr val="A566E0"/>
                      </a:solidFill>
                      <a:prstDash val="solid"/>
                    </a:lnT>
                    <a:lnB w="12700">
                      <a:solidFill>
                        <a:srgbClr val="A566E0"/>
                      </a:solidFill>
                      <a:prstDash val="solid"/>
                    </a:lnB>
                    <a:solidFill>
                      <a:srgbClr val="D5EDFA"/>
                    </a:solidFill>
                  </a:tcPr>
                </a:tc>
                <a:extLst>
                  <a:ext uri="{0D108BD9-81ED-4DB2-BD59-A6C34878D82A}">
                    <a16:rowId xmlns:a16="http://schemas.microsoft.com/office/drawing/2014/main" val="10003"/>
                  </a:ext>
                </a:extLst>
              </a:tr>
              <a:tr h="731519">
                <a:tc>
                  <a:txBody>
                    <a:bodyPr/>
                    <a:lstStyle/>
                    <a:p>
                      <a:pPr marL="91440">
                        <a:lnSpc>
                          <a:spcPct val="100000"/>
                        </a:lnSpc>
                        <a:spcBef>
                          <a:spcPts val="215"/>
                        </a:spcBef>
                      </a:pPr>
                      <a:r>
                        <a:rPr sz="1800" spc="5" dirty="0">
                          <a:latin typeface="Lucida Sans Unicode"/>
                          <a:cs typeface="Lucida Sans Unicode"/>
                        </a:rPr>
                        <a:t>C</a:t>
                      </a:r>
                      <a:r>
                        <a:rPr sz="1800" spc="-10" dirty="0">
                          <a:latin typeface="Lucida Sans Unicode"/>
                          <a:cs typeface="Lucida Sans Unicode"/>
                        </a:rPr>
                        <a:t>ha</a:t>
                      </a:r>
                      <a:r>
                        <a:rPr sz="1800" dirty="0">
                          <a:latin typeface="Lucida Sans Unicode"/>
                          <a:cs typeface="Lucida Sans Unicode"/>
                        </a:rPr>
                        <a:t>r</a:t>
                      </a:r>
                      <a:r>
                        <a:rPr sz="1800" spc="-5" dirty="0">
                          <a:latin typeface="Lucida Sans Unicode"/>
                          <a:cs typeface="Lucida Sans Unicode"/>
                        </a:rPr>
                        <a:t>i</a:t>
                      </a:r>
                      <a:r>
                        <a:rPr sz="1800" dirty="0">
                          <a:latin typeface="Lucida Sans Unicode"/>
                          <a:cs typeface="Lucida Sans Unicode"/>
                        </a:rPr>
                        <a:t>t</a:t>
                      </a:r>
                      <a:r>
                        <a:rPr sz="1800" spc="-10" dirty="0">
                          <a:latin typeface="Lucida Sans Unicode"/>
                          <a:cs typeface="Lucida Sans Unicode"/>
                        </a:rPr>
                        <a:t>ab</a:t>
                      </a:r>
                      <a:r>
                        <a:rPr sz="1800" spc="-5" dirty="0">
                          <a:latin typeface="Lucida Sans Unicode"/>
                          <a:cs typeface="Lucida Sans Unicode"/>
                        </a:rPr>
                        <a:t>l</a:t>
                      </a:r>
                      <a:r>
                        <a:rPr sz="1800" dirty="0">
                          <a:latin typeface="Lucida Sans Unicode"/>
                          <a:cs typeface="Lucida Sans Unicode"/>
                        </a:rPr>
                        <a:t>e</a:t>
                      </a:r>
                      <a:r>
                        <a:rPr sz="1800" spc="-100" dirty="0">
                          <a:latin typeface="Lucida Sans Unicode"/>
                          <a:cs typeface="Lucida Sans Unicode"/>
                        </a:rPr>
                        <a:t> T</a:t>
                      </a:r>
                      <a:r>
                        <a:rPr sz="1800" spc="45" dirty="0">
                          <a:latin typeface="Lucida Sans Unicode"/>
                          <a:cs typeface="Lucida Sans Unicode"/>
                        </a:rPr>
                        <a:t>r</a:t>
                      </a:r>
                      <a:r>
                        <a:rPr sz="1800" spc="5" dirty="0">
                          <a:latin typeface="Lucida Sans Unicode"/>
                          <a:cs typeface="Lucida Sans Unicode"/>
                        </a:rPr>
                        <a:t>u</a:t>
                      </a:r>
                      <a:r>
                        <a:rPr sz="1800" spc="-10" dirty="0">
                          <a:latin typeface="Lucida Sans Unicode"/>
                          <a:cs typeface="Lucida Sans Unicode"/>
                        </a:rPr>
                        <a:t>s</a:t>
                      </a:r>
                      <a:r>
                        <a:rPr sz="1800" dirty="0">
                          <a:latin typeface="Lucida Sans Unicode"/>
                          <a:cs typeface="Lucida Sans Unicode"/>
                        </a:rPr>
                        <a:t>t</a:t>
                      </a:r>
                      <a:endParaRPr sz="1800">
                        <a:latin typeface="Lucida Sans Unicode"/>
                        <a:cs typeface="Lucida Sans Unicode"/>
                      </a:endParaRPr>
                    </a:p>
                  </a:txBody>
                  <a:tcPr marL="0" marR="0" marT="27305" marB="0">
                    <a:lnL w="12700">
                      <a:solidFill>
                        <a:srgbClr val="A566E0"/>
                      </a:solidFill>
                      <a:prstDash val="solid"/>
                    </a:lnL>
                    <a:lnT w="12700">
                      <a:solidFill>
                        <a:srgbClr val="A566E0"/>
                      </a:solidFill>
                      <a:prstDash val="solid"/>
                    </a:lnT>
                    <a:lnB w="12700">
                      <a:solidFill>
                        <a:srgbClr val="A566E0"/>
                      </a:solidFill>
                      <a:prstDash val="solid"/>
                    </a:lnB>
                    <a:solidFill>
                      <a:srgbClr val="FFFFFF"/>
                    </a:solidFill>
                  </a:tcPr>
                </a:tc>
                <a:tc>
                  <a:txBody>
                    <a:bodyPr/>
                    <a:lstStyle/>
                    <a:p>
                      <a:pPr marL="169545">
                        <a:lnSpc>
                          <a:spcPct val="100000"/>
                        </a:lnSpc>
                        <a:spcBef>
                          <a:spcPts val="215"/>
                        </a:spcBef>
                      </a:pPr>
                      <a:r>
                        <a:rPr sz="1800" spc="-5" dirty="0">
                          <a:latin typeface="Lucida Sans Unicode"/>
                          <a:cs typeface="Lucida Sans Unicode"/>
                        </a:rPr>
                        <a:t>31</a:t>
                      </a:r>
                      <a:r>
                        <a:rPr sz="1800" spc="-10" dirty="0">
                          <a:latin typeface="Lucida Sans Unicode"/>
                          <a:cs typeface="Lucida Sans Unicode"/>
                        </a:rPr>
                        <a:t>s</a:t>
                      </a:r>
                      <a:r>
                        <a:rPr sz="1800" dirty="0">
                          <a:latin typeface="Lucida Sans Unicode"/>
                          <a:cs typeface="Lucida Sans Unicode"/>
                        </a:rPr>
                        <a:t>t</a:t>
                      </a:r>
                      <a:r>
                        <a:rPr sz="1800" spc="-90" dirty="0">
                          <a:latin typeface="Lucida Sans Unicode"/>
                          <a:cs typeface="Lucida Sans Unicode"/>
                        </a:rPr>
                        <a:t> </a:t>
                      </a:r>
                      <a:r>
                        <a:rPr sz="1800" spc="-20" dirty="0">
                          <a:latin typeface="Lucida Sans Unicode"/>
                          <a:cs typeface="Lucida Sans Unicode"/>
                        </a:rPr>
                        <a:t>A</a:t>
                      </a:r>
                      <a:r>
                        <a:rPr sz="1800" spc="5" dirty="0">
                          <a:latin typeface="Lucida Sans Unicode"/>
                          <a:cs typeface="Lucida Sans Unicode"/>
                        </a:rPr>
                        <a:t>ugu</a:t>
                      </a:r>
                      <a:r>
                        <a:rPr sz="1800" spc="-10" dirty="0">
                          <a:latin typeface="Lucida Sans Unicode"/>
                          <a:cs typeface="Lucida Sans Unicode"/>
                        </a:rPr>
                        <a:t>s</a:t>
                      </a:r>
                      <a:r>
                        <a:rPr sz="1800" dirty="0">
                          <a:latin typeface="Lucida Sans Unicode"/>
                          <a:cs typeface="Lucida Sans Unicode"/>
                        </a:rPr>
                        <a:t>t</a:t>
                      </a:r>
                      <a:r>
                        <a:rPr sz="1800" spc="-135" dirty="0">
                          <a:latin typeface="Lucida Sans Unicode"/>
                          <a:cs typeface="Lucida Sans Unicode"/>
                        </a:rPr>
                        <a:t> </a:t>
                      </a:r>
                      <a:r>
                        <a:rPr sz="1800" spc="-5" dirty="0">
                          <a:latin typeface="Lucida Sans Unicode"/>
                          <a:cs typeface="Lucida Sans Unicode"/>
                        </a:rPr>
                        <a:t>202</a:t>
                      </a:r>
                      <a:r>
                        <a:rPr lang="en-GB" sz="1800" spc="-5" dirty="0">
                          <a:latin typeface="Lucida Sans Unicode"/>
                          <a:cs typeface="Lucida Sans Unicode"/>
                        </a:rPr>
                        <a:t>4</a:t>
                      </a:r>
                      <a:endParaRPr sz="1800" dirty="0">
                        <a:latin typeface="Lucida Sans Unicode"/>
                        <a:cs typeface="Lucida Sans Unicode"/>
                      </a:endParaRPr>
                    </a:p>
                  </a:txBody>
                  <a:tcPr marL="0" marR="0" marT="27305" marB="0">
                    <a:lnT w="12700">
                      <a:solidFill>
                        <a:srgbClr val="A566E0"/>
                      </a:solidFill>
                      <a:prstDash val="solid"/>
                    </a:lnT>
                    <a:lnB w="12700">
                      <a:solidFill>
                        <a:srgbClr val="A566E0"/>
                      </a:solidFill>
                      <a:prstDash val="solid"/>
                    </a:lnB>
                    <a:solidFill>
                      <a:srgbClr val="FFFFFF"/>
                    </a:solidFill>
                  </a:tcPr>
                </a:tc>
                <a:tc>
                  <a:txBody>
                    <a:bodyPr/>
                    <a:lstStyle/>
                    <a:p>
                      <a:pPr marL="215265" marR="192405">
                        <a:lnSpc>
                          <a:spcPct val="100000"/>
                        </a:lnSpc>
                        <a:spcBef>
                          <a:spcPts val="215"/>
                        </a:spcBef>
                      </a:pPr>
                      <a:r>
                        <a:rPr sz="1800" spc="-55" dirty="0">
                          <a:latin typeface="Lucida Sans Unicode"/>
                          <a:cs typeface="Lucida Sans Unicode"/>
                        </a:rPr>
                        <a:t>F</a:t>
                      </a:r>
                      <a:r>
                        <a:rPr sz="1800" spc="-10" dirty="0">
                          <a:latin typeface="Lucida Sans Unicode"/>
                          <a:cs typeface="Lucida Sans Unicode"/>
                        </a:rPr>
                        <a:t>o</a:t>
                      </a:r>
                      <a:r>
                        <a:rPr sz="1800" spc="70" dirty="0">
                          <a:latin typeface="Lucida Sans Unicode"/>
                          <a:cs typeface="Lucida Sans Unicode"/>
                        </a:rPr>
                        <a:t>r</a:t>
                      </a:r>
                      <a:r>
                        <a:rPr sz="1800" dirty="0">
                          <a:latin typeface="Lucida Sans Unicode"/>
                          <a:cs typeface="Lucida Sans Unicode"/>
                        </a:rPr>
                        <a:t>m</a:t>
                      </a:r>
                      <a:r>
                        <a:rPr sz="1800" spc="-114" dirty="0">
                          <a:latin typeface="Lucida Sans Unicode"/>
                          <a:cs typeface="Lucida Sans Unicode"/>
                        </a:rPr>
                        <a:t> </a:t>
                      </a:r>
                      <a:r>
                        <a:rPr sz="1800" spc="-5" dirty="0">
                          <a:latin typeface="Lucida Sans Unicode"/>
                          <a:cs typeface="Lucida Sans Unicode"/>
                        </a:rPr>
                        <a:t>1</a:t>
                      </a:r>
                      <a:r>
                        <a:rPr sz="1800" dirty="0">
                          <a:latin typeface="Lucida Sans Unicode"/>
                          <a:cs typeface="Lucida Sans Unicode"/>
                        </a:rPr>
                        <a:t>0</a:t>
                      </a:r>
                      <a:r>
                        <a:rPr sz="1800" spc="-95" dirty="0">
                          <a:latin typeface="Lucida Sans Unicode"/>
                          <a:cs typeface="Lucida Sans Unicode"/>
                        </a:rPr>
                        <a:t> </a:t>
                      </a:r>
                      <a:r>
                        <a:rPr sz="1800" dirty="0">
                          <a:latin typeface="Lucida Sans Unicode"/>
                          <a:cs typeface="Lucida Sans Unicode"/>
                        </a:rPr>
                        <a:t>-</a:t>
                      </a:r>
                      <a:r>
                        <a:rPr sz="1800" spc="-125" dirty="0">
                          <a:latin typeface="Lucida Sans Unicode"/>
                          <a:cs typeface="Lucida Sans Unicode"/>
                        </a:rPr>
                        <a:t> </a:t>
                      </a:r>
                      <a:r>
                        <a:rPr sz="1800" spc="5" dirty="0">
                          <a:latin typeface="Lucida Sans Unicode"/>
                          <a:cs typeface="Lucida Sans Unicode"/>
                        </a:rPr>
                        <a:t>A</a:t>
                      </a:r>
                      <a:r>
                        <a:rPr sz="1800" spc="-10" dirty="0">
                          <a:latin typeface="Lucida Sans Unicode"/>
                          <a:cs typeface="Lucida Sans Unicode"/>
                        </a:rPr>
                        <a:t>cc</a:t>
                      </a:r>
                      <a:r>
                        <a:rPr sz="1800" spc="5" dirty="0">
                          <a:latin typeface="Lucida Sans Unicode"/>
                          <a:cs typeface="Lucida Sans Unicode"/>
                        </a:rPr>
                        <a:t>u</a:t>
                      </a:r>
                      <a:r>
                        <a:rPr sz="1800" spc="-20" dirty="0">
                          <a:latin typeface="Lucida Sans Unicode"/>
                          <a:cs typeface="Lucida Sans Unicode"/>
                        </a:rPr>
                        <a:t>m</a:t>
                      </a:r>
                      <a:r>
                        <a:rPr sz="1800" spc="5" dirty="0">
                          <a:latin typeface="Lucida Sans Unicode"/>
                          <a:cs typeface="Lucida Sans Unicode"/>
                        </a:rPr>
                        <a:t>u</a:t>
                      </a:r>
                      <a:r>
                        <a:rPr sz="1800" spc="-5" dirty="0">
                          <a:latin typeface="Lucida Sans Unicode"/>
                          <a:cs typeface="Lucida Sans Unicode"/>
                        </a:rPr>
                        <a:t>l</a:t>
                      </a:r>
                      <a:r>
                        <a:rPr sz="1800" spc="-10" dirty="0">
                          <a:latin typeface="Lucida Sans Unicode"/>
                          <a:cs typeface="Lucida Sans Unicode"/>
                        </a:rPr>
                        <a:t>a</a:t>
                      </a:r>
                      <a:r>
                        <a:rPr sz="1800" dirty="0">
                          <a:latin typeface="Lucida Sans Unicode"/>
                          <a:cs typeface="Lucida Sans Unicode"/>
                        </a:rPr>
                        <a:t>t</a:t>
                      </a:r>
                      <a:r>
                        <a:rPr sz="1800" spc="-5" dirty="0">
                          <a:latin typeface="Lucida Sans Unicode"/>
                          <a:cs typeface="Lucida Sans Unicode"/>
                        </a:rPr>
                        <a:t>i</a:t>
                      </a:r>
                      <a:r>
                        <a:rPr sz="1800" spc="-10" dirty="0">
                          <a:latin typeface="Lucida Sans Unicode"/>
                          <a:cs typeface="Lucida Sans Unicode"/>
                        </a:rPr>
                        <a:t>o</a:t>
                      </a:r>
                      <a:r>
                        <a:rPr sz="1800" dirty="0">
                          <a:latin typeface="Lucida Sans Unicode"/>
                          <a:cs typeface="Lucida Sans Unicode"/>
                        </a:rPr>
                        <a:t>n</a:t>
                      </a:r>
                      <a:r>
                        <a:rPr sz="1800" spc="-75" dirty="0">
                          <a:latin typeface="Lucida Sans Unicode"/>
                          <a:cs typeface="Lucida Sans Unicode"/>
                        </a:rPr>
                        <a:t> </a:t>
                      </a:r>
                      <a:r>
                        <a:rPr sz="1800" spc="-10" dirty="0">
                          <a:latin typeface="Lucida Sans Unicode"/>
                          <a:cs typeface="Lucida Sans Unicode"/>
                        </a:rPr>
                        <a:t>o</a:t>
                      </a:r>
                      <a:r>
                        <a:rPr sz="1800" dirty="0">
                          <a:latin typeface="Lucida Sans Unicode"/>
                          <a:cs typeface="Lucida Sans Unicode"/>
                        </a:rPr>
                        <a:t>f</a:t>
                      </a:r>
                      <a:r>
                        <a:rPr sz="1800" spc="95" dirty="0">
                          <a:latin typeface="Lucida Sans Unicode"/>
                          <a:cs typeface="Lucida Sans Unicode"/>
                        </a:rPr>
                        <a:t> </a:t>
                      </a:r>
                      <a:r>
                        <a:rPr sz="1800" spc="-5" dirty="0">
                          <a:latin typeface="Lucida Sans Unicode"/>
                          <a:cs typeface="Lucida Sans Unicode"/>
                        </a:rPr>
                        <a:t>i</a:t>
                      </a:r>
                      <a:r>
                        <a:rPr sz="1800" spc="-10" dirty="0">
                          <a:latin typeface="Lucida Sans Unicode"/>
                          <a:cs typeface="Lucida Sans Unicode"/>
                        </a:rPr>
                        <a:t>nco</a:t>
                      </a:r>
                      <a:r>
                        <a:rPr sz="1800" dirty="0">
                          <a:latin typeface="Lucida Sans Unicode"/>
                          <a:cs typeface="Lucida Sans Unicode"/>
                        </a:rPr>
                        <a:t>me</a:t>
                      </a:r>
                      <a:r>
                        <a:rPr sz="1800" spc="-120" dirty="0">
                          <a:latin typeface="Lucida Sans Unicode"/>
                          <a:cs typeface="Lucida Sans Unicode"/>
                        </a:rPr>
                        <a:t> </a:t>
                      </a:r>
                      <a:r>
                        <a:rPr sz="1800" spc="-10" dirty="0">
                          <a:latin typeface="Lucida Sans Unicode"/>
                          <a:cs typeface="Lucida Sans Unicode"/>
                        </a:rPr>
                        <a:t>fo</a:t>
                      </a:r>
                      <a:r>
                        <a:rPr sz="1800" dirty="0">
                          <a:latin typeface="Lucida Sans Unicode"/>
                          <a:cs typeface="Lucida Sans Unicode"/>
                        </a:rPr>
                        <a:t>r  </a:t>
                      </a:r>
                      <a:r>
                        <a:rPr sz="1800" spc="-10" dirty="0">
                          <a:latin typeface="Lucida Sans Unicode"/>
                          <a:cs typeface="Lucida Sans Unicode"/>
                        </a:rPr>
                        <a:t>f</a:t>
                      </a:r>
                      <a:r>
                        <a:rPr sz="1800" spc="5" dirty="0">
                          <a:latin typeface="Lucida Sans Unicode"/>
                          <a:cs typeface="Lucida Sans Unicode"/>
                        </a:rPr>
                        <a:t>u</a:t>
                      </a:r>
                      <a:r>
                        <a:rPr sz="1800" dirty="0">
                          <a:latin typeface="Lucida Sans Unicode"/>
                          <a:cs typeface="Lucida Sans Unicode"/>
                        </a:rPr>
                        <a:t>t</a:t>
                      </a:r>
                      <a:r>
                        <a:rPr sz="1800" spc="5" dirty="0">
                          <a:latin typeface="Lucida Sans Unicode"/>
                          <a:cs typeface="Lucida Sans Unicode"/>
                        </a:rPr>
                        <a:t>u</a:t>
                      </a:r>
                      <a:r>
                        <a:rPr sz="1800" dirty="0">
                          <a:latin typeface="Lucida Sans Unicode"/>
                          <a:cs typeface="Lucida Sans Unicode"/>
                        </a:rPr>
                        <a:t>re</a:t>
                      </a:r>
                      <a:r>
                        <a:rPr sz="1800" spc="-120" dirty="0">
                          <a:latin typeface="Lucida Sans Unicode"/>
                          <a:cs typeface="Lucida Sans Unicode"/>
                        </a:rPr>
                        <a:t> </a:t>
                      </a:r>
                      <a:r>
                        <a:rPr sz="1800" spc="-10" dirty="0">
                          <a:latin typeface="Lucida Sans Unicode"/>
                          <a:cs typeface="Lucida Sans Unicode"/>
                        </a:rPr>
                        <a:t>app</a:t>
                      </a:r>
                      <a:r>
                        <a:rPr sz="1800" spc="-5" dirty="0">
                          <a:latin typeface="Lucida Sans Unicode"/>
                          <a:cs typeface="Lucida Sans Unicode"/>
                        </a:rPr>
                        <a:t>li</a:t>
                      </a:r>
                      <a:r>
                        <a:rPr sz="1800" spc="-10" dirty="0">
                          <a:latin typeface="Lucida Sans Unicode"/>
                          <a:cs typeface="Lucida Sans Unicode"/>
                        </a:rPr>
                        <a:t>c</a:t>
                      </a:r>
                      <a:r>
                        <a:rPr sz="1800" spc="-15" dirty="0">
                          <a:latin typeface="Lucida Sans Unicode"/>
                          <a:cs typeface="Lucida Sans Unicode"/>
                        </a:rPr>
                        <a:t>a</a:t>
                      </a:r>
                      <a:r>
                        <a:rPr sz="1800" dirty="0">
                          <a:latin typeface="Lucida Sans Unicode"/>
                          <a:cs typeface="Lucida Sans Unicode"/>
                        </a:rPr>
                        <a:t>t</a:t>
                      </a:r>
                      <a:r>
                        <a:rPr sz="1800" spc="-5" dirty="0">
                          <a:latin typeface="Lucida Sans Unicode"/>
                          <a:cs typeface="Lucida Sans Unicode"/>
                        </a:rPr>
                        <a:t>i</a:t>
                      </a:r>
                      <a:r>
                        <a:rPr sz="1800" spc="-10" dirty="0">
                          <a:latin typeface="Lucida Sans Unicode"/>
                          <a:cs typeface="Lucida Sans Unicode"/>
                        </a:rPr>
                        <a:t>o</a:t>
                      </a:r>
                      <a:r>
                        <a:rPr sz="1800" dirty="0">
                          <a:latin typeface="Lucida Sans Unicode"/>
                          <a:cs typeface="Lucida Sans Unicode"/>
                        </a:rPr>
                        <a:t>n</a:t>
                      </a:r>
                      <a:r>
                        <a:rPr sz="1800" spc="-75" dirty="0">
                          <a:latin typeface="Lucida Sans Unicode"/>
                          <a:cs typeface="Lucida Sans Unicode"/>
                        </a:rPr>
                        <a:t> </a:t>
                      </a:r>
                      <a:r>
                        <a:rPr sz="1800" spc="-10" dirty="0">
                          <a:latin typeface="Lucida Sans Unicode"/>
                          <a:cs typeface="Lucida Sans Unicode"/>
                        </a:rPr>
                        <a:t>fo</a:t>
                      </a:r>
                      <a:r>
                        <a:rPr sz="1800" dirty="0">
                          <a:latin typeface="Lucida Sans Unicode"/>
                          <a:cs typeface="Lucida Sans Unicode"/>
                        </a:rPr>
                        <a:t>r</a:t>
                      </a:r>
                      <a:r>
                        <a:rPr sz="1800" spc="-114" dirty="0">
                          <a:latin typeface="Lucida Sans Unicode"/>
                          <a:cs typeface="Lucida Sans Unicode"/>
                        </a:rPr>
                        <a:t> </a:t>
                      </a:r>
                      <a:r>
                        <a:rPr sz="1800" dirty="0">
                          <a:latin typeface="Lucida Sans Unicode"/>
                          <a:cs typeface="Lucida Sans Unicode"/>
                        </a:rPr>
                        <a:t>5</a:t>
                      </a:r>
                      <a:r>
                        <a:rPr sz="1800" spc="-120" dirty="0">
                          <a:latin typeface="Lucida Sans Unicode"/>
                          <a:cs typeface="Lucida Sans Unicode"/>
                        </a:rPr>
                        <a:t> </a:t>
                      </a:r>
                      <a:r>
                        <a:rPr sz="1800" spc="-10" dirty="0">
                          <a:latin typeface="Lucida Sans Unicode"/>
                          <a:cs typeface="Lucida Sans Unicode"/>
                        </a:rPr>
                        <a:t>ye</a:t>
                      </a:r>
                      <a:r>
                        <a:rPr sz="1800" spc="-15" dirty="0">
                          <a:latin typeface="Lucida Sans Unicode"/>
                          <a:cs typeface="Lucida Sans Unicode"/>
                        </a:rPr>
                        <a:t>a</a:t>
                      </a:r>
                      <a:r>
                        <a:rPr sz="1800" dirty="0">
                          <a:latin typeface="Lucida Sans Unicode"/>
                          <a:cs typeface="Lucida Sans Unicode"/>
                        </a:rPr>
                        <a:t>rs</a:t>
                      </a:r>
                      <a:endParaRPr sz="1800">
                        <a:latin typeface="Lucida Sans Unicode"/>
                        <a:cs typeface="Lucida Sans Unicode"/>
                      </a:endParaRPr>
                    </a:p>
                  </a:txBody>
                  <a:tcPr marL="0" marR="0" marT="27305" marB="0">
                    <a:lnR w="12700">
                      <a:solidFill>
                        <a:srgbClr val="A566E0"/>
                      </a:solidFill>
                      <a:prstDash val="solid"/>
                    </a:lnR>
                    <a:lnT w="12700">
                      <a:solidFill>
                        <a:srgbClr val="A566E0"/>
                      </a:solidFill>
                      <a:prstDash val="solid"/>
                    </a:lnT>
                    <a:lnB w="12700">
                      <a:solidFill>
                        <a:srgbClr val="A566E0"/>
                      </a:solidFill>
                      <a:prstDash val="solid"/>
                    </a:lnB>
                    <a:solidFill>
                      <a:srgbClr val="FFFFFF"/>
                    </a:solidFill>
                  </a:tcPr>
                </a:tc>
                <a:extLst>
                  <a:ext uri="{0D108BD9-81ED-4DB2-BD59-A6C34878D82A}">
                    <a16:rowId xmlns:a16="http://schemas.microsoft.com/office/drawing/2014/main" val="10004"/>
                  </a:ext>
                </a:extLst>
              </a:tr>
              <a:tr h="728471">
                <a:tc>
                  <a:txBody>
                    <a:bodyPr/>
                    <a:lstStyle/>
                    <a:p>
                      <a:pPr marL="91440">
                        <a:lnSpc>
                          <a:spcPct val="100000"/>
                        </a:lnSpc>
                        <a:spcBef>
                          <a:spcPts val="190"/>
                        </a:spcBef>
                      </a:pPr>
                      <a:r>
                        <a:rPr sz="1800" spc="5" dirty="0">
                          <a:latin typeface="Lucida Sans Unicode"/>
                          <a:cs typeface="Lucida Sans Unicode"/>
                        </a:rPr>
                        <a:t>C</a:t>
                      </a:r>
                      <a:r>
                        <a:rPr sz="1800" spc="-10" dirty="0">
                          <a:latin typeface="Lucida Sans Unicode"/>
                          <a:cs typeface="Lucida Sans Unicode"/>
                        </a:rPr>
                        <a:t>ha</a:t>
                      </a:r>
                      <a:r>
                        <a:rPr sz="1800" dirty="0">
                          <a:latin typeface="Lucida Sans Unicode"/>
                          <a:cs typeface="Lucida Sans Unicode"/>
                        </a:rPr>
                        <a:t>r</a:t>
                      </a:r>
                      <a:r>
                        <a:rPr sz="1800" spc="-5" dirty="0">
                          <a:latin typeface="Lucida Sans Unicode"/>
                          <a:cs typeface="Lucida Sans Unicode"/>
                        </a:rPr>
                        <a:t>i</a:t>
                      </a:r>
                      <a:r>
                        <a:rPr sz="1800" dirty="0">
                          <a:latin typeface="Lucida Sans Unicode"/>
                          <a:cs typeface="Lucida Sans Unicode"/>
                        </a:rPr>
                        <a:t>t</a:t>
                      </a:r>
                      <a:r>
                        <a:rPr sz="1800" spc="-10" dirty="0">
                          <a:latin typeface="Lucida Sans Unicode"/>
                          <a:cs typeface="Lucida Sans Unicode"/>
                        </a:rPr>
                        <a:t>ab</a:t>
                      </a:r>
                      <a:r>
                        <a:rPr sz="1800" spc="-5" dirty="0">
                          <a:latin typeface="Lucida Sans Unicode"/>
                          <a:cs typeface="Lucida Sans Unicode"/>
                        </a:rPr>
                        <a:t>l</a:t>
                      </a:r>
                      <a:r>
                        <a:rPr sz="1800" dirty="0">
                          <a:latin typeface="Lucida Sans Unicode"/>
                          <a:cs typeface="Lucida Sans Unicode"/>
                        </a:rPr>
                        <a:t>e</a:t>
                      </a:r>
                      <a:r>
                        <a:rPr sz="1800" spc="-100" dirty="0">
                          <a:latin typeface="Lucida Sans Unicode"/>
                          <a:cs typeface="Lucida Sans Unicode"/>
                        </a:rPr>
                        <a:t> T</a:t>
                      </a:r>
                      <a:r>
                        <a:rPr sz="1800" spc="45" dirty="0">
                          <a:latin typeface="Lucida Sans Unicode"/>
                          <a:cs typeface="Lucida Sans Unicode"/>
                        </a:rPr>
                        <a:t>r</a:t>
                      </a:r>
                      <a:r>
                        <a:rPr sz="1800" spc="5" dirty="0">
                          <a:latin typeface="Lucida Sans Unicode"/>
                          <a:cs typeface="Lucida Sans Unicode"/>
                        </a:rPr>
                        <a:t>u</a:t>
                      </a:r>
                      <a:r>
                        <a:rPr sz="1800" spc="-10" dirty="0">
                          <a:latin typeface="Lucida Sans Unicode"/>
                          <a:cs typeface="Lucida Sans Unicode"/>
                        </a:rPr>
                        <a:t>s</a:t>
                      </a:r>
                      <a:r>
                        <a:rPr sz="1800" dirty="0">
                          <a:latin typeface="Lucida Sans Unicode"/>
                          <a:cs typeface="Lucida Sans Unicode"/>
                        </a:rPr>
                        <a:t>t</a:t>
                      </a:r>
                    </a:p>
                  </a:txBody>
                  <a:tcPr marL="0" marR="0" marT="24130" marB="0">
                    <a:lnL w="12700">
                      <a:solidFill>
                        <a:srgbClr val="A566E0"/>
                      </a:solidFill>
                      <a:prstDash val="solid"/>
                    </a:lnL>
                    <a:lnT w="12700">
                      <a:solidFill>
                        <a:srgbClr val="A566E0"/>
                      </a:solidFill>
                      <a:prstDash val="solid"/>
                    </a:lnT>
                    <a:lnB w="12700">
                      <a:solidFill>
                        <a:srgbClr val="A566E0"/>
                      </a:solidFill>
                      <a:prstDash val="solid"/>
                    </a:lnB>
                    <a:solidFill>
                      <a:srgbClr val="D5EDFA"/>
                    </a:solidFill>
                  </a:tcPr>
                </a:tc>
                <a:tc>
                  <a:txBody>
                    <a:bodyPr/>
                    <a:lstStyle/>
                    <a:p>
                      <a:pPr marL="169545">
                        <a:lnSpc>
                          <a:spcPct val="100000"/>
                        </a:lnSpc>
                        <a:spcBef>
                          <a:spcPts val="190"/>
                        </a:spcBef>
                      </a:pPr>
                      <a:r>
                        <a:rPr sz="1800" spc="-5" dirty="0">
                          <a:latin typeface="Lucida Sans Unicode"/>
                          <a:cs typeface="Lucida Sans Unicode"/>
                        </a:rPr>
                        <a:t>30</a:t>
                      </a:r>
                      <a:r>
                        <a:rPr sz="1800" dirty="0">
                          <a:latin typeface="Lucida Sans Unicode"/>
                          <a:cs typeface="Lucida Sans Unicode"/>
                        </a:rPr>
                        <a:t>th</a:t>
                      </a:r>
                      <a:r>
                        <a:rPr sz="1800" spc="-120" dirty="0">
                          <a:latin typeface="Lucida Sans Unicode"/>
                          <a:cs typeface="Lucida Sans Unicode"/>
                        </a:rPr>
                        <a:t> </a:t>
                      </a:r>
                      <a:r>
                        <a:rPr sz="1800" dirty="0">
                          <a:latin typeface="Lucida Sans Unicode"/>
                          <a:cs typeface="Lucida Sans Unicode"/>
                        </a:rPr>
                        <a:t>S</a:t>
                      </a:r>
                      <a:r>
                        <a:rPr sz="1800" spc="15" dirty="0">
                          <a:latin typeface="Lucida Sans Unicode"/>
                          <a:cs typeface="Lucida Sans Unicode"/>
                        </a:rPr>
                        <a:t>e</a:t>
                      </a:r>
                      <a:r>
                        <a:rPr sz="1800" spc="-10" dirty="0">
                          <a:latin typeface="Lucida Sans Unicode"/>
                          <a:cs typeface="Lucida Sans Unicode"/>
                        </a:rPr>
                        <a:t>p</a:t>
                      </a:r>
                      <a:r>
                        <a:rPr sz="1800" dirty="0">
                          <a:latin typeface="Lucida Sans Unicode"/>
                          <a:cs typeface="Lucida Sans Unicode"/>
                        </a:rPr>
                        <a:t>t</a:t>
                      </a:r>
                      <a:r>
                        <a:rPr sz="1800" spc="-10" dirty="0">
                          <a:latin typeface="Lucida Sans Unicode"/>
                          <a:cs typeface="Lucida Sans Unicode"/>
                        </a:rPr>
                        <a:t>e</a:t>
                      </a:r>
                      <a:r>
                        <a:rPr sz="1800" dirty="0">
                          <a:latin typeface="Lucida Sans Unicode"/>
                          <a:cs typeface="Lucida Sans Unicode"/>
                        </a:rPr>
                        <a:t>m</a:t>
                      </a:r>
                      <a:r>
                        <a:rPr sz="1800" spc="-10" dirty="0">
                          <a:latin typeface="Lucida Sans Unicode"/>
                          <a:cs typeface="Lucida Sans Unicode"/>
                        </a:rPr>
                        <a:t>be</a:t>
                      </a:r>
                      <a:r>
                        <a:rPr sz="1800" dirty="0">
                          <a:latin typeface="Lucida Sans Unicode"/>
                          <a:cs typeface="Lucida Sans Unicode"/>
                        </a:rPr>
                        <a:t>r</a:t>
                      </a:r>
                      <a:r>
                        <a:rPr sz="1800" spc="-95" dirty="0">
                          <a:latin typeface="Lucida Sans Unicode"/>
                          <a:cs typeface="Lucida Sans Unicode"/>
                        </a:rPr>
                        <a:t> </a:t>
                      </a:r>
                      <a:r>
                        <a:rPr sz="1800" spc="-5" dirty="0">
                          <a:latin typeface="Lucida Sans Unicode"/>
                          <a:cs typeface="Lucida Sans Unicode"/>
                        </a:rPr>
                        <a:t>202</a:t>
                      </a:r>
                      <a:r>
                        <a:rPr lang="en-GB" sz="1800" spc="-5" dirty="0">
                          <a:latin typeface="Lucida Sans Unicode"/>
                          <a:cs typeface="Lucida Sans Unicode"/>
                        </a:rPr>
                        <a:t>4</a:t>
                      </a:r>
                      <a:endParaRPr sz="1800" dirty="0">
                        <a:latin typeface="Lucida Sans Unicode"/>
                        <a:cs typeface="Lucida Sans Unicode"/>
                      </a:endParaRPr>
                    </a:p>
                  </a:txBody>
                  <a:tcPr marL="0" marR="0" marT="24130" marB="0">
                    <a:lnT w="12700">
                      <a:solidFill>
                        <a:srgbClr val="A566E0"/>
                      </a:solidFill>
                      <a:prstDash val="solid"/>
                    </a:lnT>
                    <a:lnB w="12700">
                      <a:solidFill>
                        <a:srgbClr val="A566E0"/>
                      </a:solidFill>
                      <a:prstDash val="solid"/>
                    </a:lnB>
                    <a:solidFill>
                      <a:srgbClr val="D5EDFA"/>
                    </a:solidFill>
                  </a:tcPr>
                </a:tc>
                <a:tc>
                  <a:txBody>
                    <a:bodyPr/>
                    <a:lstStyle/>
                    <a:p>
                      <a:pPr marL="215265" marR="1381760">
                        <a:lnSpc>
                          <a:spcPct val="100000"/>
                        </a:lnSpc>
                        <a:spcBef>
                          <a:spcPts val="190"/>
                        </a:spcBef>
                      </a:pPr>
                      <a:r>
                        <a:rPr sz="1800" spc="-20" dirty="0">
                          <a:latin typeface="Lucida Sans Unicode"/>
                          <a:cs typeface="Lucida Sans Unicode"/>
                        </a:rPr>
                        <a:t>A</a:t>
                      </a:r>
                      <a:r>
                        <a:rPr sz="1800" spc="5" dirty="0">
                          <a:latin typeface="Lucida Sans Unicode"/>
                          <a:cs typeface="Lucida Sans Unicode"/>
                        </a:rPr>
                        <a:t>u</a:t>
                      </a:r>
                      <a:r>
                        <a:rPr sz="1800" spc="10" dirty="0">
                          <a:latin typeface="Lucida Sans Unicode"/>
                          <a:cs typeface="Lucida Sans Unicode"/>
                        </a:rPr>
                        <a:t>d</a:t>
                      </a:r>
                      <a:r>
                        <a:rPr sz="1800" spc="-5" dirty="0">
                          <a:latin typeface="Lucida Sans Unicode"/>
                          <a:cs typeface="Lucida Sans Unicode"/>
                        </a:rPr>
                        <a:t>i</a:t>
                      </a:r>
                      <a:r>
                        <a:rPr sz="1800" dirty="0">
                          <a:latin typeface="Lucida Sans Unicode"/>
                          <a:cs typeface="Lucida Sans Unicode"/>
                        </a:rPr>
                        <a:t>t</a:t>
                      </a:r>
                      <a:r>
                        <a:rPr sz="1800" spc="-140" dirty="0">
                          <a:latin typeface="Lucida Sans Unicode"/>
                          <a:cs typeface="Lucida Sans Unicode"/>
                        </a:rPr>
                        <a:t> </a:t>
                      </a:r>
                      <a:r>
                        <a:rPr sz="1800" spc="-45" dirty="0">
                          <a:latin typeface="Lucida Sans Unicode"/>
                          <a:cs typeface="Lucida Sans Unicode"/>
                        </a:rPr>
                        <a:t>R</a:t>
                      </a:r>
                      <a:r>
                        <a:rPr sz="1800" spc="15" dirty="0">
                          <a:latin typeface="Lucida Sans Unicode"/>
                          <a:cs typeface="Lucida Sans Unicode"/>
                        </a:rPr>
                        <a:t>e</a:t>
                      </a:r>
                      <a:r>
                        <a:rPr sz="1800" spc="-10" dirty="0">
                          <a:latin typeface="Lucida Sans Unicode"/>
                          <a:cs typeface="Lucida Sans Unicode"/>
                        </a:rPr>
                        <a:t>po</a:t>
                      </a:r>
                      <a:r>
                        <a:rPr sz="1800" spc="45" dirty="0">
                          <a:latin typeface="Lucida Sans Unicode"/>
                          <a:cs typeface="Lucida Sans Unicode"/>
                        </a:rPr>
                        <a:t>r</a:t>
                      </a:r>
                      <a:r>
                        <a:rPr sz="1800" dirty="0">
                          <a:latin typeface="Lucida Sans Unicode"/>
                          <a:cs typeface="Lucida Sans Unicode"/>
                        </a:rPr>
                        <a:t>t</a:t>
                      </a:r>
                      <a:r>
                        <a:rPr sz="1800" spc="-135" dirty="0">
                          <a:latin typeface="Lucida Sans Unicode"/>
                          <a:cs typeface="Lucida Sans Unicode"/>
                        </a:rPr>
                        <a:t> </a:t>
                      </a:r>
                      <a:r>
                        <a:rPr sz="1800" dirty="0">
                          <a:latin typeface="Lucida Sans Unicode"/>
                          <a:cs typeface="Lucida Sans Unicode"/>
                        </a:rPr>
                        <a:t>w</a:t>
                      </a:r>
                      <a:r>
                        <a:rPr sz="1800" spc="-5" dirty="0">
                          <a:latin typeface="Lucida Sans Unicode"/>
                          <a:cs typeface="Lucida Sans Unicode"/>
                        </a:rPr>
                        <a:t>i</a:t>
                      </a:r>
                      <a:r>
                        <a:rPr sz="1800" dirty="0">
                          <a:latin typeface="Lucida Sans Unicode"/>
                          <a:cs typeface="Lucida Sans Unicode"/>
                        </a:rPr>
                        <a:t>th</a:t>
                      </a:r>
                      <a:r>
                        <a:rPr sz="1800" spc="-120" dirty="0">
                          <a:latin typeface="Lucida Sans Unicode"/>
                          <a:cs typeface="Lucida Sans Unicode"/>
                        </a:rPr>
                        <a:t> </a:t>
                      </a:r>
                      <a:r>
                        <a:rPr sz="1800" spc="5" dirty="0">
                          <a:latin typeface="Lucida Sans Unicode"/>
                          <a:cs typeface="Lucida Sans Unicode"/>
                        </a:rPr>
                        <a:t>C</a:t>
                      </a:r>
                      <a:r>
                        <a:rPr sz="1800" spc="-10" dirty="0">
                          <a:latin typeface="Lucida Sans Unicode"/>
                          <a:cs typeface="Lucida Sans Unicode"/>
                        </a:rPr>
                        <a:t>ha</a:t>
                      </a:r>
                      <a:r>
                        <a:rPr sz="1800" dirty="0">
                          <a:latin typeface="Lucida Sans Unicode"/>
                          <a:cs typeface="Lucida Sans Unicode"/>
                        </a:rPr>
                        <a:t>r</a:t>
                      </a:r>
                      <a:r>
                        <a:rPr sz="1800" spc="-5" dirty="0">
                          <a:latin typeface="Lucida Sans Unicode"/>
                          <a:cs typeface="Lucida Sans Unicode"/>
                        </a:rPr>
                        <a:t>i</a:t>
                      </a:r>
                      <a:r>
                        <a:rPr sz="1800" dirty="0">
                          <a:latin typeface="Lucida Sans Unicode"/>
                          <a:cs typeface="Lucida Sans Unicode"/>
                        </a:rPr>
                        <a:t>ty  </a:t>
                      </a:r>
                      <a:r>
                        <a:rPr sz="1800" spc="-210" dirty="0">
                          <a:latin typeface="Lucida Sans Unicode"/>
                          <a:cs typeface="Lucida Sans Unicode"/>
                        </a:rPr>
                        <a:t>Commissioner.</a:t>
                      </a:r>
                      <a:endParaRPr sz="1800">
                        <a:latin typeface="Lucida Sans Unicode"/>
                        <a:cs typeface="Lucida Sans Unicode"/>
                      </a:endParaRPr>
                    </a:p>
                  </a:txBody>
                  <a:tcPr marL="0" marR="0" marT="24130" marB="0">
                    <a:lnR w="12700">
                      <a:solidFill>
                        <a:srgbClr val="A566E0"/>
                      </a:solidFill>
                      <a:prstDash val="solid"/>
                    </a:lnR>
                    <a:lnT w="12700">
                      <a:solidFill>
                        <a:srgbClr val="A566E0"/>
                      </a:solidFill>
                      <a:prstDash val="solid"/>
                    </a:lnT>
                    <a:lnB w="12700">
                      <a:solidFill>
                        <a:srgbClr val="A566E0"/>
                      </a:solidFill>
                      <a:prstDash val="solid"/>
                    </a:lnB>
                    <a:solidFill>
                      <a:srgbClr val="D5EDFA"/>
                    </a:solidFill>
                  </a:tcPr>
                </a:tc>
                <a:extLst>
                  <a:ext uri="{0D108BD9-81ED-4DB2-BD59-A6C34878D82A}">
                    <a16:rowId xmlns:a16="http://schemas.microsoft.com/office/drawing/2014/main" val="10005"/>
                  </a:ext>
                </a:extLst>
              </a:tr>
              <a:tr h="731521">
                <a:tc>
                  <a:txBody>
                    <a:bodyPr/>
                    <a:lstStyle/>
                    <a:p>
                      <a:pPr marL="91440">
                        <a:lnSpc>
                          <a:spcPct val="100000"/>
                        </a:lnSpc>
                        <a:spcBef>
                          <a:spcPts val="215"/>
                        </a:spcBef>
                      </a:pPr>
                      <a:r>
                        <a:rPr sz="1800" spc="5" dirty="0">
                          <a:latin typeface="Lucida Sans Unicode"/>
                          <a:cs typeface="Lucida Sans Unicode"/>
                        </a:rPr>
                        <a:t>C</a:t>
                      </a:r>
                      <a:r>
                        <a:rPr sz="1800" spc="-10" dirty="0">
                          <a:latin typeface="Lucida Sans Unicode"/>
                          <a:cs typeface="Lucida Sans Unicode"/>
                        </a:rPr>
                        <a:t>ha</a:t>
                      </a:r>
                      <a:r>
                        <a:rPr sz="1800" dirty="0">
                          <a:latin typeface="Lucida Sans Unicode"/>
                          <a:cs typeface="Lucida Sans Unicode"/>
                        </a:rPr>
                        <a:t>r</a:t>
                      </a:r>
                      <a:r>
                        <a:rPr sz="1800" spc="-5" dirty="0">
                          <a:latin typeface="Lucida Sans Unicode"/>
                          <a:cs typeface="Lucida Sans Unicode"/>
                        </a:rPr>
                        <a:t>i</a:t>
                      </a:r>
                      <a:r>
                        <a:rPr sz="1800" dirty="0">
                          <a:latin typeface="Lucida Sans Unicode"/>
                          <a:cs typeface="Lucida Sans Unicode"/>
                        </a:rPr>
                        <a:t>t</a:t>
                      </a:r>
                      <a:r>
                        <a:rPr sz="1800" spc="-10" dirty="0">
                          <a:latin typeface="Lucida Sans Unicode"/>
                          <a:cs typeface="Lucida Sans Unicode"/>
                        </a:rPr>
                        <a:t>ab</a:t>
                      </a:r>
                      <a:r>
                        <a:rPr sz="1800" spc="-5" dirty="0">
                          <a:latin typeface="Lucida Sans Unicode"/>
                          <a:cs typeface="Lucida Sans Unicode"/>
                        </a:rPr>
                        <a:t>l</a:t>
                      </a:r>
                      <a:r>
                        <a:rPr sz="1800" dirty="0">
                          <a:latin typeface="Lucida Sans Unicode"/>
                          <a:cs typeface="Lucida Sans Unicode"/>
                        </a:rPr>
                        <a:t>e</a:t>
                      </a:r>
                      <a:r>
                        <a:rPr sz="1800" spc="-100" dirty="0">
                          <a:latin typeface="Lucida Sans Unicode"/>
                          <a:cs typeface="Lucida Sans Unicode"/>
                        </a:rPr>
                        <a:t> T</a:t>
                      </a:r>
                      <a:r>
                        <a:rPr sz="1800" spc="45" dirty="0">
                          <a:latin typeface="Lucida Sans Unicode"/>
                          <a:cs typeface="Lucida Sans Unicode"/>
                        </a:rPr>
                        <a:t>r</a:t>
                      </a:r>
                      <a:r>
                        <a:rPr sz="1800" spc="5" dirty="0">
                          <a:latin typeface="Lucida Sans Unicode"/>
                          <a:cs typeface="Lucida Sans Unicode"/>
                        </a:rPr>
                        <a:t>u</a:t>
                      </a:r>
                      <a:r>
                        <a:rPr sz="1800" spc="-10" dirty="0">
                          <a:latin typeface="Lucida Sans Unicode"/>
                          <a:cs typeface="Lucida Sans Unicode"/>
                        </a:rPr>
                        <a:t>s</a:t>
                      </a:r>
                      <a:r>
                        <a:rPr sz="1800" dirty="0">
                          <a:latin typeface="Lucida Sans Unicode"/>
                          <a:cs typeface="Lucida Sans Unicode"/>
                        </a:rPr>
                        <a:t>t</a:t>
                      </a:r>
                      <a:endParaRPr sz="1800">
                        <a:latin typeface="Lucida Sans Unicode"/>
                        <a:cs typeface="Lucida Sans Unicode"/>
                      </a:endParaRPr>
                    </a:p>
                  </a:txBody>
                  <a:tcPr marL="0" marR="0" marT="27305" marB="0">
                    <a:lnL w="12700">
                      <a:solidFill>
                        <a:srgbClr val="A566E0"/>
                      </a:solidFill>
                      <a:prstDash val="solid"/>
                    </a:lnL>
                    <a:lnT w="12700">
                      <a:solidFill>
                        <a:srgbClr val="A566E0"/>
                      </a:solidFill>
                      <a:prstDash val="solid"/>
                    </a:lnT>
                    <a:lnB w="12700">
                      <a:solidFill>
                        <a:srgbClr val="A566E0"/>
                      </a:solidFill>
                      <a:prstDash val="solid"/>
                    </a:lnB>
                    <a:solidFill>
                      <a:srgbClr val="FFFFFF"/>
                    </a:solidFill>
                  </a:tcPr>
                </a:tc>
                <a:tc>
                  <a:txBody>
                    <a:bodyPr/>
                    <a:lstStyle/>
                    <a:p>
                      <a:pPr marL="169545">
                        <a:lnSpc>
                          <a:spcPct val="100000"/>
                        </a:lnSpc>
                        <a:spcBef>
                          <a:spcPts val="215"/>
                        </a:spcBef>
                      </a:pPr>
                      <a:r>
                        <a:rPr sz="1800" spc="-5" dirty="0">
                          <a:latin typeface="Lucida Sans Unicode"/>
                          <a:cs typeface="Lucida Sans Unicode"/>
                        </a:rPr>
                        <a:t>31</a:t>
                      </a:r>
                      <a:r>
                        <a:rPr sz="1800" spc="-10" dirty="0">
                          <a:latin typeface="Lucida Sans Unicode"/>
                          <a:cs typeface="Lucida Sans Unicode"/>
                        </a:rPr>
                        <a:t>s</a:t>
                      </a:r>
                      <a:r>
                        <a:rPr sz="1800" dirty="0">
                          <a:latin typeface="Lucida Sans Unicode"/>
                          <a:cs typeface="Lucida Sans Unicode"/>
                        </a:rPr>
                        <a:t>t</a:t>
                      </a:r>
                      <a:r>
                        <a:rPr sz="1800" spc="-90" dirty="0">
                          <a:latin typeface="Lucida Sans Unicode"/>
                          <a:cs typeface="Lucida Sans Unicode"/>
                        </a:rPr>
                        <a:t> </a:t>
                      </a:r>
                      <a:r>
                        <a:rPr sz="1800" spc="10" dirty="0">
                          <a:latin typeface="Lucida Sans Unicode"/>
                          <a:cs typeface="Lucida Sans Unicode"/>
                        </a:rPr>
                        <a:t>O</a:t>
                      </a:r>
                      <a:r>
                        <a:rPr sz="1800" spc="-10" dirty="0">
                          <a:latin typeface="Lucida Sans Unicode"/>
                          <a:cs typeface="Lucida Sans Unicode"/>
                        </a:rPr>
                        <a:t>c</a:t>
                      </a:r>
                      <a:r>
                        <a:rPr sz="1800" dirty="0">
                          <a:latin typeface="Lucida Sans Unicode"/>
                          <a:cs typeface="Lucida Sans Unicode"/>
                        </a:rPr>
                        <a:t>t</a:t>
                      </a:r>
                      <a:r>
                        <a:rPr sz="1800" spc="-10" dirty="0">
                          <a:latin typeface="Lucida Sans Unicode"/>
                          <a:cs typeface="Lucida Sans Unicode"/>
                        </a:rPr>
                        <a:t>obe</a:t>
                      </a:r>
                      <a:r>
                        <a:rPr sz="1800" dirty="0">
                          <a:latin typeface="Lucida Sans Unicode"/>
                          <a:cs typeface="Lucida Sans Unicode"/>
                        </a:rPr>
                        <a:t>r</a:t>
                      </a:r>
                      <a:r>
                        <a:rPr sz="1800" spc="-114" dirty="0">
                          <a:latin typeface="Lucida Sans Unicode"/>
                          <a:cs typeface="Lucida Sans Unicode"/>
                        </a:rPr>
                        <a:t> </a:t>
                      </a:r>
                      <a:r>
                        <a:rPr sz="1800" spc="-5" dirty="0">
                          <a:latin typeface="Lucida Sans Unicode"/>
                          <a:cs typeface="Lucida Sans Unicode"/>
                        </a:rPr>
                        <a:t>202</a:t>
                      </a:r>
                      <a:r>
                        <a:rPr lang="en-GB" sz="1800" spc="-5" dirty="0">
                          <a:latin typeface="Lucida Sans Unicode"/>
                          <a:cs typeface="Lucida Sans Unicode"/>
                        </a:rPr>
                        <a:t>4</a:t>
                      </a:r>
                      <a:endParaRPr sz="1800" dirty="0">
                        <a:latin typeface="Lucida Sans Unicode"/>
                        <a:cs typeface="Lucida Sans Unicode"/>
                      </a:endParaRPr>
                    </a:p>
                  </a:txBody>
                  <a:tcPr marL="0" marR="0" marT="27305" marB="0">
                    <a:lnT w="12700">
                      <a:solidFill>
                        <a:srgbClr val="A566E0"/>
                      </a:solidFill>
                      <a:prstDash val="solid"/>
                    </a:lnT>
                    <a:lnB w="12700">
                      <a:solidFill>
                        <a:srgbClr val="A566E0"/>
                      </a:solidFill>
                      <a:prstDash val="solid"/>
                    </a:lnB>
                    <a:solidFill>
                      <a:srgbClr val="FFFFFF"/>
                    </a:solidFill>
                  </a:tcPr>
                </a:tc>
                <a:tc>
                  <a:txBody>
                    <a:bodyPr/>
                    <a:lstStyle/>
                    <a:p>
                      <a:pPr marL="215265" marR="613410">
                        <a:lnSpc>
                          <a:spcPct val="100000"/>
                        </a:lnSpc>
                        <a:spcBef>
                          <a:spcPts val="215"/>
                        </a:spcBef>
                      </a:pPr>
                      <a:r>
                        <a:rPr sz="1800" spc="65" dirty="0">
                          <a:latin typeface="Lucida Sans Unicode"/>
                          <a:cs typeface="Lucida Sans Unicode"/>
                        </a:rPr>
                        <a:t>I</a:t>
                      </a:r>
                      <a:r>
                        <a:rPr sz="1800" spc="-5" dirty="0">
                          <a:latin typeface="Lucida Sans Unicode"/>
                          <a:cs typeface="Lucida Sans Unicode"/>
                        </a:rPr>
                        <a:t>T</a:t>
                      </a:r>
                      <a:r>
                        <a:rPr sz="1800" dirty="0">
                          <a:latin typeface="Lucida Sans Unicode"/>
                          <a:cs typeface="Lucida Sans Unicode"/>
                        </a:rPr>
                        <a:t>R</a:t>
                      </a:r>
                      <a:r>
                        <a:rPr sz="1800" spc="-114" dirty="0">
                          <a:latin typeface="Lucida Sans Unicode"/>
                          <a:cs typeface="Lucida Sans Unicode"/>
                        </a:rPr>
                        <a:t> </a:t>
                      </a:r>
                      <a:r>
                        <a:rPr sz="1800" dirty="0">
                          <a:latin typeface="Lucida Sans Unicode"/>
                          <a:cs typeface="Lucida Sans Unicode"/>
                        </a:rPr>
                        <a:t>7</a:t>
                      </a:r>
                      <a:r>
                        <a:rPr sz="1800" spc="-120" dirty="0">
                          <a:latin typeface="Lucida Sans Unicode"/>
                          <a:cs typeface="Lucida Sans Unicode"/>
                        </a:rPr>
                        <a:t> </a:t>
                      </a:r>
                      <a:r>
                        <a:rPr sz="1800" spc="-5" dirty="0">
                          <a:latin typeface="Lucida Sans Unicode"/>
                          <a:cs typeface="Lucida Sans Unicode"/>
                        </a:rPr>
                        <a:t>i</a:t>
                      </a:r>
                      <a:r>
                        <a:rPr sz="1800" dirty="0">
                          <a:latin typeface="Lucida Sans Unicode"/>
                          <a:cs typeface="Lucida Sans Unicode"/>
                        </a:rPr>
                        <a:t>n</a:t>
                      </a:r>
                      <a:r>
                        <a:rPr sz="1800" spc="-120" dirty="0">
                          <a:latin typeface="Lucida Sans Unicode"/>
                          <a:cs typeface="Lucida Sans Unicode"/>
                        </a:rPr>
                        <a:t> </a:t>
                      </a:r>
                      <a:r>
                        <a:rPr sz="1800" spc="-10" dirty="0">
                          <a:latin typeface="Lucida Sans Unicode"/>
                          <a:cs typeface="Lucida Sans Unicode"/>
                        </a:rPr>
                        <a:t>cas</a:t>
                      </a:r>
                      <a:r>
                        <a:rPr sz="1800" dirty="0">
                          <a:latin typeface="Lucida Sans Unicode"/>
                          <a:cs typeface="Lucida Sans Unicode"/>
                        </a:rPr>
                        <a:t>e</a:t>
                      </a:r>
                      <a:r>
                        <a:rPr sz="1800" spc="-100" dirty="0">
                          <a:latin typeface="Lucida Sans Unicode"/>
                          <a:cs typeface="Lucida Sans Unicode"/>
                        </a:rPr>
                        <a:t> T</a:t>
                      </a:r>
                      <a:r>
                        <a:rPr sz="1800" spc="45" dirty="0">
                          <a:latin typeface="Lucida Sans Unicode"/>
                          <a:cs typeface="Lucida Sans Unicode"/>
                        </a:rPr>
                        <a:t>r</a:t>
                      </a:r>
                      <a:r>
                        <a:rPr sz="1800" spc="5" dirty="0">
                          <a:latin typeface="Lucida Sans Unicode"/>
                          <a:cs typeface="Lucida Sans Unicode"/>
                        </a:rPr>
                        <a:t>u</a:t>
                      </a:r>
                      <a:r>
                        <a:rPr sz="1800" spc="-10" dirty="0">
                          <a:latin typeface="Lucida Sans Unicode"/>
                          <a:cs typeface="Lucida Sans Unicode"/>
                        </a:rPr>
                        <a:t>s</a:t>
                      </a:r>
                      <a:r>
                        <a:rPr sz="1800" dirty="0">
                          <a:latin typeface="Lucida Sans Unicode"/>
                          <a:cs typeface="Lucida Sans Unicode"/>
                        </a:rPr>
                        <a:t>t</a:t>
                      </a:r>
                      <a:r>
                        <a:rPr sz="1800" spc="-70" dirty="0">
                          <a:latin typeface="Lucida Sans Unicode"/>
                          <a:cs typeface="Lucida Sans Unicode"/>
                        </a:rPr>
                        <a:t> </a:t>
                      </a:r>
                      <a:r>
                        <a:rPr sz="1800" spc="-5" dirty="0">
                          <a:latin typeface="Lucida Sans Unicode"/>
                          <a:cs typeface="Lucida Sans Unicode"/>
                        </a:rPr>
                        <a:t>i</a:t>
                      </a:r>
                      <a:r>
                        <a:rPr sz="1800" dirty="0">
                          <a:latin typeface="Lucida Sans Unicode"/>
                          <a:cs typeface="Lucida Sans Unicode"/>
                        </a:rPr>
                        <a:t>s</a:t>
                      </a:r>
                      <a:r>
                        <a:rPr sz="1800" spc="-125" dirty="0">
                          <a:latin typeface="Lucida Sans Unicode"/>
                          <a:cs typeface="Lucida Sans Unicode"/>
                        </a:rPr>
                        <a:t> </a:t>
                      </a:r>
                      <a:r>
                        <a:rPr sz="1800" spc="-10" dirty="0">
                          <a:latin typeface="Lucida Sans Unicode"/>
                          <a:cs typeface="Lucida Sans Unicode"/>
                        </a:rPr>
                        <a:t>app</a:t>
                      </a:r>
                      <a:r>
                        <a:rPr sz="1800" spc="-5" dirty="0">
                          <a:latin typeface="Lucida Sans Unicode"/>
                          <a:cs typeface="Lucida Sans Unicode"/>
                        </a:rPr>
                        <a:t>li</a:t>
                      </a:r>
                      <a:r>
                        <a:rPr sz="1800" spc="-10" dirty="0">
                          <a:latin typeface="Lucida Sans Unicode"/>
                          <a:cs typeface="Lucida Sans Unicode"/>
                        </a:rPr>
                        <a:t>c</a:t>
                      </a:r>
                      <a:r>
                        <a:rPr sz="1800" spc="-15" dirty="0">
                          <a:latin typeface="Lucida Sans Unicode"/>
                          <a:cs typeface="Lucida Sans Unicode"/>
                        </a:rPr>
                        <a:t>a</a:t>
                      </a:r>
                      <a:r>
                        <a:rPr sz="1800" spc="-10" dirty="0">
                          <a:latin typeface="Lucida Sans Unicode"/>
                          <a:cs typeface="Lucida Sans Unicode"/>
                        </a:rPr>
                        <a:t>b</a:t>
                      </a:r>
                      <a:r>
                        <a:rPr sz="1800" spc="-5" dirty="0">
                          <a:latin typeface="Lucida Sans Unicode"/>
                          <a:cs typeface="Lucida Sans Unicode"/>
                        </a:rPr>
                        <a:t>l</a:t>
                      </a:r>
                      <a:r>
                        <a:rPr sz="1800" dirty="0">
                          <a:latin typeface="Lucida Sans Unicode"/>
                          <a:cs typeface="Lucida Sans Unicode"/>
                        </a:rPr>
                        <a:t>e</a:t>
                      </a:r>
                      <a:r>
                        <a:rPr sz="1800" spc="-75" dirty="0">
                          <a:latin typeface="Lucida Sans Unicode"/>
                          <a:cs typeface="Lucida Sans Unicode"/>
                        </a:rPr>
                        <a:t> </a:t>
                      </a:r>
                      <a:r>
                        <a:rPr sz="1800" dirty="0">
                          <a:latin typeface="Lucida Sans Unicode"/>
                          <a:cs typeface="Lucida Sans Unicode"/>
                        </a:rPr>
                        <a:t>to  </a:t>
                      </a:r>
                      <a:r>
                        <a:rPr sz="1800" spc="-150" dirty="0">
                          <a:latin typeface="Lucida Sans Unicode"/>
                          <a:cs typeface="Lucida Sans Unicode"/>
                        </a:rPr>
                        <a:t>10B/10BB</a:t>
                      </a:r>
                      <a:endParaRPr sz="1800">
                        <a:latin typeface="Lucida Sans Unicode"/>
                        <a:cs typeface="Lucida Sans Unicode"/>
                      </a:endParaRPr>
                    </a:p>
                  </a:txBody>
                  <a:tcPr marL="0" marR="0" marT="27305" marB="0">
                    <a:lnR w="12700">
                      <a:solidFill>
                        <a:srgbClr val="A566E0"/>
                      </a:solidFill>
                      <a:prstDash val="solid"/>
                    </a:lnR>
                    <a:lnT w="12700">
                      <a:solidFill>
                        <a:srgbClr val="A566E0"/>
                      </a:solidFill>
                      <a:prstDash val="solid"/>
                    </a:lnT>
                    <a:lnB w="12700">
                      <a:solidFill>
                        <a:srgbClr val="A566E0"/>
                      </a:solidFill>
                      <a:prstDash val="solid"/>
                    </a:lnB>
                    <a:solidFill>
                      <a:srgbClr val="FFFFFF"/>
                    </a:solidFill>
                  </a:tcPr>
                </a:tc>
                <a:extLst>
                  <a:ext uri="{0D108BD9-81ED-4DB2-BD59-A6C34878D82A}">
                    <a16:rowId xmlns:a16="http://schemas.microsoft.com/office/drawing/2014/main" val="10006"/>
                  </a:ext>
                </a:extLst>
              </a:tr>
              <a:tr h="728470">
                <a:tc>
                  <a:txBody>
                    <a:bodyPr/>
                    <a:lstStyle/>
                    <a:p>
                      <a:pPr marL="91440">
                        <a:lnSpc>
                          <a:spcPct val="100000"/>
                        </a:lnSpc>
                        <a:spcBef>
                          <a:spcPts val="190"/>
                        </a:spcBef>
                      </a:pPr>
                      <a:r>
                        <a:rPr sz="1800" spc="5" dirty="0">
                          <a:latin typeface="Lucida Sans Unicode"/>
                          <a:cs typeface="Lucida Sans Unicode"/>
                        </a:rPr>
                        <a:t>C</a:t>
                      </a:r>
                      <a:r>
                        <a:rPr sz="1800" spc="-10" dirty="0">
                          <a:latin typeface="Lucida Sans Unicode"/>
                          <a:cs typeface="Lucida Sans Unicode"/>
                        </a:rPr>
                        <a:t>ha</a:t>
                      </a:r>
                      <a:r>
                        <a:rPr sz="1800" dirty="0">
                          <a:latin typeface="Lucida Sans Unicode"/>
                          <a:cs typeface="Lucida Sans Unicode"/>
                        </a:rPr>
                        <a:t>r</a:t>
                      </a:r>
                      <a:r>
                        <a:rPr sz="1800" spc="-5" dirty="0">
                          <a:latin typeface="Lucida Sans Unicode"/>
                          <a:cs typeface="Lucida Sans Unicode"/>
                        </a:rPr>
                        <a:t>i</a:t>
                      </a:r>
                      <a:r>
                        <a:rPr sz="1800" dirty="0">
                          <a:latin typeface="Lucida Sans Unicode"/>
                          <a:cs typeface="Lucida Sans Unicode"/>
                        </a:rPr>
                        <a:t>t</a:t>
                      </a:r>
                      <a:r>
                        <a:rPr sz="1800" spc="-10" dirty="0">
                          <a:latin typeface="Lucida Sans Unicode"/>
                          <a:cs typeface="Lucida Sans Unicode"/>
                        </a:rPr>
                        <a:t>ab</a:t>
                      </a:r>
                      <a:r>
                        <a:rPr sz="1800" spc="-5" dirty="0">
                          <a:latin typeface="Lucida Sans Unicode"/>
                          <a:cs typeface="Lucida Sans Unicode"/>
                        </a:rPr>
                        <a:t>l</a:t>
                      </a:r>
                      <a:r>
                        <a:rPr sz="1800" dirty="0">
                          <a:latin typeface="Lucida Sans Unicode"/>
                          <a:cs typeface="Lucida Sans Unicode"/>
                        </a:rPr>
                        <a:t>e</a:t>
                      </a:r>
                      <a:r>
                        <a:rPr sz="1800" spc="-100" dirty="0">
                          <a:latin typeface="Lucida Sans Unicode"/>
                          <a:cs typeface="Lucida Sans Unicode"/>
                        </a:rPr>
                        <a:t> T</a:t>
                      </a:r>
                      <a:r>
                        <a:rPr sz="1800" spc="45" dirty="0">
                          <a:latin typeface="Lucida Sans Unicode"/>
                          <a:cs typeface="Lucida Sans Unicode"/>
                        </a:rPr>
                        <a:t>r</a:t>
                      </a:r>
                      <a:r>
                        <a:rPr sz="1800" spc="5" dirty="0">
                          <a:latin typeface="Lucida Sans Unicode"/>
                          <a:cs typeface="Lucida Sans Unicode"/>
                        </a:rPr>
                        <a:t>u</a:t>
                      </a:r>
                      <a:r>
                        <a:rPr sz="1800" spc="-10" dirty="0">
                          <a:latin typeface="Lucida Sans Unicode"/>
                          <a:cs typeface="Lucida Sans Unicode"/>
                        </a:rPr>
                        <a:t>s</a:t>
                      </a:r>
                      <a:r>
                        <a:rPr sz="1800" dirty="0">
                          <a:latin typeface="Lucida Sans Unicode"/>
                          <a:cs typeface="Lucida Sans Unicode"/>
                        </a:rPr>
                        <a:t>t</a:t>
                      </a:r>
                      <a:endParaRPr sz="1800">
                        <a:latin typeface="Lucida Sans Unicode"/>
                        <a:cs typeface="Lucida Sans Unicode"/>
                      </a:endParaRPr>
                    </a:p>
                  </a:txBody>
                  <a:tcPr marL="0" marR="0" marT="24130" marB="0">
                    <a:lnL w="12700">
                      <a:solidFill>
                        <a:srgbClr val="A566E0"/>
                      </a:solidFill>
                      <a:prstDash val="solid"/>
                    </a:lnL>
                    <a:lnT w="12700">
                      <a:solidFill>
                        <a:srgbClr val="A566E0"/>
                      </a:solidFill>
                      <a:prstDash val="solid"/>
                    </a:lnT>
                    <a:lnB w="12700">
                      <a:solidFill>
                        <a:srgbClr val="A566E0"/>
                      </a:solidFill>
                      <a:prstDash val="solid"/>
                    </a:lnB>
                    <a:solidFill>
                      <a:srgbClr val="D5EDFA"/>
                    </a:solidFill>
                  </a:tcPr>
                </a:tc>
                <a:tc>
                  <a:txBody>
                    <a:bodyPr/>
                    <a:lstStyle/>
                    <a:p>
                      <a:pPr marL="169545">
                        <a:lnSpc>
                          <a:spcPct val="100000"/>
                        </a:lnSpc>
                        <a:spcBef>
                          <a:spcPts val="190"/>
                        </a:spcBef>
                      </a:pPr>
                      <a:r>
                        <a:rPr sz="1800" spc="-5" dirty="0">
                          <a:latin typeface="Lucida Sans Unicode"/>
                          <a:cs typeface="Lucida Sans Unicode"/>
                        </a:rPr>
                        <a:t>30</a:t>
                      </a:r>
                      <a:r>
                        <a:rPr sz="1800" dirty="0">
                          <a:latin typeface="Lucida Sans Unicode"/>
                          <a:cs typeface="Lucida Sans Unicode"/>
                        </a:rPr>
                        <a:t>th</a:t>
                      </a:r>
                      <a:r>
                        <a:rPr sz="1800" spc="-120" dirty="0">
                          <a:latin typeface="Lucida Sans Unicode"/>
                          <a:cs typeface="Lucida Sans Unicode"/>
                        </a:rPr>
                        <a:t> </a:t>
                      </a:r>
                      <a:r>
                        <a:rPr sz="1800" dirty="0">
                          <a:latin typeface="Lucida Sans Unicode"/>
                          <a:cs typeface="Lucida Sans Unicode"/>
                        </a:rPr>
                        <a:t>S</a:t>
                      </a:r>
                      <a:r>
                        <a:rPr sz="1800" spc="15" dirty="0">
                          <a:latin typeface="Lucida Sans Unicode"/>
                          <a:cs typeface="Lucida Sans Unicode"/>
                        </a:rPr>
                        <a:t>e</a:t>
                      </a:r>
                      <a:r>
                        <a:rPr sz="1800" spc="-10" dirty="0">
                          <a:latin typeface="Lucida Sans Unicode"/>
                          <a:cs typeface="Lucida Sans Unicode"/>
                        </a:rPr>
                        <a:t>p</a:t>
                      </a:r>
                      <a:r>
                        <a:rPr sz="1800" dirty="0">
                          <a:latin typeface="Lucida Sans Unicode"/>
                          <a:cs typeface="Lucida Sans Unicode"/>
                        </a:rPr>
                        <a:t>t</a:t>
                      </a:r>
                      <a:r>
                        <a:rPr sz="1800" spc="-10" dirty="0">
                          <a:latin typeface="Lucida Sans Unicode"/>
                          <a:cs typeface="Lucida Sans Unicode"/>
                        </a:rPr>
                        <a:t>e</a:t>
                      </a:r>
                      <a:r>
                        <a:rPr sz="1800" dirty="0">
                          <a:latin typeface="Lucida Sans Unicode"/>
                          <a:cs typeface="Lucida Sans Unicode"/>
                        </a:rPr>
                        <a:t>m</a:t>
                      </a:r>
                      <a:r>
                        <a:rPr sz="1800" spc="-10" dirty="0">
                          <a:latin typeface="Lucida Sans Unicode"/>
                          <a:cs typeface="Lucida Sans Unicode"/>
                        </a:rPr>
                        <a:t>be</a:t>
                      </a:r>
                      <a:r>
                        <a:rPr sz="1800" dirty="0">
                          <a:latin typeface="Lucida Sans Unicode"/>
                          <a:cs typeface="Lucida Sans Unicode"/>
                        </a:rPr>
                        <a:t>r</a:t>
                      </a:r>
                      <a:r>
                        <a:rPr sz="1800" spc="-95" dirty="0">
                          <a:latin typeface="Lucida Sans Unicode"/>
                          <a:cs typeface="Lucida Sans Unicode"/>
                        </a:rPr>
                        <a:t> </a:t>
                      </a:r>
                      <a:r>
                        <a:rPr sz="1800" spc="-5" dirty="0">
                          <a:latin typeface="Lucida Sans Unicode"/>
                          <a:cs typeface="Lucida Sans Unicode"/>
                        </a:rPr>
                        <a:t>202</a:t>
                      </a:r>
                      <a:r>
                        <a:rPr lang="en-GB" sz="1800" spc="-5" dirty="0">
                          <a:latin typeface="Lucida Sans Unicode"/>
                          <a:cs typeface="Lucida Sans Unicode"/>
                        </a:rPr>
                        <a:t>4</a:t>
                      </a:r>
                      <a:endParaRPr sz="1800" dirty="0">
                        <a:latin typeface="Lucida Sans Unicode"/>
                        <a:cs typeface="Lucida Sans Unicode"/>
                      </a:endParaRPr>
                    </a:p>
                  </a:txBody>
                  <a:tcPr marL="0" marR="0" marT="24130" marB="0">
                    <a:lnT w="12700">
                      <a:solidFill>
                        <a:srgbClr val="A566E0"/>
                      </a:solidFill>
                      <a:prstDash val="solid"/>
                    </a:lnT>
                    <a:lnB w="12700">
                      <a:solidFill>
                        <a:srgbClr val="A566E0"/>
                      </a:solidFill>
                      <a:prstDash val="solid"/>
                    </a:lnB>
                    <a:solidFill>
                      <a:srgbClr val="D5EDFA"/>
                    </a:solidFill>
                  </a:tcPr>
                </a:tc>
                <a:tc>
                  <a:txBody>
                    <a:bodyPr/>
                    <a:lstStyle/>
                    <a:p>
                      <a:pPr marL="215265" marR="824230">
                        <a:lnSpc>
                          <a:spcPct val="100000"/>
                        </a:lnSpc>
                        <a:spcBef>
                          <a:spcPts val="190"/>
                        </a:spcBef>
                      </a:pPr>
                      <a:r>
                        <a:rPr sz="1800" spc="-20" dirty="0">
                          <a:latin typeface="Lucida Sans Unicode"/>
                          <a:cs typeface="Lucida Sans Unicode"/>
                        </a:rPr>
                        <a:t>A</a:t>
                      </a:r>
                      <a:r>
                        <a:rPr sz="1800" spc="5" dirty="0">
                          <a:latin typeface="Lucida Sans Unicode"/>
                          <a:cs typeface="Lucida Sans Unicode"/>
                        </a:rPr>
                        <a:t>u</a:t>
                      </a:r>
                      <a:r>
                        <a:rPr sz="1800" spc="10" dirty="0">
                          <a:latin typeface="Lucida Sans Unicode"/>
                          <a:cs typeface="Lucida Sans Unicode"/>
                        </a:rPr>
                        <a:t>d</a:t>
                      </a:r>
                      <a:r>
                        <a:rPr sz="1800" spc="-5" dirty="0">
                          <a:latin typeface="Lucida Sans Unicode"/>
                          <a:cs typeface="Lucida Sans Unicode"/>
                        </a:rPr>
                        <a:t>i</a:t>
                      </a:r>
                      <a:r>
                        <a:rPr sz="1800" dirty="0">
                          <a:latin typeface="Lucida Sans Unicode"/>
                          <a:cs typeface="Lucida Sans Unicode"/>
                        </a:rPr>
                        <a:t>t</a:t>
                      </a:r>
                      <a:r>
                        <a:rPr sz="1800" spc="-140" dirty="0">
                          <a:latin typeface="Lucida Sans Unicode"/>
                          <a:cs typeface="Lucida Sans Unicode"/>
                        </a:rPr>
                        <a:t> </a:t>
                      </a:r>
                      <a:r>
                        <a:rPr sz="1800" spc="5" dirty="0">
                          <a:latin typeface="Lucida Sans Unicode"/>
                          <a:cs typeface="Lucida Sans Unicode"/>
                        </a:rPr>
                        <a:t>u</a:t>
                      </a:r>
                      <a:r>
                        <a:rPr sz="1800" spc="-10" dirty="0">
                          <a:latin typeface="Lucida Sans Unicode"/>
                          <a:cs typeface="Lucida Sans Unicode"/>
                        </a:rPr>
                        <a:t>n</a:t>
                      </a:r>
                      <a:r>
                        <a:rPr sz="1800" spc="10" dirty="0">
                          <a:latin typeface="Lucida Sans Unicode"/>
                          <a:cs typeface="Lucida Sans Unicode"/>
                        </a:rPr>
                        <a:t>d</a:t>
                      </a:r>
                      <a:r>
                        <a:rPr sz="1800" spc="-10" dirty="0">
                          <a:latin typeface="Lucida Sans Unicode"/>
                          <a:cs typeface="Lucida Sans Unicode"/>
                        </a:rPr>
                        <a:t>e</a:t>
                      </a:r>
                      <a:r>
                        <a:rPr sz="1800" dirty="0">
                          <a:latin typeface="Lucida Sans Unicode"/>
                          <a:cs typeface="Lucida Sans Unicode"/>
                        </a:rPr>
                        <a:t>r</a:t>
                      </a:r>
                      <a:r>
                        <a:rPr sz="1800" spc="-135" dirty="0">
                          <a:latin typeface="Lucida Sans Unicode"/>
                          <a:cs typeface="Lucida Sans Unicode"/>
                        </a:rPr>
                        <a:t> </a:t>
                      </a:r>
                      <a:r>
                        <a:rPr sz="1800" spc="65" dirty="0">
                          <a:latin typeface="Lucida Sans Unicode"/>
                          <a:cs typeface="Lucida Sans Unicode"/>
                        </a:rPr>
                        <a:t>I</a:t>
                      </a:r>
                      <a:r>
                        <a:rPr sz="1800" spc="-10" dirty="0">
                          <a:latin typeface="Lucida Sans Unicode"/>
                          <a:cs typeface="Lucida Sans Unicode"/>
                        </a:rPr>
                        <a:t>nco</a:t>
                      </a:r>
                      <a:r>
                        <a:rPr sz="1800" dirty="0">
                          <a:latin typeface="Lucida Sans Unicode"/>
                          <a:cs typeface="Lucida Sans Unicode"/>
                        </a:rPr>
                        <a:t>me</a:t>
                      </a:r>
                      <a:r>
                        <a:rPr sz="1800" spc="-120" dirty="0">
                          <a:latin typeface="Lucida Sans Unicode"/>
                          <a:cs typeface="Lucida Sans Unicode"/>
                        </a:rPr>
                        <a:t> </a:t>
                      </a:r>
                      <a:r>
                        <a:rPr sz="1800" spc="-75" dirty="0">
                          <a:latin typeface="Lucida Sans Unicode"/>
                          <a:cs typeface="Lucida Sans Unicode"/>
                        </a:rPr>
                        <a:t>T</a:t>
                      </a:r>
                      <a:r>
                        <a:rPr sz="1800" spc="-15" dirty="0">
                          <a:latin typeface="Lucida Sans Unicode"/>
                          <a:cs typeface="Lucida Sans Unicode"/>
                        </a:rPr>
                        <a:t>a</a:t>
                      </a:r>
                      <a:r>
                        <a:rPr sz="1800" dirty="0">
                          <a:latin typeface="Lucida Sans Unicode"/>
                          <a:cs typeface="Lucida Sans Unicode"/>
                        </a:rPr>
                        <a:t>x</a:t>
                      </a:r>
                      <a:r>
                        <a:rPr sz="1800" spc="-45" dirty="0">
                          <a:latin typeface="Lucida Sans Unicode"/>
                          <a:cs typeface="Lucida Sans Unicode"/>
                        </a:rPr>
                        <a:t> </a:t>
                      </a:r>
                      <a:r>
                        <a:rPr sz="1800" dirty="0">
                          <a:latin typeface="Lucida Sans Unicode"/>
                          <a:cs typeface="Lucida Sans Unicode"/>
                        </a:rPr>
                        <a:t>-</a:t>
                      </a:r>
                      <a:r>
                        <a:rPr sz="1800" spc="-125" dirty="0">
                          <a:latin typeface="Lucida Sans Unicode"/>
                          <a:cs typeface="Lucida Sans Unicode"/>
                        </a:rPr>
                        <a:t> </a:t>
                      </a:r>
                      <a:r>
                        <a:rPr sz="1800" spc="-55" dirty="0">
                          <a:latin typeface="Lucida Sans Unicode"/>
                          <a:cs typeface="Lucida Sans Unicode"/>
                        </a:rPr>
                        <a:t>F</a:t>
                      </a:r>
                      <a:r>
                        <a:rPr sz="1800" spc="-10" dirty="0">
                          <a:latin typeface="Lucida Sans Unicode"/>
                          <a:cs typeface="Lucida Sans Unicode"/>
                        </a:rPr>
                        <a:t>o</a:t>
                      </a:r>
                      <a:r>
                        <a:rPr sz="1800" spc="70" dirty="0">
                          <a:latin typeface="Lucida Sans Unicode"/>
                          <a:cs typeface="Lucida Sans Unicode"/>
                        </a:rPr>
                        <a:t>r</a:t>
                      </a:r>
                      <a:r>
                        <a:rPr sz="1800" dirty="0">
                          <a:latin typeface="Lucida Sans Unicode"/>
                          <a:cs typeface="Lucida Sans Unicode"/>
                        </a:rPr>
                        <a:t>m  </a:t>
                      </a:r>
                      <a:r>
                        <a:rPr sz="1800" spc="-150" dirty="0">
                          <a:latin typeface="Lucida Sans Unicode"/>
                          <a:cs typeface="Lucida Sans Unicode"/>
                        </a:rPr>
                        <a:t>10B/10BB</a:t>
                      </a:r>
                      <a:endParaRPr sz="1800" dirty="0">
                        <a:latin typeface="Lucida Sans Unicode"/>
                        <a:cs typeface="Lucida Sans Unicode"/>
                      </a:endParaRPr>
                    </a:p>
                  </a:txBody>
                  <a:tcPr marL="0" marR="0" marT="24130" marB="0">
                    <a:lnR w="12700">
                      <a:solidFill>
                        <a:srgbClr val="A566E0"/>
                      </a:solidFill>
                      <a:prstDash val="solid"/>
                    </a:lnR>
                    <a:lnT w="12700">
                      <a:solidFill>
                        <a:srgbClr val="A566E0"/>
                      </a:solidFill>
                      <a:prstDash val="solid"/>
                    </a:lnT>
                    <a:lnB w="12700">
                      <a:solidFill>
                        <a:srgbClr val="A566E0"/>
                      </a:solidFill>
                      <a:prstDash val="solid"/>
                    </a:lnB>
                    <a:solidFill>
                      <a:srgbClr val="D5EDFA"/>
                    </a:solidFill>
                  </a:tcPr>
                </a:tc>
                <a:extLst>
                  <a:ext uri="{0D108BD9-81ED-4DB2-BD59-A6C34878D82A}">
                    <a16:rowId xmlns:a16="http://schemas.microsoft.com/office/drawing/2014/main" val="10007"/>
                  </a:ext>
                </a:extLst>
              </a:tr>
            </a:tbl>
          </a:graphicData>
        </a:graphic>
      </p:graphicFrame>
      <p:sp>
        <p:nvSpPr>
          <p:cNvPr id="5" name="object 5"/>
          <p:cNvSpPr txBox="1">
            <a:spLocks noGrp="1"/>
          </p:cNvSpPr>
          <p:nvPr>
            <p:ph type="title"/>
          </p:nvPr>
        </p:nvSpPr>
        <p:spPr>
          <a:xfrm>
            <a:off x="2374900" y="214254"/>
            <a:ext cx="6719435" cy="574040"/>
          </a:xfrm>
          <a:prstGeom prst="rect">
            <a:avLst/>
          </a:prstGeom>
        </p:spPr>
        <p:txBody>
          <a:bodyPr vert="horz" wrap="square" lIns="0" tIns="12700" rIns="0" bIns="0" rtlCol="0">
            <a:spAutoFit/>
          </a:bodyPr>
          <a:lstStyle/>
          <a:p>
            <a:pPr marL="12700">
              <a:spcBef>
                <a:spcPts val="100"/>
              </a:spcBef>
            </a:pPr>
            <a:r>
              <a:rPr sz="3600" spc="100" dirty="0"/>
              <a:t>D</a:t>
            </a:r>
            <a:r>
              <a:rPr sz="3600" spc="65" dirty="0"/>
              <a:t>U</a:t>
            </a:r>
            <a:r>
              <a:rPr sz="3600" dirty="0"/>
              <a:t>E</a:t>
            </a:r>
            <a:r>
              <a:rPr sz="3600" spc="-25" dirty="0"/>
              <a:t> </a:t>
            </a:r>
            <a:r>
              <a:rPr sz="3600" spc="-45" dirty="0"/>
              <a:t>D</a:t>
            </a:r>
            <a:r>
              <a:rPr sz="3600" spc="-245" dirty="0"/>
              <a:t>A</a:t>
            </a:r>
            <a:r>
              <a:rPr sz="3600" spc="130" dirty="0"/>
              <a:t>T</a:t>
            </a:r>
            <a:r>
              <a:rPr sz="3600" spc="65" dirty="0"/>
              <a:t>E</a:t>
            </a:r>
            <a:r>
              <a:rPr sz="3600" spc="-570" dirty="0"/>
              <a:t>S</a:t>
            </a:r>
            <a:r>
              <a:rPr sz="3600" spc="-55" dirty="0"/>
              <a:t> </a:t>
            </a:r>
            <a:r>
              <a:rPr sz="3600" dirty="0"/>
              <a:t>F</a:t>
            </a:r>
            <a:r>
              <a:rPr sz="3600" spc="25" dirty="0"/>
              <a:t>O</a:t>
            </a:r>
            <a:r>
              <a:rPr sz="3600" spc="-90" dirty="0"/>
              <a:t>R</a:t>
            </a:r>
            <a:r>
              <a:rPr sz="3600" spc="-110" dirty="0"/>
              <a:t> </a:t>
            </a:r>
            <a:r>
              <a:rPr sz="3600" spc="-275" dirty="0"/>
              <a:t>A</a:t>
            </a:r>
            <a:r>
              <a:rPr sz="3600" spc="-40" dirty="0"/>
              <a:t>Y</a:t>
            </a:r>
            <a:r>
              <a:rPr sz="3600" spc="-100" dirty="0"/>
              <a:t> </a:t>
            </a:r>
            <a:r>
              <a:rPr sz="3600" spc="-325" dirty="0"/>
              <a:t>2</a:t>
            </a:r>
            <a:r>
              <a:rPr sz="3600" spc="-315" dirty="0"/>
              <a:t>3</a:t>
            </a:r>
            <a:r>
              <a:rPr sz="3600" spc="-415" dirty="0"/>
              <a:t> </a:t>
            </a:r>
            <a:r>
              <a:rPr sz="3600" dirty="0"/>
              <a:t>-</a:t>
            </a:r>
            <a:r>
              <a:rPr sz="3600" spc="-325" dirty="0"/>
              <a:t>2</a:t>
            </a:r>
            <a:r>
              <a:rPr sz="3600" spc="-315" dirty="0"/>
              <a:t>4</a:t>
            </a:r>
            <a:endParaRPr sz="3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9FD07F-771F-602F-A602-795497A9DEBF}"/>
              </a:ext>
            </a:extLst>
          </p:cNvPr>
          <p:cNvSpPr>
            <a:spLocks noGrp="1"/>
          </p:cNvSpPr>
          <p:nvPr>
            <p:ph idx="1"/>
          </p:nvPr>
        </p:nvSpPr>
        <p:spPr>
          <a:xfrm>
            <a:off x="1689100" y="428625"/>
            <a:ext cx="8686800" cy="6781800"/>
          </a:xfrm>
        </p:spPr>
        <p:txBody>
          <a:bodyPr>
            <a:normAutofit/>
          </a:bodyPr>
          <a:lstStyle/>
          <a:p>
            <a:pPr algn="just"/>
            <a:r>
              <a:rPr lang="en-GB" b="1" dirty="0"/>
              <a:t>A not for profit trust undertakes philanthropic activities through an educational institution and a hospital. During the P.Y. 2023-24, the trust had annual receipts of ` 3 crore from its educational institution and ` 4 crore from the hospital. During the P.Y. 2023-24, it desires to avail exemption under section 10(23C)(</a:t>
            </a:r>
            <a:r>
              <a:rPr lang="en-GB" b="1" dirty="0" err="1"/>
              <a:t>iiiad</a:t>
            </a:r>
            <a:r>
              <a:rPr lang="en-GB" b="1" dirty="0"/>
              <a:t>) and 10(23C)(</a:t>
            </a:r>
            <a:r>
              <a:rPr lang="en-GB" b="1" dirty="0" err="1"/>
              <a:t>iiiae</a:t>
            </a:r>
            <a:r>
              <a:rPr lang="en-GB" b="1" dirty="0"/>
              <a:t>), as the individual threshold under each of the subclauses, is less than ` 5 crore. Can it do so? Examine.</a:t>
            </a:r>
          </a:p>
          <a:p>
            <a:pPr algn="just"/>
            <a:endParaRPr lang="en-GB" dirty="0"/>
          </a:p>
          <a:p>
            <a:pPr algn="just"/>
            <a:r>
              <a:rPr lang="en-GB" dirty="0"/>
              <a:t>As per Explanation below to section 10(23C)(</a:t>
            </a:r>
            <a:r>
              <a:rPr lang="en-GB" dirty="0" err="1"/>
              <a:t>iiiae</a:t>
            </a:r>
            <a:r>
              <a:rPr lang="en-GB" dirty="0"/>
              <a:t>), it has been clarified that the limit of annual receipts of ` 5 crore is qua ‘taxpayer’ and not qua ‘activity’. Therefore, if the aggregate annual receipts from educational activity and medical activity exceeds ` 5 crores, then, exemption under sub-clause (</a:t>
            </a:r>
            <a:r>
              <a:rPr lang="en-GB" dirty="0" err="1"/>
              <a:t>iiiad</a:t>
            </a:r>
            <a:r>
              <a:rPr lang="en-GB" dirty="0"/>
              <a:t>) and (</a:t>
            </a:r>
            <a:r>
              <a:rPr lang="en-GB" dirty="0" err="1"/>
              <a:t>iiiae</a:t>
            </a:r>
            <a:r>
              <a:rPr lang="en-GB" dirty="0"/>
              <a:t>) cannot be availed by the trust. </a:t>
            </a:r>
          </a:p>
          <a:p>
            <a:pPr algn="just"/>
            <a:r>
              <a:rPr lang="en-GB" dirty="0"/>
              <a:t>Since, in the present case, the aggregate annual receipt of ` 7 crores (` 3 crores of educational institution and ` 4 crores from hospital) exceeds the threshold of ` 5 crores, exemption under section 10(23C)(</a:t>
            </a:r>
            <a:r>
              <a:rPr lang="en-GB" dirty="0" err="1"/>
              <a:t>iiiad</a:t>
            </a:r>
            <a:r>
              <a:rPr lang="en-GB" dirty="0"/>
              <a:t>) and (</a:t>
            </a:r>
            <a:r>
              <a:rPr lang="en-GB" dirty="0" err="1"/>
              <a:t>iiiae</a:t>
            </a:r>
            <a:r>
              <a:rPr lang="en-GB" dirty="0"/>
              <a:t>) cannot be availed, even though the individual receipts from educational institution and hospital have not exceeded ` 5 crores. </a:t>
            </a:r>
            <a:endParaRPr lang="en-IN" dirty="0"/>
          </a:p>
        </p:txBody>
      </p:sp>
    </p:spTree>
    <p:extLst>
      <p:ext uri="{BB962C8B-B14F-4D97-AF65-F5344CB8AC3E}">
        <p14:creationId xmlns:p14="http://schemas.microsoft.com/office/powerpoint/2010/main" val="2104996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24500-B3E9-0A76-9285-6B27E4FAD042}"/>
              </a:ext>
            </a:extLst>
          </p:cNvPr>
          <p:cNvSpPr>
            <a:spLocks noGrp="1"/>
          </p:cNvSpPr>
          <p:nvPr>
            <p:ph type="title"/>
          </p:nvPr>
        </p:nvSpPr>
        <p:spPr>
          <a:xfrm>
            <a:off x="2603500" y="3075156"/>
            <a:ext cx="7705702" cy="1412537"/>
          </a:xfrm>
        </p:spPr>
        <p:txBody>
          <a:bodyPr/>
          <a:lstStyle/>
          <a:p>
            <a:r>
              <a:rPr lang="en-GB" dirty="0"/>
              <a:t>CHANGES IN ITR 2024-25.</a:t>
            </a:r>
            <a:endParaRPr lang="en-IN" dirty="0"/>
          </a:p>
        </p:txBody>
      </p:sp>
    </p:spTree>
    <p:extLst>
      <p:ext uri="{BB962C8B-B14F-4D97-AF65-F5344CB8AC3E}">
        <p14:creationId xmlns:p14="http://schemas.microsoft.com/office/powerpoint/2010/main" val="7245539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D3990-D354-D006-41EF-032E990B1DE4}"/>
              </a:ext>
            </a:extLst>
          </p:cNvPr>
          <p:cNvSpPr>
            <a:spLocks noGrp="1"/>
          </p:cNvSpPr>
          <p:nvPr>
            <p:ph type="title"/>
          </p:nvPr>
        </p:nvSpPr>
        <p:spPr>
          <a:xfrm>
            <a:off x="1079500" y="3400425"/>
            <a:ext cx="8795524" cy="538609"/>
          </a:xfrm>
        </p:spPr>
        <p:txBody>
          <a:bodyPr>
            <a:normAutofit fontScale="90000"/>
          </a:bodyPr>
          <a:lstStyle/>
          <a:p>
            <a:pPr algn="ctr"/>
            <a:r>
              <a:rPr lang="en-GB" dirty="0"/>
              <a:t>THANK YOU</a:t>
            </a:r>
            <a:endParaRPr lang="en-IN" dirty="0"/>
          </a:p>
        </p:txBody>
      </p:sp>
    </p:spTree>
    <p:extLst>
      <p:ext uri="{BB962C8B-B14F-4D97-AF65-F5344CB8AC3E}">
        <p14:creationId xmlns:p14="http://schemas.microsoft.com/office/powerpoint/2010/main" val="908460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37C36-829F-CB1D-5F4D-A749086157C5}"/>
              </a:ext>
            </a:extLst>
          </p:cNvPr>
          <p:cNvSpPr>
            <a:spLocks noGrp="1"/>
          </p:cNvSpPr>
          <p:nvPr>
            <p:ph type="title"/>
          </p:nvPr>
        </p:nvSpPr>
        <p:spPr>
          <a:xfrm>
            <a:off x="1040864" y="581025"/>
            <a:ext cx="8795524" cy="538609"/>
          </a:xfrm>
        </p:spPr>
        <p:txBody>
          <a:bodyPr>
            <a:normAutofit fontScale="90000"/>
          </a:bodyPr>
          <a:lstStyle/>
          <a:p>
            <a:pPr algn="ctr"/>
            <a:r>
              <a:rPr lang="en-GB" dirty="0"/>
              <a:t>TYPES OF CHARITABLE INSTITUTIONS</a:t>
            </a:r>
            <a:endParaRPr lang="en-IN" dirty="0"/>
          </a:p>
        </p:txBody>
      </p:sp>
      <p:graphicFrame>
        <p:nvGraphicFramePr>
          <p:cNvPr id="4" name="Diagram 3">
            <a:extLst>
              <a:ext uri="{FF2B5EF4-FFF2-40B4-BE49-F238E27FC236}">
                <a16:creationId xmlns:a16="http://schemas.microsoft.com/office/drawing/2014/main" id="{1CAC8F67-3660-D944-727F-882AE2834826}"/>
              </a:ext>
            </a:extLst>
          </p:cNvPr>
          <p:cNvGraphicFramePr/>
          <p:nvPr>
            <p:extLst>
              <p:ext uri="{D42A27DB-BD31-4B8C-83A1-F6EECF244321}">
                <p14:modId xmlns:p14="http://schemas.microsoft.com/office/powerpoint/2010/main" val="1199048168"/>
              </p:ext>
            </p:extLst>
          </p:nvPr>
        </p:nvGraphicFramePr>
        <p:xfrm>
          <a:off x="385657" y="1419225"/>
          <a:ext cx="10286153" cy="5271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4537445"/>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693</TotalTime>
  <Words>8968</Words>
  <Application>Microsoft Office PowerPoint</Application>
  <PresentationFormat>Custom</PresentationFormat>
  <Paragraphs>679</Paragraphs>
  <Slides>81</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81</vt:i4>
      </vt:variant>
    </vt:vector>
  </HeadingPairs>
  <TitlesOfParts>
    <vt:vector size="95" baseType="lpstr">
      <vt:lpstr>Arial</vt:lpstr>
      <vt:lpstr>Arial MT</vt:lpstr>
      <vt:lpstr>Bodoni MT</vt:lpstr>
      <vt:lpstr>Bookman Old Style</vt:lpstr>
      <vt:lpstr>Calibri</vt:lpstr>
      <vt:lpstr>Century Gothic</vt:lpstr>
      <vt:lpstr>Courier New</vt:lpstr>
      <vt:lpstr>Garamond</vt:lpstr>
      <vt:lpstr>Lucida Sans Unicode</vt:lpstr>
      <vt:lpstr>Symbol</vt:lpstr>
      <vt:lpstr>Times New Roman</vt:lpstr>
      <vt:lpstr>Verdana</vt:lpstr>
      <vt:lpstr>Wingdings 3</vt:lpstr>
      <vt:lpstr>Wisp</vt:lpstr>
      <vt:lpstr>PowerPoint Presentation</vt:lpstr>
      <vt:lpstr>Coverage</vt:lpstr>
      <vt:lpstr>OVER VIEW</vt:lpstr>
      <vt:lpstr>PowerPoint Presentation</vt:lpstr>
      <vt:lpstr>SEC 10 (23 C)</vt:lpstr>
      <vt:lpstr>PowerPoint Presentation</vt:lpstr>
      <vt:lpstr>PowerPoint Presentation</vt:lpstr>
      <vt:lpstr>PowerPoint Presentation</vt:lpstr>
      <vt:lpstr>TYPES OF CHARITABLE INSTITUTIONS</vt:lpstr>
      <vt:lpstr>PowerPoint Presentation</vt:lpstr>
      <vt:lpstr>PowerPoint Presentation</vt:lpstr>
      <vt:lpstr>PowerPoint Presentation</vt:lpstr>
      <vt:lpstr>Overview - Object of general public utility not to  comprise receipts from trade, commerce, business etc.</vt:lpstr>
      <vt:lpstr>PowerPoint Presentation</vt:lpstr>
      <vt:lpstr>PowerPoint Presentation</vt:lpstr>
      <vt:lpstr>PowerPoint Presentation</vt:lpstr>
      <vt:lpstr>PowerPoint Presentation</vt:lpstr>
      <vt:lpstr>Charitable trust engaged in business activity</vt:lpstr>
      <vt:lpstr>Cases where trust property consists of a business undertaking</vt:lpstr>
      <vt:lpstr>PowerPoint Presentation</vt:lpstr>
      <vt:lpstr>PowerPoint Presentation</vt:lpstr>
      <vt:lpstr>Income from property held for charitable or religious purposes in India [Section 11(1)]</vt:lpstr>
      <vt:lpstr>Voluntary Contributions [Section 12]</vt:lpstr>
      <vt:lpstr>Conditions for availing exemption under First Regime and Second Regime </vt:lpstr>
      <vt:lpstr>Mandatory filing of return</vt:lpstr>
      <vt:lpstr>Maintenance of Books of account &amp; Other Documents and Audit of accounts</vt:lpstr>
      <vt:lpstr>FORM 9A AND FORM 10</vt:lpstr>
      <vt:lpstr>PowerPoint Presentation</vt:lpstr>
      <vt:lpstr>Amounts not treated as application of income or not allowable as deduction </vt:lpstr>
      <vt:lpstr>PowerPoint Presentation</vt:lpstr>
      <vt:lpstr>Transfer of a capital asset held under trust wholly for charitable or religious purposes [Section 11(1A)(a)]</vt:lpstr>
      <vt:lpstr>Manner of computation of income of a trust violating certain conditions [Sections 13(10) &amp; (11)]</vt:lpstr>
      <vt:lpstr>Consequences of failure to comply with stipulated conditions: </vt:lpstr>
      <vt:lpstr>Conditions to be fulfilled for claim of deduction of revenue expenditure</vt:lpstr>
      <vt:lpstr>Disallowances:</vt:lpstr>
      <vt:lpstr>Taxation of specified income of NPOs chargeable to tax by charitable trusts/institutions [Section 115BBI]</vt:lpstr>
      <vt:lpstr>PowerPoint Presentation</vt:lpstr>
      <vt:lpstr>Circumstances where levy of tax on accreted income is attracted – 115TD</vt:lpstr>
      <vt:lpstr>PowerPoint Presentation</vt:lpstr>
      <vt:lpstr>Meaning of Accreted Income: </vt:lpstr>
      <vt:lpstr>PowerPoint Presentation</vt:lpstr>
      <vt:lpstr>Overview - Pitfalls</vt:lpstr>
      <vt:lpstr>Overview – source of income and  application of income</vt:lpstr>
      <vt:lpstr>Overview Accumulations of income</vt:lpstr>
      <vt:lpstr>Overview – other conditions</vt:lpstr>
      <vt:lpstr>PowerPoint Presentation</vt:lpstr>
      <vt:lpstr>Overview – Tax at special situations</vt:lpstr>
      <vt:lpstr>RECENT AMENDMENTS</vt:lpstr>
      <vt:lpstr>Finance Act 2020</vt:lpstr>
      <vt:lpstr>Finance Act 2021</vt:lpstr>
      <vt:lpstr>FA: 2022 – Amendments to bring consistency</vt:lpstr>
      <vt:lpstr>FA 2022 - Period of utilisation of accumulation</vt:lpstr>
      <vt:lpstr>FA 2022 – Application of income to be  reckoned only on ‘payment’ basis</vt:lpstr>
      <vt:lpstr>FA: 2022 – Computation of taxable income resulting on account  of certain prescribed non-compliances AY 2023 – 24 onwards</vt:lpstr>
      <vt:lpstr>FA: 2022 – New tax rate prescribed for  certain specified income – 115BBI</vt:lpstr>
      <vt:lpstr>FA: 2022 – Proportionate income (instead of entire  income) now made taxable on account of prescribed  non- compliance</vt:lpstr>
      <vt:lpstr>PowerPoint Presentation</vt:lpstr>
      <vt:lpstr>FA: 2022 – Streamlining of the  administrative/procedural framework</vt:lpstr>
      <vt:lpstr>Summary of Rule 17AA</vt:lpstr>
      <vt:lpstr>Summary of Rule 17AA contd…</vt:lpstr>
      <vt:lpstr>FA : 2022 – Withdrawal of  registration/approval provisions revamped</vt:lpstr>
      <vt:lpstr>Finance Act 2023 For the discussions below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DUE DATES FOR AY 23 -24</vt:lpstr>
      <vt:lpstr>CHANGES IN ITR 2024-25.</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Charitable Presentation [Read-Only]</dc:title>
  <dc:creator>HP</dc:creator>
  <cp:lastModifiedBy>919633533228</cp:lastModifiedBy>
  <cp:revision>12</cp:revision>
  <dcterms:created xsi:type="dcterms:W3CDTF">2023-08-23T15:59:32Z</dcterms:created>
  <dcterms:modified xsi:type="dcterms:W3CDTF">2024-10-06T05:48:18Z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2023-06-05T00:00:00Z</vt:filetime>
  </property>
  <property fmtid="{D5CDD505-2E9C-101B-9397-08002B2CF9AE}" pid="3" name="LastSaved">
    <vt:filetime>2023-08-23T00:00:00Z</vt:filetime>
  </property>
</Properties>
</file>