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8.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19.xml" ContentType="application/vnd.openxmlformats-officedocument.theme+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theme/theme20.xml" ContentType="application/vnd.openxmlformats-officedocument.theme+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theme/theme21.xml" ContentType="application/vnd.openxmlformats-officedocument.theme+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theme/theme22.xml" ContentType="application/vnd.openxmlformats-officedocument.theme+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theme/theme23.xml" ContentType="application/vnd.openxmlformats-officedocument.theme+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theme/theme24.xml" ContentType="application/vnd.openxmlformats-officedocument.theme+xml"/>
  <Override PartName="/ppt/theme/theme2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708" r:id="rId4"/>
    <p:sldMasterId id="2147483744" r:id="rId5"/>
    <p:sldMasterId id="2147483780" r:id="rId6"/>
    <p:sldMasterId id="2147483792" r:id="rId7"/>
    <p:sldMasterId id="2147483828" r:id="rId8"/>
    <p:sldMasterId id="2147483864" r:id="rId9"/>
    <p:sldMasterId id="2147483876" r:id="rId10"/>
    <p:sldMasterId id="2147483888" r:id="rId11"/>
    <p:sldMasterId id="2147483900" r:id="rId12"/>
    <p:sldMasterId id="2147483912" r:id="rId13"/>
    <p:sldMasterId id="2147483936" r:id="rId14"/>
    <p:sldMasterId id="2147483948" r:id="rId15"/>
    <p:sldMasterId id="2147483960" r:id="rId16"/>
    <p:sldMasterId id="2147483972" r:id="rId17"/>
    <p:sldMasterId id="2147483984" r:id="rId18"/>
    <p:sldMasterId id="2147483996" r:id="rId19"/>
    <p:sldMasterId id="2147484008" r:id="rId20"/>
    <p:sldMasterId id="2147484020" r:id="rId21"/>
    <p:sldMasterId id="2147484032" r:id="rId22"/>
    <p:sldMasterId id="2147484044" r:id="rId23"/>
    <p:sldMasterId id="2147484056" r:id="rId24"/>
  </p:sldMasterIdLst>
  <p:notesMasterIdLst>
    <p:notesMasterId r:id="rId55"/>
  </p:notesMasterIdLst>
  <p:sldIdLst>
    <p:sldId id="257" r:id="rId25"/>
    <p:sldId id="258" r:id="rId26"/>
    <p:sldId id="264" r:id="rId27"/>
    <p:sldId id="259" r:id="rId28"/>
    <p:sldId id="260" r:id="rId29"/>
    <p:sldId id="280" r:id="rId30"/>
    <p:sldId id="281" r:id="rId31"/>
    <p:sldId id="289" r:id="rId32"/>
    <p:sldId id="261" r:id="rId33"/>
    <p:sldId id="262" r:id="rId34"/>
    <p:sldId id="322" r:id="rId35"/>
    <p:sldId id="290" r:id="rId36"/>
    <p:sldId id="291" r:id="rId37"/>
    <p:sldId id="304" r:id="rId38"/>
    <p:sldId id="306" r:id="rId39"/>
    <p:sldId id="307" r:id="rId40"/>
    <p:sldId id="317" r:id="rId41"/>
    <p:sldId id="318" r:id="rId42"/>
    <p:sldId id="309" r:id="rId43"/>
    <p:sldId id="310" r:id="rId44"/>
    <p:sldId id="311" r:id="rId45"/>
    <p:sldId id="312" r:id="rId46"/>
    <p:sldId id="313" r:id="rId47"/>
    <p:sldId id="314" r:id="rId48"/>
    <p:sldId id="315" r:id="rId49"/>
    <p:sldId id="316" r:id="rId50"/>
    <p:sldId id="320" r:id="rId51"/>
    <p:sldId id="321" r:id="rId52"/>
    <p:sldId id="319" r:id="rId53"/>
    <p:sldId id="300" r:id="rId54"/>
  </p:sldIdLst>
  <p:sldSz cx="9144000" cy="6858000" type="screen4x3"/>
  <p:notesSz cx="6858000" cy="9144000"/>
  <p:defaultTextStyle>
    <a:defPPr>
      <a:defRPr lang="en-US"/>
    </a:defPPr>
    <a:lvl1pPr marL="0" algn="l" defTabSz="898119" rtl="0" eaLnBrk="1" latinLnBrk="0" hangingPunct="1">
      <a:defRPr sz="1800" kern="1200">
        <a:solidFill>
          <a:schemeClr val="tx1"/>
        </a:solidFill>
        <a:latin typeface="+mn-lt"/>
        <a:ea typeface="+mn-ea"/>
        <a:cs typeface="+mn-cs"/>
      </a:defRPr>
    </a:lvl1pPr>
    <a:lvl2pPr marL="449063" algn="l" defTabSz="898119" rtl="0" eaLnBrk="1" latinLnBrk="0" hangingPunct="1">
      <a:defRPr sz="1800" kern="1200">
        <a:solidFill>
          <a:schemeClr val="tx1"/>
        </a:solidFill>
        <a:latin typeface="+mn-lt"/>
        <a:ea typeface="+mn-ea"/>
        <a:cs typeface="+mn-cs"/>
      </a:defRPr>
    </a:lvl2pPr>
    <a:lvl3pPr marL="898119" algn="l" defTabSz="898119" rtl="0" eaLnBrk="1" latinLnBrk="0" hangingPunct="1">
      <a:defRPr sz="1800" kern="1200">
        <a:solidFill>
          <a:schemeClr val="tx1"/>
        </a:solidFill>
        <a:latin typeface="+mn-lt"/>
        <a:ea typeface="+mn-ea"/>
        <a:cs typeface="+mn-cs"/>
      </a:defRPr>
    </a:lvl3pPr>
    <a:lvl4pPr marL="1347136" algn="l" defTabSz="898119" rtl="0" eaLnBrk="1" latinLnBrk="0" hangingPunct="1">
      <a:defRPr sz="1800" kern="1200">
        <a:solidFill>
          <a:schemeClr val="tx1"/>
        </a:solidFill>
        <a:latin typeface="+mn-lt"/>
        <a:ea typeface="+mn-ea"/>
        <a:cs typeface="+mn-cs"/>
      </a:defRPr>
    </a:lvl4pPr>
    <a:lvl5pPr marL="1796184" algn="l" defTabSz="898119" rtl="0" eaLnBrk="1" latinLnBrk="0" hangingPunct="1">
      <a:defRPr sz="1800" kern="1200">
        <a:solidFill>
          <a:schemeClr val="tx1"/>
        </a:solidFill>
        <a:latin typeface="+mn-lt"/>
        <a:ea typeface="+mn-ea"/>
        <a:cs typeface="+mn-cs"/>
      </a:defRPr>
    </a:lvl5pPr>
    <a:lvl6pPr marL="2245210" algn="l" defTabSz="898119" rtl="0" eaLnBrk="1" latinLnBrk="0" hangingPunct="1">
      <a:defRPr sz="1800" kern="1200">
        <a:solidFill>
          <a:schemeClr val="tx1"/>
        </a:solidFill>
        <a:latin typeface="+mn-lt"/>
        <a:ea typeface="+mn-ea"/>
        <a:cs typeface="+mn-cs"/>
      </a:defRPr>
    </a:lvl6pPr>
    <a:lvl7pPr marL="2694257" algn="l" defTabSz="898119" rtl="0" eaLnBrk="1" latinLnBrk="0" hangingPunct="1">
      <a:defRPr sz="1800" kern="1200">
        <a:solidFill>
          <a:schemeClr val="tx1"/>
        </a:solidFill>
        <a:latin typeface="+mn-lt"/>
        <a:ea typeface="+mn-ea"/>
        <a:cs typeface="+mn-cs"/>
      </a:defRPr>
    </a:lvl7pPr>
    <a:lvl8pPr marL="3143292" algn="l" defTabSz="898119" rtl="0" eaLnBrk="1" latinLnBrk="0" hangingPunct="1">
      <a:defRPr sz="1800" kern="1200">
        <a:solidFill>
          <a:schemeClr val="tx1"/>
        </a:solidFill>
        <a:latin typeface="+mn-lt"/>
        <a:ea typeface="+mn-ea"/>
        <a:cs typeface="+mn-cs"/>
      </a:defRPr>
    </a:lvl8pPr>
    <a:lvl9pPr marL="3592331" algn="l" defTabSz="898119"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5FAB7BE-74A2-40F0-AF12-4C43143A751B}" v="25" dt="2021-12-02T03:31:39.76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58" autoAdjust="0"/>
    <p:restoredTop sz="94660"/>
  </p:normalViewPr>
  <p:slideViewPr>
    <p:cSldViewPr>
      <p:cViewPr varScale="1">
        <p:scale>
          <a:sx n="62" d="100"/>
          <a:sy n="62" d="100"/>
        </p:scale>
        <p:origin x="1400" y="4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2.xml"/><Relationship Id="rId39" Type="http://schemas.openxmlformats.org/officeDocument/2006/relationships/slide" Target="slides/slide15.xml"/><Relationship Id="rId21" Type="http://schemas.openxmlformats.org/officeDocument/2006/relationships/slideMaster" Target="slideMasters/slideMaster21.xml"/><Relationship Id="rId34" Type="http://schemas.openxmlformats.org/officeDocument/2006/relationships/slide" Target="slides/slide10.xml"/><Relationship Id="rId42" Type="http://schemas.openxmlformats.org/officeDocument/2006/relationships/slide" Target="slides/slide18.xml"/><Relationship Id="rId47" Type="http://schemas.openxmlformats.org/officeDocument/2006/relationships/slide" Target="slides/slide23.xml"/><Relationship Id="rId50" Type="http://schemas.openxmlformats.org/officeDocument/2006/relationships/slide" Target="slides/slide26.xml"/><Relationship Id="rId55" Type="http://schemas.openxmlformats.org/officeDocument/2006/relationships/notesMaster" Target="notesMasters/notesMaster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5.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 Target="slides/slide8.xml"/><Relationship Id="rId37" Type="http://schemas.openxmlformats.org/officeDocument/2006/relationships/slide" Target="slides/slide13.xml"/><Relationship Id="rId40" Type="http://schemas.openxmlformats.org/officeDocument/2006/relationships/slide" Target="slides/slide16.xml"/><Relationship Id="rId45" Type="http://schemas.openxmlformats.org/officeDocument/2006/relationships/slide" Target="slides/slide21.xml"/><Relationship Id="rId53" Type="http://schemas.openxmlformats.org/officeDocument/2006/relationships/slide" Target="slides/slide29.xml"/><Relationship Id="rId58" Type="http://schemas.openxmlformats.org/officeDocument/2006/relationships/theme" Target="theme/theme1.xml"/><Relationship Id="rId5" Type="http://schemas.openxmlformats.org/officeDocument/2006/relationships/slideMaster" Target="slideMasters/slideMaster5.xml"/><Relationship Id="rId19" Type="http://schemas.openxmlformats.org/officeDocument/2006/relationships/slideMaster" Target="slideMasters/slideMaster1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3.xml"/><Relationship Id="rId30" Type="http://schemas.openxmlformats.org/officeDocument/2006/relationships/slide" Target="slides/slide6.xml"/><Relationship Id="rId35" Type="http://schemas.openxmlformats.org/officeDocument/2006/relationships/slide" Target="slides/slide11.xml"/><Relationship Id="rId43" Type="http://schemas.openxmlformats.org/officeDocument/2006/relationships/slide" Target="slides/slide19.xml"/><Relationship Id="rId48" Type="http://schemas.openxmlformats.org/officeDocument/2006/relationships/slide" Target="slides/slide24.xml"/><Relationship Id="rId56"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27.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1.xml"/><Relationship Id="rId33" Type="http://schemas.openxmlformats.org/officeDocument/2006/relationships/slide" Target="slides/slide9.xml"/><Relationship Id="rId38" Type="http://schemas.openxmlformats.org/officeDocument/2006/relationships/slide" Target="slides/slide14.xml"/><Relationship Id="rId46" Type="http://schemas.openxmlformats.org/officeDocument/2006/relationships/slide" Target="slides/slide22.xml"/><Relationship Id="rId59" Type="http://schemas.openxmlformats.org/officeDocument/2006/relationships/tableStyles" Target="tableStyles.xml"/><Relationship Id="rId20" Type="http://schemas.openxmlformats.org/officeDocument/2006/relationships/slideMaster" Target="slideMasters/slideMaster20.xml"/><Relationship Id="rId41" Type="http://schemas.openxmlformats.org/officeDocument/2006/relationships/slide" Target="slides/slide17.xml"/><Relationship Id="rId54" Type="http://schemas.openxmlformats.org/officeDocument/2006/relationships/slide" Target="slides/slide30.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4.xml"/><Relationship Id="rId36" Type="http://schemas.openxmlformats.org/officeDocument/2006/relationships/slide" Target="slides/slide12.xml"/><Relationship Id="rId49" Type="http://schemas.openxmlformats.org/officeDocument/2006/relationships/slide" Target="slides/slide25.xml"/><Relationship Id="rId57" Type="http://schemas.openxmlformats.org/officeDocument/2006/relationships/viewProps" Target="viewProps.xml"/><Relationship Id="rId10" Type="http://schemas.openxmlformats.org/officeDocument/2006/relationships/slideMaster" Target="slideMasters/slideMaster10.xml"/><Relationship Id="rId31" Type="http://schemas.openxmlformats.org/officeDocument/2006/relationships/slide" Target="slides/slide7.xml"/><Relationship Id="rId44" Type="http://schemas.openxmlformats.org/officeDocument/2006/relationships/slide" Target="slides/slide20.xml"/><Relationship Id="rId52" Type="http://schemas.openxmlformats.org/officeDocument/2006/relationships/slide" Target="slides/slide28.xml"/><Relationship Id="rId60" Type="http://schemas.microsoft.com/office/2015/10/relationships/revisionInfo" Target="revisionInfo.xml"/></Relationships>
</file>

<file path=ppt/diagrams/_rels/data2.xml.rels><?xml version="1.0" encoding="UTF-8" standalone="yes"?>
<Relationships xmlns="http://schemas.openxmlformats.org/package/2006/relationships"><Relationship Id="rId1" Type="http://schemas.openxmlformats.org/officeDocument/2006/relationships/hyperlink" Target="https://www.indiafilings.com/learn/late-filing-of-income-tax-return/" TargetMode="External"/></Relationships>
</file>

<file path=ppt/diagrams/_rels/drawing2.xml.rels><?xml version="1.0" encoding="UTF-8" standalone="yes"?>
<Relationships xmlns="http://schemas.openxmlformats.org/package/2006/relationships"><Relationship Id="rId1" Type="http://schemas.openxmlformats.org/officeDocument/2006/relationships/hyperlink" Target="https://www.indiafilings.com/learn/late-filing-of-income-tax-return/" TargetMode="Externa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6F5E9D6-9641-469D-917A-A5C822A73FF8}" type="doc">
      <dgm:prSet loTypeId="urn:microsoft.com/office/officeart/2005/8/layout/arrow3" loCatId="relationship" qsTypeId="urn:microsoft.com/office/officeart/2005/8/quickstyle/simple2" qsCatId="simple" csTypeId="urn:microsoft.com/office/officeart/2005/8/colors/accent1_1" csCatId="accent1" phldr="1"/>
      <dgm:spPr/>
      <dgm:t>
        <a:bodyPr/>
        <a:lstStyle/>
        <a:p>
          <a:endParaRPr lang="en-US"/>
        </a:p>
      </dgm:t>
    </dgm:pt>
    <dgm:pt modelId="{230D33E0-A37C-4102-AC74-8E251062755E}">
      <dgm:prSet phldrT="[Text]" custT="1"/>
      <dgm:spPr/>
      <dgm:t>
        <a:bodyPr/>
        <a:lstStyle/>
        <a:p>
          <a:r>
            <a:rPr lang="en-US" sz="2400" dirty="0"/>
            <a:t>This is a detailed assessment and is referred to as scrutiny assessment</a:t>
          </a:r>
        </a:p>
      </dgm:t>
    </dgm:pt>
    <dgm:pt modelId="{C012167F-0670-410E-AB94-EB5ADA8598F0}" type="parTrans" cxnId="{9B22915C-1E39-4043-BA28-5D4129BF6BCA}">
      <dgm:prSet/>
      <dgm:spPr/>
      <dgm:t>
        <a:bodyPr/>
        <a:lstStyle/>
        <a:p>
          <a:endParaRPr lang="en-US"/>
        </a:p>
      </dgm:t>
    </dgm:pt>
    <dgm:pt modelId="{58DB4789-5773-46C4-82B5-2BE2CFEEB447}" type="sibTrans" cxnId="{9B22915C-1E39-4043-BA28-5D4129BF6BCA}">
      <dgm:prSet/>
      <dgm:spPr/>
      <dgm:t>
        <a:bodyPr/>
        <a:lstStyle/>
        <a:p>
          <a:endParaRPr lang="en-US"/>
        </a:p>
      </dgm:t>
    </dgm:pt>
    <dgm:pt modelId="{1F82F6C0-B3F8-408E-96C4-2A83402B95CC}">
      <dgm:prSet phldrT="[Text]" custT="1"/>
      <dgm:spPr/>
      <dgm:t>
        <a:bodyPr/>
        <a:lstStyle/>
        <a:p>
          <a:r>
            <a:rPr lang="en-US" sz="1800" dirty="0"/>
            <a:t>At this stage a detailed scrutiny of the return of income will be carried out is to confirm the correctness and genuineness of various claims, deductions, etc., made by the taxpayer in the return of income.</a:t>
          </a:r>
        </a:p>
      </dgm:t>
    </dgm:pt>
    <dgm:pt modelId="{FF413824-39EE-4983-8109-DD9718EA28F3}" type="parTrans" cxnId="{BD30BCA3-7E93-433A-995E-B03085AF9F51}">
      <dgm:prSet/>
      <dgm:spPr/>
      <dgm:t>
        <a:bodyPr/>
        <a:lstStyle/>
        <a:p>
          <a:endParaRPr lang="en-US"/>
        </a:p>
      </dgm:t>
    </dgm:pt>
    <dgm:pt modelId="{7529566A-B305-46C4-9B84-1672C67AF2BE}" type="sibTrans" cxnId="{BD30BCA3-7E93-433A-995E-B03085AF9F51}">
      <dgm:prSet/>
      <dgm:spPr/>
      <dgm:t>
        <a:bodyPr/>
        <a:lstStyle/>
        <a:p>
          <a:endParaRPr lang="en-US"/>
        </a:p>
      </dgm:t>
    </dgm:pt>
    <dgm:pt modelId="{ACC4F277-261B-4A8E-94DF-DD73D9E7C916}" type="pres">
      <dgm:prSet presAssocID="{86F5E9D6-9641-469D-917A-A5C822A73FF8}" presName="compositeShape" presStyleCnt="0">
        <dgm:presLayoutVars>
          <dgm:chMax val="2"/>
          <dgm:dir/>
          <dgm:resizeHandles val="exact"/>
        </dgm:presLayoutVars>
      </dgm:prSet>
      <dgm:spPr/>
    </dgm:pt>
    <dgm:pt modelId="{BAE41609-5D8C-4842-905F-A9A90C965362}" type="pres">
      <dgm:prSet presAssocID="{86F5E9D6-9641-469D-917A-A5C822A73FF8}" presName="divider" presStyleLbl="fgShp" presStyleIdx="0" presStyleCnt="1"/>
      <dgm:spPr/>
    </dgm:pt>
    <dgm:pt modelId="{8358E92A-E3F5-4BF8-AA67-52D0A30E9227}" type="pres">
      <dgm:prSet presAssocID="{230D33E0-A37C-4102-AC74-8E251062755E}" presName="downArrow" presStyleLbl="node1" presStyleIdx="0" presStyleCnt="2"/>
      <dgm:spPr/>
    </dgm:pt>
    <dgm:pt modelId="{2D15BEFC-4B82-4344-AD58-CEA43B06AA79}" type="pres">
      <dgm:prSet presAssocID="{230D33E0-A37C-4102-AC74-8E251062755E}" presName="downArrowText" presStyleLbl="revTx" presStyleIdx="0" presStyleCnt="2" custScaleX="142616">
        <dgm:presLayoutVars>
          <dgm:bulletEnabled val="1"/>
        </dgm:presLayoutVars>
      </dgm:prSet>
      <dgm:spPr/>
    </dgm:pt>
    <dgm:pt modelId="{C0F3F48B-3BB9-42F0-A64A-EA783C9942CB}" type="pres">
      <dgm:prSet presAssocID="{1F82F6C0-B3F8-408E-96C4-2A83402B95CC}" presName="upArrow" presStyleLbl="node1" presStyleIdx="1" presStyleCnt="2"/>
      <dgm:spPr/>
    </dgm:pt>
    <dgm:pt modelId="{52D2E5EC-E08F-4859-AD7E-B12A630F9906}" type="pres">
      <dgm:prSet presAssocID="{1F82F6C0-B3F8-408E-96C4-2A83402B95CC}" presName="upArrowText" presStyleLbl="revTx" presStyleIdx="1" presStyleCnt="2" custScaleX="173009" custScaleY="121298">
        <dgm:presLayoutVars>
          <dgm:bulletEnabled val="1"/>
        </dgm:presLayoutVars>
      </dgm:prSet>
      <dgm:spPr/>
    </dgm:pt>
  </dgm:ptLst>
  <dgm:cxnLst>
    <dgm:cxn modelId="{9B22915C-1E39-4043-BA28-5D4129BF6BCA}" srcId="{86F5E9D6-9641-469D-917A-A5C822A73FF8}" destId="{230D33E0-A37C-4102-AC74-8E251062755E}" srcOrd="0" destOrd="0" parTransId="{C012167F-0670-410E-AB94-EB5ADA8598F0}" sibTransId="{58DB4789-5773-46C4-82B5-2BE2CFEEB447}"/>
    <dgm:cxn modelId="{646A6987-3B07-4A3C-B904-FF5AB4AF32BB}" type="presOf" srcId="{86F5E9D6-9641-469D-917A-A5C822A73FF8}" destId="{ACC4F277-261B-4A8E-94DF-DD73D9E7C916}" srcOrd="0" destOrd="0" presId="urn:microsoft.com/office/officeart/2005/8/layout/arrow3"/>
    <dgm:cxn modelId="{BD30BCA3-7E93-433A-995E-B03085AF9F51}" srcId="{86F5E9D6-9641-469D-917A-A5C822A73FF8}" destId="{1F82F6C0-B3F8-408E-96C4-2A83402B95CC}" srcOrd="1" destOrd="0" parTransId="{FF413824-39EE-4983-8109-DD9718EA28F3}" sibTransId="{7529566A-B305-46C4-9B84-1672C67AF2BE}"/>
    <dgm:cxn modelId="{9D8F0EC9-D3B8-4BED-8B41-25AA02A8C4F4}" type="presOf" srcId="{230D33E0-A37C-4102-AC74-8E251062755E}" destId="{2D15BEFC-4B82-4344-AD58-CEA43B06AA79}" srcOrd="0" destOrd="0" presId="urn:microsoft.com/office/officeart/2005/8/layout/arrow3"/>
    <dgm:cxn modelId="{81210FD1-AEC5-4BE5-909D-A3C1475F5CF9}" type="presOf" srcId="{1F82F6C0-B3F8-408E-96C4-2A83402B95CC}" destId="{52D2E5EC-E08F-4859-AD7E-B12A630F9906}" srcOrd="0" destOrd="0" presId="urn:microsoft.com/office/officeart/2005/8/layout/arrow3"/>
    <dgm:cxn modelId="{8A3AE812-13CC-4036-97E1-EF39DD789E83}" type="presParOf" srcId="{ACC4F277-261B-4A8E-94DF-DD73D9E7C916}" destId="{BAE41609-5D8C-4842-905F-A9A90C965362}" srcOrd="0" destOrd="0" presId="urn:microsoft.com/office/officeart/2005/8/layout/arrow3"/>
    <dgm:cxn modelId="{AC5AF0FB-9479-4BA9-A929-6839F23D59E0}" type="presParOf" srcId="{ACC4F277-261B-4A8E-94DF-DD73D9E7C916}" destId="{8358E92A-E3F5-4BF8-AA67-52D0A30E9227}" srcOrd="1" destOrd="0" presId="urn:microsoft.com/office/officeart/2005/8/layout/arrow3"/>
    <dgm:cxn modelId="{376A3F6B-3919-4088-A7E4-228140812670}" type="presParOf" srcId="{ACC4F277-261B-4A8E-94DF-DD73D9E7C916}" destId="{2D15BEFC-4B82-4344-AD58-CEA43B06AA79}" srcOrd="2" destOrd="0" presId="urn:microsoft.com/office/officeart/2005/8/layout/arrow3"/>
    <dgm:cxn modelId="{9852275F-8CD5-4812-9A5E-ABFB7CD17A7F}" type="presParOf" srcId="{ACC4F277-261B-4A8E-94DF-DD73D9E7C916}" destId="{C0F3F48B-3BB9-42F0-A64A-EA783C9942CB}" srcOrd="3" destOrd="0" presId="urn:microsoft.com/office/officeart/2005/8/layout/arrow3"/>
    <dgm:cxn modelId="{C2E2D3D2-97E4-46D5-B4AF-C036E32FDEA7}" type="presParOf" srcId="{ACC4F277-261B-4A8E-94DF-DD73D9E7C916}" destId="{52D2E5EC-E08F-4859-AD7E-B12A630F9906}" srcOrd="4" destOrd="0" presId="urn:microsoft.com/office/officeart/2005/8/layout/arrow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2DF9858-4316-4854-AA27-862D97588386}" type="doc">
      <dgm:prSet loTypeId="urn:microsoft.com/office/officeart/2005/8/layout/arrow3" loCatId="relationship" qsTypeId="urn:microsoft.com/office/officeart/2005/8/quickstyle/simple5" qsCatId="simple" csTypeId="urn:microsoft.com/office/officeart/2005/8/colors/colorful2" csCatId="colorful" phldr="1"/>
      <dgm:spPr/>
      <dgm:t>
        <a:bodyPr/>
        <a:lstStyle/>
        <a:p>
          <a:endParaRPr lang="en-US"/>
        </a:p>
      </dgm:t>
    </dgm:pt>
    <dgm:pt modelId="{C1048EDD-C89F-447B-881A-6E0132A98F0A}">
      <dgm:prSet phldrT="[Text]" custT="1"/>
      <dgm:spPr/>
      <dgm:t>
        <a:bodyPr/>
        <a:lstStyle/>
        <a:p>
          <a:r>
            <a:rPr lang="en-US" sz="2000" b="0" i="0" dirty="0"/>
            <a:t>An income tax return has been filed under </a:t>
          </a:r>
          <a:r>
            <a:rPr lang="en-US" sz="2000" b="1" i="0" dirty="0">
              <a:hlinkClick xmlns:r="http://schemas.openxmlformats.org/officeDocument/2006/relationships" r:id="rId1"/>
            </a:rPr>
            <a:t>Section 139</a:t>
          </a:r>
          <a:r>
            <a:rPr lang="en-US" sz="2000" b="0" i="0" dirty="0"/>
            <a:t> or in response to an income tax notice under Section 142(1).</a:t>
          </a:r>
          <a:endParaRPr lang="en-US" sz="2000" dirty="0"/>
        </a:p>
        <a:p>
          <a:r>
            <a:rPr lang="en-US" sz="2000" b="0" i="0" dirty="0"/>
            <a:t>.</a:t>
          </a:r>
          <a:endParaRPr lang="en-US" sz="2000" dirty="0"/>
        </a:p>
      </dgm:t>
    </dgm:pt>
    <dgm:pt modelId="{2B9BAE8E-4642-4CD8-99E1-2B652ADF39C6}" type="parTrans" cxnId="{3999D352-FF97-4B28-995B-CC3E7AC170A8}">
      <dgm:prSet/>
      <dgm:spPr/>
      <dgm:t>
        <a:bodyPr/>
        <a:lstStyle/>
        <a:p>
          <a:endParaRPr lang="en-US"/>
        </a:p>
      </dgm:t>
    </dgm:pt>
    <dgm:pt modelId="{B97ADDB0-4734-43F9-81D9-A26C0C95FE14}" type="sibTrans" cxnId="{3999D352-FF97-4B28-995B-CC3E7AC170A8}">
      <dgm:prSet/>
      <dgm:spPr/>
      <dgm:t>
        <a:bodyPr/>
        <a:lstStyle/>
        <a:p>
          <a:endParaRPr lang="en-US"/>
        </a:p>
      </dgm:t>
    </dgm:pt>
    <dgm:pt modelId="{EBD05C71-9A17-4172-A438-28E172DCC9DA}">
      <dgm:prSet phldrT="[Text]" custT="1"/>
      <dgm:spPr/>
      <dgm:t>
        <a:bodyPr/>
        <a:lstStyle/>
        <a:p>
          <a:r>
            <a:rPr lang="en-US" sz="2000" b="0" i="0" dirty="0"/>
            <a:t>The Assessing Officer or Income Tax Authority deems it necessary or expedient to ensure that the taxpayer has not understated the income or has not computed excessive loss or has not under-paid income tax in any manner</a:t>
          </a:r>
          <a:endParaRPr lang="en-US" sz="2000" dirty="0"/>
        </a:p>
      </dgm:t>
    </dgm:pt>
    <dgm:pt modelId="{15A38BE1-E375-4C96-8432-434F6181896F}" type="parTrans" cxnId="{552B7326-8D61-4EB7-8491-8197A5B1EA48}">
      <dgm:prSet/>
      <dgm:spPr/>
      <dgm:t>
        <a:bodyPr/>
        <a:lstStyle/>
        <a:p>
          <a:endParaRPr lang="en-US"/>
        </a:p>
      </dgm:t>
    </dgm:pt>
    <dgm:pt modelId="{E401CD36-1634-4C93-B027-C6B1A6C8386E}" type="sibTrans" cxnId="{552B7326-8D61-4EB7-8491-8197A5B1EA48}">
      <dgm:prSet/>
      <dgm:spPr/>
      <dgm:t>
        <a:bodyPr/>
        <a:lstStyle/>
        <a:p>
          <a:endParaRPr lang="en-US"/>
        </a:p>
      </dgm:t>
    </dgm:pt>
    <dgm:pt modelId="{D27AA99B-69D0-41D7-8CCA-A5135ABB6AB8}" type="pres">
      <dgm:prSet presAssocID="{72DF9858-4316-4854-AA27-862D97588386}" presName="compositeShape" presStyleCnt="0">
        <dgm:presLayoutVars>
          <dgm:chMax val="2"/>
          <dgm:dir/>
          <dgm:resizeHandles val="exact"/>
        </dgm:presLayoutVars>
      </dgm:prSet>
      <dgm:spPr/>
    </dgm:pt>
    <dgm:pt modelId="{D5ECB826-7A73-4529-963B-607200D17992}" type="pres">
      <dgm:prSet presAssocID="{72DF9858-4316-4854-AA27-862D97588386}" presName="divider" presStyleLbl="fgShp" presStyleIdx="0" presStyleCnt="1"/>
      <dgm:spPr/>
    </dgm:pt>
    <dgm:pt modelId="{8C4F163D-65D6-406D-8F2F-68341619473A}" type="pres">
      <dgm:prSet presAssocID="{C1048EDD-C89F-447B-881A-6E0132A98F0A}" presName="downArrow" presStyleLbl="node1" presStyleIdx="0" presStyleCnt="2"/>
      <dgm:spPr/>
    </dgm:pt>
    <dgm:pt modelId="{891F866A-0FC2-4CAF-A8EC-8AC037E022A0}" type="pres">
      <dgm:prSet presAssocID="{C1048EDD-C89F-447B-881A-6E0132A98F0A}" presName="downArrowText" presStyleLbl="revTx" presStyleIdx="0" presStyleCnt="2" custScaleX="147793">
        <dgm:presLayoutVars>
          <dgm:bulletEnabled val="1"/>
        </dgm:presLayoutVars>
      </dgm:prSet>
      <dgm:spPr/>
    </dgm:pt>
    <dgm:pt modelId="{9E0F74B1-C8F2-4A56-B099-A1032B8A9B47}" type="pres">
      <dgm:prSet presAssocID="{EBD05C71-9A17-4172-A438-28E172DCC9DA}" presName="upArrow" presStyleLbl="node1" presStyleIdx="1" presStyleCnt="2"/>
      <dgm:spPr/>
    </dgm:pt>
    <dgm:pt modelId="{E6F0B9DA-5051-43F2-876C-AB988631AB8D}" type="pres">
      <dgm:prSet presAssocID="{EBD05C71-9A17-4172-A438-28E172DCC9DA}" presName="upArrowText" presStyleLbl="revTx" presStyleIdx="1" presStyleCnt="2" custScaleX="171027">
        <dgm:presLayoutVars>
          <dgm:bulletEnabled val="1"/>
        </dgm:presLayoutVars>
      </dgm:prSet>
      <dgm:spPr/>
    </dgm:pt>
  </dgm:ptLst>
  <dgm:cxnLst>
    <dgm:cxn modelId="{552B7326-8D61-4EB7-8491-8197A5B1EA48}" srcId="{72DF9858-4316-4854-AA27-862D97588386}" destId="{EBD05C71-9A17-4172-A438-28E172DCC9DA}" srcOrd="1" destOrd="0" parTransId="{15A38BE1-E375-4C96-8432-434F6181896F}" sibTransId="{E401CD36-1634-4C93-B027-C6B1A6C8386E}"/>
    <dgm:cxn modelId="{ACD46743-5BAF-400D-A1E1-A1AF7E441558}" type="presOf" srcId="{C1048EDD-C89F-447B-881A-6E0132A98F0A}" destId="{891F866A-0FC2-4CAF-A8EC-8AC037E022A0}" srcOrd="0" destOrd="0" presId="urn:microsoft.com/office/officeart/2005/8/layout/arrow3"/>
    <dgm:cxn modelId="{0F191E64-6B5B-458C-B7BF-C02137B2405F}" type="presOf" srcId="{EBD05C71-9A17-4172-A438-28E172DCC9DA}" destId="{E6F0B9DA-5051-43F2-876C-AB988631AB8D}" srcOrd="0" destOrd="0" presId="urn:microsoft.com/office/officeart/2005/8/layout/arrow3"/>
    <dgm:cxn modelId="{728C1367-EE8B-413A-93C3-FEC4C2289ED7}" type="presOf" srcId="{72DF9858-4316-4854-AA27-862D97588386}" destId="{D27AA99B-69D0-41D7-8CCA-A5135ABB6AB8}" srcOrd="0" destOrd="0" presId="urn:microsoft.com/office/officeart/2005/8/layout/arrow3"/>
    <dgm:cxn modelId="{3999D352-FF97-4B28-995B-CC3E7AC170A8}" srcId="{72DF9858-4316-4854-AA27-862D97588386}" destId="{C1048EDD-C89F-447B-881A-6E0132A98F0A}" srcOrd="0" destOrd="0" parTransId="{2B9BAE8E-4642-4CD8-99E1-2B652ADF39C6}" sibTransId="{B97ADDB0-4734-43F9-81D9-A26C0C95FE14}"/>
    <dgm:cxn modelId="{4E267FD8-F7E8-40BC-8455-F43CDC2F4BD6}" type="presParOf" srcId="{D27AA99B-69D0-41D7-8CCA-A5135ABB6AB8}" destId="{D5ECB826-7A73-4529-963B-607200D17992}" srcOrd="0" destOrd="0" presId="urn:microsoft.com/office/officeart/2005/8/layout/arrow3"/>
    <dgm:cxn modelId="{61418A93-239F-42BE-BA9E-7A6D7A2499D3}" type="presParOf" srcId="{D27AA99B-69D0-41D7-8CCA-A5135ABB6AB8}" destId="{8C4F163D-65D6-406D-8F2F-68341619473A}" srcOrd="1" destOrd="0" presId="urn:microsoft.com/office/officeart/2005/8/layout/arrow3"/>
    <dgm:cxn modelId="{D51FE8B1-72BB-4EEB-95E5-FB1673E54768}" type="presParOf" srcId="{D27AA99B-69D0-41D7-8CCA-A5135ABB6AB8}" destId="{891F866A-0FC2-4CAF-A8EC-8AC037E022A0}" srcOrd="2" destOrd="0" presId="urn:microsoft.com/office/officeart/2005/8/layout/arrow3"/>
    <dgm:cxn modelId="{7D343601-880B-4F8C-8D56-2084273F5222}" type="presParOf" srcId="{D27AA99B-69D0-41D7-8CCA-A5135ABB6AB8}" destId="{9E0F74B1-C8F2-4A56-B099-A1032B8A9B47}" srcOrd="3" destOrd="0" presId="urn:microsoft.com/office/officeart/2005/8/layout/arrow3"/>
    <dgm:cxn modelId="{F399FE2E-9E67-4F8C-A95A-AD900F3F51FB}" type="presParOf" srcId="{D27AA99B-69D0-41D7-8CCA-A5135ABB6AB8}" destId="{E6F0B9DA-5051-43F2-876C-AB988631AB8D}" srcOrd="4" destOrd="0" presId="urn:microsoft.com/office/officeart/2005/8/layout/arrow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01ECA25-DD18-42DC-844C-2EA7B943F299}" type="doc">
      <dgm:prSet loTypeId="urn:microsoft.com/office/officeart/2008/layout/VerticalCurvedList" loCatId="list" qsTypeId="urn:microsoft.com/office/officeart/2005/8/quickstyle/simple1" qsCatId="simple" csTypeId="urn:microsoft.com/office/officeart/2005/8/colors/colorful4" csCatId="colorful" phldr="1"/>
      <dgm:spPr/>
      <dgm:t>
        <a:bodyPr/>
        <a:lstStyle/>
        <a:p>
          <a:endParaRPr lang="en-IN"/>
        </a:p>
      </dgm:t>
    </dgm:pt>
    <dgm:pt modelId="{B2A2CD59-E937-49EF-BE5E-287D83B9E87A}">
      <dgm:prSet phldrT="[Text]"/>
      <dgm:spPr/>
      <dgm:t>
        <a:bodyPr/>
        <a:lstStyle/>
        <a:p>
          <a:r>
            <a:rPr lang="en-IN" b="0" i="0" dirty="0"/>
            <a:t>To ensure that there is no Understated income, or</a:t>
          </a:r>
          <a:endParaRPr lang="en-IN" dirty="0"/>
        </a:p>
      </dgm:t>
    </dgm:pt>
    <dgm:pt modelId="{26D8F426-536F-4E93-9F94-6A72BE08314B}" type="parTrans" cxnId="{79A73F15-97BA-4E3F-AAAC-587162558AE4}">
      <dgm:prSet/>
      <dgm:spPr/>
      <dgm:t>
        <a:bodyPr/>
        <a:lstStyle/>
        <a:p>
          <a:endParaRPr lang="en-IN"/>
        </a:p>
      </dgm:t>
    </dgm:pt>
    <dgm:pt modelId="{9D3B9F9C-81F3-4626-BCB0-D3EC726CDFCF}" type="sibTrans" cxnId="{79A73F15-97BA-4E3F-AAAC-587162558AE4}">
      <dgm:prSet/>
      <dgm:spPr/>
      <dgm:t>
        <a:bodyPr/>
        <a:lstStyle/>
        <a:p>
          <a:endParaRPr lang="en-IN"/>
        </a:p>
      </dgm:t>
    </dgm:pt>
    <dgm:pt modelId="{52B02298-98C3-4A85-8844-F6DC37A59C5E}">
      <dgm:prSet phldrT="[Text]"/>
      <dgm:spPr/>
      <dgm:t>
        <a:bodyPr/>
        <a:lstStyle/>
        <a:p>
          <a:r>
            <a:rPr lang="en-IN" b="0" i="0" dirty="0"/>
            <a:t>To ensure that there is </a:t>
          </a:r>
          <a:r>
            <a:rPr lang="en-IN" b="0" i="0"/>
            <a:t>no Computation of</a:t>
          </a:r>
          <a:r>
            <a:rPr lang="en-IN" b="0" i="0" dirty="0"/>
            <a:t> excessive loss, or</a:t>
          </a:r>
          <a:endParaRPr lang="en-IN" dirty="0"/>
        </a:p>
      </dgm:t>
    </dgm:pt>
    <dgm:pt modelId="{2ECA5B8A-9BD5-4991-9F5D-0B92601EA5DA}" type="parTrans" cxnId="{FBD6C5E8-F56C-441A-A4B4-659F6B19B26A}">
      <dgm:prSet/>
      <dgm:spPr/>
      <dgm:t>
        <a:bodyPr/>
        <a:lstStyle/>
        <a:p>
          <a:endParaRPr lang="en-IN"/>
        </a:p>
      </dgm:t>
    </dgm:pt>
    <dgm:pt modelId="{999853BF-9B3A-48AE-AF1A-0E71FA2D2B3D}" type="sibTrans" cxnId="{FBD6C5E8-F56C-441A-A4B4-659F6B19B26A}">
      <dgm:prSet/>
      <dgm:spPr/>
      <dgm:t>
        <a:bodyPr/>
        <a:lstStyle/>
        <a:p>
          <a:endParaRPr lang="en-IN"/>
        </a:p>
      </dgm:t>
    </dgm:pt>
    <dgm:pt modelId="{B39FC480-F354-450D-805A-4C3EEA69861F}">
      <dgm:prSet phldrT="[Text]"/>
      <dgm:spPr/>
      <dgm:t>
        <a:bodyPr/>
        <a:lstStyle/>
        <a:p>
          <a:r>
            <a:rPr lang="en-IN" b="0" i="0" dirty="0"/>
            <a:t>To ensure that there is no </a:t>
          </a:r>
          <a:r>
            <a:rPr lang="en-US" b="0" i="0" dirty="0"/>
            <a:t>Underpaid tax in any manner.</a:t>
          </a:r>
          <a:endParaRPr lang="en-IN" dirty="0"/>
        </a:p>
      </dgm:t>
    </dgm:pt>
    <dgm:pt modelId="{FAF3A12E-A3C4-4BD7-8F87-8C8B04E47828}" type="parTrans" cxnId="{66FE6F40-D1A0-4CC6-926A-7D205F60228A}">
      <dgm:prSet/>
      <dgm:spPr/>
      <dgm:t>
        <a:bodyPr/>
        <a:lstStyle/>
        <a:p>
          <a:endParaRPr lang="en-IN"/>
        </a:p>
      </dgm:t>
    </dgm:pt>
    <dgm:pt modelId="{1FBBF013-906F-4260-9A5C-EC8E5384DA22}" type="sibTrans" cxnId="{66FE6F40-D1A0-4CC6-926A-7D205F60228A}">
      <dgm:prSet/>
      <dgm:spPr/>
      <dgm:t>
        <a:bodyPr/>
        <a:lstStyle/>
        <a:p>
          <a:endParaRPr lang="en-IN"/>
        </a:p>
      </dgm:t>
    </dgm:pt>
    <dgm:pt modelId="{1762D81C-2702-4D37-8EFA-E09EC0DB2BFE}" type="pres">
      <dgm:prSet presAssocID="{E01ECA25-DD18-42DC-844C-2EA7B943F299}" presName="Name0" presStyleCnt="0">
        <dgm:presLayoutVars>
          <dgm:chMax val="7"/>
          <dgm:chPref val="7"/>
          <dgm:dir/>
        </dgm:presLayoutVars>
      </dgm:prSet>
      <dgm:spPr/>
    </dgm:pt>
    <dgm:pt modelId="{FAB6A0D3-8EE9-4B8A-92B9-07D873345C6E}" type="pres">
      <dgm:prSet presAssocID="{E01ECA25-DD18-42DC-844C-2EA7B943F299}" presName="Name1" presStyleCnt="0"/>
      <dgm:spPr/>
    </dgm:pt>
    <dgm:pt modelId="{265B7A59-A767-4549-A9ED-7416A7923DA1}" type="pres">
      <dgm:prSet presAssocID="{E01ECA25-DD18-42DC-844C-2EA7B943F299}" presName="cycle" presStyleCnt="0"/>
      <dgm:spPr/>
    </dgm:pt>
    <dgm:pt modelId="{3B15334B-1E08-492D-9C2C-8C5CBED39AFF}" type="pres">
      <dgm:prSet presAssocID="{E01ECA25-DD18-42DC-844C-2EA7B943F299}" presName="srcNode" presStyleLbl="node1" presStyleIdx="0" presStyleCnt="3"/>
      <dgm:spPr/>
    </dgm:pt>
    <dgm:pt modelId="{5321042B-EFF3-476E-8414-9BA3BC9BAC36}" type="pres">
      <dgm:prSet presAssocID="{E01ECA25-DD18-42DC-844C-2EA7B943F299}" presName="conn" presStyleLbl="parChTrans1D2" presStyleIdx="0" presStyleCnt="1"/>
      <dgm:spPr/>
    </dgm:pt>
    <dgm:pt modelId="{810B38D6-361A-4962-961E-C3CCB17CFC4F}" type="pres">
      <dgm:prSet presAssocID="{E01ECA25-DD18-42DC-844C-2EA7B943F299}" presName="extraNode" presStyleLbl="node1" presStyleIdx="0" presStyleCnt="3"/>
      <dgm:spPr/>
    </dgm:pt>
    <dgm:pt modelId="{63C4E3CD-A39F-41AE-B90D-EEF306735FE8}" type="pres">
      <dgm:prSet presAssocID="{E01ECA25-DD18-42DC-844C-2EA7B943F299}" presName="dstNode" presStyleLbl="node1" presStyleIdx="0" presStyleCnt="3"/>
      <dgm:spPr/>
    </dgm:pt>
    <dgm:pt modelId="{5D339FB9-72D3-40D9-9CAD-2DF7E0099DBD}" type="pres">
      <dgm:prSet presAssocID="{B2A2CD59-E937-49EF-BE5E-287D83B9E87A}" presName="text_1" presStyleLbl="node1" presStyleIdx="0" presStyleCnt="3">
        <dgm:presLayoutVars>
          <dgm:bulletEnabled val="1"/>
        </dgm:presLayoutVars>
      </dgm:prSet>
      <dgm:spPr/>
    </dgm:pt>
    <dgm:pt modelId="{45CB9B33-39E6-42E6-978A-200459584E04}" type="pres">
      <dgm:prSet presAssocID="{B2A2CD59-E937-49EF-BE5E-287D83B9E87A}" presName="accent_1" presStyleCnt="0"/>
      <dgm:spPr/>
    </dgm:pt>
    <dgm:pt modelId="{E06D3749-0FBD-401A-AF5F-0F10F654A3E9}" type="pres">
      <dgm:prSet presAssocID="{B2A2CD59-E937-49EF-BE5E-287D83B9E87A}" presName="accentRepeatNode" presStyleLbl="solidFgAcc1" presStyleIdx="0" presStyleCnt="3"/>
      <dgm:spPr/>
    </dgm:pt>
    <dgm:pt modelId="{9D5E33AC-E81C-4BB6-AE0B-2B72D9125286}" type="pres">
      <dgm:prSet presAssocID="{52B02298-98C3-4A85-8844-F6DC37A59C5E}" presName="text_2" presStyleLbl="node1" presStyleIdx="1" presStyleCnt="3">
        <dgm:presLayoutVars>
          <dgm:bulletEnabled val="1"/>
        </dgm:presLayoutVars>
      </dgm:prSet>
      <dgm:spPr/>
    </dgm:pt>
    <dgm:pt modelId="{C9888682-3F40-44E9-ADD1-EF80DC266A89}" type="pres">
      <dgm:prSet presAssocID="{52B02298-98C3-4A85-8844-F6DC37A59C5E}" presName="accent_2" presStyleCnt="0"/>
      <dgm:spPr/>
    </dgm:pt>
    <dgm:pt modelId="{3EAF9E5E-4226-4B6A-A8E8-85173878AEE7}" type="pres">
      <dgm:prSet presAssocID="{52B02298-98C3-4A85-8844-F6DC37A59C5E}" presName="accentRepeatNode" presStyleLbl="solidFgAcc1" presStyleIdx="1" presStyleCnt="3"/>
      <dgm:spPr/>
    </dgm:pt>
    <dgm:pt modelId="{27A444B0-C61C-4745-A541-6D35FEC2F404}" type="pres">
      <dgm:prSet presAssocID="{B39FC480-F354-450D-805A-4C3EEA69861F}" presName="text_3" presStyleLbl="node1" presStyleIdx="2" presStyleCnt="3">
        <dgm:presLayoutVars>
          <dgm:bulletEnabled val="1"/>
        </dgm:presLayoutVars>
      </dgm:prSet>
      <dgm:spPr/>
    </dgm:pt>
    <dgm:pt modelId="{D3690457-7571-42BC-94F8-0087C91445EC}" type="pres">
      <dgm:prSet presAssocID="{B39FC480-F354-450D-805A-4C3EEA69861F}" presName="accent_3" presStyleCnt="0"/>
      <dgm:spPr/>
    </dgm:pt>
    <dgm:pt modelId="{83BBE746-71DC-40E8-8A10-06E4B03439C0}" type="pres">
      <dgm:prSet presAssocID="{B39FC480-F354-450D-805A-4C3EEA69861F}" presName="accentRepeatNode" presStyleLbl="solidFgAcc1" presStyleIdx="2" presStyleCnt="3"/>
      <dgm:spPr/>
    </dgm:pt>
  </dgm:ptLst>
  <dgm:cxnLst>
    <dgm:cxn modelId="{68056507-54B5-483F-8DDD-4403FC421910}" type="presOf" srcId="{B39FC480-F354-450D-805A-4C3EEA69861F}" destId="{27A444B0-C61C-4745-A541-6D35FEC2F404}" srcOrd="0" destOrd="0" presId="urn:microsoft.com/office/officeart/2008/layout/VerticalCurvedList"/>
    <dgm:cxn modelId="{79A73F15-97BA-4E3F-AAAC-587162558AE4}" srcId="{E01ECA25-DD18-42DC-844C-2EA7B943F299}" destId="{B2A2CD59-E937-49EF-BE5E-287D83B9E87A}" srcOrd="0" destOrd="0" parTransId="{26D8F426-536F-4E93-9F94-6A72BE08314B}" sibTransId="{9D3B9F9C-81F3-4626-BCB0-D3EC726CDFCF}"/>
    <dgm:cxn modelId="{08276137-1FF5-4642-B3C6-BEF4A793024A}" type="presOf" srcId="{9D3B9F9C-81F3-4626-BCB0-D3EC726CDFCF}" destId="{5321042B-EFF3-476E-8414-9BA3BC9BAC36}" srcOrd="0" destOrd="0" presId="urn:microsoft.com/office/officeart/2008/layout/VerticalCurvedList"/>
    <dgm:cxn modelId="{66FE6F40-D1A0-4CC6-926A-7D205F60228A}" srcId="{E01ECA25-DD18-42DC-844C-2EA7B943F299}" destId="{B39FC480-F354-450D-805A-4C3EEA69861F}" srcOrd="2" destOrd="0" parTransId="{FAF3A12E-A3C4-4BD7-8F87-8C8B04E47828}" sibTransId="{1FBBF013-906F-4260-9A5C-EC8E5384DA22}"/>
    <dgm:cxn modelId="{05406153-9C56-483A-B662-C265F5BF2334}" type="presOf" srcId="{B2A2CD59-E937-49EF-BE5E-287D83B9E87A}" destId="{5D339FB9-72D3-40D9-9CAD-2DF7E0099DBD}" srcOrd="0" destOrd="0" presId="urn:microsoft.com/office/officeart/2008/layout/VerticalCurvedList"/>
    <dgm:cxn modelId="{7413E69D-91B2-406A-B61E-46FF59712E37}" type="presOf" srcId="{52B02298-98C3-4A85-8844-F6DC37A59C5E}" destId="{9D5E33AC-E81C-4BB6-AE0B-2B72D9125286}" srcOrd="0" destOrd="0" presId="urn:microsoft.com/office/officeart/2008/layout/VerticalCurvedList"/>
    <dgm:cxn modelId="{FBD6C5E8-F56C-441A-A4B4-659F6B19B26A}" srcId="{E01ECA25-DD18-42DC-844C-2EA7B943F299}" destId="{52B02298-98C3-4A85-8844-F6DC37A59C5E}" srcOrd="1" destOrd="0" parTransId="{2ECA5B8A-9BD5-4991-9F5D-0B92601EA5DA}" sibTransId="{999853BF-9B3A-48AE-AF1A-0E71FA2D2B3D}"/>
    <dgm:cxn modelId="{EB1F88F7-2EEB-4887-889F-A9E3C4583F12}" type="presOf" srcId="{E01ECA25-DD18-42DC-844C-2EA7B943F299}" destId="{1762D81C-2702-4D37-8EFA-E09EC0DB2BFE}" srcOrd="0" destOrd="0" presId="urn:microsoft.com/office/officeart/2008/layout/VerticalCurvedList"/>
    <dgm:cxn modelId="{F02F195E-71C9-41F6-96F9-2FD246F32787}" type="presParOf" srcId="{1762D81C-2702-4D37-8EFA-E09EC0DB2BFE}" destId="{FAB6A0D3-8EE9-4B8A-92B9-07D873345C6E}" srcOrd="0" destOrd="0" presId="urn:microsoft.com/office/officeart/2008/layout/VerticalCurvedList"/>
    <dgm:cxn modelId="{3B45EB90-9BC6-4962-9C35-E5D3C1AAF845}" type="presParOf" srcId="{FAB6A0D3-8EE9-4B8A-92B9-07D873345C6E}" destId="{265B7A59-A767-4549-A9ED-7416A7923DA1}" srcOrd="0" destOrd="0" presId="urn:microsoft.com/office/officeart/2008/layout/VerticalCurvedList"/>
    <dgm:cxn modelId="{2E548EC5-ECCB-4A7F-9601-3354478A5210}" type="presParOf" srcId="{265B7A59-A767-4549-A9ED-7416A7923DA1}" destId="{3B15334B-1E08-492D-9C2C-8C5CBED39AFF}" srcOrd="0" destOrd="0" presId="urn:microsoft.com/office/officeart/2008/layout/VerticalCurvedList"/>
    <dgm:cxn modelId="{130AC0F6-CDCF-4C75-9415-F9CF63F38916}" type="presParOf" srcId="{265B7A59-A767-4549-A9ED-7416A7923DA1}" destId="{5321042B-EFF3-476E-8414-9BA3BC9BAC36}" srcOrd="1" destOrd="0" presId="urn:microsoft.com/office/officeart/2008/layout/VerticalCurvedList"/>
    <dgm:cxn modelId="{9EBB7DCA-8820-4A8C-8D26-56AAA57AE3B4}" type="presParOf" srcId="{265B7A59-A767-4549-A9ED-7416A7923DA1}" destId="{810B38D6-361A-4962-961E-C3CCB17CFC4F}" srcOrd="2" destOrd="0" presId="urn:microsoft.com/office/officeart/2008/layout/VerticalCurvedList"/>
    <dgm:cxn modelId="{358DE023-9080-4B12-831A-6C645D4F4309}" type="presParOf" srcId="{265B7A59-A767-4549-A9ED-7416A7923DA1}" destId="{63C4E3CD-A39F-41AE-B90D-EEF306735FE8}" srcOrd="3" destOrd="0" presId="urn:microsoft.com/office/officeart/2008/layout/VerticalCurvedList"/>
    <dgm:cxn modelId="{7AB78BE5-1D09-4528-9484-C57DB6640F42}" type="presParOf" srcId="{FAB6A0D3-8EE9-4B8A-92B9-07D873345C6E}" destId="{5D339FB9-72D3-40D9-9CAD-2DF7E0099DBD}" srcOrd="1" destOrd="0" presId="urn:microsoft.com/office/officeart/2008/layout/VerticalCurvedList"/>
    <dgm:cxn modelId="{924FF8F3-B0C5-4153-8345-696783CFF94D}" type="presParOf" srcId="{FAB6A0D3-8EE9-4B8A-92B9-07D873345C6E}" destId="{45CB9B33-39E6-42E6-978A-200459584E04}" srcOrd="2" destOrd="0" presId="urn:microsoft.com/office/officeart/2008/layout/VerticalCurvedList"/>
    <dgm:cxn modelId="{940062AE-70A4-4C92-A61D-2B91C8D48243}" type="presParOf" srcId="{45CB9B33-39E6-42E6-978A-200459584E04}" destId="{E06D3749-0FBD-401A-AF5F-0F10F654A3E9}" srcOrd="0" destOrd="0" presId="urn:microsoft.com/office/officeart/2008/layout/VerticalCurvedList"/>
    <dgm:cxn modelId="{0E4DBF68-1B08-4412-B513-53A29D1C4BB2}" type="presParOf" srcId="{FAB6A0D3-8EE9-4B8A-92B9-07D873345C6E}" destId="{9D5E33AC-E81C-4BB6-AE0B-2B72D9125286}" srcOrd="3" destOrd="0" presId="urn:microsoft.com/office/officeart/2008/layout/VerticalCurvedList"/>
    <dgm:cxn modelId="{D805D777-559A-44B2-9552-7B2C2BE15C8C}" type="presParOf" srcId="{FAB6A0D3-8EE9-4B8A-92B9-07D873345C6E}" destId="{C9888682-3F40-44E9-ADD1-EF80DC266A89}" srcOrd="4" destOrd="0" presId="urn:microsoft.com/office/officeart/2008/layout/VerticalCurvedList"/>
    <dgm:cxn modelId="{D92B0DEB-D15A-46E3-9C89-FC0DFF2EC65C}" type="presParOf" srcId="{C9888682-3F40-44E9-ADD1-EF80DC266A89}" destId="{3EAF9E5E-4226-4B6A-A8E8-85173878AEE7}" srcOrd="0" destOrd="0" presId="urn:microsoft.com/office/officeart/2008/layout/VerticalCurvedList"/>
    <dgm:cxn modelId="{926B755B-5A1A-4B27-8B1A-122B65B43D85}" type="presParOf" srcId="{FAB6A0D3-8EE9-4B8A-92B9-07D873345C6E}" destId="{27A444B0-C61C-4745-A541-6D35FEC2F404}" srcOrd="5" destOrd="0" presId="urn:microsoft.com/office/officeart/2008/layout/VerticalCurvedList"/>
    <dgm:cxn modelId="{89E4C1F5-447A-4494-BDE9-48207EC360D9}" type="presParOf" srcId="{FAB6A0D3-8EE9-4B8A-92B9-07D873345C6E}" destId="{D3690457-7571-42BC-94F8-0087C91445EC}" srcOrd="6" destOrd="0" presId="urn:microsoft.com/office/officeart/2008/layout/VerticalCurvedList"/>
    <dgm:cxn modelId="{0657B88B-2808-4423-AE5B-BFCEE2998920}" type="presParOf" srcId="{D3690457-7571-42BC-94F8-0087C91445EC}" destId="{83BBE746-71DC-40E8-8A10-06E4B03439C0}"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2F9653E-015B-4EF6-8FFC-F574247A7BEC}" type="doc">
      <dgm:prSet loTypeId="urn:microsoft.com/office/officeart/2005/8/layout/arrow2" loCatId="process" qsTypeId="urn:microsoft.com/office/officeart/2005/8/quickstyle/simple1" qsCatId="simple" csTypeId="urn:microsoft.com/office/officeart/2005/8/colors/accent1_2" csCatId="accent1" phldr="1"/>
      <dgm:spPr/>
      <dgm:t>
        <a:bodyPr/>
        <a:lstStyle/>
        <a:p>
          <a:endParaRPr lang="en-US"/>
        </a:p>
      </dgm:t>
    </dgm:pt>
    <dgm:pt modelId="{3E56B351-8505-41AB-92AE-FF41DFEB1FC8}">
      <dgm:prSet phldrT="[Text]"/>
      <dgm:spPr/>
      <dgm:t>
        <a:bodyPr/>
        <a:lstStyle/>
        <a:p>
          <a:pPr algn="ctr"/>
          <a:r>
            <a:rPr lang="en-US" b="1" dirty="0"/>
            <a:t>18 months from the end of the assessment year in which the income was first [for assessment year 2018-19</a:t>
          </a:r>
        </a:p>
      </dgm:t>
    </dgm:pt>
    <dgm:pt modelId="{1A6DDD6B-DCC6-4066-A95E-3EA631E324B1}" type="parTrans" cxnId="{D3B9AD9C-C344-46EA-A48B-6AC5D36631AB}">
      <dgm:prSet/>
      <dgm:spPr/>
      <dgm:t>
        <a:bodyPr/>
        <a:lstStyle/>
        <a:p>
          <a:endParaRPr lang="en-US"/>
        </a:p>
      </dgm:t>
    </dgm:pt>
    <dgm:pt modelId="{6F65BF3F-5295-4552-950E-845E5FD10E03}" type="sibTrans" cxnId="{D3B9AD9C-C344-46EA-A48B-6AC5D36631AB}">
      <dgm:prSet/>
      <dgm:spPr/>
      <dgm:t>
        <a:bodyPr/>
        <a:lstStyle/>
        <a:p>
          <a:endParaRPr lang="en-US"/>
        </a:p>
      </dgm:t>
    </dgm:pt>
    <dgm:pt modelId="{035C4D2D-C021-4470-80BE-72EB15FF9447}">
      <dgm:prSet phldrT="[Text]"/>
      <dgm:spPr/>
      <dgm:t>
        <a:bodyPr/>
        <a:lstStyle/>
        <a:p>
          <a:pPr algn="ctr"/>
          <a:r>
            <a:rPr lang="en-US" b="1" dirty="0"/>
            <a:t>12 months from the end of the assessment year in which the income was first assessable [Applicable for assessment year 2019-20 and assessment year 2020- 21]</a:t>
          </a:r>
        </a:p>
      </dgm:t>
    </dgm:pt>
    <dgm:pt modelId="{980CD2D0-BF96-45BC-B34C-B7B72CCB1D61}" type="parTrans" cxnId="{6E17B5FF-7900-45D2-93BA-B82B0038EC1A}">
      <dgm:prSet/>
      <dgm:spPr/>
      <dgm:t>
        <a:bodyPr/>
        <a:lstStyle/>
        <a:p>
          <a:endParaRPr lang="en-US"/>
        </a:p>
      </dgm:t>
    </dgm:pt>
    <dgm:pt modelId="{5BB65402-4B4B-4303-B60D-7444557E90B3}" type="sibTrans" cxnId="{6E17B5FF-7900-45D2-93BA-B82B0038EC1A}">
      <dgm:prSet/>
      <dgm:spPr/>
      <dgm:t>
        <a:bodyPr/>
        <a:lstStyle/>
        <a:p>
          <a:endParaRPr lang="en-US"/>
        </a:p>
      </dgm:t>
    </dgm:pt>
    <dgm:pt modelId="{7B38F145-D38E-41B3-8087-F1D4034854FC}">
      <dgm:prSet phldrT="[Text]"/>
      <dgm:spPr/>
      <dgm:t>
        <a:bodyPr/>
        <a:lstStyle/>
        <a:p>
          <a:pPr algn="ctr"/>
          <a:r>
            <a:rPr lang="en-US" b="1" dirty="0"/>
            <a:t>Within 9 months from end of the assessment year in which income was first [Applicable for assessment year 2021-22 and onwards]</a:t>
          </a:r>
        </a:p>
      </dgm:t>
    </dgm:pt>
    <dgm:pt modelId="{A5FA4EFD-4C26-46D1-A088-F4CC44B5B8B9}" type="parTrans" cxnId="{498B4021-CE6C-450D-8444-09B900817D7D}">
      <dgm:prSet/>
      <dgm:spPr/>
      <dgm:t>
        <a:bodyPr/>
        <a:lstStyle/>
        <a:p>
          <a:endParaRPr lang="en-US"/>
        </a:p>
      </dgm:t>
    </dgm:pt>
    <dgm:pt modelId="{A2D404EA-81BF-437B-888E-F4CF4B52E8AC}" type="sibTrans" cxnId="{498B4021-CE6C-450D-8444-09B900817D7D}">
      <dgm:prSet/>
      <dgm:spPr/>
      <dgm:t>
        <a:bodyPr/>
        <a:lstStyle/>
        <a:p>
          <a:endParaRPr lang="en-US"/>
        </a:p>
      </dgm:t>
    </dgm:pt>
    <dgm:pt modelId="{F3F661CE-FB66-4081-BE5C-D2151E5C19C0}" type="pres">
      <dgm:prSet presAssocID="{72F9653E-015B-4EF6-8FFC-F574247A7BEC}" presName="arrowDiagram" presStyleCnt="0">
        <dgm:presLayoutVars>
          <dgm:chMax val="5"/>
          <dgm:dir/>
          <dgm:resizeHandles val="exact"/>
        </dgm:presLayoutVars>
      </dgm:prSet>
      <dgm:spPr/>
    </dgm:pt>
    <dgm:pt modelId="{EE5FD800-3BFF-423A-AB07-7DF93AC3849A}" type="pres">
      <dgm:prSet presAssocID="{72F9653E-015B-4EF6-8FFC-F574247A7BEC}" presName="arrow" presStyleLbl="bgShp" presStyleIdx="0" presStyleCnt="1" custLinFactNeighborX="-6903" custLinFactNeighborY="-17910"/>
      <dgm:spPr/>
    </dgm:pt>
    <dgm:pt modelId="{873BF7CA-94D3-452B-8999-B65221B9F0BD}" type="pres">
      <dgm:prSet presAssocID="{72F9653E-015B-4EF6-8FFC-F574247A7BEC}" presName="arrowDiagram3" presStyleCnt="0"/>
      <dgm:spPr/>
    </dgm:pt>
    <dgm:pt modelId="{3E725A7F-3A64-44C5-97ED-FFA8B14B1B09}" type="pres">
      <dgm:prSet presAssocID="{3E56B351-8505-41AB-92AE-FF41DFEB1FC8}" presName="bullet3a" presStyleLbl="node1" presStyleIdx="0" presStyleCnt="3" custLinFactNeighborX="42934" custLinFactNeighborY="-93403"/>
      <dgm:spPr/>
    </dgm:pt>
    <dgm:pt modelId="{D7C3D234-65DA-456D-945C-7F745013E4AD}" type="pres">
      <dgm:prSet presAssocID="{3E56B351-8505-41AB-92AE-FF41DFEB1FC8}" presName="textBox3a" presStyleLbl="revTx" presStyleIdx="0" presStyleCnt="3" custScaleX="126817" custLinFactNeighborX="-11633" custLinFactNeighborY="-458">
        <dgm:presLayoutVars>
          <dgm:bulletEnabled val="1"/>
        </dgm:presLayoutVars>
      </dgm:prSet>
      <dgm:spPr/>
    </dgm:pt>
    <dgm:pt modelId="{F9989A7F-80B3-425F-A3F4-0495F6B4EFCF}" type="pres">
      <dgm:prSet presAssocID="{035C4D2D-C021-4470-80BE-72EB15FF9447}" presName="bullet3b" presStyleLbl="node1" presStyleIdx="1" presStyleCnt="3"/>
      <dgm:spPr/>
    </dgm:pt>
    <dgm:pt modelId="{439AE9E6-A09C-4F71-AAE8-1D3F7EF7CD5B}" type="pres">
      <dgm:prSet presAssocID="{035C4D2D-C021-4470-80BE-72EB15FF9447}" presName="textBox3b" presStyleLbl="revTx" presStyleIdx="1" presStyleCnt="3">
        <dgm:presLayoutVars>
          <dgm:bulletEnabled val="1"/>
        </dgm:presLayoutVars>
      </dgm:prSet>
      <dgm:spPr/>
    </dgm:pt>
    <dgm:pt modelId="{39778489-6B2B-4728-A47C-3858E5283E9C}" type="pres">
      <dgm:prSet presAssocID="{7B38F145-D38E-41B3-8087-F1D4034854FC}" presName="bullet3c" presStyleLbl="node1" presStyleIdx="2" presStyleCnt="3"/>
      <dgm:spPr/>
    </dgm:pt>
    <dgm:pt modelId="{5C4FEA02-6447-4B40-83E8-E288E4785F60}" type="pres">
      <dgm:prSet presAssocID="{7B38F145-D38E-41B3-8087-F1D4034854FC}" presName="textBox3c" presStyleLbl="revTx" presStyleIdx="2" presStyleCnt="3" custLinFactNeighborX="4755" custLinFactNeighborY="209">
        <dgm:presLayoutVars>
          <dgm:bulletEnabled val="1"/>
        </dgm:presLayoutVars>
      </dgm:prSet>
      <dgm:spPr/>
    </dgm:pt>
  </dgm:ptLst>
  <dgm:cxnLst>
    <dgm:cxn modelId="{E3EC781D-7792-4DB7-90C3-F6A9F9F2D516}" type="presOf" srcId="{3E56B351-8505-41AB-92AE-FF41DFEB1FC8}" destId="{D7C3D234-65DA-456D-945C-7F745013E4AD}" srcOrd="0" destOrd="0" presId="urn:microsoft.com/office/officeart/2005/8/layout/arrow2"/>
    <dgm:cxn modelId="{498B4021-CE6C-450D-8444-09B900817D7D}" srcId="{72F9653E-015B-4EF6-8FFC-F574247A7BEC}" destId="{7B38F145-D38E-41B3-8087-F1D4034854FC}" srcOrd="2" destOrd="0" parTransId="{A5FA4EFD-4C26-46D1-A088-F4CC44B5B8B9}" sibTransId="{A2D404EA-81BF-437B-888E-F4CF4B52E8AC}"/>
    <dgm:cxn modelId="{D272B328-2AC4-4E60-907C-DFA2B18A16D8}" type="presOf" srcId="{7B38F145-D38E-41B3-8087-F1D4034854FC}" destId="{5C4FEA02-6447-4B40-83E8-E288E4785F60}" srcOrd="0" destOrd="0" presId="urn:microsoft.com/office/officeart/2005/8/layout/arrow2"/>
    <dgm:cxn modelId="{F5F8615F-A2AB-421C-A1AA-08B17B0B7799}" type="presOf" srcId="{035C4D2D-C021-4470-80BE-72EB15FF9447}" destId="{439AE9E6-A09C-4F71-AAE8-1D3F7EF7CD5B}" srcOrd="0" destOrd="0" presId="urn:microsoft.com/office/officeart/2005/8/layout/arrow2"/>
    <dgm:cxn modelId="{D3B9AD9C-C344-46EA-A48B-6AC5D36631AB}" srcId="{72F9653E-015B-4EF6-8FFC-F574247A7BEC}" destId="{3E56B351-8505-41AB-92AE-FF41DFEB1FC8}" srcOrd="0" destOrd="0" parTransId="{1A6DDD6B-DCC6-4066-A95E-3EA631E324B1}" sibTransId="{6F65BF3F-5295-4552-950E-845E5FD10E03}"/>
    <dgm:cxn modelId="{073802B8-0856-4BDD-AD5A-3CCA1D254051}" type="presOf" srcId="{72F9653E-015B-4EF6-8FFC-F574247A7BEC}" destId="{F3F661CE-FB66-4081-BE5C-D2151E5C19C0}" srcOrd="0" destOrd="0" presId="urn:microsoft.com/office/officeart/2005/8/layout/arrow2"/>
    <dgm:cxn modelId="{6E17B5FF-7900-45D2-93BA-B82B0038EC1A}" srcId="{72F9653E-015B-4EF6-8FFC-F574247A7BEC}" destId="{035C4D2D-C021-4470-80BE-72EB15FF9447}" srcOrd="1" destOrd="0" parTransId="{980CD2D0-BF96-45BC-B34C-B7B72CCB1D61}" sibTransId="{5BB65402-4B4B-4303-B60D-7444557E90B3}"/>
    <dgm:cxn modelId="{808FD1A2-4F05-4C08-B3FF-3BEC73475F21}" type="presParOf" srcId="{F3F661CE-FB66-4081-BE5C-D2151E5C19C0}" destId="{EE5FD800-3BFF-423A-AB07-7DF93AC3849A}" srcOrd="0" destOrd="0" presId="urn:microsoft.com/office/officeart/2005/8/layout/arrow2"/>
    <dgm:cxn modelId="{D5B32AC4-6D62-46F7-8A8A-925D8732BD4F}" type="presParOf" srcId="{F3F661CE-FB66-4081-BE5C-D2151E5C19C0}" destId="{873BF7CA-94D3-452B-8999-B65221B9F0BD}" srcOrd="1" destOrd="0" presId="urn:microsoft.com/office/officeart/2005/8/layout/arrow2"/>
    <dgm:cxn modelId="{25C8A846-4898-4202-95A6-3FF59AEAB157}" type="presParOf" srcId="{873BF7CA-94D3-452B-8999-B65221B9F0BD}" destId="{3E725A7F-3A64-44C5-97ED-FFA8B14B1B09}" srcOrd="0" destOrd="0" presId="urn:microsoft.com/office/officeart/2005/8/layout/arrow2"/>
    <dgm:cxn modelId="{A3DC9A99-A69B-43E4-85AA-134C34AA150A}" type="presParOf" srcId="{873BF7CA-94D3-452B-8999-B65221B9F0BD}" destId="{D7C3D234-65DA-456D-945C-7F745013E4AD}" srcOrd="1" destOrd="0" presId="urn:microsoft.com/office/officeart/2005/8/layout/arrow2"/>
    <dgm:cxn modelId="{5142305B-A155-49E1-8FDB-6EAF8426EEF7}" type="presParOf" srcId="{873BF7CA-94D3-452B-8999-B65221B9F0BD}" destId="{F9989A7F-80B3-425F-A3F4-0495F6B4EFCF}" srcOrd="2" destOrd="0" presId="urn:microsoft.com/office/officeart/2005/8/layout/arrow2"/>
    <dgm:cxn modelId="{466DBE26-5C8F-419D-93A2-7684DF4D1884}" type="presParOf" srcId="{873BF7CA-94D3-452B-8999-B65221B9F0BD}" destId="{439AE9E6-A09C-4F71-AAE8-1D3F7EF7CD5B}" srcOrd="3" destOrd="0" presId="urn:microsoft.com/office/officeart/2005/8/layout/arrow2"/>
    <dgm:cxn modelId="{70D3AD9F-816B-45F5-BA2F-454EFA8E5565}" type="presParOf" srcId="{873BF7CA-94D3-452B-8999-B65221B9F0BD}" destId="{39778489-6B2B-4728-A47C-3858E5283E9C}" srcOrd="4" destOrd="0" presId="urn:microsoft.com/office/officeart/2005/8/layout/arrow2"/>
    <dgm:cxn modelId="{C2E2CB2F-D583-4DEA-99AE-9F51A21FB666}" type="presParOf" srcId="{873BF7CA-94D3-452B-8999-B65221B9F0BD}" destId="{5C4FEA02-6447-4B40-83E8-E288E4785F60}" srcOrd="5"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7AEB5C5-4F28-4D1A-B32D-CDD0D9C787D0}"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911543B8-5865-4682-973D-F068042060AD}">
      <dgm:prSet custT="1"/>
      <dgm:spPr/>
      <dgm:t>
        <a:bodyPr/>
        <a:lstStyle/>
        <a:p>
          <a:r>
            <a:rPr lang="en-US" sz="2400" dirty="0">
              <a:latin typeface="Garamond" panose="02020404030301010803" pitchFamily="18" charset="0"/>
            </a:rPr>
            <a:t>Robust &amp; secure data servers for storage of data  gathered at level of </a:t>
          </a:r>
          <a:r>
            <a:rPr lang="en-US" sz="2400" dirty="0" err="1">
              <a:latin typeface="Garamond" panose="02020404030301010803" pitchFamily="18" charset="0"/>
            </a:rPr>
            <a:t>NeAC</a:t>
          </a:r>
          <a:r>
            <a:rPr lang="en-US" sz="2400" dirty="0">
              <a:latin typeface="Garamond" panose="02020404030301010803" pitchFamily="18" charset="0"/>
            </a:rPr>
            <a:t> &amp; </a:t>
          </a:r>
          <a:r>
            <a:rPr lang="en-US" sz="2400" dirty="0" err="1">
              <a:latin typeface="Garamond" panose="02020404030301010803" pitchFamily="18" charset="0"/>
            </a:rPr>
            <a:t>ReACs</a:t>
          </a:r>
          <a:endParaRPr lang="en-US" sz="2400" dirty="0">
            <a:latin typeface="Garamond" panose="02020404030301010803" pitchFamily="18" charset="0"/>
          </a:endParaRPr>
        </a:p>
      </dgm:t>
    </dgm:pt>
    <dgm:pt modelId="{481B7668-0508-4930-892A-65ED84E80902}" type="parTrans" cxnId="{F5C06B7A-448E-4A55-BDDE-AABF8DBEE729}">
      <dgm:prSet/>
      <dgm:spPr/>
      <dgm:t>
        <a:bodyPr/>
        <a:lstStyle/>
        <a:p>
          <a:endParaRPr lang="en-US"/>
        </a:p>
      </dgm:t>
    </dgm:pt>
    <dgm:pt modelId="{BA67CFAF-82B3-44E6-BBCE-1DD7BFF8B7DB}" type="sibTrans" cxnId="{F5C06B7A-448E-4A55-BDDE-AABF8DBEE729}">
      <dgm:prSet/>
      <dgm:spPr/>
      <dgm:t>
        <a:bodyPr/>
        <a:lstStyle/>
        <a:p>
          <a:endParaRPr lang="en-US"/>
        </a:p>
      </dgm:t>
    </dgm:pt>
    <dgm:pt modelId="{5DDF5AFC-6ACD-4ABC-B839-91BDF123291C}">
      <dgm:prSet custT="1"/>
      <dgm:spPr/>
      <dgm:t>
        <a:bodyPr/>
        <a:lstStyle/>
        <a:p>
          <a:r>
            <a:rPr lang="en-US" sz="2400">
              <a:latin typeface="Garamond" panose="02020404030301010803" pitchFamily="18" charset="0"/>
            </a:rPr>
            <a:t>Requisite Internet band width &amp; secured  communication channels for implementation</a:t>
          </a:r>
        </a:p>
      </dgm:t>
    </dgm:pt>
    <dgm:pt modelId="{5FB4B77C-9F3B-41A2-A0FD-6105F66AC70C}" type="parTrans" cxnId="{0C08189E-24F9-4611-8DF4-5563EB59F6A6}">
      <dgm:prSet/>
      <dgm:spPr/>
      <dgm:t>
        <a:bodyPr/>
        <a:lstStyle/>
        <a:p>
          <a:endParaRPr lang="en-US"/>
        </a:p>
      </dgm:t>
    </dgm:pt>
    <dgm:pt modelId="{B13DCD2C-8F22-48F7-9386-5CE41E375796}" type="sibTrans" cxnId="{0C08189E-24F9-4611-8DF4-5563EB59F6A6}">
      <dgm:prSet/>
      <dgm:spPr/>
      <dgm:t>
        <a:bodyPr/>
        <a:lstStyle/>
        <a:p>
          <a:endParaRPr lang="en-US"/>
        </a:p>
      </dgm:t>
    </dgm:pt>
    <dgm:pt modelId="{E82B83B1-E03A-4039-B1EE-1CCB6654421F}">
      <dgm:prSet custT="1"/>
      <dgm:spPr/>
      <dgm:t>
        <a:bodyPr/>
        <a:lstStyle/>
        <a:p>
          <a:r>
            <a:rPr lang="en-US" sz="2400">
              <a:latin typeface="Garamond" panose="02020404030301010803" pitchFamily="18" charset="0"/>
            </a:rPr>
            <a:t>Availability/Development of facilities to support  video conferencing and/or video telephony</a:t>
          </a:r>
        </a:p>
      </dgm:t>
    </dgm:pt>
    <dgm:pt modelId="{B92199ED-1F71-4057-914B-64C929D55D34}" type="parTrans" cxnId="{EA5EA0AB-F316-4E64-BC9D-03B28FDF76AF}">
      <dgm:prSet/>
      <dgm:spPr/>
      <dgm:t>
        <a:bodyPr/>
        <a:lstStyle/>
        <a:p>
          <a:endParaRPr lang="en-US"/>
        </a:p>
      </dgm:t>
    </dgm:pt>
    <dgm:pt modelId="{ABF7A23C-B383-4494-96C2-762C0222650E}" type="sibTrans" cxnId="{EA5EA0AB-F316-4E64-BC9D-03B28FDF76AF}">
      <dgm:prSet/>
      <dgm:spPr/>
      <dgm:t>
        <a:bodyPr/>
        <a:lstStyle/>
        <a:p>
          <a:endParaRPr lang="en-US"/>
        </a:p>
      </dgm:t>
    </dgm:pt>
    <dgm:pt modelId="{A06EB5FE-EFA5-42D3-B06D-400A1316C7C1}">
      <dgm:prSet custT="1"/>
      <dgm:spPr/>
      <dgm:t>
        <a:bodyPr/>
        <a:lstStyle/>
        <a:p>
          <a:r>
            <a:rPr lang="en-US" sz="2400">
              <a:latin typeface="Garamond" panose="02020404030301010803" pitchFamily="18" charset="0"/>
            </a:rPr>
            <a:t>Capability of handling bulk submission online  and resolving real time technical glitches</a:t>
          </a:r>
        </a:p>
      </dgm:t>
    </dgm:pt>
    <dgm:pt modelId="{E3123104-AAB4-4CF0-8F36-03F2C828AE6F}" type="parTrans" cxnId="{33BD5EB8-FCE2-485C-A205-FCE070018723}">
      <dgm:prSet/>
      <dgm:spPr/>
      <dgm:t>
        <a:bodyPr/>
        <a:lstStyle/>
        <a:p>
          <a:endParaRPr lang="en-US"/>
        </a:p>
      </dgm:t>
    </dgm:pt>
    <dgm:pt modelId="{D59F8B6C-221E-4423-A9F1-FA310F6FBEE1}" type="sibTrans" cxnId="{33BD5EB8-FCE2-485C-A205-FCE070018723}">
      <dgm:prSet/>
      <dgm:spPr/>
      <dgm:t>
        <a:bodyPr/>
        <a:lstStyle/>
        <a:p>
          <a:endParaRPr lang="en-US"/>
        </a:p>
      </dgm:t>
    </dgm:pt>
    <dgm:pt modelId="{ED761148-5232-4296-A59C-43F4C69A1268}">
      <dgm:prSet custT="1"/>
      <dgm:spPr/>
      <dgm:t>
        <a:bodyPr/>
        <a:lstStyle/>
        <a:p>
          <a:r>
            <a:rPr lang="en-US" sz="2400">
              <a:latin typeface="Garamond" panose="02020404030301010803" pitchFamily="18" charset="0"/>
            </a:rPr>
            <a:t>Development of systems for Automated  allocation of cases to ReACs.</a:t>
          </a:r>
        </a:p>
      </dgm:t>
    </dgm:pt>
    <dgm:pt modelId="{ACD40D60-D174-48B3-A4BB-7D9ED739900D}" type="parTrans" cxnId="{9BB0C9BE-5DCD-413E-932D-3CFB32F03C34}">
      <dgm:prSet/>
      <dgm:spPr/>
      <dgm:t>
        <a:bodyPr/>
        <a:lstStyle/>
        <a:p>
          <a:endParaRPr lang="en-US"/>
        </a:p>
      </dgm:t>
    </dgm:pt>
    <dgm:pt modelId="{D5A22EF8-F41F-4799-A6AB-36CB94FA1474}" type="sibTrans" cxnId="{9BB0C9BE-5DCD-413E-932D-3CFB32F03C34}">
      <dgm:prSet/>
      <dgm:spPr/>
      <dgm:t>
        <a:bodyPr/>
        <a:lstStyle/>
        <a:p>
          <a:endParaRPr lang="en-US"/>
        </a:p>
      </dgm:t>
    </dgm:pt>
    <dgm:pt modelId="{1165A8E1-FF4E-4D27-AC52-9EF16617308F}">
      <dgm:prSet custT="1"/>
      <dgm:spPr/>
      <dgm:t>
        <a:bodyPr/>
        <a:lstStyle/>
        <a:p>
          <a:r>
            <a:rPr lang="en-US" sz="2400">
              <a:latin typeface="Garamond" panose="02020404030301010803" pitchFamily="18" charset="0"/>
            </a:rPr>
            <a:t>Adequate training</a:t>
          </a:r>
        </a:p>
      </dgm:t>
    </dgm:pt>
    <dgm:pt modelId="{55294C74-9E84-4680-9F71-10601CD98718}" type="parTrans" cxnId="{5B63D706-C3CA-4DC3-9AD0-3CF049A1DCBC}">
      <dgm:prSet/>
      <dgm:spPr/>
      <dgm:t>
        <a:bodyPr/>
        <a:lstStyle/>
        <a:p>
          <a:endParaRPr lang="en-US"/>
        </a:p>
      </dgm:t>
    </dgm:pt>
    <dgm:pt modelId="{54E67EE1-B4D0-4CAB-81EF-AE9419863C0A}" type="sibTrans" cxnId="{5B63D706-C3CA-4DC3-9AD0-3CF049A1DCBC}">
      <dgm:prSet/>
      <dgm:spPr/>
      <dgm:t>
        <a:bodyPr/>
        <a:lstStyle/>
        <a:p>
          <a:endParaRPr lang="en-US"/>
        </a:p>
      </dgm:t>
    </dgm:pt>
    <dgm:pt modelId="{194FF232-4E4B-4AC6-A35F-295A7919612E}" type="pres">
      <dgm:prSet presAssocID="{77AEB5C5-4F28-4D1A-B32D-CDD0D9C787D0}" presName="linear" presStyleCnt="0">
        <dgm:presLayoutVars>
          <dgm:animLvl val="lvl"/>
          <dgm:resizeHandles val="exact"/>
        </dgm:presLayoutVars>
      </dgm:prSet>
      <dgm:spPr/>
    </dgm:pt>
    <dgm:pt modelId="{7D4FE820-6C70-4206-914C-A1C6645AA6F6}" type="pres">
      <dgm:prSet presAssocID="{911543B8-5865-4682-973D-F068042060AD}" presName="parentText" presStyleLbl="node1" presStyleIdx="0" presStyleCnt="6">
        <dgm:presLayoutVars>
          <dgm:chMax val="0"/>
          <dgm:bulletEnabled val="1"/>
        </dgm:presLayoutVars>
      </dgm:prSet>
      <dgm:spPr/>
    </dgm:pt>
    <dgm:pt modelId="{DAC0F881-57E3-497C-A0E9-BB01DF367505}" type="pres">
      <dgm:prSet presAssocID="{BA67CFAF-82B3-44E6-BBCE-1DD7BFF8B7DB}" presName="spacer" presStyleCnt="0"/>
      <dgm:spPr/>
    </dgm:pt>
    <dgm:pt modelId="{57012137-5583-4215-BC28-FA6C70F8028A}" type="pres">
      <dgm:prSet presAssocID="{5DDF5AFC-6ACD-4ABC-B839-91BDF123291C}" presName="parentText" presStyleLbl="node1" presStyleIdx="1" presStyleCnt="6">
        <dgm:presLayoutVars>
          <dgm:chMax val="0"/>
          <dgm:bulletEnabled val="1"/>
        </dgm:presLayoutVars>
      </dgm:prSet>
      <dgm:spPr/>
    </dgm:pt>
    <dgm:pt modelId="{D85979F5-AA73-4D51-A51C-02DD506078F9}" type="pres">
      <dgm:prSet presAssocID="{B13DCD2C-8F22-48F7-9386-5CE41E375796}" presName="spacer" presStyleCnt="0"/>
      <dgm:spPr/>
    </dgm:pt>
    <dgm:pt modelId="{20A2CA30-C6DC-4620-981A-3ED5F45A2579}" type="pres">
      <dgm:prSet presAssocID="{E82B83B1-E03A-4039-B1EE-1CCB6654421F}" presName="parentText" presStyleLbl="node1" presStyleIdx="2" presStyleCnt="6">
        <dgm:presLayoutVars>
          <dgm:chMax val="0"/>
          <dgm:bulletEnabled val="1"/>
        </dgm:presLayoutVars>
      </dgm:prSet>
      <dgm:spPr/>
    </dgm:pt>
    <dgm:pt modelId="{1D751A34-6904-4CE2-9E55-493FAC230B8F}" type="pres">
      <dgm:prSet presAssocID="{ABF7A23C-B383-4494-96C2-762C0222650E}" presName="spacer" presStyleCnt="0"/>
      <dgm:spPr/>
    </dgm:pt>
    <dgm:pt modelId="{77998CA0-BECC-442F-821A-E0C6E1494825}" type="pres">
      <dgm:prSet presAssocID="{A06EB5FE-EFA5-42D3-B06D-400A1316C7C1}" presName="parentText" presStyleLbl="node1" presStyleIdx="3" presStyleCnt="6">
        <dgm:presLayoutVars>
          <dgm:chMax val="0"/>
          <dgm:bulletEnabled val="1"/>
        </dgm:presLayoutVars>
      </dgm:prSet>
      <dgm:spPr/>
    </dgm:pt>
    <dgm:pt modelId="{A9CF266A-561E-49D4-B7E8-651E717C31DD}" type="pres">
      <dgm:prSet presAssocID="{D59F8B6C-221E-4423-A9F1-FA310F6FBEE1}" presName="spacer" presStyleCnt="0"/>
      <dgm:spPr/>
    </dgm:pt>
    <dgm:pt modelId="{B3A51F54-CAA9-4575-8F09-4FF06B2C69E5}" type="pres">
      <dgm:prSet presAssocID="{ED761148-5232-4296-A59C-43F4C69A1268}" presName="parentText" presStyleLbl="node1" presStyleIdx="4" presStyleCnt="6">
        <dgm:presLayoutVars>
          <dgm:chMax val="0"/>
          <dgm:bulletEnabled val="1"/>
        </dgm:presLayoutVars>
      </dgm:prSet>
      <dgm:spPr/>
    </dgm:pt>
    <dgm:pt modelId="{42B65DC7-C434-407D-8172-8A66C9452D91}" type="pres">
      <dgm:prSet presAssocID="{D5A22EF8-F41F-4799-A6AB-36CB94FA1474}" presName="spacer" presStyleCnt="0"/>
      <dgm:spPr/>
    </dgm:pt>
    <dgm:pt modelId="{90CE3529-369F-4C7D-9143-CF1C20F45370}" type="pres">
      <dgm:prSet presAssocID="{1165A8E1-FF4E-4D27-AC52-9EF16617308F}" presName="parentText" presStyleLbl="node1" presStyleIdx="5" presStyleCnt="6">
        <dgm:presLayoutVars>
          <dgm:chMax val="0"/>
          <dgm:bulletEnabled val="1"/>
        </dgm:presLayoutVars>
      </dgm:prSet>
      <dgm:spPr/>
    </dgm:pt>
  </dgm:ptLst>
  <dgm:cxnLst>
    <dgm:cxn modelId="{5B63D706-C3CA-4DC3-9AD0-3CF049A1DCBC}" srcId="{77AEB5C5-4F28-4D1A-B32D-CDD0D9C787D0}" destId="{1165A8E1-FF4E-4D27-AC52-9EF16617308F}" srcOrd="5" destOrd="0" parTransId="{55294C74-9E84-4680-9F71-10601CD98718}" sibTransId="{54E67EE1-B4D0-4CAB-81EF-AE9419863C0A}"/>
    <dgm:cxn modelId="{4CD34322-A196-405B-8E32-273F2E439FBD}" type="presOf" srcId="{E82B83B1-E03A-4039-B1EE-1CCB6654421F}" destId="{20A2CA30-C6DC-4620-981A-3ED5F45A2579}" srcOrd="0" destOrd="0" presId="urn:microsoft.com/office/officeart/2005/8/layout/vList2"/>
    <dgm:cxn modelId="{4356902D-15F6-4809-8D07-6CDA9C14BD06}" type="presOf" srcId="{A06EB5FE-EFA5-42D3-B06D-400A1316C7C1}" destId="{77998CA0-BECC-442F-821A-E0C6E1494825}" srcOrd="0" destOrd="0" presId="urn:microsoft.com/office/officeart/2005/8/layout/vList2"/>
    <dgm:cxn modelId="{C8C49B69-DFB8-4930-9B90-162F9885D40A}" type="presOf" srcId="{ED761148-5232-4296-A59C-43F4C69A1268}" destId="{B3A51F54-CAA9-4575-8F09-4FF06B2C69E5}" srcOrd="0" destOrd="0" presId="urn:microsoft.com/office/officeart/2005/8/layout/vList2"/>
    <dgm:cxn modelId="{82EFE44F-0794-4C86-BF81-B0B2EE872FF6}" type="presOf" srcId="{911543B8-5865-4682-973D-F068042060AD}" destId="{7D4FE820-6C70-4206-914C-A1C6645AA6F6}" srcOrd="0" destOrd="0" presId="urn:microsoft.com/office/officeart/2005/8/layout/vList2"/>
    <dgm:cxn modelId="{F5C06B7A-448E-4A55-BDDE-AABF8DBEE729}" srcId="{77AEB5C5-4F28-4D1A-B32D-CDD0D9C787D0}" destId="{911543B8-5865-4682-973D-F068042060AD}" srcOrd="0" destOrd="0" parTransId="{481B7668-0508-4930-892A-65ED84E80902}" sibTransId="{BA67CFAF-82B3-44E6-BBCE-1DD7BFF8B7DB}"/>
    <dgm:cxn modelId="{72D96388-CDB1-4AC4-A10D-38B419890F77}" type="presOf" srcId="{5DDF5AFC-6ACD-4ABC-B839-91BDF123291C}" destId="{57012137-5583-4215-BC28-FA6C70F8028A}" srcOrd="0" destOrd="0" presId="urn:microsoft.com/office/officeart/2005/8/layout/vList2"/>
    <dgm:cxn modelId="{0C08189E-24F9-4611-8DF4-5563EB59F6A6}" srcId="{77AEB5C5-4F28-4D1A-B32D-CDD0D9C787D0}" destId="{5DDF5AFC-6ACD-4ABC-B839-91BDF123291C}" srcOrd="1" destOrd="0" parTransId="{5FB4B77C-9F3B-41A2-A0FD-6105F66AC70C}" sibTransId="{B13DCD2C-8F22-48F7-9386-5CE41E375796}"/>
    <dgm:cxn modelId="{EA5EA0AB-F316-4E64-BC9D-03B28FDF76AF}" srcId="{77AEB5C5-4F28-4D1A-B32D-CDD0D9C787D0}" destId="{E82B83B1-E03A-4039-B1EE-1CCB6654421F}" srcOrd="2" destOrd="0" parTransId="{B92199ED-1F71-4057-914B-64C929D55D34}" sibTransId="{ABF7A23C-B383-4494-96C2-762C0222650E}"/>
    <dgm:cxn modelId="{33BD5EB8-FCE2-485C-A205-FCE070018723}" srcId="{77AEB5C5-4F28-4D1A-B32D-CDD0D9C787D0}" destId="{A06EB5FE-EFA5-42D3-B06D-400A1316C7C1}" srcOrd="3" destOrd="0" parTransId="{E3123104-AAB4-4CF0-8F36-03F2C828AE6F}" sibTransId="{D59F8B6C-221E-4423-A9F1-FA310F6FBEE1}"/>
    <dgm:cxn modelId="{9BB0C9BE-5DCD-413E-932D-3CFB32F03C34}" srcId="{77AEB5C5-4F28-4D1A-B32D-CDD0D9C787D0}" destId="{ED761148-5232-4296-A59C-43F4C69A1268}" srcOrd="4" destOrd="0" parTransId="{ACD40D60-D174-48B3-A4BB-7D9ED739900D}" sibTransId="{D5A22EF8-F41F-4799-A6AB-36CB94FA1474}"/>
    <dgm:cxn modelId="{BB76E5C8-77DE-4AF5-96B8-74C1918E4A0F}" type="presOf" srcId="{77AEB5C5-4F28-4D1A-B32D-CDD0D9C787D0}" destId="{194FF232-4E4B-4AC6-A35F-295A7919612E}" srcOrd="0" destOrd="0" presId="urn:microsoft.com/office/officeart/2005/8/layout/vList2"/>
    <dgm:cxn modelId="{5219A2E0-D2BC-4BE7-B96C-8F2606D6CA1B}" type="presOf" srcId="{1165A8E1-FF4E-4D27-AC52-9EF16617308F}" destId="{90CE3529-369F-4C7D-9143-CF1C20F45370}" srcOrd="0" destOrd="0" presId="urn:microsoft.com/office/officeart/2005/8/layout/vList2"/>
    <dgm:cxn modelId="{AECBE0F1-6B70-4B32-8FD9-684F72960BC9}" type="presParOf" srcId="{194FF232-4E4B-4AC6-A35F-295A7919612E}" destId="{7D4FE820-6C70-4206-914C-A1C6645AA6F6}" srcOrd="0" destOrd="0" presId="urn:microsoft.com/office/officeart/2005/8/layout/vList2"/>
    <dgm:cxn modelId="{6C62AD51-0FF4-4A39-B52A-B84C100457A4}" type="presParOf" srcId="{194FF232-4E4B-4AC6-A35F-295A7919612E}" destId="{DAC0F881-57E3-497C-A0E9-BB01DF367505}" srcOrd="1" destOrd="0" presId="urn:microsoft.com/office/officeart/2005/8/layout/vList2"/>
    <dgm:cxn modelId="{5D96381D-51D4-4163-B3E5-3B26487791B7}" type="presParOf" srcId="{194FF232-4E4B-4AC6-A35F-295A7919612E}" destId="{57012137-5583-4215-BC28-FA6C70F8028A}" srcOrd="2" destOrd="0" presId="urn:microsoft.com/office/officeart/2005/8/layout/vList2"/>
    <dgm:cxn modelId="{E34385AD-74E5-4EBA-82CE-92C45A5FEBD7}" type="presParOf" srcId="{194FF232-4E4B-4AC6-A35F-295A7919612E}" destId="{D85979F5-AA73-4D51-A51C-02DD506078F9}" srcOrd="3" destOrd="0" presId="urn:microsoft.com/office/officeart/2005/8/layout/vList2"/>
    <dgm:cxn modelId="{36E08C53-D626-4685-8BD1-0EE95D4C42AD}" type="presParOf" srcId="{194FF232-4E4B-4AC6-A35F-295A7919612E}" destId="{20A2CA30-C6DC-4620-981A-3ED5F45A2579}" srcOrd="4" destOrd="0" presId="urn:microsoft.com/office/officeart/2005/8/layout/vList2"/>
    <dgm:cxn modelId="{96A807A7-3419-41B7-9031-156533580507}" type="presParOf" srcId="{194FF232-4E4B-4AC6-A35F-295A7919612E}" destId="{1D751A34-6904-4CE2-9E55-493FAC230B8F}" srcOrd="5" destOrd="0" presId="urn:microsoft.com/office/officeart/2005/8/layout/vList2"/>
    <dgm:cxn modelId="{A33231EB-9877-457E-968D-963FCE86A7B7}" type="presParOf" srcId="{194FF232-4E4B-4AC6-A35F-295A7919612E}" destId="{77998CA0-BECC-442F-821A-E0C6E1494825}" srcOrd="6" destOrd="0" presId="urn:microsoft.com/office/officeart/2005/8/layout/vList2"/>
    <dgm:cxn modelId="{F3289379-52F0-4BB4-A2C3-0B81E9CE68EF}" type="presParOf" srcId="{194FF232-4E4B-4AC6-A35F-295A7919612E}" destId="{A9CF266A-561E-49D4-B7E8-651E717C31DD}" srcOrd="7" destOrd="0" presId="urn:microsoft.com/office/officeart/2005/8/layout/vList2"/>
    <dgm:cxn modelId="{D5262323-9512-46CC-B89C-B6D5600EBC67}" type="presParOf" srcId="{194FF232-4E4B-4AC6-A35F-295A7919612E}" destId="{B3A51F54-CAA9-4575-8F09-4FF06B2C69E5}" srcOrd="8" destOrd="0" presId="urn:microsoft.com/office/officeart/2005/8/layout/vList2"/>
    <dgm:cxn modelId="{363E78BA-4426-444B-ACE6-320D72509E3C}" type="presParOf" srcId="{194FF232-4E4B-4AC6-A35F-295A7919612E}" destId="{42B65DC7-C434-407D-8172-8A66C9452D91}" srcOrd="9" destOrd="0" presId="urn:microsoft.com/office/officeart/2005/8/layout/vList2"/>
    <dgm:cxn modelId="{054E206D-E200-4859-BEB1-1E3E633BB8BD}" type="presParOf" srcId="{194FF232-4E4B-4AC6-A35F-295A7919612E}" destId="{90CE3529-369F-4C7D-9143-CF1C20F45370}"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A7D02AC-9859-42A8-A354-F5793BCA3678}"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6012F64D-04DB-4783-B489-8BADF8B6B6A0}">
      <dgm:prSet custT="1"/>
      <dgm:spPr/>
      <dgm:t>
        <a:bodyPr/>
        <a:lstStyle/>
        <a:p>
          <a:r>
            <a:rPr lang="en-US" sz="2400">
              <a:latin typeface="Garamond" panose="02020404030301010803" pitchFamily="18" charset="0"/>
            </a:rPr>
            <a:t>Necessity to keep address, email-id &amp; mobile  number updated in the Income tax database</a:t>
          </a:r>
        </a:p>
      </dgm:t>
    </dgm:pt>
    <dgm:pt modelId="{3ED61C18-0805-41F1-89E1-CA5010782B04}" type="parTrans" cxnId="{B93EA5C1-9B77-454B-875F-E6C14DB7C136}">
      <dgm:prSet/>
      <dgm:spPr/>
      <dgm:t>
        <a:bodyPr/>
        <a:lstStyle/>
        <a:p>
          <a:endParaRPr lang="en-US"/>
        </a:p>
      </dgm:t>
    </dgm:pt>
    <dgm:pt modelId="{FE34EF95-058C-4E4A-97CC-EDAFF5240807}" type="sibTrans" cxnId="{B93EA5C1-9B77-454B-875F-E6C14DB7C136}">
      <dgm:prSet/>
      <dgm:spPr/>
      <dgm:t>
        <a:bodyPr/>
        <a:lstStyle/>
        <a:p>
          <a:endParaRPr lang="en-US"/>
        </a:p>
      </dgm:t>
    </dgm:pt>
    <dgm:pt modelId="{97156B7D-2860-4AE1-A36C-A00D2F91252C}">
      <dgm:prSet custT="1"/>
      <dgm:spPr/>
      <dgm:t>
        <a:bodyPr/>
        <a:lstStyle/>
        <a:p>
          <a:r>
            <a:rPr lang="en-US" sz="2400">
              <a:latin typeface="Garamond" panose="02020404030301010803" pitchFamily="18" charset="0"/>
            </a:rPr>
            <a:t>Lot of time &amp; cost may be consumed in  digitizing physical data.</a:t>
          </a:r>
        </a:p>
      </dgm:t>
    </dgm:pt>
    <dgm:pt modelId="{56A2DE60-4F90-4016-B530-B4053AE3D3E2}" type="parTrans" cxnId="{E7A8F41D-73B6-485C-8280-CC3B2A2440B1}">
      <dgm:prSet/>
      <dgm:spPr/>
      <dgm:t>
        <a:bodyPr/>
        <a:lstStyle/>
        <a:p>
          <a:endParaRPr lang="en-US"/>
        </a:p>
      </dgm:t>
    </dgm:pt>
    <dgm:pt modelId="{F881242E-1BFF-4E38-82E4-A0FD8B52717E}" type="sibTrans" cxnId="{E7A8F41D-73B6-485C-8280-CC3B2A2440B1}">
      <dgm:prSet/>
      <dgm:spPr/>
      <dgm:t>
        <a:bodyPr/>
        <a:lstStyle/>
        <a:p>
          <a:endParaRPr lang="en-US"/>
        </a:p>
      </dgm:t>
    </dgm:pt>
    <dgm:pt modelId="{4926B5FD-ADE9-48AD-9F9D-F20486C2CA9E}">
      <dgm:prSet custT="1"/>
      <dgm:spPr/>
      <dgm:t>
        <a:bodyPr/>
        <a:lstStyle/>
        <a:p>
          <a:r>
            <a:rPr lang="en-US" sz="2400" dirty="0">
              <a:latin typeface="Garamond" panose="02020404030301010803" pitchFamily="18" charset="0"/>
            </a:rPr>
            <a:t>Hardships faced on account of Technical  glitches due to lack of appropriate IT  infrastructure.</a:t>
          </a:r>
        </a:p>
      </dgm:t>
    </dgm:pt>
    <dgm:pt modelId="{59E6B416-69FD-4857-96CD-6C3F44E56AFD}" type="parTrans" cxnId="{0A0C20EA-B947-4C9B-9352-534041C78596}">
      <dgm:prSet/>
      <dgm:spPr/>
      <dgm:t>
        <a:bodyPr/>
        <a:lstStyle/>
        <a:p>
          <a:endParaRPr lang="en-US"/>
        </a:p>
      </dgm:t>
    </dgm:pt>
    <dgm:pt modelId="{ED117B64-B1B6-4DFE-8ABE-16CDA70137F2}" type="sibTrans" cxnId="{0A0C20EA-B947-4C9B-9352-534041C78596}">
      <dgm:prSet/>
      <dgm:spPr/>
      <dgm:t>
        <a:bodyPr/>
        <a:lstStyle/>
        <a:p>
          <a:endParaRPr lang="en-US"/>
        </a:p>
      </dgm:t>
    </dgm:pt>
    <dgm:pt modelId="{15756B1F-4E54-485B-B492-16E80E08683E}">
      <dgm:prSet custT="1"/>
      <dgm:spPr/>
      <dgm:t>
        <a:bodyPr/>
        <a:lstStyle/>
        <a:p>
          <a:r>
            <a:rPr lang="en-US" sz="2400">
              <a:latin typeface="Garamond" panose="02020404030301010803" pitchFamily="18" charset="0"/>
            </a:rPr>
            <a:t>Ability to differentiate between genuine  communication received from department vis-a  vis fake communication</a:t>
          </a:r>
        </a:p>
      </dgm:t>
    </dgm:pt>
    <dgm:pt modelId="{3152EF94-2D01-4ED4-B008-7F875FC2AB5B}" type="parTrans" cxnId="{CA886DCA-0BD6-4A8D-837E-B23EAC24D611}">
      <dgm:prSet/>
      <dgm:spPr/>
      <dgm:t>
        <a:bodyPr/>
        <a:lstStyle/>
        <a:p>
          <a:endParaRPr lang="en-US"/>
        </a:p>
      </dgm:t>
    </dgm:pt>
    <dgm:pt modelId="{58BF2306-1F90-44E5-882B-FAB88FBF82E8}" type="sibTrans" cxnId="{CA886DCA-0BD6-4A8D-837E-B23EAC24D611}">
      <dgm:prSet/>
      <dgm:spPr/>
      <dgm:t>
        <a:bodyPr/>
        <a:lstStyle/>
        <a:p>
          <a:endParaRPr lang="en-US"/>
        </a:p>
      </dgm:t>
    </dgm:pt>
    <dgm:pt modelId="{26515BD4-D16E-4C65-8A2F-6B4B76C3ED34}">
      <dgm:prSet custT="1"/>
      <dgm:spPr/>
      <dgm:t>
        <a:bodyPr/>
        <a:lstStyle/>
        <a:p>
          <a:r>
            <a:rPr lang="en-US" sz="2400">
              <a:latin typeface="Garamond" panose="02020404030301010803" pitchFamily="18" charset="0"/>
            </a:rPr>
            <a:t>Basic understanding of operation of this scheme</a:t>
          </a:r>
        </a:p>
      </dgm:t>
    </dgm:pt>
    <dgm:pt modelId="{A8BADD95-0E3A-4192-8F95-CC7FEB343AB1}" type="parTrans" cxnId="{FF2450F0-0B73-411C-9895-9F9479F5D2AE}">
      <dgm:prSet/>
      <dgm:spPr/>
      <dgm:t>
        <a:bodyPr/>
        <a:lstStyle/>
        <a:p>
          <a:endParaRPr lang="en-US"/>
        </a:p>
      </dgm:t>
    </dgm:pt>
    <dgm:pt modelId="{9D17A602-BB47-4214-8E10-F1B102F4AE73}" type="sibTrans" cxnId="{FF2450F0-0B73-411C-9895-9F9479F5D2AE}">
      <dgm:prSet/>
      <dgm:spPr/>
      <dgm:t>
        <a:bodyPr/>
        <a:lstStyle/>
        <a:p>
          <a:endParaRPr lang="en-US"/>
        </a:p>
      </dgm:t>
    </dgm:pt>
    <dgm:pt modelId="{29B0856B-F392-4421-ADFD-4D1F7D8C6BD9}" type="pres">
      <dgm:prSet presAssocID="{8A7D02AC-9859-42A8-A354-F5793BCA3678}" presName="linear" presStyleCnt="0">
        <dgm:presLayoutVars>
          <dgm:animLvl val="lvl"/>
          <dgm:resizeHandles val="exact"/>
        </dgm:presLayoutVars>
      </dgm:prSet>
      <dgm:spPr/>
    </dgm:pt>
    <dgm:pt modelId="{AE21516C-006C-4563-B08F-53FE443F42D1}" type="pres">
      <dgm:prSet presAssocID="{6012F64D-04DB-4783-B489-8BADF8B6B6A0}" presName="parentText" presStyleLbl="node1" presStyleIdx="0" presStyleCnt="5">
        <dgm:presLayoutVars>
          <dgm:chMax val="0"/>
          <dgm:bulletEnabled val="1"/>
        </dgm:presLayoutVars>
      </dgm:prSet>
      <dgm:spPr/>
    </dgm:pt>
    <dgm:pt modelId="{D2753DB5-3EE0-4D1D-8FD3-7577806ED851}" type="pres">
      <dgm:prSet presAssocID="{FE34EF95-058C-4E4A-97CC-EDAFF5240807}" presName="spacer" presStyleCnt="0"/>
      <dgm:spPr/>
    </dgm:pt>
    <dgm:pt modelId="{47F24A36-0F0D-4103-BF19-A26EA757D7B6}" type="pres">
      <dgm:prSet presAssocID="{97156B7D-2860-4AE1-A36C-A00D2F91252C}" presName="parentText" presStyleLbl="node1" presStyleIdx="1" presStyleCnt="5">
        <dgm:presLayoutVars>
          <dgm:chMax val="0"/>
          <dgm:bulletEnabled val="1"/>
        </dgm:presLayoutVars>
      </dgm:prSet>
      <dgm:spPr/>
    </dgm:pt>
    <dgm:pt modelId="{AD6F94C2-3138-4800-88D8-A451F75EAC2A}" type="pres">
      <dgm:prSet presAssocID="{F881242E-1BFF-4E38-82E4-A0FD8B52717E}" presName="spacer" presStyleCnt="0"/>
      <dgm:spPr/>
    </dgm:pt>
    <dgm:pt modelId="{4F909AC6-DC3A-4F04-8296-4AF50A6E1E37}" type="pres">
      <dgm:prSet presAssocID="{4926B5FD-ADE9-48AD-9F9D-F20486C2CA9E}" presName="parentText" presStyleLbl="node1" presStyleIdx="2" presStyleCnt="5">
        <dgm:presLayoutVars>
          <dgm:chMax val="0"/>
          <dgm:bulletEnabled val="1"/>
        </dgm:presLayoutVars>
      </dgm:prSet>
      <dgm:spPr/>
    </dgm:pt>
    <dgm:pt modelId="{7383110F-DE06-4637-BE98-6E93C708E415}" type="pres">
      <dgm:prSet presAssocID="{ED117B64-B1B6-4DFE-8ABE-16CDA70137F2}" presName="spacer" presStyleCnt="0"/>
      <dgm:spPr/>
    </dgm:pt>
    <dgm:pt modelId="{32349FE9-D813-4319-B3D8-D2DA5B97AAFF}" type="pres">
      <dgm:prSet presAssocID="{15756B1F-4E54-485B-B492-16E80E08683E}" presName="parentText" presStyleLbl="node1" presStyleIdx="3" presStyleCnt="5">
        <dgm:presLayoutVars>
          <dgm:chMax val="0"/>
          <dgm:bulletEnabled val="1"/>
        </dgm:presLayoutVars>
      </dgm:prSet>
      <dgm:spPr/>
    </dgm:pt>
    <dgm:pt modelId="{0E4B03E5-0B61-4FE0-B16C-334B4CF8C99E}" type="pres">
      <dgm:prSet presAssocID="{58BF2306-1F90-44E5-882B-FAB88FBF82E8}" presName="spacer" presStyleCnt="0"/>
      <dgm:spPr/>
    </dgm:pt>
    <dgm:pt modelId="{EC7A213C-C225-42B6-8846-EA89E6F6EB5E}" type="pres">
      <dgm:prSet presAssocID="{26515BD4-D16E-4C65-8A2F-6B4B76C3ED34}" presName="parentText" presStyleLbl="node1" presStyleIdx="4" presStyleCnt="5">
        <dgm:presLayoutVars>
          <dgm:chMax val="0"/>
          <dgm:bulletEnabled val="1"/>
        </dgm:presLayoutVars>
      </dgm:prSet>
      <dgm:spPr/>
    </dgm:pt>
  </dgm:ptLst>
  <dgm:cxnLst>
    <dgm:cxn modelId="{3DAFBF10-6DC2-4BA9-ADFD-6143DAF63BBD}" type="presOf" srcId="{97156B7D-2860-4AE1-A36C-A00D2F91252C}" destId="{47F24A36-0F0D-4103-BF19-A26EA757D7B6}" srcOrd="0" destOrd="0" presId="urn:microsoft.com/office/officeart/2005/8/layout/vList2"/>
    <dgm:cxn modelId="{E7A8F41D-73B6-485C-8280-CC3B2A2440B1}" srcId="{8A7D02AC-9859-42A8-A354-F5793BCA3678}" destId="{97156B7D-2860-4AE1-A36C-A00D2F91252C}" srcOrd="1" destOrd="0" parTransId="{56A2DE60-4F90-4016-B530-B4053AE3D3E2}" sibTransId="{F881242E-1BFF-4E38-82E4-A0FD8B52717E}"/>
    <dgm:cxn modelId="{5F5B5B33-B2C4-4AB3-8C4D-FB89F0B3C582}" type="presOf" srcId="{8A7D02AC-9859-42A8-A354-F5793BCA3678}" destId="{29B0856B-F392-4421-ADFD-4D1F7D8C6BD9}" srcOrd="0" destOrd="0" presId="urn:microsoft.com/office/officeart/2005/8/layout/vList2"/>
    <dgm:cxn modelId="{30B56969-A089-4698-B45A-D7F7E48420D2}" type="presOf" srcId="{15756B1F-4E54-485B-B492-16E80E08683E}" destId="{32349FE9-D813-4319-B3D8-D2DA5B97AAFF}" srcOrd="0" destOrd="0" presId="urn:microsoft.com/office/officeart/2005/8/layout/vList2"/>
    <dgm:cxn modelId="{BF28DB87-9020-4A81-AC89-10F67A0D3693}" type="presOf" srcId="{4926B5FD-ADE9-48AD-9F9D-F20486C2CA9E}" destId="{4F909AC6-DC3A-4F04-8296-4AF50A6E1E37}" srcOrd="0" destOrd="0" presId="urn:microsoft.com/office/officeart/2005/8/layout/vList2"/>
    <dgm:cxn modelId="{F895618A-4847-413C-8E12-56EDA2A05E57}" type="presOf" srcId="{6012F64D-04DB-4783-B489-8BADF8B6B6A0}" destId="{AE21516C-006C-4563-B08F-53FE443F42D1}" srcOrd="0" destOrd="0" presId="urn:microsoft.com/office/officeart/2005/8/layout/vList2"/>
    <dgm:cxn modelId="{B93EA5C1-9B77-454B-875F-E6C14DB7C136}" srcId="{8A7D02AC-9859-42A8-A354-F5793BCA3678}" destId="{6012F64D-04DB-4783-B489-8BADF8B6B6A0}" srcOrd="0" destOrd="0" parTransId="{3ED61C18-0805-41F1-89E1-CA5010782B04}" sibTransId="{FE34EF95-058C-4E4A-97CC-EDAFF5240807}"/>
    <dgm:cxn modelId="{CA886DCA-0BD6-4A8D-837E-B23EAC24D611}" srcId="{8A7D02AC-9859-42A8-A354-F5793BCA3678}" destId="{15756B1F-4E54-485B-B492-16E80E08683E}" srcOrd="3" destOrd="0" parTransId="{3152EF94-2D01-4ED4-B008-7F875FC2AB5B}" sibTransId="{58BF2306-1F90-44E5-882B-FAB88FBF82E8}"/>
    <dgm:cxn modelId="{0A0C20EA-B947-4C9B-9352-534041C78596}" srcId="{8A7D02AC-9859-42A8-A354-F5793BCA3678}" destId="{4926B5FD-ADE9-48AD-9F9D-F20486C2CA9E}" srcOrd="2" destOrd="0" parTransId="{59E6B416-69FD-4857-96CD-6C3F44E56AFD}" sibTransId="{ED117B64-B1B6-4DFE-8ABE-16CDA70137F2}"/>
    <dgm:cxn modelId="{FF2450F0-0B73-411C-9895-9F9479F5D2AE}" srcId="{8A7D02AC-9859-42A8-A354-F5793BCA3678}" destId="{26515BD4-D16E-4C65-8A2F-6B4B76C3ED34}" srcOrd="4" destOrd="0" parTransId="{A8BADD95-0E3A-4192-8F95-CC7FEB343AB1}" sibTransId="{9D17A602-BB47-4214-8E10-F1B102F4AE73}"/>
    <dgm:cxn modelId="{56E30AFC-C624-49F4-9951-AE535FB25E90}" type="presOf" srcId="{26515BD4-D16E-4C65-8A2F-6B4B76C3ED34}" destId="{EC7A213C-C225-42B6-8846-EA89E6F6EB5E}" srcOrd="0" destOrd="0" presId="urn:microsoft.com/office/officeart/2005/8/layout/vList2"/>
    <dgm:cxn modelId="{CEC72B2A-7FA3-4E96-B2D1-D0D070AA377E}" type="presParOf" srcId="{29B0856B-F392-4421-ADFD-4D1F7D8C6BD9}" destId="{AE21516C-006C-4563-B08F-53FE443F42D1}" srcOrd="0" destOrd="0" presId="urn:microsoft.com/office/officeart/2005/8/layout/vList2"/>
    <dgm:cxn modelId="{D1DA8998-359D-4F49-BFBF-CAFE949EE3E0}" type="presParOf" srcId="{29B0856B-F392-4421-ADFD-4D1F7D8C6BD9}" destId="{D2753DB5-3EE0-4D1D-8FD3-7577806ED851}" srcOrd="1" destOrd="0" presId="urn:microsoft.com/office/officeart/2005/8/layout/vList2"/>
    <dgm:cxn modelId="{A05396CE-F8CA-4AD0-B06F-B46E2C430A6B}" type="presParOf" srcId="{29B0856B-F392-4421-ADFD-4D1F7D8C6BD9}" destId="{47F24A36-0F0D-4103-BF19-A26EA757D7B6}" srcOrd="2" destOrd="0" presId="urn:microsoft.com/office/officeart/2005/8/layout/vList2"/>
    <dgm:cxn modelId="{2240224E-1B4E-40BB-B09B-BB70F891AA72}" type="presParOf" srcId="{29B0856B-F392-4421-ADFD-4D1F7D8C6BD9}" destId="{AD6F94C2-3138-4800-88D8-A451F75EAC2A}" srcOrd="3" destOrd="0" presId="urn:microsoft.com/office/officeart/2005/8/layout/vList2"/>
    <dgm:cxn modelId="{4704840D-18CD-451C-A8EF-C4F9907501AB}" type="presParOf" srcId="{29B0856B-F392-4421-ADFD-4D1F7D8C6BD9}" destId="{4F909AC6-DC3A-4F04-8296-4AF50A6E1E37}" srcOrd="4" destOrd="0" presId="urn:microsoft.com/office/officeart/2005/8/layout/vList2"/>
    <dgm:cxn modelId="{59F385F2-B1F4-427B-9618-4274A935B012}" type="presParOf" srcId="{29B0856B-F392-4421-ADFD-4D1F7D8C6BD9}" destId="{7383110F-DE06-4637-BE98-6E93C708E415}" srcOrd="5" destOrd="0" presId="urn:microsoft.com/office/officeart/2005/8/layout/vList2"/>
    <dgm:cxn modelId="{85A4AE14-AED6-424A-8BA0-A8119B21DCA7}" type="presParOf" srcId="{29B0856B-F392-4421-ADFD-4D1F7D8C6BD9}" destId="{32349FE9-D813-4319-B3D8-D2DA5B97AAFF}" srcOrd="6" destOrd="0" presId="urn:microsoft.com/office/officeart/2005/8/layout/vList2"/>
    <dgm:cxn modelId="{F6E303D4-2D18-4B7F-B326-BA8FBD6BE917}" type="presParOf" srcId="{29B0856B-F392-4421-ADFD-4D1F7D8C6BD9}" destId="{0E4B03E5-0B61-4FE0-B16C-334B4CF8C99E}" srcOrd="7" destOrd="0" presId="urn:microsoft.com/office/officeart/2005/8/layout/vList2"/>
    <dgm:cxn modelId="{5BBB0A98-EFBB-46EA-A871-70CF0791169C}" type="presParOf" srcId="{29B0856B-F392-4421-ADFD-4D1F7D8C6BD9}" destId="{EC7A213C-C225-42B6-8846-EA89E6F6EB5E}"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E41609-5D8C-4842-905F-A9A90C965362}">
      <dsp:nvSpPr>
        <dsp:cNvPr id="0" name=""/>
        <dsp:cNvSpPr/>
      </dsp:nvSpPr>
      <dsp:spPr>
        <a:xfrm rot="21300000">
          <a:off x="27531" y="2914280"/>
          <a:ext cx="5435521" cy="869102"/>
        </a:xfrm>
        <a:prstGeom prst="mathMinus">
          <a:avLst/>
        </a:prstGeom>
        <a:solidFill>
          <a:schemeClr val="accent1">
            <a:tint val="60000"/>
            <a:hueOff val="0"/>
            <a:satOff val="0"/>
            <a:lumOff val="0"/>
            <a:alphaOff val="0"/>
          </a:schemeClr>
        </a:solidFill>
        <a:ln w="34925" cap="flat" cmpd="sng" algn="ctr">
          <a:solidFill>
            <a:schemeClr val="lt1">
              <a:hueOff val="0"/>
              <a:satOff val="0"/>
              <a:lumOff val="0"/>
              <a:alphaOff val="0"/>
            </a:schemeClr>
          </a:solidFill>
          <a:prstDash val="solid"/>
        </a:ln>
        <a:effectLst>
          <a:outerShdw blurRad="50800" dist="25000" dir="5400000" rotWithShape="0">
            <a:srgbClr val="000000">
              <a:alpha val="40000"/>
            </a:srgbClr>
          </a:outerShdw>
        </a:effectLst>
      </dsp:spPr>
      <dsp:style>
        <a:lnRef idx="3">
          <a:scrgbClr r="0" g="0" b="0"/>
        </a:lnRef>
        <a:fillRef idx="1">
          <a:scrgbClr r="0" g="0" b="0"/>
        </a:fillRef>
        <a:effectRef idx="1">
          <a:scrgbClr r="0" g="0" b="0"/>
        </a:effectRef>
        <a:fontRef idx="minor"/>
      </dsp:style>
    </dsp:sp>
    <dsp:sp modelId="{8358E92A-E3F5-4BF8-AA67-52D0A30E9227}">
      <dsp:nvSpPr>
        <dsp:cNvPr id="0" name=""/>
        <dsp:cNvSpPr/>
      </dsp:nvSpPr>
      <dsp:spPr>
        <a:xfrm>
          <a:off x="658870" y="334883"/>
          <a:ext cx="1647175" cy="2679065"/>
        </a:xfrm>
        <a:prstGeom prst="downArrow">
          <a:avLst/>
        </a:prstGeom>
        <a:solidFill>
          <a:schemeClr val="lt1">
            <a:hueOff val="0"/>
            <a:satOff val="0"/>
            <a:lumOff val="0"/>
            <a:alphaOff val="0"/>
          </a:schemeClr>
        </a:solidFill>
        <a:ln w="34925" cap="flat" cmpd="sng" algn="ctr">
          <a:solidFill>
            <a:schemeClr val="accent1">
              <a:shade val="80000"/>
              <a:hueOff val="0"/>
              <a:satOff val="0"/>
              <a:lumOff val="0"/>
              <a:alphaOff val="0"/>
            </a:schemeClr>
          </a:solidFill>
          <a:prstDash val="solid"/>
        </a:ln>
        <a:effectLst>
          <a:outerShdw blurRad="50800" dist="250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sp>
    <dsp:sp modelId="{2D15BEFC-4B82-4344-AD58-CEA43B06AA79}">
      <dsp:nvSpPr>
        <dsp:cNvPr id="0" name=""/>
        <dsp:cNvSpPr/>
      </dsp:nvSpPr>
      <dsp:spPr>
        <a:xfrm>
          <a:off x="2535631" y="0"/>
          <a:ext cx="2505744" cy="28130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t>This is a detailed assessment and is referred to as scrutiny assessment</a:t>
          </a:r>
        </a:p>
      </dsp:txBody>
      <dsp:txXfrm>
        <a:off x="2535631" y="0"/>
        <a:ext cx="2505744" cy="2813018"/>
      </dsp:txXfrm>
    </dsp:sp>
    <dsp:sp modelId="{C0F3F48B-3BB9-42F0-A64A-EA783C9942CB}">
      <dsp:nvSpPr>
        <dsp:cNvPr id="0" name=""/>
        <dsp:cNvSpPr/>
      </dsp:nvSpPr>
      <dsp:spPr>
        <a:xfrm>
          <a:off x="3184539" y="3683714"/>
          <a:ext cx="1647175" cy="2679065"/>
        </a:xfrm>
        <a:prstGeom prst="upArrow">
          <a:avLst/>
        </a:prstGeom>
        <a:solidFill>
          <a:schemeClr val="lt1">
            <a:hueOff val="0"/>
            <a:satOff val="0"/>
            <a:lumOff val="0"/>
            <a:alphaOff val="0"/>
          </a:schemeClr>
        </a:solidFill>
        <a:ln w="34925" cap="flat" cmpd="sng" algn="ctr">
          <a:solidFill>
            <a:schemeClr val="accent1">
              <a:shade val="80000"/>
              <a:hueOff val="0"/>
              <a:satOff val="0"/>
              <a:lumOff val="0"/>
              <a:alphaOff val="0"/>
            </a:schemeClr>
          </a:solidFill>
          <a:prstDash val="solid"/>
        </a:ln>
        <a:effectLst>
          <a:outerShdw blurRad="50800" dist="250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sp>
    <dsp:sp modelId="{52D2E5EC-E08F-4859-AD7E-B12A630F9906}">
      <dsp:nvSpPr>
        <dsp:cNvPr id="0" name=""/>
        <dsp:cNvSpPr/>
      </dsp:nvSpPr>
      <dsp:spPr>
        <a:xfrm>
          <a:off x="182208" y="3585086"/>
          <a:ext cx="3039745" cy="34121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t>At this stage a detailed scrutiny of the return of income will be carried out is to confirm the correctness and genuineness of various claims, deductions, etc., made by the taxpayer in the return of income.</a:t>
          </a:r>
        </a:p>
      </dsp:txBody>
      <dsp:txXfrm>
        <a:off x="182208" y="3585086"/>
        <a:ext cx="3039745" cy="34121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ECB826-7A73-4529-963B-607200D17992}">
      <dsp:nvSpPr>
        <dsp:cNvPr id="0" name=""/>
        <dsp:cNvSpPr/>
      </dsp:nvSpPr>
      <dsp:spPr>
        <a:xfrm rot="21300000">
          <a:off x="25483" y="2933515"/>
          <a:ext cx="5805546" cy="838261"/>
        </a:xfrm>
        <a:prstGeom prst="mathMinus">
          <a:avLst/>
        </a:prstGeom>
        <a:gradFill rotWithShape="0">
          <a:gsLst>
            <a:gs pos="0">
              <a:schemeClr val="accent2">
                <a:tint val="40000"/>
                <a:hueOff val="0"/>
                <a:satOff val="0"/>
                <a:lumOff val="0"/>
                <a:alphaOff val="0"/>
                <a:satMod val="103000"/>
                <a:lumMod val="102000"/>
                <a:tint val="94000"/>
              </a:schemeClr>
            </a:gs>
            <a:gs pos="50000">
              <a:schemeClr val="accent2">
                <a:tint val="40000"/>
                <a:hueOff val="0"/>
                <a:satOff val="0"/>
                <a:lumOff val="0"/>
                <a:alphaOff val="0"/>
                <a:satMod val="110000"/>
                <a:lumMod val="100000"/>
                <a:shade val="100000"/>
              </a:schemeClr>
            </a:gs>
            <a:gs pos="100000">
              <a:schemeClr val="accent2">
                <a:tint val="4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dsp:style>
    </dsp:sp>
    <dsp:sp modelId="{8C4F163D-65D6-406D-8F2F-68341619473A}">
      <dsp:nvSpPr>
        <dsp:cNvPr id="0" name=""/>
        <dsp:cNvSpPr/>
      </dsp:nvSpPr>
      <dsp:spPr>
        <a:xfrm>
          <a:off x="702781" y="335264"/>
          <a:ext cx="1756954" cy="2682116"/>
        </a:xfrm>
        <a:prstGeom prst="downArrow">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891F866A-0FC2-4CAF-A8EC-8AC037E022A0}">
      <dsp:nvSpPr>
        <dsp:cNvPr id="0" name=""/>
        <dsp:cNvSpPr/>
      </dsp:nvSpPr>
      <dsp:spPr>
        <a:xfrm>
          <a:off x="2656111" y="0"/>
          <a:ext cx="2769765" cy="28162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b="0" i="0" kern="1200" dirty="0"/>
            <a:t>An income tax return has been filed under </a:t>
          </a:r>
          <a:r>
            <a:rPr lang="en-US" sz="2000" b="1" i="0" kern="1200" dirty="0">
              <a:hlinkClick xmlns:r="http://schemas.openxmlformats.org/officeDocument/2006/relationships" r:id="rId1"/>
            </a:rPr>
            <a:t>Section 139</a:t>
          </a:r>
          <a:r>
            <a:rPr lang="en-US" sz="2000" b="0" i="0" kern="1200" dirty="0"/>
            <a:t> or in response to an income tax notice under Section 142(1).</a:t>
          </a:r>
          <a:endParaRPr lang="en-US" sz="2000" kern="1200" dirty="0"/>
        </a:p>
        <a:p>
          <a:pPr marL="0" lvl="0" indent="0" algn="ctr" defTabSz="889000">
            <a:lnSpc>
              <a:spcPct val="90000"/>
            </a:lnSpc>
            <a:spcBef>
              <a:spcPct val="0"/>
            </a:spcBef>
            <a:spcAft>
              <a:spcPct val="35000"/>
            </a:spcAft>
            <a:buNone/>
          </a:pPr>
          <a:r>
            <a:rPr lang="en-US" sz="2000" b="0" i="0" kern="1200" dirty="0"/>
            <a:t>.</a:t>
          </a:r>
          <a:endParaRPr lang="en-US" sz="2000" kern="1200" dirty="0"/>
        </a:p>
      </dsp:txBody>
      <dsp:txXfrm>
        <a:off x="2656111" y="0"/>
        <a:ext cx="2769765" cy="2816222"/>
      </dsp:txXfrm>
    </dsp:sp>
    <dsp:sp modelId="{9E0F74B1-C8F2-4A56-B099-A1032B8A9B47}">
      <dsp:nvSpPr>
        <dsp:cNvPr id="0" name=""/>
        <dsp:cNvSpPr/>
      </dsp:nvSpPr>
      <dsp:spPr>
        <a:xfrm>
          <a:off x="3396778" y="3687910"/>
          <a:ext cx="1756954" cy="2682116"/>
        </a:xfrm>
        <a:prstGeom prst="upArrow">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E6F0B9DA-5051-43F2-876C-AB988631AB8D}">
      <dsp:nvSpPr>
        <dsp:cNvPr id="0" name=""/>
        <dsp:cNvSpPr/>
      </dsp:nvSpPr>
      <dsp:spPr>
        <a:xfrm>
          <a:off x="212924" y="3889069"/>
          <a:ext cx="3205190" cy="28162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b="0" i="0" kern="1200" dirty="0"/>
            <a:t>The Assessing Officer or Income Tax Authority deems it necessary or expedient to ensure that the taxpayer has not understated the income or has not computed excessive loss or has not under-paid income tax in any manner</a:t>
          </a:r>
          <a:endParaRPr lang="en-US" sz="2000" kern="1200" dirty="0"/>
        </a:p>
      </dsp:txBody>
      <dsp:txXfrm>
        <a:off x="212924" y="3889069"/>
        <a:ext cx="3205190" cy="281622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21042B-EFF3-476E-8414-9BA3BC9BAC36}">
      <dsp:nvSpPr>
        <dsp:cNvPr id="0" name=""/>
        <dsp:cNvSpPr/>
      </dsp:nvSpPr>
      <dsp:spPr>
        <a:xfrm>
          <a:off x="-6545911" y="-1001486"/>
          <a:ext cx="7794172" cy="7794172"/>
        </a:xfrm>
        <a:prstGeom prst="blockArc">
          <a:avLst>
            <a:gd name="adj1" fmla="val 18900000"/>
            <a:gd name="adj2" fmla="val 2700000"/>
            <a:gd name="adj3" fmla="val 277"/>
          </a:avLst>
        </a:pr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D339FB9-72D3-40D9-9CAD-2DF7E0099DBD}">
      <dsp:nvSpPr>
        <dsp:cNvPr id="0" name=""/>
        <dsp:cNvSpPr/>
      </dsp:nvSpPr>
      <dsp:spPr>
        <a:xfrm>
          <a:off x="803818" y="579120"/>
          <a:ext cx="7498262" cy="1158240"/>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9353" tIns="88900" rIns="88900" bIns="88900" numCol="1" spcCol="1270" anchor="ctr" anchorCtr="0">
          <a:noAutofit/>
        </a:bodyPr>
        <a:lstStyle/>
        <a:p>
          <a:pPr marL="0" lvl="0" indent="0" algn="l" defTabSz="1555750">
            <a:lnSpc>
              <a:spcPct val="90000"/>
            </a:lnSpc>
            <a:spcBef>
              <a:spcPct val="0"/>
            </a:spcBef>
            <a:spcAft>
              <a:spcPct val="35000"/>
            </a:spcAft>
            <a:buNone/>
          </a:pPr>
          <a:r>
            <a:rPr lang="en-IN" sz="3500" b="0" i="0" kern="1200" dirty="0"/>
            <a:t>To ensure that there is no Understated income, or</a:t>
          </a:r>
          <a:endParaRPr lang="en-IN" sz="3500" kern="1200" dirty="0"/>
        </a:p>
      </dsp:txBody>
      <dsp:txXfrm>
        <a:off x="803818" y="579120"/>
        <a:ext cx="7498262" cy="1158240"/>
      </dsp:txXfrm>
    </dsp:sp>
    <dsp:sp modelId="{E06D3749-0FBD-401A-AF5F-0F10F654A3E9}">
      <dsp:nvSpPr>
        <dsp:cNvPr id="0" name=""/>
        <dsp:cNvSpPr/>
      </dsp:nvSpPr>
      <dsp:spPr>
        <a:xfrm>
          <a:off x="79918" y="434340"/>
          <a:ext cx="1447800" cy="1447800"/>
        </a:xfrm>
        <a:prstGeom prst="ellipse">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D5E33AC-E81C-4BB6-AE0B-2B72D9125286}">
      <dsp:nvSpPr>
        <dsp:cNvPr id="0" name=""/>
        <dsp:cNvSpPr/>
      </dsp:nvSpPr>
      <dsp:spPr>
        <a:xfrm>
          <a:off x="1224838" y="2316480"/>
          <a:ext cx="7077242" cy="1158240"/>
        </a:xfrm>
        <a:prstGeom prst="rect">
          <a:avLst/>
        </a:prstGeom>
        <a:solidFill>
          <a:schemeClr val="accent4">
            <a:hueOff val="4900445"/>
            <a:satOff val="-20388"/>
            <a:lumOff val="4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9353" tIns="88900" rIns="88900" bIns="88900" numCol="1" spcCol="1270" anchor="ctr" anchorCtr="0">
          <a:noAutofit/>
        </a:bodyPr>
        <a:lstStyle/>
        <a:p>
          <a:pPr marL="0" lvl="0" indent="0" algn="l" defTabSz="1555750">
            <a:lnSpc>
              <a:spcPct val="90000"/>
            </a:lnSpc>
            <a:spcBef>
              <a:spcPct val="0"/>
            </a:spcBef>
            <a:spcAft>
              <a:spcPct val="35000"/>
            </a:spcAft>
            <a:buNone/>
          </a:pPr>
          <a:r>
            <a:rPr lang="en-IN" sz="3500" b="0" i="0" kern="1200" dirty="0"/>
            <a:t>To ensure that there is </a:t>
          </a:r>
          <a:r>
            <a:rPr lang="en-IN" sz="3500" b="0" i="0" kern="1200"/>
            <a:t>no Computation of</a:t>
          </a:r>
          <a:r>
            <a:rPr lang="en-IN" sz="3500" b="0" i="0" kern="1200" dirty="0"/>
            <a:t> excessive loss, or</a:t>
          </a:r>
          <a:endParaRPr lang="en-IN" sz="3500" kern="1200" dirty="0"/>
        </a:p>
      </dsp:txBody>
      <dsp:txXfrm>
        <a:off x="1224838" y="2316480"/>
        <a:ext cx="7077242" cy="1158240"/>
      </dsp:txXfrm>
    </dsp:sp>
    <dsp:sp modelId="{3EAF9E5E-4226-4B6A-A8E8-85173878AEE7}">
      <dsp:nvSpPr>
        <dsp:cNvPr id="0" name=""/>
        <dsp:cNvSpPr/>
      </dsp:nvSpPr>
      <dsp:spPr>
        <a:xfrm>
          <a:off x="500938" y="2171700"/>
          <a:ext cx="1447800" cy="1447800"/>
        </a:xfrm>
        <a:prstGeom prst="ellipse">
          <a:avLst/>
        </a:prstGeom>
        <a:solidFill>
          <a:schemeClr val="lt1">
            <a:hueOff val="0"/>
            <a:satOff val="0"/>
            <a:lumOff val="0"/>
            <a:alphaOff val="0"/>
          </a:schemeClr>
        </a:solidFill>
        <a:ln w="12700" cap="flat" cmpd="sng" algn="ctr">
          <a:solidFill>
            <a:schemeClr val="accent4">
              <a:hueOff val="4900445"/>
              <a:satOff val="-20388"/>
              <a:lumOff val="4804"/>
              <a:alphaOff val="0"/>
            </a:schemeClr>
          </a:solidFill>
          <a:prstDash val="solid"/>
          <a:miter lim="800000"/>
        </a:ln>
        <a:effectLst/>
      </dsp:spPr>
      <dsp:style>
        <a:lnRef idx="2">
          <a:scrgbClr r="0" g="0" b="0"/>
        </a:lnRef>
        <a:fillRef idx="1">
          <a:scrgbClr r="0" g="0" b="0"/>
        </a:fillRef>
        <a:effectRef idx="0">
          <a:scrgbClr r="0" g="0" b="0"/>
        </a:effectRef>
        <a:fontRef idx="minor"/>
      </dsp:style>
    </dsp:sp>
    <dsp:sp modelId="{27A444B0-C61C-4745-A541-6D35FEC2F404}">
      <dsp:nvSpPr>
        <dsp:cNvPr id="0" name=""/>
        <dsp:cNvSpPr/>
      </dsp:nvSpPr>
      <dsp:spPr>
        <a:xfrm>
          <a:off x="803818" y="4053840"/>
          <a:ext cx="7498262" cy="1158240"/>
        </a:xfrm>
        <a:prstGeom prst="rect">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9353" tIns="88900" rIns="88900" bIns="88900" numCol="1" spcCol="1270" anchor="ctr" anchorCtr="0">
          <a:noAutofit/>
        </a:bodyPr>
        <a:lstStyle/>
        <a:p>
          <a:pPr marL="0" lvl="0" indent="0" algn="l" defTabSz="1555750">
            <a:lnSpc>
              <a:spcPct val="90000"/>
            </a:lnSpc>
            <a:spcBef>
              <a:spcPct val="0"/>
            </a:spcBef>
            <a:spcAft>
              <a:spcPct val="35000"/>
            </a:spcAft>
            <a:buNone/>
          </a:pPr>
          <a:r>
            <a:rPr lang="en-IN" sz="3500" b="0" i="0" kern="1200" dirty="0"/>
            <a:t>To ensure that there is no </a:t>
          </a:r>
          <a:r>
            <a:rPr lang="en-US" sz="3500" b="0" i="0" kern="1200" dirty="0"/>
            <a:t>Underpaid tax in any manner.</a:t>
          </a:r>
          <a:endParaRPr lang="en-IN" sz="3500" kern="1200" dirty="0"/>
        </a:p>
      </dsp:txBody>
      <dsp:txXfrm>
        <a:off x="803818" y="4053840"/>
        <a:ext cx="7498262" cy="1158240"/>
      </dsp:txXfrm>
    </dsp:sp>
    <dsp:sp modelId="{83BBE746-71DC-40E8-8A10-06E4B03439C0}">
      <dsp:nvSpPr>
        <dsp:cNvPr id="0" name=""/>
        <dsp:cNvSpPr/>
      </dsp:nvSpPr>
      <dsp:spPr>
        <a:xfrm>
          <a:off x="79918" y="3909060"/>
          <a:ext cx="1447800" cy="1447800"/>
        </a:xfrm>
        <a:prstGeom prst="ellipse">
          <a:avLst/>
        </a:prstGeom>
        <a:solidFill>
          <a:schemeClr val="lt1">
            <a:hueOff val="0"/>
            <a:satOff val="0"/>
            <a:lumOff val="0"/>
            <a:alphaOff val="0"/>
          </a:schemeClr>
        </a:solidFill>
        <a:ln w="12700" cap="flat" cmpd="sng" algn="ctr">
          <a:solidFill>
            <a:schemeClr val="accent4">
              <a:hueOff val="9800891"/>
              <a:satOff val="-40777"/>
              <a:lumOff val="9608"/>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5FD800-3BFF-423A-AB07-7DF93AC3849A}">
      <dsp:nvSpPr>
        <dsp:cNvPr id="0" name=""/>
        <dsp:cNvSpPr/>
      </dsp:nvSpPr>
      <dsp:spPr>
        <a:xfrm>
          <a:off x="0" y="0"/>
          <a:ext cx="8046720" cy="5029199"/>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E725A7F-3A64-44C5-97ED-FFA8B14B1B09}">
      <dsp:nvSpPr>
        <dsp:cNvPr id="0" name=""/>
        <dsp:cNvSpPr/>
      </dsp:nvSpPr>
      <dsp:spPr>
        <a:xfrm>
          <a:off x="1635544" y="3275741"/>
          <a:ext cx="209214" cy="20921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7C3D234-65DA-456D-945C-7F745013E4AD}">
      <dsp:nvSpPr>
        <dsp:cNvPr id="0" name=""/>
        <dsp:cNvSpPr/>
      </dsp:nvSpPr>
      <dsp:spPr>
        <a:xfrm>
          <a:off x="1180828" y="3569104"/>
          <a:ext cx="2377673" cy="14534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859" tIns="0" rIns="0" bIns="0" numCol="1" spcCol="1270" anchor="t" anchorCtr="0">
          <a:noAutofit/>
        </a:bodyPr>
        <a:lstStyle/>
        <a:p>
          <a:pPr marL="0" lvl="0" indent="0" algn="ctr" defTabSz="755650">
            <a:lnSpc>
              <a:spcPct val="90000"/>
            </a:lnSpc>
            <a:spcBef>
              <a:spcPct val="0"/>
            </a:spcBef>
            <a:spcAft>
              <a:spcPct val="35000"/>
            </a:spcAft>
            <a:buNone/>
          </a:pPr>
          <a:r>
            <a:rPr lang="en-US" sz="1700" b="1" kern="1200" dirty="0"/>
            <a:t>18 months from the end of the assessment year in which the income was first [for assessment year 2018-19</a:t>
          </a:r>
        </a:p>
      </dsp:txBody>
      <dsp:txXfrm>
        <a:off x="1180828" y="3569104"/>
        <a:ext cx="2377673" cy="1453438"/>
      </dsp:txXfrm>
    </dsp:sp>
    <dsp:sp modelId="{F9989A7F-80B3-425F-A3F4-0495F6B4EFCF}">
      <dsp:nvSpPr>
        <dsp:cNvPr id="0" name=""/>
        <dsp:cNvSpPr/>
      </dsp:nvSpPr>
      <dsp:spPr>
        <a:xfrm>
          <a:off x="3392442" y="2104217"/>
          <a:ext cx="378195" cy="37819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39AE9E6-A09C-4F71-AAE8-1D3F7EF7CD5B}">
      <dsp:nvSpPr>
        <dsp:cNvPr id="0" name=""/>
        <dsp:cNvSpPr/>
      </dsp:nvSpPr>
      <dsp:spPr>
        <a:xfrm>
          <a:off x="3581540" y="2293315"/>
          <a:ext cx="1931212" cy="27358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0398" tIns="0" rIns="0" bIns="0" numCol="1" spcCol="1270" anchor="t" anchorCtr="0">
          <a:noAutofit/>
        </a:bodyPr>
        <a:lstStyle/>
        <a:p>
          <a:pPr marL="0" lvl="0" indent="0" algn="ctr" defTabSz="755650">
            <a:lnSpc>
              <a:spcPct val="90000"/>
            </a:lnSpc>
            <a:spcBef>
              <a:spcPct val="0"/>
            </a:spcBef>
            <a:spcAft>
              <a:spcPct val="35000"/>
            </a:spcAft>
            <a:buNone/>
          </a:pPr>
          <a:r>
            <a:rPr lang="en-US" sz="1700" b="1" kern="1200" dirty="0"/>
            <a:t>12 months from the end of the assessment year in which the income was first assessable [Applicable for assessment year 2019-20 and assessment year 2020- 21]</a:t>
          </a:r>
        </a:p>
      </dsp:txBody>
      <dsp:txXfrm>
        <a:off x="3581540" y="2293315"/>
        <a:ext cx="1931212" cy="2735884"/>
      </dsp:txXfrm>
    </dsp:sp>
    <dsp:sp modelId="{39778489-6B2B-4728-A47C-3858E5283E9C}">
      <dsp:nvSpPr>
        <dsp:cNvPr id="0" name=""/>
        <dsp:cNvSpPr/>
      </dsp:nvSpPr>
      <dsp:spPr>
        <a:xfrm>
          <a:off x="5613337" y="1272387"/>
          <a:ext cx="523036" cy="52303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C4FEA02-6447-4B40-83E8-E288E4785F60}">
      <dsp:nvSpPr>
        <dsp:cNvPr id="0" name=""/>
        <dsp:cNvSpPr/>
      </dsp:nvSpPr>
      <dsp:spPr>
        <a:xfrm>
          <a:off x="5966684" y="1533905"/>
          <a:ext cx="1931212" cy="34952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7146" tIns="0" rIns="0" bIns="0" numCol="1" spcCol="1270" anchor="t" anchorCtr="0">
          <a:noAutofit/>
        </a:bodyPr>
        <a:lstStyle/>
        <a:p>
          <a:pPr marL="0" lvl="0" indent="0" algn="ctr" defTabSz="755650">
            <a:lnSpc>
              <a:spcPct val="90000"/>
            </a:lnSpc>
            <a:spcBef>
              <a:spcPct val="0"/>
            </a:spcBef>
            <a:spcAft>
              <a:spcPct val="35000"/>
            </a:spcAft>
            <a:buNone/>
          </a:pPr>
          <a:r>
            <a:rPr lang="en-US" sz="1700" b="1" kern="1200" dirty="0"/>
            <a:t>Within 9 months from end of the assessment year in which income was first [Applicable for assessment year 2021-22 and onwards]</a:t>
          </a:r>
        </a:p>
      </dsp:txBody>
      <dsp:txXfrm>
        <a:off x="5966684" y="1533905"/>
        <a:ext cx="1931212" cy="349529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4FE820-6C70-4206-914C-A1C6645AA6F6}">
      <dsp:nvSpPr>
        <dsp:cNvPr id="0" name=""/>
        <dsp:cNvSpPr/>
      </dsp:nvSpPr>
      <dsp:spPr>
        <a:xfrm>
          <a:off x="0" y="3741"/>
          <a:ext cx="4697730" cy="909333"/>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Garamond" panose="02020404030301010803" pitchFamily="18" charset="0"/>
            </a:rPr>
            <a:t>Robust &amp; secure data servers for storage of data  gathered at level of </a:t>
          </a:r>
          <a:r>
            <a:rPr lang="en-US" sz="2400" kern="1200" dirty="0" err="1">
              <a:latin typeface="Garamond" panose="02020404030301010803" pitchFamily="18" charset="0"/>
            </a:rPr>
            <a:t>NeAC</a:t>
          </a:r>
          <a:r>
            <a:rPr lang="en-US" sz="2400" kern="1200" dirty="0">
              <a:latin typeface="Garamond" panose="02020404030301010803" pitchFamily="18" charset="0"/>
            </a:rPr>
            <a:t> &amp; </a:t>
          </a:r>
          <a:r>
            <a:rPr lang="en-US" sz="2400" kern="1200" dirty="0" err="1">
              <a:latin typeface="Garamond" panose="02020404030301010803" pitchFamily="18" charset="0"/>
            </a:rPr>
            <a:t>ReACs</a:t>
          </a:r>
          <a:endParaRPr lang="en-US" sz="2400" kern="1200" dirty="0">
            <a:latin typeface="Garamond" panose="02020404030301010803" pitchFamily="18" charset="0"/>
          </a:endParaRPr>
        </a:p>
      </dsp:txBody>
      <dsp:txXfrm>
        <a:off x="44390" y="48131"/>
        <a:ext cx="4608950" cy="820553"/>
      </dsp:txXfrm>
    </dsp:sp>
    <dsp:sp modelId="{57012137-5583-4215-BC28-FA6C70F8028A}">
      <dsp:nvSpPr>
        <dsp:cNvPr id="0" name=""/>
        <dsp:cNvSpPr/>
      </dsp:nvSpPr>
      <dsp:spPr>
        <a:xfrm>
          <a:off x="0" y="921316"/>
          <a:ext cx="4697730" cy="909333"/>
        </a:xfrm>
        <a:prstGeom prst="roundRect">
          <a:avLst/>
        </a:prstGeom>
        <a:solidFill>
          <a:schemeClr val="accent2">
            <a:hueOff val="-291073"/>
            <a:satOff val="-16786"/>
            <a:lumOff val="172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latin typeface="Garamond" panose="02020404030301010803" pitchFamily="18" charset="0"/>
            </a:rPr>
            <a:t>Requisite Internet band width &amp; secured  communication channels for implementation</a:t>
          </a:r>
        </a:p>
      </dsp:txBody>
      <dsp:txXfrm>
        <a:off x="44390" y="965706"/>
        <a:ext cx="4608950" cy="820553"/>
      </dsp:txXfrm>
    </dsp:sp>
    <dsp:sp modelId="{20A2CA30-C6DC-4620-981A-3ED5F45A2579}">
      <dsp:nvSpPr>
        <dsp:cNvPr id="0" name=""/>
        <dsp:cNvSpPr/>
      </dsp:nvSpPr>
      <dsp:spPr>
        <a:xfrm>
          <a:off x="0" y="1838890"/>
          <a:ext cx="4697730" cy="909333"/>
        </a:xfrm>
        <a:prstGeom prst="roundRect">
          <a:avLst/>
        </a:prstGeom>
        <a:solidFill>
          <a:schemeClr val="accent2">
            <a:hueOff val="-582145"/>
            <a:satOff val="-33571"/>
            <a:lumOff val="34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latin typeface="Garamond" panose="02020404030301010803" pitchFamily="18" charset="0"/>
            </a:rPr>
            <a:t>Availability/Development of facilities to support  video conferencing and/or video telephony</a:t>
          </a:r>
        </a:p>
      </dsp:txBody>
      <dsp:txXfrm>
        <a:off x="44390" y="1883280"/>
        <a:ext cx="4608950" cy="820553"/>
      </dsp:txXfrm>
    </dsp:sp>
    <dsp:sp modelId="{77998CA0-BECC-442F-821A-E0C6E1494825}">
      <dsp:nvSpPr>
        <dsp:cNvPr id="0" name=""/>
        <dsp:cNvSpPr/>
      </dsp:nvSpPr>
      <dsp:spPr>
        <a:xfrm>
          <a:off x="0" y="2756464"/>
          <a:ext cx="4697730" cy="909333"/>
        </a:xfrm>
        <a:prstGeom prst="roundRect">
          <a:avLst/>
        </a:prstGeom>
        <a:solidFill>
          <a:schemeClr val="accent2">
            <a:hueOff val="-873218"/>
            <a:satOff val="-50357"/>
            <a:lumOff val="5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latin typeface="Garamond" panose="02020404030301010803" pitchFamily="18" charset="0"/>
            </a:rPr>
            <a:t>Capability of handling bulk submission online  and resolving real time technical glitches</a:t>
          </a:r>
        </a:p>
      </dsp:txBody>
      <dsp:txXfrm>
        <a:off x="44390" y="2800854"/>
        <a:ext cx="4608950" cy="820553"/>
      </dsp:txXfrm>
    </dsp:sp>
    <dsp:sp modelId="{B3A51F54-CAA9-4575-8F09-4FF06B2C69E5}">
      <dsp:nvSpPr>
        <dsp:cNvPr id="0" name=""/>
        <dsp:cNvSpPr/>
      </dsp:nvSpPr>
      <dsp:spPr>
        <a:xfrm>
          <a:off x="0" y="3674039"/>
          <a:ext cx="4697730" cy="909333"/>
        </a:xfrm>
        <a:prstGeom prst="roundRect">
          <a:avLst/>
        </a:prstGeom>
        <a:solidFill>
          <a:schemeClr val="accent2">
            <a:hueOff val="-1164290"/>
            <a:satOff val="-67142"/>
            <a:lumOff val="6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latin typeface="Garamond" panose="02020404030301010803" pitchFamily="18" charset="0"/>
            </a:rPr>
            <a:t>Development of systems for Automated  allocation of cases to ReACs.</a:t>
          </a:r>
        </a:p>
      </dsp:txBody>
      <dsp:txXfrm>
        <a:off x="44390" y="3718429"/>
        <a:ext cx="4608950" cy="820553"/>
      </dsp:txXfrm>
    </dsp:sp>
    <dsp:sp modelId="{90CE3529-369F-4C7D-9143-CF1C20F45370}">
      <dsp:nvSpPr>
        <dsp:cNvPr id="0" name=""/>
        <dsp:cNvSpPr/>
      </dsp:nvSpPr>
      <dsp:spPr>
        <a:xfrm>
          <a:off x="0" y="4591613"/>
          <a:ext cx="4697730" cy="909333"/>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latin typeface="Garamond" panose="02020404030301010803" pitchFamily="18" charset="0"/>
            </a:rPr>
            <a:t>Adequate training</a:t>
          </a:r>
        </a:p>
      </dsp:txBody>
      <dsp:txXfrm>
        <a:off x="44390" y="4636003"/>
        <a:ext cx="4608950" cy="82055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21516C-006C-4563-B08F-53FE443F42D1}">
      <dsp:nvSpPr>
        <dsp:cNvPr id="0" name=""/>
        <dsp:cNvSpPr/>
      </dsp:nvSpPr>
      <dsp:spPr>
        <a:xfrm>
          <a:off x="0" y="1440"/>
          <a:ext cx="4697730" cy="1092441"/>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latin typeface="Garamond" panose="02020404030301010803" pitchFamily="18" charset="0"/>
            </a:rPr>
            <a:t>Necessity to keep address, email-id &amp; mobile  number updated in the Income tax database</a:t>
          </a:r>
        </a:p>
      </dsp:txBody>
      <dsp:txXfrm>
        <a:off x="53329" y="54769"/>
        <a:ext cx="4591072" cy="985783"/>
      </dsp:txXfrm>
    </dsp:sp>
    <dsp:sp modelId="{47F24A36-0F0D-4103-BF19-A26EA757D7B6}">
      <dsp:nvSpPr>
        <dsp:cNvPr id="0" name=""/>
        <dsp:cNvSpPr/>
      </dsp:nvSpPr>
      <dsp:spPr>
        <a:xfrm>
          <a:off x="0" y="1103781"/>
          <a:ext cx="4697730" cy="1092441"/>
        </a:xfrm>
        <a:prstGeom prst="roundRect">
          <a:avLst/>
        </a:prstGeom>
        <a:solidFill>
          <a:schemeClr val="accent2">
            <a:hueOff val="-363841"/>
            <a:satOff val="-20982"/>
            <a:lumOff val="2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latin typeface="Garamond" panose="02020404030301010803" pitchFamily="18" charset="0"/>
            </a:rPr>
            <a:t>Lot of time &amp; cost may be consumed in  digitizing physical data.</a:t>
          </a:r>
        </a:p>
      </dsp:txBody>
      <dsp:txXfrm>
        <a:off x="53329" y="1157110"/>
        <a:ext cx="4591072" cy="985783"/>
      </dsp:txXfrm>
    </dsp:sp>
    <dsp:sp modelId="{4F909AC6-DC3A-4F04-8296-4AF50A6E1E37}">
      <dsp:nvSpPr>
        <dsp:cNvPr id="0" name=""/>
        <dsp:cNvSpPr/>
      </dsp:nvSpPr>
      <dsp:spPr>
        <a:xfrm>
          <a:off x="0" y="2206123"/>
          <a:ext cx="4697730" cy="1092441"/>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Garamond" panose="02020404030301010803" pitchFamily="18" charset="0"/>
            </a:rPr>
            <a:t>Hardships faced on account of Technical  glitches due to lack of appropriate IT  infrastructure.</a:t>
          </a:r>
        </a:p>
      </dsp:txBody>
      <dsp:txXfrm>
        <a:off x="53329" y="2259452"/>
        <a:ext cx="4591072" cy="985783"/>
      </dsp:txXfrm>
    </dsp:sp>
    <dsp:sp modelId="{32349FE9-D813-4319-B3D8-D2DA5B97AAFF}">
      <dsp:nvSpPr>
        <dsp:cNvPr id="0" name=""/>
        <dsp:cNvSpPr/>
      </dsp:nvSpPr>
      <dsp:spPr>
        <a:xfrm>
          <a:off x="0" y="3308465"/>
          <a:ext cx="4697730" cy="1092441"/>
        </a:xfrm>
        <a:prstGeom prst="roundRect">
          <a:avLst/>
        </a:prstGeom>
        <a:solidFill>
          <a:schemeClr val="accent2">
            <a:hueOff val="-1091522"/>
            <a:satOff val="-62946"/>
            <a:lumOff val="6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latin typeface="Garamond" panose="02020404030301010803" pitchFamily="18" charset="0"/>
            </a:rPr>
            <a:t>Ability to differentiate between genuine  communication received from department vis-a  vis fake communication</a:t>
          </a:r>
        </a:p>
      </dsp:txBody>
      <dsp:txXfrm>
        <a:off x="53329" y="3361794"/>
        <a:ext cx="4591072" cy="985783"/>
      </dsp:txXfrm>
    </dsp:sp>
    <dsp:sp modelId="{EC7A213C-C225-42B6-8846-EA89E6F6EB5E}">
      <dsp:nvSpPr>
        <dsp:cNvPr id="0" name=""/>
        <dsp:cNvSpPr/>
      </dsp:nvSpPr>
      <dsp:spPr>
        <a:xfrm>
          <a:off x="0" y="4410807"/>
          <a:ext cx="4697730" cy="1092441"/>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latin typeface="Garamond" panose="02020404030301010803" pitchFamily="18" charset="0"/>
            </a:rPr>
            <a:t>Basic understanding of operation of this scheme</a:t>
          </a:r>
        </a:p>
      </dsp:txBody>
      <dsp:txXfrm>
        <a:off x="53329" y="4464136"/>
        <a:ext cx="4591072" cy="985783"/>
      </dsp:txXfrm>
    </dsp:sp>
  </dsp:spTree>
</dsp:drawing>
</file>

<file path=ppt/diagrams/layout1.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20766C8-B27E-49E5-97CF-132C599E44D7}" type="datetimeFigureOut">
              <a:rPr lang="en-US" smtClean="0"/>
              <a:t>7/20/2024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C247DE-2DCA-4936-90A5-113A04A6C8A4}" type="slidenum">
              <a:rPr lang="en-US" smtClean="0"/>
              <a:t>‹#›</a:t>
            </a:fld>
            <a:endParaRPr lang="en-US"/>
          </a:p>
        </p:txBody>
      </p:sp>
    </p:spTree>
    <p:extLst>
      <p:ext uri="{BB962C8B-B14F-4D97-AF65-F5344CB8AC3E}">
        <p14:creationId xmlns:p14="http://schemas.microsoft.com/office/powerpoint/2010/main" val="1433969788"/>
      </p:ext>
    </p:extLst>
  </p:cSld>
  <p:clrMap bg1="lt1" tx1="dk1" bg2="lt2" tx2="dk2" accent1="accent1" accent2="accent2" accent3="accent3" accent4="accent4" accent5="accent5" accent6="accent6" hlink="hlink" folHlink="folHlink"/>
  <p:notesStyle>
    <a:lvl1pPr marL="0" algn="l" defTabSz="898119" rtl="0" eaLnBrk="1" latinLnBrk="0" hangingPunct="1">
      <a:defRPr sz="1200" kern="1200">
        <a:solidFill>
          <a:schemeClr val="tx1"/>
        </a:solidFill>
        <a:latin typeface="+mn-lt"/>
        <a:ea typeface="+mn-ea"/>
        <a:cs typeface="+mn-cs"/>
      </a:defRPr>
    </a:lvl1pPr>
    <a:lvl2pPr marL="449063" algn="l" defTabSz="898119" rtl="0" eaLnBrk="1" latinLnBrk="0" hangingPunct="1">
      <a:defRPr sz="1200" kern="1200">
        <a:solidFill>
          <a:schemeClr val="tx1"/>
        </a:solidFill>
        <a:latin typeface="+mn-lt"/>
        <a:ea typeface="+mn-ea"/>
        <a:cs typeface="+mn-cs"/>
      </a:defRPr>
    </a:lvl2pPr>
    <a:lvl3pPr marL="898119" algn="l" defTabSz="898119" rtl="0" eaLnBrk="1" latinLnBrk="0" hangingPunct="1">
      <a:defRPr sz="1200" kern="1200">
        <a:solidFill>
          <a:schemeClr val="tx1"/>
        </a:solidFill>
        <a:latin typeface="+mn-lt"/>
        <a:ea typeface="+mn-ea"/>
        <a:cs typeface="+mn-cs"/>
      </a:defRPr>
    </a:lvl3pPr>
    <a:lvl4pPr marL="1347136" algn="l" defTabSz="898119" rtl="0" eaLnBrk="1" latinLnBrk="0" hangingPunct="1">
      <a:defRPr sz="1200" kern="1200">
        <a:solidFill>
          <a:schemeClr val="tx1"/>
        </a:solidFill>
        <a:latin typeface="+mn-lt"/>
        <a:ea typeface="+mn-ea"/>
        <a:cs typeface="+mn-cs"/>
      </a:defRPr>
    </a:lvl4pPr>
    <a:lvl5pPr marL="1796184" algn="l" defTabSz="898119" rtl="0" eaLnBrk="1" latinLnBrk="0" hangingPunct="1">
      <a:defRPr sz="1200" kern="1200">
        <a:solidFill>
          <a:schemeClr val="tx1"/>
        </a:solidFill>
        <a:latin typeface="+mn-lt"/>
        <a:ea typeface="+mn-ea"/>
        <a:cs typeface="+mn-cs"/>
      </a:defRPr>
    </a:lvl5pPr>
    <a:lvl6pPr marL="2245210" algn="l" defTabSz="898119" rtl="0" eaLnBrk="1" latinLnBrk="0" hangingPunct="1">
      <a:defRPr sz="1200" kern="1200">
        <a:solidFill>
          <a:schemeClr val="tx1"/>
        </a:solidFill>
        <a:latin typeface="+mn-lt"/>
        <a:ea typeface="+mn-ea"/>
        <a:cs typeface="+mn-cs"/>
      </a:defRPr>
    </a:lvl6pPr>
    <a:lvl7pPr marL="2694257" algn="l" defTabSz="898119" rtl="0" eaLnBrk="1" latinLnBrk="0" hangingPunct="1">
      <a:defRPr sz="1200" kern="1200">
        <a:solidFill>
          <a:schemeClr val="tx1"/>
        </a:solidFill>
        <a:latin typeface="+mn-lt"/>
        <a:ea typeface="+mn-ea"/>
        <a:cs typeface="+mn-cs"/>
      </a:defRPr>
    </a:lvl7pPr>
    <a:lvl8pPr marL="3143292" algn="l" defTabSz="898119" rtl="0" eaLnBrk="1" latinLnBrk="0" hangingPunct="1">
      <a:defRPr sz="1200" kern="1200">
        <a:solidFill>
          <a:schemeClr val="tx1"/>
        </a:solidFill>
        <a:latin typeface="+mn-lt"/>
        <a:ea typeface="+mn-ea"/>
        <a:cs typeface="+mn-cs"/>
      </a:defRPr>
    </a:lvl8pPr>
    <a:lvl9pPr marL="3592331" algn="l" defTabSz="89811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5870E7-FFC4-4F7D-A30F-92F169F49CD4}"/>
              </a:ext>
            </a:extLst>
          </p:cNvPr>
          <p:cNvSpPr>
            <a:spLocks noGrp="1" noRot="1" noChangeAspect="1"/>
          </p:cNvSpPr>
          <p:nvPr>
            <p:ph type="sldImg"/>
          </p:nvPr>
        </p:nvSpPr>
        <p:spPr>
          <a:xfrm>
            <a:off x="1143000" y="685800"/>
            <a:ext cx="4572000" cy="3429000"/>
          </a:xfrm>
        </p:spPr>
      </p:sp>
      <p:sp>
        <p:nvSpPr>
          <p:cNvPr id="3" name="Notes Placeholder 2">
            <a:extLst>
              <a:ext uri="{FF2B5EF4-FFF2-40B4-BE49-F238E27FC236}">
                <a16:creationId xmlns:a16="http://schemas.microsoft.com/office/drawing/2014/main" id="{E53892D1-D579-4CD0-923D-917B599C1A64}"/>
              </a:ext>
            </a:extLst>
          </p:cNvPr>
          <p:cNvSpPr txBox="1">
            <a:spLocks noGrp="1"/>
          </p:cNvSpPr>
          <p:nvPr>
            <p:ph type="body" sz="quarter" idx="1"/>
          </p:nvPr>
        </p:nvSpPr>
        <p:spPr/>
        <p:txBody>
          <a:bodyPr/>
          <a:lstStyle/>
          <a:p>
            <a:endParaRPr lang="en-GB"/>
          </a:p>
        </p:txBody>
      </p:sp>
      <p:sp>
        <p:nvSpPr>
          <p:cNvPr id="4" name="Slide Number Placeholder 3">
            <a:extLst>
              <a:ext uri="{FF2B5EF4-FFF2-40B4-BE49-F238E27FC236}">
                <a16:creationId xmlns:a16="http://schemas.microsoft.com/office/drawing/2014/main" id="{15709606-87A7-45DC-A242-AB6E672226B5}"/>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algn="r" defTabSz="894969">
              <a:defRPr sz="1800" b="0" i="0" u="none" strike="noStrike" kern="0" cap="none" spc="0" baseline="0">
                <a:solidFill>
                  <a:srgbClr val="000000"/>
                </a:solidFill>
                <a:uFillTx/>
              </a:defRPr>
            </a:pPr>
            <a:fld id="{B7F2C746-027A-4580-AB4A-BFFC520D819F}" type="slidenum">
              <a:rPr kern="0">
                <a:solidFill>
                  <a:srgbClr val="000000"/>
                </a:solidFill>
              </a:rPr>
              <a:pPr algn="r" defTabSz="894969">
                <a:defRPr sz="1800" b="0" i="0" u="none" strike="noStrike" kern="0" cap="none" spc="0" baseline="0">
                  <a:solidFill>
                    <a:srgbClr val="000000"/>
                  </a:solidFill>
                  <a:uFillTx/>
                </a:defRPr>
              </a:pPr>
              <a:t>9</a:t>
            </a:fld>
            <a:endParaRPr lang="en-GB" sz="1200" kern="0">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a:t>Click to edit Master title style</a:t>
            </a:r>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39477" indent="0" algn="ctr">
              <a:buNone/>
            </a:lvl2pPr>
            <a:lvl3pPr marL="878975" indent="0" algn="ctr">
              <a:buNone/>
            </a:lvl3pPr>
            <a:lvl4pPr marL="1318450" indent="0" algn="ctr">
              <a:buNone/>
            </a:lvl4pPr>
            <a:lvl5pPr marL="1757938" indent="0" algn="ctr">
              <a:buNone/>
            </a:lvl5pPr>
            <a:lvl6pPr marL="2197409" indent="0" algn="ctr">
              <a:buNone/>
            </a:lvl6pPr>
            <a:lvl7pPr marL="2636905" indent="0" algn="ctr">
              <a:buNone/>
            </a:lvl7pPr>
            <a:lvl8pPr marL="3076388" indent="0" algn="ctr">
              <a:buNone/>
            </a:lvl8pPr>
            <a:lvl9pPr marL="3515871" indent="0" algn="ctr">
              <a:buNone/>
            </a:lvl9pPr>
          </a:lstStyle>
          <a:p>
            <a:r>
              <a:rPr kumimoji="0" lang="en-US"/>
              <a:t>Click to edit Master subtitle style</a:t>
            </a:r>
          </a:p>
        </p:txBody>
      </p:sp>
      <p:sp>
        <p:nvSpPr>
          <p:cNvPr id="28" name="Date Placeholder 27"/>
          <p:cNvSpPr>
            <a:spLocks noGrp="1"/>
          </p:cNvSpPr>
          <p:nvPr>
            <p:ph type="dt" sz="half" idx="10"/>
          </p:nvPr>
        </p:nvSpPr>
        <p:spPr bwMode="auto">
          <a:xfrm rot="5400000">
            <a:off x="7764621" y="1174097"/>
            <a:ext cx="2286000" cy="381000"/>
          </a:xfrm>
        </p:spPr>
        <p:txBody>
          <a:bodyPr/>
          <a:lstStyle/>
          <a:p>
            <a:fld id="{1D8BD707-D9CF-40AE-B4C6-C98DA3205C09}" type="datetimeFigureOut">
              <a:rPr lang="en-US" smtClean="0">
                <a:solidFill>
                  <a:srgbClr val="575F6D"/>
                </a:solidFill>
              </a:rPr>
              <a:pPr/>
              <a:t>7/20/2024</a:t>
            </a:fld>
            <a:endParaRPr lang="en-US">
              <a:solidFill>
                <a:srgbClr val="575F6D"/>
              </a:solidFill>
            </a:endParaRPr>
          </a:p>
        </p:txBody>
      </p:sp>
      <p:sp>
        <p:nvSpPr>
          <p:cNvPr id="17" name="Footer Placeholder 16"/>
          <p:cNvSpPr>
            <a:spLocks noGrp="1"/>
          </p:cNvSpPr>
          <p:nvPr>
            <p:ph type="ftr" sz="quarter" idx="11"/>
          </p:nvPr>
        </p:nvSpPr>
        <p:spPr bwMode="auto">
          <a:xfrm rot="5400000">
            <a:off x="7077269" y="4181672"/>
            <a:ext cx="3657600" cy="384048"/>
          </a:xfrm>
        </p:spPr>
        <p:txBody>
          <a:bodyPr/>
          <a:lstStyle/>
          <a:p>
            <a:endParaRPr lang="en-US">
              <a:solidFill>
                <a:srgbClr val="575F6D"/>
              </a:solidFill>
            </a:endParaRPr>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87922" tIns="43965" rIns="87922" bIns="43965" anchor="ctr"/>
          <a:lstStyle/>
          <a:p>
            <a:pPr algn="ctr" defTabSz="878975"/>
            <a:endParaRPr lang="en-US">
              <a:solidFill>
                <a:prstClr val="white"/>
              </a:solidFill>
            </a:endParaRPr>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87922" tIns="43965" rIns="87922" bIns="43965" anchor="ctr"/>
          <a:lstStyle/>
          <a:p>
            <a:pPr algn="ctr" defTabSz="878975"/>
            <a:endParaRPr lang="en-US">
              <a:solidFill>
                <a:prstClr val="white"/>
              </a:solidFill>
            </a:endParaRPr>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87922" tIns="43965" rIns="87922" bIns="43965" anchor="ctr"/>
          <a:lstStyle/>
          <a:p>
            <a:pPr algn="ctr" defTabSz="878975"/>
            <a:endParaRPr lang="en-US">
              <a:solidFill>
                <a:prstClr val="white"/>
              </a:solidFill>
            </a:endParaRPr>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87922" tIns="43965" rIns="87922" bIns="43965" anchor="ctr"/>
          <a:lstStyle/>
          <a:p>
            <a:pPr algn="ctr" defTabSz="878975"/>
            <a:endParaRPr lang="en-US">
              <a:solidFill>
                <a:prstClr val="white"/>
              </a:solidFill>
            </a:endParaRPr>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87922" tIns="43965" rIns="87922" bIns="43965" anchor="t" compatLnSpc="1"/>
          <a:lstStyle/>
          <a:p>
            <a:pPr defTabSz="878975"/>
            <a:endParaRPr lang="en-US">
              <a:solidFill>
                <a:prstClr val="black"/>
              </a:solidFill>
            </a:endParaRPr>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87922" tIns="43965" rIns="87922" bIns="43965" anchor="t" compatLnSpc="1"/>
          <a:lstStyle/>
          <a:p>
            <a:pPr defTabSz="878975"/>
            <a:endParaRPr lang="en-US">
              <a:solidFill>
                <a:prstClr val="black"/>
              </a:solidFill>
            </a:endParaRPr>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87922" tIns="43965" rIns="87922" bIns="43965" anchor="t" compatLnSpc="1"/>
          <a:lstStyle/>
          <a:p>
            <a:pPr defTabSz="878975"/>
            <a:endParaRPr lang="en-US">
              <a:solidFill>
                <a:prstClr val="black"/>
              </a:solidFill>
            </a:endParaRPr>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87922" tIns="43965" rIns="87922" bIns="43965" anchor="t" compatLnSpc="1"/>
          <a:lstStyle/>
          <a:p>
            <a:pPr defTabSz="878975"/>
            <a:endParaRPr lang="en-US">
              <a:solidFill>
                <a:prstClr val="black"/>
              </a:solidFill>
            </a:endParaRPr>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87922" tIns="43965" rIns="87922" bIns="43965" anchor="t" compatLnSpc="1"/>
          <a:lstStyle/>
          <a:p>
            <a:pPr defTabSz="878975"/>
            <a:endParaRPr lang="en-US">
              <a:solidFill>
                <a:prstClr val="black"/>
              </a:solidFill>
            </a:endParaRPr>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87922" tIns="43965" rIns="87922" bIns="43965" anchor="t" compatLnSpc="1"/>
          <a:lstStyle/>
          <a:p>
            <a:pPr defTabSz="878975"/>
            <a:endParaRPr lang="en-US">
              <a:solidFill>
                <a:prstClr val="black"/>
              </a:solidFill>
            </a:endParaRPr>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87922" tIns="43965" rIns="87922" bIns="43965" anchor="ctr"/>
          <a:lstStyle/>
          <a:p>
            <a:pPr algn="ctr" defTabSz="878975"/>
            <a:endParaRPr lang="en-US" dirty="0">
              <a:solidFill>
                <a:prstClr val="white"/>
              </a:solidFill>
            </a:endParaRPr>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87922" tIns="43965" rIns="87922" bIns="43965" anchor="ctr"/>
          <a:lstStyle/>
          <a:p>
            <a:pPr algn="ctr" defTabSz="878975"/>
            <a:endParaRPr lang="en-US" dirty="0">
              <a:solidFill>
                <a:prstClr val="white"/>
              </a:solidFill>
            </a:endParaRPr>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87922" tIns="43965" rIns="87922" bIns="43965" anchor="ctr"/>
          <a:lstStyle/>
          <a:p>
            <a:pPr algn="ctr" defTabSz="878975"/>
            <a:endParaRPr lang="en-US" dirty="0">
              <a:solidFill>
                <a:prstClr val="white"/>
              </a:solidFill>
            </a:endParaRPr>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87922" tIns="43965" rIns="87922" bIns="43965" anchor="ctr"/>
          <a:lstStyle/>
          <a:p>
            <a:pPr algn="ctr" defTabSz="878975"/>
            <a:endParaRPr lang="en-US" dirty="0">
              <a:solidFill>
                <a:prstClr val="white"/>
              </a:solidFill>
            </a:endParaRPr>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87922" tIns="43965" rIns="87922" bIns="43965" anchor="ctr"/>
          <a:lstStyle/>
          <a:p>
            <a:pPr algn="ctr" defTabSz="878975"/>
            <a:endParaRPr lang="en-US" dirty="0">
              <a:solidFill>
                <a:prstClr val="white"/>
              </a:solidFill>
            </a:endParaRPr>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87922" tIns="43965" rIns="87922" bIns="43965" anchor="ctr"/>
          <a:lstStyle/>
          <a:p>
            <a:pPr algn="ctr" defTabSz="878975"/>
            <a:endParaRPr lang="en-US" dirty="0">
              <a:solidFill>
                <a:prstClr val="white"/>
              </a:solidFill>
            </a:endParaRPr>
          </a:p>
        </p:txBody>
      </p:sp>
      <p:sp>
        <p:nvSpPr>
          <p:cNvPr id="29" name="Slide Number Placeholder 28"/>
          <p:cNvSpPr>
            <a:spLocks noGrp="1"/>
          </p:cNvSpPr>
          <p:nvPr>
            <p:ph type="sldNum" sz="quarter" idx="12"/>
          </p:nvPr>
        </p:nvSpPr>
        <p:spPr bwMode="auto">
          <a:xfrm>
            <a:off x="1325544" y="4928702"/>
            <a:ext cx="609600" cy="517524"/>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3426539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575F6D"/>
                </a:solidFill>
              </a:rPr>
              <a:pPr/>
              <a:t>7/20/2024</a:t>
            </a:fld>
            <a:endParaRPr lang="en-US">
              <a:solidFill>
                <a:srgbClr val="575F6D"/>
              </a:solidFill>
            </a:endParaRPr>
          </a:p>
        </p:txBody>
      </p:sp>
      <p:sp>
        <p:nvSpPr>
          <p:cNvPr id="5" name="Footer Placeholder 4"/>
          <p:cNvSpPr>
            <a:spLocks noGrp="1"/>
          </p:cNvSpPr>
          <p:nvPr>
            <p:ph type="ftr" sz="quarter" idx="11"/>
          </p:nvPr>
        </p:nvSpPr>
        <p:spPr/>
        <p:txBody>
          <a:bodyPr/>
          <a:lstStyle/>
          <a:p>
            <a:endParaRPr lang="en-US">
              <a:solidFill>
                <a:srgbClr val="575F6D"/>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9544855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a:t>Click to edit Master title style</a:t>
            </a:r>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49063" indent="0" algn="ctr">
              <a:buNone/>
            </a:lvl2pPr>
            <a:lvl3pPr marL="898119" indent="0" algn="ctr">
              <a:buNone/>
            </a:lvl3pPr>
            <a:lvl4pPr marL="1347136" indent="0" algn="ctr">
              <a:buNone/>
            </a:lvl4pPr>
            <a:lvl5pPr marL="1796184" indent="0" algn="ctr">
              <a:buNone/>
            </a:lvl5pPr>
            <a:lvl6pPr marL="2245210" indent="0" algn="ctr">
              <a:buNone/>
            </a:lvl6pPr>
            <a:lvl7pPr marL="2694257" indent="0" algn="ctr">
              <a:buNone/>
            </a:lvl7pPr>
            <a:lvl8pPr marL="3143292" indent="0" algn="ctr">
              <a:buNone/>
            </a:lvl8pPr>
            <a:lvl9pPr marL="3592331" indent="0" algn="ctr">
              <a:buNone/>
            </a:lvl9pPr>
          </a:lstStyle>
          <a:p>
            <a:r>
              <a:rPr kumimoji="0" lang="en-US"/>
              <a:t>Click to edit Master subtitle style</a:t>
            </a:r>
          </a:p>
        </p:txBody>
      </p:sp>
      <p:sp>
        <p:nvSpPr>
          <p:cNvPr id="28" name="Date Placeholder 27"/>
          <p:cNvSpPr>
            <a:spLocks noGrp="1"/>
          </p:cNvSpPr>
          <p:nvPr>
            <p:ph type="dt" sz="half" idx="10"/>
          </p:nvPr>
        </p:nvSpPr>
        <p:spPr bwMode="auto">
          <a:xfrm rot="5400000">
            <a:off x="7764621" y="1174097"/>
            <a:ext cx="2286000" cy="381000"/>
          </a:xfrm>
        </p:spPr>
        <p:txBody>
          <a:bodyPr/>
          <a:lstStyle/>
          <a:p>
            <a:fld id="{B61BEF0D-F0BB-DE4B-95CE-6DB70DBA9567}" type="datetimeFigureOut">
              <a:rPr lang="en-US" smtClean="0">
                <a:solidFill>
                  <a:srgbClr val="575F6D"/>
                </a:solidFill>
              </a:rPr>
              <a:pPr/>
              <a:t>7/20/2024</a:t>
            </a:fld>
            <a:endParaRPr lang="en-US" dirty="0">
              <a:solidFill>
                <a:srgbClr val="575F6D"/>
              </a:solidFill>
            </a:endParaRPr>
          </a:p>
        </p:txBody>
      </p:sp>
      <p:sp>
        <p:nvSpPr>
          <p:cNvPr id="17" name="Footer Placeholder 16"/>
          <p:cNvSpPr>
            <a:spLocks noGrp="1"/>
          </p:cNvSpPr>
          <p:nvPr>
            <p:ph type="ftr" sz="quarter" idx="11"/>
          </p:nvPr>
        </p:nvSpPr>
        <p:spPr bwMode="auto">
          <a:xfrm rot="5400000">
            <a:off x="7077269" y="4181672"/>
            <a:ext cx="3657600" cy="384048"/>
          </a:xfrm>
        </p:spPr>
        <p:txBody>
          <a:bodyPr/>
          <a:lstStyle/>
          <a:p>
            <a:endParaRPr lang="en-US" dirty="0">
              <a:solidFill>
                <a:srgbClr val="575F6D"/>
              </a:solidFill>
            </a:endParaRPr>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89815" tIns="44914" rIns="89815" bIns="44914" anchor="ctr"/>
          <a:lstStyle/>
          <a:p>
            <a:pPr algn="ctr"/>
            <a:endParaRPr lang="en-US">
              <a:solidFill>
                <a:prstClr val="white"/>
              </a:solidFill>
            </a:endParaRPr>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89815" tIns="44914" rIns="89815" bIns="44914" anchor="ctr"/>
          <a:lstStyle/>
          <a:p>
            <a:pPr algn="ctr"/>
            <a:endParaRPr lang="en-US">
              <a:solidFill>
                <a:prstClr val="white"/>
              </a:solidFill>
            </a:endParaRPr>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89815" tIns="44914" rIns="89815" bIns="44914" anchor="ctr"/>
          <a:lstStyle/>
          <a:p>
            <a:pPr algn="ctr"/>
            <a:endParaRPr lang="en-US">
              <a:solidFill>
                <a:prstClr val="white"/>
              </a:solidFill>
            </a:endParaRPr>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89815" tIns="44914" rIns="89815" bIns="44914" anchor="ctr"/>
          <a:lstStyle/>
          <a:p>
            <a:pPr algn="ctr"/>
            <a:endParaRPr lang="en-US">
              <a:solidFill>
                <a:prstClr val="white"/>
              </a:solidFill>
            </a:endParaRPr>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89815" tIns="44914" rIns="89815" bIns="44914" anchor="t" compatLnSpc="1"/>
          <a:lstStyle/>
          <a:p>
            <a:endParaRPr lang="en-US">
              <a:solidFill>
                <a:prstClr val="black"/>
              </a:solidFill>
            </a:endParaRPr>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89815" tIns="44914" rIns="89815" bIns="44914" anchor="t" compatLnSpc="1"/>
          <a:lstStyle/>
          <a:p>
            <a:endParaRPr lang="en-US">
              <a:solidFill>
                <a:prstClr val="black"/>
              </a:solidFill>
            </a:endParaRPr>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89815" tIns="44914" rIns="89815" bIns="44914" anchor="t" compatLnSpc="1"/>
          <a:lstStyle/>
          <a:p>
            <a:endParaRPr lang="en-US">
              <a:solidFill>
                <a:prstClr val="black"/>
              </a:solidFill>
            </a:endParaRPr>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89815" tIns="44914" rIns="89815" bIns="44914" anchor="t" compatLnSpc="1"/>
          <a:lstStyle/>
          <a:p>
            <a:endParaRPr lang="en-US">
              <a:solidFill>
                <a:prstClr val="black"/>
              </a:solidFill>
            </a:endParaRPr>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89815" tIns="44914" rIns="89815" bIns="44914" anchor="t" compatLnSpc="1"/>
          <a:lstStyle/>
          <a:p>
            <a:endParaRPr lang="en-US">
              <a:solidFill>
                <a:prstClr val="black"/>
              </a:solidFill>
            </a:endParaRPr>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89815" tIns="44914" rIns="89815" bIns="44914" anchor="t" compatLnSpc="1"/>
          <a:lstStyle/>
          <a:p>
            <a:endParaRPr lang="en-US">
              <a:solidFill>
                <a:prstClr val="black"/>
              </a:solidFill>
            </a:endParaRPr>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89815" tIns="44914" rIns="89815" bIns="44914" anchor="ctr"/>
          <a:lstStyle/>
          <a:p>
            <a:pPr algn="ctr"/>
            <a:endParaRPr lang="en-US" dirty="0">
              <a:solidFill>
                <a:prstClr val="white"/>
              </a:solidFill>
            </a:endParaRPr>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89815" tIns="44914" rIns="89815" bIns="44914" anchor="ctr"/>
          <a:lstStyle/>
          <a:p>
            <a:pPr algn="ctr"/>
            <a:endParaRPr lang="en-US" dirty="0">
              <a:solidFill>
                <a:prstClr val="white"/>
              </a:solidFill>
            </a:endParaRPr>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89815" tIns="44914" rIns="89815" bIns="44914" anchor="ctr"/>
          <a:lstStyle/>
          <a:p>
            <a:pPr algn="ctr"/>
            <a:endParaRPr lang="en-US" dirty="0">
              <a:solidFill>
                <a:prstClr val="white"/>
              </a:solidFill>
            </a:endParaRPr>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89815" tIns="44914" rIns="89815" bIns="44914" anchor="ctr"/>
          <a:lstStyle/>
          <a:p>
            <a:pPr algn="ctr"/>
            <a:endParaRPr lang="en-US" dirty="0">
              <a:solidFill>
                <a:prstClr val="white"/>
              </a:solidFill>
            </a:endParaRPr>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89815" tIns="44914" rIns="89815" bIns="44914" anchor="ctr"/>
          <a:lstStyle/>
          <a:p>
            <a:pPr algn="ctr"/>
            <a:endParaRPr lang="en-US" dirty="0">
              <a:solidFill>
                <a:prstClr val="white"/>
              </a:solidFill>
            </a:endParaRPr>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89815" tIns="44914" rIns="89815" bIns="44914" anchor="ctr"/>
          <a:lstStyle/>
          <a:p>
            <a:pPr algn="ctr"/>
            <a:endParaRPr lang="en-US" dirty="0">
              <a:solidFill>
                <a:prstClr val="white"/>
              </a:solidFill>
            </a:endParaRPr>
          </a:p>
        </p:txBody>
      </p:sp>
      <p:sp>
        <p:nvSpPr>
          <p:cNvPr id="29" name="Slide Number Placeholder 28"/>
          <p:cNvSpPr>
            <a:spLocks noGrp="1"/>
          </p:cNvSpPr>
          <p:nvPr>
            <p:ph type="sldNum" sz="quarter" idx="12"/>
          </p:nvPr>
        </p:nvSpPr>
        <p:spPr bwMode="auto">
          <a:xfrm>
            <a:off x="1325544" y="4928702"/>
            <a:ext cx="609600" cy="517524"/>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07417916"/>
      </p:ext>
    </p:extLst>
  </p:cSld>
  <p:clrMapOvr>
    <a:overrideClrMapping bg1="lt1" tx1="dk1" bg2="lt2" tx2="dk2" accent1="accent1" accent2="accent2" accent3="accent3" accent4="accent4" accent5="accent5" accent6="accent6" hlink="hlink" folHlink="folHlink"/>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4"/>
          </p:nvPr>
        </p:nvSpPr>
        <p:spPr/>
        <p:txBody>
          <a:bodyPr rtlCol="0"/>
          <a:lstStyle/>
          <a:p>
            <a:fld id="{42A54C80-263E-416B-A8E0-580EDEADCBDC}" type="datetimeFigureOut">
              <a:rPr lang="en-US" smtClean="0">
                <a:solidFill>
                  <a:srgbClr val="575F6D"/>
                </a:solidFill>
              </a:rPr>
              <a:pPr/>
              <a:t>7/20/2024</a:t>
            </a:fld>
            <a:endParaRPr lang="en-US" dirty="0">
              <a:solidFill>
                <a:srgbClr val="575F6D"/>
              </a:solidFill>
            </a:endParaRPr>
          </a:p>
        </p:txBody>
      </p:sp>
      <p:sp>
        <p:nvSpPr>
          <p:cNvPr id="9" name="Slide Number Placeholder 8"/>
          <p:cNvSpPr>
            <a:spLocks noGrp="1"/>
          </p:cNvSpPr>
          <p:nvPr>
            <p:ph type="sldNum" sz="quarter" idx="15"/>
          </p:nvPr>
        </p:nvSpPr>
        <p:spPr/>
        <p:txBody>
          <a:bodyPr rtlCol="0"/>
          <a:lstStyle/>
          <a:p>
            <a:fld id="{519954A3-9DFD-4C44-94BA-B95130A3BA1C}" type="slidenum">
              <a:rPr lang="en-US" smtClean="0"/>
              <a:pPr/>
              <a:t>‹#›</a:t>
            </a:fld>
            <a:endParaRPr lang="en-US" dirty="0"/>
          </a:p>
        </p:txBody>
      </p:sp>
      <p:sp>
        <p:nvSpPr>
          <p:cNvPr id="10" name="Footer Placeholder 9"/>
          <p:cNvSpPr>
            <a:spLocks noGrp="1"/>
          </p:cNvSpPr>
          <p:nvPr>
            <p:ph type="ftr" sz="quarter" idx="16"/>
          </p:nvPr>
        </p:nvSpPr>
        <p:spPr/>
        <p:txBody>
          <a:bodyPr rtlCol="0"/>
          <a:lstStyle/>
          <a:p>
            <a:endParaRPr lang="en-US" dirty="0">
              <a:solidFill>
                <a:srgbClr val="575F6D"/>
              </a:solidFill>
            </a:endParaRPr>
          </a:p>
        </p:txBody>
      </p:sp>
    </p:spTree>
    <p:extLst>
      <p:ext uri="{BB962C8B-B14F-4D97-AF65-F5344CB8AC3E}">
        <p14:creationId xmlns:p14="http://schemas.microsoft.com/office/powerpoint/2010/main" val="203380207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a:t>Click to edit Master title style</a:t>
            </a:r>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B61BEF0D-F0BB-DE4B-95CE-6DB70DBA9567}" type="datetimeFigureOut">
              <a:rPr lang="en-US" smtClean="0">
                <a:solidFill>
                  <a:srgbClr val="FFF39D"/>
                </a:solidFill>
              </a:rPr>
              <a:pPr/>
              <a:t>7/20/2024</a:t>
            </a:fld>
            <a:endParaRPr lang="en-US" dirty="0">
              <a:solidFill>
                <a:srgbClr val="FFF39D"/>
              </a:solidFill>
            </a:endParaRPr>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dirty="0">
              <a:solidFill>
                <a:srgbClr val="FFF39D"/>
              </a:solidFill>
            </a:endParaRPr>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89815" tIns="44914" rIns="89815" bIns="44914" anchor="ctr"/>
          <a:lstStyle/>
          <a:p>
            <a:pPr algn="ctr"/>
            <a:endParaRPr lang="en-US">
              <a:solidFill>
                <a:prstClr val="white"/>
              </a:solidFill>
            </a:endParaRPr>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89815" tIns="44914" rIns="89815" bIns="44914" anchor="ctr"/>
          <a:lstStyle/>
          <a:p>
            <a:pPr algn="ctr"/>
            <a:endParaRPr lang="en-US">
              <a:solidFill>
                <a:prstClr val="white"/>
              </a:solidFill>
            </a:endParaRPr>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89815" tIns="44914" rIns="89815" bIns="44914" anchor="ctr"/>
          <a:lstStyle/>
          <a:p>
            <a:pPr algn="ctr"/>
            <a:endParaRPr lang="en-US">
              <a:solidFill>
                <a:prstClr val="white"/>
              </a:solidFill>
            </a:endParaRPr>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89815" tIns="44914" rIns="89815" bIns="44914" anchor="ctr"/>
          <a:lstStyle/>
          <a:p>
            <a:pPr algn="ctr"/>
            <a:endParaRPr lang="en-US">
              <a:solidFill>
                <a:prstClr val="white"/>
              </a:solidFill>
            </a:endParaRPr>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89815" tIns="44914" rIns="89815" bIns="44914" anchor="t" compatLnSpc="1"/>
          <a:lstStyle/>
          <a:p>
            <a:endParaRPr lang="en-US">
              <a:solidFill>
                <a:prstClr val="white"/>
              </a:solidFill>
            </a:endParaRPr>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89815" tIns="44914" rIns="89815" bIns="44914" anchor="t" compatLnSpc="1"/>
          <a:lstStyle/>
          <a:p>
            <a:endParaRPr lang="en-US">
              <a:solidFill>
                <a:prstClr val="white"/>
              </a:solidFill>
            </a:endParaRPr>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89815" tIns="44914" rIns="89815" bIns="44914" anchor="t" compatLnSpc="1"/>
          <a:lstStyle/>
          <a:p>
            <a:endParaRPr lang="en-US">
              <a:solidFill>
                <a:prstClr val="white"/>
              </a:solidFill>
            </a:endParaRPr>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89815" tIns="44914" rIns="89815" bIns="44914" anchor="t" compatLnSpc="1"/>
          <a:lstStyle/>
          <a:p>
            <a:endParaRPr lang="en-US">
              <a:solidFill>
                <a:prstClr val="white"/>
              </a:solidFill>
            </a:endParaRPr>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89815" tIns="44914" rIns="89815" bIns="44914" anchor="t" compatLnSpc="1"/>
          <a:lstStyle/>
          <a:p>
            <a:endParaRPr lang="en-US">
              <a:solidFill>
                <a:prstClr val="white"/>
              </a:solidFill>
            </a:endParaRPr>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89815" tIns="44914" rIns="89815" bIns="44914" anchor="ctr"/>
          <a:lstStyle/>
          <a:p>
            <a:pPr algn="ctr"/>
            <a:endParaRPr lang="en-US" dirty="0">
              <a:solidFill>
                <a:prstClr val="white"/>
              </a:solidFill>
            </a:endParaRPr>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89815" tIns="44914" rIns="89815" bIns="44914" anchor="ctr"/>
          <a:lstStyle/>
          <a:p>
            <a:pPr algn="ctr"/>
            <a:endParaRPr lang="en-US" dirty="0">
              <a:solidFill>
                <a:prstClr val="white"/>
              </a:solidFill>
            </a:endParaRPr>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89815" tIns="44914" rIns="89815" bIns="44914" anchor="ctr"/>
          <a:lstStyle/>
          <a:p>
            <a:pPr algn="ctr"/>
            <a:endParaRPr lang="en-US" dirty="0">
              <a:solidFill>
                <a:prstClr val="white"/>
              </a:solidFill>
            </a:endParaRPr>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89815" tIns="44914" rIns="89815" bIns="44914" anchor="ctr"/>
          <a:lstStyle/>
          <a:p>
            <a:pPr algn="ctr"/>
            <a:endParaRPr lang="en-US" dirty="0">
              <a:solidFill>
                <a:prstClr val="white"/>
              </a:solidFill>
            </a:endParaRPr>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89815" tIns="44914" rIns="89815" bIns="44914" anchor="ctr"/>
          <a:lstStyle/>
          <a:p>
            <a:pPr algn="ctr"/>
            <a:endParaRPr lang="en-US" dirty="0">
              <a:solidFill>
                <a:prstClr val="white"/>
              </a:solidFill>
            </a:endParaRPr>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89815" tIns="44914" rIns="89815" bIns="44914" anchor="ctr"/>
          <a:lstStyle/>
          <a:p>
            <a:pPr algn="ctr"/>
            <a:endParaRPr lang="en-US" dirty="0">
              <a:solidFill>
                <a:prstClr val="white"/>
              </a:solidFill>
            </a:endParaRPr>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89815" tIns="44914" rIns="89815" bIns="44914" anchor="t" compatLnSpc="1"/>
          <a:lstStyle/>
          <a:p>
            <a:endParaRPr lang="en-US">
              <a:solidFill>
                <a:prstClr val="white"/>
              </a:solidFill>
            </a:endParaRPr>
          </a:p>
        </p:txBody>
      </p:sp>
      <p:sp>
        <p:nvSpPr>
          <p:cNvPr id="6" name="Slide Number Placeholder 5"/>
          <p:cNvSpPr>
            <a:spLocks noGrp="1"/>
          </p:cNvSpPr>
          <p:nvPr>
            <p:ph type="sldNum" sz="quarter" idx="12"/>
          </p:nvPr>
        </p:nvSpPr>
        <p:spPr bwMode="auto">
          <a:xfrm>
            <a:off x="1340616" y="4928702"/>
            <a:ext cx="609600" cy="517524"/>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74910608"/>
      </p:ext>
    </p:extLst>
  </p:cSld>
  <p:clrMapOvr>
    <a:overrideClrMapping bg1="dk1" tx1="lt1" bg2="dk2" tx2="lt2" accent1="accent1" accent2="accent2" accent3="accent3" accent4="accent4" accent5="accent5" accent6="accent6" hlink="hlink" folHlink="folHlink"/>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42A54C80-263E-416B-A8E0-580EDEADCBDC}" type="datetimeFigureOut">
              <a:rPr lang="en-US" smtClean="0">
                <a:solidFill>
                  <a:srgbClr val="575F6D"/>
                </a:solidFill>
              </a:rPr>
              <a:pPr/>
              <a:t>7/20/2024</a:t>
            </a:fld>
            <a:endParaRPr lang="en-US" dirty="0">
              <a:solidFill>
                <a:srgbClr val="575F6D"/>
              </a:solidFill>
            </a:endParaRPr>
          </a:p>
        </p:txBody>
      </p:sp>
      <p:sp>
        <p:nvSpPr>
          <p:cNvPr id="6" name="Footer Placeholder 5"/>
          <p:cNvSpPr>
            <a:spLocks noGrp="1"/>
          </p:cNvSpPr>
          <p:nvPr>
            <p:ph type="ftr" sz="quarter" idx="11"/>
          </p:nvPr>
        </p:nvSpPr>
        <p:spPr/>
        <p:txBody>
          <a:bodyPr/>
          <a:lstStyle/>
          <a:p>
            <a:endParaRPr lang="en-US" dirty="0">
              <a:solidFill>
                <a:srgbClr val="575F6D"/>
              </a:solidFill>
            </a:endParaRPr>
          </a:p>
        </p:txBody>
      </p:sp>
      <p:sp>
        <p:nvSpPr>
          <p:cNvPr id="7" name="Slide Number Placeholder 6"/>
          <p:cNvSpPr>
            <a:spLocks noGrp="1"/>
          </p:cNvSpPr>
          <p:nvPr>
            <p:ph type="sldNum" sz="quarter" idx="12"/>
          </p:nvPr>
        </p:nvSpPr>
        <p:spPr/>
        <p:txBody>
          <a:bodyPr/>
          <a:lstStyle/>
          <a:p>
            <a:fld id="{519954A3-9DFD-4C44-94BA-B95130A3BA1C}" type="slidenum">
              <a:rPr lang="en-US" smtClean="0"/>
              <a:pPr/>
              <a:t>‹#›</a:t>
            </a:fld>
            <a:endParaRPr lang="en-US" dirty="0"/>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189402662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a:t>Click to edit Master title style</a:t>
            </a:r>
          </a:p>
        </p:txBody>
      </p:sp>
      <p:sp>
        <p:nvSpPr>
          <p:cNvPr id="7" name="Date Placeholder 6"/>
          <p:cNvSpPr>
            <a:spLocks noGrp="1"/>
          </p:cNvSpPr>
          <p:nvPr>
            <p:ph type="dt" sz="half" idx="10"/>
          </p:nvPr>
        </p:nvSpPr>
        <p:spPr/>
        <p:txBody>
          <a:bodyPr/>
          <a:lstStyle/>
          <a:p>
            <a:fld id="{B61BEF0D-F0BB-DE4B-95CE-6DB70DBA9567}" type="datetimeFigureOut">
              <a:rPr lang="en-US" smtClean="0">
                <a:solidFill>
                  <a:srgbClr val="575F6D"/>
                </a:solidFill>
              </a:rPr>
              <a:pPr/>
              <a:t>7/20/2024</a:t>
            </a:fld>
            <a:endParaRPr lang="en-US" dirty="0">
              <a:solidFill>
                <a:srgbClr val="575F6D"/>
              </a:solidFill>
            </a:endParaRPr>
          </a:p>
        </p:txBody>
      </p:sp>
      <p:sp>
        <p:nvSpPr>
          <p:cNvPr id="8" name="Footer Placeholder 7"/>
          <p:cNvSpPr>
            <a:spLocks noGrp="1"/>
          </p:cNvSpPr>
          <p:nvPr>
            <p:ph type="ftr" sz="quarter" idx="11"/>
          </p:nvPr>
        </p:nvSpPr>
        <p:spPr/>
        <p:txBody>
          <a:bodyPr/>
          <a:lstStyle/>
          <a:p>
            <a:endParaRPr lang="en-US" dirty="0">
              <a:solidFill>
                <a:srgbClr val="575F6D"/>
              </a:solidFill>
            </a:endParaRPr>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Tree>
    <p:extLst>
      <p:ext uri="{BB962C8B-B14F-4D97-AF65-F5344CB8AC3E}">
        <p14:creationId xmlns:p14="http://schemas.microsoft.com/office/powerpoint/2010/main" val="338036372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6" name="Date Placeholder 5"/>
          <p:cNvSpPr>
            <a:spLocks noGrp="1"/>
          </p:cNvSpPr>
          <p:nvPr>
            <p:ph type="dt" sz="half" idx="10"/>
          </p:nvPr>
        </p:nvSpPr>
        <p:spPr/>
        <p:txBody>
          <a:bodyPr rtlCol="0"/>
          <a:lstStyle/>
          <a:p>
            <a:fld id="{B61BEF0D-F0BB-DE4B-95CE-6DB70DBA9567}" type="datetimeFigureOut">
              <a:rPr lang="en-US" smtClean="0">
                <a:solidFill>
                  <a:srgbClr val="575F6D"/>
                </a:solidFill>
              </a:rPr>
              <a:pPr/>
              <a:t>7/20/2024</a:t>
            </a:fld>
            <a:endParaRPr lang="en-US" dirty="0">
              <a:solidFill>
                <a:srgbClr val="575F6D"/>
              </a:solidFill>
            </a:endParaRPr>
          </a:p>
        </p:txBody>
      </p:sp>
      <p:sp>
        <p:nvSpPr>
          <p:cNvPr id="7" name="Slide Number Placeholder 6"/>
          <p:cNvSpPr>
            <a:spLocks noGrp="1"/>
          </p:cNvSpPr>
          <p:nvPr>
            <p:ph type="sldNum" sz="quarter" idx="11"/>
          </p:nvPr>
        </p:nvSpPr>
        <p:spPr/>
        <p:txBody>
          <a:bodyPr rtlCol="0"/>
          <a:lstStyle/>
          <a:p>
            <a:fld id="{D57F1E4F-1CFF-5643-939E-217C01CDF565}" type="slidenum">
              <a:rPr lang="en-US" smtClean="0"/>
              <a:pPr/>
              <a:t>‹#›</a:t>
            </a:fld>
            <a:endParaRPr lang="en-US" dirty="0"/>
          </a:p>
        </p:txBody>
      </p:sp>
      <p:sp>
        <p:nvSpPr>
          <p:cNvPr id="8" name="Footer Placeholder 7"/>
          <p:cNvSpPr>
            <a:spLocks noGrp="1"/>
          </p:cNvSpPr>
          <p:nvPr>
            <p:ph type="ftr" sz="quarter" idx="12"/>
          </p:nvPr>
        </p:nvSpPr>
        <p:spPr/>
        <p:txBody>
          <a:bodyPr rtlCol="0"/>
          <a:lstStyle/>
          <a:p>
            <a:endParaRPr lang="en-US" dirty="0">
              <a:solidFill>
                <a:srgbClr val="575F6D"/>
              </a:solidFill>
            </a:endParaRPr>
          </a:p>
        </p:txBody>
      </p:sp>
    </p:spTree>
    <p:extLst>
      <p:ext uri="{BB962C8B-B14F-4D97-AF65-F5344CB8AC3E}">
        <p14:creationId xmlns:p14="http://schemas.microsoft.com/office/powerpoint/2010/main" val="218981432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solidFill>
                  <a:srgbClr val="575F6D"/>
                </a:solidFill>
              </a:rPr>
              <a:pPr/>
              <a:t>7/20/2024</a:t>
            </a:fld>
            <a:endParaRPr lang="en-US" dirty="0">
              <a:solidFill>
                <a:srgbClr val="575F6D"/>
              </a:solidFill>
            </a:endParaRPr>
          </a:p>
        </p:txBody>
      </p:sp>
      <p:sp>
        <p:nvSpPr>
          <p:cNvPr id="3" name="Footer Placeholder 2"/>
          <p:cNvSpPr>
            <a:spLocks noGrp="1"/>
          </p:cNvSpPr>
          <p:nvPr>
            <p:ph type="ftr" sz="quarter" idx="11"/>
          </p:nvPr>
        </p:nvSpPr>
        <p:spPr/>
        <p:txBody>
          <a:bodyPr/>
          <a:lstStyle/>
          <a:p>
            <a:endParaRPr lang="en-US" dirty="0">
              <a:solidFill>
                <a:srgbClr val="575F6D"/>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1802957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89815" tIns="44914" rIns="89815" bIns="44914" anchor="t" compatLnSpc="1"/>
          <a:lstStyle/>
          <a:p>
            <a:endParaRPr lang="en-US" dirty="0">
              <a:solidFill>
                <a:prstClr val="black"/>
              </a:solidFill>
            </a:endParaRPr>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a:t>Click to edit Master title style</a:t>
            </a:r>
          </a:p>
        </p:txBody>
      </p:sp>
      <p:sp>
        <p:nvSpPr>
          <p:cNvPr id="3" name="Text Placeholder 2"/>
          <p:cNvSpPr>
            <a:spLocks noGrp="1"/>
          </p:cNvSpPr>
          <p:nvPr>
            <p:ph type="body" idx="2"/>
          </p:nvPr>
        </p:nvSpPr>
        <p:spPr>
          <a:xfrm>
            <a:off x="6812281"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89815" tIns="44914" rIns="89815" bIns="44914" anchor="t" compatLnSpc="1"/>
          <a:lstStyle/>
          <a:p>
            <a:endParaRPr lang="en-US" dirty="0">
              <a:solidFill>
                <a:prstClr val="black"/>
              </a:solidFill>
            </a:endParaRPr>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89815" tIns="44914" rIns="89815" bIns="44914" anchor="t" compatLnSpc="1"/>
          <a:lstStyle/>
          <a:p>
            <a:endParaRPr lang="en-US" dirty="0">
              <a:solidFill>
                <a:prstClr val="black"/>
              </a:solidFill>
            </a:endParaRPr>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89815" tIns="44914" rIns="89815" bIns="44914" anchor="t" compatLnSpc="1"/>
          <a:lstStyle/>
          <a:p>
            <a:endParaRPr lang="en-US">
              <a:solidFill>
                <a:prstClr val="black"/>
              </a:solidFill>
            </a:endParaRPr>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89815" tIns="44914" rIns="89815" bIns="44914" anchor="ctr"/>
          <a:lstStyle/>
          <a:p>
            <a:pPr algn="ctr"/>
            <a:endParaRPr lang="en-US">
              <a:solidFill>
                <a:prstClr val="white"/>
              </a:solidFill>
            </a:endParaRPr>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89815" tIns="44914" rIns="89815" bIns="44914" anchor="t" compatLnSpc="1"/>
          <a:lstStyle/>
          <a:p>
            <a:endParaRPr lang="en-US">
              <a:solidFill>
                <a:prstClr val="black"/>
              </a:solidFill>
            </a:endParaRPr>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89815" tIns="44914" rIns="89815" bIns="44914" anchor="ctr"/>
          <a:lstStyle/>
          <a:p>
            <a:pPr algn="ctr"/>
            <a:endParaRPr lang="en-US" dirty="0">
              <a:solidFill>
                <a:prstClr val="white"/>
              </a:solidFill>
            </a:endParaRPr>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4"/>
          </p:nvPr>
        </p:nvSpPr>
        <p:spPr/>
        <p:txBody>
          <a:bodyPr rtlCol="0"/>
          <a:lstStyle/>
          <a:p>
            <a:fld id="{42A54C80-263E-416B-A8E0-580EDEADCBDC}" type="datetimeFigureOut">
              <a:rPr lang="en-US" smtClean="0">
                <a:solidFill>
                  <a:srgbClr val="575F6D"/>
                </a:solidFill>
              </a:rPr>
              <a:pPr/>
              <a:t>7/20/2024</a:t>
            </a:fld>
            <a:endParaRPr lang="en-US" dirty="0">
              <a:solidFill>
                <a:srgbClr val="575F6D"/>
              </a:solidFill>
            </a:endParaRPr>
          </a:p>
        </p:txBody>
      </p:sp>
      <p:sp>
        <p:nvSpPr>
          <p:cNvPr id="22" name="Slide Number Placeholder 21"/>
          <p:cNvSpPr>
            <a:spLocks noGrp="1"/>
          </p:cNvSpPr>
          <p:nvPr>
            <p:ph type="sldNum" sz="quarter" idx="15"/>
          </p:nvPr>
        </p:nvSpPr>
        <p:spPr/>
        <p:txBody>
          <a:bodyPr rtlCol="0"/>
          <a:lstStyle/>
          <a:p>
            <a:fld id="{519954A3-9DFD-4C44-94BA-B95130A3BA1C}" type="slidenum">
              <a:rPr lang="en-US" smtClean="0"/>
              <a:pPr/>
              <a:t>‹#›</a:t>
            </a:fld>
            <a:endParaRPr lang="en-US" dirty="0"/>
          </a:p>
        </p:txBody>
      </p:sp>
      <p:sp>
        <p:nvSpPr>
          <p:cNvPr id="23" name="Footer Placeholder 22"/>
          <p:cNvSpPr>
            <a:spLocks noGrp="1"/>
          </p:cNvSpPr>
          <p:nvPr>
            <p:ph type="ftr" sz="quarter" idx="16"/>
          </p:nvPr>
        </p:nvSpPr>
        <p:spPr/>
        <p:txBody>
          <a:bodyPr rtlCol="0"/>
          <a:lstStyle/>
          <a:p>
            <a:endParaRPr lang="en-US" dirty="0">
              <a:solidFill>
                <a:srgbClr val="575F6D"/>
              </a:solidFill>
            </a:endParaRPr>
          </a:p>
        </p:txBody>
      </p:sp>
    </p:spTree>
    <p:extLst>
      <p:ext uri="{BB962C8B-B14F-4D97-AF65-F5344CB8AC3E}">
        <p14:creationId xmlns:p14="http://schemas.microsoft.com/office/powerpoint/2010/main" val="1357178112"/>
      </p:ext>
    </p:extLst>
  </p:cSld>
  <p:clrMapOvr>
    <a:overrideClrMapping bg1="lt1" tx1="dk1" bg2="lt2" tx2="dk2" accent1="accent1" accent2="accent2" accent3="accent3" accent4="accent4" accent5="accent5" accent6="accent6" hlink="hlink" folHlink="folHlink"/>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89815" tIns="44914" rIns="89815" bIns="44914" anchor="t" compatLnSpc="1"/>
          <a:lstStyle/>
          <a:p>
            <a:endParaRPr lang="en-US">
              <a:solidFill>
                <a:prstClr val="black"/>
              </a:solidFill>
            </a:endParaRPr>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89815" tIns="44914" rIns="89815" bIns="44914" anchor="ctr"/>
          <a:lstStyle/>
          <a:p>
            <a:pPr algn="ctr"/>
            <a:endParaRPr lang="en-US" dirty="0">
              <a:solidFill>
                <a:prstClr val="white"/>
              </a:solidFill>
            </a:endParaRPr>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a:t>Click to edit Master title style</a:t>
            </a:r>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89815" tIns="44914" rIns="89815" bIns="44914" numCol="1" spcCol="269419"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89815" tIns="44914" rIns="89815" bIns="44914" anchor="t" compatLnSpc="1"/>
          <a:lstStyle/>
          <a:p>
            <a:endParaRPr lang="en-US">
              <a:solidFill>
                <a:prstClr val="black"/>
              </a:solidFill>
            </a:endParaRPr>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89815" tIns="44914" rIns="89815" bIns="44914" anchor="ctr"/>
          <a:lstStyle/>
          <a:p>
            <a:pPr algn="ctr"/>
            <a:endParaRPr lang="en-US">
              <a:solidFill>
                <a:prstClr val="white"/>
              </a:solidFill>
            </a:endParaRPr>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89815" tIns="44914" rIns="89815" bIns="44914" anchor="t" compatLnSpc="1"/>
          <a:lstStyle/>
          <a:p>
            <a:endParaRPr lang="en-US">
              <a:solidFill>
                <a:prstClr val="black"/>
              </a:solidFill>
            </a:endParaRPr>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89815" tIns="44914" rIns="89815" bIns="44914" anchor="t" compatLnSpc="1"/>
          <a:lstStyle/>
          <a:p>
            <a:endParaRPr lang="en-US" dirty="0">
              <a:solidFill>
                <a:prstClr val="black"/>
              </a:solidFill>
            </a:endParaRPr>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89815" tIns="44914" rIns="89815" bIns="44914" anchor="t" compatLnSpc="1"/>
          <a:lstStyle/>
          <a:p>
            <a:endParaRPr lang="en-US" dirty="0">
              <a:solidFill>
                <a:prstClr val="black"/>
              </a:solidFill>
            </a:endParaRPr>
          </a:p>
        </p:txBody>
      </p:sp>
      <p:sp>
        <p:nvSpPr>
          <p:cNvPr id="17" name="Date Placeholder 16"/>
          <p:cNvSpPr>
            <a:spLocks noGrp="1"/>
          </p:cNvSpPr>
          <p:nvPr>
            <p:ph type="dt" sz="half" idx="10"/>
          </p:nvPr>
        </p:nvSpPr>
        <p:spPr/>
        <p:txBody>
          <a:bodyPr rtlCol="0"/>
          <a:lstStyle/>
          <a:p>
            <a:fld id="{B61BEF0D-F0BB-DE4B-95CE-6DB70DBA9567}" type="datetimeFigureOut">
              <a:rPr lang="en-US" smtClean="0">
                <a:solidFill>
                  <a:srgbClr val="575F6D"/>
                </a:solidFill>
              </a:rPr>
              <a:pPr/>
              <a:t>7/20/2024</a:t>
            </a:fld>
            <a:endParaRPr lang="en-US" dirty="0">
              <a:solidFill>
                <a:srgbClr val="575F6D"/>
              </a:solidFill>
            </a:endParaRPr>
          </a:p>
        </p:txBody>
      </p:sp>
      <p:sp>
        <p:nvSpPr>
          <p:cNvPr id="18" name="Slide Number Placeholder 17"/>
          <p:cNvSpPr>
            <a:spLocks noGrp="1"/>
          </p:cNvSpPr>
          <p:nvPr>
            <p:ph type="sldNum" sz="quarter" idx="11"/>
          </p:nvPr>
        </p:nvSpPr>
        <p:spPr/>
        <p:txBody>
          <a:bodyPr rtlCol="0"/>
          <a:lstStyle/>
          <a:p>
            <a:fld id="{D57F1E4F-1CFF-5643-939E-217C01CDF565}" type="slidenum">
              <a:rPr lang="en-US" smtClean="0"/>
              <a:pPr/>
              <a:t>‹#›</a:t>
            </a:fld>
            <a:endParaRPr lang="en-US" dirty="0"/>
          </a:p>
        </p:txBody>
      </p:sp>
      <p:sp>
        <p:nvSpPr>
          <p:cNvPr id="21" name="Footer Placeholder 20"/>
          <p:cNvSpPr>
            <a:spLocks noGrp="1"/>
          </p:cNvSpPr>
          <p:nvPr>
            <p:ph type="ftr" sz="quarter" idx="12"/>
          </p:nvPr>
        </p:nvSpPr>
        <p:spPr/>
        <p:txBody>
          <a:bodyPr rtlCol="0"/>
          <a:lstStyle/>
          <a:p>
            <a:endParaRPr lang="en-US" dirty="0">
              <a:solidFill>
                <a:srgbClr val="575F6D"/>
              </a:solidFill>
            </a:endParaRPr>
          </a:p>
        </p:txBody>
      </p:sp>
    </p:spTree>
    <p:extLst>
      <p:ext uri="{BB962C8B-B14F-4D97-AF65-F5344CB8AC3E}">
        <p14:creationId xmlns:p14="http://schemas.microsoft.com/office/powerpoint/2010/main" val="23583189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55C6B4A9-1611-4792-9094-5F34BCA07E0B}" type="datetimeFigureOut">
              <a:rPr lang="en-US" smtClean="0">
                <a:solidFill>
                  <a:srgbClr val="575F6D"/>
                </a:solidFill>
              </a:rPr>
              <a:pPr/>
              <a:t>7/20/2024</a:t>
            </a:fld>
            <a:endParaRPr lang="en-US" dirty="0">
              <a:solidFill>
                <a:srgbClr val="575F6D"/>
              </a:solidFill>
            </a:endParaRPr>
          </a:p>
        </p:txBody>
      </p:sp>
      <p:sp>
        <p:nvSpPr>
          <p:cNvPr id="5" name="Footer Placeholder 4"/>
          <p:cNvSpPr>
            <a:spLocks noGrp="1"/>
          </p:cNvSpPr>
          <p:nvPr>
            <p:ph type="ftr" sz="quarter" idx="11"/>
          </p:nvPr>
        </p:nvSpPr>
        <p:spPr/>
        <p:txBody>
          <a:bodyPr/>
          <a:lstStyle/>
          <a:p>
            <a:endParaRPr lang="en-US" dirty="0">
              <a:solidFill>
                <a:srgbClr val="575F6D"/>
              </a:solidFill>
            </a:endParaRPr>
          </a:p>
        </p:txBody>
      </p:sp>
      <p:sp>
        <p:nvSpPr>
          <p:cNvPr id="6" name="Slide Number Placeholder 5"/>
          <p:cNvSpPr>
            <a:spLocks noGrp="1"/>
          </p:cNvSpPr>
          <p:nvPr>
            <p:ph type="sldNum" sz="quarter" idx="12"/>
          </p:nvPr>
        </p:nvSpPr>
        <p:spPr/>
        <p:txBody>
          <a:bodyPr/>
          <a:lstStyle/>
          <a:p>
            <a:fld id="{89333C77-0158-454C-844F-B7AB9BD7DAD4}" type="slidenum">
              <a:rPr lang="en-US" smtClean="0"/>
              <a:pPr/>
              <a:t>‹#›</a:t>
            </a:fld>
            <a:endParaRPr lang="en-US" dirty="0"/>
          </a:p>
        </p:txBody>
      </p:sp>
    </p:spTree>
    <p:extLst>
      <p:ext uri="{BB962C8B-B14F-4D97-AF65-F5344CB8AC3E}">
        <p14:creationId xmlns:p14="http://schemas.microsoft.com/office/powerpoint/2010/main" val="26878948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765"/>
            <a:ext cx="1676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765"/>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575F6D"/>
                </a:solidFill>
              </a:rPr>
              <a:pPr/>
              <a:t>7/20/2024</a:t>
            </a:fld>
            <a:endParaRPr lang="en-US">
              <a:solidFill>
                <a:srgbClr val="575F6D"/>
              </a:solidFill>
            </a:endParaRPr>
          </a:p>
        </p:txBody>
      </p:sp>
      <p:sp>
        <p:nvSpPr>
          <p:cNvPr id="5" name="Footer Placeholder 4"/>
          <p:cNvSpPr>
            <a:spLocks noGrp="1"/>
          </p:cNvSpPr>
          <p:nvPr>
            <p:ph type="ftr" sz="quarter" idx="11"/>
          </p:nvPr>
        </p:nvSpPr>
        <p:spPr/>
        <p:txBody>
          <a:bodyPr/>
          <a:lstStyle/>
          <a:p>
            <a:endParaRPr lang="en-US">
              <a:solidFill>
                <a:srgbClr val="575F6D"/>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6899154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53"/>
            <a:ext cx="1676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53"/>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61BEF0D-F0BB-DE4B-95CE-6DB70DBA9567}" type="datetimeFigureOut">
              <a:rPr lang="en-US" smtClean="0">
                <a:solidFill>
                  <a:srgbClr val="575F6D"/>
                </a:solidFill>
              </a:rPr>
              <a:pPr/>
              <a:t>7/20/2024</a:t>
            </a:fld>
            <a:endParaRPr lang="en-US" dirty="0">
              <a:solidFill>
                <a:srgbClr val="575F6D"/>
              </a:solidFill>
            </a:endParaRPr>
          </a:p>
        </p:txBody>
      </p:sp>
      <p:sp>
        <p:nvSpPr>
          <p:cNvPr id="5" name="Footer Placeholder 4"/>
          <p:cNvSpPr>
            <a:spLocks noGrp="1"/>
          </p:cNvSpPr>
          <p:nvPr>
            <p:ph type="ftr" sz="quarter" idx="11"/>
          </p:nvPr>
        </p:nvSpPr>
        <p:spPr/>
        <p:txBody>
          <a:bodyPr/>
          <a:lstStyle/>
          <a:p>
            <a:endParaRPr lang="en-US" dirty="0">
              <a:solidFill>
                <a:srgbClr val="575F6D"/>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9091180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49063" indent="0" algn="ctr">
              <a:buNone/>
              <a:defRPr>
                <a:solidFill>
                  <a:schemeClr val="tx1">
                    <a:tint val="75000"/>
                  </a:schemeClr>
                </a:solidFill>
              </a:defRPr>
            </a:lvl2pPr>
            <a:lvl3pPr marL="898119" indent="0" algn="ctr">
              <a:buNone/>
              <a:defRPr>
                <a:solidFill>
                  <a:schemeClr val="tx1">
                    <a:tint val="75000"/>
                  </a:schemeClr>
                </a:solidFill>
              </a:defRPr>
            </a:lvl3pPr>
            <a:lvl4pPr marL="1347136" indent="0" algn="ctr">
              <a:buNone/>
              <a:defRPr>
                <a:solidFill>
                  <a:schemeClr val="tx1">
                    <a:tint val="75000"/>
                  </a:schemeClr>
                </a:solidFill>
              </a:defRPr>
            </a:lvl4pPr>
            <a:lvl5pPr marL="1796184" indent="0" algn="ctr">
              <a:buNone/>
              <a:defRPr>
                <a:solidFill>
                  <a:schemeClr val="tx1">
                    <a:tint val="75000"/>
                  </a:schemeClr>
                </a:solidFill>
              </a:defRPr>
            </a:lvl5pPr>
            <a:lvl6pPr marL="2245210" indent="0" algn="ctr">
              <a:buNone/>
              <a:defRPr>
                <a:solidFill>
                  <a:schemeClr val="tx1">
                    <a:tint val="75000"/>
                  </a:schemeClr>
                </a:solidFill>
              </a:defRPr>
            </a:lvl6pPr>
            <a:lvl7pPr marL="2694257" indent="0" algn="ctr">
              <a:buNone/>
              <a:defRPr>
                <a:solidFill>
                  <a:schemeClr val="tx1">
                    <a:tint val="75000"/>
                  </a:schemeClr>
                </a:solidFill>
              </a:defRPr>
            </a:lvl7pPr>
            <a:lvl8pPr marL="3143292" indent="0" algn="ctr">
              <a:buNone/>
              <a:defRPr>
                <a:solidFill>
                  <a:schemeClr val="tx1">
                    <a:tint val="75000"/>
                  </a:schemeClr>
                </a:solidFill>
              </a:defRPr>
            </a:lvl8pPr>
            <a:lvl9pPr marL="3592331" indent="0" algn="ctr">
              <a:buNone/>
              <a:defRPr>
                <a:solidFill>
                  <a:schemeClr val="tx1">
                    <a:tint val="75000"/>
                  </a:schemeClr>
                </a:solidFill>
              </a:defRPr>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E282C8BA-1A97-4E5A-A1C0-633CC754B904}" type="datetime1">
              <a:rPr lang="en-IN" smtClean="0"/>
              <a:pPr/>
              <a:t>20-07-2024</a:t>
            </a:fld>
            <a:endParaRPr lang="en-IN"/>
          </a:p>
        </p:txBody>
      </p:sp>
      <p:sp>
        <p:nvSpPr>
          <p:cNvPr id="8" name="Slide Number Placeholder 7"/>
          <p:cNvSpPr>
            <a:spLocks noGrp="1"/>
          </p:cNvSpPr>
          <p:nvPr>
            <p:ph type="sldNum" sz="quarter" idx="11"/>
          </p:nvPr>
        </p:nvSpPr>
        <p:spPr/>
        <p:txBody>
          <a:bodyPr/>
          <a:lstStyle/>
          <a:p>
            <a:fld id="{CF7A7BD1-F522-4509-97C3-F296329AFD34}" type="slidenum">
              <a:rPr lang="en-IN" smtClean="0"/>
              <a:pPr/>
              <a:t>‹#›</a:t>
            </a:fld>
            <a:endParaRPr lang="en-IN"/>
          </a:p>
        </p:txBody>
      </p:sp>
      <p:sp>
        <p:nvSpPr>
          <p:cNvPr id="9" name="Footer Placeholder 8"/>
          <p:cNvSpPr>
            <a:spLocks noGrp="1"/>
          </p:cNvSpPr>
          <p:nvPr>
            <p:ph type="ftr" sz="quarter" idx="12"/>
          </p:nvPr>
        </p:nvSpPr>
        <p:spPr/>
        <p:txBody>
          <a:bodyPr/>
          <a:lstStyle/>
          <a:p>
            <a:endParaRPr lang="en-IN"/>
          </a:p>
        </p:txBody>
      </p:sp>
    </p:spTree>
  </p:cSld>
  <p:clrMapOvr>
    <a:masterClrMapping/>
  </p:clrMapOvr>
  <p:hf sldNum="0" hdr="0" ftr="0" dt="0"/>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A0C15BC-7366-41EC-BBB6-C31613986EDA}" type="datetime1">
              <a:rPr lang="en-IN" smtClean="0"/>
              <a:pPr/>
              <a:t>20-07-2024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0365BC9-1A69-4037-9E3F-8F0143818CC1}" type="slidenum">
              <a:rPr lang="en-IN" smtClean="0"/>
              <a:pPr/>
              <a:t>‹#›</a:t>
            </a:fld>
            <a:endParaRPr lang="en-IN"/>
          </a:p>
        </p:txBody>
      </p:sp>
    </p:spTree>
  </p:cSld>
  <p:clrMapOvr>
    <a:masterClrMapping/>
  </p:clrMapOvr>
  <p:hf sldNum="0" hdr="0" ftr="0" dt="0"/>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754"/>
            <a:ext cx="7772400" cy="2505075"/>
          </a:xfrm>
        </p:spPr>
        <p:txBody>
          <a:bodyPr anchor="b"/>
          <a:lstStyle>
            <a:lvl1pPr algn="ctr" defTabSz="898119"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a:t>Click to edit Master title style</a:t>
            </a:r>
            <a:endParaRPr lang="en-US" dirty="0"/>
          </a:p>
        </p:txBody>
      </p:sp>
      <p:sp>
        <p:nvSpPr>
          <p:cNvPr id="3" name="Text Placeholder 2"/>
          <p:cNvSpPr>
            <a:spLocks noGrp="1"/>
          </p:cNvSpPr>
          <p:nvPr>
            <p:ph type="body" idx="1"/>
          </p:nvPr>
        </p:nvSpPr>
        <p:spPr>
          <a:xfrm>
            <a:off x="722313" y="4068917"/>
            <a:ext cx="7772400" cy="1131887"/>
          </a:xfrm>
        </p:spPr>
        <p:txBody>
          <a:bodyPr anchor="t"/>
          <a:lstStyle>
            <a:lvl1pPr marL="0" indent="0" algn="ctr">
              <a:buNone/>
              <a:defRPr sz="2000">
                <a:solidFill>
                  <a:schemeClr val="tx1">
                    <a:tint val="75000"/>
                  </a:schemeClr>
                </a:solidFill>
              </a:defRPr>
            </a:lvl1pPr>
            <a:lvl2pPr marL="449063" indent="0">
              <a:buNone/>
              <a:defRPr sz="1800">
                <a:solidFill>
                  <a:schemeClr val="tx1">
                    <a:tint val="75000"/>
                  </a:schemeClr>
                </a:solidFill>
              </a:defRPr>
            </a:lvl2pPr>
            <a:lvl3pPr marL="898119" indent="0">
              <a:buNone/>
              <a:defRPr sz="1600">
                <a:solidFill>
                  <a:schemeClr val="tx1">
                    <a:tint val="75000"/>
                  </a:schemeClr>
                </a:solidFill>
              </a:defRPr>
            </a:lvl3pPr>
            <a:lvl4pPr marL="1347136" indent="0">
              <a:buNone/>
              <a:defRPr sz="1400">
                <a:solidFill>
                  <a:schemeClr val="tx1">
                    <a:tint val="75000"/>
                  </a:schemeClr>
                </a:solidFill>
              </a:defRPr>
            </a:lvl4pPr>
            <a:lvl5pPr marL="1796184" indent="0">
              <a:buNone/>
              <a:defRPr sz="1400">
                <a:solidFill>
                  <a:schemeClr val="tx1">
                    <a:tint val="75000"/>
                  </a:schemeClr>
                </a:solidFill>
              </a:defRPr>
            </a:lvl5pPr>
            <a:lvl6pPr marL="2245210" indent="0">
              <a:buNone/>
              <a:defRPr sz="1400">
                <a:solidFill>
                  <a:schemeClr val="tx1">
                    <a:tint val="75000"/>
                  </a:schemeClr>
                </a:solidFill>
              </a:defRPr>
            </a:lvl6pPr>
            <a:lvl7pPr marL="2694257" indent="0">
              <a:buNone/>
              <a:defRPr sz="1400">
                <a:solidFill>
                  <a:schemeClr val="tx1">
                    <a:tint val="75000"/>
                  </a:schemeClr>
                </a:solidFill>
              </a:defRPr>
            </a:lvl7pPr>
            <a:lvl8pPr marL="3143292" indent="0">
              <a:buNone/>
              <a:defRPr sz="1400">
                <a:solidFill>
                  <a:schemeClr val="tx1">
                    <a:tint val="75000"/>
                  </a:schemeClr>
                </a:solidFill>
              </a:defRPr>
            </a:lvl8pPr>
            <a:lvl9pPr marL="3592331"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013B808-46A3-499A-9D82-2CCE414A60A9}" type="datetime1">
              <a:rPr lang="en-IN" smtClean="0"/>
              <a:pPr/>
              <a:t>20-07-2024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4EFD091-5340-4DF8-B96C-A376DE38F3E6}" type="slidenum">
              <a:rPr lang="en-IN" smtClean="0"/>
              <a:pPr/>
              <a:t>‹#›</a:t>
            </a:fld>
            <a:endParaRPr lang="en-IN"/>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89815" tIns="44914" rIns="89815" bIns="44914" rtlCol="0" anchor="ctr"/>
          <a:lstStyle/>
          <a:p>
            <a:pPr algn="ctr"/>
            <a:endParaRPr lang="en-US"/>
          </a:p>
        </p:txBody>
      </p:sp>
      <p:sp>
        <p:nvSpPr>
          <p:cNvPr id="8" name="Oval 7"/>
          <p:cNvSpPr/>
          <p:nvPr/>
        </p:nvSpPr>
        <p:spPr>
          <a:xfrm>
            <a:off x="4695829"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89815" tIns="44914" rIns="89815" bIns="44914" rtlCol="0" anchor="ctr"/>
          <a:lstStyle/>
          <a:p>
            <a:pPr algn="ctr"/>
            <a:endParaRPr lang="en-US"/>
          </a:p>
        </p:txBody>
      </p:sp>
      <p:sp>
        <p:nvSpPr>
          <p:cNvPr id="9" name="Oval 8"/>
          <p:cNvSpPr/>
          <p:nvPr/>
        </p:nvSpPr>
        <p:spPr>
          <a:xfrm>
            <a:off x="4296729"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89815" tIns="44914" rIns="89815" bIns="44914" rtlCol="0" anchor="ctr"/>
          <a:lstStyle/>
          <a:p>
            <a:pPr algn="ctr"/>
            <a:endParaRPr lang="en-US"/>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half" idx="2"/>
          </p:nvPr>
        </p:nvSpPr>
        <p:spPr>
          <a:xfrm>
            <a:off x="4648200" y="1600354"/>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0533F28-0EC8-458C-A67B-E85BC70AE41F}" type="datetime1">
              <a:rPr lang="en-IN" smtClean="0"/>
              <a:pPr/>
              <a:t>20-07-2024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8F4F7C60-3338-442F-920A-1A9C85C92FB5}" type="slidenum">
              <a:rPr lang="en-IN" smtClean="0"/>
              <a:pPr/>
              <a:t>‹#›</a:t>
            </a:fld>
            <a:endParaRPr lang="en-IN"/>
          </a:p>
        </p:txBody>
      </p:sp>
      <p:sp>
        <p:nvSpPr>
          <p:cNvPr id="9" name="Content Placeholder 8"/>
          <p:cNvSpPr>
            <a:spLocks noGrp="1"/>
          </p:cNvSpPr>
          <p:nvPr>
            <p:ph sz="quarter" idx="13"/>
          </p:nvPr>
        </p:nvSpPr>
        <p:spPr>
          <a:xfrm>
            <a:off x="365761" y="1600200"/>
            <a:ext cx="4041648" cy="4526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600200"/>
            <a:ext cx="4040188" cy="609600"/>
          </a:xfrm>
        </p:spPr>
        <p:txBody>
          <a:bodyPr anchor="b">
            <a:noAutofit/>
          </a:bodyPr>
          <a:lstStyle>
            <a:lvl1pPr marL="0" indent="0" algn="ctr">
              <a:buNone/>
              <a:defRPr sz="2400" b="0"/>
            </a:lvl1pPr>
            <a:lvl2pPr marL="449063" indent="0">
              <a:buNone/>
              <a:defRPr sz="2000" b="1"/>
            </a:lvl2pPr>
            <a:lvl3pPr marL="898119" indent="0">
              <a:buNone/>
              <a:defRPr sz="1800" b="1"/>
            </a:lvl3pPr>
            <a:lvl4pPr marL="1347136" indent="0">
              <a:buNone/>
              <a:defRPr sz="1600" b="1"/>
            </a:lvl4pPr>
            <a:lvl5pPr marL="1796184" indent="0">
              <a:buNone/>
              <a:defRPr sz="1600" b="1"/>
            </a:lvl5pPr>
            <a:lvl6pPr marL="2245210" indent="0">
              <a:buNone/>
              <a:defRPr sz="1600" b="1"/>
            </a:lvl6pPr>
            <a:lvl7pPr marL="2694257" indent="0">
              <a:buNone/>
              <a:defRPr sz="1600" b="1"/>
            </a:lvl7pPr>
            <a:lvl8pPr marL="3143292" indent="0">
              <a:buNone/>
              <a:defRPr sz="1600" b="1"/>
            </a:lvl8pPr>
            <a:lvl9pPr marL="3592331"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48354" y="1600200"/>
            <a:ext cx="4041775" cy="609600"/>
          </a:xfrm>
        </p:spPr>
        <p:txBody>
          <a:bodyPr anchor="b">
            <a:noAutofit/>
          </a:bodyPr>
          <a:lstStyle>
            <a:lvl1pPr marL="0" indent="0" algn="ctr">
              <a:buNone/>
              <a:defRPr sz="2400" b="0"/>
            </a:lvl1pPr>
            <a:lvl2pPr marL="449063" indent="0">
              <a:buNone/>
              <a:defRPr sz="2000" b="1"/>
            </a:lvl2pPr>
            <a:lvl3pPr marL="898119" indent="0">
              <a:buNone/>
              <a:defRPr sz="1800" b="1"/>
            </a:lvl3pPr>
            <a:lvl4pPr marL="1347136" indent="0">
              <a:buNone/>
              <a:defRPr sz="1600" b="1"/>
            </a:lvl4pPr>
            <a:lvl5pPr marL="1796184" indent="0">
              <a:buNone/>
              <a:defRPr sz="1600" b="1"/>
            </a:lvl5pPr>
            <a:lvl6pPr marL="2245210" indent="0">
              <a:buNone/>
              <a:defRPr sz="1600" b="1"/>
            </a:lvl6pPr>
            <a:lvl7pPr marL="2694257" indent="0">
              <a:buNone/>
              <a:defRPr sz="1600" b="1"/>
            </a:lvl7pPr>
            <a:lvl8pPr marL="3143292" indent="0">
              <a:buNone/>
              <a:defRPr sz="1600" b="1"/>
            </a:lvl8pPr>
            <a:lvl9pPr marL="3592331"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66A2001C-5F60-49C4-8E04-F831CA1B4152}" type="datetime1">
              <a:rPr lang="en-IN" smtClean="0"/>
              <a:pPr/>
              <a:t>20-07-2024</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0420FF97-6CB0-463C-9511-DD2ACFBA6984}" type="slidenum">
              <a:rPr lang="en-IN" smtClean="0"/>
              <a:pPr/>
              <a:t>‹#›</a:t>
            </a:fld>
            <a:endParaRPr lang="en-IN"/>
          </a:p>
        </p:txBody>
      </p:sp>
      <p:sp>
        <p:nvSpPr>
          <p:cNvPr id="11" name="Content Placeholder 10"/>
          <p:cNvSpPr>
            <a:spLocks noGrp="1"/>
          </p:cNvSpPr>
          <p:nvPr>
            <p:ph sz="quarter" idx="13"/>
          </p:nvPr>
        </p:nvSpPr>
        <p:spPr>
          <a:xfrm>
            <a:off x="457201" y="2212848"/>
            <a:ext cx="4041648" cy="391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672584" y="2213002"/>
            <a:ext cx="4041648" cy="3913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E6A807C-2631-4BF5-8365-F2AAEEDD0A19}" type="datetime1">
              <a:rPr lang="en-IN" smtClean="0"/>
              <a:pPr/>
              <a:t>20-07-2024</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19298B49-4A50-414F-BA46-4A6A975BA870}" type="slidenum">
              <a:rPr lang="en-IN" smtClean="0"/>
              <a:pPr/>
              <a:t>‹#›</a:t>
            </a:fld>
            <a:endParaRPr lang="en-IN"/>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021A83-D0C5-4543-9143-EA28E7270B1A}" type="datetime1">
              <a:rPr lang="en-IN" smtClean="0"/>
              <a:pPr/>
              <a:t>20-07-2024</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C83263BC-F733-49C1-960B-5C67A9F56204}" type="slidenum">
              <a:rPr lang="en-IN" smtClean="0"/>
              <a:pPr/>
              <a:t>‹#›</a:t>
            </a:fld>
            <a:endParaRPr lang="en-IN"/>
          </a:p>
        </p:txBody>
      </p:sp>
    </p:spTree>
  </p:cSld>
  <p:clrMapOvr>
    <a:masterClrMapping/>
  </p:clrMapOvr>
  <p:hf sldNum="0" hdr="0" ftr="0" dt="0"/>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a:t>Click to edit Master title style</a:t>
            </a:r>
            <a:endParaRPr lang="en-US" dirty="0"/>
          </a:p>
        </p:txBody>
      </p:sp>
      <p:sp>
        <p:nvSpPr>
          <p:cNvPr id="3" name="Content Placeholder 2"/>
          <p:cNvSpPr>
            <a:spLocks noGrp="1"/>
          </p:cNvSpPr>
          <p:nvPr>
            <p:ph idx="1"/>
          </p:nvPr>
        </p:nvSpPr>
        <p:spPr>
          <a:xfrm>
            <a:off x="719248"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907087" y="2438554"/>
            <a:ext cx="3008313" cy="3687763"/>
          </a:xfrm>
        </p:spPr>
        <p:txBody>
          <a:bodyPr>
            <a:normAutofit/>
          </a:bodyPr>
          <a:lstStyle>
            <a:lvl1pPr marL="0" indent="0" algn="ctr">
              <a:lnSpc>
                <a:spcPct val="125000"/>
              </a:lnSpc>
              <a:buNone/>
              <a:defRPr sz="1600"/>
            </a:lvl1pPr>
            <a:lvl2pPr marL="449063" indent="0">
              <a:buNone/>
              <a:defRPr sz="1200"/>
            </a:lvl2pPr>
            <a:lvl3pPr marL="898119" indent="0">
              <a:buNone/>
              <a:defRPr sz="1000"/>
            </a:lvl3pPr>
            <a:lvl4pPr marL="1347136" indent="0">
              <a:buNone/>
              <a:defRPr sz="900"/>
            </a:lvl4pPr>
            <a:lvl5pPr marL="1796184" indent="0">
              <a:buNone/>
              <a:defRPr sz="900"/>
            </a:lvl5pPr>
            <a:lvl6pPr marL="2245210" indent="0">
              <a:buNone/>
              <a:defRPr sz="900"/>
            </a:lvl6pPr>
            <a:lvl7pPr marL="2694257" indent="0">
              <a:buNone/>
              <a:defRPr sz="900"/>
            </a:lvl7pPr>
            <a:lvl8pPr marL="3143292" indent="0">
              <a:buNone/>
              <a:defRPr sz="900"/>
            </a:lvl8pPr>
            <a:lvl9pPr marL="359233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7A53ADF-22B6-45B5-8782-CF273159B802}" type="datetime1">
              <a:rPr lang="en-IN" smtClean="0"/>
              <a:pPr/>
              <a:t>20-07-2024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18F5C491-FF48-4241-B4C8-027919975709}" type="slidenum">
              <a:rPr lang="en-IN" smtClean="0"/>
              <a:pPr/>
              <a:t>‹#›</a:t>
            </a:fld>
            <a:endParaRPr lang="en-IN"/>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a:t>Click to edit Master title style</a:t>
            </a:r>
            <a:endParaRPr lang="en-US" dirty="0"/>
          </a:p>
        </p:txBody>
      </p:sp>
      <p:sp>
        <p:nvSpPr>
          <p:cNvPr id="3" name="Picture Placeholder 2"/>
          <p:cNvSpPr>
            <a:spLocks noGrp="1"/>
          </p:cNvSpPr>
          <p:nvPr>
            <p:ph type="pic" idx="1"/>
          </p:nvPr>
        </p:nvSpPr>
        <p:spPr>
          <a:xfrm>
            <a:off x="1508126" y="1143002"/>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49063" indent="0">
              <a:buNone/>
              <a:defRPr sz="2800"/>
            </a:lvl2pPr>
            <a:lvl3pPr marL="898119" indent="0">
              <a:buNone/>
              <a:defRPr sz="2400"/>
            </a:lvl3pPr>
            <a:lvl4pPr marL="1347136" indent="0">
              <a:buNone/>
              <a:defRPr sz="2000"/>
            </a:lvl4pPr>
            <a:lvl5pPr marL="1796184" indent="0">
              <a:buNone/>
              <a:defRPr sz="2000"/>
            </a:lvl5pPr>
            <a:lvl6pPr marL="2245210" indent="0">
              <a:buNone/>
              <a:defRPr sz="2000"/>
            </a:lvl6pPr>
            <a:lvl7pPr marL="2694257" indent="0">
              <a:buNone/>
              <a:defRPr sz="2000"/>
            </a:lvl7pPr>
            <a:lvl8pPr marL="3143292" indent="0">
              <a:buNone/>
              <a:defRPr sz="2000"/>
            </a:lvl8pPr>
            <a:lvl9pPr marL="3592331"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49063" indent="0">
              <a:buNone/>
              <a:defRPr sz="1200"/>
            </a:lvl2pPr>
            <a:lvl3pPr marL="898119" indent="0">
              <a:buNone/>
              <a:defRPr sz="1000"/>
            </a:lvl3pPr>
            <a:lvl4pPr marL="1347136" indent="0">
              <a:buNone/>
              <a:defRPr sz="900"/>
            </a:lvl4pPr>
            <a:lvl5pPr marL="1796184" indent="0">
              <a:buNone/>
              <a:defRPr sz="900"/>
            </a:lvl5pPr>
            <a:lvl6pPr marL="2245210" indent="0">
              <a:buNone/>
              <a:defRPr sz="900"/>
            </a:lvl6pPr>
            <a:lvl7pPr marL="2694257" indent="0">
              <a:buNone/>
              <a:defRPr sz="900"/>
            </a:lvl7pPr>
            <a:lvl8pPr marL="3143292" indent="0">
              <a:buNone/>
              <a:defRPr sz="900"/>
            </a:lvl8pPr>
            <a:lvl9pPr marL="359233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04A0F0A-EFF3-4604-94C0-98B3A3DD142E}" type="datetime1">
              <a:rPr lang="en-IN" smtClean="0"/>
              <a:pPr/>
              <a:t>20-07-2024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146D4486-2B57-4427-A7A7-FCE773ED76F8}" type="slidenum">
              <a:rPr lang="en-IN" smtClean="0"/>
              <a:pPr/>
              <a:t>‹#›</a:t>
            </a:fld>
            <a:endParaRPr lang="en-I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a:t>Click to edit Master title style</a:t>
            </a:r>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39477" indent="0" algn="ctr">
              <a:buNone/>
            </a:lvl2pPr>
            <a:lvl3pPr marL="878975" indent="0" algn="ctr">
              <a:buNone/>
            </a:lvl3pPr>
            <a:lvl4pPr marL="1318450" indent="0" algn="ctr">
              <a:buNone/>
            </a:lvl4pPr>
            <a:lvl5pPr marL="1757938" indent="0" algn="ctr">
              <a:buNone/>
            </a:lvl5pPr>
            <a:lvl6pPr marL="2197409" indent="0" algn="ctr">
              <a:buNone/>
            </a:lvl6pPr>
            <a:lvl7pPr marL="2636905" indent="0" algn="ctr">
              <a:buNone/>
            </a:lvl7pPr>
            <a:lvl8pPr marL="3076388" indent="0" algn="ctr">
              <a:buNone/>
            </a:lvl8pPr>
            <a:lvl9pPr marL="3515871" indent="0" algn="ctr">
              <a:buNone/>
            </a:lvl9pPr>
          </a:lstStyle>
          <a:p>
            <a:r>
              <a:rPr kumimoji="0" lang="en-US"/>
              <a:t>Click to edit Master subtitle style</a:t>
            </a:r>
          </a:p>
        </p:txBody>
      </p:sp>
      <p:sp>
        <p:nvSpPr>
          <p:cNvPr id="28" name="Date Placeholder 27"/>
          <p:cNvSpPr>
            <a:spLocks noGrp="1"/>
          </p:cNvSpPr>
          <p:nvPr>
            <p:ph type="dt" sz="half" idx="10"/>
          </p:nvPr>
        </p:nvSpPr>
        <p:spPr bwMode="auto">
          <a:xfrm rot="5400000">
            <a:off x="7764621" y="1174097"/>
            <a:ext cx="2286000" cy="381000"/>
          </a:xfrm>
        </p:spPr>
        <p:txBody>
          <a:bodyPr/>
          <a:lstStyle/>
          <a:p>
            <a:fld id="{1D8BD707-D9CF-40AE-B4C6-C98DA3205C09}" type="datetimeFigureOut">
              <a:rPr lang="en-US" smtClean="0">
                <a:solidFill>
                  <a:srgbClr val="575F6D"/>
                </a:solidFill>
              </a:rPr>
              <a:pPr/>
              <a:t>7/20/2024</a:t>
            </a:fld>
            <a:endParaRPr lang="en-US">
              <a:solidFill>
                <a:srgbClr val="575F6D"/>
              </a:solidFill>
            </a:endParaRPr>
          </a:p>
        </p:txBody>
      </p:sp>
      <p:sp>
        <p:nvSpPr>
          <p:cNvPr id="17" name="Footer Placeholder 16"/>
          <p:cNvSpPr>
            <a:spLocks noGrp="1"/>
          </p:cNvSpPr>
          <p:nvPr>
            <p:ph type="ftr" sz="quarter" idx="11"/>
          </p:nvPr>
        </p:nvSpPr>
        <p:spPr bwMode="auto">
          <a:xfrm rot="5400000">
            <a:off x="7077269" y="4181672"/>
            <a:ext cx="3657600" cy="384048"/>
          </a:xfrm>
        </p:spPr>
        <p:txBody>
          <a:bodyPr/>
          <a:lstStyle/>
          <a:p>
            <a:endParaRPr lang="en-US">
              <a:solidFill>
                <a:srgbClr val="575F6D"/>
              </a:solidFill>
            </a:endParaRPr>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87922" tIns="43965" rIns="87922" bIns="43965" anchor="ctr"/>
          <a:lstStyle/>
          <a:p>
            <a:pPr algn="ctr" defTabSz="878975"/>
            <a:endParaRPr lang="en-US">
              <a:solidFill>
                <a:prstClr val="white"/>
              </a:solidFill>
            </a:endParaRPr>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87922" tIns="43965" rIns="87922" bIns="43965" anchor="ctr"/>
          <a:lstStyle/>
          <a:p>
            <a:pPr algn="ctr" defTabSz="878975"/>
            <a:endParaRPr lang="en-US">
              <a:solidFill>
                <a:prstClr val="white"/>
              </a:solidFill>
            </a:endParaRPr>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87922" tIns="43965" rIns="87922" bIns="43965" anchor="ctr"/>
          <a:lstStyle/>
          <a:p>
            <a:pPr algn="ctr" defTabSz="878975"/>
            <a:endParaRPr lang="en-US">
              <a:solidFill>
                <a:prstClr val="white"/>
              </a:solidFill>
            </a:endParaRPr>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87922" tIns="43965" rIns="87922" bIns="43965" anchor="ctr"/>
          <a:lstStyle/>
          <a:p>
            <a:pPr algn="ctr" defTabSz="878975"/>
            <a:endParaRPr lang="en-US">
              <a:solidFill>
                <a:prstClr val="white"/>
              </a:solidFill>
            </a:endParaRPr>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87922" tIns="43965" rIns="87922" bIns="43965" anchor="t" compatLnSpc="1"/>
          <a:lstStyle/>
          <a:p>
            <a:pPr defTabSz="878975"/>
            <a:endParaRPr lang="en-US">
              <a:solidFill>
                <a:prstClr val="black"/>
              </a:solidFill>
            </a:endParaRPr>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87922" tIns="43965" rIns="87922" bIns="43965" anchor="t" compatLnSpc="1"/>
          <a:lstStyle/>
          <a:p>
            <a:pPr defTabSz="878975"/>
            <a:endParaRPr lang="en-US">
              <a:solidFill>
                <a:prstClr val="black"/>
              </a:solidFill>
            </a:endParaRPr>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87922" tIns="43965" rIns="87922" bIns="43965" anchor="t" compatLnSpc="1"/>
          <a:lstStyle/>
          <a:p>
            <a:pPr defTabSz="878975"/>
            <a:endParaRPr lang="en-US">
              <a:solidFill>
                <a:prstClr val="black"/>
              </a:solidFill>
            </a:endParaRPr>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87922" tIns="43965" rIns="87922" bIns="43965" anchor="t" compatLnSpc="1"/>
          <a:lstStyle/>
          <a:p>
            <a:pPr defTabSz="878975"/>
            <a:endParaRPr lang="en-US">
              <a:solidFill>
                <a:prstClr val="black"/>
              </a:solidFill>
            </a:endParaRPr>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87922" tIns="43965" rIns="87922" bIns="43965" anchor="t" compatLnSpc="1"/>
          <a:lstStyle/>
          <a:p>
            <a:pPr defTabSz="878975"/>
            <a:endParaRPr lang="en-US">
              <a:solidFill>
                <a:prstClr val="black"/>
              </a:solidFill>
            </a:endParaRPr>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87922" tIns="43965" rIns="87922" bIns="43965" anchor="t" compatLnSpc="1"/>
          <a:lstStyle/>
          <a:p>
            <a:pPr defTabSz="878975"/>
            <a:endParaRPr lang="en-US">
              <a:solidFill>
                <a:prstClr val="black"/>
              </a:solidFill>
            </a:endParaRPr>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87922" tIns="43965" rIns="87922" bIns="43965" anchor="ctr"/>
          <a:lstStyle/>
          <a:p>
            <a:pPr algn="ctr" defTabSz="878975"/>
            <a:endParaRPr lang="en-US" dirty="0">
              <a:solidFill>
                <a:prstClr val="white"/>
              </a:solidFill>
            </a:endParaRPr>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87922" tIns="43965" rIns="87922" bIns="43965" anchor="ctr"/>
          <a:lstStyle/>
          <a:p>
            <a:pPr algn="ctr" defTabSz="878975"/>
            <a:endParaRPr lang="en-US" dirty="0">
              <a:solidFill>
                <a:prstClr val="white"/>
              </a:solidFill>
            </a:endParaRPr>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87922" tIns="43965" rIns="87922" bIns="43965" anchor="ctr"/>
          <a:lstStyle/>
          <a:p>
            <a:pPr algn="ctr" defTabSz="878975"/>
            <a:endParaRPr lang="en-US" dirty="0">
              <a:solidFill>
                <a:prstClr val="white"/>
              </a:solidFill>
            </a:endParaRPr>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87922" tIns="43965" rIns="87922" bIns="43965" anchor="ctr"/>
          <a:lstStyle/>
          <a:p>
            <a:pPr algn="ctr" defTabSz="878975"/>
            <a:endParaRPr lang="en-US" dirty="0">
              <a:solidFill>
                <a:prstClr val="white"/>
              </a:solidFill>
            </a:endParaRPr>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87922" tIns="43965" rIns="87922" bIns="43965" anchor="ctr"/>
          <a:lstStyle/>
          <a:p>
            <a:pPr algn="ctr" defTabSz="878975"/>
            <a:endParaRPr lang="en-US" dirty="0">
              <a:solidFill>
                <a:prstClr val="white"/>
              </a:solidFill>
            </a:endParaRPr>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87922" tIns="43965" rIns="87922" bIns="43965" anchor="ctr"/>
          <a:lstStyle/>
          <a:p>
            <a:pPr algn="ctr" defTabSz="878975"/>
            <a:endParaRPr lang="en-US" dirty="0">
              <a:solidFill>
                <a:prstClr val="white"/>
              </a:solidFill>
            </a:endParaRPr>
          </a:p>
        </p:txBody>
      </p:sp>
      <p:sp>
        <p:nvSpPr>
          <p:cNvPr id="29" name="Slide Number Placeholder 28"/>
          <p:cNvSpPr>
            <a:spLocks noGrp="1"/>
          </p:cNvSpPr>
          <p:nvPr>
            <p:ph type="sldNum" sz="quarter" idx="12"/>
          </p:nvPr>
        </p:nvSpPr>
        <p:spPr bwMode="auto">
          <a:xfrm>
            <a:off x="1325544" y="4928702"/>
            <a:ext cx="609600" cy="517524"/>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4108839"/>
      </p:ext>
    </p:extLst>
  </p:cSld>
  <p:clrMapOvr>
    <a:overrideClrMapping bg1="lt1" tx1="dk1" bg2="lt2" tx2="dk2" accent1="accent1" accent2="accent2" accent3="accent3" accent4="accent4" accent5="accent5" accent6="accent6" hlink="hlink" folHlink="folHlink"/>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5E9116-4EFE-4657-ABE4-B2D2683A3C95}" type="datetime1">
              <a:rPr lang="en-IN" smtClean="0"/>
              <a:pPr/>
              <a:t>20-07-2024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241F1A1-86A0-4666-BF4C-4AC5D6223573}" type="slidenum">
              <a:rPr lang="en-IN" smtClean="0"/>
              <a:pPr/>
              <a:t>‹#›</a:t>
            </a:fld>
            <a:endParaRPr lang="en-IN"/>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603BE1-C846-4C9A-8E37-0D7934972801}" type="datetime1">
              <a:rPr lang="en-IN" smtClean="0"/>
              <a:pPr/>
              <a:t>20-07-2024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0636A69-5738-4C26-9618-F2AA0FC22338}" type="slidenum">
              <a:rPr lang="en-IN" smtClean="0"/>
              <a:pPr/>
              <a:t>‹#›</a:t>
            </a:fld>
            <a:endParaRPr lang="en-IN"/>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400"/>
            </a:lvl1pPr>
          </a:lstStyle>
          <a:p>
            <a:r>
              <a:rPr lang="en-US"/>
              <a:t>Click to edit Master title style</a:t>
            </a:r>
            <a:endParaRPr lang="en-IN"/>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32596" indent="0" algn="ctr">
              <a:buNone/>
              <a:defRPr sz="1500"/>
            </a:lvl2pPr>
            <a:lvl3pPr marL="665194" indent="0" algn="ctr">
              <a:buNone/>
              <a:defRPr sz="1300"/>
            </a:lvl3pPr>
            <a:lvl4pPr marL="997815" indent="0" algn="ctr">
              <a:buNone/>
              <a:defRPr sz="1200"/>
            </a:lvl4pPr>
            <a:lvl5pPr marL="1330407" indent="0" algn="ctr">
              <a:buNone/>
              <a:defRPr sz="1200"/>
            </a:lvl5pPr>
            <a:lvl6pPr marL="1663027" indent="0" algn="ctr">
              <a:buNone/>
              <a:defRPr sz="1200"/>
            </a:lvl6pPr>
            <a:lvl7pPr marL="1995628" indent="0" algn="ctr">
              <a:buNone/>
              <a:defRPr sz="1200"/>
            </a:lvl7pPr>
            <a:lvl8pPr marL="2328240" indent="0" algn="ctr">
              <a:buNone/>
              <a:defRPr sz="1200"/>
            </a:lvl8pPr>
            <a:lvl9pPr marL="2660846" indent="0" algn="ctr">
              <a:buNone/>
              <a:defRPr sz="1200"/>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7/20/2024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943307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7/20/2024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478252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7" y="1709742"/>
            <a:ext cx="7886700" cy="2852737"/>
          </a:xfrm>
        </p:spPr>
        <p:txBody>
          <a:bodyPr anchor="b"/>
          <a:lstStyle>
            <a:lvl1pPr>
              <a:defRPr sz="4400"/>
            </a:lvl1pPr>
          </a:lstStyle>
          <a:p>
            <a:r>
              <a:rPr lang="en-US"/>
              <a:t>Click to edit Master title style</a:t>
            </a:r>
            <a:endParaRPr lang="en-IN"/>
          </a:p>
        </p:txBody>
      </p:sp>
      <p:sp>
        <p:nvSpPr>
          <p:cNvPr id="3" name="Text Placeholder 2"/>
          <p:cNvSpPr>
            <a:spLocks noGrp="1"/>
          </p:cNvSpPr>
          <p:nvPr>
            <p:ph type="body" idx="1"/>
          </p:nvPr>
        </p:nvSpPr>
        <p:spPr>
          <a:xfrm>
            <a:off x="623887" y="4589464"/>
            <a:ext cx="7886700" cy="1500187"/>
          </a:xfrm>
        </p:spPr>
        <p:txBody>
          <a:bodyPr/>
          <a:lstStyle>
            <a:lvl1pPr marL="0" indent="0">
              <a:buNone/>
              <a:defRPr sz="1800">
                <a:solidFill>
                  <a:schemeClr val="tx1">
                    <a:tint val="75000"/>
                  </a:schemeClr>
                </a:solidFill>
              </a:defRPr>
            </a:lvl1pPr>
            <a:lvl2pPr marL="332596" indent="0">
              <a:buNone/>
              <a:defRPr sz="1500">
                <a:solidFill>
                  <a:schemeClr val="tx1">
                    <a:tint val="75000"/>
                  </a:schemeClr>
                </a:solidFill>
              </a:defRPr>
            </a:lvl2pPr>
            <a:lvl3pPr marL="665194" indent="0">
              <a:buNone/>
              <a:defRPr sz="1300">
                <a:solidFill>
                  <a:schemeClr val="tx1">
                    <a:tint val="75000"/>
                  </a:schemeClr>
                </a:solidFill>
              </a:defRPr>
            </a:lvl3pPr>
            <a:lvl4pPr marL="997815" indent="0">
              <a:buNone/>
              <a:defRPr sz="1200">
                <a:solidFill>
                  <a:schemeClr val="tx1">
                    <a:tint val="75000"/>
                  </a:schemeClr>
                </a:solidFill>
              </a:defRPr>
            </a:lvl4pPr>
            <a:lvl5pPr marL="1330407" indent="0">
              <a:buNone/>
              <a:defRPr sz="1200">
                <a:solidFill>
                  <a:schemeClr val="tx1">
                    <a:tint val="75000"/>
                  </a:schemeClr>
                </a:solidFill>
              </a:defRPr>
            </a:lvl5pPr>
            <a:lvl6pPr marL="1663027" indent="0">
              <a:buNone/>
              <a:defRPr sz="1200">
                <a:solidFill>
                  <a:schemeClr val="tx1">
                    <a:tint val="75000"/>
                  </a:schemeClr>
                </a:solidFill>
              </a:defRPr>
            </a:lvl6pPr>
            <a:lvl7pPr marL="1995628" indent="0">
              <a:buNone/>
              <a:defRPr sz="1200">
                <a:solidFill>
                  <a:schemeClr val="tx1">
                    <a:tint val="75000"/>
                  </a:schemeClr>
                </a:solidFill>
              </a:defRPr>
            </a:lvl7pPr>
            <a:lvl8pPr marL="2328240" indent="0">
              <a:buNone/>
              <a:defRPr sz="1200">
                <a:solidFill>
                  <a:schemeClr val="tx1">
                    <a:tint val="75000"/>
                  </a:schemeClr>
                </a:solidFill>
              </a:defRPr>
            </a:lvl8pPr>
            <a:lvl9pPr marL="2660846"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7/20/2024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507521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7/20/2024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4242084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276"/>
            <a:ext cx="7886700" cy="1325563"/>
          </a:xfrm>
        </p:spPr>
        <p:txBody>
          <a:bodyPr/>
          <a:lstStyle/>
          <a:p>
            <a:r>
              <a:rPr lang="en-US"/>
              <a:t>Click to edit Master title style</a:t>
            </a:r>
            <a:endParaRPr lang="en-IN"/>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32596" indent="0">
              <a:buNone/>
              <a:defRPr sz="1500" b="1"/>
            </a:lvl2pPr>
            <a:lvl3pPr marL="665194" indent="0">
              <a:buNone/>
              <a:defRPr sz="1300" b="1"/>
            </a:lvl3pPr>
            <a:lvl4pPr marL="997815" indent="0">
              <a:buNone/>
              <a:defRPr sz="1200" b="1"/>
            </a:lvl4pPr>
            <a:lvl5pPr marL="1330407" indent="0">
              <a:buNone/>
              <a:defRPr sz="1200" b="1"/>
            </a:lvl5pPr>
            <a:lvl6pPr marL="1663027" indent="0">
              <a:buNone/>
              <a:defRPr sz="1200" b="1"/>
            </a:lvl6pPr>
            <a:lvl7pPr marL="1995628" indent="0">
              <a:buNone/>
              <a:defRPr sz="1200" b="1"/>
            </a:lvl7pPr>
            <a:lvl8pPr marL="2328240" indent="0">
              <a:buNone/>
              <a:defRPr sz="1200" b="1"/>
            </a:lvl8pPr>
            <a:lvl9pPr marL="2660846"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4629155" y="1681163"/>
            <a:ext cx="3887391" cy="823912"/>
          </a:xfrm>
        </p:spPr>
        <p:txBody>
          <a:bodyPr anchor="b"/>
          <a:lstStyle>
            <a:lvl1pPr marL="0" indent="0">
              <a:buNone/>
              <a:defRPr sz="1800" b="1"/>
            </a:lvl1pPr>
            <a:lvl2pPr marL="332596" indent="0">
              <a:buNone/>
              <a:defRPr sz="1500" b="1"/>
            </a:lvl2pPr>
            <a:lvl3pPr marL="665194" indent="0">
              <a:buNone/>
              <a:defRPr sz="1300" b="1"/>
            </a:lvl3pPr>
            <a:lvl4pPr marL="997815" indent="0">
              <a:buNone/>
              <a:defRPr sz="1200" b="1"/>
            </a:lvl4pPr>
            <a:lvl5pPr marL="1330407" indent="0">
              <a:buNone/>
              <a:defRPr sz="1200" b="1"/>
            </a:lvl5pPr>
            <a:lvl6pPr marL="1663027" indent="0">
              <a:buNone/>
              <a:defRPr sz="1200" b="1"/>
            </a:lvl6pPr>
            <a:lvl7pPr marL="1995628" indent="0">
              <a:buNone/>
              <a:defRPr sz="1200" b="1"/>
            </a:lvl7pPr>
            <a:lvl8pPr marL="2328240" indent="0">
              <a:buNone/>
              <a:defRPr sz="1200" b="1"/>
            </a:lvl8pPr>
            <a:lvl9pPr marL="2660846"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5"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7/20/2024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IN">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32080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7/20/2024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IN">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890289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7/20/2024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IN">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372514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IN"/>
          </a:p>
        </p:txBody>
      </p:sp>
      <p:sp>
        <p:nvSpPr>
          <p:cNvPr id="3" name="Content Placeholder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32596" indent="0">
              <a:buNone/>
              <a:defRPr sz="1000"/>
            </a:lvl2pPr>
            <a:lvl3pPr marL="665194" indent="0">
              <a:buNone/>
              <a:defRPr sz="900"/>
            </a:lvl3pPr>
            <a:lvl4pPr marL="997815" indent="0">
              <a:buNone/>
              <a:defRPr sz="700"/>
            </a:lvl4pPr>
            <a:lvl5pPr marL="1330407" indent="0">
              <a:buNone/>
              <a:defRPr sz="700"/>
            </a:lvl5pPr>
            <a:lvl6pPr marL="1663027" indent="0">
              <a:buNone/>
              <a:defRPr sz="700"/>
            </a:lvl6pPr>
            <a:lvl7pPr marL="1995628" indent="0">
              <a:buNone/>
              <a:defRPr sz="700"/>
            </a:lvl7pPr>
            <a:lvl8pPr marL="2328240" indent="0">
              <a:buNone/>
              <a:defRPr sz="700"/>
            </a:lvl8pPr>
            <a:lvl9pPr marL="2660846" indent="0">
              <a:buNone/>
              <a:defRPr sz="7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7/20/2024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624589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4"/>
          </p:nvPr>
        </p:nvSpPr>
        <p:spPr/>
        <p:txBody>
          <a:bodyPr rtlCol="0"/>
          <a:lstStyle/>
          <a:p>
            <a:fld id="{1D8BD707-D9CF-40AE-B4C6-C98DA3205C09}" type="datetimeFigureOut">
              <a:rPr lang="en-US" smtClean="0">
                <a:solidFill>
                  <a:srgbClr val="575F6D"/>
                </a:solidFill>
              </a:rPr>
              <a:pPr/>
              <a:t>7/20/2024</a:t>
            </a:fld>
            <a:endParaRPr lang="en-US">
              <a:solidFill>
                <a:srgbClr val="575F6D"/>
              </a:solidFill>
            </a:endParaRPr>
          </a:p>
        </p:txBody>
      </p:sp>
      <p:sp>
        <p:nvSpPr>
          <p:cNvPr id="9" name="Slide Number Placeholder 8"/>
          <p:cNvSpPr>
            <a:spLocks noGrp="1"/>
          </p:cNvSpPr>
          <p:nvPr>
            <p:ph type="sldNum" sz="quarter" idx="15"/>
          </p:nvPr>
        </p:nvSpPr>
        <p:spPr/>
        <p:txBody>
          <a:bodyPr rtlCol="0"/>
          <a:lstStyle/>
          <a:p>
            <a:fld id="{B6F15528-21DE-4FAA-801E-634DDDAF4B2B}"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solidFill>
                <a:srgbClr val="575F6D"/>
              </a:solidFill>
            </a:endParaRPr>
          </a:p>
        </p:txBody>
      </p:sp>
    </p:spTree>
    <p:extLst>
      <p:ext uri="{BB962C8B-B14F-4D97-AF65-F5344CB8AC3E}">
        <p14:creationId xmlns:p14="http://schemas.microsoft.com/office/powerpoint/2010/main" val="3315491092"/>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IN"/>
          </a:p>
        </p:txBody>
      </p:sp>
      <p:sp>
        <p:nvSpPr>
          <p:cNvPr id="3" name="Picture Placeholder 2"/>
          <p:cNvSpPr>
            <a:spLocks noGrp="1"/>
          </p:cNvSpPr>
          <p:nvPr>
            <p:ph type="pic" idx="1"/>
          </p:nvPr>
        </p:nvSpPr>
        <p:spPr>
          <a:xfrm>
            <a:off x="3887391" y="987425"/>
            <a:ext cx="4629150" cy="4873625"/>
          </a:xfrm>
        </p:spPr>
        <p:txBody>
          <a:bodyPr/>
          <a:lstStyle>
            <a:lvl1pPr marL="0" indent="0">
              <a:buNone/>
              <a:defRPr sz="2400"/>
            </a:lvl1pPr>
            <a:lvl2pPr marL="332596" indent="0">
              <a:buNone/>
              <a:defRPr sz="2100"/>
            </a:lvl2pPr>
            <a:lvl3pPr marL="665194" indent="0">
              <a:buNone/>
              <a:defRPr sz="1800"/>
            </a:lvl3pPr>
            <a:lvl4pPr marL="997815" indent="0">
              <a:buNone/>
              <a:defRPr sz="1500"/>
            </a:lvl4pPr>
            <a:lvl5pPr marL="1330407" indent="0">
              <a:buNone/>
              <a:defRPr sz="1500"/>
            </a:lvl5pPr>
            <a:lvl6pPr marL="1663027" indent="0">
              <a:buNone/>
              <a:defRPr sz="1500"/>
            </a:lvl6pPr>
            <a:lvl7pPr marL="1995628" indent="0">
              <a:buNone/>
              <a:defRPr sz="1500"/>
            </a:lvl7pPr>
            <a:lvl8pPr marL="2328240" indent="0">
              <a:buNone/>
              <a:defRPr sz="1500"/>
            </a:lvl8pPr>
            <a:lvl9pPr marL="2660846" indent="0">
              <a:buNone/>
              <a:defRPr sz="1500"/>
            </a:lvl9pPr>
          </a:lstStyle>
          <a:p>
            <a:endParaRPr lang="en-IN"/>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32596" indent="0">
              <a:buNone/>
              <a:defRPr sz="1000"/>
            </a:lvl2pPr>
            <a:lvl3pPr marL="665194" indent="0">
              <a:buNone/>
              <a:defRPr sz="900"/>
            </a:lvl3pPr>
            <a:lvl4pPr marL="997815" indent="0">
              <a:buNone/>
              <a:defRPr sz="700"/>
            </a:lvl4pPr>
            <a:lvl5pPr marL="1330407" indent="0">
              <a:buNone/>
              <a:defRPr sz="700"/>
            </a:lvl5pPr>
            <a:lvl6pPr marL="1663027" indent="0">
              <a:buNone/>
              <a:defRPr sz="700"/>
            </a:lvl6pPr>
            <a:lvl7pPr marL="1995628" indent="0">
              <a:buNone/>
              <a:defRPr sz="700"/>
            </a:lvl7pPr>
            <a:lvl8pPr marL="2328240" indent="0">
              <a:buNone/>
              <a:defRPr sz="700"/>
            </a:lvl8pPr>
            <a:lvl9pPr marL="2660846" indent="0">
              <a:buNone/>
              <a:defRPr sz="7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7/20/2024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518292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7/20/2024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42677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742" y="365125"/>
            <a:ext cx="1971675" cy="5811838"/>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7/20/2024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695866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400"/>
            </a:lvl1pPr>
          </a:lstStyle>
          <a:p>
            <a:r>
              <a:rPr lang="en-US"/>
              <a:t>Click to edit Master title style</a:t>
            </a:r>
            <a:endParaRPr lang="en-IN"/>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32791" indent="0" algn="ctr">
              <a:buNone/>
              <a:defRPr sz="1500"/>
            </a:lvl2pPr>
            <a:lvl3pPr marL="665583" indent="0" algn="ctr">
              <a:buNone/>
              <a:defRPr sz="1300"/>
            </a:lvl3pPr>
            <a:lvl4pPr marL="998398" indent="0" algn="ctr">
              <a:buNone/>
              <a:defRPr sz="1200"/>
            </a:lvl4pPr>
            <a:lvl5pPr marL="1331186" indent="0" algn="ctr">
              <a:buNone/>
              <a:defRPr sz="1200"/>
            </a:lvl5pPr>
            <a:lvl6pPr marL="1663999" indent="0" algn="ctr">
              <a:buNone/>
              <a:defRPr sz="1200"/>
            </a:lvl6pPr>
            <a:lvl7pPr marL="1996795" indent="0" algn="ctr">
              <a:buNone/>
              <a:defRPr sz="1200"/>
            </a:lvl7pPr>
            <a:lvl8pPr marL="2329602" indent="0" algn="ctr">
              <a:buNone/>
              <a:defRPr sz="1200"/>
            </a:lvl8pPr>
            <a:lvl9pPr marL="2662401" indent="0" algn="ctr">
              <a:buNone/>
              <a:defRPr sz="1200"/>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7/20/2024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465438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7/20/2024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799719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7" y="1709742"/>
            <a:ext cx="7886700" cy="2852737"/>
          </a:xfrm>
        </p:spPr>
        <p:txBody>
          <a:bodyPr anchor="b"/>
          <a:lstStyle>
            <a:lvl1pPr>
              <a:defRPr sz="4400"/>
            </a:lvl1pPr>
          </a:lstStyle>
          <a:p>
            <a:r>
              <a:rPr lang="en-US"/>
              <a:t>Click to edit Master title style</a:t>
            </a:r>
            <a:endParaRPr lang="en-IN"/>
          </a:p>
        </p:txBody>
      </p:sp>
      <p:sp>
        <p:nvSpPr>
          <p:cNvPr id="3" name="Text Placeholder 2"/>
          <p:cNvSpPr>
            <a:spLocks noGrp="1"/>
          </p:cNvSpPr>
          <p:nvPr>
            <p:ph type="body" idx="1"/>
          </p:nvPr>
        </p:nvSpPr>
        <p:spPr>
          <a:xfrm>
            <a:off x="623887" y="4589464"/>
            <a:ext cx="7886700" cy="1500187"/>
          </a:xfrm>
        </p:spPr>
        <p:txBody>
          <a:bodyPr/>
          <a:lstStyle>
            <a:lvl1pPr marL="0" indent="0">
              <a:buNone/>
              <a:defRPr sz="1800">
                <a:solidFill>
                  <a:schemeClr val="tx1">
                    <a:tint val="75000"/>
                  </a:schemeClr>
                </a:solidFill>
              </a:defRPr>
            </a:lvl1pPr>
            <a:lvl2pPr marL="332791" indent="0">
              <a:buNone/>
              <a:defRPr sz="1500">
                <a:solidFill>
                  <a:schemeClr val="tx1">
                    <a:tint val="75000"/>
                  </a:schemeClr>
                </a:solidFill>
              </a:defRPr>
            </a:lvl2pPr>
            <a:lvl3pPr marL="665583" indent="0">
              <a:buNone/>
              <a:defRPr sz="1300">
                <a:solidFill>
                  <a:schemeClr val="tx1">
                    <a:tint val="75000"/>
                  </a:schemeClr>
                </a:solidFill>
              </a:defRPr>
            </a:lvl3pPr>
            <a:lvl4pPr marL="998398" indent="0">
              <a:buNone/>
              <a:defRPr sz="1200">
                <a:solidFill>
                  <a:schemeClr val="tx1">
                    <a:tint val="75000"/>
                  </a:schemeClr>
                </a:solidFill>
              </a:defRPr>
            </a:lvl4pPr>
            <a:lvl5pPr marL="1331186" indent="0">
              <a:buNone/>
              <a:defRPr sz="1200">
                <a:solidFill>
                  <a:schemeClr val="tx1">
                    <a:tint val="75000"/>
                  </a:schemeClr>
                </a:solidFill>
              </a:defRPr>
            </a:lvl5pPr>
            <a:lvl6pPr marL="1663999" indent="0">
              <a:buNone/>
              <a:defRPr sz="1200">
                <a:solidFill>
                  <a:schemeClr val="tx1">
                    <a:tint val="75000"/>
                  </a:schemeClr>
                </a:solidFill>
              </a:defRPr>
            </a:lvl6pPr>
            <a:lvl7pPr marL="1996795" indent="0">
              <a:buNone/>
              <a:defRPr sz="1200">
                <a:solidFill>
                  <a:schemeClr val="tx1">
                    <a:tint val="75000"/>
                  </a:schemeClr>
                </a:solidFill>
              </a:defRPr>
            </a:lvl7pPr>
            <a:lvl8pPr marL="2329602" indent="0">
              <a:buNone/>
              <a:defRPr sz="1200">
                <a:solidFill>
                  <a:schemeClr val="tx1">
                    <a:tint val="75000"/>
                  </a:schemeClr>
                </a:solidFill>
              </a:defRPr>
            </a:lvl8pPr>
            <a:lvl9pPr marL="2662401"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7/20/2024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694538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7/20/2024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85216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271"/>
            <a:ext cx="7886700" cy="1325563"/>
          </a:xfrm>
        </p:spPr>
        <p:txBody>
          <a:bodyPr/>
          <a:lstStyle/>
          <a:p>
            <a:r>
              <a:rPr lang="en-US"/>
              <a:t>Click to edit Master title style</a:t>
            </a:r>
            <a:endParaRPr lang="en-IN"/>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32791" indent="0">
              <a:buNone/>
              <a:defRPr sz="1500" b="1"/>
            </a:lvl2pPr>
            <a:lvl3pPr marL="665583" indent="0">
              <a:buNone/>
              <a:defRPr sz="1300" b="1"/>
            </a:lvl3pPr>
            <a:lvl4pPr marL="998398" indent="0">
              <a:buNone/>
              <a:defRPr sz="1200" b="1"/>
            </a:lvl4pPr>
            <a:lvl5pPr marL="1331186" indent="0">
              <a:buNone/>
              <a:defRPr sz="1200" b="1"/>
            </a:lvl5pPr>
            <a:lvl6pPr marL="1663999" indent="0">
              <a:buNone/>
              <a:defRPr sz="1200" b="1"/>
            </a:lvl6pPr>
            <a:lvl7pPr marL="1996795" indent="0">
              <a:buNone/>
              <a:defRPr sz="1200" b="1"/>
            </a:lvl7pPr>
            <a:lvl8pPr marL="2329602" indent="0">
              <a:buNone/>
              <a:defRPr sz="1200" b="1"/>
            </a:lvl8pPr>
            <a:lvl9pPr marL="2662401"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4629155" y="1681163"/>
            <a:ext cx="3887391" cy="823912"/>
          </a:xfrm>
        </p:spPr>
        <p:txBody>
          <a:bodyPr anchor="b"/>
          <a:lstStyle>
            <a:lvl1pPr marL="0" indent="0">
              <a:buNone/>
              <a:defRPr sz="1800" b="1"/>
            </a:lvl1pPr>
            <a:lvl2pPr marL="332791" indent="0">
              <a:buNone/>
              <a:defRPr sz="1500" b="1"/>
            </a:lvl2pPr>
            <a:lvl3pPr marL="665583" indent="0">
              <a:buNone/>
              <a:defRPr sz="1300" b="1"/>
            </a:lvl3pPr>
            <a:lvl4pPr marL="998398" indent="0">
              <a:buNone/>
              <a:defRPr sz="1200" b="1"/>
            </a:lvl4pPr>
            <a:lvl5pPr marL="1331186" indent="0">
              <a:buNone/>
              <a:defRPr sz="1200" b="1"/>
            </a:lvl5pPr>
            <a:lvl6pPr marL="1663999" indent="0">
              <a:buNone/>
              <a:defRPr sz="1200" b="1"/>
            </a:lvl6pPr>
            <a:lvl7pPr marL="1996795" indent="0">
              <a:buNone/>
              <a:defRPr sz="1200" b="1"/>
            </a:lvl7pPr>
            <a:lvl8pPr marL="2329602" indent="0">
              <a:buNone/>
              <a:defRPr sz="1200" b="1"/>
            </a:lvl8pPr>
            <a:lvl9pPr marL="2662401"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5"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7/20/2024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IN">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50470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7/20/2024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IN">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432726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7/20/2024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IN">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401722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a:t>Click to edit Master title style</a:t>
            </a:r>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1D8BD707-D9CF-40AE-B4C6-C98DA3205C09}" type="datetimeFigureOut">
              <a:rPr lang="en-US" smtClean="0">
                <a:solidFill>
                  <a:srgbClr val="FFF39D"/>
                </a:solidFill>
              </a:rPr>
              <a:pPr/>
              <a:t>7/20/2024</a:t>
            </a:fld>
            <a:endParaRPr lang="en-US">
              <a:solidFill>
                <a:srgbClr val="FFF39D"/>
              </a:solidFill>
            </a:endParaRPr>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solidFill>
                <a:srgbClr val="FFF39D"/>
              </a:solidFill>
            </a:endParaRPr>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87922" tIns="43965" rIns="87922" bIns="43965" anchor="ctr"/>
          <a:lstStyle/>
          <a:p>
            <a:pPr algn="ctr" defTabSz="878975"/>
            <a:endParaRPr lang="en-US">
              <a:solidFill>
                <a:prstClr val="white"/>
              </a:solidFill>
            </a:endParaRPr>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87922" tIns="43965" rIns="87922" bIns="43965" anchor="ctr"/>
          <a:lstStyle/>
          <a:p>
            <a:pPr algn="ctr" defTabSz="878975"/>
            <a:endParaRPr lang="en-US">
              <a:solidFill>
                <a:prstClr val="white"/>
              </a:solidFill>
            </a:endParaRPr>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87922" tIns="43965" rIns="87922" bIns="43965" anchor="ctr"/>
          <a:lstStyle/>
          <a:p>
            <a:pPr algn="ctr" defTabSz="878975"/>
            <a:endParaRPr lang="en-US">
              <a:solidFill>
                <a:prstClr val="white"/>
              </a:solidFill>
            </a:endParaRPr>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87922" tIns="43965" rIns="87922" bIns="43965" anchor="ctr"/>
          <a:lstStyle/>
          <a:p>
            <a:pPr algn="ctr" defTabSz="878975"/>
            <a:endParaRPr lang="en-US">
              <a:solidFill>
                <a:prstClr val="white"/>
              </a:solidFill>
            </a:endParaRPr>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87922" tIns="43965" rIns="87922" bIns="43965" anchor="t" compatLnSpc="1"/>
          <a:lstStyle/>
          <a:p>
            <a:pPr defTabSz="878975"/>
            <a:endParaRPr lang="en-US">
              <a:solidFill>
                <a:prstClr val="white"/>
              </a:solidFill>
            </a:endParaRPr>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87922" tIns="43965" rIns="87922" bIns="43965" anchor="t" compatLnSpc="1"/>
          <a:lstStyle/>
          <a:p>
            <a:pPr defTabSz="878975"/>
            <a:endParaRPr lang="en-US">
              <a:solidFill>
                <a:prstClr val="white"/>
              </a:solidFill>
            </a:endParaRPr>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87922" tIns="43965" rIns="87922" bIns="43965" anchor="t" compatLnSpc="1"/>
          <a:lstStyle/>
          <a:p>
            <a:pPr defTabSz="878975"/>
            <a:endParaRPr lang="en-US">
              <a:solidFill>
                <a:prstClr val="white"/>
              </a:solidFill>
            </a:endParaRPr>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87922" tIns="43965" rIns="87922" bIns="43965" anchor="t" compatLnSpc="1"/>
          <a:lstStyle/>
          <a:p>
            <a:pPr defTabSz="878975"/>
            <a:endParaRPr lang="en-US">
              <a:solidFill>
                <a:prstClr val="white"/>
              </a:solidFill>
            </a:endParaRPr>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87922" tIns="43965" rIns="87922" bIns="43965" anchor="t" compatLnSpc="1"/>
          <a:lstStyle/>
          <a:p>
            <a:pPr defTabSz="878975"/>
            <a:endParaRPr lang="en-US">
              <a:solidFill>
                <a:prstClr val="white"/>
              </a:solidFill>
            </a:endParaRPr>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87922" tIns="43965" rIns="87922" bIns="43965" anchor="ctr"/>
          <a:lstStyle/>
          <a:p>
            <a:pPr algn="ctr" defTabSz="878975"/>
            <a:endParaRPr lang="en-US" dirty="0">
              <a:solidFill>
                <a:prstClr val="white"/>
              </a:solidFill>
            </a:endParaRPr>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87922" tIns="43965" rIns="87922" bIns="43965" anchor="ctr"/>
          <a:lstStyle/>
          <a:p>
            <a:pPr algn="ctr" defTabSz="878975"/>
            <a:endParaRPr lang="en-US" dirty="0">
              <a:solidFill>
                <a:prstClr val="white"/>
              </a:solidFill>
            </a:endParaRPr>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87922" tIns="43965" rIns="87922" bIns="43965" anchor="ctr"/>
          <a:lstStyle/>
          <a:p>
            <a:pPr algn="ctr" defTabSz="878975"/>
            <a:endParaRPr lang="en-US" dirty="0">
              <a:solidFill>
                <a:prstClr val="white"/>
              </a:solidFill>
            </a:endParaRPr>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87922" tIns="43965" rIns="87922" bIns="43965" anchor="ctr"/>
          <a:lstStyle/>
          <a:p>
            <a:pPr algn="ctr" defTabSz="878975"/>
            <a:endParaRPr lang="en-US" dirty="0">
              <a:solidFill>
                <a:prstClr val="white"/>
              </a:solidFill>
            </a:endParaRPr>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87922" tIns="43965" rIns="87922" bIns="43965" anchor="ctr"/>
          <a:lstStyle/>
          <a:p>
            <a:pPr algn="ctr" defTabSz="878975"/>
            <a:endParaRPr lang="en-US" dirty="0">
              <a:solidFill>
                <a:prstClr val="white"/>
              </a:solidFill>
            </a:endParaRPr>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87922" tIns="43965" rIns="87922" bIns="43965" anchor="ctr"/>
          <a:lstStyle/>
          <a:p>
            <a:pPr algn="ctr" defTabSz="878975"/>
            <a:endParaRPr lang="en-US" dirty="0">
              <a:solidFill>
                <a:prstClr val="white"/>
              </a:solidFill>
            </a:endParaRPr>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87922" tIns="43965" rIns="87922" bIns="43965" anchor="t" compatLnSpc="1"/>
          <a:lstStyle/>
          <a:p>
            <a:pPr defTabSz="878975"/>
            <a:endParaRPr lang="en-US">
              <a:solidFill>
                <a:prstClr val="white"/>
              </a:solidFill>
            </a:endParaRPr>
          </a:p>
        </p:txBody>
      </p:sp>
      <p:sp>
        <p:nvSpPr>
          <p:cNvPr id="6" name="Slide Number Placeholder 5"/>
          <p:cNvSpPr>
            <a:spLocks noGrp="1"/>
          </p:cNvSpPr>
          <p:nvPr>
            <p:ph type="sldNum" sz="quarter" idx="12"/>
          </p:nvPr>
        </p:nvSpPr>
        <p:spPr bwMode="auto">
          <a:xfrm>
            <a:off x="1340616" y="4928702"/>
            <a:ext cx="609600" cy="517524"/>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41706237"/>
      </p:ext>
    </p:extLst>
  </p:cSld>
  <p:clrMapOvr>
    <a:overrideClrMapping bg1="dk1" tx1="lt1" bg2="dk2" tx2="lt2" accent1="accent1" accent2="accent2" accent3="accent3" accent4="accent4" accent5="accent5" accent6="accent6" hlink="hlink" folHlink="folHlink"/>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IN"/>
          </a:p>
        </p:txBody>
      </p:sp>
      <p:sp>
        <p:nvSpPr>
          <p:cNvPr id="3" name="Content Placeholder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32791" indent="0">
              <a:buNone/>
              <a:defRPr sz="1000"/>
            </a:lvl2pPr>
            <a:lvl3pPr marL="665583" indent="0">
              <a:buNone/>
              <a:defRPr sz="900"/>
            </a:lvl3pPr>
            <a:lvl4pPr marL="998398" indent="0">
              <a:buNone/>
              <a:defRPr sz="700"/>
            </a:lvl4pPr>
            <a:lvl5pPr marL="1331186" indent="0">
              <a:buNone/>
              <a:defRPr sz="700"/>
            </a:lvl5pPr>
            <a:lvl6pPr marL="1663999" indent="0">
              <a:buNone/>
              <a:defRPr sz="700"/>
            </a:lvl6pPr>
            <a:lvl7pPr marL="1996795" indent="0">
              <a:buNone/>
              <a:defRPr sz="700"/>
            </a:lvl7pPr>
            <a:lvl8pPr marL="2329602" indent="0">
              <a:buNone/>
              <a:defRPr sz="700"/>
            </a:lvl8pPr>
            <a:lvl9pPr marL="2662401" indent="0">
              <a:buNone/>
              <a:defRPr sz="7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7/20/2024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46152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IN"/>
          </a:p>
        </p:txBody>
      </p:sp>
      <p:sp>
        <p:nvSpPr>
          <p:cNvPr id="3" name="Picture Placeholder 2"/>
          <p:cNvSpPr>
            <a:spLocks noGrp="1"/>
          </p:cNvSpPr>
          <p:nvPr>
            <p:ph type="pic" idx="1"/>
          </p:nvPr>
        </p:nvSpPr>
        <p:spPr>
          <a:xfrm>
            <a:off x="3887391" y="987425"/>
            <a:ext cx="4629150" cy="4873625"/>
          </a:xfrm>
        </p:spPr>
        <p:txBody>
          <a:bodyPr/>
          <a:lstStyle>
            <a:lvl1pPr marL="0" indent="0">
              <a:buNone/>
              <a:defRPr sz="2400"/>
            </a:lvl1pPr>
            <a:lvl2pPr marL="332791" indent="0">
              <a:buNone/>
              <a:defRPr sz="2100"/>
            </a:lvl2pPr>
            <a:lvl3pPr marL="665583" indent="0">
              <a:buNone/>
              <a:defRPr sz="1800"/>
            </a:lvl3pPr>
            <a:lvl4pPr marL="998398" indent="0">
              <a:buNone/>
              <a:defRPr sz="1500"/>
            </a:lvl4pPr>
            <a:lvl5pPr marL="1331186" indent="0">
              <a:buNone/>
              <a:defRPr sz="1500"/>
            </a:lvl5pPr>
            <a:lvl6pPr marL="1663999" indent="0">
              <a:buNone/>
              <a:defRPr sz="1500"/>
            </a:lvl6pPr>
            <a:lvl7pPr marL="1996795" indent="0">
              <a:buNone/>
              <a:defRPr sz="1500"/>
            </a:lvl7pPr>
            <a:lvl8pPr marL="2329602" indent="0">
              <a:buNone/>
              <a:defRPr sz="1500"/>
            </a:lvl8pPr>
            <a:lvl9pPr marL="2662401" indent="0">
              <a:buNone/>
              <a:defRPr sz="1500"/>
            </a:lvl9pPr>
          </a:lstStyle>
          <a:p>
            <a:endParaRPr lang="en-IN"/>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32791" indent="0">
              <a:buNone/>
              <a:defRPr sz="1000"/>
            </a:lvl2pPr>
            <a:lvl3pPr marL="665583" indent="0">
              <a:buNone/>
              <a:defRPr sz="900"/>
            </a:lvl3pPr>
            <a:lvl4pPr marL="998398" indent="0">
              <a:buNone/>
              <a:defRPr sz="700"/>
            </a:lvl4pPr>
            <a:lvl5pPr marL="1331186" indent="0">
              <a:buNone/>
              <a:defRPr sz="700"/>
            </a:lvl5pPr>
            <a:lvl6pPr marL="1663999" indent="0">
              <a:buNone/>
              <a:defRPr sz="700"/>
            </a:lvl6pPr>
            <a:lvl7pPr marL="1996795" indent="0">
              <a:buNone/>
              <a:defRPr sz="700"/>
            </a:lvl7pPr>
            <a:lvl8pPr marL="2329602" indent="0">
              <a:buNone/>
              <a:defRPr sz="700"/>
            </a:lvl8pPr>
            <a:lvl9pPr marL="2662401" indent="0">
              <a:buNone/>
              <a:defRPr sz="7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7/20/2024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997500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7/20/2024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739295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742" y="365125"/>
            <a:ext cx="1971675" cy="5811838"/>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7/20/2024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064321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400"/>
            </a:lvl1pPr>
          </a:lstStyle>
          <a:p>
            <a:r>
              <a:rPr lang="en-US"/>
              <a:t>Click to edit Master title style</a:t>
            </a:r>
            <a:endParaRPr lang="en-IN"/>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33337" indent="0" algn="ctr">
              <a:buNone/>
              <a:defRPr sz="1500"/>
            </a:lvl2pPr>
            <a:lvl3pPr marL="666674" indent="0" algn="ctr">
              <a:buNone/>
              <a:defRPr sz="1300"/>
            </a:lvl3pPr>
            <a:lvl4pPr marL="1000032" indent="0" algn="ctr">
              <a:buNone/>
              <a:defRPr sz="1200"/>
            </a:lvl4pPr>
            <a:lvl5pPr marL="1333369" indent="0" algn="ctr">
              <a:buNone/>
              <a:defRPr sz="1200"/>
            </a:lvl5pPr>
            <a:lvl6pPr marL="1666726" indent="0" algn="ctr">
              <a:buNone/>
              <a:defRPr sz="1200"/>
            </a:lvl6pPr>
            <a:lvl7pPr marL="2000067" indent="0" algn="ctr">
              <a:buNone/>
              <a:defRPr sz="1200"/>
            </a:lvl7pPr>
            <a:lvl8pPr marL="2333416" indent="0" algn="ctr">
              <a:buNone/>
              <a:defRPr sz="1200"/>
            </a:lvl8pPr>
            <a:lvl9pPr marL="2666763" indent="0" algn="ctr">
              <a:buNone/>
              <a:defRPr sz="1200"/>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7/20/2024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938122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7/20/2024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153368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7" y="1709742"/>
            <a:ext cx="7886700" cy="2852737"/>
          </a:xfrm>
        </p:spPr>
        <p:txBody>
          <a:bodyPr anchor="b"/>
          <a:lstStyle>
            <a:lvl1pPr>
              <a:defRPr sz="4400"/>
            </a:lvl1pPr>
          </a:lstStyle>
          <a:p>
            <a:r>
              <a:rPr lang="en-US"/>
              <a:t>Click to edit Master title style</a:t>
            </a:r>
            <a:endParaRPr lang="en-IN"/>
          </a:p>
        </p:txBody>
      </p:sp>
      <p:sp>
        <p:nvSpPr>
          <p:cNvPr id="3" name="Text Placeholder 2"/>
          <p:cNvSpPr>
            <a:spLocks noGrp="1"/>
          </p:cNvSpPr>
          <p:nvPr>
            <p:ph type="body" idx="1"/>
          </p:nvPr>
        </p:nvSpPr>
        <p:spPr>
          <a:xfrm>
            <a:off x="623887" y="4589464"/>
            <a:ext cx="7886700" cy="1500187"/>
          </a:xfrm>
        </p:spPr>
        <p:txBody>
          <a:bodyPr/>
          <a:lstStyle>
            <a:lvl1pPr marL="0" indent="0">
              <a:buNone/>
              <a:defRPr sz="1800">
                <a:solidFill>
                  <a:schemeClr val="tx1">
                    <a:tint val="75000"/>
                  </a:schemeClr>
                </a:solidFill>
              </a:defRPr>
            </a:lvl1pPr>
            <a:lvl2pPr marL="333337" indent="0">
              <a:buNone/>
              <a:defRPr sz="1500">
                <a:solidFill>
                  <a:schemeClr val="tx1">
                    <a:tint val="75000"/>
                  </a:schemeClr>
                </a:solidFill>
              </a:defRPr>
            </a:lvl2pPr>
            <a:lvl3pPr marL="666674" indent="0">
              <a:buNone/>
              <a:defRPr sz="1300">
                <a:solidFill>
                  <a:schemeClr val="tx1">
                    <a:tint val="75000"/>
                  </a:schemeClr>
                </a:solidFill>
              </a:defRPr>
            </a:lvl3pPr>
            <a:lvl4pPr marL="1000032" indent="0">
              <a:buNone/>
              <a:defRPr sz="1200">
                <a:solidFill>
                  <a:schemeClr val="tx1">
                    <a:tint val="75000"/>
                  </a:schemeClr>
                </a:solidFill>
              </a:defRPr>
            </a:lvl4pPr>
            <a:lvl5pPr marL="1333369" indent="0">
              <a:buNone/>
              <a:defRPr sz="1200">
                <a:solidFill>
                  <a:schemeClr val="tx1">
                    <a:tint val="75000"/>
                  </a:schemeClr>
                </a:solidFill>
              </a:defRPr>
            </a:lvl5pPr>
            <a:lvl6pPr marL="1666726" indent="0">
              <a:buNone/>
              <a:defRPr sz="1200">
                <a:solidFill>
                  <a:schemeClr val="tx1">
                    <a:tint val="75000"/>
                  </a:schemeClr>
                </a:solidFill>
              </a:defRPr>
            </a:lvl6pPr>
            <a:lvl7pPr marL="2000067" indent="0">
              <a:buNone/>
              <a:defRPr sz="1200">
                <a:solidFill>
                  <a:schemeClr val="tx1">
                    <a:tint val="75000"/>
                  </a:schemeClr>
                </a:solidFill>
              </a:defRPr>
            </a:lvl7pPr>
            <a:lvl8pPr marL="2333416" indent="0">
              <a:buNone/>
              <a:defRPr sz="1200">
                <a:solidFill>
                  <a:schemeClr val="tx1">
                    <a:tint val="75000"/>
                  </a:schemeClr>
                </a:solidFill>
              </a:defRPr>
            </a:lvl8pPr>
            <a:lvl9pPr marL="2666763"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7/20/2024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943109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7/20/2024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894543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257"/>
            <a:ext cx="7886700" cy="1325563"/>
          </a:xfrm>
        </p:spPr>
        <p:txBody>
          <a:bodyPr/>
          <a:lstStyle/>
          <a:p>
            <a:r>
              <a:rPr lang="en-US"/>
              <a:t>Click to edit Master title style</a:t>
            </a:r>
            <a:endParaRPr lang="en-IN"/>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33337" indent="0">
              <a:buNone/>
              <a:defRPr sz="1500" b="1"/>
            </a:lvl2pPr>
            <a:lvl3pPr marL="666674" indent="0">
              <a:buNone/>
              <a:defRPr sz="1300" b="1"/>
            </a:lvl3pPr>
            <a:lvl4pPr marL="1000032" indent="0">
              <a:buNone/>
              <a:defRPr sz="1200" b="1"/>
            </a:lvl4pPr>
            <a:lvl5pPr marL="1333369" indent="0">
              <a:buNone/>
              <a:defRPr sz="1200" b="1"/>
            </a:lvl5pPr>
            <a:lvl6pPr marL="1666726" indent="0">
              <a:buNone/>
              <a:defRPr sz="1200" b="1"/>
            </a:lvl6pPr>
            <a:lvl7pPr marL="2000067" indent="0">
              <a:buNone/>
              <a:defRPr sz="1200" b="1"/>
            </a:lvl7pPr>
            <a:lvl8pPr marL="2333416" indent="0">
              <a:buNone/>
              <a:defRPr sz="1200" b="1"/>
            </a:lvl8pPr>
            <a:lvl9pPr marL="2666763"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4629155" y="1681163"/>
            <a:ext cx="3887391" cy="823912"/>
          </a:xfrm>
        </p:spPr>
        <p:txBody>
          <a:bodyPr anchor="b"/>
          <a:lstStyle>
            <a:lvl1pPr marL="0" indent="0">
              <a:buNone/>
              <a:defRPr sz="1800" b="1"/>
            </a:lvl1pPr>
            <a:lvl2pPr marL="333337" indent="0">
              <a:buNone/>
              <a:defRPr sz="1500" b="1"/>
            </a:lvl2pPr>
            <a:lvl3pPr marL="666674" indent="0">
              <a:buNone/>
              <a:defRPr sz="1300" b="1"/>
            </a:lvl3pPr>
            <a:lvl4pPr marL="1000032" indent="0">
              <a:buNone/>
              <a:defRPr sz="1200" b="1"/>
            </a:lvl4pPr>
            <a:lvl5pPr marL="1333369" indent="0">
              <a:buNone/>
              <a:defRPr sz="1200" b="1"/>
            </a:lvl5pPr>
            <a:lvl6pPr marL="1666726" indent="0">
              <a:buNone/>
              <a:defRPr sz="1200" b="1"/>
            </a:lvl6pPr>
            <a:lvl7pPr marL="2000067" indent="0">
              <a:buNone/>
              <a:defRPr sz="1200" b="1"/>
            </a:lvl7pPr>
            <a:lvl8pPr marL="2333416" indent="0">
              <a:buNone/>
              <a:defRPr sz="1200" b="1"/>
            </a:lvl8pPr>
            <a:lvl9pPr marL="2666763"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5"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7/20/2024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IN">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433803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7/20/2024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IN">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966371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575F6D"/>
                </a:solidFill>
              </a:rPr>
              <a:pPr/>
              <a:t>7/20/2024</a:t>
            </a:fld>
            <a:endParaRPr lang="en-US">
              <a:solidFill>
                <a:srgbClr val="575F6D"/>
              </a:solidFill>
            </a:endParaRPr>
          </a:p>
        </p:txBody>
      </p:sp>
      <p:sp>
        <p:nvSpPr>
          <p:cNvPr id="6" name="Footer Placeholder 5"/>
          <p:cNvSpPr>
            <a:spLocks noGrp="1"/>
          </p:cNvSpPr>
          <p:nvPr>
            <p:ph type="ftr" sz="quarter" idx="11"/>
          </p:nvPr>
        </p:nvSpPr>
        <p:spPr/>
        <p:txBody>
          <a:bodyPr/>
          <a:lstStyle/>
          <a:p>
            <a:endParaRPr lang="en-US">
              <a:solidFill>
                <a:srgbClr val="575F6D"/>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1619176623"/>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7/20/2024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IN">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004029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IN"/>
          </a:p>
        </p:txBody>
      </p:sp>
      <p:sp>
        <p:nvSpPr>
          <p:cNvPr id="3" name="Content Placeholder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33337" indent="0">
              <a:buNone/>
              <a:defRPr sz="1000"/>
            </a:lvl2pPr>
            <a:lvl3pPr marL="666674" indent="0">
              <a:buNone/>
              <a:defRPr sz="900"/>
            </a:lvl3pPr>
            <a:lvl4pPr marL="1000032" indent="0">
              <a:buNone/>
              <a:defRPr sz="700"/>
            </a:lvl4pPr>
            <a:lvl5pPr marL="1333369" indent="0">
              <a:buNone/>
              <a:defRPr sz="700"/>
            </a:lvl5pPr>
            <a:lvl6pPr marL="1666726" indent="0">
              <a:buNone/>
              <a:defRPr sz="700"/>
            </a:lvl6pPr>
            <a:lvl7pPr marL="2000067" indent="0">
              <a:buNone/>
              <a:defRPr sz="700"/>
            </a:lvl7pPr>
            <a:lvl8pPr marL="2333416" indent="0">
              <a:buNone/>
              <a:defRPr sz="700"/>
            </a:lvl8pPr>
            <a:lvl9pPr marL="2666763" indent="0">
              <a:buNone/>
              <a:defRPr sz="7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7/20/2024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150047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IN"/>
          </a:p>
        </p:txBody>
      </p:sp>
      <p:sp>
        <p:nvSpPr>
          <p:cNvPr id="3" name="Picture Placeholder 2"/>
          <p:cNvSpPr>
            <a:spLocks noGrp="1"/>
          </p:cNvSpPr>
          <p:nvPr>
            <p:ph type="pic" idx="1"/>
          </p:nvPr>
        </p:nvSpPr>
        <p:spPr>
          <a:xfrm>
            <a:off x="3887391" y="987425"/>
            <a:ext cx="4629150" cy="4873625"/>
          </a:xfrm>
        </p:spPr>
        <p:txBody>
          <a:bodyPr/>
          <a:lstStyle>
            <a:lvl1pPr marL="0" indent="0">
              <a:buNone/>
              <a:defRPr sz="2400"/>
            </a:lvl1pPr>
            <a:lvl2pPr marL="333337" indent="0">
              <a:buNone/>
              <a:defRPr sz="2100"/>
            </a:lvl2pPr>
            <a:lvl3pPr marL="666674" indent="0">
              <a:buNone/>
              <a:defRPr sz="1800"/>
            </a:lvl3pPr>
            <a:lvl4pPr marL="1000032" indent="0">
              <a:buNone/>
              <a:defRPr sz="1500"/>
            </a:lvl4pPr>
            <a:lvl5pPr marL="1333369" indent="0">
              <a:buNone/>
              <a:defRPr sz="1500"/>
            </a:lvl5pPr>
            <a:lvl6pPr marL="1666726" indent="0">
              <a:buNone/>
              <a:defRPr sz="1500"/>
            </a:lvl6pPr>
            <a:lvl7pPr marL="2000067" indent="0">
              <a:buNone/>
              <a:defRPr sz="1500"/>
            </a:lvl7pPr>
            <a:lvl8pPr marL="2333416" indent="0">
              <a:buNone/>
              <a:defRPr sz="1500"/>
            </a:lvl8pPr>
            <a:lvl9pPr marL="2666763" indent="0">
              <a:buNone/>
              <a:defRPr sz="1500"/>
            </a:lvl9pPr>
          </a:lstStyle>
          <a:p>
            <a:endParaRPr lang="en-IN"/>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33337" indent="0">
              <a:buNone/>
              <a:defRPr sz="1000"/>
            </a:lvl2pPr>
            <a:lvl3pPr marL="666674" indent="0">
              <a:buNone/>
              <a:defRPr sz="900"/>
            </a:lvl3pPr>
            <a:lvl4pPr marL="1000032" indent="0">
              <a:buNone/>
              <a:defRPr sz="700"/>
            </a:lvl4pPr>
            <a:lvl5pPr marL="1333369" indent="0">
              <a:buNone/>
              <a:defRPr sz="700"/>
            </a:lvl5pPr>
            <a:lvl6pPr marL="1666726" indent="0">
              <a:buNone/>
              <a:defRPr sz="700"/>
            </a:lvl6pPr>
            <a:lvl7pPr marL="2000067" indent="0">
              <a:buNone/>
              <a:defRPr sz="700"/>
            </a:lvl7pPr>
            <a:lvl8pPr marL="2333416" indent="0">
              <a:buNone/>
              <a:defRPr sz="700"/>
            </a:lvl8pPr>
            <a:lvl9pPr marL="2666763" indent="0">
              <a:buNone/>
              <a:defRPr sz="7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7/20/2024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892911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7/20/2024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164964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742" y="365125"/>
            <a:ext cx="1971675" cy="5811838"/>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7/20/2024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494365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400"/>
            </a:lvl1pPr>
          </a:lstStyle>
          <a:p>
            <a:r>
              <a:rPr lang="en-US"/>
              <a:t>Click to edit Master title style</a:t>
            </a:r>
            <a:endParaRPr lang="en-IN"/>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33649" indent="0" algn="ctr">
              <a:buNone/>
              <a:defRPr sz="1500"/>
            </a:lvl2pPr>
            <a:lvl3pPr marL="667298" indent="0" algn="ctr">
              <a:buNone/>
              <a:defRPr sz="1300"/>
            </a:lvl3pPr>
            <a:lvl4pPr marL="1000968" indent="0" algn="ctr">
              <a:buNone/>
              <a:defRPr sz="1200"/>
            </a:lvl4pPr>
            <a:lvl5pPr marL="1334617" indent="0" algn="ctr">
              <a:buNone/>
              <a:defRPr sz="1200"/>
            </a:lvl5pPr>
            <a:lvl6pPr marL="1668286" indent="0" algn="ctr">
              <a:buNone/>
              <a:defRPr sz="1200"/>
            </a:lvl6pPr>
            <a:lvl7pPr marL="2001939" indent="0" algn="ctr">
              <a:buNone/>
              <a:defRPr sz="1200"/>
            </a:lvl7pPr>
            <a:lvl8pPr marL="2335599" indent="0" algn="ctr">
              <a:buNone/>
              <a:defRPr sz="1200"/>
            </a:lvl8pPr>
            <a:lvl9pPr marL="2669259" indent="0" algn="ctr">
              <a:buNone/>
              <a:defRPr sz="1200"/>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7/20/2024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38602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7/20/2024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4244398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7" y="1709742"/>
            <a:ext cx="7886700" cy="2852737"/>
          </a:xfrm>
        </p:spPr>
        <p:txBody>
          <a:bodyPr anchor="b"/>
          <a:lstStyle>
            <a:lvl1pPr>
              <a:defRPr sz="4400"/>
            </a:lvl1pPr>
          </a:lstStyle>
          <a:p>
            <a:r>
              <a:rPr lang="en-US"/>
              <a:t>Click to edit Master title style</a:t>
            </a:r>
            <a:endParaRPr lang="en-IN"/>
          </a:p>
        </p:txBody>
      </p:sp>
      <p:sp>
        <p:nvSpPr>
          <p:cNvPr id="3" name="Text Placeholder 2"/>
          <p:cNvSpPr>
            <a:spLocks noGrp="1"/>
          </p:cNvSpPr>
          <p:nvPr>
            <p:ph type="body" idx="1"/>
          </p:nvPr>
        </p:nvSpPr>
        <p:spPr>
          <a:xfrm>
            <a:off x="623887" y="4589464"/>
            <a:ext cx="7886700" cy="1500187"/>
          </a:xfrm>
        </p:spPr>
        <p:txBody>
          <a:bodyPr/>
          <a:lstStyle>
            <a:lvl1pPr marL="0" indent="0">
              <a:buNone/>
              <a:defRPr sz="1800">
                <a:solidFill>
                  <a:schemeClr val="tx1">
                    <a:tint val="75000"/>
                  </a:schemeClr>
                </a:solidFill>
              </a:defRPr>
            </a:lvl1pPr>
            <a:lvl2pPr marL="333649" indent="0">
              <a:buNone/>
              <a:defRPr sz="1500">
                <a:solidFill>
                  <a:schemeClr val="tx1">
                    <a:tint val="75000"/>
                  </a:schemeClr>
                </a:solidFill>
              </a:defRPr>
            </a:lvl2pPr>
            <a:lvl3pPr marL="667298" indent="0">
              <a:buNone/>
              <a:defRPr sz="1300">
                <a:solidFill>
                  <a:schemeClr val="tx1">
                    <a:tint val="75000"/>
                  </a:schemeClr>
                </a:solidFill>
              </a:defRPr>
            </a:lvl3pPr>
            <a:lvl4pPr marL="1000968" indent="0">
              <a:buNone/>
              <a:defRPr sz="1200">
                <a:solidFill>
                  <a:schemeClr val="tx1">
                    <a:tint val="75000"/>
                  </a:schemeClr>
                </a:solidFill>
              </a:defRPr>
            </a:lvl4pPr>
            <a:lvl5pPr marL="1334617" indent="0">
              <a:buNone/>
              <a:defRPr sz="1200">
                <a:solidFill>
                  <a:schemeClr val="tx1">
                    <a:tint val="75000"/>
                  </a:schemeClr>
                </a:solidFill>
              </a:defRPr>
            </a:lvl5pPr>
            <a:lvl6pPr marL="1668286" indent="0">
              <a:buNone/>
              <a:defRPr sz="1200">
                <a:solidFill>
                  <a:schemeClr val="tx1">
                    <a:tint val="75000"/>
                  </a:schemeClr>
                </a:solidFill>
              </a:defRPr>
            </a:lvl6pPr>
            <a:lvl7pPr marL="2001939" indent="0">
              <a:buNone/>
              <a:defRPr sz="1200">
                <a:solidFill>
                  <a:schemeClr val="tx1">
                    <a:tint val="75000"/>
                  </a:schemeClr>
                </a:solidFill>
              </a:defRPr>
            </a:lvl7pPr>
            <a:lvl8pPr marL="2335599" indent="0">
              <a:buNone/>
              <a:defRPr sz="1200">
                <a:solidFill>
                  <a:schemeClr val="tx1">
                    <a:tint val="75000"/>
                  </a:schemeClr>
                </a:solidFill>
              </a:defRPr>
            </a:lvl8pPr>
            <a:lvl9pPr marL="2669259"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7/20/2024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567813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7/20/2024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703806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249"/>
            <a:ext cx="7886700" cy="1325563"/>
          </a:xfrm>
        </p:spPr>
        <p:txBody>
          <a:bodyPr/>
          <a:lstStyle/>
          <a:p>
            <a:r>
              <a:rPr lang="en-US"/>
              <a:t>Click to edit Master title style</a:t>
            </a:r>
            <a:endParaRPr lang="en-IN"/>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33649" indent="0">
              <a:buNone/>
              <a:defRPr sz="1500" b="1"/>
            </a:lvl2pPr>
            <a:lvl3pPr marL="667298" indent="0">
              <a:buNone/>
              <a:defRPr sz="1300" b="1"/>
            </a:lvl3pPr>
            <a:lvl4pPr marL="1000968" indent="0">
              <a:buNone/>
              <a:defRPr sz="1200" b="1"/>
            </a:lvl4pPr>
            <a:lvl5pPr marL="1334617" indent="0">
              <a:buNone/>
              <a:defRPr sz="1200" b="1"/>
            </a:lvl5pPr>
            <a:lvl6pPr marL="1668286" indent="0">
              <a:buNone/>
              <a:defRPr sz="1200" b="1"/>
            </a:lvl6pPr>
            <a:lvl7pPr marL="2001939" indent="0">
              <a:buNone/>
              <a:defRPr sz="1200" b="1"/>
            </a:lvl7pPr>
            <a:lvl8pPr marL="2335599" indent="0">
              <a:buNone/>
              <a:defRPr sz="1200" b="1"/>
            </a:lvl8pPr>
            <a:lvl9pPr marL="2669259"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4629155" y="1681163"/>
            <a:ext cx="3887391" cy="823912"/>
          </a:xfrm>
        </p:spPr>
        <p:txBody>
          <a:bodyPr anchor="b"/>
          <a:lstStyle>
            <a:lvl1pPr marL="0" indent="0">
              <a:buNone/>
              <a:defRPr sz="1800" b="1"/>
            </a:lvl1pPr>
            <a:lvl2pPr marL="333649" indent="0">
              <a:buNone/>
              <a:defRPr sz="1500" b="1"/>
            </a:lvl2pPr>
            <a:lvl3pPr marL="667298" indent="0">
              <a:buNone/>
              <a:defRPr sz="1300" b="1"/>
            </a:lvl3pPr>
            <a:lvl4pPr marL="1000968" indent="0">
              <a:buNone/>
              <a:defRPr sz="1200" b="1"/>
            </a:lvl4pPr>
            <a:lvl5pPr marL="1334617" indent="0">
              <a:buNone/>
              <a:defRPr sz="1200" b="1"/>
            </a:lvl5pPr>
            <a:lvl6pPr marL="1668286" indent="0">
              <a:buNone/>
              <a:defRPr sz="1200" b="1"/>
            </a:lvl6pPr>
            <a:lvl7pPr marL="2001939" indent="0">
              <a:buNone/>
              <a:defRPr sz="1200" b="1"/>
            </a:lvl7pPr>
            <a:lvl8pPr marL="2335599" indent="0">
              <a:buNone/>
              <a:defRPr sz="1200" b="1"/>
            </a:lvl8pPr>
            <a:lvl9pPr marL="2669259"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5"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7/20/2024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IN">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428357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a:t>Click to edit Master title style</a:t>
            </a:r>
          </a:p>
        </p:txBody>
      </p:sp>
      <p:sp>
        <p:nvSpPr>
          <p:cNvPr id="7" name="Date Placeholder 6"/>
          <p:cNvSpPr>
            <a:spLocks noGrp="1"/>
          </p:cNvSpPr>
          <p:nvPr>
            <p:ph type="dt" sz="half" idx="10"/>
          </p:nvPr>
        </p:nvSpPr>
        <p:spPr/>
        <p:txBody>
          <a:bodyPr/>
          <a:lstStyle/>
          <a:p>
            <a:fld id="{1D8BD707-D9CF-40AE-B4C6-C98DA3205C09}" type="datetimeFigureOut">
              <a:rPr lang="en-US" smtClean="0">
                <a:solidFill>
                  <a:srgbClr val="575F6D"/>
                </a:solidFill>
              </a:rPr>
              <a:pPr/>
              <a:t>7/20/2024</a:t>
            </a:fld>
            <a:endParaRPr lang="en-US">
              <a:solidFill>
                <a:srgbClr val="575F6D"/>
              </a:solidFill>
            </a:endParaRPr>
          </a:p>
        </p:txBody>
      </p:sp>
      <p:sp>
        <p:nvSpPr>
          <p:cNvPr id="8" name="Footer Placeholder 7"/>
          <p:cNvSpPr>
            <a:spLocks noGrp="1"/>
          </p:cNvSpPr>
          <p:nvPr>
            <p:ph type="ftr" sz="quarter" idx="11"/>
          </p:nvPr>
        </p:nvSpPr>
        <p:spPr/>
        <p:txBody>
          <a:bodyPr/>
          <a:lstStyle/>
          <a:p>
            <a:endParaRPr lang="en-US">
              <a:solidFill>
                <a:srgbClr val="575F6D"/>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Tree>
    <p:extLst>
      <p:ext uri="{BB962C8B-B14F-4D97-AF65-F5344CB8AC3E}">
        <p14:creationId xmlns:p14="http://schemas.microsoft.com/office/powerpoint/2010/main" val="1127316740"/>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7/20/2024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IN">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376568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7/20/2024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IN">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802354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IN"/>
          </a:p>
        </p:txBody>
      </p:sp>
      <p:sp>
        <p:nvSpPr>
          <p:cNvPr id="3" name="Content Placeholder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33649" indent="0">
              <a:buNone/>
              <a:defRPr sz="1000"/>
            </a:lvl2pPr>
            <a:lvl3pPr marL="667298" indent="0">
              <a:buNone/>
              <a:defRPr sz="900"/>
            </a:lvl3pPr>
            <a:lvl4pPr marL="1000968" indent="0">
              <a:buNone/>
              <a:defRPr sz="700"/>
            </a:lvl4pPr>
            <a:lvl5pPr marL="1334617" indent="0">
              <a:buNone/>
              <a:defRPr sz="700"/>
            </a:lvl5pPr>
            <a:lvl6pPr marL="1668286" indent="0">
              <a:buNone/>
              <a:defRPr sz="700"/>
            </a:lvl6pPr>
            <a:lvl7pPr marL="2001939" indent="0">
              <a:buNone/>
              <a:defRPr sz="700"/>
            </a:lvl7pPr>
            <a:lvl8pPr marL="2335599" indent="0">
              <a:buNone/>
              <a:defRPr sz="700"/>
            </a:lvl8pPr>
            <a:lvl9pPr marL="2669259" indent="0">
              <a:buNone/>
              <a:defRPr sz="7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7/20/2024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803612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IN"/>
          </a:p>
        </p:txBody>
      </p:sp>
      <p:sp>
        <p:nvSpPr>
          <p:cNvPr id="3" name="Picture Placeholder 2"/>
          <p:cNvSpPr>
            <a:spLocks noGrp="1"/>
          </p:cNvSpPr>
          <p:nvPr>
            <p:ph type="pic" idx="1"/>
          </p:nvPr>
        </p:nvSpPr>
        <p:spPr>
          <a:xfrm>
            <a:off x="3887391" y="987425"/>
            <a:ext cx="4629150" cy="4873625"/>
          </a:xfrm>
        </p:spPr>
        <p:txBody>
          <a:bodyPr/>
          <a:lstStyle>
            <a:lvl1pPr marL="0" indent="0">
              <a:buNone/>
              <a:defRPr sz="2400"/>
            </a:lvl1pPr>
            <a:lvl2pPr marL="333649" indent="0">
              <a:buNone/>
              <a:defRPr sz="2100"/>
            </a:lvl2pPr>
            <a:lvl3pPr marL="667298" indent="0">
              <a:buNone/>
              <a:defRPr sz="1800"/>
            </a:lvl3pPr>
            <a:lvl4pPr marL="1000968" indent="0">
              <a:buNone/>
              <a:defRPr sz="1500"/>
            </a:lvl4pPr>
            <a:lvl5pPr marL="1334617" indent="0">
              <a:buNone/>
              <a:defRPr sz="1500"/>
            </a:lvl5pPr>
            <a:lvl6pPr marL="1668286" indent="0">
              <a:buNone/>
              <a:defRPr sz="1500"/>
            </a:lvl6pPr>
            <a:lvl7pPr marL="2001939" indent="0">
              <a:buNone/>
              <a:defRPr sz="1500"/>
            </a:lvl7pPr>
            <a:lvl8pPr marL="2335599" indent="0">
              <a:buNone/>
              <a:defRPr sz="1500"/>
            </a:lvl8pPr>
            <a:lvl9pPr marL="2669259" indent="0">
              <a:buNone/>
              <a:defRPr sz="1500"/>
            </a:lvl9pPr>
          </a:lstStyle>
          <a:p>
            <a:endParaRPr lang="en-IN"/>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33649" indent="0">
              <a:buNone/>
              <a:defRPr sz="1000"/>
            </a:lvl2pPr>
            <a:lvl3pPr marL="667298" indent="0">
              <a:buNone/>
              <a:defRPr sz="900"/>
            </a:lvl3pPr>
            <a:lvl4pPr marL="1000968" indent="0">
              <a:buNone/>
              <a:defRPr sz="700"/>
            </a:lvl4pPr>
            <a:lvl5pPr marL="1334617" indent="0">
              <a:buNone/>
              <a:defRPr sz="700"/>
            </a:lvl5pPr>
            <a:lvl6pPr marL="1668286" indent="0">
              <a:buNone/>
              <a:defRPr sz="700"/>
            </a:lvl6pPr>
            <a:lvl7pPr marL="2001939" indent="0">
              <a:buNone/>
              <a:defRPr sz="700"/>
            </a:lvl7pPr>
            <a:lvl8pPr marL="2335599" indent="0">
              <a:buNone/>
              <a:defRPr sz="700"/>
            </a:lvl8pPr>
            <a:lvl9pPr marL="2669259" indent="0">
              <a:buNone/>
              <a:defRPr sz="7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7/20/2024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922649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7/20/2024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206542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742" y="365125"/>
            <a:ext cx="1971675" cy="5811838"/>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7/20/2024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586860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400"/>
            </a:lvl1pPr>
          </a:lstStyle>
          <a:p>
            <a:r>
              <a:rPr lang="en-US"/>
              <a:t>Click to edit Master title style</a:t>
            </a:r>
            <a:endParaRPr lang="en-IN"/>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34000" indent="0" algn="ctr">
              <a:buNone/>
              <a:defRPr sz="1500"/>
            </a:lvl2pPr>
            <a:lvl3pPr marL="668000" indent="0" algn="ctr">
              <a:buNone/>
              <a:defRPr sz="1300"/>
            </a:lvl3pPr>
            <a:lvl4pPr marL="1002022" indent="0" algn="ctr">
              <a:buNone/>
              <a:defRPr sz="1200"/>
            </a:lvl4pPr>
            <a:lvl5pPr marL="1336022" indent="0" algn="ctr">
              <a:buNone/>
              <a:defRPr sz="1200"/>
            </a:lvl5pPr>
            <a:lvl6pPr marL="1670043" indent="0" algn="ctr">
              <a:buNone/>
              <a:defRPr sz="1200"/>
            </a:lvl6pPr>
            <a:lvl7pPr marL="2004047" indent="0" algn="ctr">
              <a:buNone/>
              <a:defRPr sz="1200"/>
            </a:lvl7pPr>
            <a:lvl8pPr marL="2338057" indent="0" algn="ctr">
              <a:buNone/>
              <a:defRPr sz="1200"/>
            </a:lvl8pPr>
            <a:lvl9pPr marL="2672069" indent="0" algn="ctr">
              <a:buNone/>
              <a:defRPr sz="1200"/>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7/20/2024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373275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7/20/2024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939145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7" y="1709742"/>
            <a:ext cx="7886700" cy="2852737"/>
          </a:xfrm>
        </p:spPr>
        <p:txBody>
          <a:bodyPr anchor="b"/>
          <a:lstStyle>
            <a:lvl1pPr>
              <a:defRPr sz="4400"/>
            </a:lvl1pPr>
          </a:lstStyle>
          <a:p>
            <a:r>
              <a:rPr lang="en-US"/>
              <a:t>Click to edit Master title style</a:t>
            </a:r>
            <a:endParaRPr lang="en-IN"/>
          </a:p>
        </p:txBody>
      </p:sp>
      <p:sp>
        <p:nvSpPr>
          <p:cNvPr id="3" name="Text Placeholder 2"/>
          <p:cNvSpPr>
            <a:spLocks noGrp="1"/>
          </p:cNvSpPr>
          <p:nvPr>
            <p:ph type="body" idx="1"/>
          </p:nvPr>
        </p:nvSpPr>
        <p:spPr>
          <a:xfrm>
            <a:off x="623887" y="4589464"/>
            <a:ext cx="7886700" cy="1500187"/>
          </a:xfrm>
        </p:spPr>
        <p:txBody>
          <a:bodyPr/>
          <a:lstStyle>
            <a:lvl1pPr marL="0" indent="0">
              <a:buNone/>
              <a:defRPr sz="1800">
                <a:solidFill>
                  <a:schemeClr val="tx1">
                    <a:tint val="75000"/>
                  </a:schemeClr>
                </a:solidFill>
              </a:defRPr>
            </a:lvl1pPr>
            <a:lvl2pPr marL="334000" indent="0">
              <a:buNone/>
              <a:defRPr sz="1500">
                <a:solidFill>
                  <a:schemeClr val="tx1">
                    <a:tint val="75000"/>
                  </a:schemeClr>
                </a:solidFill>
              </a:defRPr>
            </a:lvl2pPr>
            <a:lvl3pPr marL="668000" indent="0">
              <a:buNone/>
              <a:defRPr sz="1300">
                <a:solidFill>
                  <a:schemeClr val="tx1">
                    <a:tint val="75000"/>
                  </a:schemeClr>
                </a:solidFill>
              </a:defRPr>
            </a:lvl3pPr>
            <a:lvl4pPr marL="1002022" indent="0">
              <a:buNone/>
              <a:defRPr sz="1200">
                <a:solidFill>
                  <a:schemeClr val="tx1">
                    <a:tint val="75000"/>
                  </a:schemeClr>
                </a:solidFill>
              </a:defRPr>
            </a:lvl4pPr>
            <a:lvl5pPr marL="1336022" indent="0">
              <a:buNone/>
              <a:defRPr sz="1200">
                <a:solidFill>
                  <a:schemeClr val="tx1">
                    <a:tint val="75000"/>
                  </a:schemeClr>
                </a:solidFill>
              </a:defRPr>
            </a:lvl5pPr>
            <a:lvl6pPr marL="1670043" indent="0">
              <a:buNone/>
              <a:defRPr sz="1200">
                <a:solidFill>
                  <a:schemeClr val="tx1">
                    <a:tint val="75000"/>
                  </a:schemeClr>
                </a:solidFill>
              </a:defRPr>
            </a:lvl6pPr>
            <a:lvl7pPr marL="2004047" indent="0">
              <a:buNone/>
              <a:defRPr sz="1200">
                <a:solidFill>
                  <a:schemeClr val="tx1">
                    <a:tint val="75000"/>
                  </a:schemeClr>
                </a:solidFill>
              </a:defRPr>
            </a:lvl7pPr>
            <a:lvl8pPr marL="2338057" indent="0">
              <a:buNone/>
              <a:defRPr sz="1200">
                <a:solidFill>
                  <a:schemeClr val="tx1">
                    <a:tint val="75000"/>
                  </a:schemeClr>
                </a:solidFill>
              </a:defRPr>
            </a:lvl8pPr>
            <a:lvl9pPr marL="2672069"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7/20/2024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8294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7/20/2024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87286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6" name="Date Placeholder 5"/>
          <p:cNvSpPr>
            <a:spLocks noGrp="1"/>
          </p:cNvSpPr>
          <p:nvPr>
            <p:ph type="dt" sz="half" idx="10"/>
          </p:nvPr>
        </p:nvSpPr>
        <p:spPr/>
        <p:txBody>
          <a:bodyPr rtlCol="0"/>
          <a:lstStyle/>
          <a:p>
            <a:fld id="{1D8BD707-D9CF-40AE-B4C6-C98DA3205C09}" type="datetimeFigureOut">
              <a:rPr lang="en-US" smtClean="0">
                <a:solidFill>
                  <a:srgbClr val="575F6D"/>
                </a:solidFill>
              </a:rPr>
              <a:pPr/>
              <a:t>7/20/2024</a:t>
            </a:fld>
            <a:endParaRPr lang="en-US">
              <a:solidFill>
                <a:srgbClr val="575F6D"/>
              </a:solidFill>
            </a:endParaRPr>
          </a:p>
        </p:txBody>
      </p:sp>
      <p:sp>
        <p:nvSpPr>
          <p:cNvPr id="7" name="Slide Number Placeholder 6"/>
          <p:cNvSpPr>
            <a:spLocks noGrp="1"/>
          </p:cNvSpPr>
          <p:nvPr>
            <p:ph type="sldNum" sz="quarter" idx="11"/>
          </p:nvPr>
        </p:nvSpPr>
        <p:spPr/>
        <p:txBody>
          <a:bodyPr rtlCol="0"/>
          <a:lstStyle/>
          <a:p>
            <a:fld id="{B6F15528-21DE-4FAA-801E-634DDDAF4B2B}"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solidFill>
                <a:srgbClr val="575F6D"/>
              </a:solidFill>
            </a:endParaRPr>
          </a:p>
        </p:txBody>
      </p:sp>
    </p:spTree>
    <p:extLst>
      <p:ext uri="{BB962C8B-B14F-4D97-AF65-F5344CB8AC3E}">
        <p14:creationId xmlns:p14="http://schemas.microsoft.com/office/powerpoint/2010/main" val="2691736617"/>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240"/>
            <a:ext cx="7886700" cy="1325563"/>
          </a:xfrm>
        </p:spPr>
        <p:txBody>
          <a:bodyPr/>
          <a:lstStyle/>
          <a:p>
            <a:r>
              <a:rPr lang="en-US"/>
              <a:t>Click to edit Master title style</a:t>
            </a:r>
            <a:endParaRPr lang="en-IN"/>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34000" indent="0">
              <a:buNone/>
              <a:defRPr sz="1500" b="1"/>
            </a:lvl2pPr>
            <a:lvl3pPr marL="668000" indent="0">
              <a:buNone/>
              <a:defRPr sz="1300" b="1"/>
            </a:lvl3pPr>
            <a:lvl4pPr marL="1002022" indent="0">
              <a:buNone/>
              <a:defRPr sz="1200" b="1"/>
            </a:lvl4pPr>
            <a:lvl5pPr marL="1336022" indent="0">
              <a:buNone/>
              <a:defRPr sz="1200" b="1"/>
            </a:lvl5pPr>
            <a:lvl6pPr marL="1670043" indent="0">
              <a:buNone/>
              <a:defRPr sz="1200" b="1"/>
            </a:lvl6pPr>
            <a:lvl7pPr marL="2004047" indent="0">
              <a:buNone/>
              <a:defRPr sz="1200" b="1"/>
            </a:lvl7pPr>
            <a:lvl8pPr marL="2338057" indent="0">
              <a:buNone/>
              <a:defRPr sz="1200" b="1"/>
            </a:lvl8pPr>
            <a:lvl9pPr marL="2672069"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4629155" y="1681163"/>
            <a:ext cx="3887391" cy="823912"/>
          </a:xfrm>
        </p:spPr>
        <p:txBody>
          <a:bodyPr anchor="b"/>
          <a:lstStyle>
            <a:lvl1pPr marL="0" indent="0">
              <a:buNone/>
              <a:defRPr sz="1800" b="1"/>
            </a:lvl1pPr>
            <a:lvl2pPr marL="334000" indent="0">
              <a:buNone/>
              <a:defRPr sz="1500" b="1"/>
            </a:lvl2pPr>
            <a:lvl3pPr marL="668000" indent="0">
              <a:buNone/>
              <a:defRPr sz="1300" b="1"/>
            </a:lvl3pPr>
            <a:lvl4pPr marL="1002022" indent="0">
              <a:buNone/>
              <a:defRPr sz="1200" b="1"/>
            </a:lvl4pPr>
            <a:lvl5pPr marL="1336022" indent="0">
              <a:buNone/>
              <a:defRPr sz="1200" b="1"/>
            </a:lvl5pPr>
            <a:lvl6pPr marL="1670043" indent="0">
              <a:buNone/>
              <a:defRPr sz="1200" b="1"/>
            </a:lvl6pPr>
            <a:lvl7pPr marL="2004047" indent="0">
              <a:buNone/>
              <a:defRPr sz="1200" b="1"/>
            </a:lvl7pPr>
            <a:lvl8pPr marL="2338057" indent="0">
              <a:buNone/>
              <a:defRPr sz="1200" b="1"/>
            </a:lvl8pPr>
            <a:lvl9pPr marL="2672069"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5"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7/20/2024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IN">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336112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7/20/2024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IN">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588377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7/20/2024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IN">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767469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IN"/>
          </a:p>
        </p:txBody>
      </p:sp>
      <p:sp>
        <p:nvSpPr>
          <p:cNvPr id="3" name="Content Placeholder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34000" indent="0">
              <a:buNone/>
              <a:defRPr sz="1000"/>
            </a:lvl2pPr>
            <a:lvl3pPr marL="668000" indent="0">
              <a:buNone/>
              <a:defRPr sz="900"/>
            </a:lvl3pPr>
            <a:lvl4pPr marL="1002022" indent="0">
              <a:buNone/>
              <a:defRPr sz="700"/>
            </a:lvl4pPr>
            <a:lvl5pPr marL="1336022" indent="0">
              <a:buNone/>
              <a:defRPr sz="700"/>
            </a:lvl5pPr>
            <a:lvl6pPr marL="1670043" indent="0">
              <a:buNone/>
              <a:defRPr sz="700"/>
            </a:lvl6pPr>
            <a:lvl7pPr marL="2004047" indent="0">
              <a:buNone/>
              <a:defRPr sz="700"/>
            </a:lvl7pPr>
            <a:lvl8pPr marL="2338057" indent="0">
              <a:buNone/>
              <a:defRPr sz="700"/>
            </a:lvl8pPr>
            <a:lvl9pPr marL="2672069" indent="0">
              <a:buNone/>
              <a:defRPr sz="7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7/20/2024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916436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IN"/>
          </a:p>
        </p:txBody>
      </p:sp>
      <p:sp>
        <p:nvSpPr>
          <p:cNvPr id="3" name="Picture Placeholder 2"/>
          <p:cNvSpPr>
            <a:spLocks noGrp="1"/>
          </p:cNvSpPr>
          <p:nvPr>
            <p:ph type="pic" idx="1"/>
          </p:nvPr>
        </p:nvSpPr>
        <p:spPr>
          <a:xfrm>
            <a:off x="3887391" y="987425"/>
            <a:ext cx="4629150" cy="4873625"/>
          </a:xfrm>
        </p:spPr>
        <p:txBody>
          <a:bodyPr/>
          <a:lstStyle>
            <a:lvl1pPr marL="0" indent="0">
              <a:buNone/>
              <a:defRPr sz="2400"/>
            </a:lvl1pPr>
            <a:lvl2pPr marL="334000" indent="0">
              <a:buNone/>
              <a:defRPr sz="2100"/>
            </a:lvl2pPr>
            <a:lvl3pPr marL="668000" indent="0">
              <a:buNone/>
              <a:defRPr sz="1800"/>
            </a:lvl3pPr>
            <a:lvl4pPr marL="1002022" indent="0">
              <a:buNone/>
              <a:defRPr sz="1500"/>
            </a:lvl4pPr>
            <a:lvl5pPr marL="1336022" indent="0">
              <a:buNone/>
              <a:defRPr sz="1500"/>
            </a:lvl5pPr>
            <a:lvl6pPr marL="1670043" indent="0">
              <a:buNone/>
              <a:defRPr sz="1500"/>
            </a:lvl6pPr>
            <a:lvl7pPr marL="2004047" indent="0">
              <a:buNone/>
              <a:defRPr sz="1500"/>
            </a:lvl7pPr>
            <a:lvl8pPr marL="2338057" indent="0">
              <a:buNone/>
              <a:defRPr sz="1500"/>
            </a:lvl8pPr>
            <a:lvl9pPr marL="2672069" indent="0">
              <a:buNone/>
              <a:defRPr sz="1500"/>
            </a:lvl9pPr>
          </a:lstStyle>
          <a:p>
            <a:endParaRPr lang="en-IN"/>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34000" indent="0">
              <a:buNone/>
              <a:defRPr sz="1000"/>
            </a:lvl2pPr>
            <a:lvl3pPr marL="668000" indent="0">
              <a:buNone/>
              <a:defRPr sz="900"/>
            </a:lvl3pPr>
            <a:lvl4pPr marL="1002022" indent="0">
              <a:buNone/>
              <a:defRPr sz="700"/>
            </a:lvl4pPr>
            <a:lvl5pPr marL="1336022" indent="0">
              <a:buNone/>
              <a:defRPr sz="700"/>
            </a:lvl5pPr>
            <a:lvl6pPr marL="1670043" indent="0">
              <a:buNone/>
              <a:defRPr sz="700"/>
            </a:lvl6pPr>
            <a:lvl7pPr marL="2004047" indent="0">
              <a:buNone/>
              <a:defRPr sz="700"/>
            </a:lvl7pPr>
            <a:lvl8pPr marL="2338057" indent="0">
              <a:buNone/>
              <a:defRPr sz="700"/>
            </a:lvl8pPr>
            <a:lvl9pPr marL="2672069" indent="0">
              <a:buNone/>
              <a:defRPr sz="7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7/20/2024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857344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7/20/2024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644544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742" y="365125"/>
            <a:ext cx="1971675" cy="5811838"/>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7/20/2024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594302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400"/>
            </a:lvl1pPr>
          </a:lstStyle>
          <a:p>
            <a:r>
              <a:rPr lang="en-US"/>
              <a:t>Click to edit Master title style</a:t>
            </a:r>
            <a:endParaRPr lang="en-IN"/>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34470" indent="0" algn="ctr">
              <a:buNone/>
              <a:defRPr sz="1500"/>
            </a:lvl2pPr>
            <a:lvl3pPr marL="668943" indent="0" algn="ctr">
              <a:buNone/>
              <a:defRPr sz="1300"/>
            </a:lvl3pPr>
            <a:lvl4pPr marL="1003429" indent="0" algn="ctr">
              <a:buNone/>
              <a:defRPr sz="1200"/>
            </a:lvl4pPr>
            <a:lvl5pPr marL="1337901" indent="0" algn="ctr">
              <a:buNone/>
              <a:defRPr sz="1200"/>
            </a:lvl5pPr>
            <a:lvl6pPr marL="1672387" indent="0" algn="ctr">
              <a:buNone/>
              <a:defRPr sz="1200"/>
            </a:lvl6pPr>
            <a:lvl7pPr marL="2006862" indent="0" algn="ctr">
              <a:buNone/>
              <a:defRPr sz="1200"/>
            </a:lvl7pPr>
            <a:lvl8pPr marL="2341339" indent="0" algn="ctr">
              <a:buNone/>
              <a:defRPr sz="1200"/>
            </a:lvl8pPr>
            <a:lvl9pPr marL="2675820" indent="0" algn="ctr">
              <a:buNone/>
              <a:defRPr sz="1200"/>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7/20/2024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048502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7/20/2024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226951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7" y="1709742"/>
            <a:ext cx="7886700" cy="2852737"/>
          </a:xfrm>
        </p:spPr>
        <p:txBody>
          <a:bodyPr anchor="b"/>
          <a:lstStyle>
            <a:lvl1pPr>
              <a:defRPr sz="4400"/>
            </a:lvl1pPr>
          </a:lstStyle>
          <a:p>
            <a:r>
              <a:rPr lang="en-US"/>
              <a:t>Click to edit Master title style</a:t>
            </a:r>
            <a:endParaRPr lang="en-IN"/>
          </a:p>
        </p:txBody>
      </p:sp>
      <p:sp>
        <p:nvSpPr>
          <p:cNvPr id="3" name="Text Placeholder 2"/>
          <p:cNvSpPr>
            <a:spLocks noGrp="1"/>
          </p:cNvSpPr>
          <p:nvPr>
            <p:ph type="body" idx="1"/>
          </p:nvPr>
        </p:nvSpPr>
        <p:spPr>
          <a:xfrm>
            <a:off x="623887" y="4589464"/>
            <a:ext cx="7886700" cy="1500187"/>
          </a:xfrm>
        </p:spPr>
        <p:txBody>
          <a:bodyPr/>
          <a:lstStyle>
            <a:lvl1pPr marL="0" indent="0">
              <a:buNone/>
              <a:defRPr sz="1800">
                <a:solidFill>
                  <a:schemeClr val="tx1">
                    <a:tint val="75000"/>
                  </a:schemeClr>
                </a:solidFill>
              </a:defRPr>
            </a:lvl1pPr>
            <a:lvl2pPr marL="334470" indent="0">
              <a:buNone/>
              <a:defRPr sz="1500">
                <a:solidFill>
                  <a:schemeClr val="tx1">
                    <a:tint val="75000"/>
                  </a:schemeClr>
                </a:solidFill>
              </a:defRPr>
            </a:lvl2pPr>
            <a:lvl3pPr marL="668943" indent="0">
              <a:buNone/>
              <a:defRPr sz="1300">
                <a:solidFill>
                  <a:schemeClr val="tx1">
                    <a:tint val="75000"/>
                  </a:schemeClr>
                </a:solidFill>
              </a:defRPr>
            </a:lvl3pPr>
            <a:lvl4pPr marL="1003429" indent="0">
              <a:buNone/>
              <a:defRPr sz="1200">
                <a:solidFill>
                  <a:schemeClr val="tx1">
                    <a:tint val="75000"/>
                  </a:schemeClr>
                </a:solidFill>
              </a:defRPr>
            </a:lvl4pPr>
            <a:lvl5pPr marL="1337901" indent="0">
              <a:buNone/>
              <a:defRPr sz="1200">
                <a:solidFill>
                  <a:schemeClr val="tx1">
                    <a:tint val="75000"/>
                  </a:schemeClr>
                </a:solidFill>
              </a:defRPr>
            </a:lvl5pPr>
            <a:lvl6pPr marL="1672387" indent="0">
              <a:buNone/>
              <a:defRPr sz="1200">
                <a:solidFill>
                  <a:schemeClr val="tx1">
                    <a:tint val="75000"/>
                  </a:schemeClr>
                </a:solidFill>
              </a:defRPr>
            </a:lvl6pPr>
            <a:lvl7pPr marL="2006862" indent="0">
              <a:buNone/>
              <a:defRPr sz="1200">
                <a:solidFill>
                  <a:schemeClr val="tx1">
                    <a:tint val="75000"/>
                  </a:schemeClr>
                </a:solidFill>
              </a:defRPr>
            </a:lvl7pPr>
            <a:lvl8pPr marL="2341339" indent="0">
              <a:buNone/>
              <a:defRPr sz="1200">
                <a:solidFill>
                  <a:schemeClr val="tx1">
                    <a:tint val="75000"/>
                  </a:schemeClr>
                </a:solidFill>
              </a:defRPr>
            </a:lvl8pPr>
            <a:lvl9pPr marL="267582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7/20/2024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079829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srgbClr val="575F6D"/>
                </a:solidFill>
              </a:rPr>
              <a:pPr/>
              <a:t>7/20/2024</a:t>
            </a:fld>
            <a:endParaRPr lang="en-US">
              <a:solidFill>
                <a:srgbClr val="575F6D"/>
              </a:solidFill>
            </a:endParaRPr>
          </a:p>
        </p:txBody>
      </p:sp>
      <p:sp>
        <p:nvSpPr>
          <p:cNvPr id="3" name="Footer Placeholder 2"/>
          <p:cNvSpPr>
            <a:spLocks noGrp="1"/>
          </p:cNvSpPr>
          <p:nvPr>
            <p:ph type="ftr" sz="quarter" idx="11"/>
          </p:nvPr>
        </p:nvSpPr>
        <p:spPr/>
        <p:txBody>
          <a:bodyPr/>
          <a:lstStyle/>
          <a:p>
            <a:endParaRPr lang="en-US">
              <a:solidFill>
                <a:srgbClr val="575F6D"/>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03001193"/>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7/20/2024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949804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228"/>
            <a:ext cx="7886700" cy="1325563"/>
          </a:xfrm>
        </p:spPr>
        <p:txBody>
          <a:bodyPr/>
          <a:lstStyle/>
          <a:p>
            <a:r>
              <a:rPr lang="en-US"/>
              <a:t>Click to edit Master title style</a:t>
            </a:r>
            <a:endParaRPr lang="en-IN"/>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34470" indent="0">
              <a:buNone/>
              <a:defRPr sz="1500" b="1"/>
            </a:lvl2pPr>
            <a:lvl3pPr marL="668943" indent="0">
              <a:buNone/>
              <a:defRPr sz="1300" b="1"/>
            </a:lvl3pPr>
            <a:lvl4pPr marL="1003429" indent="0">
              <a:buNone/>
              <a:defRPr sz="1200" b="1"/>
            </a:lvl4pPr>
            <a:lvl5pPr marL="1337901" indent="0">
              <a:buNone/>
              <a:defRPr sz="1200" b="1"/>
            </a:lvl5pPr>
            <a:lvl6pPr marL="1672387" indent="0">
              <a:buNone/>
              <a:defRPr sz="1200" b="1"/>
            </a:lvl6pPr>
            <a:lvl7pPr marL="2006862" indent="0">
              <a:buNone/>
              <a:defRPr sz="1200" b="1"/>
            </a:lvl7pPr>
            <a:lvl8pPr marL="2341339" indent="0">
              <a:buNone/>
              <a:defRPr sz="1200" b="1"/>
            </a:lvl8pPr>
            <a:lvl9pPr marL="267582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4629155" y="1681163"/>
            <a:ext cx="3887391" cy="823912"/>
          </a:xfrm>
        </p:spPr>
        <p:txBody>
          <a:bodyPr anchor="b"/>
          <a:lstStyle>
            <a:lvl1pPr marL="0" indent="0">
              <a:buNone/>
              <a:defRPr sz="1800" b="1"/>
            </a:lvl1pPr>
            <a:lvl2pPr marL="334470" indent="0">
              <a:buNone/>
              <a:defRPr sz="1500" b="1"/>
            </a:lvl2pPr>
            <a:lvl3pPr marL="668943" indent="0">
              <a:buNone/>
              <a:defRPr sz="1300" b="1"/>
            </a:lvl3pPr>
            <a:lvl4pPr marL="1003429" indent="0">
              <a:buNone/>
              <a:defRPr sz="1200" b="1"/>
            </a:lvl4pPr>
            <a:lvl5pPr marL="1337901" indent="0">
              <a:buNone/>
              <a:defRPr sz="1200" b="1"/>
            </a:lvl5pPr>
            <a:lvl6pPr marL="1672387" indent="0">
              <a:buNone/>
              <a:defRPr sz="1200" b="1"/>
            </a:lvl6pPr>
            <a:lvl7pPr marL="2006862" indent="0">
              <a:buNone/>
              <a:defRPr sz="1200" b="1"/>
            </a:lvl7pPr>
            <a:lvl8pPr marL="2341339" indent="0">
              <a:buNone/>
              <a:defRPr sz="1200" b="1"/>
            </a:lvl8pPr>
            <a:lvl9pPr marL="267582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5"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7/20/2024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IN">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4198319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7/20/2024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IN">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422634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7/20/2024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IN">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148131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IN"/>
          </a:p>
        </p:txBody>
      </p:sp>
      <p:sp>
        <p:nvSpPr>
          <p:cNvPr id="3" name="Content Placeholder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34470" indent="0">
              <a:buNone/>
              <a:defRPr sz="1000"/>
            </a:lvl2pPr>
            <a:lvl3pPr marL="668943" indent="0">
              <a:buNone/>
              <a:defRPr sz="900"/>
            </a:lvl3pPr>
            <a:lvl4pPr marL="1003429" indent="0">
              <a:buNone/>
              <a:defRPr sz="700"/>
            </a:lvl4pPr>
            <a:lvl5pPr marL="1337901" indent="0">
              <a:buNone/>
              <a:defRPr sz="700"/>
            </a:lvl5pPr>
            <a:lvl6pPr marL="1672387" indent="0">
              <a:buNone/>
              <a:defRPr sz="700"/>
            </a:lvl6pPr>
            <a:lvl7pPr marL="2006862" indent="0">
              <a:buNone/>
              <a:defRPr sz="700"/>
            </a:lvl7pPr>
            <a:lvl8pPr marL="2341339" indent="0">
              <a:buNone/>
              <a:defRPr sz="700"/>
            </a:lvl8pPr>
            <a:lvl9pPr marL="2675820" indent="0">
              <a:buNone/>
              <a:defRPr sz="7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7/20/2024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744351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IN"/>
          </a:p>
        </p:txBody>
      </p:sp>
      <p:sp>
        <p:nvSpPr>
          <p:cNvPr id="3" name="Picture Placeholder 2"/>
          <p:cNvSpPr>
            <a:spLocks noGrp="1"/>
          </p:cNvSpPr>
          <p:nvPr>
            <p:ph type="pic" idx="1"/>
          </p:nvPr>
        </p:nvSpPr>
        <p:spPr>
          <a:xfrm>
            <a:off x="3887391" y="987425"/>
            <a:ext cx="4629150" cy="4873625"/>
          </a:xfrm>
        </p:spPr>
        <p:txBody>
          <a:bodyPr/>
          <a:lstStyle>
            <a:lvl1pPr marL="0" indent="0">
              <a:buNone/>
              <a:defRPr sz="2400"/>
            </a:lvl1pPr>
            <a:lvl2pPr marL="334470" indent="0">
              <a:buNone/>
              <a:defRPr sz="2100"/>
            </a:lvl2pPr>
            <a:lvl3pPr marL="668943" indent="0">
              <a:buNone/>
              <a:defRPr sz="1800"/>
            </a:lvl3pPr>
            <a:lvl4pPr marL="1003429" indent="0">
              <a:buNone/>
              <a:defRPr sz="1500"/>
            </a:lvl4pPr>
            <a:lvl5pPr marL="1337901" indent="0">
              <a:buNone/>
              <a:defRPr sz="1500"/>
            </a:lvl5pPr>
            <a:lvl6pPr marL="1672387" indent="0">
              <a:buNone/>
              <a:defRPr sz="1500"/>
            </a:lvl6pPr>
            <a:lvl7pPr marL="2006862" indent="0">
              <a:buNone/>
              <a:defRPr sz="1500"/>
            </a:lvl7pPr>
            <a:lvl8pPr marL="2341339" indent="0">
              <a:buNone/>
              <a:defRPr sz="1500"/>
            </a:lvl8pPr>
            <a:lvl9pPr marL="2675820" indent="0">
              <a:buNone/>
              <a:defRPr sz="1500"/>
            </a:lvl9pPr>
          </a:lstStyle>
          <a:p>
            <a:endParaRPr lang="en-IN"/>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34470" indent="0">
              <a:buNone/>
              <a:defRPr sz="1000"/>
            </a:lvl2pPr>
            <a:lvl3pPr marL="668943" indent="0">
              <a:buNone/>
              <a:defRPr sz="900"/>
            </a:lvl3pPr>
            <a:lvl4pPr marL="1003429" indent="0">
              <a:buNone/>
              <a:defRPr sz="700"/>
            </a:lvl4pPr>
            <a:lvl5pPr marL="1337901" indent="0">
              <a:buNone/>
              <a:defRPr sz="700"/>
            </a:lvl5pPr>
            <a:lvl6pPr marL="1672387" indent="0">
              <a:buNone/>
              <a:defRPr sz="700"/>
            </a:lvl6pPr>
            <a:lvl7pPr marL="2006862" indent="0">
              <a:buNone/>
              <a:defRPr sz="700"/>
            </a:lvl7pPr>
            <a:lvl8pPr marL="2341339" indent="0">
              <a:buNone/>
              <a:defRPr sz="700"/>
            </a:lvl8pPr>
            <a:lvl9pPr marL="2675820" indent="0">
              <a:buNone/>
              <a:defRPr sz="7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7/20/2024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69942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7/20/2024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771453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742" y="365125"/>
            <a:ext cx="1971675" cy="5811838"/>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7/20/2024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000334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400"/>
            </a:lvl1pPr>
          </a:lstStyle>
          <a:p>
            <a:r>
              <a:rPr lang="en-US"/>
              <a:t>Click to edit Master title style</a:t>
            </a:r>
            <a:endParaRPr lang="en-IN"/>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34942" indent="0" algn="ctr">
              <a:buNone/>
              <a:defRPr sz="1500"/>
            </a:lvl2pPr>
            <a:lvl3pPr marL="669888" indent="0" algn="ctr">
              <a:buNone/>
              <a:defRPr sz="1300"/>
            </a:lvl3pPr>
            <a:lvl4pPr marL="1004838" indent="0" algn="ctr">
              <a:buNone/>
              <a:defRPr sz="1200"/>
            </a:lvl4pPr>
            <a:lvl5pPr marL="1339782" indent="0" algn="ctr">
              <a:buNone/>
              <a:defRPr sz="1200"/>
            </a:lvl5pPr>
            <a:lvl6pPr marL="1674734" indent="0" algn="ctr">
              <a:buNone/>
              <a:defRPr sz="1200"/>
            </a:lvl6pPr>
            <a:lvl7pPr marL="2009682" indent="0" algn="ctr">
              <a:buNone/>
              <a:defRPr sz="1200"/>
            </a:lvl7pPr>
            <a:lvl8pPr marL="2344627" indent="0" algn="ctr">
              <a:buNone/>
              <a:defRPr sz="1200"/>
            </a:lvl8pPr>
            <a:lvl9pPr marL="2679578" indent="0" algn="ctr">
              <a:buNone/>
              <a:defRPr sz="1200"/>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7/20/2024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659183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7/20/2024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799356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87922" tIns="43965" rIns="87922" bIns="43965" anchor="t" compatLnSpc="1"/>
          <a:lstStyle/>
          <a:p>
            <a:pPr defTabSz="878975"/>
            <a:endParaRPr lang="en-US" dirty="0">
              <a:solidFill>
                <a:prstClr val="black"/>
              </a:solidFill>
            </a:endParaRPr>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a:t>Click to edit Master title style</a:t>
            </a:r>
          </a:p>
        </p:txBody>
      </p:sp>
      <p:sp>
        <p:nvSpPr>
          <p:cNvPr id="3" name="Text Placeholder 2"/>
          <p:cNvSpPr>
            <a:spLocks noGrp="1"/>
          </p:cNvSpPr>
          <p:nvPr>
            <p:ph type="body" idx="2"/>
          </p:nvPr>
        </p:nvSpPr>
        <p:spPr>
          <a:xfrm>
            <a:off x="6812281"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87922" tIns="43965" rIns="87922" bIns="43965" anchor="t" compatLnSpc="1"/>
          <a:lstStyle/>
          <a:p>
            <a:pPr defTabSz="878975"/>
            <a:endParaRPr lang="en-US" dirty="0">
              <a:solidFill>
                <a:prstClr val="black"/>
              </a:solidFill>
            </a:endParaRPr>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87922" tIns="43965" rIns="87922" bIns="43965" anchor="t" compatLnSpc="1"/>
          <a:lstStyle/>
          <a:p>
            <a:pPr defTabSz="878975"/>
            <a:endParaRPr lang="en-US" dirty="0">
              <a:solidFill>
                <a:prstClr val="black"/>
              </a:solidFill>
            </a:endParaRPr>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87922" tIns="43965" rIns="87922" bIns="43965" anchor="t" compatLnSpc="1"/>
          <a:lstStyle/>
          <a:p>
            <a:pPr defTabSz="878975"/>
            <a:endParaRPr lang="en-US">
              <a:solidFill>
                <a:prstClr val="black"/>
              </a:solidFill>
            </a:endParaRPr>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87922" tIns="43965" rIns="87922" bIns="43965" anchor="ctr"/>
          <a:lstStyle/>
          <a:p>
            <a:pPr algn="ctr" defTabSz="878975"/>
            <a:endParaRPr lang="en-US">
              <a:solidFill>
                <a:prstClr val="white"/>
              </a:solidFill>
            </a:endParaRPr>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87922" tIns="43965" rIns="87922" bIns="43965" anchor="t" compatLnSpc="1"/>
          <a:lstStyle/>
          <a:p>
            <a:pPr defTabSz="878975"/>
            <a:endParaRPr lang="en-US">
              <a:solidFill>
                <a:prstClr val="black"/>
              </a:solidFill>
            </a:endParaRPr>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87922" tIns="43965" rIns="87922" bIns="43965" anchor="ctr"/>
          <a:lstStyle/>
          <a:p>
            <a:pPr algn="ctr" defTabSz="878975"/>
            <a:endParaRPr lang="en-US" dirty="0">
              <a:solidFill>
                <a:prstClr val="white"/>
              </a:solidFill>
            </a:endParaRPr>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4"/>
          </p:nvPr>
        </p:nvSpPr>
        <p:spPr/>
        <p:txBody>
          <a:bodyPr rtlCol="0"/>
          <a:lstStyle/>
          <a:p>
            <a:fld id="{1D8BD707-D9CF-40AE-B4C6-C98DA3205C09}" type="datetimeFigureOut">
              <a:rPr lang="en-US" smtClean="0">
                <a:solidFill>
                  <a:srgbClr val="575F6D"/>
                </a:solidFill>
              </a:rPr>
              <a:pPr/>
              <a:t>7/20/2024</a:t>
            </a:fld>
            <a:endParaRPr lang="en-US">
              <a:solidFill>
                <a:srgbClr val="575F6D"/>
              </a:solidFill>
            </a:endParaRPr>
          </a:p>
        </p:txBody>
      </p:sp>
      <p:sp>
        <p:nvSpPr>
          <p:cNvPr id="22" name="Slide Number Placeholder 21"/>
          <p:cNvSpPr>
            <a:spLocks noGrp="1"/>
          </p:cNvSpPr>
          <p:nvPr>
            <p:ph type="sldNum" sz="quarter" idx="15"/>
          </p:nvPr>
        </p:nvSpPr>
        <p:spPr/>
        <p:txBody>
          <a:bodyPr rtlCol="0"/>
          <a:lstStyle/>
          <a:p>
            <a:fld id="{B6F15528-21DE-4FAA-801E-634DDDAF4B2B}"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solidFill>
                <a:srgbClr val="575F6D"/>
              </a:solidFill>
            </a:endParaRPr>
          </a:p>
        </p:txBody>
      </p:sp>
    </p:spTree>
    <p:extLst>
      <p:ext uri="{BB962C8B-B14F-4D97-AF65-F5344CB8AC3E}">
        <p14:creationId xmlns:p14="http://schemas.microsoft.com/office/powerpoint/2010/main" val="353564855"/>
      </p:ext>
    </p:extLst>
  </p:cSld>
  <p:clrMapOvr>
    <a:overrideClrMapping bg1="lt1" tx1="dk1" bg2="lt2" tx2="dk2" accent1="accent1" accent2="accent2" accent3="accent3" accent4="accent4" accent5="accent5" accent6="accent6" hlink="hlink" folHlink="folHlink"/>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7" y="1709742"/>
            <a:ext cx="7886700" cy="2852737"/>
          </a:xfrm>
        </p:spPr>
        <p:txBody>
          <a:bodyPr anchor="b"/>
          <a:lstStyle>
            <a:lvl1pPr>
              <a:defRPr sz="4400"/>
            </a:lvl1pPr>
          </a:lstStyle>
          <a:p>
            <a:r>
              <a:rPr lang="en-US"/>
              <a:t>Click to edit Master title style</a:t>
            </a:r>
            <a:endParaRPr lang="en-IN"/>
          </a:p>
        </p:txBody>
      </p:sp>
      <p:sp>
        <p:nvSpPr>
          <p:cNvPr id="3" name="Text Placeholder 2"/>
          <p:cNvSpPr>
            <a:spLocks noGrp="1"/>
          </p:cNvSpPr>
          <p:nvPr>
            <p:ph type="body" idx="1"/>
          </p:nvPr>
        </p:nvSpPr>
        <p:spPr>
          <a:xfrm>
            <a:off x="623887" y="4589464"/>
            <a:ext cx="7886700" cy="1500187"/>
          </a:xfrm>
        </p:spPr>
        <p:txBody>
          <a:bodyPr/>
          <a:lstStyle>
            <a:lvl1pPr marL="0" indent="0">
              <a:buNone/>
              <a:defRPr sz="1800">
                <a:solidFill>
                  <a:schemeClr val="tx1">
                    <a:tint val="75000"/>
                  </a:schemeClr>
                </a:solidFill>
              </a:defRPr>
            </a:lvl1pPr>
            <a:lvl2pPr marL="334942" indent="0">
              <a:buNone/>
              <a:defRPr sz="1500">
                <a:solidFill>
                  <a:schemeClr val="tx1">
                    <a:tint val="75000"/>
                  </a:schemeClr>
                </a:solidFill>
              </a:defRPr>
            </a:lvl2pPr>
            <a:lvl3pPr marL="669888" indent="0">
              <a:buNone/>
              <a:defRPr sz="1300">
                <a:solidFill>
                  <a:schemeClr val="tx1">
                    <a:tint val="75000"/>
                  </a:schemeClr>
                </a:solidFill>
              </a:defRPr>
            </a:lvl3pPr>
            <a:lvl4pPr marL="1004838" indent="0">
              <a:buNone/>
              <a:defRPr sz="1200">
                <a:solidFill>
                  <a:schemeClr val="tx1">
                    <a:tint val="75000"/>
                  </a:schemeClr>
                </a:solidFill>
              </a:defRPr>
            </a:lvl4pPr>
            <a:lvl5pPr marL="1339782" indent="0">
              <a:buNone/>
              <a:defRPr sz="1200">
                <a:solidFill>
                  <a:schemeClr val="tx1">
                    <a:tint val="75000"/>
                  </a:schemeClr>
                </a:solidFill>
              </a:defRPr>
            </a:lvl5pPr>
            <a:lvl6pPr marL="1674734" indent="0">
              <a:buNone/>
              <a:defRPr sz="1200">
                <a:solidFill>
                  <a:schemeClr val="tx1">
                    <a:tint val="75000"/>
                  </a:schemeClr>
                </a:solidFill>
              </a:defRPr>
            </a:lvl6pPr>
            <a:lvl7pPr marL="2009682" indent="0">
              <a:buNone/>
              <a:defRPr sz="1200">
                <a:solidFill>
                  <a:schemeClr val="tx1">
                    <a:tint val="75000"/>
                  </a:schemeClr>
                </a:solidFill>
              </a:defRPr>
            </a:lvl7pPr>
            <a:lvl8pPr marL="2344627" indent="0">
              <a:buNone/>
              <a:defRPr sz="1200">
                <a:solidFill>
                  <a:schemeClr val="tx1">
                    <a:tint val="75000"/>
                  </a:schemeClr>
                </a:solidFill>
              </a:defRPr>
            </a:lvl8pPr>
            <a:lvl9pPr marL="2679578"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7/20/2024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889553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7/20/2024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373466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216"/>
            <a:ext cx="7886700" cy="1325563"/>
          </a:xfrm>
        </p:spPr>
        <p:txBody>
          <a:bodyPr/>
          <a:lstStyle/>
          <a:p>
            <a:r>
              <a:rPr lang="en-US"/>
              <a:t>Click to edit Master title style</a:t>
            </a:r>
            <a:endParaRPr lang="en-IN"/>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34942" indent="0">
              <a:buNone/>
              <a:defRPr sz="1500" b="1"/>
            </a:lvl2pPr>
            <a:lvl3pPr marL="669888" indent="0">
              <a:buNone/>
              <a:defRPr sz="1300" b="1"/>
            </a:lvl3pPr>
            <a:lvl4pPr marL="1004838" indent="0">
              <a:buNone/>
              <a:defRPr sz="1200" b="1"/>
            </a:lvl4pPr>
            <a:lvl5pPr marL="1339782" indent="0">
              <a:buNone/>
              <a:defRPr sz="1200" b="1"/>
            </a:lvl5pPr>
            <a:lvl6pPr marL="1674734" indent="0">
              <a:buNone/>
              <a:defRPr sz="1200" b="1"/>
            </a:lvl6pPr>
            <a:lvl7pPr marL="2009682" indent="0">
              <a:buNone/>
              <a:defRPr sz="1200" b="1"/>
            </a:lvl7pPr>
            <a:lvl8pPr marL="2344627" indent="0">
              <a:buNone/>
              <a:defRPr sz="1200" b="1"/>
            </a:lvl8pPr>
            <a:lvl9pPr marL="2679578"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4629155" y="1681163"/>
            <a:ext cx="3887391" cy="823912"/>
          </a:xfrm>
        </p:spPr>
        <p:txBody>
          <a:bodyPr anchor="b"/>
          <a:lstStyle>
            <a:lvl1pPr marL="0" indent="0">
              <a:buNone/>
              <a:defRPr sz="1800" b="1"/>
            </a:lvl1pPr>
            <a:lvl2pPr marL="334942" indent="0">
              <a:buNone/>
              <a:defRPr sz="1500" b="1"/>
            </a:lvl2pPr>
            <a:lvl3pPr marL="669888" indent="0">
              <a:buNone/>
              <a:defRPr sz="1300" b="1"/>
            </a:lvl3pPr>
            <a:lvl4pPr marL="1004838" indent="0">
              <a:buNone/>
              <a:defRPr sz="1200" b="1"/>
            </a:lvl4pPr>
            <a:lvl5pPr marL="1339782" indent="0">
              <a:buNone/>
              <a:defRPr sz="1200" b="1"/>
            </a:lvl5pPr>
            <a:lvl6pPr marL="1674734" indent="0">
              <a:buNone/>
              <a:defRPr sz="1200" b="1"/>
            </a:lvl6pPr>
            <a:lvl7pPr marL="2009682" indent="0">
              <a:buNone/>
              <a:defRPr sz="1200" b="1"/>
            </a:lvl7pPr>
            <a:lvl8pPr marL="2344627" indent="0">
              <a:buNone/>
              <a:defRPr sz="1200" b="1"/>
            </a:lvl8pPr>
            <a:lvl9pPr marL="2679578"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5"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7/20/2024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IN">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955781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7/20/2024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IN">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69962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7/20/2024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IN">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224237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IN"/>
          </a:p>
        </p:txBody>
      </p:sp>
      <p:sp>
        <p:nvSpPr>
          <p:cNvPr id="3" name="Content Placeholder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34942" indent="0">
              <a:buNone/>
              <a:defRPr sz="1000"/>
            </a:lvl2pPr>
            <a:lvl3pPr marL="669888" indent="0">
              <a:buNone/>
              <a:defRPr sz="900"/>
            </a:lvl3pPr>
            <a:lvl4pPr marL="1004838" indent="0">
              <a:buNone/>
              <a:defRPr sz="700"/>
            </a:lvl4pPr>
            <a:lvl5pPr marL="1339782" indent="0">
              <a:buNone/>
              <a:defRPr sz="700"/>
            </a:lvl5pPr>
            <a:lvl6pPr marL="1674734" indent="0">
              <a:buNone/>
              <a:defRPr sz="700"/>
            </a:lvl6pPr>
            <a:lvl7pPr marL="2009682" indent="0">
              <a:buNone/>
              <a:defRPr sz="700"/>
            </a:lvl7pPr>
            <a:lvl8pPr marL="2344627" indent="0">
              <a:buNone/>
              <a:defRPr sz="700"/>
            </a:lvl8pPr>
            <a:lvl9pPr marL="2679578" indent="0">
              <a:buNone/>
              <a:defRPr sz="7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7/20/2024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487312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IN"/>
          </a:p>
        </p:txBody>
      </p:sp>
      <p:sp>
        <p:nvSpPr>
          <p:cNvPr id="3" name="Picture Placeholder 2"/>
          <p:cNvSpPr>
            <a:spLocks noGrp="1"/>
          </p:cNvSpPr>
          <p:nvPr>
            <p:ph type="pic" idx="1"/>
          </p:nvPr>
        </p:nvSpPr>
        <p:spPr>
          <a:xfrm>
            <a:off x="3887391" y="987425"/>
            <a:ext cx="4629150" cy="4873625"/>
          </a:xfrm>
        </p:spPr>
        <p:txBody>
          <a:bodyPr/>
          <a:lstStyle>
            <a:lvl1pPr marL="0" indent="0">
              <a:buNone/>
              <a:defRPr sz="2400"/>
            </a:lvl1pPr>
            <a:lvl2pPr marL="334942" indent="0">
              <a:buNone/>
              <a:defRPr sz="2100"/>
            </a:lvl2pPr>
            <a:lvl3pPr marL="669888" indent="0">
              <a:buNone/>
              <a:defRPr sz="1800"/>
            </a:lvl3pPr>
            <a:lvl4pPr marL="1004838" indent="0">
              <a:buNone/>
              <a:defRPr sz="1500"/>
            </a:lvl4pPr>
            <a:lvl5pPr marL="1339782" indent="0">
              <a:buNone/>
              <a:defRPr sz="1500"/>
            </a:lvl5pPr>
            <a:lvl6pPr marL="1674734" indent="0">
              <a:buNone/>
              <a:defRPr sz="1500"/>
            </a:lvl6pPr>
            <a:lvl7pPr marL="2009682" indent="0">
              <a:buNone/>
              <a:defRPr sz="1500"/>
            </a:lvl7pPr>
            <a:lvl8pPr marL="2344627" indent="0">
              <a:buNone/>
              <a:defRPr sz="1500"/>
            </a:lvl8pPr>
            <a:lvl9pPr marL="2679578" indent="0">
              <a:buNone/>
              <a:defRPr sz="1500"/>
            </a:lvl9pPr>
          </a:lstStyle>
          <a:p>
            <a:endParaRPr lang="en-IN"/>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34942" indent="0">
              <a:buNone/>
              <a:defRPr sz="1000"/>
            </a:lvl2pPr>
            <a:lvl3pPr marL="669888" indent="0">
              <a:buNone/>
              <a:defRPr sz="900"/>
            </a:lvl3pPr>
            <a:lvl4pPr marL="1004838" indent="0">
              <a:buNone/>
              <a:defRPr sz="700"/>
            </a:lvl4pPr>
            <a:lvl5pPr marL="1339782" indent="0">
              <a:buNone/>
              <a:defRPr sz="700"/>
            </a:lvl5pPr>
            <a:lvl6pPr marL="1674734" indent="0">
              <a:buNone/>
              <a:defRPr sz="700"/>
            </a:lvl6pPr>
            <a:lvl7pPr marL="2009682" indent="0">
              <a:buNone/>
              <a:defRPr sz="700"/>
            </a:lvl7pPr>
            <a:lvl8pPr marL="2344627" indent="0">
              <a:buNone/>
              <a:defRPr sz="700"/>
            </a:lvl8pPr>
            <a:lvl9pPr marL="2679578" indent="0">
              <a:buNone/>
              <a:defRPr sz="7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7/20/2024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504282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7/20/2024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835560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742" y="365125"/>
            <a:ext cx="1971675" cy="5811838"/>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7/20/2024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162632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400"/>
            </a:lvl1pPr>
          </a:lstStyle>
          <a:p>
            <a:r>
              <a:rPr lang="en-US"/>
              <a:t>Click to edit Master title style</a:t>
            </a:r>
            <a:endParaRPr lang="en-IN"/>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35454" indent="0" algn="ctr">
              <a:buNone/>
              <a:defRPr sz="1500"/>
            </a:lvl2pPr>
            <a:lvl3pPr marL="670911" indent="0" algn="ctr">
              <a:buNone/>
              <a:defRPr sz="1300"/>
            </a:lvl3pPr>
            <a:lvl4pPr marL="1006369" indent="0" algn="ctr">
              <a:buNone/>
              <a:defRPr sz="1200"/>
            </a:lvl4pPr>
            <a:lvl5pPr marL="1341822" indent="0" algn="ctr">
              <a:buNone/>
              <a:defRPr sz="1200"/>
            </a:lvl5pPr>
            <a:lvl6pPr marL="1677282" indent="0" algn="ctr">
              <a:buNone/>
              <a:defRPr sz="1200"/>
            </a:lvl6pPr>
            <a:lvl7pPr marL="2012741" indent="0" algn="ctr">
              <a:buNone/>
              <a:defRPr sz="1200"/>
            </a:lvl7pPr>
            <a:lvl8pPr marL="2348192" indent="0" algn="ctr">
              <a:buNone/>
              <a:defRPr sz="1200"/>
            </a:lvl8pPr>
            <a:lvl9pPr marL="2683656" indent="0" algn="ctr">
              <a:buNone/>
              <a:defRPr sz="1200"/>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7/20/2024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207041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4"/>
          </p:nvPr>
        </p:nvSpPr>
        <p:spPr/>
        <p:txBody>
          <a:bodyPr rtlCol="0"/>
          <a:lstStyle/>
          <a:p>
            <a:fld id="{1D8BD707-D9CF-40AE-B4C6-C98DA3205C09}" type="datetimeFigureOut">
              <a:rPr lang="en-US" smtClean="0">
                <a:solidFill>
                  <a:srgbClr val="575F6D"/>
                </a:solidFill>
              </a:rPr>
              <a:pPr/>
              <a:t>7/20/2024</a:t>
            </a:fld>
            <a:endParaRPr lang="en-US">
              <a:solidFill>
                <a:srgbClr val="575F6D"/>
              </a:solidFill>
            </a:endParaRPr>
          </a:p>
        </p:txBody>
      </p:sp>
      <p:sp>
        <p:nvSpPr>
          <p:cNvPr id="9" name="Slide Number Placeholder 8"/>
          <p:cNvSpPr>
            <a:spLocks noGrp="1"/>
          </p:cNvSpPr>
          <p:nvPr>
            <p:ph type="sldNum" sz="quarter" idx="15"/>
          </p:nvPr>
        </p:nvSpPr>
        <p:spPr/>
        <p:txBody>
          <a:bodyPr rtlCol="0"/>
          <a:lstStyle/>
          <a:p>
            <a:fld id="{B6F15528-21DE-4FAA-801E-634DDDAF4B2B}"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solidFill>
                <a:srgbClr val="575F6D"/>
              </a:solidFill>
            </a:endParaRPr>
          </a:p>
        </p:txBody>
      </p:sp>
    </p:spTree>
    <p:extLst>
      <p:ext uri="{BB962C8B-B14F-4D97-AF65-F5344CB8AC3E}">
        <p14:creationId xmlns:p14="http://schemas.microsoft.com/office/powerpoint/2010/main" val="37899411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87922" tIns="43965" rIns="87922" bIns="43965" anchor="t" compatLnSpc="1"/>
          <a:lstStyle/>
          <a:p>
            <a:pPr defTabSz="878975"/>
            <a:endParaRPr lang="en-US">
              <a:solidFill>
                <a:prstClr val="black"/>
              </a:solidFill>
            </a:endParaRPr>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87922" tIns="43965" rIns="87922" bIns="43965" anchor="ctr"/>
          <a:lstStyle/>
          <a:p>
            <a:pPr algn="ctr" defTabSz="878975"/>
            <a:endParaRPr lang="en-US" dirty="0">
              <a:solidFill>
                <a:prstClr val="white"/>
              </a:solidFill>
            </a:endParaRPr>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a:t>Click to edit Master title style</a:t>
            </a:r>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87922" tIns="43965" rIns="87922" bIns="43965" numCol="1" spcCol="263692"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87922" tIns="43965" rIns="87922" bIns="43965" anchor="t" compatLnSpc="1"/>
          <a:lstStyle/>
          <a:p>
            <a:pPr defTabSz="878975"/>
            <a:endParaRPr lang="en-US">
              <a:solidFill>
                <a:prstClr val="black"/>
              </a:solidFill>
            </a:endParaRPr>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87922" tIns="43965" rIns="87922" bIns="43965" anchor="ctr"/>
          <a:lstStyle/>
          <a:p>
            <a:pPr algn="ctr" defTabSz="878975"/>
            <a:endParaRPr lang="en-US">
              <a:solidFill>
                <a:prstClr val="white"/>
              </a:solidFill>
            </a:endParaRPr>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87922" tIns="43965" rIns="87922" bIns="43965" anchor="t" compatLnSpc="1"/>
          <a:lstStyle/>
          <a:p>
            <a:pPr defTabSz="878975"/>
            <a:endParaRPr lang="en-US">
              <a:solidFill>
                <a:prstClr val="black"/>
              </a:solidFill>
            </a:endParaRPr>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87922" tIns="43965" rIns="87922" bIns="43965" anchor="t" compatLnSpc="1"/>
          <a:lstStyle/>
          <a:p>
            <a:pPr defTabSz="878975"/>
            <a:endParaRPr lang="en-US" dirty="0">
              <a:solidFill>
                <a:prstClr val="black"/>
              </a:solidFill>
            </a:endParaRPr>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87922" tIns="43965" rIns="87922" bIns="43965" anchor="t" compatLnSpc="1"/>
          <a:lstStyle/>
          <a:p>
            <a:pPr defTabSz="878975"/>
            <a:endParaRPr lang="en-US" dirty="0">
              <a:solidFill>
                <a:prstClr val="black"/>
              </a:solidFill>
            </a:endParaRPr>
          </a:p>
        </p:txBody>
      </p:sp>
      <p:sp>
        <p:nvSpPr>
          <p:cNvPr id="17" name="Date Placeholder 16"/>
          <p:cNvSpPr>
            <a:spLocks noGrp="1"/>
          </p:cNvSpPr>
          <p:nvPr>
            <p:ph type="dt" sz="half" idx="10"/>
          </p:nvPr>
        </p:nvSpPr>
        <p:spPr/>
        <p:txBody>
          <a:bodyPr rtlCol="0"/>
          <a:lstStyle/>
          <a:p>
            <a:fld id="{1D8BD707-D9CF-40AE-B4C6-C98DA3205C09}" type="datetimeFigureOut">
              <a:rPr lang="en-US" smtClean="0">
                <a:solidFill>
                  <a:srgbClr val="575F6D"/>
                </a:solidFill>
              </a:rPr>
              <a:pPr/>
              <a:t>7/20/2024</a:t>
            </a:fld>
            <a:endParaRPr lang="en-US">
              <a:solidFill>
                <a:srgbClr val="575F6D"/>
              </a:solidFill>
            </a:endParaRPr>
          </a:p>
        </p:txBody>
      </p:sp>
      <p:sp>
        <p:nvSpPr>
          <p:cNvPr id="18" name="Slide Number Placeholder 17"/>
          <p:cNvSpPr>
            <a:spLocks noGrp="1"/>
          </p:cNvSpPr>
          <p:nvPr>
            <p:ph type="sldNum" sz="quarter" idx="11"/>
          </p:nvPr>
        </p:nvSpPr>
        <p:spPr/>
        <p:txBody>
          <a:bodyPr rtlCol="0"/>
          <a:lstStyle/>
          <a:p>
            <a:fld id="{B6F15528-21DE-4FAA-801E-634DDDAF4B2B}"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solidFill>
                <a:srgbClr val="575F6D"/>
              </a:solidFill>
            </a:endParaRPr>
          </a:p>
        </p:txBody>
      </p:sp>
    </p:spTree>
    <p:extLst>
      <p:ext uri="{BB962C8B-B14F-4D97-AF65-F5344CB8AC3E}">
        <p14:creationId xmlns:p14="http://schemas.microsoft.com/office/powerpoint/2010/main" val="3776875315"/>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7/20/2024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52298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7" y="1709742"/>
            <a:ext cx="7886700" cy="2852737"/>
          </a:xfrm>
        </p:spPr>
        <p:txBody>
          <a:bodyPr anchor="b"/>
          <a:lstStyle>
            <a:lvl1pPr>
              <a:defRPr sz="4400"/>
            </a:lvl1pPr>
          </a:lstStyle>
          <a:p>
            <a:r>
              <a:rPr lang="en-US"/>
              <a:t>Click to edit Master title style</a:t>
            </a:r>
            <a:endParaRPr lang="en-IN"/>
          </a:p>
        </p:txBody>
      </p:sp>
      <p:sp>
        <p:nvSpPr>
          <p:cNvPr id="3" name="Text Placeholder 2"/>
          <p:cNvSpPr>
            <a:spLocks noGrp="1"/>
          </p:cNvSpPr>
          <p:nvPr>
            <p:ph type="body" idx="1"/>
          </p:nvPr>
        </p:nvSpPr>
        <p:spPr>
          <a:xfrm>
            <a:off x="623887" y="4589464"/>
            <a:ext cx="7886700" cy="1500187"/>
          </a:xfrm>
        </p:spPr>
        <p:txBody>
          <a:bodyPr/>
          <a:lstStyle>
            <a:lvl1pPr marL="0" indent="0">
              <a:buNone/>
              <a:defRPr sz="1800">
                <a:solidFill>
                  <a:schemeClr val="tx1">
                    <a:tint val="75000"/>
                  </a:schemeClr>
                </a:solidFill>
              </a:defRPr>
            </a:lvl1pPr>
            <a:lvl2pPr marL="335454" indent="0">
              <a:buNone/>
              <a:defRPr sz="1500">
                <a:solidFill>
                  <a:schemeClr val="tx1">
                    <a:tint val="75000"/>
                  </a:schemeClr>
                </a:solidFill>
              </a:defRPr>
            </a:lvl2pPr>
            <a:lvl3pPr marL="670911" indent="0">
              <a:buNone/>
              <a:defRPr sz="1300">
                <a:solidFill>
                  <a:schemeClr val="tx1">
                    <a:tint val="75000"/>
                  </a:schemeClr>
                </a:solidFill>
              </a:defRPr>
            </a:lvl3pPr>
            <a:lvl4pPr marL="1006369" indent="0">
              <a:buNone/>
              <a:defRPr sz="1200">
                <a:solidFill>
                  <a:schemeClr val="tx1">
                    <a:tint val="75000"/>
                  </a:schemeClr>
                </a:solidFill>
              </a:defRPr>
            </a:lvl4pPr>
            <a:lvl5pPr marL="1341822" indent="0">
              <a:buNone/>
              <a:defRPr sz="1200">
                <a:solidFill>
                  <a:schemeClr val="tx1">
                    <a:tint val="75000"/>
                  </a:schemeClr>
                </a:solidFill>
              </a:defRPr>
            </a:lvl5pPr>
            <a:lvl6pPr marL="1677282" indent="0">
              <a:buNone/>
              <a:defRPr sz="1200">
                <a:solidFill>
                  <a:schemeClr val="tx1">
                    <a:tint val="75000"/>
                  </a:schemeClr>
                </a:solidFill>
              </a:defRPr>
            </a:lvl6pPr>
            <a:lvl7pPr marL="2012741" indent="0">
              <a:buNone/>
              <a:defRPr sz="1200">
                <a:solidFill>
                  <a:schemeClr val="tx1">
                    <a:tint val="75000"/>
                  </a:schemeClr>
                </a:solidFill>
              </a:defRPr>
            </a:lvl7pPr>
            <a:lvl8pPr marL="2348192" indent="0">
              <a:buNone/>
              <a:defRPr sz="1200">
                <a:solidFill>
                  <a:schemeClr val="tx1">
                    <a:tint val="75000"/>
                  </a:schemeClr>
                </a:solidFill>
              </a:defRPr>
            </a:lvl8pPr>
            <a:lvl9pPr marL="2683656"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7/20/2024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448932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7/20/2024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537975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203"/>
            <a:ext cx="7886700" cy="1325563"/>
          </a:xfrm>
        </p:spPr>
        <p:txBody>
          <a:bodyPr/>
          <a:lstStyle/>
          <a:p>
            <a:r>
              <a:rPr lang="en-US"/>
              <a:t>Click to edit Master title style</a:t>
            </a:r>
            <a:endParaRPr lang="en-IN"/>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35454" indent="0">
              <a:buNone/>
              <a:defRPr sz="1500" b="1"/>
            </a:lvl2pPr>
            <a:lvl3pPr marL="670911" indent="0">
              <a:buNone/>
              <a:defRPr sz="1300" b="1"/>
            </a:lvl3pPr>
            <a:lvl4pPr marL="1006369" indent="0">
              <a:buNone/>
              <a:defRPr sz="1200" b="1"/>
            </a:lvl4pPr>
            <a:lvl5pPr marL="1341822" indent="0">
              <a:buNone/>
              <a:defRPr sz="1200" b="1"/>
            </a:lvl5pPr>
            <a:lvl6pPr marL="1677282" indent="0">
              <a:buNone/>
              <a:defRPr sz="1200" b="1"/>
            </a:lvl6pPr>
            <a:lvl7pPr marL="2012741" indent="0">
              <a:buNone/>
              <a:defRPr sz="1200" b="1"/>
            </a:lvl7pPr>
            <a:lvl8pPr marL="2348192" indent="0">
              <a:buNone/>
              <a:defRPr sz="1200" b="1"/>
            </a:lvl8pPr>
            <a:lvl9pPr marL="2683656"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4629155" y="1681163"/>
            <a:ext cx="3887391" cy="823912"/>
          </a:xfrm>
        </p:spPr>
        <p:txBody>
          <a:bodyPr anchor="b"/>
          <a:lstStyle>
            <a:lvl1pPr marL="0" indent="0">
              <a:buNone/>
              <a:defRPr sz="1800" b="1"/>
            </a:lvl1pPr>
            <a:lvl2pPr marL="335454" indent="0">
              <a:buNone/>
              <a:defRPr sz="1500" b="1"/>
            </a:lvl2pPr>
            <a:lvl3pPr marL="670911" indent="0">
              <a:buNone/>
              <a:defRPr sz="1300" b="1"/>
            </a:lvl3pPr>
            <a:lvl4pPr marL="1006369" indent="0">
              <a:buNone/>
              <a:defRPr sz="1200" b="1"/>
            </a:lvl4pPr>
            <a:lvl5pPr marL="1341822" indent="0">
              <a:buNone/>
              <a:defRPr sz="1200" b="1"/>
            </a:lvl5pPr>
            <a:lvl6pPr marL="1677282" indent="0">
              <a:buNone/>
              <a:defRPr sz="1200" b="1"/>
            </a:lvl6pPr>
            <a:lvl7pPr marL="2012741" indent="0">
              <a:buNone/>
              <a:defRPr sz="1200" b="1"/>
            </a:lvl7pPr>
            <a:lvl8pPr marL="2348192" indent="0">
              <a:buNone/>
              <a:defRPr sz="1200" b="1"/>
            </a:lvl8pPr>
            <a:lvl9pPr marL="2683656"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5"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7/20/2024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IN">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044395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7/20/2024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IN">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777284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7/20/2024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IN">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270020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IN"/>
          </a:p>
        </p:txBody>
      </p:sp>
      <p:sp>
        <p:nvSpPr>
          <p:cNvPr id="3" name="Content Placeholder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35454" indent="0">
              <a:buNone/>
              <a:defRPr sz="1000"/>
            </a:lvl2pPr>
            <a:lvl3pPr marL="670911" indent="0">
              <a:buNone/>
              <a:defRPr sz="900"/>
            </a:lvl3pPr>
            <a:lvl4pPr marL="1006369" indent="0">
              <a:buNone/>
              <a:defRPr sz="700"/>
            </a:lvl4pPr>
            <a:lvl5pPr marL="1341822" indent="0">
              <a:buNone/>
              <a:defRPr sz="700"/>
            </a:lvl5pPr>
            <a:lvl6pPr marL="1677282" indent="0">
              <a:buNone/>
              <a:defRPr sz="700"/>
            </a:lvl6pPr>
            <a:lvl7pPr marL="2012741" indent="0">
              <a:buNone/>
              <a:defRPr sz="700"/>
            </a:lvl7pPr>
            <a:lvl8pPr marL="2348192" indent="0">
              <a:buNone/>
              <a:defRPr sz="700"/>
            </a:lvl8pPr>
            <a:lvl9pPr marL="2683656" indent="0">
              <a:buNone/>
              <a:defRPr sz="7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7/20/2024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890428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IN"/>
          </a:p>
        </p:txBody>
      </p:sp>
      <p:sp>
        <p:nvSpPr>
          <p:cNvPr id="3" name="Picture Placeholder 2"/>
          <p:cNvSpPr>
            <a:spLocks noGrp="1"/>
          </p:cNvSpPr>
          <p:nvPr>
            <p:ph type="pic" idx="1"/>
          </p:nvPr>
        </p:nvSpPr>
        <p:spPr>
          <a:xfrm>
            <a:off x="3887391" y="987425"/>
            <a:ext cx="4629150" cy="4873625"/>
          </a:xfrm>
        </p:spPr>
        <p:txBody>
          <a:bodyPr/>
          <a:lstStyle>
            <a:lvl1pPr marL="0" indent="0">
              <a:buNone/>
              <a:defRPr sz="2400"/>
            </a:lvl1pPr>
            <a:lvl2pPr marL="335454" indent="0">
              <a:buNone/>
              <a:defRPr sz="2100"/>
            </a:lvl2pPr>
            <a:lvl3pPr marL="670911" indent="0">
              <a:buNone/>
              <a:defRPr sz="1800"/>
            </a:lvl3pPr>
            <a:lvl4pPr marL="1006369" indent="0">
              <a:buNone/>
              <a:defRPr sz="1500"/>
            </a:lvl4pPr>
            <a:lvl5pPr marL="1341822" indent="0">
              <a:buNone/>
              <a:defRPr sz="1500"/>
            </a:lvl5pPr>
            <a:lvl6pPr marL="1677282" indent="0">
              <a:buNone/>
              <a:defRPr sz="1500"/>
            </a:lvl6pPr>
            <a:lvl7pPr marL="2012741" indent="0">
              <a:buNone/>
              <a:defRPr sz="1500"/>
            </a:lvl7pPr>
            <a:lvl8pPr marL="2348192" indent="0">
              <a:buNone/>
              <a:defRPr sz="1500"/>
            </a:lvl8pPr>
            <a:lvl9pPr marL="2683656" indent="0">
              <a:buNone/>
              <a:defRPr sz="1500"/>
            </a:lvl9pPr>
          </a:lstStyle>
          <a:p>
            <a:endParaRPr lang="en-IN"/>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35454" indent="0">
              <a:buNone/>
              <a:defRPr sz="1000"/>
            </a:lvl2pPr>
            <a:lvl3pPr marL="670911" indent="0">
              <a:buNone/>
              <a:defRPr sz="900"/>
            </a:lvl3pPr>
            <a:lvl4pPr marL="1006369" indent="0">
              <a:buNone/>
              <a:defRPr sz="700"/>
            </a:lvl4pPr>
            <a:lvl5pPr marL="1341822" indent="0">
              <a:buNone/>
              <a:defRPr sz="700"/>
            </a:lvl5pPr>
            <a:lvl6pPr marL="1677282" indent="0">
              <a:buNone/>
              <a:defRPr sz="700"/>
            </a:lvl6pPr>
            <a:lvl7pPr marL="2012741" indent="0">
              <a:buNone/>
              <a:defRPr sz="700"/>
            </a:lvl7pPr>
            <a:lvl8pPr marL="2348192" indent="0">
              <a:buNone/>
              <a:defRPr sz="700"/>
            </a:lvl8pPr>
            <a:lvl9pPr marL="2683656" indent="0">
              <a:buNone/>
              <a:defRPr sz="7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7/20/2024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842953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7/20/2024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580135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742" y="365125"/>
            <a:ext cx="1971675" cy="5811838"/>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7/20/2024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019647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575F6D"/>
                </a:solidFill>
              </a:rPr>
              <a:pPr/>
              <a:t>7/20/2024</a:t>
            </a:fld>
            <a:endParaRPr lang="en-US">
              <a:solidFill>
                <a:srgbClr val="575F6D"/>
              </a:solidFill>
            </a:endParaRPr>
          </a:p>
        </p:txBody>
      </p:sp>
      <p:sp>
        <p:nvSpPr>
          <p:cNvPr id="5" name="Footer Placeholder 4"/>
          <p:cNvSpPr>
            <a:spLocks noGrp="1"/>
          </p:cNvSpPr>
          <p:nvPr>
            <p:ph type="ftr" sz="quarter" idx="11"/>
          </p:nvPr>
        </p:nvSpPr>
        <p:spPr/>
        <p:txBody>
          <a:bodyPr/>
          <a:lstStyle/>
          <a:p>
            <a:endParaRPr lang="en-US">
              <a:solidFill>
                <a:srgbClr val="575F6D"/>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63241292"/>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400"/>
            </a:lvl1pPr>
          </a:lstStyle>
          <a:p>
            <a:r>
              <a:rPr lang="en-US"/>
              <a:t>Click to edit Master title style</a:t>
            </a:r>
            <a:endParaRPr lang="en-IN"/>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36005" indent="0" algn="ctr">
              <a:buNone/>
              <a:defRPr sz="1500"/>
            </a:lvl2pPr>
            <a:lvl3pPr marL="672014" indent="0" algn="ctr">
              <a:buNone/>
              <a:defRPr sz="1300"/>
            </a:lvl3pPr>
            <a:lvl4pPr marL="1008019" indent="0" algn="ctr">
              <a:buNone/>
              <a:defRPr sz="1200"/>
            </a:lvl4pPr>
            <a:lvl5pPr marL="1344023" indent="0" algn="ctr">
              <a:buNone/>
              <a:defRPr sz="1200"/>
            </a:lvl5pPr>
            <a:lvl6pPr marL="1680029" indent="0" algn="ctr">
              <a:buNone/>
              <a:defRPr sz="1200"/>
            </a:lvl6pPr>
            <a:lvl7pPr marL="2016042" indent="0" algn="ctr">
              <a:buNone/>
              <a:defRPr sz="1200"/>
            </a:lvl7pPr>
            <a:lvl8pPr marL="2352038" indent="0" algn="ctr">
              <a:buNone/>
              <a:defRPr sz="1200"/>
            </a:lvl8pPr>
            <a:lvl9pPr marL="2688058" indent="0" algn="ctr">
              <a:buNone/>
              <a:defRPr sz="1200"/>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7/20/2024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955225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7/20/2024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259324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7" y="1709742"/>
            <a:ext cx="7886700" cy="2852737"/>
          </a:xfrm>
        </p:spPr>
        <p:txBody>
          <a:bodyPr anchor="b"/>
          <a:lstStyle>
            <a:lvl1pPr>
              <a:defRPr sz="4400"/>
            </a:lvl1pPr>
          </a:lstStyle>
          <a:p>
            <a:r>
              <a:rPr lang="en-US"/>
              <a:t>Click to edit Master title style</a:t>
            </a:r>
            <a:endParaRPr lang="en-IN"/>
          </a:p>
        </p:txBody>
      </p:sp>
      <p:sp>
        <p:nvSpPr>
          <p:cNvPr id="3" name="Text Placeholder 2"/>
          <p:cNvSpPr>
            <a:spLocks noGrp="1"/>
          </p:cNvSpPr>
          <p:nvPr>
            <p:ph type="body" idx="1"/>
          </p:nvPr>
        </p:nvSpPr>
        <p:spPr>
          <a:xfrm>
            <a:off x="623887" y="4589464"/>
            <a:ext cx="7886700" cy="1500187"/>
          </a:xfrm>
        </p:spPr>
        <p:txBody>
          <a:bodyPr/>
          <a:lstStyle>
            <a:lvl1pPr marL="0" indent="0">
              <a:buNone/>
              <a:defRPr sz="1800">
                <a:solidFill>
                  <a:schemeClr val="tx1">
                    <a:tint val="75000"/>
                  </a:schemeClr>
                </a:solidFill>
              </a:defRPr>
            </a:lvl1pPr>
            <a:lvl2pPr marL="336005" indent="0">
              <a:buNone/>
              <a:defRPr sz="1500">
                <a:solidFill>
                  <a:schemeClr val="tx1">
                    <a:tint val="75000"/>
                  </a:schemeClr>
                </a:solidFill>
              </a:defRPr>
            </a:lvl2pPr>
            <a:lvl3pPr marL="672014" indent="0">
              <a:buNone/>
              <a:defRPr sz="1300">
                <a:solidFill>
                  <a:schemeClr val="tx1">
                    <a:tint val="75000"/>
                  </a:schemeClr>
                </a:solidFill>
              </a:defRPr>
            </a:lvl3pPr>
            <a:lvl4pPr marL="1008019" indent="0">
              <a:buNone/>
              <a:defRPr sz="1200">
                <a:solidFill>
                  <a:schemeClr val="tx1">
                    <a:tint val="75000"/>
                  </a:schemeClr>
                </a:solidFill>
              </a:defRPr>
            </a:lvl4pPr>
            <a:lvl5pPr marL="1344023" indent="0">
              <a:buNone/>
              <a:defRPr sz="1200">
                <a:solidFill>
                  <a:schemeClr val="tx1">
                    <a:tint val="75000"/>
                  </a:schemeClr>
                </a:solidFill>
              </a:defRPr>
            </a:lvl5pPr>
            <a:lvl6pPr marL="1680029" indent="0">
              <a:buNone/>
              <a:defRPr sz="1200">
                <a:solidFill>
                  <a:schemeClr val="tx1">
                    <a:tint val="75000"/>
                  </a:schemeClr>
                </a:solidFill>
              </a:defRPr>
            </a:lvl6pPr>
            <a:lvl7pPr marL="2016042" indent="0">
              <a:buNone/>
              <a:defRPr sz="1200">
                <a:solidFill>
                  <a:schemeClr val="tx1">
                    <a:tint val="75000"/>
                  </a:schemeClr>
                </a:solidFill>
              </a:defRPr>
            </a:lvl7pPr>
            <a:lvl8pPr marL="2352038" indent="0">
              <a:buNone/>
              <a:defRPr sz="1200">
                <a:solidFill>
                  <a:schemeClr val="tx1">
                    <a:tint val="75000"/>
                  </a:schemeClr>
                </a:solidFill>
              </a:defRPr>
            </a:lvl8pPr>
            <a:lvl9pPr marL="2688058"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7/20/2024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4243481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7/20/2024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419412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89"/>
            <a:ext cx="7886700" cy="1325563"/>
          </a:xfrm>
        </p:spPr>
        <p:txBody>
          <a:bodyPr/>
          <a:lstStyle/>
          <a:p>
            <a:r>
              <a:rPr lang="en-US"/>
              <a:t>Click to edit Master title style</a:t>
            </a:r>
            <a:endParaRPr lang="en-IN"/>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36005" indent="0">
              <a:buNone/>
              <a:defRPr sz="1500" b="1"/>
            </a:lvl2pPr>
            <a:lvl3pPr marL="672014" indent="0">
              <a:buNone/>
              <a:defRPr sz="1300" b="1"/>
            </a:lvl3pPr>
            <a:lvl4pPr marL="1008019" indent="0">
              <a:buNone/>
              <a:defRPr sz="1200" b="1"/>
            </a:lvl4pPr>
            <a:lvl5pPr marL="1344023" indent="0">
              <a:buNone/>
              <a:defRPr sz="1200" b="1"/>
            </a:lvl5pPr>
            <a:lvl6pPr marL="1680029" indent="0">
              <a:buNone/>
              <a:defRPr sz="1200" b="1"/>
            </a:lvl6pPr>
            <a:lvl7pPr marL="2016042" indent="0">
              <a:buNone/>
              <a:defRPr sz="1200" b="1"/>
            </a:lvl7pPr>
            <a:lvl8pPr marL="2352038" indent="0">
              <a:buNone/>
              <a:defRPr sz="1200" b="1"/>
            </a:lvl8pPr>
            <a:lvl9pPr marL="2688058"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4629155" y="1681163"/>
            <a:ext cx="3887391" cy="823912"/>
          </a:xfrm>
        </p:spPr>
        <p:txBody>
          <a:bodyPr anchor="b"/>
          <a:lstStyle>
            <a:lvl1pPr marL="0" indent="0">
              <a:buNone/>
              <a:defRPr sz="1800" b="1"/>
            </a:lvl1pPr>
            <a:lvl2pPr marL="336005" indent="0">
              <a:buNone/>
              <a:defRPr sz="1500" b="1"/>
            </a:lvl2pPr>
            <a:lvl3pPr marL="672014" indent="0">
              <a:buNone/>
              <a:defRPr sz="1300" b="1"/>
            </a:lvl3pPr>
            <a:lvl4pPr marL="1008019" indent="0">
              <a:buNone/>
              <a:defRPr sz="1200" b="1"/>
            </a:lvl4pPr>
            <a:lvl5pPr marL="1344023" indent="0">
              <a:buNone/>
              <a:defRPr sz="1200" b="1"/>
            </a:lvl5pPr>
            <a:lvl6pPr marL="1680029" indent="0">
              <a:buNone/>
              <a:defRPr sz="1200" b="1"/>
            </a:lvl6pPr>
            <a:lvl7pPr marL="2016042" indent="0">
              <a:buNone/>
              <a:defRPr sz="1200" b="1"/>
            </a:lvl7pPr>
            <a:lvl8pPr marL="2352038" indent="0">
              <a:buNone/>
              <a:defRPr sz="1200" b="1"/>
            </a:lvl8pPr>
            <a:lvl9pPr marL="2688058"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5"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7/20/2024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IN">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863633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7/20/2024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IN">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755058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7/20/2024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IN">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751967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IN"/>
          </a:p>
        </p:txBody>
      </p:sp>
      <p:sp>
        <p:nvSpPr>
          <p:cNvPr id="3" name="Content Placeholder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36005" indent="0">
              <a:buNone/>
              <a:defRPr sz="1000"/>
            </a:lvl2pPr>
            <a:lvl3pPr marL="672014" indent="0">
              <a:buNone/>
              <a:defRPr sz="900"/>
            </a:lvl3pPr>
            <a:lvl4pPr marL="1008019" indent="0">
              <a:buNone/>
              <a:defRPr sz="700"/>
            </a:lvl4pPr>
            <a:lvl5pPr marL="1344023" indent="0">
              <a:buNone/>
              <a:defRPr sz="700"/>
            </a:lvl5pPr>
            <a:lvl6pPr marL="1680029" indent="0">
              <a:buNone/>
              <a:defRPr sz="700"/>
            </a:lvl6pPr>
            <a:lvl7pPr marL="2016042" indent="0">
              <a:buNone/>
              <a:defRPr sz="700"/>
            </a:lvl7pPr>
            <a:lvl8pPr marL="2352038" indent="0">
              <a:buNone/>
              <a:defRPr sz="700"/>
            </a:lvl8pPr>
            <a:lvl9pPr marL="2688058" indent="0">
              <a:buNone/>
              <a:defRPr sz="7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7/20/2024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410041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IN"/>
          </a:p>
        </p:txBody>
      </p:sp>
      <p:sp>
        <p:nvSpPr>
          <p:cNvPr id="3" name="Picture Placeholder 2"/>
          <p:cNvSpPr>
            <a:spLocks noGrp="1"/>
          </p:cNvSpPr>
          <p:nvPr>
            <p:ph type="pic" idx="1"/>
          </p:nvPr>
        </p:nvSpPr>
        <p:spPr>
          <a:xfrm>
            <a:off x="3887391" y="987425"/>
            <a:ext cx="4629150" cy="4873625"/>
          </a:xfrm>
        </p:spPr>
        <p:txBody>
          <a:bodyPr/>
          <a:lstStyle>
            <a:lvl1pPr marL="0" indent="0">
              <a:buNone/>
              <a:defRPr sz="2400"/>
            </a:lvl1pPr>
            <a:lvl2pPr marL="336005" indent="0">
              <a:buNone/>
              <a:defRPr sz="2100"/>
            </a:lvl2pPr>
            <a:lvl3pPr marL="672014" indent="0">
              <a:buNone/>
              <a:defRPr sz="1800"/>
            </a:lvl3pPr>
            <a:lvl4pPr marL="1008019" indent="0">
              <a:buNone/>
              <a:defRPr sz="1500"/>
            </a:lvl4pPr>
            <a:lvl5pPr marL="1344023" indent="0">
              <a:buNone/>
              <a:defRPr sz="1500"/>
            </a:lvl5pPr>
            <a:lvl6pPr marL="1680029" indent="0">
              <a:buNone/>
              <a:defRPr sz="1500"/>
            </a:lvl6pPr>
            <a:lvl7pPr marL="2016042" indent="0">
              <a:buNone/>
              <a:defRPr sz="1500"/>
            </a:lvl7pPr>
            <a:lvl8pPr marL="2352038" indent="0">
              <a:buNone/>
              <a:defRPr sz="1500"/>
            </a:lvl8pPr>
            <a:lvl9pPr marL="2688058" indent="0">
              <a:buNone/>
              <a:defRPr sz="1500"/>
            </a:lvl9pPr>
          </a:lstStyle>
          <a:p>
            <a:endParaRPr lang="en-IN"/>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36005" indent="0">
              <a:buNone/>
              <a:defRPr sz="1000"/>
            </a:lvl2pPr>
            <a:lvl3pPr marL="672014" indent="0">
              <a:buNone/>
              <a:defRPr sz="900"/>
            </a:lvl3pPr>
            <a:lvl4pPr marL="1008019" indent="0">
              <a:buNone/>
              <a:defRPr sz="700"/>
            </a:lvl4pPr>
            <a:lvl5pPr marL="1344023" indent="0">
              <a:buNone/>
              <a:defRPr sz="700"/>
            </a:lvl5pPr>
            <a:lvl6pPr marL="1680029" indent="0">
              <a:buNone/>
              <a:defRPr sz="700"/>
            </a:lvl6pPr>
            <a:lvl7pPr marL="2016042" indent="0">
              <a:buNone/>
              <a:defRPr sz="700"/>
            </a:lvl7pPr>
            <a:lvl8pPr marL="2352038" indent="0">
              <a:buNone/>
              <a:defRPr sz="700"/>
            </a:lvl8pPr>
            <a:lvl9pPr marL="2688058" indent="0">
              <a:buNone/>
              <a:defRPr sz="7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7/20/2024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227428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7/20/2024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752667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765"/>
            <a:ext cx="1676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765"/>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575F6D"/>
                </a:solidFill>
              </a:rPr>
              <a:pPr/>
              <a:t>7/20/2024</a:t>
            </a:fld>
            <a:endParaRPr lang="en-US">
              <a:solidFill>
                <a:srgbClr val="575F6D"/>
              </a:solidFill>
            </a:endParaRPr>
          </a:p>
        </p:txBody>
      </p:sp>
      <p:sp>
        <p:nvSpPr>
          <p:cNvPr id="5" name="Footer Placeholder 4"/>
          <p:cNvSpPr>
            <a:spLocks noGrp="1"/>
          </p:cNvSpPr>
          <p:nvPr>
            <p:ph type="ftr" sz="quarter" idx="11"/>
          </p:nvPr>
        </p:nvSpPr>
        <p:spPr/>
        <p:txBody>
          <a:bodyPr/>
          <a:lstStyle/>
          <a:p>
            <a:endParaRPr lang="en-US">
              <a:solidFill>
                <a:srgbClr val="575F6D"/>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68869875"/>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738" y="365125"/>
            <a:ext cx="1971675" cy="5811838"/>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7/20/2024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947424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400"/>
            </a:lvl1pPr>
          </a:lstStyle>
          <a:p>
            <a:r>
              <a:rPr lang="en-US"/>
              <a:t>Click to edit Master title style</a:t>
            </a:r>
            <a:endParaRPr lang="en-IN"/>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36595" indent="0" algn="ctr">
              <a:buNone/>
              <a:defRPr sz="1500"/>
            </a:lvl2pPr>
            <a:lvl3pPr marL="673194" indent="0" algn="ctr">
              <a:buNone/>
              <a:defRPr sz="1300"/>
            </a:lvl3pPr>
            <a:lvl4pPr marL="1009789" indent="0" algn="ctr">
              <a:buNone/>
              <a:defRPr sz="1200"/>
            </a:lvl4pPr>
            <a:lvl5pPr marL="1346384" indent="0" algn="ctr">
              <a:buNone/>
              <a:defRPr sz="1200"/>
            </a:lvl5pPr>
            <a:lvl6pPr marL="1682979" indent="0" algn="ctr">
              <a:buNone/>
              <a:defRPr sz="1200"/>
            </a:lvl6pPr>
            <a:lvl7pPr marL="2019583" indent="0" algn="ctr">
              <a:buNone/>
              <a:defRPr sz="1200"/>
            </a:lvl7pPr>
            <a:lvl8pPr marL="2356169" indent="0" algn="ctr">
              <a:buNone/>
              <a:defRPr sz="1200"/>
            </a:lvl8pPr>
            <a:lvl9pPr marL="2692778" indent="0" algn="ctr">
              <a:buNone/>
              <a:defRPr sz="1200"/>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7/20/2024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005714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7/20/2024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151768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7" y="1709742"/>
            <a:ext cx="7886700" cy="2852737"/>
          </a:xfrm>
        </p:spPr>
        <p:txBody>
          <a:bodyPr anchor="b"/>
          <a:lstStyle>
            <a:lvl1pPr>
              <a:defRPr sz="4400"/>
            </a:lvl1pPr>
          </a:lstStyle>
          <a:p>
            <a:r>
              <a:rPr lang="en-US"/>
              <a:t>Click to edit Master title style</a:t>
            </a:r>
            <a:endParaRPr lang="en-IN"/>
          </a:p>
        </p:txBody>
      </p:sp>
      <p:sp>
        <p:nvSpPr>
          <p:cNvPr id="3" name="Text Placeholder 2"/>
          <p:cNvSpPr>
            <a:spLocks noGrp="1"/>
          </p:cNvSpPr>
          <p:nvPr>
            <p:ph type="body" idx="1"/>
          </p:nvPr>
        </p:nvSpPr>
        <p:spPr>
          <a:xfrm>
            <a:off x="623887" y="4589464"/>
            <a:ext cx="7886700" cy="1500187"/>
          </a:xfrm>
        </p:spPr>
        <p:txBody>
          <a:bodyPr/>
          <a:lstStyle>
            <a:lvl1pPr marL="0" indent="0">
              <a:buNone/>
              <a:defRPr sz="1800">
                <a:solidFill>
                  <a:schemeClr val="tx1">
                    <a:tint val="75000"/>
                  </a:schemeClr>
                </a:solidFill>
              </a:defRPr>
            </a:lvl1pPr>
            <a:lvl2pPr marL="336595" indent="0">
              <a:buNone/>
              <a:defRPr sz="1500">
                <a:solidFill>
                  <a:schemeClr val="tx1">
                    <a:tint val="75000"/>
                  </a:schemeClr>
                </a:solidFill>
              </a:defRPr>
            </a:lvl2pPr>
            <a:lvl3pPr marL="673194" indent="0">
              <a:buNone/>
              <a:defRPr sz="1300">
                <a:solidFill>
                  <a:schemeClr val="tx1">
                    <a:tint val="75000"/>
                  </a:schemeClr>
                </a:solidFill>
              </a:defRPr>
            </a:lvl3pPr>
            <a:lvl4pPr marL="1009789" indent="0">
              <a:buNone/>
              <a:defRPr sz="1200">
                <a:solidFill>
                  <a:schemeClr val="tx1">
                    <a:tint val="75000"/>
                  </a:schemeClr>
                </a:solidFill>
              </a:defRPr>
            </a:lvl4pPr>
            <a:lvl5pPr marL="1346384" indent="0">
              <a:buNone/>
              <a:defRPr sz="1200">
                <a:solidFill>
                  <a:schemeClr val="tx1">
                    <a:tint val="75000"/>
                  </a:schemeClr>
                </a:solidFill>
              </a:defRPr>
            </a:lvl5pPr>
            <a:lvl6pPr marL="1682979" indent="0">
              <a:buNone/>
              <a:defRPr sz="1200">
                <a:solidFill>
                  <a:schemeClr val="tx1">
                    <a:tint val="75000"/>
                  </a:schemeClr>
                </a:solidFill>
              </a:defRPr>
            </a:lvl6pPr>
            <a:lvl7pPr marL="2019583" indent="0">
              <a:buNone/>
              <a:defRPr sz="1200">
                <a:solidFill>
                  <a:schemeClr val="tx1">
                    <a:tint val="75000"/>
                  </a:schemeClr>
                </a:solidFill>
              </a:defRPr>
            </a:lvl7pPr>
            <a:lvl8pPr marL="2356169" indent="0">
              <a:buNone/>
              <a:defRPr sz="1200">
                <a:solidFill>
                  <a:schemeClr val="tx1">
                    <a:tint val="75000"/>
                  </a:schemeClr>
                </a:solidFill>
              </a:defRPr>
            </a:lvl8pPr>
            <a:lvl9pPr marL="2692778"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7/20/2024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164657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7/20/2024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931861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74"/>
            <a:ext cx="7886700" cy="1325563"/>
          </a:xfrm>
        </p:spPr>
        <p:txBody>
          <a:bodyPr/>
          <a:lstStyle/>
          <a:p>
            <a:r>
              <a:rPr lang="en-US"/>
              <a:t>Click to edit Master title style</a:t>
            </a:r>
            <a:endParaRPr lang="en-IN"/>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36595" indent="0">
              <a:buNone/>
              <a:defRPr sz="1500" b="1"/>
            </a:lvl2pPr>
            <a:lvl3pPr marL="673194" indent="0">
              <a:buNone/>
              <a:defRPr sz="1300" b="1"/>
            </a:lvl3pPr>
            <a:lvl4pPr marL="1009789" indent="0">
              <a:buNone/>
              <a:defRPr sz="1200" b="1"/>
            </a:lvl4pPr>
            <a:lvl5pPr marL="1346384" indent="0">
              <a:buNone/>
              <a:defRPr sz="1200" b="1"/>
            </a:lvl5pPr>
            <a:lvl6pPr marL="1682979" indent="0">
              <a:buNone/>
              <a:defRPr sz="1200" b="1"/>
            </a:lvl6pPr>
            <a:lvl7pPr marL="2019583" indent="0">
              <a:buNone/>
              <a:defRPr sz="1200" b="1"/>
            </a:lvl7pPr>
            <a:lvl8pPr marL="2356169" indent="0">
              <a:buNone/>
              <a:defRPr sz="1200" b="1"/>
            </a:lvl8pPr>
            <a:lvl9pPr marL="2692778"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4629155" y="1681163"/>
            <a:ext cx="3887391" cy="823912"/>
          </a:xfrm>
        </p:spPr>
        <p:txBody>
          <a:bodyPr anchor="b"/>
          <a:lstStyle>
            <a:lvl1pPr marL="0" indent="0">
              <a:buNone/>
              <a:defRPr sz="1800" b="1"/>
            </a:lvl1pPr>
            <a:lvl2pPr marL="336595" indent="0">
              <a:buNone/>
              <a:defRPr sz="1500" b="1"/>
            </a:lvl2pPr>
            <a:lvl3pPr marL="673194" indent="0">
              <a:buNone/>
              <a:defRPr sz="1300" b="1"/>
            </a:lvl3pPr>
            <a:lvl4pPr marL="1009789" indent="0">
              <a:buNone/>
              <a:defRPr sz="1200" b="1"/>
            </a:lvl4pPr>
            <a:lvl5pPr marL="1346384" indent="0">
              <a:buNone/>
              <a:defRPr sz="1200" b="1"/>
            </a:lvl5pPr>
            <a:lvl6pPr marL="1682979" indent="0">
              <a:buNone/>
              <a:defRPr sz="1200" b="1"/>
            </a:lvl6pPr>
            <a:lvl7pPr marL="2019583" indent="0">
              <a:buNone/>
              <a:defRPr sz="1200" b="1"/>
            </a:lvl7pPr>
            <a:lvl8pPr marL="2356169" indent="0">
              <a:buNone/>
              <a:defRPr sz="1200" b="1"/>
            </a:lvl8pPr>
            <a:lvl9pPr marL="2692778"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5"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7/20/2024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IN">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689945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7/20/2024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IN">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739697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7/20/2024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IN">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594786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IN"/>
          </a:p>
        </p:txBody>
      </p:sp>
      <p:sp>
        <p:nvSpPr>
          <p:cNvPr id="3" name="Content Placeholder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36595" indent="0">
              <a:buNone/>
              <a:defRPr sz="1000"/>
            </a:lvl2pPr>
            <a:lvl3pPr marL="673194" indent="0">
              <a:buNone/>
              <a:defRPr sz="900"/>
            </a:lvl3pPr>
            <a:lvl4pPr marL="1009789" indent="0">
              <a:buNone/>
              <a:defRPr sz="700"/>
            </a:lvl4pPr>
            <a:lvl5pPr marL="1346384" indent="0">
              <a:buNone/>
              <a:defRPr sz="700"/>
            </a:lvl5pPr>
            <a:lvl6pPr marL="1682979" indent="0">
              <a:buNone/>
              <a:defRPr sz="700"/>
            </a:lvl6pPr>
            <a:lvl7pPr marL="2019583" indent="0">
              <a:buNone/>
              <a:defRPr sz="700"/>
            </a:lvl7pPr>
            <a:lvl8pPr marL="2356169" indent="0">
              <a:buNone/>
              <a:defRPr sz="700"/>
            </a:lvl8pPr>
            <a:lvl9pPr marL="2692778" indent="0">
              <a:buNone/>
              <a:defRPr sz="7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7/20/2024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442263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IN"/>
          </a:p>
        </p:txBody>
      </p:sp>
      <p:sp>
        <p:nvSpPr>
          <p:cNvPr id="3" name="Picture Placeholder 2"/>
          <p:cNvSpPr>
            <a:spLocks noGrp="1"/>
          </p:cNvSpPr>
          <p:nvPr>
            <p:ph type="pic" idx="1"/>
          </p:nvPr>
        </p:nvSpPr>
        <p:spPr>
          <a:xfrm>
            <a:off x="3887391" y="987425"/>
            <a:ext cx="4629150" cy="4873625"/>
          </a:xfrm>
        </p:spPr>
        <p:txBody>
          <a:bodyPr/>
          <a:lstStyle>
            <a:lvl1pPr marL="0" indent="0">
              <a:buNone/>
              <a:defRPr sz="2400"/>
            </a:lvl1pPr>
            <a:lvl2pPr marL="336595" indent="0">
              <a:buNone/>
              <a:defRPr sz="2100"/>
            </a:lvl2pPr>
            <a:lvl3pPr marL="673194" indent="0">
              <a:buNone/>
              <a:defRPr sz="1800"/>
            </a:lvl3pPr>
            <a:lvl4pPr marL="1009789" indent="0">
              <a:buNone/>
              <a:defRPr sz="1500"/>
            </a:lvl4pPr>
            <a:lvl5pPr marL="1346384" indent="0">
              <a:buNone/>
              <a:defRPr sz="1500"/>
            </a:lvl5pPr>
            <a:lvl6pPr marL="1682979" indent="0">
              <a:buNone/>
              <a:defRPr sz="1500"/>
            </a:lvl6pPr>
            <a:lvl7pPr marL="2019583" indent="0">
              <a:buNone/>
              <a:defRPr sz="1500"/>
            </a:lvl7pPr>
            <a:lvl8pPr marL="2356169" indent="0">
              <a:buNone/>
              <a:defRPr sz="1500"/>
            </a:lvl8pPr>
            <a:lvl9pPr marL="2692778" indent="0">
              <a:buNone/>
              <a:defRPr sz="1500"/>
            </a:lvl9pPr>
          </a:lstStyle>
          <a:p>
            <a:endParaRPr lang="en-IN"/>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36595" indent="0">
              <a:buNone/>
              <a:defRPr sz="1000"/>
            </a:lvl2pPr>
            <a:lvl3pPr marL="673194" indent="0">
              <a:buNone/>
              <a:defRPr sz="900"/>
            </a:lvl3pPr>
            <a:lvl4pPr marL="1009789" indent="0">
              <a:buNone/>
              <a:defRPr sz="700"/>
            </a:lvl4pPr>
            <a:lvl5pPr marL="1346384" indent="0">
              <a:buNone/>
              <a:defRPr sz="700"/>
            </a:lvl5pPr>
            <a:lvl6pPr marL="1682979" indent="0">
              <a:buNone/>
              <a:defRPr sz="700"/>
            </a:lvl6pPr>
            <a:lvl7pPr marL="2019583" indent="0">
              <a:buNone/>
              <a:defRPr sz="700"/>
            </a:lvl7pPr>
            <a:lvl8pPr marL="2356169" indent="0">
              <a:buNone/>
              <a:defRPr sz="700"/>
            </a:lvl8pPr>
            <a:lvl9pPr marL="2692778" indent="0">
              <a:buNone/>
              <a:defRPr sz="7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7/20/2024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4106869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IN"/>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39477" indent="0" algn="ctr">
              <a:buNone/>
              <a:defRPr sz="2000"/>
            </a:lvl2pPr>
            <a:lvl3pPr marL="878975" indent="0" algn="ctr">
              <a:buNone/>
              <a:defRPr sz="1800"/>
            </a:lvl3pPr>
            <a:lvl4pPr marL="1318450" indent="0" algn="ctr">
              <a:buNone/>
              <a:defRPr sz="1600"/>
            </a:lvl4pPr>
            <a:lvl5pPr marL="1757938" indent="0" algn="ctr">
              <a:buNone/>
              <a:defRPr sz="1600"/>
            </a:lvl5pPr>
            <a:lvl6pPr marL="2197409" indent="0" algn="ctr">
              <a:buNone/>
              <a:defRPr sz="1600"/>
            </a:lvl6pPr>
            <a:lvl7pPr marL="2636905" indent="0" algn="ctr">
              <a:buNone/>
              <a:defRPr sz="1600"/>
            </a:lvl7pPr>
            <a:lvl8pPr marL="3076388" indent="0" algn="ctr">
              <a:buNone/>
              <a:defRPr sz="1600"/>
            </a:lvl8pPr>
            <a:lvl9pPr marL="3515871" indent="0" algn="ctr">
              <a:buNone/>
              <a:defRPr sz="1600"/>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AE2E5C0D-EA8F-4856-9B62-DBCE2E48B6F3}" type="datetimeFigureOut">
              <a:rPr lang="en-IN" smtClean="0">
                <a:solidFill>
                  <a:prstClr val="black">
                    <a:tint val="75000"/>
                  </a:prstClr>
                </a:solidFill>
              </a:rPr>
              <a:pPr/>
              <a:t>20-07-2024</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0E30A798-D877-4F1D-B779-D2FFFB2BBA39}"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683842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7/20/2024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705232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723" y="365125"/>
            <a:ext cx="1971675" cy="5811838"/>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7/20/2024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220484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400"/>
            </a:lvl1pPr>
          </a:lstStyle>
          <a:p>
            <a:r>
              <a:rPr lang="en-US"/>
              <a:t>Click to edit Master title style</a:t>
            </a:r>
            <a:endParaRPr lang="en-IN"/>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37186" indent="0" algn="ctr">
              <a:buNone/>
              <a:defRPr sz="1500"/>
            </a:lvl2pPr>
            <a:lvl3pPr marL="674375" indent="0" algn="ctr">
              <a:buNone/>
              <a:defRPr sz="1300"/>
            </a:lvl3pPr>
            <a:lvl4pPr marL="1011561" indent="0" algn="ctr">
              <a:buNone/>
              <a:defRPr sz="1200"/>
            </a:lvl4pPr>
            <a:lvl5pPr marL="1348746" indent="0" algn="ctr">
              <a:buNone/>
              <a:defRPr sz="1200"/>
            </a:lvl5pPr>
            <a:lvl6pPr marL="1685934" indent="0" algn="ctr">
              <a:buNone/>
              <a:defRPr sz="1200"/>
            </a:lvl6pPr>
            <a:lvl7pPr marL="2023125" indent="0" algn="ctr">
              <a:buNone/>
              <a:defRPr sz="1200"/>
            </a:lvl7pPr>
            <a:lvl8pPr marL="2360306" indent="0" algn="ctr">
              <a:buNone/>
              <a:defRPr sz="1200"/>
            </a:lvl8pPr>
            <a:lvl9pPr marL="2697503" indent="0" algn="ctr">
              <a:buNone/>
              <a:defRPr sz="1200"/>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7/20/2024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412875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7/20/2024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132954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7" y="1709742"/>
            <a:ext cx="7886700" cy="2852737"/>
          </a:xfrm>
        </p:spPr>
        <p:txBody>
          <a:bodyPr anchor="b"/>
          <a:lstStyle>
            <a:lvl1pPr>
              <a:defRPr sz="4400"/>
            </a:lvl1pPr>
          </a:lstStyle>
          <a:p>
            <a:r>
              <a:rPr lang="en-US"/>
              <a:t>Click to edit Master title style</a:t>
            </a:r>
            <a:endParaRPr lang="en-IN"/>
          </a:p>
        </p:txBody>
      </p:sp>
      <p:sp>
        <p:nvSpPr>
          <p:cNvPr id="3" name="Text Placeholder 2"/>
          <p:cNvSpPr>
            <a:spLocks noGrp="1"/>
          </p:cNvSpPr>
          <p:nvPr>
            <p:ph type="body" idx="1"/>
          </p:nvPr>
        </p:nvSpPr>
        <p:spPr>
          <a:xfrm>
            <a:off x="623887" y="4589464"/>
            <a:ext cx="7886700" cy="1500187"/>
          </a:xfrm>
        </p:spPr>
        <p:txBody>
          <a:bodyPr/>
          <a:lstStyle>
            <a:lvl1pPr marL="0" indent="0">
              <a:buNone/>
              <a:defRPr sz="1800">
                <a:solidFill>
                  <a:schemeClr val="tx1">
                    <a:tint val="75000"/>
                  </a:schemeClr>
                </a:solidFill>
              </a:defRPr>
            </a:lvl1pPr>
            <a:lvl2pPr marL="337186" indent="0">
              <a:buNone/>
              <a:defRPr sz="1500">
                <a:solidFill>
                  <a:schemeClr val="tx1">
                    <a:tint val="75000"/>
                  </a:schemeClr>
                </a:solidFill>
              </a:defRPr>
            </a:lvl2pPr>
            <a:lvl3pPr marL="674375" indent="0">
              <a:buNone/>
              <a:defRPr sz="1300">
                <a:solidFill>
                  <a:schemeClr val="tx1">
                    <a:tint val="75000"/>
                  </a:schemeClr>
                </a:solidFill>
              </a:defRPr>
            </a:lvl3pPr>
            <a:lvl4pPr marL="1011561" indent="0">
              <a:buNone/>
              <a:defRPr sz="1200">
                <a:solidFill>
                  <a:schemeClr val="tx1">
                    <a:tint val="75000"/>
                  </a:schemeClr>
                </a:solidFill>
              </a:defRPr>
            </a:lvl4pPr>
            <a:lvl5pPr marL="1348746" indent="0">
              <a:buNone/>
              <a:defRPr sz="1200">
                <a:solidFill>
                  <a:schemeClr val="tx1">
                    <a:tint val="75000"/>
                  </a:schemeClr>
                </a:solidFill>
              </a:defRPr>
            </a:lvl5pPr>
            <a:lvl6pPr marL="1685934" indent="0">
              <a:buNone/>
              <a:defRPr sz="1200">
                <a:solidFill>
                  <a:schemeClr val="tx1">
                    <a:tint val="75000"/>
                  </a:schemeClr>
                </a:solidFill>
              </a:defRPr>
            </a:lvl6pPr>
            <a:lvl7pPr marL="2023125" indent="0">
              <a:buNone/>
              <a:defRPr sz="1200">
                <a:solidFill>
                  <a:schemeClr val="tx1">
                    <a:tint val="75000"/>
                  </a:schemeClr>
                </a:solidFill>
              </a:defRPr>
            </a:lvl7pPr>
            <a:lvl8pPr marL="2360306" indent="0">
              <a:buNone/>
              <a:defRPr sz="1200">
                <a:solidFill>
                  <a:schemeClr val="tx1">
                    <a:tint val="75000"/>
                  </a:schemeClr>
                </a:solidFill>
              </a:defRPr>
            </a:lvl8pPr>
            <a:lvl9pPr marL="2697503"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7/20/2024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915730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7/20/2024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753928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59"/>
            <a:ext cx="7886700" cy="1325563"/>
          </a:xfrm>
        </p:spPr>
        <p:txBody>
          <a:bodyPr/>
          <a:lstStyle/>
          <a:p>
            <a:r>
              <a:rPr lang="en-US"/>
              <a:t>Click to edit Master title style</a:t>
            </a:r>
            <a:endParaRPr lang="en-IN"/>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37186" indent="0">
              <a:buNone/>
              <a:defRPr sz="1500" b="1"/>
            </a:lvl2pPr>
            <a:lvl3pPr marL="674375" indent="0">
              <a:buNone/>
              <a:defRPr sz="1300" b="1"/>
            </a:lvl3pPr>
            <a:lvl4pPr marL="1011561" indent="0">
              <a:buNone/>
              <a:defRPr sz="1200" b="1"/>
            </a:lvl4pPr>
            <a:lvl5pPr marL="1348746" indent="0">
              <a:buNone/>
              <a:defRPr sz="1200" b="1"/>
            </a:lvl5pPr>
            <a:lvl6pPr marL="1685934" indent="0">
              <a:buNone/>
              <a:defRPr sz="1200" b="1"/>
            </a:lvl6pPr>
            <a:lvl7pPr marL="2023125" indent="0">
              <a:buNone/>
              <a:defRPr sz="1200" b="1"/>
            </a:lvl7pPr>
            <a:lvl8pPr marL="2360306" indent="0">
              <a:buNone/>
              <a:defRPr sz="1200" b="1"/>
            </a:lvl8pPr>
            <a:lvl9pPr marL="2697503"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4629155" y="1681163"/>
            <a:ext cx="3887391" cy="823912"/>
          </a:xfrm>
        </p:spPr>
        <p:txBody>
          <a:bodyPr anchor="b"/>
          <a:lstStyle>
            <a:lvl1pPr marL="0" indent="0">
              <a:buNone/>
              <a:defRPr sz="1800" b="1"/>
            </a:lvl1pPr>
            <a:lvl2pPr marL="337186" indent="0">
              <a:buNone/>
              <a:defRPr sz="1500" b="1"/>
            </a:lvl2pPr>
            <a:lvl3pPr marL="674375" indent="0">
              <a:buNone/>
              <a:defRPr sz="1300" b="1"/>
            </a:lvl3pPr>
            <a:lvl4pPr marL="1011561" indent="0">
              <a:buNone/>
              <a:defRPr sz="1200" b="1"/>
            </a:lvl4pPr>
            <a:lvl5pPr marL="1348746" indent="0">
              <a:buNone/>
              <a:defRPr sz="1200" b="1"/>
            </a:lvl5pPr>
            <a:lvl6pPr marL="1685934" indent="0">
              <a:buNone/>
              <a:defRPr sz="1200" b="1"/>
            </a:lvl6pPr>
            <a:lvl7pPr marL="2023125" indent="0">
              <a:buNone/>
              <a:defRPr sz="1200" b="1"/>
            </a:lvl7pPr>
            <a:lvl8pPr marL="2360306" indent="0">
              <a:buNone/>
              <a:defRPr sz="1200" b="1"/>
            </a:lvl8pPr>
            <a:lvl9pPr marL="2697503"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5"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7/20/2024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IN">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310739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7/20/2024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IN">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767253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7/20/2024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IN">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4057400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IN"/>
          </a:p>
        </p:txBody>
      </p:sp>
      <p:sp>
        <p:nvSpPr>
          <p:cNvPr id="3" name="Content Placeholder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37186" indent="0">
              <a:buNone/>
              <a:defRPr sz="1000"/>
            </a:lvl2pPr>
            <a:lvl3pPr marL="674375" indent="0">
              <a:buNone/>
              <a:defRPr sz="900"/>
            </a:lvl3pPr>
            <a:lvl4pPr marL="1011561" indent="0">
              <a:buNone/>
              <a:defRPr sz="700"/>
            </a:lvl4pPr>
            <a:lvl5pPr marL="1348746" indent="0">
              <a:buNone/>
              <a:defRPr sz="700"/>
            </a:lvl5pPr>
            <a:lvl6pPr marL="1685934" indent="0">
              <a:buNone/>
              <a:defRPr sz="700"/>
            </a:lvl6pPr>
            <a:lvl7pPr marL="2023125" indent="0">
              <a:buNone/>
              <a:defRPr sz="700"/>
            </a:lvl7pPr>
            <a:lvl8pPr marL="2360306" indent="0">
              <a:buNone/>
              <a:defRPr sz="700"/>
            </a:lvl8pPr>
            <a:lvl9pPr marL="2697503" indent="0">
              <a:buNone/>
              <a:defRPr sz="7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7/20/2024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473858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AE2E5C0D-EA8F-4856-9B62-DBCE2E48B6F3}" type="datetimeFigureOut">
              <a:rPr lang="en-IN" smtClean="0">
                <a:solidFill>
                  <a:prstClr val="black">
                    <a:tint val="75000"/>
                  </a:prstClr>
                </a:solidFill>
              </a:rPr>
              <a:pPr/>
              <a:t>20-07-2024</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0E30A798-D877-4F1D-B779-D2FFFB2BBA39}"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934038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IN"/>
          </a:p>
        </p:txBody>
      </p:sp>
      <p:sp>
        <p:nvSpPr>
          <p:cNvPr id="3" name="Picture Placeholder 2"/>
          <p:cNvSpPr>
            <a:spLocks noGrp="1"/>
          </p:cNvSpPr>
          <p:nvPr>
            <p:ph type="pic" idx="1"/>
          </p:nvPr>
        </p:nvSpPr>
        <p:spPr>
          <a:xfrm>
            <a:off x="3887391" y="987425"/>
            <a:ext cx="4629150" cy="4873625"/>
          </a:xfrm>
        </p:spPr>
        <p:txBody>
          <a:bodyPr/>
          <a:lstStyle>
            <a:lvl1pPr marL="0" indent="0">
              <a:buNone/>
              <a:defRPr sz="2400"/>
            </a:lvl1pPr>
            <a:lvl2pPr marL="337186" indent="0">
              <a:buNone/>
              <a:defRPr sz="2100"/>
            </a:lvl2pPr>
            <a:lvl3pPr marL="674375" indent="0">
              <a:buNone/>
              <a:defRPr sz="1800"/>
            </a:lvl3pPr>
            <a:lvl4pPr marL="1011561" indent="0">
              <a:buNone/>
              <a:defRPr sz="1500"/>
            </a:lvl4pPr>
            <a:lvl5pPr marL="1348746" indent="0">
              <a:buNone/>
              <a:defRPr sz="1500"/>
            </a:lvl5pPr>
            <a:lvl6pPr marL="1685934" indent="0">
              <a:buNone/>
              <a:defRPr sz="1500"/>
            </a:lvl6pPr>
            <a:lvl7pPr marL="2023125" indent="0">
              <a:buNone/>
              <a:defRPr sz="1500"/>
            </a:lvl7pPr>
            <a:lvl8pPr marL="2360306" indent="0">
              <a:buNone/>
              <a:defRPr sz="1500"/>
            </a:lvl8pPr>
            <a:lvl9pPr marL="2697503" indent="0">
              <a:buNone/>
              <a:defRPr sz="1500"/>
            </a:lvl9pPr>
          </a:lstStyle>
          <a:p>
            <a:endParaRPr lang="en-IN"/>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37186" indent="0">
              <a:buNone/>
              <a:defRPr sz="1000"/>
            </a:lvl2pPr>
            <a:lvl3pPr marL="674375" indent="0">
              <a:buNone/>
              <a:defRPr sz="900"/>
            </a:lvl3pPr>
            <a:lvl4pPr marL="1011561" indent="0">
              <a:buNone/>
              <a:defRPr sz="700"/>
            </a:lvl4pPr>
            <a:lvl5pPr marL="1348746" indent="0">
              <a:buNone/>
              <a:defRPr sz="700"/>
            </a:lvl5pPr>
            <a:lvl6pPr marL="1685934" indent="0">
              <a:buNone/>
              <a:defRPr sz="700"/>
            </a:lvl6pPr>
            <a:lvl7pPr marL="2023125" indent="0">
              <a:buNone/>
              <a:defRPr sz="700"/>
            </a:lvl7pPr>
            <a:lvl8pPr marL="2360306" indent="0">
              <a:buNone/>
              <a:defRPr sz="700"/>
            </a:lvl8pPr>
            <a:lvl9pPr marL="2697503" indent="0">
              <a:buNone/>
              <a:defRPr sz="7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7/20/2024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404344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7/20/2024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759550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708" y="365125"/>
            <a:ext cx="1971675" cy="5811838"/>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7/20/2024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452021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400"/>
            </a:lvl1pPr>
          </a:lstStyle>
          <a:p>
            <a:r>
              <a:rPr lang="en-US"/>
              <a:t>Click to edit Master title style</a:t>
            </a:r>
            <a:endParaRPr lang="en-IN"/>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37818" indent="0" algn="ctr">
              <a:buNone/>
              <a:defRPr sz="1500"/>
            </a:lvl2pPr>
            <a:lvl3pPr marL="675638" indent="0" algn="ctr">
              <a:buNone/>
              <a:defRPr sz="1300"/>
            </a:lvl3pPr>
            <a:lvl4pPr marL="1013454" indent="0" algn="ctr">
              <a:buNone/>
              <a:defRPr sz="1200"/>
            </a:lvl4pPr>
            <a:lvl5pPr marL="1351274" indent="0" algn="ctr">
              <a:buNone/>
              <a:defRPr sz="1200"/>
            </a:lvl5pPr>
            <a:lvl6pPr marL="1689091" indent="0" algn="ctr">
              <a:buNone/>
              <a:defRPr sz="1200"/>
            </a:lvl6pPr>
            <a:lvl7pPr marL="2026910" indent="0" algn="ctr">
              <a:buNone/>
              <a:defRPr sz="1200"/>
            </a:lvl7pPr>
            <a:lvl8pPr marL="2364725" indent="0" algn="ctr">
              <a:buNone/>
              <a:defRPr sz="1200"/>
            </a:lvl8pPr>
            <a:lvl9pPr marL="2702547" indent="0" algn="ctr">
              <a:buNone/>
              <a:defRPr sz="1200"/>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7/20/2024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361050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7/20/2024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42951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7" y="1709742"/>
            <a:ext cx="7886700" cy="2852737"/>
          </a:xfrm>
        </p:spPr>
        <p:txBody>
          <a:bodyPr anchor="b"/>
          <a:lstStyle>
            <a:lvl1pPr>
              <a:defRPr sz="4400"/>
            </a:lvl1pPr>
          </a:lstStyle>
          <a:p>
            <a:r>
              <a:rPr lang="en-US"/>
              <a:t>Click to edit Master title style</a:t>
            </a:r>
            <a:endParaRPr lang="en-IN"/>
          </a:p>
        </p:txBody>
      </p:sp>
      <p:sp>
        <p:nvSpPr>
          <p:cNvPr id="3" name="Text Placeholder 2"/>
          <p:cNvSpPr>
            <a:spLocks noGrp="1"/>
          </p:cNvSpPr>
          <p:nvPr>
            <p:ph type="body" idx="1"/>
          </p:nvPr>
        </p:nvSpPr>
        <p:spPr>
          <a:xfrm>
            <a:off x="623887" y="4589464"/>
            <a:ext cx="7886700" cy="1500187"/>
          </a:xfrm>
        </p:spPr>
        <p:txBody>
          <a:bodyPr/>
          <a:lstStyle>
            <a:lvl1pPr marL="0" indent="0">
              <a:buNone/>
              <a:defRPr sz="1800">
                <a:solidFill>
                  <a:schemeClr val="tx1">
                    <a:tint val="75000"/>
                  </a:schemeClr>
                </a:solidFill>
              </a:defRPr>
            </a:lvl1pPr>
            <a:lvl2pPr marL="337818" indent="0">
              <a:buNone/>
              <a:defRPr sz="1500">
                <a:solidFill>
                  <a:schemeClr val="tx1">
                    <a:tint val="75000"/>
                  </a:schemeClr>
                </a:solidFill>
              </a:defRPr>
            </a:lvl2pPr>
            <a:lvl3pPr marL="675638" indent="0">
              <a:buNone/>
              <a:defRPr sz="1300">
                <a:solidFill>
                  <a:schemeClr val="tx1">
                    <a:tint val="75000"/>
                  </a:schemeClr>
                </a:solidFill>
              </a:defRPr>
            </a:lvl3pPr>
            <a:lvl4pPr marL="1013454" indent="0">
              <a:buNone/>
              <a:defRPr sz="1200">
                <a:solidFill>
                  <a:schemeClr val="tx1">
                    <a:tint val="75000"/>
                  </a:schemeClr>
                </a:solidFill>
              </a:defRPr>
            </a:lvl4pPr>
            <a:lvl5pPr marL="1351274" indent="0">
              <a:buNone/>
              <a:defRPr sz="1200">
                <a:solidFill>
                  <a:schemeClr val="tx1">
                    <a:tint val="75000"/>
                  </a:schemeClr>
                </a:solidFill>
              </a:defRPr>
            </a:lvl5pPr>
            <a:lvl6pPr marL="1689091" indent="0">
              <a:buNone/>
              <a:defRPr sz="1200">
                <a:solidFill>
                  <a:schemeClr val="tx1">
                    <a:tint val="75000"/>
                  </a:schemeClr>
                </a:solidFill>
              </a:defRPr>
            </a:lvl6pPr>
            <a:lvl7pPr marL="2026910" indent="0">
              <a:buNone/>
              <a:defRPr sz="1200">
                <a:solidFill>
                  <a:schemeClr val="tx1">
                    <a:tint val="75000"/>
                  </a:schemeClr>
                </a:solidFill>
              </a:defRPr>
            </a:lvl7pPr>
            <a:lvl8pPr marL="2364725" indent="0">
              <a:buNone/>
              <a:defRPr sz="1200">
                <a:solidFill>
                  <a:schemeClr val="tx1">
                    <a:tint val="75000"/>
                  </a:schemeClr>
                </a:solidFill>
              </a:defRPr>
            </a:lvl8pPr>
            <a:lvl9pPr marL="2702547"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7/20/2024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191950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7/20/2024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011531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43"/>
            <a:ext cx="7886700" cy="1325563"/>
          </a:xfrm>
        </p:spPr>
        <p:txBody>
          <a:bodyPr/>
          <a:lstStyle/>
          <a:p>
            <a:r>
              <a:rPr lang="en-US"/>
              <a:t>Click to edit Master title style</a:t>
            </a:r>
            <a:endParaRPr lang="en-IN"/>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37818" indent="0">
              <a:buNone/>
              <a:defRPr sz="1500" b="1"/>
            </a:lvl2pPr>
            <a:lvl3pPr marL="675638" indent="0">
              <a:buNone/>
              <a:defRPr sz="1300" b="1"/>
            </a:lvl3pPr>
            <a:lvl4pPr marL="1013454" indent="0">
              <a:buNone/>
              <a:defRPr sz="1200" b="1"/>
            </a:lvl4pPr>
            <a:lvl5pPr marL="1351274" indent="0">
              <a:buNone/>
              <a:defRPr sz="1200" b="1"/>
            </a:lvl5pPr>
            <a:lvl6pPr marL="1689091" indent="0">
              <a:buNone/>
              <a:defRPr sz="1200" b="1"/>
            </a:lvl6pPr>
            <a:lvl7pPr marL="2026910" indent="0">
              <a:buNone/>
              <a:defRPr sz="1200" b="1"/>
            </a:lvl7pPr>
            <a:lvl8pPr marL="2364725" indent="0">
              <a:buNone/>
              <a:defRPr sz="1200" b="1"/>
            </a:lvl8pPr>
            <a:lvl9pPr marL="2702547"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4629155" y="1681163"/>
            <a:ext cx="3887391" cy="823912"/>
          </a:xfrm>
        </p:spPr>
        <p:txBody>
          <a:bodyPr anchor="b"/>
          <a:lstStyle>
            <a:lvl1pPr marL="0" indent="0">
              <a:buNone/>
              <a:defRPr sz="1800" b="1"/>
            </a:lvl1pPr>
            <a:lvl2pPr marL="337818" indent="0">
              <a:buNone/>
              <a:defRPr sz="1500" b="1"/>
            </a:lvl2pPr>
            <a:lvl3pPr marL="675638" indent="0">
              <a:buNone/>
              <a:defRPr sz="1300" b="1"/>
            </a:lvl3pPr>
            <a:lvl4pPr marL="1013454" indent="0">
              <a:buNone/>
              <a:defRPr sz="1200" b="1"/>
            </a:lvl4pPr>
            <a:lvl5pPr marL="1351274" indent="0">
              <a:buNone/>
              <a:defRPr sz="1200" b="1"/>
            </a:lvl5pPr>
            <a:lvl6pPr marL="1689091" indent="0">
              <a:buNone/>
              <a:defRPr sz="1200" b="1"/>
            </a:lvl6pPr>
            <a:lvl7pPr marL="2026910" indent="0">
              <a:buNone/>
              <a:defRPr sz="1200" b="1"/>
            </a:lvl7pPr>
            <a:lvl8pPr marL="2364725" indent="0">
              <a:buNone/>
              <a:defRPr sz="1200" b="1"/>
            </a:lvl8pPr>
            <a:lvl9pPr marL="2702547"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5"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7/20/2024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IN">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904493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7/20/2024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IN">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925572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7/20/2024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IN">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27916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869"/>
            <a:ext cx="7886700" cy="2852737"/>
          </a:xfrm>
        </p:spPr>
        <p:txBody>
          <a:bodyPr anchor="b"/>
          <a:lstStyle>
            <a:lvl1pPr>
              <a:defRPr sz="6000"/>
            </a:lvl1pPr>
          </a:lstStyle>
          <a:p>
            <a:r>
              <a:rPr lang="en-US"/>
              <a:t>Click to edit Master title style</a:t>
            </a:r>
            <a:endParaRPr lang="en-IN"/>
          </a:p>
        </p:txBody>
      </p:sp>
      <p:sp>
        <p:nvSpPr>
          <p:cNvPr id="3" name="Text Placeholder 2"/>
          <p:cNvSpPr>
            <a:spLocks noGrp="1"/>
          </p:cNvSpPr>
          <p:nvPr>
            <p:ph type="body" idx="1"/>
          </p:nvPr>
        </p:nvSpPr>
        <p:spPr>
          <a:xfrm>
            <a:off x="623888" y="4589592"/>
            <a:ext cx="7886700" cy="1500187"/>
          </a:xfrm>
        </p:spPr>
        <p:txBody>
          <a:bodyPr/>
          <a:lstStyle>
            <a:lvl1pPr marL="0" indent="0">
              <a:buNone/>
              <a:defRPr sz="2400">
                <a:solidFill>
                  <a:schemeClr val="tx1">
                    <a:tint val="75000"/>
                  </a:schemeClr>
                </a:solidFill>
              </a:defRPr>
            </a:lvl1pPr>
            <a:lvl2pPr marL="439477" indent="0">
              <a:buNone/>
              <a:defRPr sz="2000">
                <a:solidFill>
                  <a:schemeClr val="tx1">
                    <a:tint val="75000"/>
                  </a:schemeClr>
                </a:solidFill>
              </a:defRPr>
            </a:lvl2pPr>
            <a:lvl3pPr marL="878975" indent="0">
              <a:buNone/>
              <a:defRPr sz="1800">
                <a:solidFill>
                  <a:schemeClr val="tx1">
                    <a:tint val="75000"/>
                  </a:schemeClr>
                </a:solidFill>
              </a:defRPr>
            </a:lvl3pPr>
            <a:lvl4pPr marL="1318450" indent="0">
              <a:buNone/>
              <a:defRPr sz="1600">
                <a:solidFill>
                  <a:schemeClr val="tx1">
                    <a:tint val="75000"/>
                  </a:schemeClr>
                </a:solidFill>
              </a:defRPr>
            </a:lvl4pPr>
            <a:lvl5pPr marL="1757938" indent="0">
              <a:buNone/>
              <a:defRPr sz="1600">
                <a:solidFill>
                  <a:schemeClr val="tx1">
                    <a:tint val="75000"/>
                  </a:schemeClr>
                </a:solidFill>
              </a:defRPr>
            </a:lvl5pPr>
            <a:lvl6pPr marL="2197409" indent="0">
              <a:buNone/>
              <a:defRPr sz="1600">
                <a:solidFill>
                  <a:schemeClr val="tx1">
                    <a:tint val="75000"/>
                  </a:schemeClr>
                </a:solidFill>
              </a:defRPr>
            </a:lvl6pPr>
            <a:lvl7pPr marL="2636905" indent="0">
              <a:buNone/>
              <a:defRPr sz="1600">
                <a:solidFill>
                  <a:schemeClr val="tx1">
                    <a:tint val="75000"/>
                  </a:schemeClr>
                </a:solidFill>
              </a:defRPr>
            </a:lvl7pPr>
            <a:lvl8pPr marL="3076388" indent="0">
              <a:buNone/>
              <a:defRPr sz="1600">
                <a:solidFill>
                  <a:schemeClr val="tx1">
                    <a:tint val="75000"/>
                  </a:schemeClr>
                </a:solidFill>
              </a:defRPr>
            </a:lvl8pPr>
            <a:lvl9pPr marL="3515871"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E2E5C0D-EA8F-4856-9B62-DBCE2E48B6F3}" type="datetimeFigureOut">
              <a:rPr lang="en-IN" smtClean="0">
                <a:solidFill>
                  <a:prstClr val="black">
                    <a:tint val="75000"/>
                  </a:prstClr>
                </a:solidFill>
              </a:rPr>
              <a:pPr/>
              <a:t>20-07-2024</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0E30A798-D877-4F1D-B779-D2FFFB2BBA39}"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447702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IN"/>
          </a:p>
        </p:txBody>
      </p:sp>
      <p:sp>
        <p:nvSpPr>
          <p:cNvPr id="3" name="Content Placeholder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37818" indent="0">
              <a:buNone/>
              <a:defRPr sz="1000"/>
            </a:lvl2pPr>
            <a:lvl3pPr marL="675638" indent="0">
              <a:buNone/>
              <a:defRPr sz="900"/>
            </a:lvl3pPr>
            <a:lvl4pPr marL="1013454" indent="0">
              <a:buNone/>
              <a:defRPr sz="700"/>
            </a:lvl4pPr>
            <a:lvl5pPr marL="1351274" indent="0">
              <a:buNone/>
              <a:defRPr sz="700"/>
            </a:lvl5pPr>
            <a:lvl6pPr marL="1689091" indent="0">
              <a:buNone/>
              <a:defRPr sz="700"/>
            </a:lvl6pPr>
            <a:lvl7pPr marL="2026910" indent="0">
              <a:buNone/>
              <a:defRPr sz="700"/>
            </a:lvl7pPr>
            <a:lvl8pPr marL="2364725" indent="0">
              <a:buNone/>
              <a:defRPr sz="700"/>
            </a:lvl8pPr>
            <a:lvl9pPr marL="2702547" indent="0">
              <a:buNone/>
              <a:defRPr sz="7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7/20/2024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332524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IN"/>
          </a:p>
        </p:txBody>
      </p:sp>
      <p:sp>
        <p:nvSpPr>
          <p:cNvPr id="3" name="Picture Placeholder 2"/>
          <p:cNvSpPr>
            <a:spLocks noGrp="1"/>
          </p:cNvSpPr>
          <p:nvPr>
            <p:ph type="pic" idx="1"/>
          </p:nvPr>
        </p:nvSpPr>
        <p:spPr>
          <a:xfrm>
            <a:off x="3887391" y="987425"/>
            <a:ext cx="4629150" cy="4873625"/>
          </a:xfrm>
        </p:spPr>
        <p:txBody>
          <a:bodyPr/>
          <a:lstStyle>
            <a:lvl1pPr marL="0" indent="0">
              <a:buNone/>
              <a:defRPr sz="2400"/>
            </a:lvl1pPr>
            <a:lvl2pPr marL="337818" indent="0">
              <a:buNone/>
              <a:defRPr sz="2100"/>
            </a:lvl2pPr>
            <a:lvl3pPr marL="675638" indent="0">
              <a:buNone/>
              <a:defRPr sz="1800"/>
            </a:lvl3pPr>
            <a:lvl4pPr marL="1013454" indent="0">
              <a:buNone/>
              <a:defRPr sz="1500"/>
            </a:lvl4pPr>
            <a:lvl5pPr marL="1351274" indent="0">
              <a:buNone/>
              <a:defRPr sz="1500"/>
            </a:lvl5pPr>
            <a:lvl6pPr marL="1689091" indent="0">
              <a:buNone/>
              <a:defRPr sz="1500"/>
            </a:lvl6pPr>
            <a:lvl7pPr marL="2026910" indent="0">
              <a:buNone/>
              <a:defRPr sz="1500"/>
            </a:lvl7pPr>
            <a:lvl8pPr marL="2364725" indent="0">
              <a:buNone/>
              <a:defRPr sz="1500"/>
            </a:lvl8pPr>
            <a:lvl9pPr marL="2702547" indent="0">
              <a:buNone/>
              <a:defRPr sz="1500"/>
            </a:lvl9pPr>
          </a:lstStyle>
          <a:p>
            <a:endParaRPr lang="en-IN"/>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37818" indent="0">
              <a:buNone/>
              <a:defRPr sz="1000"/>
            </a:lvl2pPr>
            <a:lvl3pPr marL="675638" indent="0">
              <a:buNone/>
              <a:defRPr sz="900"/>
            </a:lvl3pPr>
            <a:lvl4pPr marL="1013454" indent="0">
              <a:buNone/>
              <a:defRPr sz="700"/>
            </a:lvl4pPr>
            <a:lvl5pPr marL="1351274" indent="0">
              <a:buNone/>
              <a:defRPr sz="700"/>
            </a:lvl5pPr>
            <a:lvl6pPr marL="1689091" indent="0">
              <a:buNone/>
              <a:defRPr sz="700"/>
            </a:lvl6pPr>
            <a:lvl7pPr marL="2026910" indent="0">
              <a:buNone/>
              <a:defRPr sz="700"/>
            </a:lvl7pPr>
            <a:lvl8pPr marL="2364725" indent="0">
              <a:buNone/>
              <a:defRPr sz="700"/>
            </a:lvl8pPr>
            <a:lvl9pPr marL="2702547" indent="0">
              <a:buNone/>
              <a:defRPr sz="7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7/20/2024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306610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7/20/2024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802454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92" y="365125"/>
            <a:ext cx="1971675" cy="5811838"/>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7/20/2024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317220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400"/>
            </a:lvl1pPr>
          </a:lstStyle>
          <a:p>
            <a:r>
              <a:rPr lang="en-US"/>
              <a:t>Click to edit Master title style</a:t>
            </a:r>
            <a:endParaRPr lang="en-IN"/>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38490" indent="0" algn="ctr">
              <a:buNone/>
              <a:defRPr sz="1500"/>
            </a:lvl2pPr>
            <a:lvl3pPr marL="676981" indent="0" algn="ctr">
              <a:buNone/>
              <a:defRPr sz="1300"/>
            </a:lvl3pPr>
            <a:lvl4pPr marL="1015471" indent="0" algn="ctr">
              <a:buNone/>
              <a:defRPr sz="1200"/>
            </a:lvl4pPr>
            <a:lvl5pPr marL="1353961" indent="0" algn="ctr">
              <a:buNone/>
              <a:defRPr sz="1200"/>
            </a:lvl5pPr>
            <a:lvl6pPr marL="1692452" indent="0" algn="ctr">
              <a:buNone/>
              <a:defRPr sz="1200"/>
            </a:lvl6pPr>
            <a:lvl7pPr marL="2030942" indent="0" algn="ctr">
              <a:buNone/>
              <a:defRPr sz="1200"/>
            </a:lvl7pPr>
            <a:lvl8pPr marL="2369432" indent="0" algn="ctr">
              <a:buNone/>
              <a:defRPr sz="1200"/>
            </a:lvl8pPr>
            <a:lvl9pPr marL="2707922" indent="0" algn="ctr">
              <a:buNone/>
              <a:defRPr sz="1200"/>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7/20/2024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923478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7/20/2024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425938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7" y="1709739"/>
            <a:ext cx="7886700" cy="2852737"/>
          </a:xfrm>
        </p:spPr>
        <p:txBody>
          <a:bodyPr anchor="b"/>
          <a:lstStyle>
            <a:lvl1pPr>
              <a:defRPr sz="4400"/>
            </a:lvl1pPr>
          </a:lstStyle>
          <a:p>
            <a:r>
              <a:rPr lang="en-US"/>
              <a:t>Click to edit Master title style</a:t>
            </a:r>
            <a:endParaRPr lang="en-IN"/>
          </a:p>
        </p:txBody>
      </p:sp>
      <p:sp>
        <p:nvSpPr>
          <p:cNvPr id="3" name="Text Placeholder 2"/>
          <p:cNvSpPr>
            <a:spLocks noGrp="1"/>
          </p:cNvSpPr>
          <p:nvPr>
            <p:ph type="body" idx="1"/>
          </p:nvPr>
        </p:nvSpPr>
        <p:spPr>
          <a:xfrm>
            <a:off x="623887" y="4589464"/>
            <a:ext cx="7886700" cy="1500187"/>
          </a:xfrm>
        </p:spPr>
        <p:txBody>
          <a:bodyPr/>
          <a:lstStyle>
            <a:lvl1pPr marL="0" indent="0">
              <a:buNone/>
              <a:defRPr sz="1800">
                <a:solidFill>
                  <a:schemeClr val="tx1">
                    <a:tint val="75000"/>
                  </a:schemeClr>
                </a:solidFill>
              </a:defRPr>
            </a:lvl1pPr>
            <a:lvl2pPr marL="338490" indent="0">
              <a:buNone/>
              <a:defRPr sz="1500">
                <a:solidFill>
                  <a:schemeClr val="tx1">
                    <a:tint val="75000"/>
                  </a:schemeClr>
                </a:solidFill>
              </a:defRPr>
            </a:lvl2pPr>
            <a:lvl3pPr marL="676981" indent="0">
              <a:buNone/>
              <a:defRPr sz="1300">
                <a:solidFill>
                  <a:schemeClr val="tx1">
                    <a:tint val="75000"/>
                  </a:schemeClr>
                </a:solidFill>
              </a:defRPr>
            </a:lvl3pPr>
            <a:lvl4pPr marL="1015471" indent="0">
              <a:buNone/>
              <a:defRPr sz="1200">
                <a:solidFill>
                  <a:schemeClr val="tx1">
                    <a:tint val="75000"/>
                  </a:schemeClr>
                </a:solidFill>
              </a:defRPr>
            </a:lvl4pPr>
            <a:lvl5pPr marL="1353961" indent="0">
              <a:buNone/>
              <a:defRPr sz="1200">
                <a:solidFill>
                  <a:schemeClr val="tx1">
                    <a:tint val="75000"/>
                  </a:schemeClr>
                </a:solidFill>
              </a:defRPr>
            </a:lvl5pPr>
            <a:lvl6pPr marL="1692452" indent="0">
              <a:buNone/>
              <a:defRPr sz="1200">
                <a:solidFill>
                  <a:schemeClr val="tx1">
                    <a:tint val="75000"/>
                  </a:schemeClr>
                </a:solidFill>
              </a:defRPr>
            </a:lvl6pPr>
            <a:lvl7pPr marL="2030942" indent="0">
              <a:buNone/>
              <a:defRPr sz="1200">
                <a:solidFill>
                  <a:schemeClr val="tx1">
                    <a:tint val="75000"/>
                  </a:schemeClr>
                </a:solidFill>
              </a:defRPr>
            </a:lvl7pPr>
            <a:lvl8pPr marL="2369432" indent="0">
              <a:buNone/>
              <a:defRPr sz="1200">
                <a:solidFill>
                  <a:schemeClr val="tx1">
                    <a:tint val="75000"/>
                  </a:schemeClr>
                </a:solidFill>
              </a:defRPr>
            </a:lvl8pPr>
            <a:lvl9pPr marL="2707922"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7/20/2024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922883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7/20/2024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987665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IN"/>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38490" indent="0">
              <a:buNone/>
              <a:defRPr sz="1500" b="1"/>
            </a:lvl2pPr>
            <a:lvl3pPr marL="676981" indent="0">
              <a:buNone/>
              <a:defRPr sz="1300" b="1"/>
            </a:lvl3pPr>
            <a:lvl4pPr marL="1015471" indent="0">
              <a:buNone/>
              <a:defRPr sz="1200" b="1"/>
            </a:lvl4pPr>
            <a:lvl5pPr marL="1353961" indent="0">
              <a:buNone/>
              <a:defRPr sz="1200" b="1"/>
            </a:lvl5pPr>
            <a:lvl6pPr marL="1692452" indent="0">
              <a:buNone/>
              <a:defRPr sz="1200" b="1"/>
            </a:lvl6pPr>
            <a:lvl7pPr marL="2030942" indent="0">
              <a:buNone/>
              <a:defRPr sz="1200" b="1"/>
            </a:lvl7pPr>
            <a:lvl8pPr marL="2369432" indent="0">
              <a:buNone/>
              <a:defRPr sz="1200" b="1"/>
            </a:lvl8pPr>
            <a:lvl9pPr marL="2707922"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38490" indent="0">
              <a:buNone/>
              <a:defRPr sz="1500" b="1"/>
            </a:lvl2pPr>
            <a:lvl3pPr marL="676981" indent="0">
              <a:buNone/>
              <a:defRPr sz="1300" b="1"/>
            </a:lvl3pPr>
            <a:lvl4pPr marL="1015471" indent="0">
              <a:buNone/>
              <a:defRPr sz="1200" b="1"/>
            </a:lvl4pPr>
            <a:lvl5pPr marL="1353961" indent="0">
              <a:buNone/>
              <a:defRPr sz="1200" b="1"/>
            </a:lvl5pPr>
            <a:lvl6pPr marL="1692452" indent="0">
              <a:buNone/>
              <a:defRPr sz="1200" b="1"/>
            </a:lvl6pPr>
            <a:lvl7pPr marL="2030942" indent="0">
              <a:buNone/>
              <a:defRPr sz="1200" b="1"/>
            </a:lvl7pPr>
            <a:lvl8pPr marL="2369432" indent="0">
              <a:buNone/>
              <a:defRPr sz="1200" b="1"/>
            </a:lvl8pPr>
            <a:lvl9pPr marL="2707922"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7/20/2024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IN">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714435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7/20/2024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IN">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4060659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fld id="{AE2E5C0D-EA8F-4856-9B62-DBCE2E48B6F3}" type="datetimeFigureOut">
              <a:rPr lang="en-IN" smtClean="0">
                <a:solidFill>
                  <a:prstClr val="black">
                    <a:tint val="75000"/>
                  </a:prstClr>
                </a:solidFill>
              </a:rPr>
              <a:pPr/>
              <a:t>20-07-2024</a:t>
            </a:fld>
            <a:endParaRPr lang="en-IN">
              <a:solidFill>
                <a:prstClr val="black">
                  <a:tint val="75000"/>
                </a:prstClr>
              </a:solidFill>
            </a:endParaRPr>
          </a:p>
        </p:txBody>
      </p:sp>
      <p:sp>
        <p:nvSpPr>
          <p:cNvPr id="6" name="Footer Placeholder 5"/>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p:cNvSpPr>
            <a:spLocks noGrp="1"/>
          </p:cNvSpPr>
          <p:nvPr>
            <p:ph type="sldNum" sz="quarter" idx="12"/>
          </p:nvPr>
        </p:nvSpPr>
        <p:spPr/>
        <p:txBody>
          <a:bodyPr/>
          <a:lstStyle/>
          <a:p>
            <a:fld id="{0E30A798-D877-4F1D-B779-D2FFFB2BBA39}"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4287440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7/20/2024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IN">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734504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IN"/>
          </a:p>
        </p:txBody>
      </p:sp>
      <p:sp>
        <p:nvSpPr>
          <p:cNvPr id="3" name="Content Placeholder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38490" indent="0">
              <a:buNone/>
              <a:defRPr sz="1000"/>
            </a:lvl2pPr>
            <a:lvl3pPr marL="676981" indent="0">
              <a:buNone/>
              <a:defRPr sz="900"/>
            </a:lvl3pPr>
            <a:lvl4pPr marL="1015471" indent="0">
              <a:buNone/>
              <a:defRPr sz="700"/>
            </a:lvl4pPr>
            <a:lvl5pPr marL="1353961" indent="0">
              <a:buNone/>
              <a:defRPr sz="700"/>
            </a:lvl5pPr>
            <a:lvl6pPr marL="1692452" indent="0">
              <a:buNone/>
              <a:defRPr sz="700"/>
            </a:lvl6pPr>
            <a:lvl7pPr marL="2030942" indent="0">
              <a:buNone/>
              <a:defRPr sz="700"/>
            </a:lvl7pPr>
            <a:lvl8pPr marL="2369432" indent="0">
              <a:buNone/>
              <a:defRPr sz="700"/>
            </a:lvl8pPr>
            <a:lvl9pPr marL="2707922" indent="0">
              <a:buNone/>
              <a:defRPr sz="7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7/20/2024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966537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IN"/>
          </a:p>
        </p:txBody>
      </p:sp>
      <p:sp>
        <p:nvSpPr>
          <p:cNvPr id="3" name="Picture Placeholder 2"/>
          <p:cNvSpPr>
            <a:spLocks noGrp="1"/>
          </p:cNvSpPr>
          <p:nvPr>
            <p:ph type="pic" idx="1"/>
          </p:nvPr>
        </p:nvSpPr>
        <p:spPr>
          <a:xfrm>
            <a:off x="3887391" y="987425"/>
            <a:ext cx="4629150" cy="4873625"/>
          </a:xfrm>
        </p:spPr>
        <p:txBody>
          <a:bodyPr/>
          <a:lstStyle>
            <a:lvl1pPr marL="0" indent="0">
              <a:buNone/>
              <a:defRPr sz="2400"/>
            </a:lvl1pPr>
            <a:lvl2pPr marL="338490" indent="0">
              <a:buNone/>
              <a:defRPr sz="2100"/>
            </a:lvl2pPr>
            <a:lvl3pPr marL="676981" indent="0">
              <a:buNone/>
              <a:defRPr sz="1800"/>
            </a:lvl3pPr>
            <a:lvl4pPr marL="1015471" indent="0">
              <a:buNone/>
              <a:defRPr sz="1500"/>
            </a:lvl4pPr>
            <a:lvl5pPr marL="1353961" indent="0">
              <a:buNone/>
              <a:defRPr sz="1500"/>
            </a:lvl5pPr>
            <a:lvl6pPr marL="1692452" indent="0">
              <a:buNone/>
              <a:defRPr sz="1500"/>
            </a:lvl6pPr>
            <a:lvl7pPr marL="2030942" indent="0">
              <a:buNone/>
              <a:defRPr sz="1500"/>
            </a:lvl7pPr>
            <a:lvl8pPr marL="2369432" indent="0">
              <a:buNone/>
              <a:defRPr sz="1500"/>
            </a:lvl8pPr>
            <a:lvl9pPr marL="2707922" indent="0">
              <a:buNone/>
              <a:defRPr sz="1500"/>
            </a:lvl9pPr>
          </a:lstStyle>
          <a:p>
            <a:endParaRPr lang="en-IN"/>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38490" indent="0">
              <a:buNone/>
              <a:defRPr sz="1000"/>
            </a:lvl2pPr>
            <a:lvl3pPr marL="676981" indent="0">
              <a:buNone/>
              <a:defRPr sz="900"/>
            </a:lvl3pPr>
            <a:lvl4pPr marL="1015471" indent="0">
              <a:buNone/>
              <a:defRPr sz="700"/>
            </a:lvl4pPr>
            <a:lvl5pPr marL="1353961" indent="0">
              <a:buNone/>
              <a:defRPr sz="700"/>
            </a:lvl5pPr>
            <a:lvl6pPr marL="1692452" indent="0">
              <a:buNone/>
              <a:defRPr sz="700"/>
            </a:lvl6pPr>
            <a:lvl7pPr marL="2030942" indent="0">
              <a:buNone/>
              <a:defRPr sz="700"/>
            </a:lvl7pPr>
            <a:lvl8pPr marL="2369432" indent="0">
              <a:buNone/>
              <a:defRPr sz="700"/>
            </a:lvl8pPr>
            <a:lvl9pPr marL="2707922" indent="0">
              <a:buNone/>
              <a:defRPr sz="7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7/20/2024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50005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7/20/2024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946557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7/20/2024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740875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470"/>
            <a:ext cx="7886700" cy="1325563"/>
          </a:xfrm>
        </p:spPr>
        <p:txBody>
          <a:bodyPr/>
          <a:lstStyle/>
          <a:p>
            <a:r>
              <a:rPr lang="en-US"/>
              <a:t>Click to edit Master title style</a:t>
            </a:r>
            <a:endParaRPr lang="en-IN"/>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39477" indent="0">
              <a:buNone/>
              <a:defRPr sz="2000" b="1"/>
            </a:lvl2pPr>
            <a:lvl3pPr marL="878975" indent="0">
              <a:buNone/>
              <a:defRPr sz="1800" b="1"/>
            </a:lvl3pPr>
            <a:lvl4pPr marL="1318450" indent="0">
              <a:buNone/>
              <a:defRPr sz="1600" b="1"/>
            </a:lvl4pPr>
            <a:lvl5pPr marL="1757938" indent="0">
              <a:buNone/>
              <a:defRPr sz="1600" b="1"/>
            </a:lvl5pPr>
            <a:lvl6pPr marL="2197409" indent="0">
              <a:buNone/>
              <a:defRPr sz="1600" b="1"/>
            </a:lvl6pPr>
            <a:lvl7pPr marL="2636905" indent="0">
              <a:buNone/>
              <a:defRPr sz="1600" b="1"/>
            </a:lvl7pPr>
            <a:lvl8pPr marL="3076388" indent="0">
              <a:buNone/>
              <a:defRPr sz="1600" b="1"/>
            </a:lvl8pPr>
            <a:lvl9pPr marL="3515871"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4629155" y="1681163"/>
            <a:ext cx="3887391" cy="823912"/>
          </a:xfrm>
        </p:spPr>
        <p:txBody>
          <a:bodyPr anchor="b"/>
          <a:lstStyle>
            <a:lvl1pPr marL="0" indent="0">
              <a:buNone/>
              <a:defRPr sz="2400" b="1"/>
            </a:lvl1pPr>
            <a:lvl2pPr marL="439477" indent="0">
              <a:buNone/>
              <a:defRPr sz="2000" b="1"/>
            </a:lvl2pPr>
            <a:lvl3pPr marL="878975" indent="0">
              <a:buNone/>
              <a:defRPr sz="1800" b="1"/>
            </a:lvl3pPr>
            <a:lvl4pPr marL="1318450" indent="0">
              <a:buNone/>
              <a:defRPr sz="1600" b="1"/>
            </a:lvl4pPr>
            <a:lvl5pPr marL="1757938" indent="0">
              <a:buNone/>
              <a:defRPr sz="1600" b="1"/>
            </a:lvl5pPr>
            <a:lvl6pPr marL="2197409" indent="0">
              <a:buNone/>
              <a:defRPr sz="1600" b="1"/>
            </a:lvl6pPr>
            <a:lvl7pPr marL="2636905" indent="0">
              <a:buNone/>
              <a:defRPr sz="1600" b="1"/>
            </a:lvl7pPr>
            <a:lvl8pPr marL="3076388" indent="0">
              <a:buNone/>
              <a:defRPr sz="1600" b="1"/>
            </a:lvl8pPr>
            <a:lvl9pPr marL="3515871"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5"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fld id="{AE2E5C0D-EA8F-4856-9B62-DBCE2E48B6F3}" type="datetimeFigureOut">
              <a:rPr lang="en-IN" smtClean="0">
                <a:solidFill>
                  <a:prstClr val="black">
                    <a:tint val="75000"/>
                  </a:prstClr>
                </a:solidFill>
              </a:rPr>
              <a:pPr/>
              <a:t>20-07-2024</a:t>
            </a:fld>
            <a:endParaRPr lang="en-IN">
              <a:solidFill>
                <a:prstClr val="black">
                  <a:tint val="75000"/>
                </a:prstClr>
              </a:solidFill>
            </a:endParaRPr>
          </a:p>
        </p:txBody>
      </p:sp>
      <p:sp>
        <p:nvSpPr>
          <p:cNvPr id="8" name="Footer Placeholder 7"/>
          <p:cNvSpPr>
            <a:spLocks noGrp="1"/>
          </p:cNvSpPr>
          <p:nvPr>
            <p:ph type="ftr" sz="quarter" idx="11"/>
          </p:nvPr>
        </p:nvSpPr>
        <p:spPr/>
        <p:txBody>
          <a:bodyPr/>
          <a:lstStyle/>
          <a:p>
            <a:endParaRPr lang="en-IN">
              <a:solidFill>
                <a:prstClr val="black">
                  <a:tint val="75000"/>
                </a:prstClr>
              </a:solidFill>
            </a:endParaRPr>
          </a:p>
        </p:txBody>
      </p:sp>
      <p:sp>
        <p:nvSpPr>
          <p:cNvPr id="9" name="Slide Number Placeholder 8"/>
          <p:cNvSpPr>
            <a:spLocks noGrp="1"/>
          </p:cNvSpPr>
          <p:nvPr>
            <p:ph type="sldNum" sz="quarter" idx="12"/>
          </p:nvPr>
        </p:nvSpPr>
        <p:spPr/>
        <p:txBody>
          <a:bodyPr/>
          <a:lstStyle/>
          <a:p>
            <a:fld id="{0E30A798-D877-4F1D-B779-D2FFFB2BBA39}"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445872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AE2E5C0D-EA8F-4856-9B62-DBCE2E48B6F3}" type="datetimeFigureOut">
              <a:rPr lang="en-IN" smtClean="0">
                <a:solidFill>
                  <a:prstClr val="black">
                    <a:tint val="75000"/>
                  </a:prstClr>
                </a:solidFill>
              </a:rPr>
              <a:pPr/>
              <a:t>20-07-2024</a:t>
            </a:fld>
            <a:endParaRPr lang="en-IN">
              <a:solidFill>
                <a:prstClr val="black">
                  <a:tint val="75000"/>
                </a:prstClr>
              </a:solidFill>
            </a:endParaRPr>
          </a:p>
        </p:txBody>
      </p:sp>
      <p:sp>
        <p:nvSpPr>
          <p:cNvPr id="4" name="Footer Placeholder 3"/>
          <p:cNvSpPr>
            <a:spLocks noGrp="1"/>
          </p:cNvSpPr>
          <p:nvPr>
            <p:ph type="ftr" sz="quarter" idx="11"/>
          </p:nvPr>
        </p:nvSpPr>
        <p:spPr/>
        <p:txBody>
          <a:bodyPr/>
          <a:lstStyle/>
          <a:p>
            <a:endParaRPr lang="en-IN">
              <a:solidFill>
                <a:prstClr val="black">
                  <a:tint val="75000"/>
                </a:prstClr>
              </a:solidFill>
            </a:endParaRPr>
          </a:p>
        </p:txBody>
      </p:sp>
      <p:sp>
        <p:nvSpPr>
          <p:cNvPr id="5" name="Slide Number Placeholder 4"/>
          <p:cNvSpPr>
            <a:spLocks noGrp="1"/>
          </p:cNvSpPr>
          <p:nvPr>
            <p:ph type="sldNum" sz="quarter" idx="12"/>
          </p:nvPr>
        </p:nvSpPr>
        <p:spPr/>
        <p:txBody>
          <a:bodyPr/>
          <a:lstStyle/>
          <a:p>
            <a:fld id="{0E30A798-D877-4F1D-B779-D2FFFB2BBA39}"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26847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2E5C0D-EA8F-4856-9B62-DBCE2E48B6F3}" type="datetimeFigureOut">
              <a:rPr lang="en-IN" smtClean="0">
                <a:solidFill>
                  <a:prstClr val="black">
                    <a:tint val="75000"/>
                  </a:prstClr>
                </a:solidFill>
              </a:rPr>
              <a:pPr/>
              <a:t>20-07-2024</a:t>
            </a:fld>
            <a:endParaRPr lang="en-IN">
              <a:solidFill>
                <a:prstClr val="black">
                  <a:tint val="75000"/>
                </a:prstClr>
              </a:solidFill>
            </a:endParaRPr>
          </a:p>
        </p:txBody>
      </p:sp>
      <p:sp>
        <p:nvSpPr>
          <p:cNvPr id="3" name="Footer Placeholder 2"/>
          <p:cNvSpPr>
            <a:spLocks noGrp="1"/>
          </p:cNvSpPr>
          <p:nvPr>
            <p:ph type="ftr" sz="quarter" idx="11"/>
          </p:nvPr>
        </p:nvSpPr>
        <p:spPr/>
        <p:txBody>
          <a:bodyPr/>
          <a:lstStyle/>
          <a:p>
            <a:endParaRPr lang="en-IN">
              <a:solidFill>
                <a:prstClr val="black">
                  <a:tint val="75000"/>
                </a:prstClr>
              </a:solidFill>
            </a:endParaRPr>
          </a:p>
        </p:txBody>
      </p:sp>
      <p:sp>
        <p:nvSpPr>
          <p:cNvPr id="4" name="Slide Number Placeholder 3"/>
          <p:cNvSpPr>
            <a:spLocks noGrp="1"/>
          </p:cNvSpPr>
          <p:nvPr>
            <p:ph type="sldNum" sz="quarter" idx="12"/>
          </p:nvPr>
        </p:nvSpPr>
        <p:spPr/>
        <p:txBody>
          <a:bodyPr/>
          <a:lstStyle/>
          <a:p>
            <a:fld id="{0E30A798-D877-4F1D-B779-D2FFFB2BBA39}"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801779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a:t>Click to edit Master title style</a:t>
            </a:r>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1D8BD707-D9CF-40AE-B4C6-C98DA3205C09}" type="datetimeFigureOut">
              <a:rPr lang="en-US" smtClean="0">
                <a:solidFill>
                  <a:srgbClr val="FFF39D"/>
                </a:solidFill>
              </a:rPr>
              <a:pPr/>
              <a:t>7/20/2024</a:t>
            </a:fld>
            <a:endParaRPr lang="en-US">
              <a:solidFill>
                <a:srgbClr val="FFF39D"/>
              </a:solidFill>
            </a:endParaRPr>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solidFill>
                <a:srgbClr val="FFF39D"/>
              </a:solidFill>
            </a:endParaRPr>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87922" tIns="43965" rIns="87922" bIns="43965" anchor="ctr"/>
          <a:lstStyle/>
          <a:p>
            <a:pPr algn="ctr" defTabSz="878975"/>
            <a:endParaRPr lang="en-US">
              <a:solidFill>
                <a:prstClr val="white"/>
              </a:solidFill>
            </a:endParaRPr>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87922" tIns="43965" rIns="87922" bIns="43965" anchor="ctr"/>
          <a:lstStyle/>
          <a:p>
            <a:pPr algn="ctr" defTabSz="878975"/>
            <a:endParaRPr lang="en-US">
              <a:solidFill>
                <a:prstClr val="white"/>
              </a:solidFill>
            </a:endParaRPr>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87922" tIns="43965" rIns="87922" bIns="43965" anchor="ctr"/>
          <a:lstStyle/>
          <a:p>
            <a:pPr algn="ctr" defTabSz="878975"/>
            <a:endParaRPr lang="en-US">
              <a:solidFill>
                <a:prstClr val="white"/>
              </a:solidFill>
            </a:endParaRPr>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87922" tIns="43965" rIns="87922" bIns="43965" anchor="ctr"/>
          <a:lstStyle/>
          <a:p>
            <a:pPr algn="ctr" defTabSz="878975"/>
            <a:endParaRPr lang="en-US">
              <a:solidFill>
                <a:prstClr val="white"/>
              </a:solidFill>
            </a:endParaRPr>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87922" tIns="43965" rIns="87922" bIns="43965" anchor="t" compatLnSpc="1"/>
          <a:lstStyle/>
          <a:p>
            <a:pPr defTabSz="878975"/>
            <a:endParaRPr lang="en-US">
              <a:solidFill>
                <a:prstClr val="white"/>
              </a:solidFill>
            </a:endParaRPr>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87922" tIns="43965" rIns="87922" bIns="43965" anchor="t" compatLnSpc="1"/>
          <a:lstStyle/>
          <a:p>
            <a:pPr defTabSz="878975"/>
            <a:endParaRPr lang="en-US">
              <a:solidFill>
                <a:prstClr val="white"/>
              </a:solidFill>
            </a:endParaRPr>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87922" tIns="43965" rIns="87922" bIns="43965" anchor="t" compatLnSpc="1"/>
          <a:lstStyle/>
          <a:p>
            <a:pPr defTabSz="878975"/>
            <a:endParaRPr lang="en-US">
              <a:solidFill>
                <a:prstClr val="white"/>
              </a:solidFill>
            </a:endParaRPr>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87922" tIns="43965" rIns="87922" bIns="43965" anchor="t" compatLnSpc="1"/>
          <a:lstStyle/>
          <a:p>
            <a:pPr defTabSz="878975"/>
            <a:endParaRPr lang="en-US">
              <a:solidFill>
                <a:prstClr val="white"/>
              </a:solidFill>
            </a:endParaRPr>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87922" tIns="43965" rIns="87922" bIns="43965" anchor="t" compatLnSpc="1"/>
          <a:lstStyle/>
          <a:p>
            <a:pPr defTabSz="878975"/>
            <a:endParaRPr lang="en-US">
              <a:solidFill>
                <a:prstClr val="white"/>
              </a:solidFill>
            </a:endParaRPr>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87922" tIns="43965" rIns="87922" bIns="43965" anchor="ctr"/>
          <a:lstStyle/>
          <a:p>
            <a:pPr algn="ctr" defTabSz="878975"/>
            <a:endParaRPr lang="en-US" dirty="0">
              <a:solidFill>
                <a:prstClr val="white"/>
              </a:solidFill>
            </a:endParaRPr>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87922" tIns="43965" rIns="87922" bIns="43965" anchor="ctr"/>
          <a:lstStyle/>
          <a:p>
            <a:pPr algn="ctr" defTabSz="878975"/>
            <a:endParaRPr lang="en-US" dirty="0">
              <a:solidFill>
                <a:prstClr val="white"/>
              </a:solidFill>
            </a:endParaRPr>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87922" tIns="43965" rIns="87922" bIns="43965" anchor="ctr"/>
          <a:lstStyle/>
          <a:p>
            <a:pPr algn="ctr" defTabSz="878975"/>
            <a:endParaRPr lang="en-US" dirty="0">
              <a:solidFill>
                <a:prstClr val="white"/>
              </a:solidFill>
            </a:endParaRPr>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87922" tIns="43965" rIns="87922" bIns="43965" anchor="ctr"/>
          <a:lstStyle/>
          <a:p>
            <a:pPr algn="ctr" defTabSz="878975"/>
            <a:endParaRPr lang="en-US" dirty="0">
              <a:solidFill>
                <a:prstClr val="white"/>
              </a:solidFill>
            </a:endParaRPr>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87922" tIns="43965" rIns="87922" bIns="43965" anchor="ctr"/>
          <a:lstStyle/>
          <a:p>
            <a:pPr algn="ctr" defTabSz="878975"/>
            <a:endParaRPr lang="en-US" dirty="0">
              <a:solidFill>
                <a:prstClr val="white"/>
              </a:solidFill>
            </a:endParaRPr>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87922" tIns="43965" rIns="87922" bIns="43965" anchor="ctr"/>
          <a:lstStyle/>
          <a:p>
            <a:pPr algn="ctr" defTabSz="878975"/>
            <a:endParaRPr lang="en-US" dirty="0">
              <a:solidFill>
                <a:prstClr val="white"/>
              </a:solidFill>
            </a:endParaRPr>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87922" tIns="43965" rIns="87922" bIns="43965" anchor="t" compatLnSpc="1"/>
          <a:lstStyle/>
          <a:p>
            <a:pPr defTabSz="878975"/>
            <a:endParaRPr lang="en-US">
              <a:solidFill>
                <a:prstClr val="white"/>
              </a:solidFill>
            </a:endParaRPr>
          </a:p>
        </p:txBody>
      </p:sp>
      <p:sp>
        <p:nvSpPr>
          <p:cNvPr id="6" name="Slide Number Placeholder 5"/>
          <p:cNvSpPr>
            <a:spLocks noGrp="1"/>
          </p:cNvSpPr>
          <p:nvPr>
            <p:ph type="sldNum" sz="quarter" idx="12"/>
          </p:nvPr>
        </p:nvSpPr>
        <p:spPr bwMode="auto">
          <a:xfrm>
            <a:off x="1340616" y="4928702"/>
            <a:ext cx="609600" cy="517524"/>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37320043"/>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IN"/>
          </a:p>
        </p:txBody>
      </p:sp>
      <p:sp>
        <p:nvSpPr>
          <p:cNvPr id="3" name="Content Placeholder 2"/>
          <p:cNvSpPr>
            <a:spLocks noGrp="1"/>
          </p:cNvSpPr>
          <p:nvPr>
            <p:ph idx="1"/>
          </p:nvPr>
        </p:nvSpPr>
        <p:spPr>
          <a:xfrm>
            <a:off x="3887391" y="987553"/>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39477" indent="0">
              <a:buNone/>
              <a:defRPr sz="1400"/>
            </a:lvl2pPr>
            <a:lvl3pPr marL="878975" indent="0">
              <a:buNone/>
              <a:defRPr sz="1200"/>
            </a:lvl3pPr>
            <a:lvl4pPr marL="1318450" indent="0">
              <a:buNone/>
              <a:defRPr sz="1000"/>
            </a:lvl4pPr>
            <a:lvl5pPr marL="1757938" indent="0">
              <a:buNone/>
              <a:defRPr sz="1000"/>
            </a:lvl5pPr>
            <a:lvl6pPr marL="2197409" indent="0">
              <a:buNone/>
              <a:defRPr sz="1000"/>
            </a:lvl6pPr>
            <a:lvl7pPr marL="2636905" indent="0">
              <a:buNone/>
              <a:defRPr sz="1000"/>
            </a:lvl7pPr>
            <a:lvl8pPr marL="3076388" indent="0">
              <a:buNone/>
              <a:defRPr sz="1000"/>
            </a:lvl8pPr>
            <a:lvl9pPr marL="3515871"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E2E5C0D-EA8F-4856-9B62-DBCE2E48B6F3}" type="datetimeFigureOut">
              <a:rPr lang="en-IN" smtClean="0">
                <a:solidFill>
                  <a:prstClr val="black">
                    <a:tint val="75000"/>
                  </a:prstClr>
                </a:solidFill>
              </a:rPr>
              <a:pPr/>
              <a:t>20-07-2024</a:t>
            </a:fld>
            <a:endParaRPr lang="en-IN">
              <a:solidFill>
                <a:prstClr val="black">
                  <a:tint val="75000"/>
                </a:prstClr>
              </a:solidFill>
            </a:endParaRPr>
          </a:p>
        </p:txBody>
      </p:sp>
      <p:sp>
        <p:nvSpPr>
          <p:cNvPr id="6" name="Footer Placeholder 5"/>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p:cNvSpPr>
            <a:spLocks noGrp="1"/>
          </p:cNvSpPr>
          <p:nvPr>
            <p:ph type="sldNum" sz="quarter" idx="12"/>
          </p:nvPr>
        </p:nvSpPr>
        <p:spPr/>
        <p:txBody>
          <a:bodyPr/>
          <a:lstStyle/>
          <a:p>
            <a:fld id="{0E30A798-D877-4F1D-B779-D2FFFB2BBA39}"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177184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IN"/>
          </a:p>
        </p:txBody>
      </p:sp>
      <p:sp>
        <p:nvSpPr>
          <p:cNvPr id="3" name="Picture Placeholder 2"/>
          <p:cNvSpPr>
            <a:spLocks noGrp="1"/>
          </p:cNvSpPr>
          <p:nvPr>
            <p:ph type="pic" idx="1"/>
          </p:nvPr>
        </p:nvSpPr>
        <p:spPr>
          <a:xfrm>
            <a:off x="3887391" y="987553"/>
            <a:ext cx="4629150" cy="4873625"/>
          </a:xfrm>
        </p:spPr>
        <p:txBody>
          <a:bodyPr/>
          <a:lstStyle>
            <a:lvl1pPr marL="0" indent="0">
              <a:buNone/>
              <a:defRPr sz="3200"/>
            </a:lvl1pPr>
            <a:lvl2pPr marL="439477" indent="0">
              <a:buNone/>
              <a:defRPr sz="2800"/>
            </a:lvl2pPr>
            <a:lvl3pPr marL="878975" indent="0">
              <a:buNone/>
              <a:defRPr sz="2400"/>
            </a:lvl3pPr>
            <a:lvl4pPr marL="1318450" indent="0">
              <a:buNone/>
              <a:defRPr sz="2000"/>
            </a:lvl4pPr>
            <a:lvl5pPr marL="1757938" indent="0">
              <a:buNone/>
              <a:defRPr sz="2000"/>
            </a:lvl5pPr>
            <a:lvl6pPr marL="2197409" indent="0">
              <a:buNone/>
              <a:defRPr sz="2000"/>
            </a:lvl6pPr>
            <a:lvl7pPr marL="2636905" indent="0">
              <a:buNone/>
              <a:defRPr sz="2000"/>
            </a:lvl7pPr>
            <a:lvl8pPr marL="3076388" indent="0">
              <a:buNone/>
              <a:defRPr sz="2000"/>
            </a:lvl8pPr>
            <a:lvl9pPr marL="3515871" indent="0">
              <a:buNone/>
              <a:defRPr sz="2000"/>
            </a:lvl9pPr>
          </a:lstStyle>
          <a:p>
            <a:endParaRPr lang="en-IN"/>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39477" indent="0">
              <a:buNone/>
              <a:defRPr sz="1400"/>
            </a:lvl2pPr>
            <a:lvl3pPr marL="878975" indent="0">
              <a:buNone/>
              <a:defRPr sz="1200"/>
            </a:lvl3pPr>
            <a:lvl4pPr marL="1318450" indent="0">
              <a:buNone/>
              <a:defRPr sz="1000"/>
            </a:lvl4pPr>
            <a:lvl5pPr marL="1757938" indent="0">
              <a:buNone/>
              <a:defRPr sz="1000"/>
            </a:lvl5pPr>
            <a:lvl6pPr marL="2197409" indent="0">
              <a:buNone/>
              <a:defRPr sz="1000"/>
            </a:lvl6pPr>
            <a:lvl7pPr marL="2636905" indent="0">
              <a:buNone/>
              <a:defRPr sz="1000"/>
            </a:lvl7pPr>
            <a:lvl8pPr marL="3076388" indent="0">
              <a:buNone/>
              <a:defRPr sz="1000"/>
            </a:lvl8pPr>
            <a:lvl9pPr marL="3515871"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E2E5C0D-EA8F-4856-9B62-DBCE2E48B6F3}" type="datetimeFigureOut">
              <a:rPr lang="en-IN" smtClean="0">
                <a:solidFill>
                  <a:prstClr val="black">
                    <a:tint val="75000"/>
                  </a:prstClr>
                </a:solidFill>
              </a:rPr>
              <a:pPr/>
              <a:t>20-07-2024</a:t>
            </a:fld>
            <a:endParaRPr lang="en-IN">
              <a:solidFill>
                <a:prstClr val="black">
                  <a:tint val="75000"/>
                </a:prstClr>
              </a:solidFill>
            </a:endParaRPr>
          </a:p>
        </p:txBody>
      </p:sp>
      <p:sp>
        <p:nvSpPr>
          <p:cNvPr id="6" name="Footer Placeholder 5"/>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p:cNvSpPr>
            <a:spLocks noGrp="1"/>
          </p:cNvSpPr>
          <p:nvPr>
            <p:ph type="sldNum" sz="quarter" idx="12"/>
          </p:nvPr>
        </p:nvSpPr>
        <p:spPr/>
        <p:txBody>
          <a:bodyPr/>
          <a:lstStyle/>
          <a:p>
            <a:fld id="{0E30A798-D877-4F1D-B779-D2FFFB2BBA39}"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561929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AE2E5C0D-EA8F-4856-9B62-DBCE2E48B6F3}" type="datetimeFigureOut">
              <a:rPr lang="en-IN" smtClean="0">
                <a:solidFill>
                  <a:prstClr val="black">
                    <a:tint val="75000"/>
                  </a:prstClr>
                </a:solidFill>
              </a:rPr>
              <a:pPr/>
              <a:t>20-07-2024</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0E30A798-D877-4F1D-B779-D2FFFB2BBA39}"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011266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742" y="365125"/>
            <a:ext cx="1971675" cy="5811838"/>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628658"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AE2E5C0D-EA8F-4856-9B62-DBCE2E48B6F3}" type="datetimeFigureOut">
              <a:rPr lang="en-IN" smtClean="0">
                <a:solidFill>
                  <a:prstClr val="black">
                    <a:tint val="75000"/>
                  </a:prstClr>
                </a:solidFill>
              </a:rPr>
              <a:pPr/>
              <a:t>20-07-2024</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0E30A798-D877-4F1D-B779-D2FFFB2BBA39}"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637001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A9CF6-3D22-4628-9401-832F49EFA9D5}"/>
              </a:ext>
            </a:extLst>
          </p:cNvPr>
          <p:cNvSpPr txBox="1">
            <a:spLocks noGrp="1"/>
          </p:cNvSpPr>
          <p:nvPr>
            <p:ph type="ctrTitle"/>
          </p:nvPr>
        </p:nvSpPr>
        <p:spPr>
          <a:xfrm>
            <a:off x="1143002" y="1122361"/>
            <a:ext cx="6858000" cy="2387598"/>
          </a:xfrm>
        </p:spPr>
        <p:txBody>
          <a:bodyPr anchor="b" anchorCtr="1"/>
          <a:lstStyle>
            <a:lvl1pPr algn="ctr">
              <a:defRPr sz="6000"/>
            </a:lvl1pPr>
          </a:lstStyle>
          <a:p>
            <a:pPr lvl="0"/>
            <a:r>
              <a:rPr lang="en-US"/>
              <a:t>Click to edit Master title style</a:t>
            </a:r>
            <a:endParaRPr lang="en-GB"/>
          </a:p>
        </p:txBody>
      </p:sp>
      <p:sp>
        <p:nvSpPr>
          <p:cNvPr id="3" name="Subtitle 2">
            <a:extLst>
              <a:ext uri="{FF2B5EF4-FFF2-40B4-BE49-F238E27FC236}">
                <a16:creationId xmlns:a16="http://schemas.microsoft.com/office/drawing/2014/main" id="{811B588C-B2BC-4AD9-B004-FA1DD23C25D8}"/>
              </a:ext>
            </a:extLst>
          </p:cNvPr>
          <p:cNvSpPr txBox="1">
            <a:spLocks noGrp="1"/>
          </p:cNvSpPr>
          <p:nvPr>
            <p:ph type="subTitle" idx="1"/>
          </p:nvPr>
        </p:nvSpPr>
        <p:spPr>
          <a:xfrm>
            <a:off x="1143002" y="3602041"/>
            <a:ext cx="6858000" cy="1655758"/>
          </a:xfrm>
        </p:spPr>
        <p:txBody>
          <a:bodyPr anchorCtr="1"/>
          <a:lstStyle>
            <a:lvl1pPr marL="0" indent="0" algn="ctr">
              <a:buNone/>
              <a:defRPr sz="2400"/>
            </a:lvl1pPr>
          </a:lstStyle>
          <a:p>
            <a:pPr lvl="0"/>
            <a:r>
              <a:rPr lang="en-US"/>
              <a:t>Click to edit Master subtitle style</a:t>
            </a:r>
            <a:endParaRPr lang="en-GB"/>
          </a:p>
        </p:txBody>
      </p:sp>
      <p:sp>
        <p:nvSpPr>
          <p:cNvPr id="4" name="Date Placeholder 3">
            <a:extLst>
              <a:ext uri="{FF2B5EF4-FFF2-40B4-BE49-F238E27FC236}">
                <a16:creationId xmlns:a16="http://schemas.microsoft.com/office/drawing/2014/main" id="{790339CF-2FB2-4C36-9B2B-7444F2A1C031}"/>
              </a:ext>
            </a:extLst>
          </p:cNvPr>
          <p:cNvSpPr txBox="1">
            <a:spLocks noGrp="1"/>
          </p:cNvSpPr>
          <p:nvPr>
            <p:ph type="dt" sz="half" idx="7"/>
          </p:nvPr>
        </p:nvSpPr>
        <p:spPr/>
        <p:txBody>
          <a:bodyPr/>
          <a:lstStyle>
            <a:lvl1pPr>
              <a:defRPr/>
            </a:lvl1pPr>
          </a:lstStyle>
          <a:p>
            <a:fld id="{E282C8BA-1A97-4E5A-A1C0-633CC754B904}" type="datetime1">
              <a:rPr lang="en-US"/>
              <a:pPr/>
              <a:t>7/20/2024</a:t>
            </a:fld>
            <a:endParaRPr/>
          </a:p>
        </p:txBody>
      </p:sp>
      <p:sp>
        <p:nvSpPr>
          <p:cNvPr id="5" name="Footer Placeholder 4">
            <a:extLst>
              <a:ext uri="{FF2B5EF4-FFF2-40B4-BE49-F238E27FC236}">
                <a16:creationId xmlns:a16="http://schemas.microsoft.com/office/drawing/2014/main" id="{80E20207-2FB6-4AB9-B64F-E7A473B8DF56}"/>
              </a:ext>
            </a:extLst>
          </p:cNvPr>
          <p:cNvSpPr txBox="1">
            <a:spLocks noGrp="1"/>
          </p:cNvSpPr>
          <p:nvPr>
            <p:ph type="ftr" sz="quarter" idx="9"/>
          </p:nvPr>
        </p:nvSpPr>
        <p:spPr/>
        <p:txBody>
          <a:bodyPr/>
          <a:lstStyle>
            <a:lvl1pPr>
              <a:defRPr/>
            </a:lvl1pPr>
          </a:lstStyle>
          <a:p>
            <a:endParaRPr/>
          </a:p>
        </p:txBody>
      </p:sp>
      <p:sp>
        <p:nvSpPr>
          <p:cNvPr id="6" name="Slide Number Placeholder 5">
            <a:extLst>
              <a:ext uri="{FF2B5EF4-FFF2-40B4-BE49-F238E27FC236}">
                <a16:creationId xmlns:a16="http://schemas.microsoft.com/office/drawing/2014/main" id="{87A0C503-1A6D-4D6E-AFA9-833548562BF9}"/>
              </a:ext>
            </a:extLst>
          </p:cNvPr>
          <p:cNvSpPr txBox="1">
            <a:spLocks noGrp="1"/>
          </p:cNvSpPr>
          <p:nvPr>
            <p:ph type="sldNum" sz="quarter" idx="8"/>
          </p:nvPr>
        </p:nvSpPr>
        <p:spPr/>
        <p:txBody>
          <a:bodyPr/>
          <a:lstStyle>
            <a:lvl1pPr>
              <a:defRPr/>
            </a:lvl1pPr>
          </a:lstStyle>
          <a:p>
            <a:fld id="{CF7A7BD1-F522-4509-97C3-F296329AFD34}" type="slidenum">
              <a:rPr/>
              <a:pPr/>
              <a:t>‹#›</a:t>
            </a:fld>
            <a:endParaRPr/>
          </a:p>
        </p:txBody>
      </p:sp>
    </p:spTree>
    <p:extLst>
      <p:ext uri="{BB962C8B-B14F-4D97-AF65-F5344CB8AC3E}">
        <p14:creationId xmlns:p14="http://schemas.microsoft.com/office/powerpoint/2010/main" val="1196321853"/>
      </p:ext>
    </p:extLst>
  </p:cSld>
  <p:clrMapOvr>
    <a:masterClrMapping/>
  </p:clrMapOvr>
  <p:hf sldNum="0"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EA49F-D354-40BA-880B-9F2701F7B69E}"/>
              </a:ext>
            </a:extLst>
          </p:cNvPr>
          <p:cNvSpPr txBox="1">
            <a:spLocks noGrp="1"/>
          </p:cNvSpPr>
          <p:nvPr>
            <p:ph type="title"/>
          </p:nvPr>
        </p:nvSpPr>
        <p:spPr/>
        <p:txBody>
          <a:bodyPr/>
          <a:lstStyle>
            <a:lvl1pPr>
              <a:defRPr/>
            </a:lvl1pPr>
          </a:lstStyle>
          <a:p>
            <a:pPr lvl="0"/>
            <a:r>
              <a:rPr lang="en-US"/>
              <a:t>Click to edit Master title style</a:t>
            </a:r>
            <a:endParaRPr lang="en-GB"/>
          </a:p>
        </p:txBody>
      </p:sp>
      <p:sp>
        <p:nvSpPr>
          <p:cNvPr id="3" name="Content Placeholder 2">
            <a:extLst>
              <a:ext uri="{FF2B5EF4-FFF2-40B4-BE49-F238E27FC236}">
                <a16:creationId xmlns:a16="http://schemas.microsoft.com/office/drawing/2014/main" id="{BDB20B95-E01C-442E-AEA7-4F44312DA9E0}"/>
              </a:ext>
            </a:extLst>
          </p:cNvPr>
          <p:cNvSpPr txBox="1">
            <a:spLocks noGrp="1"/>
          </p:cNvSpPr>
          <p:nvPr>
            <p:ph idx="1"/>
          </p:nvPr>
        </p:nvSpPr>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57603F7-0A43-4F82-8539-180D538050D6}"/>
              </a:ext>
            </a:extLst>
          </p:cNvPr>
          <p:cNvSpPr txBox="1">
            <a:spLocks noGrp="1"/>
          </p:cNvSpPr>
          <p:nvPr>
            <p:ph type="dt" sz="half" idx="7"/>
          </p:nvPr>
        </p:nvSpPr>
        <p:spPr/>
        <p:txBody>
          <a:bodyPr/>
          <a:lstStyle>
            <a:lvl1pPr>
              <a:defRPr/>
            </a:lvl1pPr>
          </a:lstStyle>
          <a:p>
            <a:fld id="{7A0C15BC-7366-41EC-BBB6-C31613986EDA}" type="datetime1">
              <a:rPr lang="en-US"/>
              <a:pPr/>
              <a:t>7/20/2024</a:t>
            </a:fld>
            <a:endParaRPr/>
          </a:p>
        </p:txBody>
      </p:sp>
      <p:sp>
        <p:nvSpPr>
          <p:cNvPr id="5" name="Footer Placeholder 4">
            <a:extLst>
              <a:ext uri="{FF2B5EF4-FFF2-40B4-BE49-F238E27FC236}">
                <a16:creationId xmlns:a16="http://schemas.microsoft.com/office/drawing/2014/main" id="{A0B5B838-94D1-4AA4-B576-207087CCBF1D}"/>
              </a:ext>
            </a:extLst>
          </p:cNvPr>
          <p:cNvSpPr txBox="1">
            <a:spLocks noGrp="1"/>
          </p:cNvSpPr>
          <p:nvPr>
            <p:ph type="ftr" sz="quarter" idx="9"/>
          </p:nvPr>
        </p:nvSpPr>
        <p:spPr/>
        <p:txBody>
          <a:bodyPr/>
          <a:lstStyle>
            <a:lvl1pPr>
              <a:defRPr/>
            </a:lvl1pPr>
          </a:lstStyle>
          <a:p>
            <a:endParaRPr/>
          </a:p>
        </p:txBody>
      </p:sp>
      <p:sp>
        <p:nvSpPr>
          <p:cNvPr id="6" name="Slide Number Placeholder 5">
            <a:extLst>
              <a:ext uri="{FF2B5EF4-FFF2-40B4-BE49-F238E27FC236}">
                <a16:creationId xmlns:a16="http://schemas.microsoft.com/office/drawing/2014/main" id="{03BEB21D-8E16-459C-914F-5BB1FD8F5CC3}"/>
              </a:ext>
            </a:extLst>
          </p:cNvPr>
          <p:cNvSpPr txBox="1">
            <a:spLocks noGrp="1"/>
          </p:cNvSpPr>
          <p:nvPr>
            <p:ph type="sldNum" sz="quarter" idx="8"/>
          </p:nvPr>
        </p:nvSpPr>
        <p:spPr/>
        <p:txBody>
          <a:bodyPr/>
          <a:lstStyle>
            <a:lvl1pPr>
              <a:defRPr/>
            </a:lvl1pPr>
          </a:lstStyle>
          <a:p>
            <a:fld id="{30365BC9-1A69-4037-9E3F-8F0143818CC1}" type="slidenum">
              <a:rPr/>
              <a:pPr/>
              <a:t>‹#›</a:t>
            </a:fld>
            <a:endParaRPr/>
          </a:p>
        </p:txBody>
      </p:sp>
    </p:spTree>
    <p:extLst>
      <p:ext uri="{BB962C8B-B14F-4D97-AF65-F5344CB8AC3E}">
        <p14:creationId xmlns:p14="http://schemas.microsoft.com/office/powerpoint/2010/main" val="2018886754"/>
      </p:ext>
    </p:extLst>
  </p:cSld>
  <p:clrMapOvr>
    <a:masterClrMapping/>
  </p:clrMapOvr>
  <p:hf sldNum="0"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A9757-F3CA-4FB3-B27D-18CECE16E66A}"/>
              </a:ext>
            </a:extLst>
          </p:cNvPr>
          <p:cNvSpPr txBox="1">
            <a:spLocks noGrp="1"/>
          </p:cNvSpPr>
          <p:nvPr>
            <p:ph type="title"/>
          </p:nvPr>
        </p:nvSpPr>
        <p:spPr>
          <a:xfrm>
            <a:off x="623885" y="1709833"/>
            <a:ext cx="7886700" cy="2852735"/>
          </a:xfrm>
        </p:spPr>
        <p:txBody>
          <a:bodyPr anchor="b"/>
          <a:lstStyle>
            <a:lvl1pPr>
              <a:defRPr sz="6000"/>
            </a:lvl1pPr>
          </a:lstStyle>
          <a:p>
            <a:pPr lvl="0"/>
            <a:r>
              <a:rPr lang="en-US"/>
              <a:t>Click to edit Master title style</a:t>
            </a:r>
            <a:endParaRPr lang="en-GB"/>
          </a:p>
        </p:txBody>
      </p:sp>
      <p:sp>
        <p:nvSpPr>
          <p:cNvPr id="3" name="Text Placeholder 2">
            <a:extLst>
              <a:ext uri="{FF2B5EF4-FFF2-40B4-BE49-F238E27FC236}">
                <a16:creationId xmlns:a16="http://schemas.microsoft.com/office/drawing/2014/main" id="{ACF804F5-80AB-4888-9A19-A113EE046029}"/>
              </a:ext>
            </a:extLst>
          </p:cNvPr>
          <p:cNvSpPr txBox="1">
            <a:spLocks noGrp="1"/>
          </p:cNvSpPr>
          <p:nvPr>
            <p:ph type="body" idx="1"/>
          </p:nvPr>
        </p:nvSpPr>
        <p:spPr>
          <a:xfrm>
            <a:off x="623885" y="4589465"/>
            <a:ext cx="7886700" cy="1500182"/>
          </a:xfrm>
        </p:spPr>
        <p:txBody>
          <a:bodyPr/>
          <a:lstStyle>
            <a:lvl1pPr marL="0" indent="0">
              <a:buNone/>
              <a:defRPr sz="2400">
                <a:solidFill>
                  <a:srgbClr val="898989"/>
                </a:solidFill>
              </a:defRPr>
            </a:lvl1pPr>
          </a:lstStyle>
          <a:p>
            <a:pPr lvl="0"/>
            <a:r>
              <a:rPr lang="en-US"/>
              <a:t>Click to edit Master text styles</a:t>
            </a:r>
          </a:p>
        </p:txBody>
      </p:sp>
      <p:sp>
        <p:nvSpPr>
          <p:cNvPr id="4" name="Date Placeholder 3">
            <a:extLst>
              <a:ext uri="{FF2B5EF4-FFF2-40B4-BE49-F238E27FC236}">
                <a16:creationId xmlns:a16="http://schemas.microsoft.com/office/drawing/2014/main" id="{3BFC1DEB-09B2-48D9-97E1-8650F364D4F5}"/>
              </a:ext>
            </a:extLst>
          </p:cNvPr>
          <p:cNvSpPr txBox="1">
            <a:spLocks noGrp="1"/>
          </p:cNvSpPr>
          <p:nvPr>
            <p:ph type="dt" sz="half" idx="7"/>
          </p:nvPr>
        </p:nvSpPr>
        <p:spPr/>
        <p:txBody>
          <a:bodyPr/>
          <a:lstStyle>
            <a:lvl1pPr>
              <a:defRPr/>
            </a:lvl1pPr>
          </a:lstStyle>
          <a:p>
            <a:fld id="{B013B808-46A3-499A-9D82-2CCE414A60A9}" type="datetime1">
              <a:rPr lang="en-US"/>
              <a:pPr/>
              <a:t>7/20/2024</a:t>
            </a:fld>
            <a:endParaRPr/>
          </a:p>
        </p:txBody>
      </p:sp>
      <p:sp>
        <p:nvSpPr>
          <p:cNvPr id="5" name="Footer Placeholder 4">
            <a:extLst>
              <a:ext uri="{FF2B5EF4-FFF2-40B4-BE49-F238E27FC236}">
                <a16:creationId xmlns:a16="http://schemas.microsoft.com/office/drawing/2014/main" id="{66C47E2D-C980-4E33-814D-FBB2BB8DD696}"/>
              </a:ext>
            </a:extLst>
          </p:cNvPr>
          <p:cNvSpPr txBox="1">
            <a:spLocks noGrp="1"/>
          </p:cNvSpPr>
          <p:nvPr>
            <p:ph type="ftr" sz="quarter" idx="9"/>
          </p:nvPr>
        </p:nvSpPr>
        <p:spPr/>
        <p:txBody>
          <a:bodyPr/>
          <a:lstStyle>
            <a:lvl1pPr>
              <a:defRPr/>
            </a:lvl1pPr>
          </a:lstStyle>
          <a:p>
            <a:endParaRPr/>
          </a:p>
        </p:txBody>
      </p:sp>
      <p:sp>
        <p:nvSpPr>
          <p:cNvPr id="6" name="Slide Number Placeholder 5">
            <a:extLst>
              <a:ext uri="{FF2B5EF4-FFF2-40B4-BE49-F238E27FC236}">
                <a16:creationId xmlns:a16="http://schemas.microsoft.com/office/drawing/2014/main" id="{BD34E8F2-B22D-49FB-88CB-869CD5E74132}"/>
              </a:ext>
            </a:extLst>
          </p:cNvPr>
          <p:cNvSpPr txBox="1">
            <a:spLocks noGrp="1"/>
          </p:cNvSpPr>
          <p:nvPr>
            <p:ph type="sldNum" sz="quarter" idx="8"/>
          </p:nvPr>
        </p:nvSpPr>
        <p:spPr/>
        <p:txBody>
          <a:bodyPr/>
          <a:lstStyle>
            <a:lvl1pPr>
              <a:defRPr/>
            </a:lvl1pPr>
          </a:lstStyle>
          <a:p>
            <a:fld id="{94EFD091-5340-4DF8-B96C-A376DE38F3E6}" type="slidenum">
              <a:rPr/>
              <a:pPr/>
              <a:t>‹#›</a:t>
            </a:fld>
            <a:endParaRPr/>
          </a:p>
        </p:txBody>
      </p:sp>
    </p:spTree>
    <p:extLst>
      <p:ext uri="{BB962C8B-B14F-4D97-AF65-F5344CB8AC3E}">
        <p14:creationId xmlns:p14="http://schemas.microsoft.com/office/powerpoint/2010/main" val="24104133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47103-1AFD-4A52-8B7F-B17F5193935B}"/>
              </a:ext>
            </a:extLst>
          </p:cNvPr>
          <p:cNvSpPr txBox="1">
            <a:spLocks noGrp="1"/>
          </p:cNvSpPr>
          <p:nvPr>
            <p:ph type="title"/>
          </p:nvPr>
        </p:nvSpPr>
        <p:spPr/>
        <p:txBody>
          <a:bodyPr/>
          <a:lstStyle>
            <a:lvl1pPr>
              <a:defRPr/>
            </a:lvl1pPr>
          </a:lstStyle>
          <a:p>
            <a:pPr lvl="0"/>
            <a:r>
              <a:rPr lang="en-US"/>
              <a:t>Click to edit Master title style</a:t>
            </a:r>
            <a:endParaRPr lang="en-GB"/>
          </a:p>
        </p:txBody>
      </p:sp>
      <p:sp>
        <p:nvSpPr>
          <p:cNvPr id="3" name="Content Placeholder 2">
            <a:extLst>
              <a:ext uri="{FF2B5EF4-FFF2-40B4-BE49-F238E27FC236}">
                <a16:creationId xmlns:a16="http://schemas.microsoft.com/office/drawing/2014/main" id="{E85E9B23-76AB-406B-B239-EB9BAED0F605}"/>
              </a:ext>
            </a:extLst>
          </p:cNvPr>
          <p:cNvSpPr txBox="1">
            <a:spLocks noGrp="1"/>
          </p:cNvSpPr>
          <p:nvPr>
            <p:ph idx="1"/>
          </p:nvPr>
        </p:nvSpPr>
        <p:spPr>
          <a:xfrm>
            <a:off x="628654" y="1825627"/>
            <a:ext cx="3886202" cy="4351336"/>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99DCF87-AB2E-47E4-A2C5-608D1F2A3FA5}"/>
              </a:ext>
            </a:extLst>
          </p:cNvPr>
          <p:cNvSpPr txBox="1">
            <a:spLocks noGrp="1"/>
          </p:cNvSpPr>
          <p:nvPr>
            <p:ph idx="2"/>
          </p:nvPr>
        </p:nvSpPr>
        <p:spPr>
          <a:xfrm>
            <a:off x="4629151" y="1825627"/>
            <a:ext cx="3886202" cy="4351336"/>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BB66CE6-B475-4DDB-B0D7-E02DCD8EAF37}"/>
              </a:ext>
            </a:extLst>
          </p:cNvPr>
          <p:cNvSpPr txBox="1">
            <a:spLocks noGrp="1"/>
          </p:cNvSpPr>
          <p:nvPr>
            <p:ph type="dt" sz="half" idx="7"/>
          </p:nvPr>
        </p:nvSpPr>
        <p:spPr/>
        <p:txBody>
          <a:bodyPr/>
          <a:lstStyle>
            <a:lvl1pPr>
              <a:defRPr/>
            </a:lvl1pPr>
          </a:lstStyle>
          <a:p>
            <a:fld id="{80533F28-0EC8-458C-A67B-E85BC70AE41F}" type="datetime1">
              <a:rPr lang="en-US"/>
              <a:pPr/>
              <a:t>7/20/2024</a:t>
            </a:fld>
            <a:endParaRPr/>
          </a:p>
        </p:txBody>
      </p:sp>
      <p:sp>
        <p:nvSpPr>
          <p:cNvPr id="6" name="Footer Placeholder 5">
            <a:extLst>
              <a:ext uri="{FF2B5EF4-FFF2-40B4-BE49-F238E27FC236}">
                <a16:creationId xmlns:a16="http://schemas.microsoft.com/office/drawing/2014/main" id="{C4181C42-953B-455F-8CCD-A072EA074ACE}"/>
              </a:ext>
            </a:extLst>
          </p:cNvPr>
          <p:cNvSpPr txBox="1">
            <a:spLocks noGrp="1"/>
          </p:cNvSpPr>
          <p:nvPr>
            <p:ph type="ftr" sz="quarter" idx="9"/>
          </p:nvPr>
        </p:nvSpPr>
        <p:spPr/>
        <p:txBody>
          <a:bodyPr/>
          <a:lstStyle>
            <a:lvl1pPr>
              <a:defRPr/>
            </a:lvl1pPr>
          </a:lstStyle>
          <a:p>
            <a:endParaRPr/>
          </a:p>
        </p:txBody>
      </p:sp>
      <p:sp>
        <p:nvSpPr>
          <p:cNvPr id="7" name="Slide Number Placeholder 6">
            <a:extLst>
              <a:ext uri="{FF2B5EF4-FFF2-40B4-BE49-F238E27FC236}">
                <a16:creationId xmlns:a16="http://schemas.microsoft.com/office/drawing/2014/main" id="{8436B673-F128-421A-B88D-1B4EF1EDF8E8}"/>
              </a:ext>
            </a:extLst>
          </p:cNvPr>
          <p:cNvSpPr txBox="1">
            <a:spLocks noGrp="1"/>
          </p:cNvSpPr>
          <p:nvPr>
            <p:ph type="sldNum" sz="quarter" idx="8"/>
          </p:nvPr>
        </p:nvSpPr>
        <p:spPr/>
        <p:txBody>
          <a:bodyPr/>
          <a:lstStyle>
            <a:lvl1pPr>
              <a:defRPr/>
            </a:lvl1pPr>
          </a:lstStyle>
          <a:p>
            <a:fld id="{8F4F7C60-3338-442F-920A-1A9C85C92FB5}" type="slidenum">
              <a:rPr/>
              <a:pPr/>
              <a:t>‹#›</a:t>
            </a:fld>
            <a:endParaRPr/>
          </a:p>
        </p:txBody>
      </p:sp>
    </p:spTree>
    <p:extLst>
      <p:ext uri="{BB962C8B-B14F-4D97-AF65-F5344CB8AC3E}">
        <p14:creationId xmlns:p14="http://schemas.microsoft.com/office/powerpoint/2010/main" val="256826912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A36D9-2A43-4FA3-81DA-9BC3E9537B0D}"/>
              </a:ext>
            </a:extLst>
          </p:cNvPr>
          <p:cNvSpPr txBox="1">
            <a:spLocks noGrp="1"/>
          </p:cNvSpPr>
          <p:nvPr>
            <p:ph type="title"/>
          </p:nvPr>
        </p:nvSpPr>
        <p:spPr>
          <a:xfrm>
            <a:off x="629838" y="365136"/>
            <a:ext cx="7886700" cy="1325559"/>
          </a:xfrm>
        </p:spPr>
        <p:txBody>
          <a:bodyPr/>
          <a:lstStyle>
            <a:lvl1pPr>
              <a:defRPr/>
            </a:lvl1pPr>
          </a:lstStyle>
          <a:p>
            <a:pPr lvl="0"/>
            <a:r>
              <a:rPr lang="en-US"/>
              <a:t>Click to edit Master title style</a:t>
            </a:r>
            <a:endParaRPr lang="en-GB"/>
          </a:p>
        </p:txBody>
      </p:sp>
      <p:sp>
        <p:nvSpPr>
          <p:cNvPr id="3" name="Text Placeholder 2">
            <a:extLst>
              <a:ext uri="{FF2B5EF4-FFF2-40B4-BE49-F238E27FC236}">
                <a16:creationId xmlns:a16="http://schemas.microsoft.com/office/drawing/2014/main" id="{8536D205-63B6-4B1E-9834-D24FDD4C2621}"/>
              </a:ext>
            </a:extLst>
          </p:cNvPr>
          <p:cNvSpPr txBox="1">
            <a:spLocks noGrp="1"/>
          </p:cNvSpPr>
          <p:nvPr>
            <p:ph type="body" idx="1"/>
          </p:nvPr>
        </p:nvSpPr>
        <p:spPr>
          <a:xfrm>
            <a:off x="630021" y="1681164"/>
            <a:ext cx="3868337" cy="823910"/>
          </a:xfrm>
        </p:spPr>
        <p:txBody>
          <a:bodyPr anchor="b"/>
          <a:lstStyle>
            <a:lvl1pPr marL="0" indent="0">
              <a:buNone/>
              <a:defRPr sz="2400" b="1"/>
            </a:lvl1pPr>
          </a:lstStyle>
          <a:p>
            <a:pPr lvl="0"/>
            <a:r>
              <a:rPr lang="en-US"/>
              <a:t>Click to edit Master text styles</a:t>
            </a:r>
          </a:p>
        </p:txBody>
      </p:sp>
      <p:sp>
        <p:nvSpPr>
          <p:cNvPr id="4" name="Content Placeholder 3">
            <a:extLst>
              <a:ext uri="{FF2B5EF4-FFF2-40B4-BE49-F238E27FC236}">
                <a16:creationId xmlns:a16="http://schemas.microsoft.com/office/drawing/2014/main" id="{29CEE8E0-29F3-49A9-83A4-22FD946068D4}"/>
              </a:ext>
            </a:extLst>
          </p:cNvPr>
          <p:cNvSpPr txBox="1">
            <a:spLocks noGrp="1"/>
          </p:cNvSpPr>
          <p:nvPr>
            <p:ph idx="2"/>
          </p:nvPr>
        </p:nvSpPr>
        <p:spPr>
          <a:xfrm>
            <a:off x="630021" y="2505502"/>
            <a:ext cx="3868337" cy="3684583"/>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A7C2CB1-90F4-4E54-8FA1-7541ED056048}"/>
              </a:ext>
            </a:extLst>
          </p:cNvPr>
          <p:cNvSpPr txBox="1">
            <a:spLocks noGrp="1"/>
          </p:cNvSpPr>
          <p:nvPr>
            <p:ph type="body" idx="3"/>
          </p:nvPr>
        </p:nvSpPr>
        <p:spPr>
          <a:xfrm>
            <a:off x="4629151" y="1681164"/>
            <a:ext cx="3887388" cy="823910"/>
          </a:xfrm>
        </p:spPr>
        <p:txBody>
          <a:bodyPr anchor="b"/>
          <a:lstStyle>
            <a:lvl1pPr marL="0" indent="0">
              <a:buNone/>
              <a:defRPr sz="2400" b="1"/>
            </a:lvl1pPr>
          </a:lstStyle>
          <a:p>
            <a:pPr lvl="0"/>
            <a:r>
              <a:rPr lang="en-US"/>
              <a:t>Click to edit Master text styles</a:t>
            </a:r>
          </a:p>
        </p:txBody>
      </p:sp>
      <p:sp>
        <p:nvSpPr>
          <p:cNvPr id="6" name="Content Placeholder 5">
            <a:extLst>
              <a:ext uri="{FF2B5EF4-FFF2-40B4-BE49-F238E27FC236}">
                <a16:creationId xmlns:a16="http://schemas.microsoft.com/office/drawing/2014/main" id="{DFC3E635-C5F6-41AA-A5F9-7354A51CBE08}"/>
              </a:ext>
            </a:extLst>
          </p:cNvPr>
          <p:cNvSpPr txBox="1">
            <a:spLocks noGrp="1"/>
          </p:cNvSpPr>
          <p:nvPr>
            <p:ph idx="4"/>
          </p:nvPr>
        </p:nvSpPr>
        <p:spPr>
          <a:xfrm>
            <a:off x="4629151" y="2505502"/>
            <a:ext cx="3887388" cy="3684583"/>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3F37FA7-71F6-4F92-BFD9-D03EB05538BE}"/>
              </a:ext>
            </a:extLst>
          </p:cNvPr>
          <p:cNvSpPr txBox="1">
            <a:spLocks noGrp="1"/>
          </p:cNvSpPr>
          <p:nvPr>
            <p:ph type="dt" sz="half" idx="7"/>
          </p:nvPr>
        </p:nvSpPr>
        <p:spPr/>
        <p:txBody>
          <a:bodyPr/>
          <a:lstStyle>
            <a:lvl1pPr>
              <a:defRPr/>
            </a:lvl1pPr>
          </a:lstStyle>
          <a:p>
            <a:fld id="{66A2001C-5F60-49C4-8E04-F831CA1B4152}" type="datetime1">
              <a:rPr lang="en-US"/>
              <a:pPr/>
              <a:t>7/20/2024</a:t>
            </a:fld>
            <a:endParaRPr/>
          </a:p>
        </p:txBody>
      </p:sp>
      <p:sp>
        <p:nvSpPr>
          <p:cNvPr id="8" name="Footer Placeholder 7">
            <a:extLst>
              <a:ext uri="{FF2B5EF4-FFF2-40B4-BE49-F238E27FC236}">
                <a16:creationId xmlns:a16="http://schemas.microsoft.com/office/drawing/2014/main" id="{9478019A-7CAE-4E17-97BB-68AE618CB1A4}"/>
              </a:ext>
            </a:extLst>
          </p:cNvPr>
          <p:cNvSpPr txBox="1">
            <a:spLocks noGrp="1"/>
          </p:cNvSpPr>
          <p:nvPr>
            <p:ph type="ftr" sz="quarter" idx="9"/>
          </p:nvPr>
        </p:nvSpPr>
        <p:spPr/>
        <p:txBody>
          <a:bodyPr/>
          <a:lstStyle>
            <a:lvl1pPr>
              <a:defRPr/>
            </a:lvl1pPr>
          </a:lstStyle>
          <a:p>
            <a:endParaRPr/>
          </a:p>
        </p:txBody>
      </p:sp>
      <p:sp>
        <p:nvSpPr>
          <p:cNvPr id="9" name="Slide Number Placeholder 8">
            <a:extLst>
              <a:ext uri="{FF2B5EF4-FFF2-40B4-BE49-F238E27FC236}">
                <a16:creationId xmlns:a16="http://schemas.microsoft.com/office/drawing/2014/main" id="{3E42086A-D166-4393-AF55-558DA6CB1AE8}"/>
              </a:ext>
            </a:extLst>
          </p:cNvPr>
          <p:cNvSpPr txBox="1">
            <a:spLocks noGrp="1"/>
          </p:cNvSpPr>
          <p:nvPr>
            <p:ph type="sldNum" sz="quarter" idx="8"/>
          </p:nvPr>
        </p:nvSpPr>
        <p:spPr/>
        <p:txBody>
          <a:bodyPr/>
          <a:lstStyle>
            <a:lvl1pPr>
              <a:defRPr/>
            </a:lvl1pPr>
          </a:lstStyle>
          <a:p>
            <a:fld id="{0420FF97-6CB0-463C-9511-DD2ACFBA6984}" type="slidenum">
              <a:rPr/>
              <a:pPr/>
              <a:t>‹#›</a:t>
            </a:fld>
            <a:endParaRPr/>
          </a:p>
        </p:txBody>
      </p:sp>
    </p:spTree>
    <p:extLst>
      <p:ext uri="{BB962C8B-B14F-4D97-AF65-F5344CB8AC3E}">
        <p14:creationId xmlns:p14="http://schemas.microsoft.com/office/powerpoint/2010/main" val="304794740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DF24B-3095-44FF-A387-532BEBA45816}"/>
              </a:ext>
            </a:extLst>
          </p:cNvPr>
          <p:cNvSpPr txBox="1">
            <a:spLocks noGrp="1"/>
          </p:cNvSpPr>
          <p:nvPr>
            <p:ph type="title"/>
          </p:nvPr>
        </p:nvSpPr>
        <p:spPr/>
        <p:txBody>
          <a:bodyPr/>
          <a:lstStyle>
            <a:lvl1pPr>
              <a:defRPr/>
            </a:lvl1pPr>
          </a:lstStyle>
          <a:p>
            <a:pPr lvl="0"/>
            <a:r>
              <a:rPr lang="en-US"/>
              <a:t>Click to edit Master title style</a:t>
            </a:r>
            <a:endParaRPr lang="en-GB"/>
          </a:p>
        </p:txBody>
      </p:sp>
      <p:sp>
        <p:nvSpPr>
          <p:cNvPr id="3" name="Date Placeholder 2">
            <a:extLst>
              <a:ext uri="{FF2B5EF4-FFF2-40B4-BE49-F238E27FC236}">
                <a16:creationId xmlns:a16="http://schemas.microsoft.com/office/drawing/2014/main" id="{02EB7943-D415-412B-B25F-8889443D7E5E}"/>
              </a:ext>
            </a:extLst>
          </p:cNvPr>
          <p:cNvSpPr txBox="1">
            <a:spLocks noGrp="1"/>
          </p:cNvSpPr>
          <p:nvPr>
            <p:ph type="dt" sz="half" idx="7"/>
          </p:nvPr>
        </p:nvSpPr>
        <p:spPr/>
        <p:txBody>
          <a:bodyPr/>
          <a:lstStyle>
            <a:lvl1pPr>
              <a:defRPr/>
            </a:lvl1pPr>
          </a:lstStyle>
          <a:p>
            <a:fld id="{0E6A807C-2631-4BF5-8365-F2AAEEDD0A19}" type="datetime1">
              <a:rPr lang="en-US"/>
              <a:pPr/>
              <a:t>7/20/2024</a:t>
            </a:fld>
            <a:endParaRPr/>
          </a:p>
        </p:txBody>
      </p:sp>
      <p:sp>
        <p:nvSpPr>
          <p:cNvPr id="4" name="Footer Placeholder 3">
            <a:extLst>
              <a:ext uri="{FF2B5EF4-FFF2-40B4-BE49-F238E27FC236}">
                <a16:creationId xmlns:a16="http://schemas.microsoft.com/office/drawing/2014/main" id="{368BABA5-A915-4878-8C88-31F3B8A0341C}"/>
              </a:ext>
            </a:extLst>
          </p:cNvPr>
          <p:cNvSpPr txBox="1">
            <a:spLocks noGrp="1"/>
          </p:cNvSpPr>
          <p:nvPr>
            <p:ph type="ftr" sz="quarter" idx="9"/>
          </p:nvPr>
        </p:nvSpPr>
        <p:spPr/>
        <p:txBody>
          <a:bodyPr/>
          <a:lstStyle>
            <a:lvl1pPr>
              <a:defRPr/>
            </a:lvl1pPr>
          </a:lstStyle>
          <a:p>
            <a:endParaRPr/>
          </a:p>
        </p:txBody>
      </p:sp>
      <p:sp>
        <p:nvSpPr>
          <p:cNvPr id="5" name="Slide Number Placeholder 4">
            <a:extLst>
              <a:ext uri="{FF2B5EF4-FFF2-40B4-BE49-F238E27FC236}">
                <a16:creationId xmlns:a16="http://schemas.microsoft.com/office/drawing/2014/main" id="{DD1F3C92-0C14-491D-8D44-86AB6F95E9E0}"/>
              </a:ext>
            </a:extLst>
          </p:cNvPr>
          <p:cNvSpPr txBox="1">
            <a:spLocks noGrp="1"/>
          </p:cNvSpPr>
          <p:nvPr>
            <p:ph type="sldNum" sz="quarter" idx="8"/>
          </p:nvPr>
        </p:nvSpPr>
        <p:spPr/>
        <p:txBody>
          <a:bodyPr/>
          <a:lstStyle>
            <a:lvl1pPr>
              <a:defRPr/>
            </a:lvl1pPr>
          </a:lstStyle>
          <a:p>
            <a:fld id="{19298B49-4A50-414F-BA46-4A6A975BA870}" type="slidenum">
              <a:rPr/>
              <a:pPr/>
              <a:t>‹#›</a:t>
            </a:fld>
            <a:endParaRPr/>
          </a:p>
        </p:txBody>
      </p:sp>
    </p:spTree>
    <p:extLst>
      <p:ext uri="{BB962C8B-B14F-4D97-AF65-F5344CB8AC3E}">
        <p14:creationId xmlns:p14="http://schemas.microsoft.com/office/powerpoint/2010/main" val="11483775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575F6D"/>
                </a:solidFill>
              </a:rPr>
              <a:pPr/>
              <a:t>7/20/2024</a:t>
            </a:fld>
            <a:endParaRPr lang="en-US">
              <a:solidFill>
                <a:srgbClr val="575F6D"/>
              </a:solidFill>
            </a:endParaRPr>
          </a:p>
        </p:txBody>
      </p:sp>
      <p:sp>
        <p:nvSpPr>
          <p:cNvPr id="6" name="Footer Placeholder 5"/>
          <p:cNvSpPr>
            <a:spLocks noGrp="1"/>
          </p:cNvSpPr>
          <p:nvPr>
            <p:ph type="ftr" sz="quarter" idx="11"/>
          </p:nvPr>
        </p:nvSpPr>
        <p:spPr/>
        <p:txBody>
          <a:bodyPr/>
          <a:lstStyle/>
          <a:p>
            <a:endParaRPr lang="en-US">
              <a:solidFill>
                <a:srgbClr val="575F6D"/>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379529547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D628EDF-431A-4E7E-8E79-F79DBA623726}"/>
              </a:ext>
            </a:extLst>
          </p:cNvPr>
          <p:cNvSpPr txBox="1">
            <a:spLocks noGrp="1"/>
          </p:cNvSpPr>
          <p:nvPr>
            <p:ph type="dt" sz="half" idx="7"/>
          </p:nvPr>
        </p:nvSpPr>
        <p:spPr/>
        <p:txBody>
          <a:bodyPr/>
          <a:lstStyle>
            <a:lvl1pPr>
              <a:defRPr/>
            </a:lvl1pPr>
          </a:lstStyle>
          <a:p>
            <a:fld id="{C5021A83-D0C5-4543-9143-EA28E7270B1A}" type="datetime1">
              <a:rPr lang="en-US"/>
              <a:pPr/>
              <a:t>7/20/2024</a:t>
            </a:fld>
            <a:endParaRPr/>
          </a:p>
        </p:txBody>
      </p:sp>
      <p:sp>
        <p:nvSpPr>
          <p:cNvPr id="3" name="Footer Placeholder 2">
            <a:extLst>
              <a:ext uri="{FF2B5EF4-FFF2-40B4-BE49-F238E27FC236}">
                <a16:creationId xmlns:a16="http://schemas.microsoft.com/office/drawing/2014/main" id="{CDB2C98E-2DB7-40C5-B24B-35DB5AF7B8C1}"/>
              </a:ext>
            </a:extLst>
          </p:cNvPr>
          <p:cNvSpPr txBox="1">
            <a:spLocks noGrp="1"/>
          </p:cNvSpPr>
          <p:nvPr>
            <p:ph type="ftr" sz="quarter" idx="9"/>
          </p:nvPr>
        </p:nvSpPr>
        <p:spPr/>
        <p:txBody>
          <a:bodyPr/>
          <a:lstStyle>
            <a:lvl1pPr>
              <a:defRPr/>
            </a:lvl1pPr>
          </a:lstStyle>
          <a:p>
            <a:endParaRPr/>
          </a:p>
        </p:txBody>
      </p:sp>
      <p:sp>
        <p:nvSpPr>
          <p:cNvPr id="4" name="Slide Number Placeholder 3">
            <a:extLst>
              <a:ext uri="{FF2B5EF4-FFF2-40B4-BE49-F238E27FC236}">
                <a16:creationId xmlns:a16="http://schemas.microsoft.com/office/drawing/2014/main" id="{493CACCC-2266-49CE-B607-7BDEC9B28885}"/>
              </a:ext>
            </a:extLst>
          </p:cNvPr>
          <p:cNvSpPr txBox="1">
            <a:spLocks noGrp="1"/>
          </p:cNvSpPr>
          <p:nvPr>
            <p:ph type="sldNum" sz="quarter" idx="8"/>
          </p:nvPr>
        </p:nvSpPr>
        <p:spPr/>
        <p:txBody>
          <a:bodyPr/>
          <a:lstStyle>
            <a:lvl1pPr>
              <a:defRPr/>
            </a:lvl1pPr>
          </a:lstStyle>
          <a:p>
            <a:fld id="{C83263BC-F733-49C1-960B-5C67A9F56204}" type="slidenum">
              <a:rPr/>
              <a:pPr/>
              <a:t>‹#›</a:t>
            </a:fld>
            <a:endParaRPr/>
          </a:p>
        </p:txBody>
      </p:sp>
    </p:spTree>
    <p:extLst>
      <p:ext uri="{BB962C8B-B14F-4D97-AF65-F5344CB8AC3E}">
        <p14:creationId xmlns:p14="http://schemas.microsoft.com/office/powerpoint/2010/main" val="3569645892"/>
      </p:ext>
    </p:extLst>
  </p:cSld>
  <p:clrMapOvr>
    <a:masterClrMapping/>
  </p:clrMapOvr>
  <p:hf sldNum="0"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8B125-D3C5-4DD3-9407-F6CC34F49234}"/>
              </a:ext>
            </a:extLst>
          </p:cNvPr>
          <p:cNvSpPr txBox="1">
            <a:spLocks noGrp="1"/>
          </p:cNvSpPr>
          <p:nvPr>
            <p:ph type="title"/>
          </p:nvPr>
        </p:nvSpPr>
        <p:spPr>
          <a:xfrm>
            <a:off x="629838" y="457200"/>
            <a:ext cx="2949180" cy="1600200"/>
          </a:xfrm>
        </p:spPr>
        <p:txBody>
          <a:bodyPr anchor="b"/>
          <a:lstStyle>
            <a:lvl1pPr>
              <a:defRPr sz="3200"/>
            </a:lvl1pPr>
          </a:lstStyle>
          <a:p>
            <a:pPr lvl="0"/>
            <a:r>
              <a:rPr lang="en-US"/>
              <a:t>Click to edit Master title style</a:t>
            </a:r>
            <a:endParaRPr lang="en-GB"/>
          </a:p>
        </p:txBody>
      </p:sp>
      <p:sp>
        <p:nvSpPr>
          <p:cNvPr id="3" name="Content Placeholder 2">
            <a:extLst>
              <a:ext uri="{FF2B5EF4-FFF2-40B4-BE49-F238E27FC236}">
                <a16:creationId xmlns:a16="http://schemas.microsoft.com/office/drawing/2014/main" id="{56690B12-479A-4349-A1A6-3D32FF6F836F}"/>
              </a:ext>
            </a:extLst>
          </p:cNvPr>
          <p:cNvSpPr txBox="1">
            <a:spLocks noGrp="1"/>
          </p:cNvSpPr>
          <p:nvPr>
            <p:ph idx="1"/>
          </p:nvPr>
        </p:nvSpPr>
        <p:spPr>
          <a:xfrm>
            <a:off x="3887390" y="987854"/>
            <a:ext cx="4629150" cy="4873623"/>
          </a:xfrm>
        </p:spPr>
        <p:txBody>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540494C-2871-44F6-B04B-66393A5FBA8E}"/>
              </a:ext>
            </a:extLst>
          </p:cNvPr>
          <p:cNvSpPr txBox="1">
            <a:spLocks noGrp="1"/>
          </p:cNvSpPr>
          <p:nvPr>
            <p:ph type="body" idx="2"/>
          </p:nvPr>
        </p:nvSpPr>
        <p:spPr>
          <a:xfrm>
            <a:off x="629838" y="2057400"/>
            <a:ext cx="2949180" cy="3811584"/>
          </a:xfrm>
        </p:spPr>
        <p:txBody>
          <a:bodyPr/>
          <a:lstStyle>
            <a:lvl1pPr marL="0" indent="0">
              <a:buNone/>
              <a:defRPr sz="1600"/>
            </a:lvl1pPr>
          </a:lstStyle>
          <a:p>
            <a:pPr lvl="0"/>
            <a:r>
              <a:rPr lang="en-US"/>
              <a:t>Click to edit Master text styles</a:t>
            </a:r>
          </a:p>
        </p:txBody>
      </p:sp>
      <p:sp>
        <p:nvSpPr>
          <p:cNvPr id="5" name="Date Placeholder 4">
            <a:extLst>
              <a:ext uri="{FF2B5EF4-FFF2-40B4-BE49-F238E27FC236}">
                <a16:creationId xmlns:a16="http://schemas.microsoft.com/office/drawing/2014/main" id="{02993B88-2E3E-4A94-8FD9-D26068D28A2F}"/>
              </a:ext>
            </a:extLst>
          </p:cNvPr>
          <p:cNvSpPr txBox="1">
            <a:spLocks noGrp="1"/>
          </p:cNvSpPr>
          <p:nvPr>
            <p:ph type="dt" sz="half" idx="7"/>
          </p:nvPr>
        </p:nvSpPr>
        <p:spPr/>
        <p:txBody>
          <a:bodyPr/>
          <a:lstStyle>
            <a:lvl1pPr>
              <a:defRPr/>
            </a:lvl1pPr>
          </a:lstStyle>
          <a:p>
            <a:fld id="{D7A53ADF-22B6-45B5-8782-CF273159B802}" type="datetime1">
              <a:rPr lang="en-US"/>
              <a:pPr/>
              <a:t>7/20/2024</a:t>
            </a:fld>
            <a:endParaRPr/>
          </a:p>
        </p:txBody>
      </p:sp>
      <p:sp>
        <p:nvSpPr>
          <p:cNvPr id="6" name="Footer Placeholder 5">
            <a:extLst>
              <a:ext uri="{FF2B5EF4-FFF2-40B4-BE49-F238E27FC236}">
                <a16:creationId xmlns:a16="http://schemas.microsoft.com/office/drawing/2014/main" id="{D326EDC0-030F-4285-98B6-2CB818DBDBB7}"/>
              </a:ext>
            </a:extLst>
          </p:cNvPr>
          <p:cNvSpPr txBox="1">
            <a:spLocks noGrp="1"/>
          </p:cNvSpPr>
          <p:nvPr>
            <p:ph type="ftr" sz="quarter" idx="9"/>
          </p:nvPr>
        </p:nvSpPr>
        <p:spPr/>
        <p:txBody>
          <a:bodyPr/>
          <a:lstStyle>
            <a:lvl1pPr>
              <a:defRPr/>
            </a:lvl1pPr>
          </a:lstStyle>
          <a:p>
            <a:endParaRPr/>
          </a:p>
        </p:txBody>
      </p:sp>
      <p:sp>
        <p:nvSpPr>
          <p:cNvPr id="7" name="Slide Number Placeholder 6">
            <a:extLst>
              <a:ext uri="{FF2B5EF4-FFF2-40B4-BE49-F238E27FC236}">
                <a16:creationId xmlns:a16="http://schemas.microsoft.com/office/drawing/2014/main" id="{2C052C9C-2F99-4F25-8538-1EA867F9EF13}"/>
              </a:ext>
            </a:extLst>
          </p:cNvPr>
          <p:cNvSpPr txBox="1">
            <a:spLocks noGrp="1"/>
          </p:cNvSpPr>
          <p:nvPr>
            <p:ph type="sldNum" sz="quarter" idx="8"/>
          </p:nvPr>
        </p:nvSpPr>
        <p:spPr/>
        <p:txBody>
          <a:bodyPr/>
          <a:lstStyle>
            <a:lvl1pPr>
              <a:defRPr/>
            </a:lvl1pPr>
          </a:lstStyle>
          <a:p>
            <a:fld id="{18F5C491-FF48-4241-B4C8-027919975709}" type="slidenum">
              <a:rPr/>
              <a:pPr/>
              <a:t>‹#›</a:t>
            </a:fld>
            <a:endParaRPr/>
          </a:p>
        </p:txBody>
      </p:sp>
    </p:spTree>
    <p:extLst>
      <p:ext uri="{BB962C8B-B14F-4D97-AF65-F5344CB8AC3E}">
        <p14:creationId xmlns:p14="http://schemas.microsoft.com/office/powerpoint/2010/main" val="26777788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5D254-EDD0-44C2-AAD9-46376433398A}"/>
              </a:ext>
            </a:extLst>
          </p:cNvPr>
          <p:cNvSpPr txBox="1">
            <a:spLocks noGrp="1"/>
          </p:cNvSpPr>
          <p:nvPr>
            <p:ph type="title"/>
          </p:nvPr>
        </p:nvSpPr>
        <p:spPr>
          <a:xfrm>
            <a:off x="629838" y="457200"/>
            <a:ext cx="2949180" cy="1600200"/>
          </a:xfrm>
        </p:spPr>
        <p:txBody>
          <a:bodyPr anchor="b"/>
          <a:lstStyle>
            <a:lvl1pPr>
              <a:defRPr sz="3200"/>
            </a:lvl1pPr>
          </a:lstStyle>
          <a:p>
            <a:pPr lvl="0"/>
            <a:r>
              <a:rPr lang="en-US"/>
              <a:t>Click to edit Master title style</a:t>
            </a:r>
            <a:endParaRPr lang="en-GB"/>
          </a:p>
        </p:txBody>
      </p:sp>
      <p:sp>
        <p:nvSpPr>
          <p:cNvPr id="3" name="Picture Placeholder 2">
            <a:extLst>
              <a:ext uri="{FF2B5EF4-FFF2-40B4-BE49-F238E27FC236}">
                <a16:creationId xmlns:a16="http://schemas.microsoft.com/office/drawing/2014/main" id="{0AD45135-B82D-46DE-BE2A-6B61485E1E23}"/>
              </a:ext>
            </a:extLst>
          </p:cNvPr>
          <p:cNvSpPr txBox="1">
            <a:spLocks noGrp="1"/>
          </p:cNvSpPr>
          <p:nvPr>
            <p:ph type="pic" idx="1"/>
          </p:nvPr>
        </p:nvSpPr>
        <p:spPr>
          <a:xfrm>
            <a:off x="3887390" y="987854"/>
            <a:ext cx="4629150" cy="4873623"/>
          </a:xfrm>
        </p:spPr>
        <p:txBody>
          <a:bodyPr/>
          <a:lstStyle>
            <a:lvl1pPr marL="0" indent="0">
              <a:buNone/>
              <a:defRPr lang="en-GB" sz="3200"/>
            </a:lvl1pPr>
          </a:lstStyle>
          <a:p>
            <a:pPr lvl="0"/>
            <a:endParaRPr lang="en-GB"/>
          </a:p>
        </p:txBody>
      </p:sp>
      <p:sp>
        <p:nvSpPr>
          <p:cNvPr id="4" name="Text Placeholder 3">
            <a:extLst>
              <a:ext uri="{FF2B5EF4-FFF2-40B4-BE49-F238E27FC236}">
                <a16:creationId xmlns:a16="http://schemas.microsoft.com/office/drawing/2014/main" id="{DEB4AC1E-5B27-4F6A-A074-E5B8C576BA6C}"/>
              </a:ext>
            </a:extLst>
          </p:cNvPr>
          <p:cNvSpPr txBox="1">
            <a:spLocks noGrp="1"/>
          </p:cNvSpPr>
          <p:nvPr>
            <p:ph type="body" idx="2"/>
          </p:nvPr>
        </p:nvSpPr>
        <p:spPr>
          <a:xfrm>
            <a:off x="629838" y="2057400"/>
            <a:ext cx="2949180" cy="3811584"/>
          </a:xfrm>
        </p:spPr>
        <p:txBody>
          <a:bodyPr/>
          <a:lstStyle>
            <a:lvl1pPr marL="0" indent="0">
              <a:buNone/>
              <a:defRPr sz="1600"/>
            </a:lvl1pPr>
          </a:lstStyle>
          <a:p>
            <a:pPr lvl="0"/>
            <a:r>
              <a:rPr lang="en-US"/>
              <a:t>Click to edit Master text styles</a:t>
            </a:r>
          </a:p>
        </p:txBody>
      </p:sp>
      <p:sp>
        <p:nvSpPr>
          <p:cNvPr id="5" name="Date Placeholder 4">
            <a:extLst>
              <a:ext uri="{FF2B5EF4-FFF2-40B4-BE49-F238E27FC236}">
                <a16:creationId xmlns:a16="http://schemas.microsoft.com/office/drawing/2014/main" id="{71532E88-C89B-4A20-B0B6-BC937F234510}"/>
              </a:ext>
            </a:extLst>
          </p:cNvPr>
          <p:cNvSpPr txBox="1">
            <a:spLocks noGrp="1"/>
          </p:cNvSpPr>
          <p:nvPr>
            <p:ph type="dt" sz="half" idx="7"/>
          </p:nvPr>
        </p:nvSpPr>
        <p:spPr/>
        <p:txBody>
          <a:bodyPr/>
          <a:lstStyle>
            <a:lvl1pPr>
              <a:defRPr/>
            </a:lvl1pPr>
          </a:lstStyle>
          <a:p>
            <a:fld id="{704A0F0A-EFF3-4604-94C0-98B3A3DD142E}" type="datetime1">
              <a:rPr lang="en-US"/>
              <a:pPr/>
              <a:t>7/20/2024</a:t>
            </a:fld>
            <a:endParaRPr/>
          </a:p>
        </p:txBody>
      </p:sp>
      <p:sp>
        <p:nvSpPr>
          <p:cNvPr id="6" name="Footer Placeholder 5">
            <a:extLst>
              <a:ext uri="{FF2B5EF4-FFF2-40B4-BE49-F238E27FC236}">
                <a16:creationId xmlns:a16="http://schemas.microsoft.com/office/drawing/2014/main" id="{FB578061-73B1-42B7-8626-79E71ABD501A}"/>
              </a:ext>
            </a:extLst>
          </p:cNvPr>
          <p:cNvSpPr txBox="1">
            <a:spLocks noGrp="1"/>
          </p:cNvSpPr>
          <p:nvPr>
            <p:ph type="ftr" sz="quarter" idx="9"/>
          </p:nvPr>
        </p:nvSpPr>
        <p:spPr/>
        <p:txBody>
          <a:bodyPr/>
          <a:lstStyle>
            <a:lvl1pPr>
              <a:defRPr/>
            </a:lvl1pPr>
          </a:lstStyle>
          <a:p>
            <a:endParaRPr/>
          </a:p>
        </p:txBody>
      </p:sp>
      <p:sp>
        <p:nvSpPr>
          <p:cNvPr id="7" name="Slide Number Placeholder 6">
            <a:extLst>
              <a:ext uri="{FF2B5EF4-FFF2-40B4-BE49-F238E27FC236}">
                <a16:creationId xmlns:a16="http://schemas.microsoft.com/office/drawing/2014/main" id="{9D196F39-A0FC-4822-8478-0FA98C4DDC73}"/>
              </a:ext>
            </a:extLst>
          </p:cNvPr>
          <p:cNvSpPr txBox="1">
            <a:spLocks noGrp="1"/>
          </p:cNvSpPr>
          <p:nvPr>
            <p:ph type="sldNum" sz="quarter" idx="8"/>
          </p:nvPr>
        </p:nvSpPr>
        <p:spPr/>
        <p:txBody>
          <a:bodyPr/>
          <a:lstStyle>
            <a:lvl1pPr>
              <a:defRPr/>
            </a:lvl1pPr>
          </a:lstStyle>
          <a:p>
            <a:fld id="{146D4486-2B57-4427-A7A7-FCE773ED76F8}" type="slidenum">
              <a:rPr/>
              <a:pPr/>
              <a:t>‹#›</a:t>
            </a:fld>
            <a:endParaRPr/>
          </a:p>
        </p:txBody>
      </p:sp>
    </p:spTree>
    <p:extLst>
      <p:ext uri="{BB962C8B-B14F-4D97-AF65-F5344CB8AC3E}">
        <p14:creationId xmlns:p14="http://schemas.microsoft.com/office/powerpoint/2010/main" val="136659285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3874E-37BF-417E-9AD1-20F59A326BB6}"/>
              </a:ext>
            </a:extLst>
          </p:cNvPr>
          <p:cNvSpPr txBox="1">
            <a:spLocks noGrp="1"/>
          </p:cNvSpPr>
          <p:nvPr>
            <p:ph type="title"/>
          </p:nvPr>
        </p:nvSpPr>
        <p:spPr/>
        <p:txBody>
          <a:bodyPr/>
          <a:lstStyle>
            <a:lvl1pPr>
              <a:defRPr/>
            </a:lvl1pPr>
          </a:lstStyle>
          <a:p>
            <a:pPr lvl="0"/>
            <a:r>
              <a:rPr lang="en-US"/>
              <a:t>Click to edit Master title style</a:t>
            </a:r>
            <a:endParaRPr lang="en-GB"/>
          </a:p>
        </p:txBody>
      </p:sp>
      <p:sp>
        <p:nvSpPr>
          <p:cNvPr id="3" name="Vertical Text Placeholder 2">
            <a:extLst>
              <a:ext uri="{FF2B5EF4-FFF2-40B4-BE49-F238E27FC236}">
                <a16:creationId xmlns:a16="http://schemas.microsoft.com/office/drawing/2014/main" id="{5A3D977F-1453-4B35-8787-8A489E485747}"/>
              </a:ext>
            </a:extLst>
          </p:cNvPr>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22563CC-7CB3-4BDF-9062-39C3C9842A28}"/>
              </a:ext>
            </a:extLst>
          </p:cNvPr>
          <p:cNvSpPr txBox="1">
            <a:spLocks noGrp="1"/>
          </p:cNvSpPr>
          <p:nvPr>
            <p:ph type="dt" sz="half" idx="7"/>
          </p:nvPr>
        </p:nvSpPr>
        <p:spPr/>
        <p:txBody>
          <a:bodyPr/>
          <a:lstStyle>
            <a:lvl1pPr>
              <a:defRPr/>
            </a:lvl1pPr>
          </a:lstStyle>
          <a:p>
            <a:fld id="{835E9116-4EFE-4657-ABE4-B2D2683A3C95}" type="datetime1">
              <a:rPr lang="en-US"/>
              <a:pPr/>
              <a:t>7/20/2024</a:t>
            </a:fld>
            <a:endParaRPr/>
          </a:p>
        </p:txBody>
      </p:sp>
      <p:sp>
        <p:nvSpPr>
          <p:cNvPr id="5" name="Footer Placeholder 4">
            <a:extLst>
              <a:ext uri="{FF2B5EF4-FFF2-40B4-BE49-F238E27FC236}">
                <a16:creationId xmlns:a16="http://schemas.microsoft.com/office/drawing/2014/main" id="{B23D36FB-294B-4E81-B17E-FC4F5ECB6860}"/>
              </a:ext>
            </a:extLst>
          </p:cNvPr>
          <p:cNvSpPr txBox="1">
            <a:spLocks noGrp="1"/>
          </p:cNvSpPr>
          <p:nvPr>
            <p:ph type="ftr" sz="quarter" idx="9"/>
          </p:nvPr>
        </p:nvSpPr>
        <p:spPr/>
        <p:txBody>
          <a:bodyPr/>
          <a:lstStyle>
            <a:lvl1pPr>
              <a:defRPr/>
            </a:lvl1pPr>
          </a:lstStyle>
          <a:p>
            <a:endParaRPr/>
          </a:p>
        </p:txBody>
      </p:sp>
      <p:sp>
        <p:nvSpPr>
          <p:cNvPr id="6" name="Slide Number Placeholder 5">
            <a:extLst>
              <a:ext uri="{FF2B5EF4-FFF2-40B4-BE49-F238E27FC236}">
                <a16:creationId xmlns:a16="http://schemas.microsoft.com/office/drawing/2014/main" id="{732CABE2-4C21-43D9-970A-D3C08419F554}"/>
              </a:ext>
            </a:extLst>
          </p:cNvPr>
          <p:cNvSpPr txBox="1">
            <a:spLocks noGrp="1"/>
          </p:cNvSpPr>
          <p:nvPr>
            <p:ph type="sldNum" sz="quarter" idx="8"/>
          </p:nvPr>
        </p:nvSpPr>
        <p:spPr/>
        <p:txBody>
          <a:bodyPr/>
          <a:lstStyle>
            <a:lvl1pPr>
              <a:defRPr/>
            </a:lvl1pPr>
          </a:lstStyle>
          <a:p>
            <a:fld id="{4241F1A1-86A0-4666-BF4C-4AC5D6223573}" type="slidenum">
              <a:rPr/>
              <a:pPr/>
              <a:t>‹#›</a:t>
            </a:fld>
            <a:endParaRPr/>
          </a:p>
        </p:txBody>
      </p:sp>
    </p:spTree>
    <p:extLst>
      <p:ext uri="{BB962C8B-B14F-4D97-AF65-F5344CB8AC3E}">
        <p14:creationId xmlns:p14="http://schemas.microsoft.com/office/powerpoint/2010/main" val="92682675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0B2AC86-7BCA-4FE4-8888-95655AC5F0CB}"/>
              </a:ext>
            </a:extLst>
          </p:cNvPr>
          <p:cNvSpPr txBox="1">
            <a:spLocks noGrp="1"/>
          </p:cNvSpPr>
          <p:nvPr>
            <p:ph type="title" orient="vert"/>
          </p:nvPr>
        </p:nvSpPr>
        <p:spPr>
          <a:xfrm>
            <a:off x="6543679" y="365129"/>
            <a:ext cx="1971674" cy="5811834"/>
          </a:xfrm>
        </p:spPr>
        <p:txBody>
          <a:bodyPr vert="eaVert"/>
          <a:lstStyle>
            <a:lvl1pPr>
              <a:defRPr/>
            </a:lvl1pPr>
          </a:lstStyle>
          <a:p>
            <a:pPr lvl="0"/>
            <a:r>
              <a:rPr lang="en-US"/>
              <a:t>Click to edit Master title style</a:t>
            </a:r>
            <a:endParaRPr lang="en-GB"/>
          </a:p>
        </p:txBody>
      </p:sp>
      <p:sp>
        <p:nvSpPr>
          <p:cNvPr id="3" name="Vertical Text Placeholder 2">
            <a:extLst>
              <a:ext uri="{FF2B5EF4-FFF2-40B4-BE49-F238E27FC236}">
                <a16:creationId xmlns:a16="http://schemas.microsoft.com/office/drawing/2014/main" id="{8D390E4C-A04E-4F0A-BE44-AD0CEBBDF683}"/>
              </a:ext>
            </a:extLst>
          </p:cNvPr>
          <p:cNvSpPr txBox="1">
            <a:spLocks noGrp="1"/>
          </p:cNvSpPr>
          <p:nvPr>
            <p:ph type="body" orient="vert" idx="1"/>
          </p:nvPr>
        </p:nvSpPr>
        <p:spPr>
          <a:xfrm>
            <a:off x="628652" y="365129"/>
            <a:ext cx="5800722" cy="5811834"/>
          </a:xfrm>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AD043FF-0276-43E7-9EE2-19D792284469}"/>
              </a:ext>
            </a:extLst>
          </p:cNvPr>
          <p:cNvSpPr txBox="1">
            <a:spLocks noGrp="1"/>
          </p:cNvSpPr>
          <p:nvPr>
            <p:ph type="dt" sz="half" idx="7"/>
          </p:nvPr>
        </p:nvSpPr>
        <p:spPr/>
        <p:txBody>
          <a:bodyPr/>
          <a:lstStyle>
            <a:lvl1pPr>
              <a:defRPr/>
            </a:lvl1pPr>
          </a:lstStyle>
          <a:p>
            <a:fld id="{87603BE1-C846-4C9A-8E37-0D7934972801}" type="datetime1">
              <a:rPr lang="en-US"/>
              <a:pPr/>
              <a:t>7/20/2024</a:t>
            </a:fld>
            <a:endParaRPr/>
          </a:p>
        </p:txBody>
      </p:sp>
      <p:sp>
        <p:nvSpPr>
          <p:cNvPr id="5" name="Footer Placeholder 4">
            <a:extLst>
              <a:ext uri="{FF2B5EF4-FFF2-40B4-BE49-F238E27FC236}">
                <a16:creationId xmlns:a16="http://schemas.microsoft.com/office/drawing/2014/main" id="{DE2128AE-A24A-4F22-AF9A-15FB75681D20}"/>
              </a:ext>
            </a:extLst>
          </p:cNvPr>
          <p:cNvSpPr txBox="1">
            <a:spLocks noGrp="1"/>
          </p:cNvSpPr>
          <p:nvPr>
            <p:ph type="ftr" sz="quarter" idx="9"/>
          </p:nvPr>
        </p:nvSpPr>
        <p:spPr/>
        <p:txBody>
          <a:bodyPr/>
          <a:lstStyle>
            <a:lvl1pPr>
              <a:defRPr/>
            </a:lvl1pPr>
          </a:lstStyle>
          <a:p>
            <a:endParaRPr/>
          </a:p>
        </p:txBody>
      </p:sp>
      <p:sp>
        <p:nvSpPr>
          <p:cNvPr id="6" name="Slide Number Placeholder 5">
            <a:extLst>
              <a:ext uri="{FF2B5EF4-FFF2-40B4-BE49-F238E27FC236}">
                <a16:creationId xmlns:a16="http://schemas.microsoft.com/office/drawing/2014/main" id="{7C564390-3A04-4E1F-B0D5-B1AF9EBEBCE5}"/>
              </a:ext>
            </a:extLst>
          </p:cNvPr>
          <p:cNvSpPr txBox="1">
            <a:spLocks noGrp="1"/>
          </p:cNvSpPr>
          <p:nvPr>
            <p:ph type="sldNum" sz="quarter" idx="8"/>
          </p:nvPr>
        </p:nvSpPr>
        <p:spPr/>
        <p:txBody>
          <a:bodyPr/>
          <a:lstStyle>
            <a:lvl1pPr>
              <a:defRPr/>
            </a:lvl1pPr>
          </a:lstStyle>
          <a:p>
            <a:fld id="{60636A69-5738-4C26-9618-F2AA0FC22338}" type="slidenum">
              <a:rPr/>
              <a:pPr/>
              <a:t>‹#›</a:t>
            </a:fld>
            <a:endParaRPr/>
          </a:p>
        </p:txBody>
      </p:sp>
    </p:spTree>
    <p:extLst>
      <p:ext uri="{BB962C8B-B14F-4D97-AF65-F5344CB8AC3E}">
        <p14:creationId xmlns:p14="http://schemas.microsoft.com/office/powerpoint/2010/main" val="389301408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93"/>
            <a:ext cx="7543800" cy="2593975"/>
          </a:xfrm>
        </p:spPr>
        <p:txBody>
          <a:bodyPr anchor="b"/>
          <a:lstStyle>
            <a:lvl1pPr>
              <a:defRPr sz="66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39477" indent="0" algn="ctr">
              <a:buNone/>
              <a:defRPr>
                <a:solidFill>
                  <a:schemeClr val="tx1">
                    <a:tint val="75000"/>
                  </a:schemeClr>
                </a:solidFill>
              </a:defRPr>
            </a:lvl2pPr>
            <a:lvl3pPr marL="878975" indent="0" algn="ctr">
              <a:buNone/>
              <a:defRPr>
                <a:solidFill>
                  <a:schemeClr val="tx1">
                    <a:tint val="75000"/>
                  </a:schemeClr>
                </a:solidFill>
              </a:defRPr>
            </a:lvl3pPr>
            <a:lvl4pPr marL="1318450" indent="0" algn="ctr">
              <a:buNone/>
              <a:defRPr>
                <a:solidFill>
                  <a:schemeClr val="tx1">
                    <a:tint val="75000"/>
                  </a:schemeClr>
                </a:solidFill>
              </a:defRPr>
            </a:lvl4pPr>
            <a:lvl5pPr marL="1757938" indent="0" algn="ctr">
              <a:buNone/>
              <a:defRPr>
                <a:solidFill>
                  <a:schemeClr val="tx1">
                    <a:tint val="75000"/>
                  </a:schemeClr>
                </a:solidFill>
              </a:defRPr>
            </a:lvl5pPr>
            <a:lvl6pPr marL="2197409" indent="0" algn="ctr">
              <a:buNone/>
              <a:defRPr>
                <a:solidFill>
                  <a:schemeClr val="tx1">
                    <a:tint val="75000"/>
                  </a:schemeClr>
                </a:solidFill>
              </a:defRPr>
            </a:lvl6pPr>
            <a:lvl7pPr marL="2636905" indent="0" algn="ctr">
              <a:buNone/>
              <a:defRPr>
                <a:solidFill>
                  <a:schemeClr val="tx1">
                    <a:tint val="75000"/>
                  </a:schemeClr>
                </a:solidFill>
              </a:defRPr>
            </a:lvl7pPr>
            <a:lvl8pPr marL="3076388" indent="0" algn="ctr">
              <a:buNone/>
              <a:defRPr>
                <a:solidFill>
                  <a:schemeClr val="tx1">
                    <a:tint val="75000"/>
                  </a:schemeClr>
                </a:solidFill>
              </a:defRPr>
            </a:lvl8pPr>
            <a:lvl9pPr marL="3515871"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282C8BA-1A97-4E5A-A1C0-633CC754B904}" type="datetime1">
              <a:rPr lang="en-US" smtClean="0">
                <a:solidFill>
                  <a:srgbClr val="DFDCB7"/>
                </a:solidFill>
              </a:rPr>
              <a:pPr/>
              <a:t>7/20/2024</a:t>
            </a:fld>
            <a:endParaRPr lang="en-US">
              <a:solidFill>
                <a:srgbClr val="DFDCB7"/>
              </a:solidFill>
            </a:endParaRPr>
          </a:p>
        </p:txBody>
      </p:sp>
      <p:sp>
        <p:nvSpPr>
          <p:cNvPr id="5" name="Footer Placeholder 4"/>
          <p:cNvSpPr>
            <a:spLocks noGrp="1"/>
          </p:cNvSpPr>
          <p:nvPr>
            <p:ph type="ftr" sz="quarter" idx="11"/>
          </p:nvPr>
        </p:nvSpPr>
        <p:spPr/>
        <p:txBody>
          <a:bodyPr/>
          <a:lstStyle/>
          <a:p>
            <a:endParaRPr lang="en-US">
              <a:solidFill>
                <a:srgbClr val="DFDCB7"/>
              </a:solidFill>
            </a:endParaRPr>
          </a:p>
        </p:txBody>
      </p:sp>
      <p:sp>
        <p:nvSpPr>
          <p:cNvPr id="6" name="Slide Number Placeholder 5"/>
          <p:cNvSpPr>
            <a:spLocks noGrp="1"/>
          </p:cNvSpPr>
          <p:nvPr>
            <p:ph type="sldNum" sz="quarter" idx="12"/>
          </p:nvPr>
        </p:nvSpPr>
        <p:spPr/>
        <p:txBody>
          <a:bodyPr/>
          <a:lstStyle/>
          <a:p>
            <a:fld id="{CF7A7BD1-F522-4509-97C3-F296329AFD34}" type="slidenum">
              <a:rPr lang="en-US" smtClean="0"/>
              <a:pPr/>
              <a:t>‹#›</a:t>
            </a:fld>
            <a:endParaRPr lang="en-US"/>
          </a:p>
        </p:txBody>
      </p:sp>
    </p:spTree>
    <p:extLst>
      <p:ext uri="{BB962C8B-B14F-4D97-AF65-F5344CB8AC3E}">
        <p14:creationId xmlns:p14="http://schemas.microsoft.com/office/powerpoint/2010/main" val="3299552761"/>
      </p:ext>
    </p:extLst>
  </p:cSld>
  <p:clrMapOvr>
    <a:masterClrMapping/>
  </p:clrMapOvr>
  <p:hf sldNum="0"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0C15BC-7366-41EC-BBB6-C31613986EDA}" type="datetime1">
              <a:rPr lang="en-US" smtClean="0">
                <a:solidFill>
                  <a:srgbClr val="DFDCB7"/>
                </a:solidFill>
              </a:rPr>
              <a:pPr/>
              <a:t>7/20/2024</a:t>
            </a:fld>
            <a:endParaRPr lang="en-US">
              <a:solidFill>
                <a:srgbClr val="DFDCB7"/>
              </a:solidFill>
            </a:endParaRPr>
          </a:p>
        </p:txBody>
      </p:sp>
      <p:sp>
        <p:nvSpPr>
          <p:cNvPr id="5" name="Footer Placeholder 4"/>
          <p:cNvSpPr>
            <a:spLocks noGrp="1"/>
          </p:cNvSpPr>
          <p:nvPr>
            <p:ph type="ftr" sz="quarter" idx="11"/>
          </p:nvPr>
        </p:nvSpPr>
        <p:spPr/>
        <p:txBody>
          <a:bodyPr/>
          <a:lstStyle/>
          <a:p>
            <a:endParaRPr lang="en-US">
              <a:solidFill>
                <a:srgbClr val="DFDCB7"/>
              </a:solidFill>
            </a:endParaRPr>
          </a:p>
        </p:txBody>
      </p:sp>
      <p:sp>
        <p:nvSpPr>
          <p:cNvPr id="6" name="Slide Number Placeholder 5"/>
          <p:cNvSpPr>
            <a:spLocks noGrp="1"/>
          </p:cNvSpPr>
          <p:nvPr>
            <p:ph type="sldNum" sz="quarter" idx="12"/>
          </p:nvPr>
        </p:nvSpPr>
        <p:spPr/>
        <p:txBody>
          <a:bodyPr/>
          <a:lstStyle/>
          <a:p>
            <a:fld id="{30365BC9-1A69-4037-9E3F-8F0143818CC1}" type="slidenum">
              <a:rPr lang="en-US" smtClean="0"/>
              <a:pPr/>
              <a:t>‹#›</a:t>
            </a:fld>
            <a:endParaRPr lang="en-US"/>
          </a:p>
        </p:txBody>
      </p:sp>
    </p:spTree>
    <p:extLst>
      <p:ext uri="{BB962C8B-B14F-4D97-AF65-F5344CB8AC3E}">
        <p14:creationId xmlns:p14="http://schemas.microsoft.com/office/powerpoint/2010/main" val="1425337117"/>
      </p:ext>
    </p:extLst>
  </p:cSld>
  <p:clrMapOvr>
    <a:masterClrMapping/>
  </p:clrMapOvr>
  <p:hf sldNum="0"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8" y="5486401"/>
            <a:ext cx="7659687" cy="1168400"/>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722318" y="3852863"/>
            <a:ext cx="6135687" cy="1633538"/>
          </a:xfrm>
        </p:spPr>
        <p:txBody>
          <a:bodyPr anchor="b"/>
          <a:lstStyle>
            <a:lvl1pPr marL="0" indent="0">
              <a:buNone/>
              <a:defRPr sz="2000">
                <a:solidFill>
                  <a:schemeClr val="tx1">
                    <a:tint val="75000"/>
                  </a:schemeClr>
                </a:solidFill>
              </a:defRPr>
            </a:lvl1pPr>
            <a:lvl2pPr marL="439477" indent="0">
              <a:buNone/>
              <a:defRPr sz="1800">
                <a:solidFill>
                  <a:schemeClr val="tx1">
                    <a:tint val="75000"/>
                  </a:schemeClr>
                </a:solidFill>
              </a:defRPr>
            </a:lvl2pPr>
            <a:lvl3pPr marL="878975" indent="0">
              <a:buNone/>
              <a:defRPr sz="1600">
                <a:solidFill>
                  <a:schemeClr val="tx1">
                    <a:tint val="75000"/>
                  </a:schemeClr>
                </a:solidFill>
              </a:defRPr>
            </a:lvl3pPr>
            <a:lvl4pPr marL="1318450" indent="0">
              <a:buNone/>
              <a:defRPr sz="1400">
                <a:solidFill>
                  <a:schemeClr val="tx1">
                    <a:tint val="75000"/>
                  </a:schemeClr>
                </a:solidFill>
              </a:defRPr>
            </a:lvl4pPr>
            <a:lvl5pPr marL="1757938" indent="0">
              <a:buNone/>
              <a:defRPr sz="1400">
                <a:solidFill>
                  <a:schemeClr val="tx1">
                    <a:tint val="75000"/>
                  </a:schemeClr>
                </a:solidFill>
              </a:defRPr>
            </a:lvl5pPr>
            <a:lvl6pPr marL="2197409" indent="0">
              <a:buNone/>
              <a:defRPr sz="1400">
                <a:solidFill>
                  <a:schemeClr val="tx1">
                    <a:tint val="75000"/>
                  </a:schemeClr>
                </a:solidFill>
              </a:defRPr>
            </a:lvl6pPr>
            <a:lvl7pPr marL="2636905" indent="0">
              <a:buNone/>
              <a:defRPr sz="1400">
                <a:solidFill>
                  <a:schemeClr val="tx1">
                    <a:tint val="75000"/>
                  </a:schemeClr>
                </a:solidFill>
              </a:defRPr>
            </a:lvl7pPr>
            <a:lvl8pPr marL="3076388" indent="0">
              <a:buNone/>
              <a:defRPr sz="1400">
                <a:solidFill>
                  <a:schemeClr val="tx1">
                    <a:tint val="75000"/>
                  </a:schemeClr>
                </a:solidFill>
              </a:defRPr>
            </a:lvl8pPr>
            <a:lvl9pPr marL="3515871"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013B808-46A3-499A-9D82-2CCE414A60A9}" type="datetime1">
              <a:rPr lang="en-US" smtClean="0">
                <a:solidFill>
                  <a:srgbClr val="DFDCB7"/>
                </a:solidFill>
              </a:rPr>
              <a:pPr/>
              <a:t>7/20/2024</a:t>
            </a:fld>
            <a:endParaRPr lang="en-US">
              <a:solidFill>
                <a:srgbClr val="DFDCB7"/>
              </a:solidFill>
            </a:endParaRPr>
          </a:p>
        </p:txBody>
      </p:sp>
      <p:sp>
        <p:nvSpPr>
          <p:cNvPr id="5" name="Footer Placeholder 4"/>
          <p:cNvSpPr>
            <a:spLocks noGrp="1"/>
          </p:cNvSpPr>
          <p:nvPr>
            <p:ph type="ftr" sz="quarter" idx="11"/>
          </p:nvPr>
        </p:nvSpPr>
        <p:spPr/>
        <p:txBody>
          <a:bodyPr/>
          <a:lstStyle/>
          <a:p>
            <a:endParaRPr lang="en-US">
              <a:solidFill>
                <a:srgbClr val="DFDCB7"/>
              </a:solidFill>
            </a:endParaRPr>
          </a:p>
        </p:txBody>
      </p:sp>
      <p:sp>
        <p:nvSpPr>
          <p:cNvPr id="6" name="Slide Number Placeholder 5"/>
          <p:cNvSpPr>
            <a:spLocks noGrp="1"/>
          </p:cNvSpPr>
          <p:nvPr>
            <p:ph type="sldNum" sz="quarter" idx="12"/>
          </p:nvPr>
        </p:nvSpPr>
        <p:spPr/>
        <p:txBody>
          <a:bodyPr/>
          <a:lstStyle/>
          <a:p>
            <a:fld id="{94EFD091-5340-4DF8-B96C-A376DE38F3E6}" type="slidenum">
              <a:rPr lang="en-US" smtClean="0"/>
              <a:pPr/>
              <a:t>‹#›</a:t>
            </a:fld>
            <a:endParaRPr lang="en-US"/>
          </a:p>
        </p:txBody>
      </p:sp>
    </p:spTree>
    <p:extLst>
      <p:ext uri="{BB962C8B-B14F-4D97-AF65-F5344CB8AC3E}">
        <p14:creationId xmlns:p14="http://schemas.microsoft.com/office/powerpoint/2010/main" val="80820267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0533F28-0EC8-458C-A67B-E85BC70AE41F}" type="datetime1">
              <a:rPr lang="en-US" smtClean="0">
                <a:solidFill>
                  <a:srgbClr val="DFDCB7"/>
                </a:solidFill>
              </a:rPr>
              <a:pPr/>
              <a:t>7/20/2024</a:t>
            </a:fld>
            <a:endParaRPr lang="en-US">
              <a:solidFill>
                <a:srgbClr val="DFDCB7"/>
              </a:solidFill>
            </a:endParaRPr>
          </a:p>
        </p:txBody>
      </p:sp>
      <p:sp>
        <p:nvSpPr>
          <p:cNvPr id="6" name="Footer Placeholder 5"/>
          <p:cNvSpPr>
            <a:spLocks noGrp="1"/>
          </p:cNvSpPr>
          <p:nvPr>
            <p:ph type="ftr" sz="quarter" idx="11"/>
          </p:nvPr>
        </p:nvSpPr>
        <p:spPr/>
        <p:txBody>
          <a:bodyPr/>
          <a:lstStyle/>
          <a:p>
            <a:endParaRPr lang="en-US">
              <a:solidFill>
                <a:srgbClr val="DFDCB7"/>
              </a:solidFill>
            </a:endParaRPr>
          </a:p>
        </p:txBody>
      </p:sp>
      <p:sp>
        <p:nvSpPr>
          <p:cNvPr id="7" name="Slide Number Placeholder 6"/>
          <p:cNvSpPr>
            <a:spLocks noGrp="1"/>
          </p:cNvSpPr>
          <p:nvPr>
            <p:ph type="sldNum" sz="quarter" idx="12"/>
          </p:nvPr>
        </p:nvSpPr>
        <p:spPr/>
        <p:txBody>
          <a:bodyPr/>
          <a:lstStyle/>
          <a:p>
            <a:fld id="{8F4F7C60-3338-442F-920A-1A9C85C92FB5}" type="slidenum">
              <a:rPr lang="en-US" smtClean="0"/>
              <a:pPr/>
              <a:t>‹#›</a:t>
            </a:fld>
            <a:endParaRPr lang="en-US"/>
          </a:p>
        </p:txBody>
      </p:sp>
    </p:spTree>
    <p:extLst>
      <p:ext uri="{BB962C8B-B14F-4D97-AF65-F5344CB8AC3E}">
        <p14:creationId xmlns:p14="http://schemas.microsoft.com/office/powerpoint/2010/main" val="289008717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39477" indent="0">
              <a:buNone/>
              <a:defRPr sz="2000" b="1"/>
            </a:lvl2pPr>
            <a:lvl3pPr marL="878975" indent="0">
              <a:buNone/>
              <a:defRPr sz="1800" b="1"/>
            </a:lvl3pPr>
            <a:lvl4pPr marL="1318450" indent="0">
              <a:buNone/>
              <a:defRPr sz="1600" b="1"/>
            </a:lvl4pPr>
            <a:lvl5pPr marL="1757938" indent="0">
              <a:buNone/>
              <a:defRPr sz="1600" b="1"/>
            </a:lvl5pPr>
            <a:lvl6pPr marL="2197409" indent="0">
              <a:buNone/>
              <a:defRPr sz="1600" b="1"/>
            </a:lvl6pPr>
            <a:lvl7pPr marL="2636905" indent="0">
              <a:buNone/>
              <a:defRPr sz="1600" b="1"/>
            </a:lvl7pPr>
            <a:lvl8pPr marL="3076388" indent="0">
              <a:buNone/>
              <a:defRPr sz="1600" b="1"/>
            </a:lvl8pPr>
            <a:lvl9pPr marL="3515871"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39477" indent="0">
              <a:buNone/>
              <a:defRPr sz="2000" b="1"/>
            </a:lvl2pPr>
            <a:lvl3pPr marL="878975" indent="0">
              <a:buNone/>
              <a:defRPr sz="1800" b="1"/>
            </a:lvl3pPr>
            <a:lvl4pPr marL="1318450" indent="0">
              <a:buNone/>
              <a:defRPr sz="1600" b="1"/>
            </a:lvl4pPr>
            <a:lvl5pPr marL="1757938" indent="0">
              <a:buNone/>
              <a:defRPr sz="1600" b="1"/>
            </a:lvl5pPr>
            <a:lvl6pPr marL="2197409" indent="0">
              <a:buNone/>
              <a:defRPr sz="1600" b="1"/>
            </a:lvl6pPr>
            <a:lvl7pPr marL="2636905" indent="0">
              <a:buNone/>
              <a:defRPr sz="1600" b="1"/>
            </a:lvl7pPr>
            <a:lvl8pPr marL="3076388" indent="0">
              <a:buNone/>
              <a:defRPr sz="1600" b="1"/>
            </a:lvl8pPr>
            <a:lvl9pPr marL="3515871"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6A2001C-5F60-49C4-8E04-F831CA1B4152}" type="datetime1">
              <a:rPr lang="en-US" smtClean="0">
                <a:solidFill>
                  <a:srgbClr val="DFDCB7"/>
                </a:solidFill>
              </a:rPr>
              <a:pPr/>
              <a:t>7/20/2024</a:t>
            </a:fld>
            <a:endParaRPr lang="en-US">
              <a:solidFill>
                <a:srgbClr val="DFDCB7"/>
              </a:solidFill>
            </a:endParaRPr>
          </a:p>
        </p:txBody>
      </p:sp>
      <p:sp>
        <p:nvSpPr>
          <p:cNvPr id="8" name="Footer Placeholder 7"/>
          <p:cNvSpPr>
            <a:spLocks noGrp="1"/>
          </p:cNvSpPr>
          <p:nvPr>
            <p:ph type="ftr" sz="quarter" idx="11"/>
          </p:nvPr>
        </p:nvSpPr>
        <p:spPr/>
        <p:txBody>
          <a:bodyPr/>
          <a:lstStyle/>
          <a:p>
            <a:endParaRPr lang="en-US">
              <a:solidFill>
                <a:srgbClr val="DFDCB7"/>
              </a:solidFill>
            </a:endParaRPr>
          </a:p>
        </p:txBody>
      </p:sp>
      <p:sp>
        <p:nvSpPr>
          <p:cNvPr id="9" name="Slide Number Placeholder 8"/>
          <p:cNvSpPr>
            <a:spLocks noGrp="1"/>
          </p:cNvSpPr>
          <p:nvPr>
            <p:ph type="sldNum" sz="quarter" idx="12"/>
          </p:nvPr>
        </p:nvSpPr>
        <p:spPr/>
        <p:txBody>
          <a:bodyPr/>
          <a:lstStyle/>
          <a:p>
            <a:fld id="{0420FF97-6CB0-463C-9511-DD2ACFBA6984}" type="slidenum">
              <a:rPr lang="en-US" smtClean="0"/>
              <a:pPr/>
              <a:t>‹#›</a:t>
            </a:fld>
            <a:endParaRPr lang="en-US"/>
          </a:p>
        </p:txBody>
      </p:sp>
    </p:spTree>
    <p:extLst>
      <p:ext uri="{BB962C8B-B14F-4D97-AF65-F5344CB8AC3E}">
        <p14:creationId xmlns:p14="http://schemas.microsoft.com/office/powerpoint/2010/main" val="1247180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a:t>Click to edit Master title style</a:t>
            </a:r>
          </a:p>
        </p:txBody>
      </p:sp>
      <p:sp>
        <p:nvSpPr>
          <p:cNvPr id="7" name="Date Placeholder 6"/>
          <p:cNvSpPr>
            <a:spLocks noGrp="1"/>
          </p:cNvSpPr>
          <p:nvPr>
            <p:ph type="dt" sz="half" idx="10"/>
          </p:nvPr>
        </p:nvSpPr>
        <p:spPr/>
        <p:txBody>
          <a:bodyPr/>
          <a:lstStyle/>
          <a:p>
            <a:fld id="{1D8BD707-D9CF-40AE-B4C6-C98DA3205C09}" type="datetimeFigureOut">
              <a:rPr lang="en-US" smtClean="0">
                <a:solidFill>
                  <a:srgbClr val="575F6D"/>
                </a:solidFill>
              </a:rPr>
              <a:pPr/>
              <a:t>7/20/2024</a:t>
            </a:fld>
            <a:endParaRPr lang="en-US">
              <a:solidFill>
                <a:srgbClr val="575F6D"/>
              </a:solidFill>
            </a:endParaRPr>
          </a:p>
        </p:txBody>
      </p:sp>
      <p:sp>
        <p:nvSpPr>
          <p:cNvPr id="8" name="Footer Placeholder 7"/>
          <p:cNvSpPr>
            <a:spLocks noGrp="1"/>
          </p:cNvSpPr>
          <p:nvPr>
            <p:ph type="ftr" sz="quarter" idx="11"/>
          </p:nvPr>
        </p:nvSpPr>
        <p:spPr/>
        <p:txBody>
          <a:bodyPr/>
          <a:lstStyle/>
          <a:p>
            <a:endParaRPr lang="en-US">
              <a:solidFill>
                <a:srgbClr val="575F6D"/>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Tree>
    <p:extLst>
      <p:ext uri="{BB962C8B-B14F-4D97-AF65-F5344CB8AC3E}">
        <p14:creationId xmlns:p14="http://schemas.microsoft.com/office/powerpoint/2010/main" val="326917633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E6A807C-2631-4BF5-8365-F2AAEEDD0A19}" type="datetime1">
              <a:rPr lang="en-US" smtClean="0">
                <a:solidFill>
                  <a:srgbClr val="DFDCB7"/>
                </a:solidFill>
              </a:rPr>
              <a:pPr/>
              <a:t>7/20/2024</a:t>
            </a:fld>
            <a:endParaRPr lang="en-US">
              <a:solidFill>
                <a:srgbClr val="DFDCB7"/>
              </a:solidFill>
            </a:endParaRPr>
          </a:p>
        </p:txBody>
      </p:sp>
      <p:sp>
        <p:nvSpPr>
          <p:cNvPr id="4" name="Footer Placeholder 3"/>
          <p:cNvSpPr>
            <a:spLocks noGrp="1"/>
          </p:cNvSpPr>
          <p:nvPr>
            <p:ph type="ftr" sz="quarter" idx="11"/>
          </p:nvPr>
        </p:nvSpPr>
        <p:spPr/>
        <p:txBody>
          <a:bodyPr/>
          <a:lstStyle/>
          <a:p>
            <a:endParaRPr lang="en-US">
              <a:solidFill>
                <a:srgbClr val="DFDCB7"/>
              </a:solidFill>
            </a:endParaRPr>
          </a:p>
        </p:txBody>
      </p:sp>
      <p:sp>
        <p:nvSpPr>
          <p:cNvPr id="5" name="Slide Number Placeholder 4"/>
          <p:cNvSpPr>
            <a:spLocks noGrp="1"/>
          </p:cNvSpPr>
          <p:nvPr>
            <p:ph type="sldNum" sz="quarter" idx="12"/>
          </p:nvPr>
        </p:nvSpPr>
        <p:spPr/>
        <p:txBody>
          <a:bodyPr/>
          <a:lstStyle/>
          <a:p>
            <a:fld id="{19298B49-4A50-414F-BA46-4A6A975BA870}" type="slidenum">
              <a:rPr lang="en-US" smtClean="0"/>
              <a:pPr/>
              <a:t>‹#›</a:t>
            </a:fld>
            <a:endParaRPr lang="en-US"/>
          </a:p>
        </p:txBody>
      </p:sp>
    </p:spTree>
    <p:extLst>
      <p:ext uri="{BB962C8B-B14F-4D97-AF65-F5344CB8AC3E}">
        <p14:creationId xmlns:p14="http://schemas.microsoft.com/office/powerpoint/2010/main" val="256336370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021A83-D0C5-4543-9143-EA28E7270B1A}" type="datetime1">
              <a:rPr lang="en-US" smtClean="0">
                <a:solidFill>
                  <a:srgbClr val="DFDCB7"/>
                </a:solidFill>
              </a:rPr>
              <a:pPr/>
              <a:t>7/20/2024</a:t>
            </a:fld>
            <a:endParaRPr lang="en-US">
              <a:solidFill>
                <a:srgbClr val="DFDCB7"/>
              </a:solidFill>
            </a:endParaRPr>
          </a:p>
        </p:txBody>
      </p:sp>
      <p:sp>
        <p:nvSpPr>
          <p:cNvPr id="3" name="Footer Placeholder 2"/>
          <p:cNvSpPr>
            <a:spLocks noGrp="1"/>
          </p:cNvSpPr>
          <p:nvPr>
            <p:ph type="ftr" sz="quarter" idx="11"/>
          </p:nvPr>
        </p:nvSpPr>
        <p:spPr/>
        <p:txBody>
          <a:bodyPr/>
          <a:lstStyle/>
          <a:p>
            <a:endParaRPr lang="en-US">
              <a:solidFill>
                <a:srgbClr val="DFDCB7"/>
              </a:solidFill>
            </a:endParaRPr>
          </a:p>
        </p:txBody>
      </p:sp>
      <p:sp>
        <p:nvSpPr>
          <p:cNvPr id="4" name="Slide Number Placeholder 3"/>
          <p:cNvSpPr>
            <a:spLocks noGrp="1"/>
          </p:cNvSpPr>
          <p:nvPr>
            <p:ph type="sldNum" sz="quarter" idx="12"/>
          </p:nvPr>
        </p:nvSpPr>
        <p:spPr/>
        <p:txBody>
          <a:bodyPr/>
          <a:lstStyle/>
          <a:p>
            <a:fld id="{C83263BC-F733-49C1-960B-5C67A9F56204}" type="slidenum">
              <a:rPr lang="en-US" smtClean="0"/>
              <a:pPr/>
              <a:t>‹#›</a:t>
            </a:fld>
            <a:endParaRPr lang="en-US"/>
          </a:p>
        </p:txBody>
      </p:sp>
    </p:spTree>
    <p:extLst>
      <p:ext uri="{BB962C8B-B14F-4D97-AF65-F5344CB8AC3E}">
        <p14:creationId xmlns:p14="http://schemas.microsoft.com/office/powerpoint/2010/main" val="2173954850"/>
      </p:ext>
    </p:extLst>
  </p:cSld>
  <p:clrMapOvr>
    <a:masterClrMapping/>
  </p:clrMapOvr>
  <p:hf sldNum="0" hdr="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a:t>Click to edit Master title style</a:t>
            </a:r>
            <a:endParaRPr lang="en-US" dirty="0"/>
          </a:p>
        </p:txBody>
      </p:sp>
      <p:sp>
        <p:nvSpPr>
          <p:cNvPr id="4" name="Text Placeholder 3"/>
          <p:cNvSpPr>
            <a:spLocks noGrp="1"/>
          </p:cNvSpPr>
          <p:nvPr>
            <p:ph type="body" sz="half" idx="2"/>
          </p:nvPr>
        </p:nvSpPr>
        <p:spPr>
          <a:xfrm>
            <a:off x="305181" y="6096000"/>
            <a:ext cx="7772401" cy="609600"/>
          </a:xfrm>
        </p:spPr>
        <p:txBody>
          <a:bodyPr>
            <a:normAutofit/>
          </a:bodyPr>
          <a:lstStyle>
            <a:lvl1pPr marL="0" indent="0" algn="ctr">
              <a:buNone/>
              <a:defRPr sz="1600"/>
            </a:lvl1pPr>
            <a:lvl2pPr marL="439477" indent="0">
              <a:buNone/>
              <a:defRPr sz="1200"/>
            </a:lvl2pPr>
            <a:lvl3pPr marL="878975" indent="0">
              <a:buNone/>
              <a:defRPr sz="1000"/>
            </a:lvl3pPr>
            <a:lvl4pPr marL="1318450" indent="0">
              <a:buNone/>
              <a:defRPr sz="900"/>
            </a:lvl4pPr>
            <a:lvl5pPr marL="1757938" indent="0">
              <a:buNone/>
              <a:defRPr sz="900"/>
            </a:lvl5pPr>
            <a:lvl6pPr marL="2197409" indent="0">
              <a:buNone/>
              <a:defRPr sz="900"/>
            </a:lvl6pPr>
            <a:lvl7pPr marL="2636905" indent="0">
              <a:buNone/>
              <a:defRPr sz="900"/>
            </a:lvl7pPr>
            <a:lvl8pPr marL="3076388" indent="0">
              <a:buNone/>
              <a:defRPr sz="900"/>
            </a:lvl8pPr>
            <a:lvl9pPr marL="351587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7A53ADF-22B6-45B5-8782-CF273159B802}" type="datetime1">
              <a:rPr lang="en-US" smtClean="0">
                <a:solidFill>
                  <a:srgbClr val="DFDCB7"/>
                </a:solidFill>
              </a:rPr>
              <a:pPr/>
              <a:t>7/20/2024</a:t>
            </a:fld>
            <a:endParaRPr lang="en-US">
              <a:solidFill>
                <a:srgbClr val="DFDCB7"/>
              </a:solidFill>
            </a:endParaRPr>
          </a:p>
        </p:txBody>
      </p:sp>
      <p:sp>
        <p:nvSpPr>
          <p:cNvPr id="6" name="Footer Placeholder 5"/>
          <p:cNvSpPr>
            <a:spLocks noGrp="1"/>
          </p:cNvSpPr>
          <p:nvPr>
            <p:ph type="ftr" sz="quarter" idx="11"/>
          </p:nvPr>
        </p:nvSpPr>
        <p:spPr/>
        <p:txBody>
          <a:bodyPr/>
          <a:lstStyle/>
          <a:p>
            <a:endParaRPr lang="en-US">
              <a:solidFill>
                <a:srgbClr val="DFDCB7"/>
              </a:solidFill>
            </a:endParaRPr>
          </a:p>
        </p:txBody>
      </p:sp>
      <p:sp>
        <p:nvSpPr>
          <p:cNvPr id="7" name="Slide Number Placeholder 6"/>
          <p:cNvSpPr>
            <a:spLocks noGrp="1"/>
          </p:cNvSpPr>
          <p:nvPr>
            <p:ph type="sldNum" sz="quarter" idx="12"/>
          </p:nvPr>
        </p:nvSpPr>
        <p:spPr/>
        <p:txBody>
          <a:bodyPr/>
          <a:lstStyle/>
          <a:p>
            <a:fld id="{18F5C491-FF48-4241-B4C8-027919975709}" type="slidenum">
              <a:rPr lang="en-US" smtClean="0"/>
              <a:pPr/>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1857944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39477" indent="0">
              <a:buNone/>
              <a:defRPr sz="2800"/>
            </a:lvl2pPr>
            <a:lvl3pPr marL="878975" indent="0">
              <a:buNone/>
              <a:defRPr sz="2400"/>
            </a:lvl3pPr>
            <a:lvl4pPr marL="1318450" indent="0">
              <a:buNone/>
              <a:defRPr sz="2000"/>
            </a:lvl4pPr>
            <a:lvl5pPr marL="1757938" indent="0">
              <a:buNone/>
              <a:defRPr sz="2000"/>
            </a:lvl5pPr>
            <a:lvl6pPr marL="2197409" indent="0">
              <a:buNone/>
              <a:defRPr sz="2000"/>
            </a:lvl6pPr>
            <a:lvl7pPr marL="2636905" indent="0">
              <a:buNone/>
              <a:defRPr sz="2000"/>
            </a:lvl7pPr>
            <a:lvl8pPr marL="3076388" indent="0">
              <a:buNone/>
              <a:defRPr sz="2000"/>
            </a:lvl8pPr>
            <a:lvl9pPr marL="3515871"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39477" indent="0">
              <a:buNone/>
              <a:defRPr sz="1200"/>
            </a:lvl2pPr>
            <a:lvl3pPr marL="878975" indent="0">
              <a:buNone/>
              <a:defRPr sz="1000"/>
            </a:lvl3pPr>
            <a:lvl4pPr marL="1318450" indent="0">
              <a:buNone/>
              <a:defRPr sz="900"/>
            </a:lvl4pPr>
            <a:lvl5pPr marL="1757938" indent="0">
              <a:buNone/>
              <a:defRPr sz="900"/>
            </a:lvl5pPr>
            <a:lvl6pPr marL="2197409" indent="0">
              <a:buNone/>
              <a:defRPr sz="900"/>
            </a:lvl6pPr>
            <a:lvl7pPr marL="2636905" indent="0">
              <a:buNone/>
              <a:defRPr sz="900"/>
            </a:lvl7pPr>
            <a:lvl8pPr marL="3076388" indent="0">
              <a:buNone/>
              <a:defRPr sz="900"/>
            </a:lvl8pPr>
            <a:lvl9pPr marL="3515871"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704A0F0A-EFF3-4604-94C0-98B3A3DD142E}" type="datetime1">
              <a:rPr lang="en-US" smtClean="0">
                <a:solidFill>
                  <a:srgbClr val="DFDCB7"/>
                </a:solidFill>
              </a:rPr>
              <a:pPr/>
              <a:t>7/20/2024</a:t>
            </a:fld>
            <a:endParaRPr lang="en-US">
              <a:solidFill>
                <a:srgbClr val="DFDCB7"/>
              </a:solidFill>
            </a:endParaRPr>
          </a:p>
        </p:txBody>
      </p:sp>
      <p:sp>
        <p:nvSpPr>
          <p:cNvPr id="9" name="Slide Number Placeholder 8"/>
          <p:cNvSpPr>
            <a:spLocks noGrp="1"/>
          </p:cNvSpPr>
          <p:nvPr>
            <p:ph type="sldNum" sz="quarter" idx="11"/>
          </p:nvPr>
        </p:nvSpPr>
        <p:spPr/>
        <p:txBody>
          <a:bodyPr/>
          <a:lstStyle/>
          <a:p>
            <a:fld id="{146D4486-2B57-4427-A7A7-FCE773ED76F8}" type="slidenum">
              <a:rPr lang="en-US" smtClean="0"/>
              <a:pPr/>
              <a:t>‹#›</a:t>
            </a:fld>
            <a:endParaRPr lang="en-US"/>
          </a:p>
        </p:txBody>
      </p:sp>
      <p:sp>
        <p:nvSpPr>
          <p:cNvPr id="10" name="Footer Placeholder 9"/>
          <p:cNvSpPr>
            <a:spLocks noGrp="1"/>
          </p:cNvSpPr>
          <p:nvPr>
            <p:ph type="ftr" sz="quarter" idx="12"/>
          </p:nvPr>
        </p:nvSpPr>
        <p:spPr/>
        <p:txBody>
          <a:bodyPr/>
          <a:lstStyle/>
          <a:p>
            <a:endParaRPr lang="en-US">
              <a:solidFill>
                <a:srgbClr val="DFDCB7"/>
              </a:solidFill>
            </a:endParaRPr>
          </a:p>
        </p:txBody>
      </p:sp>
    </p:spTree>
    <p:extLst>
      <p:ext uri="{BB962C8B-B14F-4D97-AF65-F5344CB8AC3E}">
        <p14:creationId xmlns:p14="http://schemas.microsoft.com/office/powerpoint/2010/main" val="365286198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5E9116-4EFE-4657-ABE4-B2D2683A3C95}" type="datetime1">
              <a:rPr lang="en-US" smtClean="0">
                <a:solidFill>
                  <a:srgbClr val="DFDCB7"/>
                </a:solidFill>
              </a:rPr>
              <a:pPr/>
              <a:t>7/20/2024</a:t>
            </a:fld>
            <a:endParaRPr lang="en-US">
              <a:solidFill>
                <a:srgbClr val="DFDCB7"/>
              </a:solidFill>
            </a:endParaRPr>
          </a:p>
        </p:txBody>
      </p:sp>
      <p:sp>
        <p:nvSpPr>
          <p:cNvPr id="5" name="Footer Placeholder 4"/>
          <p:cNvSpPr>
            <a:spLocks noGrp="1"/>
          </p:cNvSpPr>
          <p:nvPr>
            <p:ph type="ftr" sz="quarter" idx="11"/>
          </p:nvPr>
        </p:nvSpPr>
        <p:spPr/>
        <p:txBody>
          <a:bodyPr/>
          <a:lstStyle/>
          <a:p>
            <a:endParaRPr lang="en-US">
              <a:solidFill>
                <a:srgbClr val="DFDCB7"/>
              </a:solidFill>
            </a:endParaRPr>
          </a:p>
        </p:txBody>
      </p:sp>
      <p:sp>
        <p:nvSpPr>
          <p:cNvPr id="6" name="Slide Number Placeholder 5"/>
          <p:cNvSpPr>
            <a:spLocks noGrp="1"/>
          </p:cNvSpPr>
          <p:nvPr>
            <p:ph type="sldNum" sz="quarter" idx="12"/>
          </p:nvPr>
        </p:nvSpPr>
        <p:spPr/>
        <p:txBody>
          <a:bodyPr/>
          <a:lstStyle/>
          <a:p>
            <a:fld id="{4241F1A1-86A0-4666-BF4C-4AC5D6223573}" type="slidenum">
              <a:rPr lang="en-US" smtClean="0"/>
              <a:pPr/>
              <a:t>‹#›</a:t>
            </a:fld>
            <a:endParaRPr lang="en-US"/>
          </a:p>
        </p:txBody>
      </p:sp>
    </p:spTree>
    <p:extLst>
      <p:ext uri="{BB962C8B-B14F-4D97-AF65-F5344CB8AC3E}">
        <p14:creationId xmlns:p14="http://schemas.microsoft.com/office/powerpoint/2010/main" val="201677053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728"/>
            <a:ext cx="1752600" cy="58515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72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603BE1-C846-4C9A-8E37-0D7934972801}" type="datetime1">
              <a:rPr lang="en-US" smtClean="0">
                <a:solidFill>
                  <a:srgbClr val="DFDCB7"/>
                </a:solidFill>
              </a:rPr>
              <a:pPr/>
              <a:t>7/20/2024</a:t>
            </a:fld>
            <a:endParaRPr lang="en-US">
              <a:solidFill>
                <a:srgbClr val="DFDCB7"/>
              </a:solidFill>
            </a:endParaRPr>
          </a:p>
        </p:txBody>
      </p:sp>
      <p:sp>
        <p:nvSpPr>
          <p:cNvPr id="5" name="Footer Placeholder 4"/>
          <p:cNvSpPr>
            <a:spLocks noGrp="1"/>
          </p:cNvSpPr>
          <p:nvPr>
            <p:ph type="ftr" sz="quarter" idx="11"/>
          </p:nvPr>
        </p:nvSpPr>
        <p:spPr/>
        <p:txBody>
          <a:bodyPr/>
          <a:lstStyle/>
          <a:p>
            <a:endParaRPr lang="en-US">
              <a:solidFill>
                <a:srgbClr val="DFDCB7"/>
              </a:solidFill>
            </a:endParaRPr>
          </a:p>
        </p:txBody>
      </p:sp>
      <p:sp>
        <p:nvSpPr>
          <p:cNvPr id="6" name="Slide Number Placeholder 5"/>
          <p:cNvSpPr>
            <a:spLocks noGrp="1"/>
          </p:cNvSpPr>
          <p:nvPr>
            <p:ph type="sldNum" sz="quarter" idx="12"/>
          </p:nvPr>
        </p:nvSpPr>
        <p:spPr/>
        <p:txBody>
          <a:bodyPr/>
          <a:lstStyle/>
          <a:p>
            <a:fld id="{60636A69-5738-4C26-9618-F2AA0FC22338}" type="slidenum">
              <a:rPr lang="en-US" smtClean="0"/>
              <a:pPr/>
              <a:t>‹#›</a:t>
            </a:fld>
            <a:endParaRPr lang="en-US"/>
          </a:p>
        </p:txBody>
      </p:sp>
    </p:spTree>
    <p:extLst>
      <p:ext uri="{BB962C8B-B14F-4D97-AF65-F5344CB8AC3E}">
        <p14:creationId xmlns:p14="http://schemas.microsoft.com/office/powerpoint/2010/main" val="13231388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a:t>Click to edit Master title style</a:t>
            </a:r>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49063" indent="0" algn="ctr">
              <a:buNone/>
            </a:lvl2pPr>
            <a:lvl3pPr marL="898119" indent="0" algn="ctr">
              <a:buNone/>
            </a:lvl3pPr>
            <a:lvl4pPr marL="1347136" indent="0" algn="ctr">
              <a:buNone/>
            </a:lvl4pPr>
            <a:lvl5pPr marL="1796184" indent="0" algn="ctr">
              <a:buNone/>
            </a:lvl5pPr>
            <a:lvl6pPr marL="2245210" indent="0" algn="ctr">
              <a:buNone/>
            </a:lvl6pPr>
            <a:lvl7pPr marL="2694257" indent="0" algn="ctr">
              <a:buNone/>
            </a:lvl7pPr>
            <a:lvl8pPr marL="3143292" indent="0" algn="ctr">
              <a:buNone/>
            </a:lvl8pPr>
            <a:lvl9pPr marL="3592331" indent="0" algn="ctr">
              <a:buNone/>
            </a:lvl9pPr>
          </a:lstStyle>
          <a:p>
            <a:r>
              <a:rPr kumimoji="0" lang="en-US"/>
              <a:t>Click to edit Master subtitle style</a:t>
            </a:r>
          </a:p>
        </p:txBody>
      </p:sp>
      <p:sp>
        <p:nvSpPr>
          <p:cNvPr id="28" name="Date Placeholder 27"/>
          <p:cNvSpPr>
            <a:spLocks noGrp="1"/>
          </p:cNvSpPr>
          <p:nvPr>
            <p:ph type="dt" sz="half" idx="10"/>
          </p:nvPr>
        </p:nvSpPr>
        <p:spPr bwMode="auto">
          <a:xfrm rot="5400000">
            <a:off x="7764621" y="1174097"/>
            <a:ext cx="2286000" cy="381000"/>
          </a:xfrm>
        </p:spPr>
        <p:txBody>
          <a:bodyPr/>
          <a:lstStyle/>
          <a:p>
            <a:fld id="{1D8BD707-D9CF-40AE-B4C6-C98DA3205C09}" type="datetimeFigureOut">
              <a:rPr lang="en-US" smtClean="0">
                <a:solidFill>
                  <a:srgbClr val="575F6D"/>
                </a:solidFill>
              </a:rPr>
              <a:pPr/>
              <a:t>7/20/2024</a:t>
            </a:fld>
            <a:endParaRPr lang="en-US">
              <a:solidFill>
                <a:srgbClr val="575F6D"/>
              </a:solidFill>
            </a:endParaRPr>
          </a:p>
        </p:txBody>
      </p:sp>
      <p:sp>
        <p:nvSpPr>
          <p:cNvPr id="17" name="Footer Placeholder 16"/>
          <p:cNvSpPr>
            <a:spLocks noGrp="1"/>
          </p:cNvSpPr>
          <p:nvPr>
            <p:ph type="ftr" sz="quarter" idx="11"/>
          </p:nvPr>
        </p:nvSpPr>
        <p:spPr bwMode="auto">
          <a:xfrm rot="5400000">
            <a:off x="7077269" y="4181672"/>
            <a:ext cx="3657600" cy="384048"/>
          </a:xfrm>
        </p:spPr>
        <p:txBody>
          <a:bodyPr/>
          <a:lstStyle/>
          <a:p>
            <a:endParaRPr lang="en-US">
              <a:solidFill>
                <a:srgbClr val="575F6D"/>
              </a:solidFill>
            </a:endParaRPr>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89815" tIns="44914" rIns="89815" bIns="44914"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89815" tIns="44914" rIns="89815" bIns="44914"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89815" tIns="44914" rIns="89815" bIns="44914"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89815" tIns="44914" rIns="89815" bIns="44914"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89815" tIns="44914" rIns="89815" bIns="44914"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89815" tIns="44914" rIns="89815" bIns="44914"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89815" tIns="44914" rIns="89815" bIns="44914"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89815" tIns="44914" rIns="89815" bIns="44914"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89815" tIns="44914" rIns="89815" bIns="44914"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89815" tIns="44914" rIns="89815" bIns="44914"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89815" tIns="44914" rIns="89815" bIns="44914"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89815" tIns="44914" rIns="89815" bIns="44914"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89815" tIns="44914" rIns="89815" bIns="44914"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89815" tIns="44914" rIns="89815" bIns="44914"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89815" tIns="44914" rIns="89815" bIns="44914"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89815" tIns="44914" rIns="89815" bIns="44914"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4"/>
          </p:nvPr>
        </p:nvSpPr>
        <p:spPr/>
        <p:txBody>
          <a:bodyPr rtlCol="0"/>
          <a:lstStyle/>
          <a:p>
            <a:fld id="{1D8BD707-D9CF-40AE-B4C6-C98DA3205C09}" type="datetimeFigureOut">
              <a:rPr lang="en-US" smtClean="0">
                <a:solidFill>
                  <a:srgbClr val="575F6D"/>
                </a:solidFill>
              </a:rPr>
              <a:pPr/>
              <a:t>7/20/2024</a:t>
            </a:fld>
            <a:endParaRPr lang="en-US">
              <a:solidFill>
                <a:srgbClr val="575F6D"/>
              </a:solidFill>
            </a:endParaRPr>
          </a:p>
        </p:txBody>
      </p:sp>
      <p:sp>
        <p:nvSpPr>
          <p:cNvPr id="9" name="Slide Number Placeholder 8"/>
          <p:cNvSpPr>
            <a:spLocks noGrp="1"/>
          </p:cNvSpPr>
          <p:nvPr>
            <p:ph type="sldNum" sz="quarter" idx="15"/>
          </p:nvPr>
        </p:nvSpPr>
        <p:spPr/>
        <p:txBody>
          <a:bodyPr rtlCol="0"/>
          <a:lstStyle/>
          <a:p>
            <a:fld id="{B6F15528-21DE-4FAA-801E-634DDDAF4B2B}"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solidFill>
                <a:srgbClr val="575F6D"/>
              </a:solidFil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a:t>Click to edit Master title style</a:t>
            </a:r>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1D8BD707-D9CF-40AE-B4C6-C98DA3205C09}" type="datetimeFigureOut">
              <a:rPr lang="en-US" smtClean="0">
                <a:solidFill>
                  <a:srgbClr val="FFF39D"/>
                </a:solidFill>
              </a:rPr>
              <a:pPr/>
              <a:t>7/20/2024</a:t>
            </a:fld>
            <a:endParaRPr lang="en-US">
              <a:solidFill>
                <a:srgbClr val="FFF39D"/>
              </a:solidFill>
            </a:endParaRPr>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solidFill>
                <a:srgbClr val="FFF39D"/>
              </a:solidFill>
            </a:endParaRPr>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89815" tIns="44914" rIns="89815" bIns="44914"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89815" tIns="44914" rIns="89815" bIns="44914"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89815" tIns="44914" rIns="89815" bIns="44914"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89815" tIns="44914" rIns="89815" bIns="44914"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89815" tIns="44914" rIns="89815" bIns="44914"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89815" tIns="44914" rIns="89815" bIns="44914"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89815" tIns="44914" rIns="89815" bIns="44914"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89815" tIns="44914" rIns="89815" bIns="44914"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89815" tIns="44914" rIns="89815" bIns="44914"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89815" tIns="44914" rIns="89815" bIns="44914"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89815" tIns="44914" rIns="89815" bIns="44914"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89815" tIns="44914" rIns="89815" bIns="44914"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89815" tIns="44914" rIns="89815" bIns="44914"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89815" tIns="44914" rIns="89815" bIns="44914"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89815" tIns="44914" rIns="89815" bIns="44914"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89815" tIns="44914" rIns="89815" bIns="44914"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575F6D"/>
                </a:solidFill>
              </a:rPr>
              <a:pPr/>
              <a:t>7/20/2024</a:t>
            </a:fld>
            <a:endParaRPr lang="en-US">
              <a:solidFill>
                <a:srgbClr val="575F6D"/>
              </a:solidFill>
            </a:endParaRPr>
          </a:p>
        </p:txBody>
      </p:sp>
      <p:sp>
        <p:nvSpPr>
          <p:cNvPr id="6" name="Footer Placeholder 5"/>
          <p:cNvSpPr>
            <a:spLocks noGrp="1"/>
          </p:cNvSpPr>
          <p:nvPr>
            <p:ph type="ftr" sz="quarter" idx="11"/>
          </p:nvPr>
        </p:nvSpPr>
        <p:spPr/>
        <p:txBody>
          <a:bodyPr/>
          <a:lstStyle/>
          <a:p>
            <a:endParaRPr lang="en-US">
              <a:solidFill>
                <a:srgbClr val="575F6D"/>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6" name="Date Placeholder 5"/>
          <p:cNvSpPr>
            <a:spLocks noGrp="1"/>
          </p:cNvSpPr>
          <p:nvPr>
            <p:ph type="dt" sz="half" idx="10"/>
          </p:nvPr>
        </p:nvSpPr>
        <p:spPr/>
        <p:txBody>
          <a:bodyPr rtlCol="0"/>
          <a:lstStyle/>
          <a:p>
            <a:fld id="{1D8BD707-D9CF-40AE-B4C6-C98DA3205C09}" type="datetimeFigureOut">
              <a:rPr lang="en-US" smtClean="0">
                <a:solidFill>
                  <a:srgbClr val="575F6D"/>
                </a:solidFill>
              </a:rPr>
              <a:pPr/>
              <a:t>7/20/2024</a:t>
            </a:fld>
            <a:endParaRPr lang="en-US">
              <a:solidFill>
                <a:srgbClr val="575F6D"/>
              </a:solidFill>
            </a:endParaRPr>
          </a:p>
        </p:txBody>
      </p:sp>
      <p:sp>
        <p:nvSpPr>
          <p:cNvPr id="7" name="Slide Number Placeholder 6"/>
          <p:cNvSpPr>
            <a:spLocks noGrp="1"/>
          </p:cNvSpPr>
          <p:nvPr>
            <p:ph type="sldNum" sz="quarter" idx="11"/>
          </p:nvPr>
        </p:nvSpPr>
        <p:spPr/>
        <p:txBody>
          <a:bodyPr rtlCol="0"/>
          <a:lstStyle/>
          <a:p>
            <a:fld id="{B6F15528-21DE-4FAA-801E-634DDDAF4B2B}"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solidFill>
                <a:srgbClr val="575F6D"/>
              </a:solidFill>
            </a:endParaRPr>
          </a:p>
        </p:txBody>
      </p:sp>
    </p:spTree>
    <p:extLst>
      <p:ext uri="{BB962C8B-B14F-4D97-AF65-F5344CB8AC3E}">
        <p14:creationId xmlns:p14="http://schemas.microsoft.com/office/powerpoint/2010/main" val="416261049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a:t>Click to edit Master title style</a:t>
            </a:r>
          </a:p>
        </p:txBody>
      </p:sp>
      <p:sp>
        <p:nvSpPr>
          <p:cNvPr id="7" name="Date Placeholder 6"/>
          <p:cNvSpPr>
            <a:spLocks noGrp="1"/>
          </p:cNvSpPr>
          <p:nvPr>
            <p:ph type="dt" sz="half" idx="10"/>
          </p:nvPr>
        </p:nvSpPr>
        <p:spPr/>
        <p:txBody>
          <a:bodyPr/>
          <a:lstStyle/>
          <a:p>
            <a:fld id="{1D8BD707-D9CF-40AE-B4C6-C98DA3205C09}" type="datetimeFigureOut">
              <a:rPr lang="en-US" smtClean="0">
                <a:solidFill>
                  <a:srgbClr val="575F6D"/>
                </a:solidFill>
              </a:rPr>
              <a:pPr/>
              <a:t>7/20/2024</a:t>
            </a:fld>
            <a:endParaRPr lang="en-US">
              <a:solidFill>
                <a:srgbClr val="575F6D"/>
              </a:solidFill>
            </a:endParaRPr>
          </a:p>
        </p:txBody>
      </p:sp>
      <p:sp>
        <p:nvSpPr>
          <p:cNvPr id="8" name="Footer Placeholder 7"/>
          <p:cNvSpPr>
            <a:spLocks noGrp="1"/>
          </p:cNvSpPr>
          <p:nvPr>
            <p:ph type="ftr" sz="quarter" idx="11"/>
          </p:nvPr>
        </p:nvSpPr>
        <p:spPr/>
        <p:txBody>
          <a:bodyPr/>
          <a:lstStyle/>
          <a:p>
            <a:endParaRPr lang="en-US">
              <a:solidFill>
                <a:srgbClr val="575F6D"/>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6" name="Date Placeholder 5"/>
          <p:cNvSpPr>
            <a:spLocks noGrp="1"/>
          </p:cNvSpPr>
          <p:nvPr>
            <p:ph type="dt" sz="half" idx="10"/>
          </p:nvPr>
        </p:nvSpPr>
        <p:spPr/>
        <p:txBody>
          <a:bodyPr rtlCol="0"/>
          <a:lstStyle/>
          <a:p>
            <a:fld id="{1D8BD707-D9CF-40AE-B4C6-C98DA3205C09}" type="datetimeFigureOut">
              <a:rPr lang="en-US" smtClean="0">
                <a:solidFill>
                  <a:srgbClr val="575F6D"/>
                </a:solidFill>
              </a:rPr>
              <a:pPr/>
              <a:t>7/20/2024</a:t>
            </a:fld>
            <a:endParaRPr lang="en-US">
              <a:solidFill>
                <a:srgbClr val="575F6D"/>
              </a:solidFill>
            </a:endParaRPr>
          </a:p>
        </p:txBody>
      </p:sp>
      <p:sp>
        <p:nvSpPr>
          <p:cNvPr id="7" name="Slide Number Placeholder 6"/>
          <p:cNvSpPr>
            <a:spLocks noGrp="1"/>
          </p:cNvSpPr>
          <p:nvPr>
            <p:ph type="sldNum" sz="quarter" idx="11"/>
          </p:nvPr>
        </p:nvSpPr>
        <p:spPr/>
        <p:txBody>
          <a:bodyPr rtlCol="0"/>
          <a:lstStyle/>
          <a:p>
            <a:fld id="{B6F15528-21DE-4FAA-801E-634DDDAF4B2B}"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solidFill>
                <a:srgbClr val="575F6D"/>
              </a:solidFill>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srgbClr val="575F6D"/>
                </a:solidFill>
              </a:rPr>
              <a:pPr/>
              <a:t>7/20/2024</a:t>
            </a:fld>
            <a:endParaRPr lang="en-US">
              <a:solidFill>
                <a:srgbClr val="575F6D"/>
              </a:solidFill>
            </a:endParaRPr>
          </a:p>
        </p:txBody>
      </p:sp>
      <p:sp>
        <p:nvSpPr>
          <p:cNvPr id="3" name="Footer Placeholder 2"/>
          <p:cNvSpPr>
            <a:spLocks noGrp="1"/>
          </p:cNvSpPr>
          <p:nvPr>
            <p:ph type="ftr" sz="quarter" idx="11"/>
          </p:nvPr>
        </p:nvSpPr>
        <p:spPr/>
        <p:txBody>
          <a:bodyPr/>
          <a:lstStyle/>
          <a:p>
            <a:endParaRPr lang="en-US">
              <a:solidFill>
                <a:srgbClr val="575F6D"/>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89815" tIns="44914" rIns="89815" bIns="44914"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a:t>Click to edit Master title style</a:t>
            </a:r>
          </a:p>
        </p:txBody>
      </p:sp>
      <p:sp>
        <p:nvSpPr>
          <p:cNvPr id="3" name="Text Placeholder 2"/>
          <p:cNvSpPr>
            <a:spLocks noGrp="1"/>
          </p:cNvSpPr>
          <p:nvPr>
            <p:ph type="body" idx="2"/>
          </p:nvPr>
        </p:nvSpPr>
        <p:spPr>
          <a:xfrm>
            <a:off x="6812281"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89815" tIns="44914" rIns="89815" bIns="44914"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89815" tIns="44914" rIns="89815" bIns="44914"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89815" tIns="44914" rIns="89815" bIns="44914"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89815" tIns="44914" rIns="89815" bIns="44914"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89815" tIns="44914" rIns="89815" bIns="44914"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89815" tIns="44914" rIns="89815" bIns="44914"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4"/>
          </p:nvPr>
        </p:nvSpPr>
        <p:spPr/>
        <p:txBody>
          <a:bodyPr rtlCol="0"/>
          <a:lstStyle/>
          <a:p>
            <a:fld id="{1D8BD707-D9CF-40AE-B4C6-C98DA3205C09}" type="datetimeFigureOut">
              <a:rPr lang="en-US" smtClean="0">
                <a:solidFill>
                  <a:srgbClr val="575F6D"/>
                </a:solidFill>
              </a:rPr>
              <a:pPr/>
              <a:t>7/20/2024</a:t>
            </a:fld>
            <a:endParaRPr lang="en-US">
              <a:solidFill>
                <a:srgbClr val="575F6D"/>
              </a:solidFill>
            </a:endParaRPr>
          </a:p>
        </p:txBody>
      </p:sp>
      <p:sp>
        <p:nvSpPr>
          <p:cNvPr id="22" name="Slide Number Placeholder 21"/>
          <p:cNvSpPr>
            <a:spLocks noGrp="1"/>
          </p:cNvSpPr>
          <p:nvPr>
            <p:ph type="sldNum" sz="quarter" idx="15"/>
          </p:nvPr>
        </p:nvSpPr>
        <p:spPr/>
        <p:txBody>
          <a:bodyPr rtlCol="0"/>
          <a:lstStyle/>
          <a:p>
            <a:fld id="{B6F15528-21DE-4FAA-801E-634DDDAF4B2B}"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solidFill>
                <a:srgbClr val="575F6D"/>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89815" tIns="44914" rIns="89815" bIns="44914"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89815" tIns="44914" rIns="89815" bIns="44914"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a:t>Click to edit Master title style</a:t>
            </a:r>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89815" tIns="44914" rIns="89815" bIns="44914" numCol="1" spcCol="269419"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89815" tIns="44914" rIns="89815" bIns="44914"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89815" tIns="44914" rIns="89815" bIns="44914"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89815" tIns="44914" rIns="89815" bIns="44914"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89815" tIns="44914" rIns="89815" bIns="44914"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89815" tIns="44914" rIns="89815" bIns="44914" anchor="t" compatLnSpc="1"/>
          <a:lstStyle/>
          <a:p>
            <a:endParaRPr kumimoji="0" lang="en-US" dirty="0"/>
          </a:p>
        </p:txBody>
      </p:sp>
      <p:sp>
        <p:nvSpPr>
          <p:cNvPr id="17" name="Date Placeholder 16"/>
          <p:cNvSpPr>
            <a:spLocks noGrp="1"/>
          </p:cNvSpPr>
          <p:nvPr>
            <p:ph type="dt" sz="half" idx="10"/>
          </p:nvPr>
        </p:nvSpPr>
        <p:spPr/>
        <p:txBody>
          <a:bodyPr rtlCol="0"/>
          <a:lstStyle/>
          <a:p>
            <a:fld id="{1D8BD707-D9CF-40AE-B4C6-C98DA3205C09}" type="datetimeFigureOut">
              <a:rPr lang="en-US" smtClean="0">
                <a:solidFill>
                  <a:srgbClr val="575F6D"/>
                </a:solidFill>
              </a:rPr>
              <a:pPr/>
              <a:t>7/20/2024</a:t>
            </a:fld>
            <a:endParaRPr lang="en-US">
              <a:solidFill>
                <a:srgbClr val="575F6D"/>
              </a:solidFill>
            </a:endParaRPr>
          </a:p>
        </p:txBody>
      </p:sp>
      <p:sp>
        <p:nvSpPr>
          <p:cNvPr id="18" name="Slide Number Placeholder 17"/>
          <p:cNvSpPr>
            <a:spLocks noGrp="1"/>
          </p:cNvSpPr>
          <p:nvPr>
            <p:ph type="sldNum" sz="quarter" idx="11"/>
          </p:nvPr>
        </p:nvSpPr>
        <p:spPr/>
        <p:txBody>
          <a:bodyPr rtlCol="0"/>
          <a:lstStyle/>
          <a:p>
            <a:fld id="{B6F15528-21DE-4FAA-801E-634DDDAF4B2B}"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solidFill>
                <a:srgbClr val="575F6D"/>
              </a:solidFill>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575F6D"/>
                </a:solidFill>
              </a:rPr>
              <a:pPr/>
              <a:t>7/20/2024</a:t>
            </a:fld>
            <a:endParaRPr lang="en-US">
              <a:solidFill>
                <a:srgbClr val="575F6D"/>
              </a:solidFill>
            </a:endParaRPr>
          </a:p>
        </p:txBody>
      </p:sp>
      <p:sp>
        <p:nvSpPr>
          <p:cNvPr id="5" name="Footer Placeholder 4"/>
          <p:cNvSpPr>
            <a:spLocks noGrp="1"/>
          </p:cNvSpPr>
          <p:nvPr>
            <p:ph type="ftr" sz="quarter" idx="11"/>
          </p:nvPr>
        </p:nvSpPr>
        <p:spPr/>
        <p:txBody>
          <a:bodyPr/>
          <a:lstStyle/>
          <a:p>
            <a:endParaRPr lang="en-US">
              <a:solidFill>
                <a:srgbClr val="575F6D"/>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575F6D"/>
                </a:solidFill>
              </a:rPr>
              <a:pPr/>
              <a:t>7/20/2024</a:t>
            </a:fld>
            <a:endParaRPr lang="en-US">
              <a:solidFill>
                <a:srgbClr val="575F6D"/>
              </a:solidFill>
            </a:endParaRPr>
          </a:p>
        </p:txBody>
      </p:sp>
      <p:sp>
        <p:nvSpPr>
          <p:cNvPr id="5" name="Footer Placeholder 4"/>
          <p:cNvSpPr>
            <a:spLocks noGrp="1"/>
          </p:cNvSpPr>
          <p:nvPr>
            <p:ph type="ftr" sz="quarter" idx="11"/>
          </p:nvPr>
        </p:nvSpPr>
        <p:spPr/>
        <p:txBody>
          <a:bodyPr/>
          <a:lstStyle/>
          <a:p>
            <a:endParaRPr lang="en-US">
              <a:solidFill>
                <a:srgbClr val="575F6D"/>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89815" tIns="44914" rIns="89815" bIns="44914" anchor="ctr"/>
          <a:lstStyle/>
          <a:p>
            <a:pPr algn="ctr" eaLnBrk="1" latinLnBrk="0" hangingPunct="1"/>
            <a:endParaRPr kumimoji="0" lang="en-US"/>
          </a:p>
        </p:txBody>
      </p:sp>
      <p:sp>
        <p:nvSpPr>
          <p:cNvPr id="9" name="Title 8"/>
          <p:cNvSpPr>
            <a:spLocks noGrp="1"/>
          </p:cNvSpPr>
          <p:nvPr>
            <p:ph type="ctrTitle"/>
          </p:nvPr>
        </p:nvSpPr>
        <p:spPr>
          <a:xfrm>
            <a:off x="685800" y="1752755"/>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4914" rIns="44914"/>
          <a:lstStyle>
            <a:lvl1pPr marL="0" marR="62841" indent="0" algn="r">
              <a:buNone/>
              <a:defRPr>
                <a:solidFill>
                  <a:schemeClr val="tx2"/>
                </a:solidFill>
              </a:defRPr>
            </a:lvl1pPr>
            <a:lvl2pPr marL="449063" indent="0" algn="ctr">
              <a:buNone/>
            </a:lvl2pPr>
            <a:lvl3pPr marL="898119" indent="0" algn="ctr">
              <a:buNone/>
            </a:lvl3pPr>
            <a:lvl4pPr marL="1347136" indent="0" algn="ctr">
              <a:buNone/>
            </a:lvl4pPr>
            <a:lvl5pPr marL="1796184" indent="0" algn="ctr">
              <a:buNone/>
            </a:lvl5pPr>
            <a:lvl6pPr marL="2245210" indent="0" algn="ctr">
              <a:buNone/>
            </a:lvl6pPr>
            <a:lvl7pPr marL="2694257" indent="0" algn="ctr">
              <a:buNone/>
            </a:lvl7pPr>
            <a:lvl8pPr marL="3143292" indent="0" algn="ctr">
              <a:buNone/>
            </a:lvl8pPr>
            <a:lvl9pPr marL="3592331" indent="0" algn="ctr">
              <a:buNone/>
            </a:lvl9pPr>
            <a:extLst/>
          </a:lstStyle>
          <a:p>
            <a:r>
              <a:rPr kumimoji="0" lang="en-US"/>
              <a:t>Click to edit Master subtitle style</a:t>
            </a:r>
          </a:p>
        </p:txBody>
      </p:sp>
      <p:grpSp>
        <p:nvGrpSpPr>
          <p:cNvPr id="2" name="Group 1"/>
          <p:cNvGrpSpPr/>
          <p:nvPr/>
        </p:nvGrpSpPr>
        <p:grpSpPr>
          <a:xfrm>
            <a:off x="-3763"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1D8BD707-D9CF-40AE-B4C6-C98DA3205C09}" type="datetimeFigureOut">
              <a:rPr lang="en-US" smtClean="0">
                <a:solidFill>
                  <a:srgbClr val="575F6D"/>
                </a:solidFill>
              </a:rPr>
              <a:pPr/>
              <a:t>7/20/2024</a:t>
            </a:fld>
            <a:endParaRPr lang="en-US">
              <a:solidFill>
                <a:srgbClr val="575F6D"/>
              </a:solidFill>
            </a:endParaRPr>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solidFill>
                <a:srgbClr val="575F6D"/>
              </a:solidFill>
            </a:endParaRP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6F15528-21DE-4FAA-801E-634DDDAF4B2B}" type="slidenum">
              <a:rPr lang="en-US" smtClean="0"/>
              <a:pPr/>
              <a:t>‹#›</a:t>
            </a:fld>
            <a:endParaRPr 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575F6D"/>
                </a:solidFill>
              </a:rPr>
              <a:pPr/>
              <a:t>7/20/2024</a:t>
            </a:fld>
            <a:endParaRPr lang="en-US">
              <a:solidFill>
                <a:srgbClr val="575F6D"/>
              </a:solidFill>
            </a:endParaRPr>
          </a:p>
        </p:txBody>
      </p:sp>
      <p:sp>
        <p:nvSpPr>
          <p:cNvPr id="5" name="Footer Placeholder 4"/>
          <p:cNvSpPr>
            <a:spLocks noGrp="1"/>
          </p:cNvSpPr>
          <p:nvPr>
            <p:ph type="ftr" sz="quarter" idx="11"/>
          </p:nvPr>
        </p:nvSpPr>
        <p:spPr/>
        <p:txBody>
          <a:bodyPr/>
          <a:lstStyle/>
          <a:p>
            <a:endParaRPr lang="en-US">
              <a:solidFill>
                <a:srgbClr val="575F6D"/>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89815" rIns="89815"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FFF39D"/>
                </a:solidFill>
              </a:rPr>
              <a:pPr/>
              <a:t>7/20/2024</a:t>
            </a:fld>
            <a:endParaRPr lang="en-US">
              <a:solidFill>
                <a:srgbClr val="FFF39D"/>
              </a:solidFill>
            </a:endParaRPr>
          </a:p>
        </p:txBody>
      </p:sp>
      <p:sp>
        <p:nvSpPr>
          <p:cNvPr id="5" name="Footer Placeholder 4"/>
          <p:cNvSpPr>
            <a:spLocks noGrp="1"/>
          </p:cNvSpPr>
          <p:nvPr>
            <p:ph type="ftr" sz="quarter" idx="11"/>
          </p:nvPr>
        </p:nvSpPr>
        <p:spPr/>
        <p:txBody>
          <a:bodyPr/>
          <a:lstStyle/>
          <a:p>
            <a:endParaRPr lang="en-US">
              <a:solidFill>
                <a:srgbClr val="FFF39D"/>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lIns="89815" tIns="44914" rIns="89815" bIns="44914"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lIns="89815" tIns="44914" rIns="89815" bIns="44914"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srgbClr val="575F6D"/>
                </a:solidFill>
              </a:rPr>
              <a:pPr/>
              <a:t>7/20/2024</a:t>
            </a:fld>
            <a:endParaRPr lang="en-US">
              <a:solidFill>
                <a:srgbClr val="575F6D"/>
              </a:solidFill>
            </a:endParaRPr>
          </a:p>
        </p:txBody>
      </p:sp>
      <p:sp>
        <p:nvSpPr>
          <p:cNvPr id="3" name="Footer Placeholder 2"/>
          <p:cNvSpPr>
            <a:spLocks noGrp="1"/>
          </p:cNvSpPr>
          <p:nvPr>
            <p:ph type="ftr" sz="quarter" idx="11"/>
          </p:nvPr>
        </p:nvSpPr>
        <p:spPr/>
        <p:txBody>
          <a:bodyPr/>
          <a:lstStyle/>
          <a:p>
            <a:endParaRPr lang="en-US">
              <a:solidFill>
                <a:srgbClr val="575F6D"/>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6465908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482"/>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482"/>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575F6D"/>
                </a:solidFill>
              </a:rPr>
              <a:pPr/>
              <a:t>7/20/2024</a:t>
            </a:fld>
            <a:endParaRPr lang="en-US">
              <a:solidFill>
                <a:srgbClr val="575F6D"/>
              </a:solidFill>
            </a:endParaRPr>
          </a:p>
        </p:txBody>
      </p:sp>
      <p:sp>
        <p:nvSpPr>
          <p:cNvPr id="6" name="Footer Placeholder 5"/>
          <p:cNvSpPr>
            <a:spLocks noGrp="1"/>
          </p:cNvSpPr>
          <p:nvPr>
            <p:ph type="ftr" sz="quarter" idx="11"/>
          </p:nvPr>
        </p:nvSpPr>
        <p:spPr/>
        <p:txBody>
          <a:bodyPr/>
          <a:lstStyle/>
          <a:p>
            <a:endParaRPr lang="en-US">
              <a:solidFill>
                <a:srgbClr val="575F6D"/>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1" y="5410200"/>
            <a:ext cx="4040188" cy="762000"/>
          </a:xfrm>
          <a:solidFill>
            <a:schemeClr val="accent1"/>
          </a:solidFill>
          <a:ln w="9652">
            <a:solidFill>
              <a:schemeClr val="accent1"/>
            </a:solidFill>
            <a:miter lim="800000"/>
          </a:ln>
        </p:spPr>
        <p:txBody>
          <a:bodyPr lIns="179624"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92" y="5410200"/>
            <a:ext cx="4041775" cy="762000"/>
          </a:xfrm>
          <a:solidFill>
            <a:schemeClr val="accent1"/>
          </a:solidFill>
          <a:ln w="9652">
            <a:solidFill>
              <a:schemeClr val="accent1"/>
            </a:solidFill>
            <a:miter lim="800000"/>
          </a:ln>
        </p:spPr>
        <p:txBody>
          <a:bodyPr lIns="179624"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1" y="1444448"/>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92" y="1444448"/>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srgbClr val="575F6D"/>
                </a:solidFill>
              </a:rPr>
              <a:pPr/>
              <a:t>7/20/2024</a:t>
            </a:fld>
            <a:endParaRPr lang="en-US">
              <a:solidFill>
                <a:srgbClr val="575F6D"/>
              </a:solidFill>
            </a:endParaRPr>
          </a:p>
        </p:txBody>
      </p:sp>
      <p:sp>
        <p:nvSpPr>
          <p:cNvPr id="8" name="Footer Placeholder 7"/>
          <p:cNvSpPr>
            <a:spLocks noGrp="1"/>
          </p:cNvSpPr>
          <p:nvPr>
            <p:ph type="ftr" sz="quarter" idx="11"/>
          </p:nvPr>
        </p:nvSpPr>
        <p:spPr/>
        <p:txBody>
          <a:bodyPr/>
          <a:lstStyle/>
          <a:p>
            <a:endParaRPr lang="en-US">
              <a:solidFill>
                <a:srgbClr val="575F6D"/>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D8BD707-D9CF-40AE-B4C6-C98DA3205C09}" type="datetimeFigureOut">
              <a:rPr lang="en-US" smtClean="0">
                <a:solidFill>
                  <a:srgbClr val="575F6D"/>
                </a:solidFill>
              </a:rPr>
              <a:pPr/>
              <a:t>7/20/2024</a:t>
            </a:fld>
            <a:endParaRPr lang="en-US">
              <a:solidFill>
                <a:srgbClr val="575F6D"/>
              </a:solidFill>
            </a:endParaRPr>
          </a:p>
        </p:txBody>
      </p:sp>
      <p:sp>
        <p:nvSpPr>
          <p:cNvPr id="4" name="Footer Placeholder 3"/>
          <p:cNvSpPr>
            <a:spLocks noGrp="1"/>
          </p:cNvSpPr>
          <p:nvPr>
            <p:ph type="ftr" sz="quarter" idx="11"/>
          </p:nvPr>
        </p:nvSpPr>
        <p:spPr/>
        <p:txBody>
          <a:bodyPr/>
          <a:lstStyle/>
          <a:p>
            <a:endParaRPr lang="en-US">
              <a:solidFill>
                <a:srgbClr val="575F6D"/>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srgbClr val="575F6D"/>
                </a:solidFill>
              </a:rPr>
              <a:pPr/>
              <a:t>7/20/2024</a:t>
            </a:fld>
            <a:endParaRPr lang="en-US">
              <a:solidFill>
                <a:srgbClr val="575F6D"/>
              </a:solidFill>
            </a:endParaRPr>
          </a:p>
        </p:txBody>
      </p:sp>
      <p:sp>
        <p:nvSpPr>
          <p:cNvPr id="3" name="Footer Placeholder 2"/>
          <p:cNvSpPr>
            <a:spLocks noGrp="1"/>
          </p:cNvSpPr>
          <p:nvPr>
            <p:ph type="ftr" sz="quarter" idx="11"/>
          </p:nvPr>
        </p:nvSpPr>
        <p:spPr/>
        <p:txBody>
          <a:bodyPr/>
          <a:lstStyle/>
          <a:p>
            <a:endParaRPr lang="en-US">
              <a:solidFill>
                <a:srgbClr val="575F6D"/>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1D8BD707-D9CF-40AE-B4C6-C98DA3205C09}" type="datetimeFigureOut">
              <a:rPr lang="en-US" smtClean="0">
                <a:solidFill>
                  <a:srgbClr val="575F6D"/>
                </a:solidFill>
              </a:rPr>
              <a:pPr/>
              <a:t>7/20/2024</a:t>
            </a:fld>
            <a:endParaRPr lang="en-US">
              <a:solidFill>
                <a:srgbClr val="575F6D"/>
              </a:solidFill>
            </a:endParaRPr>
          </a:p>
        </p:txBody>
      </p:sp>
      <p:sp>
        <p:nvSpPr>
          <p:cNvPr id="6" name="Footer Placeholder 5"/>
          <p:cNvSpPr>
            <a:spLocks noGrp="1"/>
          </p:cNvSpPr>
          <p:nvPr>
            <p:ph type="ftr" sz="quarter" idx="11"/>
          </p:nvPr>
        </p:nvSpPr>
        <p:spPr/>
        <p:txBody>
          <a:bodyPr/>
          <a:lstStyle/>
          <a:p>
            <a:endParaRPr lang="en-US">
              <a:solidFill>
                <a:srgbClr val="575F6D"/>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3"/>
            <a:ext cx="7162800" cy="648232"/>
          </a:xfrm>
          <a:noFill/>
        </p:spPr>
        <p:txBody>
          <a:bodyPr lIns="89815" tIns="0" rIns="89815" anchor="t"/>
          <a:lstStyle>
            <a:lvl1pPr marL="0" marR="17963"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1D8BD707-D9CF-40AE-B4C6-C98DA3205C09}" type="datetimeFigureOut">
              <a:rPr lang="en-US" smtClean="0">
                <a:solidFill>
                  <a:srgbClr val="575F6D"/>
                </a:solidFill>
              </a:rPr>
              <a:pPr/>
              <a:t>7/20/2024</a:t>
            </a:fld>
            <a:endParaRPr lang="en-US">
              <a:solidFill>
                <a:srgbClr val="575F6D"/>
              </a:solidFill>
            </a:endParaRPr>
          </a:p>
        </p:txBody>
      </p:sp>
      <p:sp>
        <p:nvSpPr>
          <p:cNvPr id="6" name="Footer Placeholder 5"/>
          <p:cNvSpPr>
            <a:spLocks noGrp="1"/>
          </p:cNvSpPr>
          <p:nvPr>
            <p:ph type="ftr" sz="quarter" idx="11"/>
          </p:nvPr>
        </p:nvSpPr>
        <p:spPr>
          <a:xfrm>
            <a:off x="4380109" y="6407944"/>
            <a:ext cx="2350681" cy="365125"/>
          </a:xfrm>
        </p:spPr>
        <p:txBody>
          <a:bodyPr/>
          <a:lstStyle>
            <a:lvl1pPr>
              <a:defRPr>
                <a:solidFill>
                  <a:schemeClr val="tx1"/>
                </a:solidFill>
              </a:defRPr>
            </a:lvl1pPr>
            <a:extLst/>
          </a:lstStyle>
          <a:p>
            <a:endParaRPr lang="en-US">
              <a:solidFill>
                <a:srgbClr val="575F6D"/>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6F15528-21DE-4FAA-801E-634DDDAF4B2B}" type="slidenum">
              <a:rPr lang="en-US" smtClean="0"/>
              <a:pPr/>
              <a:t>‹#›</a:t>
            </a:fld>
            <a:endParaRPr lang="en-US"/>
          </a:p>
        </p:txBody>
      </p:sp>
      <p:sp>
        <p:nvSpPr>
          <p:cNvPr id="2" name="Title 1"/>
          <p:cNvSpPr>
            <a:spLocks noGrp="1"/>
          </p:cNvSpPr>
          <p:nvPr>
            <p:ph type="title"/>
          </p:nvPr>
        </p:nvSpPr>
        <p:spPr>
          <a:xfrm>
            <a:off x="228600" y="4865123"/>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89815" tIns="44914" rIns="89815" bIns="44914" anchor="t" compatLnSpc="1"/>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89815" tIns="44914" rIns="89815" bIns="44914"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89815" tIns="44914" rIns="89815" bIns="44914" anchor="ctr" compatLnSpc="1"/>
          <a:lstStyle/>
          <a:p>
            <a:pPr algn="ctr" eaLnBrk="1" latinLnBrk="0" hangingPunct="1"/>
            <a:endParaRPr kumimoji="0" lang="en-US"/>
          </a:p>
        </p:txBody>
      </p:sp>
      <p:cxnSp>
        <p:nvCxnSpPr>
          <p:cNvPr id="11" name="Straight Connector 10"/>
          <p:cNvCxnSpPr/>
          <p:nvPr/>
        </p:nvCxnSpPr>
        <p:spPr>
          <a:xfrm>
            <a:off x="-9235" y="5787892"/>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lIns="89815" tIns="44914" rIns="89815" bIns="44914"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lIns="89815" tIns="44914" rIns="89815" bIns="44914"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575F6D"/>
                </a:solidFill>
              </a:rPr>
              <a:pPr/>
              <a:t>7/20/2024</a:t>
            </a:fld>
            <a:endParaRPr lang="en-US">
              <a:solidFill>
                <a:srgbClr val="575F6D"/>
              </a:solidFill>
            </a:endParaRPr>
          </a:p>
        </p:txBody>
      </p:sp>
      <p:sp>
        <p:nvSpPr>
          <p:cNvPr id="5" name="Footer Placeholder 4"/>
          <p:cNvSpPr>
            <a:spLocks noGrp="1"/>
          </p:cNvSpPr>
          <p:nvPr>
            <p:ph type="ftr" sz="quarter" idx="11"/>
          </p:nvPr>
        </p:nvSpPr>
        <p:spPr/>
        <p:txBody>
          <a:bodyPr/>
          <a:lstStyle/>
          <a:p>
            <a:endParaRPr lang="en-US">
              <a:solidFill>
                <a:srgbClr val="575F6D"/>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575F6D"/>
                </a:solidFill>
              </a:rPr>
              <a:pPr/>
              <a:t>7/20/2024</a:t>
            </a:fld>
            <a:endParaRPr lang="en-US">
              <a:solidFill>
                <a:srgbClr val="575F6D"/>
              </a:solidFill>
            </a:endParaRPr>
          </a:p>
        </p:txBody>
      </p:sp>
      <p:sp>
        <p:nvSpPr>
          <p:cNvPr id="5" name="Footer Placeholder 4"/>
          <p:cNvSpPr>
            <a:spLocks noGrp="1"/>
          </p:cNvSpPr>
          <p:nvPr>
            <p:ph type="ftr" sz="quarter" idx="11"/>
          </p:nvPr>
        </p:nvSpPr>
        <p:spPr/>
        <p:txBody>
          <a:bodyPr/>
          <a:lstStyle/>
          <a:p>
            <a:endParaRPr lang="en-US">
              <a:solidFill>
                <a:srgbClr val="575F6D"/>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400"/>
            </a:lvl1pPr>
          </a:lstStyle>
          <a:p>
            <a:r>
              <a:rPr lang="en-US"/>
              <a:t>Click to edit Master title style</a:t>
            </a:r>
            <a:endParaRPr lang="en-IN"/>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32441" indent="0" algn="ctr">
              <a:buNone/>
              <a:defRPr sz="1500"/>
            </a:lvl2pPr>
            <a:lvl3pPr marL="664882" indent="0" algn="ctr">
              <a:buNone/>
              <a:defRPr sz="1300"/>
            </a:lvl3pPr>
            <a:lvl4pPr marL="997349" indent="0" algn="ctr">
              <a:buNone/>
              <a:defRPr sz="1200"/>
            </a:lvl4pPr>
            <a:lvl5pPr marL="1329785" indent="0" algn="ctr">
              <a:buNone/>
              <a:defRPr sz="1200"/>
            </a:lvl5pPr>
            <a:lvl6pPr marL="1662250" indent="0" algn="ctr">
              <a:buNone/>
              <a:defRPr sz="1200"/>
            </a:lvl6pPr>
            <a:lvl7pPr marL="1994696" indent="0" algn="ctr">
              <a:buNone/>
              <a:defRPr sz="1200"/>
            </a:lvl7pPr>
            <a:lvl8pPr marL="2327152" indent="0" algn="ctr">
              <a:buNone/>
              <a:defRPr sz="1200"/>
            </a:lvl8pPr>
            <a:lvl9pPr marL="2659602" indent="0" algn="ctr">
              <a:buNone/>
              <a:defRPr sz="1200"/>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7/20/2024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069303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7/20/2024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115775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87922" tIns="43965" rIns="87922" bIns="43965" anchor="t" compatLnSpc="1"/>
          <a:lstStyle/>
          <a:p>
            <a:pPr defTabSz="878975"/>
            <a:endParaRPr lang="en-US" dirty="0">
              <a:solidFill>
                <a:prstClr val="black"/>
              </a:solidFill>
            </a:endParaRPr>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a:t>Click to edit Master title style</a:t>
            </a:r>
          </a:p>
        </p:txBody>
      </p:sp>
      <p:sp>
        <p:nvSpPr>
          <p:cNvPr id="3" name="Text Placeholder 2"/>
          <p:cNvSpPr>
            <a:spLocks noGrp="1"/>
          </p:cNvSpPr>
          <p:nvPr>
            <p:ph type="body" idx="2"/>
          </p:nvPr>
        </p:nvSpPr>
        <p:spPr>
          <a:xfrm>
            <a:off x="6812281"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87922" tIns="43965" rIns="87922" bIns="43965" anchor="t" compatLnSpc="1"/>
          <a:lstStyle/>
          <a:p>
            <a:pPr defTabSz="878975"/>
            <a:endParaRPr lang="en-US" dirty="0">
              <a:solidFill>
                <a:prstClr val="black"/>
              </a:solidFill>
            </a:endParaRPr>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87922" tIns="43965" rIns="87922" bIns="43965" anchor="t" compatLnSpc="1"/>
          <a:lstStyle/>
          <a:p>
            <a:pPr defTabSz="878975"/>
            <a:endParaRPr lang="en-US" dirty="0">
              <a:solidFill>
                <a:prstClr val="black"/>
              </a:solidFill>
            </a:endParaRPr>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87922" tIns="43965" rIns="87922" bIns="43965" anchor="t" compatLnSpc="1"/>
          <a:lstStyle/>
          <a:p>
            <a:pPr defTabSz="878975"/>
            <a:endParaRPr lang="en-US">
              <a:solidFill>
                <a:prstClr val="black"/>
              </a:solidFill>
            </a:endParaRPr>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87922" tIns="43965" rIns="87922" bIns="43965" anchor="ctr"/>
          <a:lstStyle/>
          <a:p>
            <a:pPr algn="ctr" defTabSz="878975"/>
            <a:endParaRPr lang="en-US">
              <a:solidFill>
                <a:prstClr val="white"/>
              </a:solidFill>
            </a:endParaRPr>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87922" tIns="43965" rIns="87922" bIns="43965" anchor="t" compatLnSpc="1"/>
          <a:lstStyle/>
          <a:p>
            <a:pPr defTabSz="878975"/>
            <a:endParaRPr lang="en-US">
              <a:solidFill>
                <a:prstClr val="black"/>
              </a:solidFill>
            </a:endParaRPr>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87922" tIns="43965" rIns="87922" bIns="43965" anchor="ctr"/>
          <a:lstStyle/>
          <a:p>
            <a:pPr algn="ctr" defTabSz="878975"/>
            <a:endParaRPr lang="en-US" dirty="0">
              <a:solidFill>
                <a:prstClr val="white"/>
              </a:solidFill>
            </a:endParaRPr>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4"/>
          </p:nvPr>
        </p:nvSpPr>
        <p:spPr/>
        <p:txBody>
          <a:bodyPr rtlCol="0"/>
          <a:lstStyle/>
          <a:p>
            <a:fld id="{1D8BD707-D9CF-40AE-B4C6-C98DA3205C09}" type="datetimeFigureOut">
              <a:rPr lang="en-US" smtClean="0">
                <a:solidFill>
                  <a:srgbClr val="575F6D"/>
                </a:solidFill>
              </a:rPr>
              <a:pPr/>
              <a:t>7/20/2024</a:t>
            </a:fld>
            <a:endParaRPr lang="en-US">
              <a:solidFill>
                <a:srgbClr val="575F6D"/>
              </a:solidFill>
            </a:endParaRPr>
          </a:p>
        </p:txBody>
      </p:sp>
      <p:sp>
        <p:nvSpPr>
          <p:cNvPr id="22" name="Slide Number Placeholder 21"/>
          <p:cNvSpPr>
            <a:spLocks noGrp="1"/>
          </p:cNvSpPr>
          <p:nvPr>
            <p:ph type="sldNum" sz="quarter" idx="15"/>
          </p:nvPr>
        </p:nvSpPr>
        <p:spPr/>
        <p:txBody>
          <a:bodyPr rtlCol="0"/>
          <a:lstStyle/>
          <a:p>
            <a:fld id="{B6F15528-21DE-4FAA-801E-634DDDAF4B2B}"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solidFill>
                <a:srgbClr val="575F6D"/>
              </a:solidFill>
            </a:endParaRPr>
          </a:p>
        </p:txBody>
      </p:sp>
    </p:spTree>
    <p:extLst>
      <p:ext uri="{BB962C8B-B14F-4D97-AF65-F5344CB8AC3E}">
        <p14:creationId xmlns:p14="http://schemas.microsoft.com/office/powerpoint/2010/main" val="456952970"/>
      </p:ext>
    </p:extLst>
  </p:cSld>
  <p:clrMapOvr>
    <a:overrideClrMapping bg1="lt1" tx1="dk1" bg2="lt2" tx2="dk2" accent1="accent1" accent2="accent2" accent3="accent3" accent4="accent4" accent5="accent5" accent6="accent6" hlink="hlink" folHlink="folHlink"/>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7" y="1709827"/>
            <a:ext cx="7886700" cy="2852737"/>
          </a:xfrm>
        </p:spPr>
        <p:txBody>
          <a:bodyPr anchor="b"/>
          <a:lstStyle>
            <a:lvl1pPr>
              <a:defRPr sz="4400"/>
            </a:lvl1pPr>
          </a:lstStyle>
          <a:p>
            <a:r>
              <a:rPr lang="en-US"/>
              <a:t>Click to edit Master title style</a:t>
            </a:r>
            <a:endParaRPr lang="en-IN"/>
          </a:p>
        </p:txBody>
      </p:sp>
      <p:sp>
        <p:nvSpPr>
          <p:cNvPr id="3" name="Text Placeholder 2"/>
          <p:cNvSpPr>
            <a:spLocks noGrp="1"/>
          </p:cNvSpPr>
          <p:nvPr>
            <p:ph type="body" idx="1"/>
          </p:nvPr>
        </p:nvSpPr>
        <p:spPr>
          <a:xfrm>
            <a:off x="623887" y="4589554"/>
            <a:ext cx="7886700" cy="1500187"/>
          </a:xfrm>
        </p:spPr>
        <p:txBody>
          <a:bodyPr/>
          <a:lstStyle>
            <a:lvl1pPr marL="0" indent="0">
              <a:buNone/>
              <a:defRPr sz="1800">
                <a:solidFill>
                  <a:schemeClr val="tx1">
                    <a:tint val="75000"/>
                  </a:schemeClr>
                </a:solidFill>
              </a:defRPr>
            </a:lvl1pPr>
            <a:lvl2pPr marL="332441" indent="0">
              <a:buNone/>
              <a:defRPr sz="1500">
                <a:solidFill>
                  <a:schemeClr val="tx1">
                    <a:tint val="75000"/>
                  </a:schemeClr>
                </a:solidFill>
              </a:defRPr>
            </a:lvl2pPr>
            <a:lvl3pPr marL="664882" indent="0">
              <a:buNone/>
              <a:defRPr sz="1300">
                <a:solidFill>
                  <a:schemeClr val="tx1">
                    <a:tint val="75000"/>
                  </a:schemeClr>
                </a:solidFill>
              </a:defRPr>
            </a:lvl3pPr>
            <a:lvl4pPr marL="997349" indent="0">
              <a:buNone/>
              <a:defRPr sz="1200">
                <a:solidFill>
                  <a:schemeClr val="tx1">
                    <a:tint val="75000"/>
                  </a:schemeClr>
                </a:solidFill>
              </a:defRPr>
            </a:lvl4pPr>
            <a:lvl5pPr marL="1329785" indent="0">
              <a:buNone/>
              <a:defRPr sz="1200">
                <a:solidFill>
                  <a:schemeClr val="tx1">
                    <a:tint val="75000"/>
                  </a:schemeClr>
                </a:solidFill>
              </a:defRPr>
            </a:lvl5pPr>
            <a:lvl6pPr marL="1662250" indent="0">
              <a:buNone/>
              <a:defRPr sz="1200">
                <a:solidFill>
                  <a:schemeClr val="tx1">
                    <a:tint val="75000"/>
                  </a:schemeClr>
                </a:solidFill>
              </a:defRPr>
            </a:lvl6pPr>
            <a:lvl7pPr marL="1994696" indent="0">
              <a:buNone/>
              <a:defRPr sz="1200">
                <a:solidFill>
                  <a:schemeClr val="tx1">
                    <a:tint val="75000"/>
                  </a:schemeClr>
                </a:solidFill>
              </a:defRPr>
            </a:lvl7pPr>
            <a:lvl8pPr marL="2327152" indent="0">
              <a:buNone/>
              <a:defRPr sz="1200">
                <a:solidFill>
                  <a:schemeClr val="tx1">
                    <a:tint val="75000"/>
                  </a:schemeClr>
                </a:solidFill>
              </a:defRPr>
            </a:lvl8pPr>
            <a:lvl9pPr marL="2659602"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7/20/2024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236513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7/20/2024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683755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283"/>
            <a:ext cx="7886700" cy="1325563"/>
          </a:xfrm>
        </p:spPr>
        <p:txBody>
          <a:bodyPr/>
          <a:lstStyle/>
          <a:p>
            <a:r>
              <a:rPr lang="en-US"/>
              <a:t>Click to edit Master title style</a:t>
            </a:r>
            <a:endParaRPr lang="en-IN"/>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32441" indent="0">
              <a:buNone/>
              <a:defRPr sz="1500" b="1"/>
            </a:lvl2pPr>
            <a:lvl3pPr marL="664882" indent="0">
              <a:buNone/>
              <a:defRPr sz="1300" b="1"/>
            </a:lvl3pPr>
            <a:lvl4pPr marL="997349" indent="0">
              <a:buNone/>
              <a:defRPr sz="1200" b="1"/>
            </a:lvl4pPr>
            <a:lvl5pPr marL="1329785" indent="0">
              <a:buNone/>
              <a:defRPr sz="1200" b="1"/>
            </a:lvl5pPr>
            <a:lvl6pPr marL="1662250" indent="0">
              <a:buNone/>
              <a:defRPr sz="1200" b="1"/>
            </a:lvl6pPr>
            <a:lvl7pPr marL="1994696" indent="0">
              <a:buNone/>
              <a:defRPr sz="1200" b="1"/>
            </a:lvl7pPr>
            <a:lvl8pPr marL="2327152" indent="0">
              <a:buNone/>
              <a:defRPr sz="1200" b="1"/>
            </a:lvl8pPr>
            <a:lvl9pPr marL="2659602"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4629155" y="1681163"/>
            <a:ext cx="3887391" cy="823912"/>
          </a:xfrm>
        </p:spPr>
        <p:txBody>
          <a:bodyPr anchor="b"/>
          <a:lstStyle>
            <a:lvl1pPr marL="0" indent="0">
              <a:buNone/>
              <a:defRPr sz="1800" b="1"/>
            </a:lvl1pPr>
            <a:lvl2pPr marL="332441" indent="0">
              <a:buNone/>
              <a:defRPr sz="1500" b="1"/>
            </a:lvl2pPr>
            <a:lvl3pPr marL="664882" indent="0">
              <a:buNone/>
              <a:defRPr sz="1300" b="1"/>
            </a:lvl3pPr>
            <a:lvl4pPr marL="997349" indent="0">
              <a:buNone/>
              <a:defRPr sz="1200" b="1"/>
            </a:lvl4pPr>
            <a:lvl5pPr marL="1329785" indent="0">
              <a:buNone/>
              <a:defRPr sz="1200" b="1"/>
            </a:lvl5pPr>
            <a:lvl6pPr marL="1662250" indent="0">
              <a:buNone/>
              <a:defRPr sz="1200" b="1"/>
            </a:lvl6pPr>
            <a:lvl7pPr marL="1994696" indent="0">
              <a:buNone/>
              <a:defRPr sz="1200" b="1"/>
            </a:lvl7pPr>
            <a:lvl8pPr marL="2327152" indent="0">
              <a:buNone/>
              <a:defRPr sz="1200" b="1"/>
            </a:lvl8pPr>
            <a:lvl9pPr marL="2659602"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5"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7/20/2024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IN">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942922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7/20/2024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IN">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861128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7/20/2024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IN">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767452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IN"/>
          </a:p>
        </p:txBody>
      </p:sp>
      <p:sp>
        <p:nvSpPr>
          <p:cNvPr id="3" name="Content Placeholder 2"/>
          <p:cNvSpPr>
            <a:spLocks noGrp="1"/>
          </p:cNvSpPr>
          <p:nvPr>
            <p:ph idx="1"/>
          </p:nvPr>
        </p:nvSpPr>
        <p:spPr>
          <a:xfrm>
            <a:off x="3887391" y="98751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32441" indent="0">
              <a:buNone/>
              <a:defRPr sz="1000"/>
            </a:lvl2pPr>
            <a:lvl3pPr marL="664882" indent="0">
              <a:buNone/>
              <a:defRPr sz="900"/>
            </a:lvl3pPr>
            <a:lvl4pPr marL="997349" indent="0">
              <a:buNone/>
              <a:defRPr sz="700"/>
            </a:lvl4pPr>
            <a:lvl5pPr marL="1329785" indent="0">
              <a:buNone/>
              <a:defRPr sz="700"/>
            </a:lvl5pPr>
            <a:lvl6pPr marL="1662250" indent="0">
              <a:buNone/>
              <a:defRPr sz="700"/>
            </a:lvl6pPr>
            <a:lvl7pPr marL="1994696" indent="0">
              <a:buNone/>
              <a:defRPr sz="700"/>
            </a:lvl7pPr>
            <a:lvl8pPr marL="2327152" indent="0">
              <a:buNone/>
              <a:defRPr sz="700"/>
            </a:lvl8pPr>
            <a:lvl9pPr marL="2659602" indent="0">
              <a:buNone/>
              <a:defRPr sz="7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7/20/2024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455713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IN"/>
          </a:p>
        </p:txBody>
      </p:sp>
      <p:sp>
        <p:nvSpPr>
          <p:cNvPr id="3" name="Picture Placeholder 2"/>
          <p:cNvSpPr>
            <a:spLocks noGrp="1"/>
          </p:cNvSpPr>
          <p:nvPr>
            <p:ph type="pic" idx="1"/>
          </p:nvPr>
        </p:nvSpPr>
        <p:spPr>
          <a:xfrm>
            <a:off x="3887391" y="987515"/>
            <a:ext cx="4629150" cy="4873625"/>
          </a:xfrm>
        </p:spPr>
        <p:txBody>
          <a:bodyPr/>
          <a:lstStyle>
            <a:lvl1pPr marL="0" indent="0">
              <a:buNone/>
              <a:defRPr sz="2400"/>
            </a:lvl1pPr>
            <a:lvl2pPr marL="332441" indent="0">
              <a:buNone/>
              <a:defRPr sz="2100"/>
            </a:lvl2pPr>
            <a:lvl3pPr marL="664882" indent="0">
              <a:buNone/>
              <a:defRPr sz="1800"/>
            </a:lvl3pPr>
            <a:lvl4pPr marL="997349" indent="0">
              <a:buNone/>
              <a:defRPr sz="1500"/>
            </a:lvl4pPr>
            <a:lvl5pPr marL="1329785" indent="0">
              <a:buNone/>
              <a:defRPr sz="1500"/>
            </a:lvl5pPr>
            <a:lvl6pPr marL="1662250" indent="0">
              <a:buNone/>
              <a:defRPr sz="1500"/>
            </a:lvl6pPr>
            <a:lvl7pPr marL="1994696" indent="0">
              <a:buNone/>
              <a:defRPr sz="1500"/>
            </a:lvl7pPr>
            <a:lvl8pPr marL="2327152" indent="0">
              <a:buNone/>
              <a:defRPr sz="1500"/>
            </a:lvl8pPr>
            <a:lvl9pPr marL="2659602" indent="0">
              <a:buNone/>
              <a:defRPr sz="1500"/>
            </a:lvl9pPr>
          </a:lstStyle>
          <a:p>
            <a:endParaRPr lang="en-IN"/>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32441" indent="0">
              <a:buNone/>
              <a:defRPr sz="1000"/>
            </a:lvl2pPr>
            <a:lvl3pPr marL="664882" indent="0">
              <a:buNone/>
              <a:defRPr sz="900"/>
            </a:lvl3pPr>
            <a:lvl4pPr marL="997349" indent="0">
              <a:buNone/>
              <a:defRPr sz="700"/>
            </a:lvl4pPr>
            <a:lvl5pPr marL="1329785" indent="0">
              <a:buNone/>
              <a:defRPr sz="700"/>
            </a:lvl5pPr>
            <a:lvl6pPr marL="1662250" indent="0">
              <a:buNone/>
              <a:defRPr sz="700"/>
            </a:lvl6pPr>
            <a:lvl7pPr marL="1994696" indent="0">
              <a:buNone/>
              <a:defRPr sz="700"/>
            </a:lvl7pPr>
            <a:lvl8pPr marL="2327152" indent="0">
              <a:buNone/>
              <a:defRPr sz="700"/>
            </a:lvl8pPr>
            <a:lvl9pPr marL="2659602" indent="0">
              <a:buNone/>
              <a:defRPr sz="7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7/20/2024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450552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7/20/2024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541233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742" y="365125"/>
            <a:ext cx="1971675" cy="5811838"/>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628658"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7/20/2024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014104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a:t>Click to edit Master title style</a:t>
            </a:r>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39477" indent="0" algn="ctr">
              <a:buNone/>
            </a:lvl2pPr>
            <a:lvl3pPr marL="878975" indent="0" algn="ctr">
              <a:buNone/>
            </a:lvl3pPr>
            <a:lvl4pPr marL="1318450" indent="0" algn="ctr">
              <a:buNone/>
            </a:lvl4pPr>
            <a:lvl5pPr marL="1757938" indent="0" algn="ctr">
              <a:buNone/>
            </a:lvl5pPr>
            <a:lvl6pPr marL="2197409" indent="0" algn="ctr">
              <a:buNone/>
            </a:lvl6pPr>
            <a:lvl7pPr marL="2636905" indent="0" algn="ctr">
              <a:buNone/>
            </a:lvl7pPr>
            <a:lvl8pPr marL="3076388" indent="0" algn="ctr">
              <a:buNone/>
            </a:lvl8pPr>
            <a:lvl9pPr marL="3515871" indent="0" algn="ctr">
              <a:buNone/>
            </a:lvl9pPr>
          </a:lstStyle>
          <a:p>
            <a:r>
              <a:rPr kumimoji="0" lang="en-US"/>
              <a:t>Click to edit Master subtitle style</a:t>
            </a:r>
          </a:p>
        </p:txBody>
      </p:sp>
      <p:sp>
        <p:nvSpPr>
          <p:cNvPr id="28" name="Date Placeholder 27"/>
          <p:cNvSpPr>
            <a:spLocks noGrp="1"/>
          </p:cNvSpPr>
          <p:nvPr>
            <p:ph type="dt" sz="half" idx="10"/>
          </p:nvPr>
        </p:nvSpPr>
        <p:spPr bwMode="auto">
          <a:xfrm rot="5400000">
            <a:off x="7764621" y="1174097"/>
            <a:ext cx="2286000" cy="381000"/>
          </a:xfrm>
        </p:spPr>
        <p:txBody>
          <a:bodyPr/>
          <a:lstStyle/>
          <a:p>
            <a:fld id="{1D8BD707-D9CF-40AE-B4C6-C98DA3205C09}" type="datetimeFigureOut">
              <a:rPr lang="en-US" smtClean="0">
                <a:solidFill>
                  <a:srgbClr val="575F6D"/>
                </a:solidFill>
              </a:rPr>
              <a:pPr/>
              <a:t>7/20/2024</a:t>
            </a:fld>
            <a:endParaRPr lang="en-US">
              <a:solidFill>
                <a:srgbClr val="575F6D"/>
              </a:solidFill>
            </a:endParaRPr>
          </a:p>
        </p:txBody>
      </p:sp>
      <p:sp>
        <p:nvSpPr>
          <p:cNvPr id="17" name="Footer Placeholder 16"/>
          <p:cNvSpPr>
            <a:spLocks noGrp="1"/>
          </p:cNvSpPr>
          <p:nvPr>
            <p:ph type="ftr" sz="quarter" idx="11"/>
          </p:nvPr>
        </p:nvSpPr>
        <p:spPr bwMode="auto">
          <a:xfrm rot="5400000">
            <a:off x="7077269" y="4181672"/>
            <a:ext cx="3657600" cy="384048"/>
          </a:xfrm>
        </p:spPr>
        <p:txBody>
          <a:bodyPr/>
          <a:lstStyle/>
          <a:p>
            <a:endParaRPr lang="en-US">
              <a:solidFill>
                <a:srgbClr val="575F6D"/>
              </a:solidFill>
            </a:endParaRPr>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87922" tIns="43965" rIns="87922" bIns="43965" anchor="ctr"/>
          <a:lstStyle/>
          <a:p>
            <a:pPr algn="ctr" defTabSz="878975"/>
            <a:endParaRPr lang="en-US">
              <a:solidFill>
                <a:prstClr val="white"/>
              </a:solidFill>
            </a:endParaRPr>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87922" tIns="43965" rIns="87922" bIns="43965" anchor="ctr"/>
          <a:lstStyle/>
          <a:p>
            <a:pPr algn="ctr" defTabSz="878975"/>
            <a:endParaRPr lang="en-US">
              <a:solidFill>
                <a:prstClr val="white"/>
              </a:solidFill>
            </a:endParaRPr>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87922" tIns="43965" rIns="87922" bIns="43965" anchor="ctr"/>
          <a:lstStyle/>
          <a:p>
            <a:pPr algn="ctr" defTabSz="878975"/>
            <a:endParaRPr lang="en-US">
              <a:solidFill>
                <a:prstClr val="white"/>
              </a:solidFill>
            </a:endParaRPr>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87922" tIns="43965" rIns="87922" bIns="43965" anchor="ctr"/>
          <a:lstStyle/>
          <a:p>
            <a:pPr algn="ctr" defTabSz="878975"/>
            <a:endParaRPr lang="en-US">
              <a:solidFill>
                <a:prstClr val="white"/>
              </a:solidFill>
            </a:endParaRPr>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87922" tIns="43965" rIns="87922" bIns="43965" anchor="t" compatLnSpc="1"/>
          <a:lstStyle/>
          <a:p>
            <a:pPr defTabSz="878975"/>
            <a:endParaRPr lang="en-US">
              <a:solidFill>
                <a:prstClr val="black"/>
              </a:solidFill>
            </a:endParaRPr>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87922" tIns="43965" rIns="87922" bIns="43965" anchor="t" compatLnSpc="1"/>
          <a:lstStyle/>
          <a:p>
            <a:pPr defTabSz="878975"/>
            <a:endParaRPr lang="en-US">
              <a:solidFill>
                <a:prstClr val="black"/>
              </a:solidFill>
            </a:endParaRPr>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87922" tIns="43965" rIns="87922" bIns="43965" anchor="t" compatLnSpc="1"/>
          <a:lstStyle/>
          <a:p>
            <a:pPr defTabSz="878975"/>
            <a:endParaRPr lang="en-US">
              <a:solidFill>
                <a:prstClr val="black"/>
              </a:solidFill>
            </a:endParaRPr>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87922" tIns="43965" rIns="87922" bIns="43965" anchor="t" compatLnSpc="1"/>
          <a:lstStyle/>
          <a:p>
            <a:pPr defTabSz="878975"/>
            <a:endParaRPr lang="en-US">
              <a:solidFill>
                <a:prstClr val="black"/>
              </a:solidFill>
            </a:endParaRPr>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87922" tIns="43965" rIns="87922" bIns="43965" anchor="t" compatLnSpc="1"/>
          <a:lstStyle/>
          <a:p>
            <a:pPr defTabSz="878975"/>
            <a:endParaRPr lang="en-US">
              <a:solidFill>
                <a:prstClr val="black"/>
              </a:solidFill>
            </a:endParaRPr>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87922" tIns="43965" rIns="87922" bIns="43965" anchor="t" compatLnSpc="1"/>
          <a:lstStyle/>
          <a:p>
            <a:pPr defTabSz="878975"/>
            <a:endParaRPr lang="en-US">
              <a:solidFill>
                <a:prstClr val="black"/>
              </a:solidFill>
            </a:endParaRPr>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87922" tIns="43965" rIns="87922" bIns="43965" anchor="ctr"/>
          <a:lstStyle/>
          <a:p>
            <a:pPr algn="ctr" defTabSz="878975"/>
            <a:endParaRPr lang="en-US" dirty="0">
              <a:solidFill>
                <a:prstClr val="white"/>
              </a:solidFill>
            </a:endParaRPr>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87922" tIns="43965" rIns="87922" bIns="43965" anchor="ctr"/>
          <a:lstStyle/>
          <a:p>
            <a:pPr algn="ctr" defTabSz="878975"/>
            <a:endParaRPr lang="en-US" dirty="0">
              <a:solidFill>
                <a:prstClr val="white"/>
              </a:solidFill>
            </a:endParaRPr>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87922" tIns="43965" rIns="87922" bIns="43965" anchor="ctr"/>
          <a:lstStyle/>
          <a:p>
            <a:pPr algn="ctr" defTabSz="878975"/>
            <a:endParaRPr lang="en-US" dirty="0">
              <a:solidFill>
                <a:prstClr val="white"/>
              </a:solidFill>
            </a:endParaRPr>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87922" tIns="43965" rIns="87922" bIns="43965" anchor="ctr"/>
          <a:lstStyle/>
          <a:p>
            <a:pPr algn="ctr" defTabSz="878975"/>
            <a:endParaRPr lang="en-US" dirty="0">
              <a:solidFill>
                <a:prstClr val="white"/>
              </a:solidFill>
            </a:endParaRPr>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87922" tIns="43965" rIns="87922" bIns="43965" anchor="ctr"/>
          <a:lstStyle/>
          <a:p>
            <a:pPr algn="ctr" defTabSz="878975"/>
            <a:endParaRPr lang="en-US" dirty="0">
              <a:solidFill>
                <a:prstClr val="white"/>
              </a:solidFill>
            </a:endParaRPr>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87922" tIns="43965" rIns="87922" bIns="43965" anchor="ctr"/>
          <a:lstStyle/>
          <a:p>
            <a:pPr algn="ctr" defTabSz="878975"/>
            <a:endParaRPr lang="en-US" dirty="0">
              <a:solidFill>
                <a:prstClr val="white"/>
              </a:solidFill>
            </a:endParaRPr>
          </a:p>
        </p:txBody>
      </p:sp>
      <p:sp>
        <p:nvSpPr>
          <p:cNvPr id="29" name="Slide Number Placeholder 28"/>
          <p:cNvSpPr>
            <a:spLocks noGrp="1"/>
          </p:cNvSpPr>
          <p:nvPr>
            <p:ph type="sldNum" sz="quarter" idx="12"/>
          </p:nvPr>
        </p:nvSpPr>
        <p:spPr bwMode="auto">
          <a:xfrm>
            <a:off x="1325544" y="4928702"/>
            <a:ext cx="609600" cy="517524"/>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66461273"/>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87922" tIns="43965" rIns="87922" bIns="43965" anchor="t" compatLnSpc="1"/>
          <a:lstStyle/>
          <a:p>
            <a:pPr defTabSz="878975"/>
            <a:endParaRPr lang="en-US">
              <a:solidFill>
                <a:prstClr val="black"/>
              </a:solidFill>
            </a:endParaRPr>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87922" tIns="43965" rIns="87922" bIns="43965" anchor="ctr"/>
          <a:lstStyle/>
          <a:p>
            <a:pPr algn="ctr" defTabSz="878975"/>
            <a:endParaRPr lang="en-US" dirty="0">
              <a:solidFill>
                <a:prstClr val="white"/>
              </a:solidFill>
            </a:endParaRPr>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a:t>Click to edit Master title style</a:t>
            </a:r>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87922" tIns="43965" rIns="87922" bIns="43965" numCol="1" spcCol="263692"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87922" tIns="43965" rIns="87922" bIns="43965" anchor="t" compatLnSpc="1"/>
          <a:lstStyle/>
          <a:p>
            <a:pPr defTabSz="878975"/>
            <a:endParaRPr lang="en-US">
              <a:solidFill>
                <a:prstClr val="black"/>
              </a:solidFill>
            </a:endParaRPr>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87922" tIns="43965" rIns="87922" bIns="43965" anchor="ctr"/>
          <a:lstStyle/>
          <a:p>
            <a:pPr algn="ctr" defTabSz="878975"/>
            <a:endParaRPr lang="en-US">
              <a:solidFill>
                <a:prstClr val="white"/>
              </a:solidFill>
            </a:endParaRPr>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87922" tIns="43965" rIns="87922" bIns="43965" anchor="t" compatLnSpc="1"/>
          <a:lstStyle/>
          <a:p>
            <a:pPr defTabSz="878975"/>
            <a:endParaRPr lang="en-US">
              <a:solidFill>
                <a:prstClr val="black"/>
              </a:solidFill>
            </a:endParaRPr>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87922" tIns="43965" rIns="87922" bIns="43965" anchor="t" compatLnSpc="1"/>
          <a:lstStyle/>
          <a:p>
            <a:pPr defTabSz="878975"/>
            <a:endParaRPr lang="en-US" dirty="0">
              <a:solidFill>
                <a:prstClr val="black"/>
              </a:solidFill>
            </a:endParaRPr>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87922" tIns="43965" rIns="87922" bIns="43965" anchor="t" compatLnSpc="1"/>
          <a:lstStyle/>
          <a:p>
            <a:pPr defTabSz="878975"/>
            <a:endParaRPr lang="en-US" dirty="0">
              <a:solidFill>
                <a:prstClr val="black"/>
              </a:solidFill>
            </a:endParaRPr>
          </a:p>
        </p:txBody>
      </p:sp>
      <p:sp>
        <p:nvSpPr>
          <p:cNvPr id="17" name="Date Placeholder 16"/>
          <p:cNvSpPr>
            <a:spLocks noGrp="1"/>
          </p:cNvSpPr>
          <p:nvPr>
            <p:ph type="dt" sz="half" idx="10"/>
          </p:nvPr>
        </p:nvSpPr>
        <p:spPr/>
        <p:txBody>
          <a:bodyPr rtlCol="0"/>
          <a:lstStyle/>
          <a:p>
            <a:fld id="{1D8BD707-D9CF-40AE-B4C6-C98DA3205C09}" type="datetimeFigureOut">
              <a:rPr lang="en-US" smtClean="0">
                <a:solidFill>
                  <a:srgbClr val="575F6D"/>
                </a:solidFill>
              </a:rPr>
              <a:pPr/>
              <a:t>7/20/2024</a:t>
            </a:fld>
            <a:endParaRPr lang="en-US">
              <a:solidFill>
                <a:srgbClr val="575F6D"/>
              </a:solidFill>
            </a:endParaRPr>
          </a:p>
        </p:txBody>
      </p:sp>
      <p:sp>
        <p:nvSpPr>
          <p:cNvPr id="18" name="Slide Number Placeholder 17"/>
          <p:cNvSpPr>
            <a:spLocks noGrp="1"/>
          </p:cNvSpPr>
          <p:nvPr>
            <p:ph type="sldNum" sz="quarter" idx="11"/>
          </p:nvPr>
        </p:nvSpPr>
        <p:spPr/>
        <p:txBody>
          <a:bodyPr rtlCol="0"/>
          <a:lstStyle/>
          <a:p>
            <a:fld id="{B6F15528-21DE-4FAA-801E-634DDDAF4B2B}"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solidFill>
                <a:srgbClr val="575F6D"/>
              </a:solidFill>
            </a:endParaRPr>
          </a:p>
        </p:txBody>
      </p:sp>
    </p:spTree>
    <p:extLst>
      <p:ext uri="{BB962C8B-B14F-4D97-AF65-F5344CB8AC3E}">
        <p14:creationId xmlns:p14="http://schemas.microsoft.com/office/powerpoint/2010/main" val="125843023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4"/>
          </p:nvPr>
        </p:nvSpPr>
        <p:spPr/>
        <p:txBody>
          <a:bodyPr rtlCol="0"/>
          <a:lstStyle/>
          <a:p>
            <a:fld id="{1D8BD707-D9CF-40AE-B4C6-C98DA3205C09}" type="datetimeFigureOut">
              <a:rPr lang="en-US" smtClean="0">
                <a:solidFill>
                  <a:srgbClr val="575F6D"/>
                </a:solidFill>
              </a:rPr>
              <a:pPr/>
              <a:t>7/20/2024</a:t>
            </a:fld>
            <a:endParaRPr lang="en-US">
              <a:solidFill>
                <a:srgbClr val="575F6D"/>
              </a:solidFill>
            </a:endParaRPr>
          </a:p>
        </p:txBody>
      </p:sp>
      <p:sp>
        <p:nvSpPr>
          <p:cNvPr id="9" name="Slide Number Placeholder 8"/>
          <p:cNvSpPr>
            <a:spLocks noGrp="1"/>
          </p:cNvSpPr>
          <p:nvPr>
            <p:ph type="sldNum" sz="quarter" idx="15"/>
          </p:nvPr>
        </p:nvSpPr>
        <p:spPr/>
        <p:txBody>
          <a:bodyPr rtlCol="0"/>
          <a:lstStyle/>
          <a:p>
            <a:fld id="{B6F15528-21DE-4FAA-801E-634DDDAF4B2B}"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solidFill>
                <a:srgbClr val="575F6D"/>
              </a:solidFill>
            </a:endParaRPr>
          </a:p>
        </p:txBody>
      </p:sp>
    </p:spTree>
    <p:extLst>
      <p:ext uri="{BB962C8B-B14F-4D97-AF65-F5344CB8AC3E}">
        <p14:creationId xmlns:p14="http://schemas.microsoft.com/office/powerpoint/2010/main" val="917158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a:t>Click to edit Master title style</a:t>
            </a:r>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1D8BD707-D9CF-40AE-B4C6-C98DA3205C09}" type="datetimeFigureOut">
              <a:rPr lang="en-US" smtClean="0">
                <a:solidFill>
                  <a:srgbClr val="FFF39D"/>
                </a:solidFill>
              </a:rPr>
              <a:pPr/>
              <a:t>7/20/2024</a:t>
            </a:fld>
            <a:endParaRPr lang="en-US">
              <a:solidFill>
                <a:srgbClr val="FFF39D"/>
              </a:solidFill>
            </a:endParaRPr>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solidFill>
                <a:srgbClr val="FFF39D"/>
              </a:solidFill>
            </a:endParaRPr>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87922" tIns="43965" rIns="87922" bIns="43965" anchor="ctr"/>
          <a:lstStyle/>
          <a:p>
            <a:pPr algn="ctr" defTabSz="878975"/>
            <a:endParaRPr lang="en-US">
              <a:solidFill>
                <a:prstClr val="white"/>
              </a:solidFill>
            </a:endParaRPr>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87922" tIns="43965" rIns="87922" bIns="43965" anchor="ctr"/>
          <a:lstStyle/>
          <a:p>
            <a:pPr algn="ctr" defTabSz="878975"/>
            <a:endParaRPr lang="en-US">
              <a:solidFill>
                <a:prstClr val="white"/>
              </a:solidFill>
            </a:endParaRPr>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87922" tIns="43965" rIns="87922" bIns="43965" anchor="ctr"/>
          <a:lstStyle/>
          <a:p>
            <a:pPr algn="ctr" defTabSz="878975"/>
            <a:endParaRPr lang="en-US">
              <a:solidFill>
                <a:prstClr val="white"/>
              </a:solidFill>
            </a:endParaRPr>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87922" tIns="43965" rIns="87922" bIns="43965" anchor="ctr"/>
          <a:lstStyle/>
          <a:p>
            <a:pPr algn="ctr" defTabSz="878975"/>
            <a:endParaRPr lang="en-US">
              <a:solidFill>
                <a:prstClr val="white"/>
              </a:solidFill>
            </a:endParaRPr>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87922" tIns="43965" rIns="87922" bIns="43965" anchor="t" compatLnSpc="1"/>
          <a:lstStyle/>
          <a:p>
            <a:pPr defTabSz="878975"/>
            <a:endParaRPr lang="en-US">
              <a:solidFill>
                <a:prstClr val="white"/>
              </a:solidFill>
            </a:endParaRPr>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87922" tIns="43965" rIns="87922" bIns="43965" anchor="t" compatLnSpc="1"/>
          <a:lstStyle/>
          <a:p>
            <a:pPr defTabSz="878975"/>
            <a:endParaRPr lang="en-US">
              <a:solidFill>
                <a:prstClr val="white"/>
              </a:solidFill>
            </a:endParaRPr>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87922" tIns="43965" rIns="87922" bIns="43965" anchor="t" compatLnSpc="1"/>
          <a:lstStyle/>
          <a:p>
            <a:pPr defTabSz="878975"/>
            <a:endParaRPr lang="en-US">
              <a:solidFill>
                <a:prstClr val="white"/>
              </a:solidFill>
            </a:endParaRPr>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87922" tIns="43965" rIns="87922" bIns="43965" anchor="t" compatLnSpc="1"/>
          <a:lstStyle/>
          <a:p>
            <a:pPr defTabSz="878975"/>
            <a:endParaRPr lang="en-US">
              <a:solidFill>
                <a:prstClr val="white"/>
              </a:solidFill>
            </a:endParaRPr>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87922" tIns="43965" rIns="87922" bIns="43965" anchor="t" compatLnSpc="1"/>
          <a:lstStyle/>
          <a:p>
            <a:pPr defTabSz="878975"/>
            <a:endParaRPr lang="en-US">
              <a:solidFill>
                <a:prstClr val="white"/>
              </a:solidFill>
            </a:endParaRPr>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87922" tIns="43965" rIns="87922" bIns="43965" anchor="ctr"/>
          <a:lstStyle/>
          <a:p>
            <a:pPr algn="ctr" defTabSz="878975"/>
            <a:endParaRPr lang="en-US" dirty="0">
              <a:solidFill>
                <a:prstClr val="white"/>
              </a:solidFill>
            </a:endParaRPr>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87922" tIns="43965" rIns="87922" bIns="43965" anchor="ctr"/>
          <a:lstStyle/>
          <a:p>
            <a:pPr algn="ctr" defTabSz="878975"/>
            <a:endParaRPr lang="en-US" dirty="0">
              <a:solidFill>
                <a:prstClr val="white"/>
              </a:solidFill>
            </a:endParaRPr>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87922" tIns="43965" rIns="87922" bIns="43965" anchor="ctr"/>
          <a:lstStyle/>
          <a:p>
            <a:pPr algn="ctr" defTabSz="878975"/>
            <a:endParaRPr lang="en-US" dirty="0">
              <a:solidFill>
                <a:prstClr val="white"/>
              </a:solidFill>
            </a:endParaRPr>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87922" tIns="43965" rIns="87922" bIns="43965" anchor="ctr"/>
          <a:lstStyle/>
          <a:p>
            <a:pPr algn="ctr" defTabSz="878975"/>
            <a:endParaRPr lang="en-US" dirty="0">
              <a:solidFill>
                <a:prstClr val="white"/>
              </a:solidFill>
            </a:endParaRPr>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87922" tIns="43965" rIns="87922" bIns="43965" anchor="ctr"/>
          <a:lstStyle/>
          <a:p>
            <a:pPr algn="ctr" defTabSz="878975"/>
            <a:endParaRPr lang="en-US" dirty="0">
              <a:solidFill>
                <a:prstClr val="white"/>
              </a:solidFill>
            </a:endParaRPr>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87922" tIns="43965" rIns="87922" bIns="43965" anchor="ctr"/>
          <a:lstStyle/>
          <a:p>
            <a:pPr algn="ctr" defTabSz="878975"/>
            <a:endParaRPr lang="en-US" dirty="0">
              <a:solidFill>
                <a:prstClr val="white"/>
              </a:solidFill>
            </a:endParaRPr>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87922" tIns="43965" rIns="87922" bIns="43965" anchor="t" compatLnSpc="1"/>
          <a:lstStyle/>
          <a:p>
            <a:pPr defTabSz="878975"/>
            <a:endParaRPr lang="en-US">
              <a:solidFill>
                <a:prstClr val="white"/>
              </a:solidFill>
            </a:endParaRPr>
          </a:p>
        </p:txBody>
      </p:sp>
      <p:sp>
        <p:nvSpPr>
          <p:cNvPr id="6" name="Slide Number Placeholder 5"/>
          <p:cNvSpPr>
            <a:spLocks noGrp="1"/>
          </p:cNvSpPr>
          <p:nvPr>
            <p:ph type="sldNum" sz="quarter" idx="12"/>
          </p:nvPr>
        </p:nvSpPr>
        <p:spPr bwMode="auto">
          <a:xfrm>
            <a:off x="1340616" y="4928702"/>
            <a:ext cx="609600" cy="517524"/>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96492496"/>
      </p:ext>
    </p:extLst>
  </p:cSld>
  <p:clrMapOvr>
    <a:overrideClrMapping bg1="dk1" tx1="lt1" bg2="dk2" tx2="lt2" accent1="accent1" accent2="accent2" accent3="accent3" accent4="accent4" accent5="accent5" accent6="accent6" hlink="hlink" folHlink="folHlink"/>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575F6D"/>
                </a:solidFill>
              </a:rPr>
              <a:pPr/>
              <a:t>7/20/2024</a:t>
            </a:fld>
            <a:endParaRPr lang="en-US">
              <a:solidFill>
                <a:srgbClr val="575F6D"/>
              </a:solidFill>
            </a:endParaRPr>
          </a:p>
        </p:txBody>
      </p:sp>
      <p:sp>
        <p:nvSpPr>
          <p:cNvPr id="6" name="Footer Placeholder 5"/>
          <p:cNvSpPr>
            <a:spLocks noGrp="1"/>
          </p:cNvSpPr>
          <p:nvPr>
            <p:ph type="ftr" sz="quarter" idx="11"/>
          </p:nvPr>
        </p:nvSpPr>
        <p:spPr/>
        <p:txBody>
          <a:bodyPr/>
          <a:lstStyle/>
          <a:p>
            <a:endParaRPr lang="en-US">
              <a:solidFill>
                <a:srgbClr val="575F6D"/>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271944140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a:t>Click to edit Master title style</a:t>
            </a:r>
          </a:p>
        </p:txBody>
      </p:sp>
      <p:sp>
        <p:nvSpPr>
          <p:cNvPr id="7" name="Date Placeholder 6"/>
          <p:cNvSpPr>
            <a:spLocks noGrp="1"/>
          </p:cNvSpPr>
          <p:nvPr>
            <p:ph type="dt" sz="half" idx="10"/>
          </p:nvPr>
        </p:nvSpPr>
        <p:spPr/>
        <p:txBody>
          <a:bodyPr/>
          <a:lstStyle/>
          <a:p>
            <a:fld id="{1D8BD707-D9CF-40AE-B4C6-C98DA3205C09}" type="datetimeFigureOut">
              <a:rPr lang="en-US" smtClean="0">
                <a:solidFill>
                  <a:srgbClr val="575F6D"/>
                </a:solidFill>
              </a:rPr>
              <a:pPr/>
              <a:t>7/20/2024</a:t>
            </a:fld>
            <a:endParaRPr lang="en-US">
              <a:solidFill>
                <a:srgbClr val="575F6D"/>
              </a:solidFill>
            </a:endParaRPr>
          </a:p>
        </p:txBody>
      </p:sp>
      <p:sp>
        <p:nvSpPr>
          <p:cNvPr id="8" name="Footer Placeholder 7"/>
          <p:cNvSpPr>
            <a:spLocks noGrp="1"/>
          </p:cNvSpPr>
          <p:nvPr>
            <p:ph type="ftr" sz="quarter" idx="11"/>
          </p:nvPr>
        </p:nvSpPr>
        <p:spPr/>
        <p:txBody>
          <a:bodyPr/>
          <a:lstStyle/>
          <a:p>
            <a:endParaRPr lang="en-US">
              <a:solidFill>
                <a:srgbClr val="575F6D"/>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Tree>
    <p:extLst>
      <p:ext uri="{BB962C8B-B14F-4D97-AF65-F5344CB8AC3E}">
        <p14:creationId xmlns:p14="http://schemas.microsoft.com/office/powerpoint/2010/main" val="391905830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6" name="Date Placeholder 5"/>
          <p:cNvSpPr>
            <a:spLocks noGrp="1"/>
          </p:cNvSpPr>
          <p:nvPr>
            <p:ph type="dt" sz="half" idx="10"/>
          </p:nvPr>
        </p:nvSpPr>
        <p:spPr/>
        <p:txBody>
          <a:bodyPr rtlCol="0"/>
          <a:lstStyle/>
          <a:p>
            <a:fld id="{1D8BD707-D9CF-40AE-B4C6-C98DA3205C09}" type="datetimeFigureOut">
              <a:rPr lang="en-US" smtClean="0">
                <a:solidFill>
                  <a:srgbClr val="575F6D"/>
                </a:solidFill>
              </a:rPr>
              <a:pPr/>
              <a:t>7/20/2024</a:t>
            </a:fld>
            <a:endParaRPr lang="en-US">
              <a:solidFill>
                <a:srgbClr val="575F6D"/>
              </a:solidFill>
            </a:endParaRPr>
          </a:p>
        </p:txBody>
      </p:sp>
      <p:sp>
        <p:nvSpPr>
          <p:cNvPr id="7" name="Slide Number Placeholder 6"/>
          <p:cNvSpPr>
            <a:spLocks noGrp="1"/>
          </p:cNvSpPr>
          <p:nvPr>
            <p:ph type="sldNum" sz="quarter" idx="11"/>
          </p:nvPr>
        </p:nvSpPr>
        <p:spPr/>
        <p:txBody>
          <a:bodyPr rtlCol="0"/>
          <a:lstStyle/>
          <a:p>
            <a:fld id="{B6F15528-21DE-4FAA-801E-634DDDAF4B2B}"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solidFill>
                <a:srgbClr val="575F6D"/>
              </a:solidFill>
            </a:endParaRPr>
          </a:p>
        </p:txBody>
      </p:sp>
    </p:spTree>
    <p:extLst>
      <p:ext uri="{BB962C8B-B14F-4D97-AF65-F5344CB8AC3E}">
        <p14:creationId xmlns:p14="http://schemas.microsoft.com/office/powerpoint/2010/main" val="117567147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srgbClr val="575F6D"/>
                </a:solidFill>
              </a:rPr>
              <a:pPr/>
              <a:t>7/20/2024</a:t>
            </a:fld>
            <a:endParaRPr lang="en-US">
              <a:solidFill>
                <a:srgbClr val="575F6D"/>
              </a:solidFill>
            </a:endParaRPr>
          </a:p>
        </p:txBody>
      </p:sp>
      <p:sp>
        <p:nvSpPr>
          <p:cNvPr id="3" name="Footer Placeholder 2"/>
          <p:cNvSpPr>
            <a:spLocks noGrp="1"/>
          </p:cNvSpPr>
          <p:nvPr>
            <p:ph type="ftr" sz="quarter" idx="11"/>
          </p:nvPr>
        </p:nvSpPr>
        <p:spPr/>
        <p:txBody>
          <a:bodyPr/>
          <a:lstStyle/>
          <a:p>
            <a:endParaRPr lang="en-US">
              <a:solidFill>
                <a:srgbClr val="575F6D"/>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872869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87922" tIns="43965" rIns="87922" bIns="43965" anchor="t" compatLnSpc="1"/>
          <a:lstStyle/>
          <a:p>
            <a:pPr defTabSz="878975"/>
            <a:endParaRPr lang="en-US" dirty="0">
              <a:solidFill>
                <a:prstClr val="black"/>
              </a:solidFill>
            </a:endParaRPr>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a:t>Click to edit Master title style</a:t>
            </a:r>
          </a:p>
        </p:txBody>
      </p:sp>
      <p:sp>
        <p:nvSpPr>
          <p:cNvPr id="3" name="Text Placeholder 2"/>
          <p:cNvSpPr>
            <a:spLocks noGrp="1"/>
          </p:cNvSpPr>
          <p:nvPr>
            <p:ph type="body" idx="2"/>
          </p:nvPr>
        </p:nvSpPr>
        <p:spPr>
          <a:xfrm>
            <a:off x="6812281"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87922" tIns="43965" rIns="87922" bIns="43965" anchor="t" compatLnSpc="1"/>
          <a:lstStyle/>
          <a:p>
            <a:pPr defTabSz="878975"/>
            <a:endParaRPr lang="en-US" dirty="0">
              <a:solidFill>
                <a:prstClr val="black"/>
              </a:solidFill>
            </a:endParaRPr>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87922" tIns="43965" rIns="87922" bIns="43965" anchor="t" compatLnSpc="1"/>
          <a:lstStyle/>
          <a:p>
            <a:pPr defTabSz="878975"/>
            <a:endParaRPr lang="en-US" dirty="0">
              <a:solidFill>
                <a:prstClr val="black"/>
              </a:solidFill>
            </a:endParaRPr>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87922" tIns="43965" rIns="87922" bIns="43965" anchor="t" compatLnSpc="1"/>
          <a:lstStyle/>
          <a:p>
            <a:pPr defTabSz="878975"/>
            <a:endParaRPr lang="en-US">
              <a:solidFill>
                <a:prstClr val="black"/>
              </a:solidFill>
            </a:endParaRPr>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87922" tIns="43965" rIns="87922" bIns="43965" anchor="ctr"/>
          <a:lstStyle/>
          <a:p>
            <a:pPr algn="ctr" defTabSz="878975"/>
            <a:endParaRPr lang="en-US">
              <a:solidFill>
                <a:prstClr val="white"/>
              </a:solidFill>
            </a:endParaRPr>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87922" tIns="43965" rIns="87922" bIns="43965" anchor="t" compatLnSpc="1"/>
          <a:lstStyle/>
          <a:p>
            <a:pPr defTabSz="878975"/>
            <a:endParaRPr lang="en-US">
              <a:solidFill>
                <a:prstClr val="black"/>
              </a:solidFill>
            </a:endParaRPr>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87922" tIns="43965" rIns="87922" bIns="43965" anchor="ctr"/>
          <a:lstStyle/>
          <a:p>
            <a:pPr algn="ctr" defTabSz="878975"/>
            <a:endParaRPr lang="en-US" dirty="0">
              <a:solidFill>
                <a:prstClr val="white"/>
              </a:solidFill>
            </a:endParaRPr>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4"/>
          </p:nvPr>
        </p:nvSpPr>
        <p:spPr/>
        <p:txBody>
          <a:bodyPr rtlCol="0"/>
          <a:lstStyle/>
          <a:p>
            <a:fld id="{1D8BD707-D9CF-40AE-B4C6-C98DA3205C09}" type="datetimeFigureOut">
              <a:rPr lang="en-US" smtClean="0">
                <a:solidFill>
                  <a:srgbClr val="575F6D"/>
                </a:solidFill>
              </a:rPr>
              <a:pPr/>
              <a:t>7/20/2024</a:t>
            </a:fld>
            <a:endParaRPr lang="en-US">
              <a:solidFill>
                <a:srgbClr val="575F6D"/>
              </a:solidFill>
            </a:endParaRPr>
          </a:p>
        </p:txBody>
      </p:sp>
      <p:sp>
        <p:nvSpPr>
          <p:cNvPr id="22" name="Slide Number Placeholder 21"/>
          <p:cNvSpPr>
            <a:spLocks noGrp="1"/>
          </p:cNvSpPr>
          <p:nvPr>
            <p:ph type="sldNum" sz="quarter" idx="15"/>
          </p:nvPr>
        </p:nvSpPr>
        <p:spPr/>
        <p:txBody>
          <a:bodyPr rtlCol="0"/>
          <a:lstStyle/>
          <a:p>
            <a:fld id="{B6F15528-21DE-4FAA-801E-634DDDAF4B2B}"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solidFill>
                <a:srgbClr val="575F6D"/>
              </a:solidFill>
            </a:endParaRPr>
          </a:p>
        </p:txBody>
      </p:sp>
    </p:spTree>
    <p:extLst>
      <p:ext uri="{BB962C8B-B14F-4D97-AF65-F5344CB8AC3E}">
        <p14:creationId xmlns:p14="http://schemas.microsoft.com/office/powerpoint/2010/main" val="1597114868"/>
      </p:ext>
    </p:extLst>
  </p:cSld>
  <p:clrMapOvr>
    <a:overrideClrMapping bg1="lt1" tx1="dk1" bg2="lt2" tx2="dk2" accent1="accent1" accent2="accent2" accent3="accent3" accent4="accent4" accent5="accent5" accent6="accent6" hlink="hlink" folHlink="folHlink"/>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87922" tIns="43965" rIns="87922" bIns="43965" anchor="t" compatLnSpc="1"/>
          <a:lstStyle/>
          <a:p>
            <a:pPr defTabSz="878975"/>
            <a:endParaRPr lang="en-US">
              <a:solidFill>
                <a:prstClr val="black"/>
              </a:solidFill>
            </a:endParaRPr>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87922" tIns="43965" rIns="87922" bIns="43965" anchor="ctr"/>
          <a:lstStyle/>
          <a:p>
            <a:pPr algn="ctr" defTabSz="878975"/>
            <a:endParaRPr lang="en-US" dirty="0">
              <a:solidFill>
                <a:prstClr val="white"/>
              </a:solidFill>
            </a:endParaRPr>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a:t>Click to edit Master title style</a:t>
            </a:r>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87922" tIns="43965" rIns="87922" bIns="43965" numCol="1" spcCol="263692"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87922" tIns="43965" rIns="87922" bIns="43965" anchor="t" compatLnSpc="1"/>
          <a:lstStyle/>
          <a:p>
            <a:pPr defTabSz="878975"/>
            <a:endParaRPr lang="en-US">
              <a:solidFill>
                <a:prstClr val="black"/>
              </a:solidFill>
            </a:endParaRPr>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87922" tIns="43965" rIns="87922" bIns="43965" anchor="ctr"/>
          <a:lstStyle/>
          <a:p>
            <a:pPr algn="ctr" defTabSz="878975"/>
            <a:endParaRPr lang="en-US">
              <a:solidFill>
                <a:prstClr val="white"/>
              </a:solidFill>
            </a:endParaRPr>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87922" tIns="43965" rIns="87922" bIns="43965" anchor="t" compatLnSpc="1"/>
          <a:lstStyle/>
          <a:p>
            <a:pPr defTabSz="878975"/>
            <a:endParaRPr lang="en-US">
              <a:solidFill>
                <a:prstClr val="black"/>
              </a:solidFill>
            </a:endParaRPr>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87922" tIns="43965" rIns="87922" bIns="43965" anchor="t" compatLnSpc="1"/>
          <a:lstStyle/>
          <a:p>
            <a:pPr defTabSz="878975"/>
            <a:endParaRPr lang="en-US" dirty="0">
              <a:solidFill>
                <a:prstClr val="black"/>
              </a:solidFill>
            </a:endParaRPr>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87922" tIns="43965" rIns="87922" bIns="43965" anchor="t" compatLnSpc="1"/>
          <a:lstStyle/>
          <a:p>
            <a:pPr defTabSz="878975"/>
            <a:endParaRPr lang="en-US" dirty="0">
              <a:solidFill>
                <a:prstClr val="black"/>
              </a:solidFill>
            </a:endParaRPr>
          </a:p>
        </p:txBody>
      </p:sp>
      <p:sp>
        <p:nvSpPr>
          <p:cNvPr id="17" name="Date Placeholder 16"/>
          <p:cNvSpPr>
            <a:spLocks noGrp="1"/>
          </p:cNvSpPr>
          <p:nvPr>
            <p:ph type="dt" sz="half" idx="10"/>
          </p:nvPr>
        </p:nvSpPr>
        <p:spPr/>
        <p:txBody>
          <a:bodyPr rtlCol="0"/>
          <a:lstStyle/>
          <a:p>
            <a:fld id="{1D8BD707-D9CF-40AE-B4C6-C98DA3205C09}" type="datetimeFigureOut">
              <a:rPr lang="en-US" smtClean="0">
                <a:solidFill>
                  <a:srgbClr val="575F6D"/>
                </a:solidFill>
              </a:rPr>
              <a:pPr/>
              <a:t>7/20/2024</a:t>
            </a:fld>
            <a:endParaRPr lang="en-US">
              <a:solidFill>
                <a:srgbClr val="575F6D"/>
              </a:solidFill>
            </a:endParaRPr>
          </a:p>
        </p:txBody>
      </p:sp>
      <p:sp>
        <p:nvSpPr>
          <p:cNvPr id="18" name="Slide Number Placeholder 17"/>
          <p:cNvSpPr>
            <a:spLocks noGrp="1"/>
          </p:cNvSpPr>
          <p:nvPr>
            <p:ph type="sldNum" sz="quarter" idx="11"/>
          </p:nvPr>
        </p:nvSpPr>
        <p:spPr/>
        <p:txBody>
          <a:bodyPr rtlCol="0"/>
          <a:lstStyle/>
          <a:p>
            <a:fld id="{B6F15528-21DE-4FAA-801E-634DDDAF4B2B}"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solidFill>
                <a:srgbClr val="575F6D"/>
              </a:solidFill>
            </a:endParaRPr>
          </a:p>
        </p:txBody>
      </p:sp>
    </p:spTree>
    <p:extLst>
      <p:ext uri="{BB962C8B-B14F-4D97-AF65-F5344CB8AC3E}">
        <p14:creationId xmlns:p14="http://schemas.microsoft.com/office/powerpoint/2010/main" val="34987006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575F6D"/>
                </a:solidFill>
              </a:rPr>
              <a:pPr/>
              <a:t>7/20/2024</a:t>
            </a:fld>
            <a:endParaRPr lang="en-US">
              <a:solidFill>
                <a:srgbClr val="575F6D"/>
              </a:solidFill>
            </a:endParaRPr>
          </a:p>
        </p:txBody>
      </p:sp>
      <p:sp>
        <p:nvSpPr>
          <p:cNvPr id="5" name="Footer Placeholder 4"/>
          <p:cNvSpPr>
            <a:spLocks noGrp="1"/>
          </p:cNvSpPr>
          <p:nvPr>
            <p:ph type="ftr" sz="quarter" idx="11"/>
          </p:nvPr>
        </p:nvSpPr>
        <p:spPr/>
        <p:txBody>
          <a:bodyPr/>
          <a:lstStyle/>
          <a:p>
            <a:endParaRPr lang="en-US">
              <a:solidFill>
                <a:srgbClr val="575F6D"/>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0622437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765"/>
            <a:ext cx="1676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765"/>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575F6D"/>
                </a:solidFill>
              </a:rPr>
              <a:pPr/>
              <a:t>7/20/2024</a:t>
            </a:fld>
            <a:endParaRPr lang="en-US">
              <a:solidFill>
                <a:srgbClr val="575F6D"/>
              </a:solidFill>
            </a:endParaRPr>
          </a:p>
        </p:txBody>
      </p:sp>
      <p:sp>
        <p:nvSpPr>
          <p:cNvPr id="5" name="Footer Placeholder 4"/>
          <p:cNvSpPr>
            <a:spLocks noGrp="1"/>
          </p:cNvSpPr>
          <p:nvPr>
            <p:ph type="ftr" sz="quarter" idx="11"/>
          </p:nvPr>
        </p:nvSpPr>
        <p:spPr/>
        <p:txBody>
          <a:bodyPr/>
          <a:lstStyle/>
          <a:p>
            <a:endParaRPr lang="en-US">
              <a:solidFill>
                <a:srgbClr val="575F6D"/>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858551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5.xml"/><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theme" Target="../theme/theme18.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6.xml"/><Relationship Id="rId3" Type="http://schemas.openxmlformats.org/officeDocument/2006/relationships/slideLayout" Target="../slideLayouts/slideLayout201.xml"/><Relationship Id="rId7" Type="http://schemas.openxmlformats.org/officeDocument/2006/relationships/slideLayout" Target="../slideLayouts/slideLayout205.xml"/><Relationship Id="rId12" Type="http://schemas.openxmlformats.org/officeDocument/2006/relationships/theme" Target="../theme/theme19.xml"/><Relationship Id="rId2" Type="http://schemas.openxmlformats.org/officeDocument/2006/relationships/slideLayout" Target="../slideLayouts/slideLayout200.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5" Type="http://schemas.openxmlformats.org/officeDocument/2006/relationships/slideLayout" Target="../slideLayouts/slideLayout203.xml"/><Relationship Id="rId10" Type="http://schemas.openxmlformats.org/officeDocument/2006/relationships/slideLayout" Target="../slideLayouts/slideLayout208.xml"/><Relationship Id="rId4" Type="http://schemas.openxmlformats.org/officeDocument/2006/relationships/slideLayout" Target="../slideLayouts/slideLayout202.xml"/><Relationship Id="rId9" Type="http://schemas.openxmlformats.org/officeDocument/2006/relationships/slideLayout" Target="../slideLayouts/slideLayout20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7.xml"/><Relationship Id="rId3" Type="http://schemas.openxmlformats.org/officeDocument/2006/relationships/slideLayout" Target="../slideLayouts/slideLayout212.xml"/><Relationship Id="rId7" Type="http://schemas.openxmlformats.org/officeDocument/2006/relationships/slideLayout" Target="../slideLayouts/slideLayout216.xml"/><Relationship Id="rId12" Type="http://schemas.openxmlformats.org/officeDocument/2006/relationships/theme" Target="../theme/theme20.xml"/><Relationship Id="rId2" Type="http://schemas.openxmlformats.org/officeDocument/2006/relationships/slideLayout" Target="../slideLayouts/slideLayout211.xml"/><Relationship Id="rId1" Type="http://schemas.openxmlformats.org/officeDocument/2006/relationships/slideLayout" Target="../slideLayouts/slideLayout210.xml"/><Relationship Id="rId6" Type="http://schemas.openxmlformats.org/officeDocument/2006/relationships/slideLayout" Target="../slideLayouts/slideLayout215.xml"/><Relationship Id="rId11" Type="http://schemas.openxmlformats.org/officeDocument/2006/relationships/slideLayout" Target="../slideLayouts/slideLayout220.xml"/><Relationship Id="rId5" Type="http://schemas.openxmlformats.org/officeDocument/2006/relationships/slideLayout" Target="../slideLayouts/slideLayout214.xml"/><Relationship Id="rId10" Type="http://schemas.openxmlformats.org/officeDocument/2006/relationships/slideLayout" Target="../slideLayouts/slideLayout219.xml"/><Relationship Id="rId4" Type="http://schemas.openxmlformats.org/officeDocument/2006/relationships/slideLayout" Target="../slideLayouts/slideLayout213.xml"/><Relationship Id="rId9" Type="http://schemas.openxmlformats.org/officeDocument/2006/relationships/slideLayout" Target="../slideLayouts/slideLayout218.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8.xml"/><Relationship Id="rId3" Type="http://schemas.openxmlformats.org/officeDocument/2006/relationships/slideLayout" Target="../slideLayouts/slideLayout223.xml"/><Relationship Id="rId7" Type="http://schemas.openxmlformats.org/officeDocument/2006/relationships/slideLayout" Target="../slideLayouts/slideLayout227.xml"/><Relationship Id="rId12" Type="http://schemas.openxmlformats.org/officeDocument/2006/relationships/theme" Target="../theme/theme21.xml"/><Relationship Id="rId2" Type="http://schemas.openxmlformats.org/officeDocument/2006/relationships/slideLayout" Target="../slideLayouts/slideLayout222.xml"/><Relationship Id="rId1" Type="http://schemas.openxmlformats.org/officeDocument/2006/relationships/slideLayout" Target="../slideLayouts/slideLayout221.xml"/><Relationship Id="rId6" Type="http://schemas.openxmlformats.org/officeDocument/2006/relationships/slideLayout" Target="../slideLayouts/slideLayout226.xml"/><Relationship Id="rId11" Type="http://schemas.openxmlformats.org/officeDocument/2006/relationships/slideLayout" Target="../slideLayouts/slideLayout231.xml"/><Relationship Id="rId5" Type="http://schemas.openxmlformats.org/officeDocument/2006/relationships/slideLayout" Target="../slideLayouts/slideLayout225.xml"/><Relationship Id="rId10" Type="http://schemas.openxmlformats.org/officeDocument/2006/relationships/slideLayout" Target="../slideLayouts/slideLayout230.xml"/><Relationship Id="rId4" Type="http://schemas.openxmlformats.org/officeDocument/2006/relationships/slideLayout" Target="../slideLayouts/slideLayout224.xml"/><Relationship Id="rId9" Type="http://schemas.openxmlformats.org/officeDocument/2006/relationships/slideLayout" Target="../slideLayouts/slideLayout229.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9.xml"/><Relationship Id="rId3" Type="http://schemas.openxmlformats.org/officeDocument/2006/relationships/slideLayout" Target="../slideLayouts/slideLayout234.xml"/><Relationship Id="rId7" Type="http://schemas.openxmlformats.org/officeDocument/2006/relationships/slideLayout" Target="../slideLayouts/slideLayout238.xml"/><Relationship Id="rId12" Type="http://schemas.openxmlformats.org/officeDocument/2006/relationships/theme" Target="../theme/theme22.xml"/><Relationship Id="rId2" Type="http://schemas.openxmlformats.org/officeDocument/2006/relationships/slideLayout" Target="../slideLayouts/slideLayout233.xml"/><Relationship Id="rId1" Type="http://schemas.openxmlformats.org/officeDocument/2006/relationships/slideLayout" Target="../slideLayouts/slideLayout232.xml"/><Relationship Id="rId6" Type="http://schemas.openxmlformats.org/officeDocument/2006/relationships/slideLayout" Target="../slideLayouts/slideLayout237.xml"/><Relationship Id="rId11" Type="http://schemas.openxmlformats.org/officeDocument/2006/relationships/slideLayout" Target="../slideLayouts/slideLayout242.xml"/><Relationship Id="rId5" Type="http://schemas.openxmlformats.org/officeDocument/2006/relationships/slideLayout" Target="../slideLayouts/slideLayout236.xml"/><Relationship Id="rId10" Type="http://schemas.openxmlformats.org/officeDocument/2006/relationships/slideLayout" Target="../slideLayouts/slideLayout241.xml"/><Relationship Id="rId4" Type="http://schemas.openxmlformats.org/officeDocument/2006/relationships/slideLayout" Target="../slideLayouts/slideLayout235.xml"/><Relationship Id="rId9" Type="http://schemas.openxmlformats.org/officeDocument/2006/relationships/slideLayout" Target="../slideLayouts/slideLayout240.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50.xml"/><Relationship Id="rId3" Type="http://schemas.openxmlformats.org/officeDocument/2006/relationships/slideLayout" Target="../slideLayouts/slideLayout245.xml"/><Relationship Id="rId7" Type="http://schemas.openxmlformats.org/officeDocument/2006/relationships/slideLayout" Target="../slideLayouts/slideLayout249.xml"/><Relationship Id="rId12" Type="http://schemas.openxmlformats.org/officeDocument/2006/relationships/theme" Target="../theme/theme23.xml"/><Relationship Id="rId2" Type="http://schemas.openxmlformats.org/officeDocument/2006/relationships/slideLayout" Target="../slideLayouts/slideLayout244.xml"/><Relationship Id="rId1" Type="http://schemas.openxmlformats.org/officeDocument/2006/relationships/slideLayout" Target="../slideLayouts/slideLayout243.xml"/><Relationship Id="rId6" Type="http://schemas.openxmlformats.org/officeDocument/2006/relationships/slideLayout" Target="../slideLayouts/slideLayout248.xml"/><Relationship Id="rId11" Type="http://schemas.openxmlformats.org/officeDocument/2006/relationships/slideLayout" Target="../slideLayouts/slideLayout253.xml"/><Relationship Id="rId5" Type="http://schemas.openxmlformats.org/officeDocument/2006/relationships/slideLayout" Target="../slideLayouts/slideLayout247.xml"/><Relationship Id="rId10" Type="http://schemas.openxmlformats.org/officeDocument/2006/relationships/slideLayout" Target="../slideLayouts/slideLayout252.xml"/><Relationship Id="rId4" Type="http://schemas.openxmlformats.org/officeDocument/2006/relationships/slideLayout" Target="../slideLayouts/slideLayout246.xml"/><Relationship Id="rId9" Type="http://schemas.openxmlformats.org/officeDocument/2006/relationships/slideLayout" Target="../slideLayouts/slideLayout251.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61.xml"/><Relationship Id="rId3" Type="http://schemas.openxmlformats.org/officeDocument/2006/relationships/slideLayout" Target="../slideLayouts/slideLayout256.xml"/><Relationship Id="rId7" Type="http://schemas.openxmlformats.org/officeDocument/2006/relationships/slideLayout" Target="../slideLayouts/slideLayout260.xml"/><Relationship Id="rId12" Type="http://schemas.openxmlformats.org/officeDocument/2006/relationships/theme" Target="../theme/theme24.xml"/><Relationship Id="rId2" Type="http://schemas.openxmlformats.org/officeDocument/2006/relationships/slideLayout" Target="../slideLayouts/slideLayout255.xml"/><Relationship Id="rId1" Type="http://schemas.openxmlformats.org/officeDocument/2006/relationships/slideLayout" Target="../slideLayouts/slideLayout254.xml"/><Relationship Id="rId6" Type="http://schemas.openxmlformats.org/officeDocument/2006/relationships/slideLayout" Target="../slideLayouts/slideLayout259.xml"/><Relationship Id="rId11" Type="http://schemas.openxmlformats.org/officeDocument/2006/relationships/slideLayout" Target="../slideLayouts/slideLayout264.xml"/><Relationship Id="rId5" Type="http://schemas.openxmlformats.org/officeDocument/2006/relationships/slideLayout" Target="../slideLayouts/slideLayout258.xml"/><Relationship Id="rId10" Type="http://schemas.openxmlformats.org/officeDocument/2006/relationships/slideLayout" Target="../slideLayouts/slideLayout263.xml"/><Relationship Id="rId4" Type="http://schemas.openxmlformats.org/officeDocument/2006/relationships/slideLayout" Target="../slideLayouts/slideLayout257.xml"/><Relationship Id="rId9" Type="http://schemas.openxmlformats.org/officeDocument/2006/relationships/slideLayout" Target="../slideLayouts/slideLayout26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3.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87922" tIns="43965" rIns="87922" bIns="43965" anchor="t" compatLnSpc="1"/>
          <a:lstStyle/>
          <a:p>
            <a:pPr defTabSz="878975"/>
            <a:endParaRPr lang="en-US" dirty="0">
              <a:solidFill>
                <a:prstClr val="black"/>
              </a:solidFill>
            </a:endParaRPr>
          </a:p>
        </p:txBody>
      </p:sp>
      <p:sp>
        <p:nvSpPr>
          <p:cNvPr id="22" name="Title Placeholder 21"/>
          <p:cNvSpPr>
            <a:spLocks noGrp="1"/>
          </p:cNvSpPr>
          <p:nvPr>
            <p:ph type="title"/>
          </p:nvPr>
        </p:nvSpPr>
        <p:spPr>
          <a:xfrm>
            <a:off x="457200" y="274638"/>
            <a:ext cx="7467600" cy="1143000"/>
          </a:xfrm>
          <a:prstGeom prst="rect">
            <a:avLst/>
          </a:prstGeom>
        </p:spPr>
        <p:txBody>
          <a:bodyPr vert="horz" lIns="87922" tIns="43965" rIns="87922" bIns="43965" anchor="b">
            <a:normAutofit/>
          </a:bodyPr>
          <a:lstStyle/>
          <a:p>
            <a:r>
              <a:rPr kumimoji="0" lang="en-US"/>
              <a:t>Click to edit Master title style</a:t>
            </a:r>
          </a:p>
        </p:txBody>
      </p:sp>
      <p:sp>
        <p:nvSpPr>
          <p:cNvPr id="13" name="Text Placeholder 12"/>
          <p:cNvSpPr>
            <a:spLocks noGrp="1"/>
          </p:cNvSpPr>
          <p:nvPr>
            <p:ph type="body" idx="1"/>
          </p:nvPr>
        </p:nvSpPr>
        <p:spPr>
          <a:xfrm>
            <a:off x="457200" y="1600200"/>
            <a:ext cx="7467600" cy="4873752"/>
          </a:xfrm>
          <a:prstGeom prst="rect">
            <a:avLst/>
          </a:prstGeom>
        </p:spPr>
        <p:txBody>
          <a:bodyPr vert="horz" lIns="87922" tIns="43965" rIns="87922" bIns="43965">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rot="5400000">
            <a:off x="7589520" y="1081855"/>
            <a:ext cx="2011680" cy="384048"/>
          </a:xfrm>
          <a:prstGeom prst="rect">
            <a:avLst/>
          </a:prstGeom>
        </p:spPr>
        <p:txBody>
          <a:bodyPr vert="horz" lIns="87922" tIns="43965" rIns="87922" bIns="43965" anchor="ctr" anchorCtr="0"/>
          <a:lstStyle>
            <a:lvl1pPr algn="r" eaLnBrk="1" latinLnBrk="0" hangingPunct="1">
              <a:defRPr kumimoji="0" sz="1200">
                <a:solidFill>
                  <a:schemeClr val="tx2"/>
                </a:solidFill>
              </a:defRPr>
            </a:lvl1pPr>
          </a:lstStyle>
          <a:p>
            <a:pPr defTabSz="878975"/>
            <a:fld id="{1D8BD707-D9CF-40AE-B4C6-C98DA3205C09}" type="datetimeFigureOut">
              <a:rPr lang="en-US" smtClean="0">
                <a:solidFill>
                  <a:srgbClr val="575F6D"/>
                </a:solidFill>
              </a:rPr>
              <a:pPr defTabSz="878975"/>
              <a:t>7/20/2024</a:t>
            </a:fld>
            <a:endParaRPr lang="en-US">
              <a:solidFill>
                <a:srgbClr val="575F6D"/>
              </a:solidFill>
            </a:endParaRPr>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lIns="87922" tIns="43965" rIns="87922" bIns="43965" anchor="ctr" anchorCtr="0"/>
          <a:lstStyle>
            <a:lvl1pPr algn="l" eaLnBrk="1" latinLnBrk="0" hangingPunct="1">
              <a:defRPr kumimoji="0" sz="1200">
                <a:solidFill>
                  <a:schemeClr val="tx2"/>
                </a:solidFill>
              </a:defRPr>
            </a:lvl1pPr>
          </a:lstStyle>
          <a:p>
            <a:pPr defTabSz="878975"/>
            <a:endParaRPr lang="en-US">
              <a:solidFill>
                <a:srgbClr val="575F6D"/>
              </a:solidFill>
            </a:endParaRPr>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87922" tIns="43965" rIns="87922" bIns="43965" anchor="t" compatLnSpc="1"/>
          <a:lstStyle/>
          <a:p>
            <a:pPr defTabSz="878975"/>
            <a:endParaRPr lang="en-US">
              <a:solidFill>
                <a:prstClr val="black"/>
              </a:solidFill>
            </a:endParaRPr>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87922" tIns="43965" rIns="87922" bIns="43965" anchor="t" compatLnSpc="1"/>
          <a:lstStyle/>
          <a:p>
            <a:pPr defTabSz="878975"/>
            <a:endParaRPr lang="en-US">
              <a:solidFill>
                <a:prstClr val="black"/>
              </a:solidFill>
            </a:endParaRPr>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87922" tIns="43965" rIns="87922" bIns="43965" anchor="ctr"/>
          <a:lstStyle/>
          <a:p>
            <a:pPr algn="ctr" defTabSz="878975"/>
            <a:endParaRPr lang="en-US">
              <a:solidFill>
                <a:prstClr val="white"/>
              </a:solidFill>
            </a:endParaRPr>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87922" tIns="43965" rIns="87922" bIns="43965" anchor="t" compatLnSpc="1"/>
          <a:lstStyle/>
          <a:p>
            <a:pPr defTabSz="878975"/>
            <a:endParaRPr lang="en-US">
              <a:solidFill>
                <a:prstClr val="black"/>
              </a:solidFill>
            </a:endParaRPr>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87922" tIns="43965" rIns="87922" bIns="43965" anchor="ctr"/>
          <a:lstStyle/>
          <a:p>
            <a:pPr algn="ctr" defTabSz="878975"/>
            <a:endParaRPr lang="en-US" dirty="0">
              <a:solidFill>
                <a:prstClr val="white"/>
              </a:solidFill>
            </a:endParaRPr>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lIns="87922" tIns="43965" rIns="87922" bIns="43965" anchor="ctr"/>
          <a:lstStyle>
            <a:lvl1pPr algn="ctr" eaLnBrk="1" latinLnBrk="0" hangingPunct="1">
              <a:defRPr kumimoji="0" sz="1400" b="1">
                <a:solidFill>
                  <a:srgbClr val="FFFFFF"/>
                </a:solidFill>
              </a:defRPr>
            </a:lvl1pPr>
          </a:lstStyle>
          <a:p>
            <a:pPr defTabSz="878975"/>
            <a:fld id="{B6F15528-21DE-4FAA-801E-634DDDAF4B2B}" type="slidenum">
              <a:rPr lang="en-US" smtClean="0"/>
              <a:pPr defTabSz="878975"/>
              <a:t>‹#›</a:t>
            </a:fld>
            <a:endParaRPr lang="en-US"/>
          </a:p>
        </p:txBody>
      </p:sp>
    </p:spTree>
    <p:extLst>
      <p:ext uri="{BB962C8B-B14F-4D97-AF65-F5344CB8AC3E}">
        <p14:creationId xmlns:p14="http://schemas.microsoft.com/office/powerpoint/2010/main" val="11608163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63692" indent="-263692"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15278" indent="-263692"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878975" indent="-17580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42651" indent="-17580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06350" indent="-17580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670043" indent="-17580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1933726" indent="-17580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197409" indent="-17580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461116" indent="-17580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39477" algn="l" rtl="0" eaLnBrk="1" latinLnBrk="0" hangingPunct="1">
        <a:defRPr kumimoji="0" kern="1200">
          <a:solidFill>
            <a:schemeClr val="tx1"/>
          </a:solidFill>
          <a:latin typeface="+mn-lt"/>
          <a:ea typeface="+mn-ea"/>
          <a:cs typeface="+mn-cs"/>
        </a:defRPr>
      </a:lvl2pPr>
      <a:lvl3pPr marL="878975" algn="l" rtl="0" eaLnBrk="1" latinLnBrk="0" hangingPunct="1">
        <a:defRPr kumimoji="0" kern="1200">
          <a:solidFill>
            <a:schemeClr val="tx1"/>
          </a:solidFill>
          <a:latin typeface="+mn-lt"/>
          <a:ea typeface="+mn-ea"/>
          <a:cs typeface="+mn-cs"/>
        </a:defRPr>
      </a:lvl3pPr>
      <a:lvl4pPr marL="1318450" algn="l" rtl="0" eaLnBrk="1" latinLnBrk="0" hangingPunct="1">
        <a:defRPr kumimoji="0" kern="1200">
          <a:solidFill>
            <a:schemeClr val="tx1"/>
          </a:solidFill>
          <a:latin typeface="+mn-lt"/>
          <a:ea typeface="+mn-ea"/>
          <a:cs typeface="+mn-cs"/>
        </a:defRPr>
      </a:lvl4pPr>
      <a:lvl5pPr marL="1757938" algn="l" rtl="0" eaLnBrk="1" latinLnBrk="0" hangingPunct="1">
        <a:defRPr kumimoji="0" kern="1200">
          <a:solidFill>
            <a:schemeClr val="tx1"/>
          </a:solidFill>
          <a:latin typeface="+mn-lt"/>
          <a:ea typeface="+mn-ea"/>
          <a:cs typeface="+mn-cs"/>
        </a:defRPr>
      </a:lvl5pPr>
      <a:lvl6pPr marL="2197409" algn="l" rtl="0" eaLnBrk="1" latinLnBrk="0" hangingPunct="1">
        <a:defRPr kumimoji="0" kern="1200">
          <a:solidFill>
            <a:schemeClr val="tx1"/>
          </a:solidFill>
          <a:latin typeface="+mn-lt"/>
          <a:ea typeface="+mn-ea"/>
          <a:cs typeface="+mn-cs"/>
        </a:defRPr>
      </a:lvl6pPr>
      <a:lvl7pPr marL="2636905" algn="l" rtl="0" eaLnBrk="1" latinLnBrk="0" hangingPunct="1">
        <a:defRPr kumimoji="0" kern="1200">
          <a:solidFill>
            <a:schemeClr val="tx1"/>
          </a:solidFill>
          <a:latin typeface="+mn-lt"/>
          <a:ea typeface="+mn-ea"/>
          <a:cs typeface="+mn-cs"/>
        </a:defRPr>
      </a:lvl7pPr>
      <a:lvl8pPr marL="3076388" algn="l" rtl="0" eaLnBrk="1" latinLnBrk="0" hangingPunct="1">
        <a:defRPr kumimoji="0" kern="1200">
          <a:solidFill>
            <a:schemeClr val="tx1"/>
          </a:solidFill>
          <a:latin typeface="+mn-lt"/>
          <a:ea typeface="+mn-ea"/>
          <a:cs typeface="+mn-cs"/>
        </a:defRPr>
      </a:lvl8pPr>
      <a:lvl9pPr marL="3515871" algn="l" rtl="0" eaLnBrk="1" latinLnBrk="0" hangingPunct="1">
        <a:defRPr kumimoji="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89815" tIns="44914" rIns="89815" bIns="44914" anchor="t" compatLnSpc="1"/>
          <a:lstStyle/>
          <a:p>
            <a:endParaRPr lang="en-US" dirty="0">
              <a:solidFill>
                <a:prstClr val="black"/>
              </a:solidFill>
            </a:endParaRPr>
          </a:p>
        </p:txBody>
      </p:sp>
      <p:sp>
        <p:nvSpPr>
          <p:cNvPr id="22" name="Title Placeholder 21"/>
          <p:cNvSpPr>
            <a:spLocks noGrp="1"/>
          </p:cNvSpPr>
          <p:nvPr>
            <p:ph type="title"/>
          </p:nvPr>
        </p:nvSpPr>
        <p:spPr>
          <a:xfrm>
            <a:off x="457200" y="274638"/>
            <a:ext cx="7467600" cy="1143000"/>
          </a:xfrm>
          <a:prstGeom prst="rect">
            <a:avLst/>
          </a:prstGeom>
        </p:spPr>
        <p:txBody>
          <a:bodyPr vert="horz" lIns="89815" tIns="44914" rIns="89815" bIns="44914" anchor="b">
            <a:normAutofit/>
          </a:bodyPr>
          <a:lstStyle/>
          <a:p>
            <a:r>
              <a:rPr kumimoji="0" lang="en-US"/>
              <a:t>Click to edit Master title style</a:t>
            </a:r>
          </a:p>
        </p:txBody>
      </p:sp>
      <p:sp>
        <p:nvSpPr>
          <p:cNvPr id="13" name="Text Placeholder 12"/>
          <p:cNvSpPr>
            <a:spLocks noGrp="1"/>
          </p:cNvSpPr>
          <p:nvPr>
            <p:ph type="body" idx="1"/>
          </p:nvPr>
        </p:nvSpPr>
        <p:spPr>
          <a:xfrm>
            <a:off x="457200" y="1600200"/>
            <a:ext cx="7467600" cy="4873752"/>
          </a:xfrm>
          <a:prstGeom prst="rect">
            <a:avLst/>
          </a:prstGeom>
        </p:spPr>
        <p:txBody>
          <a:bodyPr vert="horz" lIns="89815" tIns="44914" rIns="89815" bIns="44914">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rot="5400000">
            <a:off x="7589520" y="1081855"/>
            <a:ext cx="2011680" cy="384048"/>
          </a:xfrm>
          <a:prstGeom prst="rect">
            <a:avLst/>
          </a:prstGeom>
        </p:spPr>
        <p:txBody>
          <a:bodyPr vert="horz" lIns="89815" tIns="44914" rIns="89815" bIns="44914" anchor="ctr" anchorCtr="0"/>
          <a:lstStyle>
            <a:lvl1pPr algn="r" eaLnBrk="1" latinLnBrk="0" hangingPunct="1">
              <a:defRPr kumimoji="0" sz="1200">
                <a:solidFill>
                  <a:schemeClr val="tx2"/>
                </a:solidFill>
              </a:defRPr>
            </a:lvl1pPr>
          </a:lstStyle>
          <a:p>
            <a:fld id="{B61BEF0D-F0BB-DE4B-95CE-6DB70DBA9567}" type="datetimeFigureOut">
              <a:rPr lang="en-US" smtClean="0">
                <a:solidFill>
                  <a:srgbClr val="575F6D"/>
                </a:solidFill>
              </a:rPr>
              <a:pPr/>
              <a:t>7/20/2024</a:t>
            </a:fld>
            <a:endParaRPr lang="en-US" dirty="0">
              <a:solidFill>
                <a:srgbClr val="575F6D"/>
              </a:solidFill>
            </a:endParaRPr>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lIns="89815" tIns="44914" rIns="89815" bIns="44914" anchor="ctr" anchorCtr="0"/>
          <a:lstStyle>
            <a:lvl1pPr algn="l" eaLnBrk="1" latinLnBrk="0" hangingPunct="1">
              <a:defRPr kumimoji="0" sz="1200">
                <a:solidFill>
                  <a:schemeClr val="tx2"/>
                </a:solidFill>
              </a:defRPr>
            </a:lvl1pPr>
          </a:lstStyle>
          <a:p>
            <a:endParaRPr lang="en-US" dirty="0">
              <a:solidFill>
                <a:srgbClr val="575F6D"/>
              </a:solidFill>
            </a:endParaRPr>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89815" tIns="44914" rIns="89815" bIns="44914" anchor="t" compatLnSpc="1"/>
          <a:lstStyle/>
          <a:p>
            <a:endParaRPr lang="en-US">
              <a:solidFill>
                <a:prstClr val="black"/>
              </a:solidFill>
            </a:endParaRPr>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89815" tIns="44914" rIns="89815" bIns="44914" anchor="t" compatLnSpc="1"/>
          <a:lstStyle/>
          <a:p>
            <a:endParaRPr lang="en-US">
              <a:solidFill>
                <a:prstClr val="black"/>
              </a:solidFill>
            </a:endParaRPr>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89815" tIns="44914" rIns="89815" bIns="44914" anchor="ctr"/>
          <a:lstStyle/>
          <a:p>
            <a:pPr algn="ctr"/>
            <a:endParaRPr lang="en-US">
              <a:solidFill>
                <a:prstClr val="white"/>
              </a:solidFill>
            </a:endParaRPr>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89815" tIns="44914" rIns="89815" bIns="44914" anchor="t" compatLnSpc="1"/>
          <a:lstStyle/>
          <a:p>
            <a:endParaRPr lang="en-US">
              <a:solidFill>
                <a:prstClr val="black"/>
              </a:solidFill>
            </a:endParaRPr>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89815" tIns="44914" rIns="89815" bIns="44914" anchor="ctr"/>
          <a:lstStyle/>
          <a:p>
            <a:pPr algn="ctr"/>
            <a:endParaRPr lang="en-US" dirty="0">
              <a:solidFill>
                <a:prstClr val="white"/>
              </a:solidFill>
            </a:endParaRPr>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lIns="89815" tIns="44914" rIns="89815" bIns="44914" anchor="ctr"/>
          <a:lstStyle>
            <a:lvl1pPr algn="ctr" eaLnBrk="1" latinLnBrk="0" hangingPunct="1">
              <a:defRPr kumimoji="0" sz="1400" b="1">
                <a:solidFill>
                  <a:srgbClr val="FFFFFF"/>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82809665"/>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69419" indent="-269419"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28654" indent="-269419"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898119" indent="-179624"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67502" indent="-179624"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36929" indent="-179624"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06358" indent="-179624"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1975778" indent="-179624"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45210" indent="-179624"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14631" indent="-179624"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49063" algn="l" rtl="0" eaLnBrk="1" latinLnBrk="0" hangingPunct="1">
        <a:defRPr kumimoji="0" kern="1200">
          <a:solidFill>
            <a:schemeClr val="tx1"/>
          </a:solidFill>
          <a:latin typeface="+mn-lt"/>
          <a:ea typeface="+mn-ea"/>
          <a:cs typeface="+mn-cs"/>
        </a:defRPr>
      </a:lvl2pPr>
      <a:lvl3pPr marL="898119" algn="l" rtl="0" eaLnBrk="1" latinLnBrk="0" hangingPunct="1">
        <a:defRPr kumimoji="0" kern="1200">
          <a:solidFill>
            <a:schemeClr val="tx1"/>
          </a:solidFill>
          <a:latin typeface="+mn-lt"/>
          <a:ea typeface="+mn-ea"/>
          <a:cs typeface="+mn-cs"/>
        </a:defRPr>
      </a:lvl3pPr>
      <a:lvl4pPr marL="1347136" algn="l" rtl="0" eaLnBrk="1" latinLnBrk="0" hangingPunct="1">
        <a:defRPr kumimoji="0" kern="1200">
          <a:solidFill>
            <a:schemeClr val="tx1"/>
          </a:solidFill>
          <a:latin typeface="+mn-lt"/>
          <a:ea typeface="+mn-ea"/>
          <a:cs typeface="+mn-cs"/>
        </a:defRPr>
      </a:lvl4pPr>
      <a:lvl5pPr marL="1796184" algn="l" rtl="0" eaLnBrk="1" latinLnBrk="0" hangingPunct="1">
        <a:defRPr kumimoji="0" kern="1200">
          <a:solidFill>
            <a:schemeClr val="tx1"/>
          </a:solidFill>
          <a:latin typeface="+mn-lt"/>
          <a:ea typeface="+mn-ea"/>
          <a:cs typeface="+mn-cs"/>
        </a:defRPr>
      </a:lvl5pPr>
      <a:lvl6pPr marL="2245210" algn="l" rtl="0" eaLnBrk="1" latinLnBrk="0" hangingPunct="1">
        <a:defRPr kumimoji="0" kern="1200">
          <a:solidFill>
            <a:schemeClr val="tx1"/>
          </a:solidFill>
          <a:latin typeface="+mn-lt"/>
          <a:ea typeface="+mn-ea"/>
          <a:cs typeface="+mn-cs"/>
        </a:defRPr>
      </a:lvl6pPr>
      <a:lvl7pPr marL="2694257" algn="l" rtl="0" eaLnBrk="1" latinLnBrk="0" hangingPunct="1">
        <a:defRPr kumimoji="0" kern="1200">
          <a:solidFill>
            <a:schemeClr val="tx1"/>
          </a:solidFill>
          <a:latin typeface="+mn-lt"/>
          <a:ea typeface="+mn-ea"/>
          <a:cs typeface="+mn-cs"/>
        </a:defRPr>
      </a:lvl7pPr>
      <a:lvl8pPr marL="3143292" algn="l" rtl="0" eaLnBrk="1" latinLnBrk="0" hangingPunct="1">
        <a:defRPr kumimoji="0" kern="1200">
          <a:solidFill>
            <a:schemeClr val="tx1"/>
          </a:solidFill>
          <a:latin typeface="+mn-lt"/>
          <a:ea typeface="+mn-ea"/>
          <a:cs typeface="+mn-cs"/>
        </a:defRPr>
      </a:lvl8pPr>
      <a:lvl9pPr marL="3592331" algn="l" rtl="0" eaLnBrk="1" latinLnBrk="0" hangingPunct="1">
        <a:defRPr kumimoji="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89815" tIns="44914" rIns="89815" bIns="44914"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457200" y="1600354"/>
            <a:ext cx="8229600" cy="4525963"/>
          </a:xfrm>
          <a:prstGeom prst="rect">
            <a:avLst/>
          </a:prstGeom>
        </p:spPr>
        <p:txBody>
          <a:bodyPr vert="horz" lIns="89815" tIns="44914" rIns="89815" bIns="4491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363402" y="6356350"/>
            <a:ext cx="2085975" cy="365125"/>
          </a:xfrm>
          <a:prstGeom prst="rect">
            <a:avLst/>
          </a:prstGeom>
        </p:spPr>
        <p:txBody>
          <a:bodyPr vert="horz" lIns="89815" tIns="44914" rIns="44914" bIns="44914" rtlCol="0" anchor="ctr"/>
          <a:lstStyle>
            <a:lvl1pPr algn="r">
              <a:defRPr sz="1200">
                <a:solidFill>
                  <a:schemeClr val="tx1">
                    <a:lumMod val="65000"/>
                    <a:lumOff val="35000"/>
                  </a:schemeClr>
                </a:solidFill>
                <a:latin typeface="Century Gothic" pitchFamily="34" charset="0"/>
              </a:defRPr>
            </a:lvl1pPr>
          </a:lstStyle>
          <a:p>
            <a:pPr defTabSz="878975"/>
            <a:fld id="{1D8BD707-D9CF-40AE-B4C6-C98DA3205C09}" type="datetimeFigureOut">
              <a:rPr lang="en-US" smtClean="0">
                <a:solidFill>
                  <a:srgbClr val="575F6D"/>
                </a:solidFill>
              </a:rPr>
              <a:pPr defTabSz="878975"/>
              <a:t>7/20/2024</a:t>
            </a:fld>
            <a:endParaRPr lang="en-US">
              <a:solidFill>
                <a:srgbClr val="575F6D"/>
              </a:solidFill>
            </a:endParaRPr>
          </a:p>
        </p:txBody>
      </p:sp>
      <p:sp>
        <p:nvSpPr>
          <p:cNvPr id="5" name="Footer Placeholder 4"/>
          <p:cNvSpPr>
            <a:spLocks noGrp="1"/>
          </p:cNvSpPr>
          <p:nvPr>
            <p:ph type="ftr" sz="quarter" idx="3"/>
          </p:nvPr>
        </p:nvSpPr>
        <p:spPr>
          <a:xfrm>
            <a:off x="659319" y="6356350"/>
            <a:ext cx="2847975" cy="365125"/>
          </a:xfrm>
          <a:prstGeom prst="rect">
            <a:avLst/>
          </a:prstGeom>
        </p:spPr>
        <p:txBody>
          <a:bodyPr vert="horz" lIns="44914" tIns="44914" rIns="89815" bIns="44914" rtlCol="0" anchor="ctr"/>
          <a:lstStyle>
            <a:lvl1pPr algn="l">
              <a:defRPr sz="1200">
                <a:solidFill>
                  <a:schemeClr val="tx1">
                    <a:lumMod val="65000"/>
                    <a:lumOff val="35000"/>
                  </a:schemeClr>
                </a:solidFill>
                <a:latin typeface="Century Gothic" pitchFamily="34" charset="0"/>
              </a:defRPr>
            </a:lvl1pPr>
          </a:lstStyle>
          <a:p>
            <a:pPr defTabSz="878975"/>
            <a:endParaRPr lang="en-US">
              <a:solidFill>
                <a:srgbClr val="575F6D"/>
              </a:solidFill>
            </a:endParaRPr>
          </a:p>
        </p:txBody>
      </p:sp>
      <p:sp>
        <p:nvSpPr>
          <p:cNvPr id="6" name="Slide Number Placeholder 5"/>
          <p:cNvSpPr>
            <a:spLocks noGrp="1"/>
          </p:cNvSpPr>
          <p:nvPr>
            <p:ph type="sldNum" sz="quarter" idx="4"/>
          </p:nvPr>
        </p:nvSpPr>
        <p:spPr>
          <a:xfrm>
            <a:off x="8543432" y="6356350"/>
            <a:ext cx="561975" cy="365125"/>
          </a:xfrm>
          <a:prstGeom prst="rect">
            <a:avLst/>
          </a:prstGeom>
        </p:spPr>
        <p:txBody>
          <a:bodyPr vert="horz" lIns="26957" tIns="44914" rIns="44914" bIns="44914" rtlCol="0" anchor="ctr"/>
          <a:lstStyle>
            <a:lvl1pPr algn="l">
              <a:defRPr sz="1200">
                <a:solidFill>
                  <a:schemeClr val="tx1">
                    <a:lumMod val="65000"/>
                    <a:lumOff val="35000"/>
                  </a:schemeClr>
                </a:solidFill>
                <a:latin typeface="Century Gothic" pitchFamily="34" charset="0"/>
              </a:defRPr>
            </a:lvl1pPr>
          </a:lstStyle>
          <a:p>
            <a:pPr defTabSz="878975"/>
            <a:fld id="{B6F15528-21DE-4FAA-801E-634DDDAF4B2B}" type="slidenum">
              <a:rPr lang="en-US" smtClean="0"/>
              <a:pPr defTabSz="878975"/>
              <a:t>‹#›</a:t>
            </a:fld>
            <a:endParaRPr lang="en-US"/>
          </a:p>
        </p:txBody>
      </p:sp>
      <p:sp>
        <p:nvSpPr>
          <p:cNvPr id="7" name="Oval 6"/>
          <p:cNvSpPr/>
          <p:nvPr/>
        </p:nvSpPr>
        <p:spPr>
          <a:xfrm>
            <a:off x="8457760" y="6499388"/>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89815" tIns="44914" rIns="89815" bIns="44914" rtlCol="0" anchor="ctr"/>
          <a:lstStyle/>
          <a:p>
            <a:pPr marL="0" algn="ctr" defTabSz="898119"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8"/>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89815" tIns="44914" rIns="89815" bIns="44914"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ctr" defTabSz="898119" rtl="0" eaLnBrk="1" latinLnBrk="0" hangingPunct="1">
        <a:lnSpc>
          <a:spcPts val="5795"/>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36783" indent="-336783" algn="l" defTabSz="898119"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29680" indent="-280647" algn="l" defTabSz="898119"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22620" indent="-224556" algn="l" defTabSz="898119"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571653" indent="-224556" algn="l" defTabSz="898119"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20694" indent="-224556" algn="l" defTabSz="898119"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469735" indent="-224556" algn="l" defTabSz="898119"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18776" indent="-224556" algn="l" defTabSz="898119"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367810" indent="-224556" algn="l" defTabSz="898119"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16849" indent="-224556" algn="l" defTabSz="898119"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898119" rtl="0" eaLnBrk="1" latinLnBrk="0" hangingPunct="1">
        <a:defRPr sz="1800" kern="1200">
          <a:solidFill>
            <a:schemeClr val="tx1"/>
          </a:solidFill>
          <a:latin typeface="+mn-lt"/>
          <a:ea typeface="+mn-ea"/>
          <a:cs typeface="+mn-cs"/>
        </a:defRPr>
      </a:lvl1pPr>
      <a:lvl2pPr marL="449063" algn="l" defTabSz="898119" rtl="0" eaLnBrk="1" latinLnBrk="0" hangingPunct="1">
        <a:defRPr sz="1800" kern="1200">
          <a:solidFill>
            <a:schemeClr val="tx1"/>
          </a:solidFill>
          <a:latin typeface="+mn-lt"/>
          <a:ea typeface="+mn-ea"/>
          <a:cs typeface="+mn-cs"/>
        </a:defRPr>
      </a:lvl2pPr>
      <a:lvl3pPr marL="898119" algn="l" defTabSz="898119" rtl="0" eaLnBrk="1" latinLnBrk="0" hangingPunct="1">
        <a:defRPr sz="1800" kern="1200">
          <a:solidFill>
            <a:schemeClr val="tx1"/>
          </a:solidFill>
          <a:latin typeface="+mn-lt"/>
          <a:ea typeface="+mn-ea"/>
          <a:cs typeface="+mn-cs"/>
        </a:defRPr>
      </a:lvl3pPr>
      <a:lvl4pPr marL="1347136" algn="l" defTabSz="898119" rtl="0" eaLnBrk="1" latinLnBrk="0" hangingPunct="1">
        <a:defRPr sz="1800" kern="1200">
          <a:solidFill>
            <a:schemeClr val="tx1"/>
          </a:solidFill>
          <a:latin typeface="+mn-lt"/>
          <a:ea typeface="+mn-ea"/>
          <a:cs typeface="+mn-cs"/>
        </a:defRPr>
      </a:lvl4pPr>
      <a:lvl5pPr marL="1796184" algn="l" defTabSz="898119" rtl="0" eaLnBrk="1" latinLnBrk="0" hangingPunct="1">
        <a:defRPr sz="1800" kern="1200">
          <a:solidFill>
            <a:schemeClr val="tx1"/>
          </a:solidFill>
          <a:latin typeface="+mn-lt"/>
          <a:ea typeface="+mn-ea"/>
          <a:cs typeface="+mn-cs"/>
        </a:defRPr>
      </a:lvl5pPr>
      <a:lvl6pPr marL="2245210" algn="l" defTabSz="898119" rtl="0" eaLnBrk="1" latinLnBrk="0" hangingPunct="1">
        <a:defRPr sz="1800" kern="1200">
          <a:solidFill>
            <a:schemeClr val="tx1"/>
          </a:solidFill>
          <a:latin typeface="+mn-lt"/>
          <a:ea typeface="+mn-ea"/>
          <a:cs typeface="+mn-cs"/>
        </a:defRPr>
      </a:lvl6pPr>
      <a:lvl7pPr marL="2694257" algn="l" defTabSz="898119" rtl="0" eaLnBrk="1" latinLnBrk="0" hangingPunct="1">
        <a:defRPr sz="1800" kern="1200">
          <a:solidFill>
            <a:schemeClr val="tx1"/>
          </a:solidFill>
          <a:latin typeface="+mn-lt"/>
          <a:ea typeface="+mn-ea"/>
          <a:cs typeface="+mn-cs"/>
        </a:defRPr>
      </a:lvl7pPr>
      <a:lvl8pPr marL="3143292" algn="l" defTabSz="898119" rtl="0" eaLnBrk="1" latinLnBrk="0" hangingPunct="1">
        <a:defRPr sz="1800" kern="1200">
          <a:solidFill>
            <a:schemeClr val="tx1"/>
          </a:solidFill>
          <a:latin typeface="+mn-lt"/>
          <a:ea typeface="+mn-ea"/>
          <a:cs typeface="+mn-cs"/>
        </a:defRPr>
      </a:lvl8pPr>
      <a:lvl9pPr marL="3592331" algn="l" defTabSz="898119"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276"/>
            <a:ext cx="7886700" cy="1325563"/>
          </a:xfrm>
          <a:prstGeom prst="rect">
            <a:avLst/>
          </a:prstGeom>
        </p:spPr>
        <p:txBody>
          <a:bodyPr vert="horz" lIns="80676" tIns="40329" rIns="80676" bIns="40329"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628650" y="1825625"/>
            <a:ext cx="7886700" cy="4351338"/>
          </a:xfrm>
          <a:prstGeom prst="rect">
            <a:avLst/>
          </a:prstGeom>
        </p:spPr>
        <p:txBody>
          <a:bodyPr vert="horz" lIns="80676" tIns="40329" rIns="80676" bIns="4032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628650" y="6356350"/>
            <a:ext cx="2057400" cy="365125"/>
          </a:xfrm>
          <a:prstGeom prst="rect">
            <a:avLst/>
          </a:prstGeom>
        </p:spPr>
        <p:txBody>
          <a:bodyPr vert="horz" lIns="80676" tIns="40329" rIns="80676" bIns="40329" rtlCol="0" anchor="ctr"/>
          <a:lstStyle>
            <a:lvl1pPr algn="l">
              <a:defRPr sz="900">
                <a:solidFill>
                  <a:schemeClr val="tx1">
                    <a:tint val="75000"/>
                  </a:schemeClr>
                </a:solidFill>
              </a:defRPr>
            </a:lvl1pPr>
          </a:lstStyle>
          <a:p>
            <a:pPr defTabSz="806297"/>
            <a:fld id="{1D8BD707-D9CF-40AE-B4C6-C98DA3205C09}" type="datetimeFigureOut">
              <a:rPr lang="en-US" smtClean="0">
                <a:solidFill>
                  <a:prstClr val="black">
                    <a:tint val="75000"/>
                  </a:prstClr>
                </a:solidFill>
              </a:rPr>
              <a:pPr defTabSz="806297"/>
              <a:t>7/20/2024</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80676" tIns="40329" rIns="80676" bIns="40329" rtlCol="0" anchor="ctr"/>
          <a:lstStyle>
            <a:lvl1pPr algn="ctr">
              <a:defRPr sz="900">
                <a:solidFill>
                  <a:schemeClr val="tx1">
                    <a:tint val="75000"/>
                  </a:schemeClr>
                </a:solidFill>
              </a:defRPr>
            </a:lvl1pPr>
          </a:lstStyle>
          <a:p>
            <a:pPr defTabSz="806297"/>
            <a:endParaRPr lang="en-IN">
              <a:solidFill>
                <a:prstClr val="black">
                  <a:tint val="75000"/>
                </a:prstClr>
              </a:solidFill>
            </a:endParaRPr>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80676" tIns="40329" rIns="80676" bIns="40329" rtlCol="0" anchor="ctr"/>
          <a:lstStyle>
            <a:lvl1pPr algn="r">
              <a:defRPr sz="900">
                <a:solidFill>
                  <a:schemeClr val="tx1">
                    <a:tint val="75000"/>
                  </a:schemeClr>
                </a:solidFill>
              </a:defRPr>
            </a:lvl1pPr>
          </a:lstStyle>
          <a:p>
            <a:pPr defTabSz="806297"/>
            <a:fld id="{B6F15528-21DE-4FAA-801E-634DDDAF4B2B}" type="slidenum">
              <a:rPr lang="en-IN" smtClean="0">
                <a:solidFill>
                  <a:prstClr val="black">
                    <a:tint val="75000"/>
                  </a:prstClr>
                </a:solidFill>
              </a:rPr>
              <a:pPr defTabSz="806297"/>
              <a:t>‹#›</a:t>
            </a:fld>
            <a:endParaRPr lang="en-IN">
              <a:solidFill>
                <a:prstClr val="black">
                  <a:tint val="75000"/>
                </a:prstClr>
              </a:solidFill>
            </a:endParaRPr>
          </a:p>
        </p:txBody>
      </p:sp>
    </p:spTree>
    <p:extLst>
      <p:ext uri="{BB962C8B-B14F-4D97-AF65-F5344CB8AC3E}">
        <p14:creationId xmlns:p14="http://schemas.microsoft.com/office/powerpoint/2010/main" val="2108930505"/>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665194"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66308" indent="-166308" algn="l" defTabSz="665194" rtl="0" eaLnBrk="1" latinLnBrk="0" hangingPunct="1">
        <a:lnSpc>
          <a:spcPct val="90000"/>
        </a:lnSpc>
        <a:spcBef>
          <a:spcPts val="740"/>
        </a:spcBef>
        <a:buFont typeface="Arial" panose="020B0604020202020204" pitchFamily="34" charset="0"/>
        <a:buChar char="•"/>
        <a:defRPr sz="2100" kern="1200">
          <a:solidFill>
            <a:schemeClr val="tx1"/>
          </a:solidFill>
          <a:latin typeface="+mn-lt"/>
          <a:ea typeface="+mn-ea"/>
          <a:cs typeface="+mn-cs"/>
        </a:defRPr>
      </a:lvl1pPr>
      <a:lvl2pPr marL="498909" indent="-166308" algn="l" defTabSz="665194" rtl="0" eaLnBrk="1" latinLnBrk="0" hangingPunct="1">
        <a:lnSpc>
          <a:spcPct val="90000"/>
        </a:lnSpc>
        <a:spcBef>
          <a:spcPts val="371"/>
        </a:spcBef>
        <a:buFont typeface="Arial" panose="020B0604020202020204" pitchFamily="34" charset="0"/>
        <a:buChar char="•"/>
        <a:defRPr sz="1800" kern="1200">
          <a:solidFill>
            <a:schemeClr val="tx1"/>
          </a:solidFill>
          <a:latin typeface="+mn-lt"/>
          <a:ea typeface="+mn-ea"/>
          <a:cs typeface="+mn-cs"/>
        </a:defRPr>
      </a:lvl2pPr>
      <a:lvl3pPr marL="831525" indent="-166308" algn="l" defTabSz="665194" rtl="0" eaLnBrk="1" latinLnBrk="0" hangingPunct="1">
        <a:lnSpc>
          <a:spcPct val="90000"/>
        </a:lnSpc>
        <a:spcBef>
          <a:spcPts val="371"/>
        </a:spcBef>
        <a:buFont typeface="Arial" panose="020B0604020202020204" pitchFamily="34" charset="0"/>
        <a:buChar char="•"/>
        <a:defRPr sz="1500" kern="1200">
          <a:solidFill>
            <a:schemeClr val="tx1"/>
          </a:solidFill>
          <a:latin typeface="+mn-lt"/>
          <a:ea typeface="+mn-ea"/>
          <a:cs typeface="+mn-cs"/>
        </a:defRPr>
      </a:lvl3pPr>
      <a:lvl4pPr marL="1164114" indent="-166308" algn="l" defTabSz="665194" rtl="0" eaLnBrk="1" latinLnBrk="0" hangingPunct="1">
        <a:lnSpc>
          <a:spcPct val="90000"/>
        </a:lnSpc>
        <a:spcBef>
          <a:spcPts val="371"/>
        </a:spcBef>
        <a:buFont typeface="Arial" panose="020B0604020202020204" pitchFamily="34" charset="0"/>
        <a:buChar char="•"/>
        <a:defRPr sz="1300" kern="1200">
          <a:solidFill>
            <a:schemeClr val="tx1"/>
          </a:solidFill>
          <a:latin typeface="+mn-lt"/>
          <a:ea typeface="+mn-ea"/>
          <a:cs typeface="+mn-cs"/>
        </a:defRPr>
      </a:lvl4pPr>
      <a:lvl5pPr marL="1496744" indent="-166308" algn="l" defTabSz="665194" rtl="0" eaLnBrk="1" latinLnBrk="0" hangingPunct="1">
        <a:lnSpc>
          <a:spcPct val="90000"/>
        </a:lnSpc>
        <a:spcBef>
          <a:spcPts val="371"/>
        </a:spcBef>
        <a:buFont typeface="Arial" panose="020B0604020202020204" pitchFamily="34" charset="0"/>
        <a:buChar char="•"/>
        <a:defRPr sz="1300" kern="1200">
          <a:solidFill>
            <a:schemeClr val="tx1"/>
          </a:solidFill>
          <a:latin typeface="+mn-lt"/>
          <a:ea typeface="+mn-ea"/>
          <a:cs typeface="+mn-cs"/>
        </a:defRPr>
      </a:lvl5pPr>
      <a:lvl6pPr marL="1829329" indent="-166308" algn="l" defTabSz="665194" rtl="0" eaLnBrk="1" latinLnBrk="0" hangingPunct="1">
        <a:lnSpc>
          <a:spcPct val="90000"/>
        </a:lnSpc>
        <a:spcBef>
          <a:spcPts val="371"/>
        </a:spcBef>
        <a:buFont typeface="Arial" panose="020B0604020202020204" pitchFamily="34" charset="0"/>
        <a:buChar char="•"/>
        <a:defRPr sz="1300" kern="1200">
          <a:solidFill>
            <a:schemeClr val="tx1"/>
          </a:solidFill>
          <a:latin typeface="+mn-lt"/>
          <a:ea typeface="+mn-ea"/>
          <a:cs typeface="+mn-cs"/>
        </a:defRPr>
      </a:lvl6pPr>
      <a:lvl7pPr marL="2161931" indent="-166308" algn="l" defTabSz="665194" rtl="0" eaLnBrk="1" latinLnBrk="0" hangingPunct="1">
        <a:lnSpc>
          <a:spcPct val="90000"/>
        </a:lnSpc>
        <a:spcBef>
          <a:spcPts val="371"/>
        </a:spcBef>
        <a:buFont typeface="Arial" panose="020B0604020202020204" pitchFamily="34" charset="0"/>
        <a:buChar char="•"/>
        <a:defRPr sz="1300" kern="1200">
          <a:solidFill>
            <a:schemeClr val="tx1"/>
          </a:solidFill>
          <a:latin typeface="+mn-lt"/>
          <a:ea typeface="+mn-ea"/>
          <a:cs typeface="+mn-cs"/>
        </a:defRPr>
      </a:lvl7pPr>
      <a:lvl8pPr marL="2494533" indent="-166308" algn="l" defTabSz="665194" rtl="0" eaLnBrk="1" latinLnBrk="0" hangingPunct="1">
        <a:lnSpc>
          <a:spcPct val="90000"/>
        </a:lnSpc>
        <a:spcBef>
          <a:spcPts val="371"/>
        </a:spcBef>
        <a:buFont typeface="Arial" panose="020B0604020202020204" pitchFamily="34" charset="0"/>
        <a:buChar char="•"/>
        <a:defRPr sz="1300" kern="1200">
          <a:solidFill>
            <a:schemeClr val="tx1"/>
          </a:solidFill>
          <a:latin typeface="+mn-lt"/>
          <a:ea typeface="+mn-ea"/>
          <a:cs typeface="+mn-cs"/>
        </a:defRPr>
      </a:lvl8pPr>
      <a:lvl9pPr marL="2827150" indent="-166308" algn="l" defTabSz="665194" rtl="0" eaLnBrk="1" latinLnBrk="0" hangingPunct="1">
        <a:lnSpc>
          <a:spcPct val="90000"/>
        </a:lnSpc>
        <a:spcBef>
          <a:spcPts val="371"/>
        </a:spcBef>
        <a:buFont typeface="Arial" panose="020B0604020202020204" pitchFamily="34" charset="0"/>
        <a:buChar char="•"/>
        <a:defRPr sz="1300" kern="1200">
          <a:solidFill>
            <a:schemeClr val="tx1"/>
          </a:solidFill>
          <a:latin typeface="+mn-lt"/>
          <a:ea typeface="+mn-ea"/>
          <a:cs typeface="+mn-cs"/>
        </a:defRPr>
      </a:lvl9pPr>
    </p:bodyStyle>
    <p:otherStyle>
      <a:defPPr>
        <a:defRPr lang="en-US"/>
      </a:defPPr>
      <a:lvl1pPr marL="0" algn="l" defTabSz="665194" rtl="0" eaLnBrk="1" latinLnBrk="0" hangingPunct="1">
        <a:defRPr sz="1300" kern="1200">
          <a:solidFill>
            <a:schemeClr val="tx1"/>
          </a:solidFill>
          <a:latin typeface="+mn-lt"/>
          <a:ea typeface="+mn-ea"/>
          <a:cs typeface="+mn-cs"/>
        </a:defRPr>
      </a:lvl1pPr>
      <a:lvl2pPr marL="332596" algn="l" defTabSz="665194" rtl="0" eaLnBrk="1" latinLnBrk="0" hangingPunct="1">
        <a:defRPr sz="1300" kern="1200">
          <a:solidFill>
            <a:schemeClr val="tx1"/>
          </a:solidFill>
          <a:latin typeface="+mn-lt"/>
          <a:ea typeface="+mn-ea"/>
          <a:cs typeface="+mn-cs"/>
        </a:defRPr>
      </a:lvl2pPr>
      <a:lvl3pPr marL="665194" algn="l" defTabSz="665194" rtl="0" eaLnBrk="1" latinLnBrk="0" hangingPunct="1">
        <a:defRPr sz="1300" kern="1200">
          <a:solidFill>
            <a:schemeClr val="tx1"/>
          </a:solidFill>
          <a:latin typeface="+mn-lt"/>
          <a:ea typeface="+mn-ea"/>
          <a:cs typeface="+mn-cs"/>
        </a:defRPr>
      </a:lvl3pPr>
      <a:lvl4pPr marL="997815" algn="l" defTabSz="665194" rtl="0" eaLnBrk="1" latinLnBrk="0" hangingPunct="1">
        <a:defRPr sz="1300" kern="1200">
          <a:solidFill>
            <a:schemeClr val="tx1"/>
          </a:solidFill>
          <a:latin typeface="+mn-lt"/>
          <a:ea typeface="+mn-ea"/>
          <a:cs typeface="+mn-cs"/>
        </a:defRPr>
      </a:lvl4pPr>
      <a:lvl5pPr marL="1330407" algn="l" defTabSz="665194" rtl="0" eaLnBrk="1" latinLnBrk="0" hangingPunct="1">
        <a:defRPr sz="1300" kern="1200">
          <a:solidFill>
            <a:schemeClr val="tx1"/>
          </a:solidFill>
          <a:latin typeface="+mn-lt"/>
          <a:ea typeface="+mn-ea"/>
          <a:cs typeface="+mn-cs"/>
        </a:defRPr>
      </a:lvl5pPr>
      <a:lvl6pPr marL="1663027" algn="l" defTabSz="665194" rtl="0" eaLnBrk="1" latinLnBrk="0" hangingPunct="1">
        <a:defRPr sz="1300" kern="1200">
          <a:solidFill>
            <a:schemeClr val="tx1"/>
          </a:solidFill>
          <a:latin typeface="+mn-lt"/>
          <a:ea typeface="+mn-ea"/>
          <a:cs typeface="+mn-cs"/>
        </a:defRPr>
      </a:lvl6pPr>
      <a:lvl7pPr marL="1995628" algn="l" defTabSz="665194" rtl="0" eaLnBrk="1" latinLnBrk="0" hangingPunct="1">
        <a:defRPr sz="1300" kern="1200">
          <a:solidFill>
            <a:schemeClr val="tx1"/>
          </a:solidFill>
          <a:latin typeface="+mn-lt"/>
          <a:ea typeface="+mn-ea"/>
          <a:cs typeface="+mn-cs"/>
        </a:defRPr>
      </a:lvl7pPr>
      <a:lvl8pPr marL="2328240" algn="l" defTabSz="665194" rtl="0" eaLnBrk="1" latinLnBrk="0" hangingPunct="1">
        <a:defRPr sz="1300" kern="1200">
          <a:solidFill>
            <a:schemeClr val="tx1"/>
          </a:solidFill>
          <a:latin typeface="+mn-lt"/>
          <a:ea typeface="+mn-ea"/>
          <a:cs typeface="+mn-cs"/>
        </a:defRPr>
      </a:lvl8pPr>
      <a:lvl9pPr marL="2660846" algn="l" defTabSz="665194" rtl="0" eaLnBrk="1" latinLnBrk="0" hangingPunct="1">
        <a:defRPr sz="13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271"/>
            <a:ext cx="7886700" cy="1325563"/>
          </a:xfrm>
          <a:prstGeom prst="rect">
            <a:avLst/>
          </a:prstGeom>
        </p:spPr>
        <p:txBody>
          <a:bodyPr vert="horz" lIns="80723" tIns="40352" rIns="80723" bIns="40352"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628650" y="1825625"/>
            <a:ext cx="7886700" cy="4351338"/>
          </a:xfrm>
          <a:prstGeom prst="rect">
            <a:avLst/>
          </a:prstGeom>
        </p:spPr>
        <p:txBody>
          <a:bodyPr vert="horz" lIns="80723" tIns="40352" rIns="80723" bIns="4035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628650" y="6356350"/>
            <a:ext cx="2057400" cy="365125"/>
          </a:xfrm>
          <a:prstGeom prst="rect">
            <a:avLst/>
          </a:prstGeom>
        </p:spPr>
        <p:txBody>
          <a:bodyPr vert="horz" lIns="80723" tIns="40352" rIns="80723" bIns="40352" rtlCol="0" anchor="ctr"/>
          <a:lstStyle>
            <a:lvl1pPr algn="l">
              <a:defRPr sz="900">
                <a:solidFill>
                  <a:schemeClr val="tx1">
                    <a:tint val="75000"/>
                  </a:schemeClr>
                </a:solidFill>
              </a:defRPr>
            </a:lvl1pPr>
          </a:lstStyle>
          <a:p>
            <a:pPr defTabSz="806768"/>
            <a:fld id="{1D8BD707-D9CF-40AE-B4C6-C98DA3205C09}" type="datetimeFigureOut">
              <a:rPr lang="en-US" smtClean="0">
                <a:solidFill>
                  <a:prstClr val="black">
                    <a:tint val="75000"/>
                  </a:prstClr>
                </a:solidFill>
              </a:rPr>
              <a:pPr defTabSz="806768"/>
              <a:t>7/20/2024</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80723" tIns="40352" rIns="80723" bIns="40352" rtlCol="0" anchor="ctr"/>
          <a:lstStyle>
            <a:lvl1pPr algn="ctr">
              <a:defRPr sz="900">
                <a:solidFill>
                  <a:schemeClr val="tx1">
                    <a:tint val="75000"/>
                  </a:schemeClr>
                </a:solidFill>
              </a:defRPr>
            </a:lvl1pPr>
          </a:lstStyle>
          <a:p>
            <a:pPr defTabSz="806768"/>
            <a:endParaRPr lang="en-IN">
              <a:solidFill>
                <a:prstClr val="black">
                  <a:tint val="75000"/>
                </a:prstClr>
              </a:solidFill>
            </a:endParaRPr>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80723" tIns="40352" rIns="80723" bIns="40352" rtlCol="0" anchor="ctr"/>
          <a:lstStyle>
            <a:lvl1pPr algn="r">
              <a:defRPr sz="900">
                <a:solidFill>
                  <a:schemeClr val="tx1">
                    <a:tint val="75000"/>
                  </a:schemeClr>
                </a:solidFill>
              </a:defRPr>
            </a:lvl1pPr>
          </a:lstStyle>
          <a:p>
            <a:pPr defTabSz="806768"/>
            <a:fld id="{B6F15528-21DE-4FAA-801E-634DDDAF4B2B}" type="slidenum">
              <a:rPr lang="en-IN" smtClean="0">
                <a:solidFill>
                  <a:prstClr val="black">
                    <a:tint val="75000"/>
                  </a:prstClr>
                </a:solidFill>
              </a:rPr>
              <a:pPr defTabSz="806768"/>
              <a:t>‹#›</a:t>
            </a:fld>
            <a:endParaRPr lang="en-IN">
              <a:solidFill>
                <a:prstClr val="black">
                  <a:tint val="75000"/>
                </a:prstClr>
              </a:solidFill>
            </a:endParaRPr>
          </a:p>
        </p:txBody>
      </p:sp>
    </p:spTree>
    <p:extLst>
      <p:ext uri="{BB962C8B-B14F-4D97-AF65-F5344CB8AC3E}">
        <p14:creationId xmlns:p14="http://schemas.microsoft.com/office/powerpoint/2010/main" val="654811842"/>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665583"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66405" indent="-166405" algn="l" defTabSz="665583" rtl="0" eaLnBrk="1" latinLnBrk="0" hangingPunct="1">
        <a:lnSpc>
          <a:spcPct val="90000"/>
        </a:lnSpc>
        <a:spcBef>
          <a:spcPts val="740"/>
        </a:spcBef>
        <a:buFont typeface="Arial" panose="020B0604020202020204" pitchFamily="34" charset="0"/>
        <a:buChar char="•"/>
        <a:defRPr sz="2100" kern="1200">
          <a:solidFill>
            <a:schemeClr val="tx1"/>
          </a:solidFill>
          <a:latin typeface="+mn-lt"/>
          <a:ea typeface="+mn-ea"/>
          <a:cs typeface="+mn-cs"/>
        </a:defRPr>
      </a:lvl1pPr>
      <a:lvl2pPr marL="499200" indent="-166405" algn="l" defTabSz="665583" rtl="0" eaLnBrk="1" latinLnBrk="0" hangingPunct="1">
        <a:lnSpc>
          <a:spcPct val="90000"/>
        </a:lnSpc>
        <a:spcBef>
          <a:spcPts val="371"/>
        </a:spcBef>
        <a:buFont typeface="Arial" panose="020B0604020202020204" pitchFamily="34" charset="0"/>
        <a:buChar char="•"/>
        <a:defRPr sz="1800" kern="1200">
          <a:solidFill>
            <a:schemeClr val="tx1"/>
          </a:solidFill>
          <a:latin typeface="+mn-lt"/>
          <a:ea typeface="+mn-ea"/>
          <a:cs typeface="+mn-cs"/>
        </a:defRPr>
      </a:lvl2pPr>
      <a:lvl3pPr marL="832011" indent="-166405" algn="l" defTabSz="665583" rtl="0" eaLnBrk="1" latinLnBrk="0" hangingPunct="1">
        <a:lnSpc>
          <a:spcPct val="90000"/>
        </a:lnSpc>
        <a:spcBef>
          <a:spcPts val="371"/>
        </a:spcBef>
        <a:buFont typeface="Arial" panose="020B0604020202020204" pitchFamily="34" charset="0"/>
        <a:buChar char="•"/>
        <a:defRPr sz="1500" kern="1200">
          <a:solidFill>
            <a:schemeClr val="tx1"/>
          </a:solidFill>
          <a:latin typeface="+mn-lt"/>
          <a:ea typeface="+mn-ea"/>
          <a:cs typeface="+mn-cs"/>
        </a:defRPr>
      </a:lvl3pPr>
      <a:lvl4pPr marL="1164795" indent="-166405" algn="l" defTabSz="665583" rtl="0" eaLnBrk="1" latinLnBrk="0" hangingPunct="1">
        <a:lnSpc>
          <a:spcPct val="90000"/>
        </a:lnSpc>
        <a:spcBef>
          <a:spcPts val="371"/>
        </a:spcBef>
        <a:buFont typeface="Arial" panose="020B0604020202020204" pitchFamily="34" charset="0"/>
        <a:buChar char="•"/>
        <a:defRPr sz="1300" kern="1200">
          <a:solidFill>
            <a:schemeClr val="tx1"/>
          </a:solidFill>
          <a:latin typeface="+mn-lt"/>
          <a:ea typeface="+mn-ea"/>
          <a:cs typeface="+mn-cs"/>
        </a:defRPr>
      </a:lvl4pPr>
      <a:lvl5pPr marL="1497619" indent="-166405" algn="l" defTabSz="665583" rtl="0" eaLnBrk="1" latinLnBrk="0" hangingPunct="1">
        <a:lnSpc>
          <a:spcPct val="90000"/>
        </a:lnSpc>
        <a:spcBef>
          <a:spcPts val="371"/>
        </a:spcBef>
        <a:buFont typeface="Arial" panose="020B0604020202020204" pitchFamily="34" charset="0"/>
        <a:buChar char="•"/>
        <a:defRPr sz="1300" kern="1200">
          <a:solidFill>
            <a:schemeClr val="tx1"/>
          </a:solidFill>
          <a:latin typeface="+mn-lt"/>
          <a:ea typeface="+mn-ea"/>
          <a:cs typeface="+mn-cs"/>
        </a:defRPr>
      </a:lvl5pPr>
      <a:lvl6pPr marL="1830399" indent="-166405" algn="l" defTabSz="665583" rtl="0" eaLnBrk="1" latinLnBrk="0" hangingPunct="1">
        <a:lnSpc>
          <a:spcPct val="90000"/>
        </a:lnSpc>
        <a:spcBef>
          <a:spcPts val="371"/>
        </a:spcBef>
        <a:buFont typeface="Arial" panose="020B0604020202020204" pitchFamily="34" charset="0"/>
        <a:buChar char="•"/>
        <a:defRPr sz="1300" kern="1200">
          <a:solidFill>
            <a:schemeClr val="tx1"/>
          </a:solidFill>
          <a:latin typeface="+mn-lt"/>
          <a:ea typeface="+mn-ea"/>
          <a:cs typeface="+mn-cs"/>
        </a:defRPr>
      </a:lvl6pPr>
      <a:lvl7pPr marL="2163196" indent="-166405" algn="l" defTabSz="665583" rtl="0" eaLnBrk="1" latinLnBrk="0" hangingPunct="1">
        <a:lnSpc>
          <a:spcPct val="90000"/>
        </a:lnSpc>
        <a:spcBef>
          <a:spcPts val="371"/>
        </a:spcBef>
        <a:buFont typeface="Arial" panose="020B0604020202020204" pitchFamily="34" charset="0"/>
        <a:buChar char="•"/>
        <a:defRPr sz="1300" kern="1200">
          <a:solidFill>
            <a:schemeClr val="tx1"/>
          </a:solidFill>
          <a:latin typeface="+mn-lt"/>
          <a:ea typeface="+mn-ea"/>
          <a:cs typeface="+mn-cs"/>
        </a:defRPr>
      </a:lvl7pPr>
      <a:lvl8pPr marL="2495992" indent="-166405" algn="l" defTabSz="665583" rtl="0" eaLnBrk="1" latinLnBrk="0" hangingPunct="1">
        <a:lnSpc>
          <a:spcPct val="90000"/>
        </a:lnSpc>
        <a:spcBef>
          <a:spcPts val="371"/>
        </a:spcBef>
        <a:buFont typeface="Arial" panose="020B0604020202020204" pitchFamily="34" charset="0"/>
        <a:buChar char="•"/>
        <a:defRPr sz="1300" kern="1200">
          <a:solidFill>
            <a:schemeClr val="tx1"/>
          </a:solidFill>
          <a:latin typeface="+mn-lt"/>
          <a:ea typeface="+mn-ea"/>
          <a:cs typeface="+mn-cs"/>
        </a:defRPr>
      </a:lvl8pPr>
      <a:lvl9pPr marL="2828804" indent="-166405" algn="l" defTabSz="665583" rtl="0" eaLnBrk="1" latinLnBrk="0" hangingPunct="1">
        <a:lnSpc>
          <a:spcPct val="90000"/>
        </a:lnSpc>
        <a:spcBef>
          <a:spcPts val="371"/>
        </a:spcBef>
        <a:buFont typeface="Arial" panose="020B0604020202020204" pitchFamily="34" charset="0"/>
        <a:buChar char="•"/>
        <a:defRPr sz="1300" kern="1200">
          <a:solidFill>
            <a:schemeClr val="tx1"/>
          </a:solidFill>
          <a:latin typeface="+mn-lt"/>
          <a:ea typeface="+mn-ea"/>
          <a:cs typeface="+mn-cs"/>
        </a:defRPr>
      </a:lvl9pPr>
    </p:bodyStyle>
    <p:otherStyle>
      <a:defPPr>
        <a:defRPr lang="en-US"/>
      </a:defPPr>
      <a:lvl1pPr marL="0" algn="l" defTabSz="665583" rtl="0" eaLnBrk="1" latinLnBrk="0" hangingPunct="1">
        <a:defRPr sz="1300" kern="1200">
          <a:solidFill>
            <a:schemeClr val="tx1"/>
          </a:solidFill>
          <a:latin typeface="+mn-lt"/>
          <a:ea typeface="+mn-ea"/>
          <a:cs typeface="+mn-cs"/>
        </a:defRPr>
      </a:lvl1pPr>
      <a:lvl2pPr marL="332791" algn="l" defTabSz="665583" rtl="0" eaLnBrk="1" latinLnBrk="0" hangingPunct="1">
        <a:defRPr sz="1300" kern="1200">
          <a:solidFill>
            <a:schemeClr val="tx1"/>
          </a:solidFill>
          <a:latin typeface="+mn-lt"/>
          <a:ea typeface="+mn-ea"/>
          <a:cs typeface="+mn-cs"/>
        </a:defRPr>
      </a:lvl2pPr>
      <a:lvl3pPr marL="665583" algn="l" defTabSz="665583" rtl="0" eaLnBrk="1" latinLnBrk="0" hangingPunct="1">
        <a:defRPr sz="1300" kern="1200">
          <a:solidFill>
            <a:schemeClr val="tx1"/>
          </a:solidFill>
          <a:latin typeface="+mn-lt"/>
          <a:ea typeface="+mn-ea"/>
          <a:cs typeface="+mn-cs"/>
        </a:defRPr>
      </a:lvl3pPr>
      <a:lvl4pPr marL="998398" algn="l" defTabSz="665583" rtl="0" eaLnBrk="1" latinLnBrk="0" hangingPunct="1">
        <a:defRPr sz="1300" kern="1200">
          <a:solidFill>
            <a:schemeClr val="tx1"/>
          </a:solidFill>
          <a:latin typeface="+mn-lt"/>
          <a:ea typeface="+mn-ea"/>
          <a:cs typeface="+mn-cs"/>
        </a:defRPr>
      </a:lvl4pPr>
      <a:lvl5pPr marL="1331186" algn="l" defTabSz="665583" rtl="0" eaLnBrk="1" latinLnBrk="0" hangingPunct="1">
        <a:defRPr sz="1300" kern="1200">
          <a:solidFill>
            <a:schemeClr val="tx1"/>
          </a:solidFill>
          <a:latin typeface="+mn-lt"/>
          <a:ea typeface="+mn-ea"/>
          <a:cs typeface="+mn-cs"/>
        </a:defRPr>
      </a:lvl5pPr>
      <a:lvl6pPr marL="1663999" algn="l" defTabSz="665583" rtl="0" eaLnBrk="1" latinLnBrk="0" hangingPunct="1">
        <a:defRPr sz="1300" kern="1200">
          <a:solidFill>
            <a:schemeClr val="tx1"/>
          </a:solidFill>
          <a:latin typeface="+mn-lt"/>
          <a:ea typeface="+mn-ea"/>
          <a:cs typeface="+mn-cs"/>
        </a:defRPr>
      </a:lvl6pPr>
      <a:lvl7pPr marL="1996795" algn="l" defTabSz="665583" rtl="0" eaLnBrk="1" latinLnBrk="0" hangingPunct="1">
        <a:defRPr sz="1300" kern="1200">
          <a:solidFill>
            <a:schemeClr val="tx1"/>
          </a:solidFill>
          <a:latin typeface="+mn-lt"/>
          <a:ea typeface="+mn-ea"/>
          <a:cs typeface="+mn-cs"/>
        </a:defRPr>
      </a:lvl7pPr>
      <a:lvl8pPr marL="2329602" algn="l" defTabSz="665583" rtl="0" eaLnBrk="1" latinLnBrk="0" hangingPunct="1">
        <a:defRPr sz="1300" kern="1200">
          <a:solidFill>
            <a:schemeClr val="tx1"/>
          </a:solidFill>
          <a:latin typeface="+mn-lt"/>
          <a:ea typeface="+mn-ea"/>
          <a:cs typeface="+mn-cs"/>
        </a:defRPr>
      </a:lvl8pPr>
      <a:lvl9pPr marL="2662401" algn="l" defTabSz="665583" rtl="0" eaLnBrk="1" latinLnBrk="0" hangingPunct="1">
        <a:defRPr sz="13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257"/>
            <a:ext cx="7886700" cy="1325563"/>
          </a:xfrm>
          <a:prstGeom prst="rect">
            <a:avLst/>
          </a:prstGeom>
        </p:spPr>
        <p:txBody>
          <a:bodyPr vert="horz" lIns="80850" tIns="40417" rIns="80850" bIns="40417"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628650" y="1825625"/>
            <a:ext cx="7886700" cy="4351338"/>
          </a:xfrm>
          <a:prstGeom prst="rect">
            <a:avLst/>
          </a:prstGeom>
        </p:spPr>
        <p:txBody>
          <a:bodyPr vert="horz" lIns="80850" tIns="40417" rIns="80850" bIns="4041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628650" y="6356350"/>
            <a:ext cx="2057400" cy="365125"/>
          </a:xfrm>
          <a:prstGeom prst="rect">
            <a:avLst/>
          </a:prstGeom>
        </p:spPr>
        <p:txBody>
          <a:bodyPr vert="horz" lIns="80850" tIns="40417" rIns="80850" bIns="40417" rtlCol="0" anchor="ctr"/>
          <a:lstStyle>
            <a:lvl1pPr algn="l">
              <a:defRPr sz="900">
                <a:solidFill>
                  <a:schemeClr val="tx1">
                    <a:tint val="75000"/>
                  </a:schemeClr>
                </a:solidFill>
              </a:defRPr>
            </a:lvl1pPr>
          </a:lstStyle>
          <a:p>
            <a:pPr defTabSz="808092"/>
            <a:fld id="{1D8BD707-D9CF-40AE-B4C6-C98DA3205C09}" type="datetimeFigureOut">
              <a:rPr lang="en-US" smtClean="0">
                <a:solidFill>
                  <a:prstClr val="black">
                    <a:tint val="75000"/>
                  </a:prstClr>
                </a:solidFill>
              </a:rPr>
              <a:pPr defTabSz="808092"/>
              <a:t>7/20/2024</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80850" tIns="40417" rIns="80850" bIns="40417" rtlCol="0" anchor="ctr"/>
          <a:lstStyle>
            <a:lvl1pPr algn="ctr">
              <a:defRPr sz="900">
                <a:solidFill>
                  <a:schemeClr val="tx1">
                    <a:tint val="75000"/>
                  </a:schemeClr>
                </a:solidFill>
              </a:defRPr>
            </a:lvl1pPr>
          </a:lstStyle>
          <a:p>
            <a:pPr defTabSz="808092"/>
            <a:endParaRPr lang="en-IN">
              <a:solidFill>
                <a:prstClr val="black">
                  <a:tint val="75000"/>
                </a:prstClr>
              </a:solidFill>
            </a:endParaRPr>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80850" tIns="40417" rIns="80850" bIns="40417" rtlCol="0" anchor="ctr"/>
          <a:lstStyle>
            <a:lvl1pPr algn="r">
              <a:defRPr sz="900">
                <a:solidFill>
                  <a:schemeClr val="tx1">
                    <a:tint val="75000"/>
                  </a:schemeClr>
                </a:solidFill>
              </a:defRPr>
            </a:lvl1pPr>
          </a:lstStyle>
          <a:p>
            <a:pPr defTabSz="808092"/>
            <a:fld id="{B6F15528-21DE-4FAA-801E-634DDDAF4B2B}" type="slidenum">
              <a:rPr lang="en-IN" smtClean="0">
                <a:solidFill>
                  <a:prstClr val="black">
                    <a:tint val="75000"/>
                  </a:prstClr>
                </a:solidFill>
              </a:rPr>
              <a:pPr defTabSz="808092"/>
              <a:t>‹#›</a:t>
            </a:fld>
            <a:endParaRPr lang="en-IN">
              <a:solidFill>
                <a:prstClr val="black">
                  <a:tint val="75000"/>
                </a:prstClr>
              </a:solidFill>
            </a:endParaRPr>
          </a:p>
        </p:txBody>
      </p:sp>
    </p:spTree>
    <p:extLst>
      <p:ext uri="{BB962C8B-B14F-4D97-AF65-F5344CB8AC3E}">
        <p14:creationId xmlns:p14="http://schemas.microsoft.com/office/powerpoint/2010/main" val="3774237423"/>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666674"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66677" indent="-166677" algn="l" defTabSz="666674" rtl="0" eaLnBrk="1" latinLnBrk="0" hangingPunct="1">
        <a:lnSpc>
          <a:spcPct val="90000"/>
        </a:lnSpc>
        <a:spcBef>
          <a:spcPts val="740"/>
        </a:spcBef>
        <a:buFont typeface="Arial" panose="020B0604020202020204" pitchFamily="34" charset="0"/>
        <a:buChar char="•"/>
        <a:defRPr sz="2100" kern="1200">
          <a:solidFill>
            <a:schemeClr val="tx1"/>
          </a:solidFill>
          <a:latin typeface="+mn-lt"/>
          <a:ea typeface="+mn-ea"/>
          <a:cs typeface="+mn-cs"/>
        </a:defRPr>
      </a:lvl1pPr>
      <a:lvl2pPr marL="500017" indent="-166677" algn="l" defTabSz="666674" rtl="0" eaLnBrk="1" latinLnBrk="0" hangingPunct="1">
        <a:lnSpc>
          <a:spcPct val="90000"/>
        </a:lnSpc>
        <a:spcBef>
          <a:spcPts val="371"/>
        </a:spcBef>
        <a:buFont typeface="Arial" panose="020B0604020202020204" pitchFamily="34" charset="0"/>
        <a:buChar char="•"/>
        <a:defRPr sz="1800" kern="1200">
          <a:solidFill>
            <a:schemeClr val="tx1"/>
          </a:solidFill>
          <a:latin typeface="+mn-lt"/>
          <a:ea typeface="+mn-ea"/>
          <a:cs typeface="+mn-cs"/>
        </a:defRPr>
      </a:lvl2pPr>
      <a:lvl3pPr marL="833371" indent="-166677" algn="l" defTabSz="666674" rtl="0" eaLnBrk="1" latinLnBrk="0" hangingPunct="1">
        <a:lnSpc>
          <a:spcPct val="90000"/>
        </a:lnSpc>
        <a:spcBef>
          <a:spcPts val="371"/>
        </a:spcBef>
        <a:buFont typeface="Arial" panose="020B0604020202020204" pitchFamily="34" charset="0"/>
        <a:buChar char="•"/>
        <a:defRPr sz="1500" kern="1200">
          <a:solidFill>
            <a:schemeClr val="tx1"/>
          </a:solidFill>
          <a:latin typeface="+mn-lt"/>
          <a:ea typeface="+mn-ea"/>
          <a:cs typeface="+mn-cs"/>
        </a:defRPr>
      </a:lvl3pPr>
      <a:lvl4pPr marL="1166703" indent="-166677" algn="l" defTabSz="666674" rtl="0" eaLnBrk="1" latinLnBrk="0" hangingPunct="1">
        <a:lnSpc>
          <a:spcPct val="90000"/>
        </a:lnSpc>
        <a:spcBef>
          <a:spcPts val="371"/>
        </a:spcBef>
        <a:buFont typeface="Arial" panose="020B0604020202020204" pitchFamily="34" charset="0"/>
        <a:buChar char="•"/>
        <a:defRPr sz="1300" kern="1200">
          <a:solidFill>
            <a:schemeClr val="tx1"/>
          </a:solidFill>
          <a:latin typeface="+mn-lt"/>
          <a:ea typeface="+mn-ea"/>
          <a:cs typeface="+mn-cs"/>
        </a:defRPr>
      </a:lvl4pPr>
      <a:lvl5pPr marL="1500069" indent="-166677" algn="l" defTabSz="666674" rtl="0" eaLnBrk="1" latinLnBrk="0" hangingPunct="1">
        <a:lnSpc>
          <a:spcPct val="90000"/>
        </a:lnSpc>
        <a:spcBef>
          <a:spcPts val="371"/>
        </a:spcBef>
        <a:buFont typeface="Arial" panose="020B0604020202020204" pitchFamily="34" charset="0"/>
        <a:buChar char="•"/>
        <a:defRPr sz="1300" kern="1200">
          <a:solidFill>
            <a:schemeClr val="tx1"/>
          </a:solidFill>
          <a:latin typeface="+mn-lt"/>
          <a:ea typeface="+mn-ea"/>
          <a:cs typeface="+mn-cs"/>
        </a:defRPr>
      </a:lvl5pPr>
      <a:lvl6pPr marL="1833399" indent="-166677" algn="l" defTabSz="666674" rtl="0" eaLnBrk="1" latinLnBrk="0" hangingPunct="1">
        <a:lnSpc>
          <a:spcPct val="90000"/>
        </a:lnSpc>
        <a:spcBef>
          <a:spcPts val="371"/>
        </a:spcBef>
        <a:buFont typeface="Arial" panose="020B0604020202020204" pitchFamily="34" charset="0"/>
        <a:buChar char="•"/>
        <a:defRPr sz="1300" kern="1200">
          <a:solidFill>
            <a:schemeClr val="tx1"/>
          </a:solidFill>
          <a:latin typeface="+mn-lt"/>
          <a:ea typeface="+mn-ea"/>
          <a:cs typeface="+mn-cs"/>
        </a:defRPr>
      </a:lvl6pPr>
      <a:lvl7pPr marL="2166744" indent="-166677" algn="l" defTabSz="666674" rtl="0" eaLnBrk="1" latinLnBrk="0" hangingPunct="1">
        <a:lnSpc>
          <a:spcPct val="90000"/>
        </a:lnSpc>
        <a:spcBef>
          <a:spcPts val="371"/>
        </a:spcBef>
        <a:buFont typeface="Arial" panose="020B0604020202020204" pitchFamily="34" charset="0"/>
        <a:buChar char="•"/>
        <a:defRPr sz="1300" kern="1200">
          <a:solidFill>
            <a:schemeClr val="tx1"/>
          </a:solidFill>
          <a:latin typeface="+mn-lt"/>
          <a:ea typeface="+mn-ea"/>
          <a:cs typeface="+mn-cs"/>
        </a:defRPr>
      </a:lvl7pPr>
      <a:lvl8pPr marL="2500081" indent="-166677" algn="l" defTabSz="666674" rtl="0" eaLnBrk="1" latinLnBrk="0" hangingPunct="1">
        <a:lnSpc>
          <a:spcPct val="90000"/>
        </a:lnSpc>
        <a:spcBef>
          <a:spcPts val="371"/>
        </a:spcBef>
        <a:buFont typeface="Arial" panose="020B0604020202020204" pitchFamily="34" charset="0"/>
        <a:buChar char="•"/>
        <a:defRPr sz="1300" kern="1200">
          <a:solidFill>
            <a:schemeClr val="tx1"/>
          </a:solidFill>
          <a:latin typeface="+mn-lt"/>
          <a:ea typeface="+mn-ea"/>
          <a:cs typeface="+mn-cs"/>
        </a:defRPr>
      </a:lvl8pPr>
      <a:lvl9pPr marL="2833437" indent="-166677" algn="l" defTabSz="666674" rtl="0" eaLnBrk="1" latinLnBrk="0" hangingPunct="1">
        <a:lnSpc>
          <a:spcPct val="90000"/>
        </a:lnSpc>
        <a:spcBef>
          <a:spcPts val="371"/>
        </a:spcBef>
        <a:buFont typeface="Arial" panose="020B0604020202020204" pitchFamily="34" charset="0"/>
        <a:buChar char="•"/>
        <a:defRPr sz="1300" kern="1200">
          <a:solidFill>
            <a:schemeClr val="tx1"/>
          </a:solidFill>
          <a:latin typeface="+mn-lt"/>
          <a:ea typeface="+mn-ea"/>
          <a:cs typeface="+mn-cs"/>
        </a:defRPr>
      </a:lvl9pPr>
    </p:bodyStyle>
    <p:otherStyle>
      <a:defPPr>
        <a:defRPr lang="en-US"/>
      </a:defPPr>
      <a:lvl1pPr marL="0" algn="l" defTabSz="666674" rtl="0" eaLnBrk="1" latinLnBrk="0" hangingPunct="1">
        <a:defRPr sz="1300" kern="1200">
          <a:solidFill>
            <a:schemeClr val="tx1"/>
          </a:solidFill>
          <a:latin typeface="+mn-lt"/>
          <a:ea typeface="+mn-ea"/>
          <a:cs typeface="+mn-cs"/>
        </a:defRPr>
      </a:lvl1pPr>
      <a:lvl2pPr marL="333337" algn="l" defTabSz="666674" rtl="0" eaLnBrk="1" latinLnBrk="0" hangingPunct="1">
        <a:defRPr sz="1300" kern="1200">
          <a:solidFill>
            <a:schemeClr val="tx1"/>
          </a:solidFill>
          <a:latin typeface="+mn-lt"/>
          <a:ea typeface="+mn-ea"/>
          <a:cs typeface="+mn-cs"/>
        </a:defRPr>
      </a:lvl2pPr>
      <a:lvl3pPr marL="666674" algn="l" defTabSz="666674" rtl="0" eaLnBrk="1" latinLnBrk="0" hangingPunct="1">
        <a:defRPr sz="1300" kern="1200">
          <a:solidFill>
            <a:schemeClr val="tx1"/>
          </a:solidFill>
          <a:latin typeface="+mn-lt"/>
          <a:ea typeface="+mn-ea"/>
          <a:cs typeface="+mn-cs"/>
        </a:defRPr>
      </a:lvl3pPr>
      <a:lvl4pPr marL="1000032" algn="l" defTabSz="666674" rtl="0" eaLnBrk="1" latinLnBrk="0" hangingPunct="1">
        <a:defRPr sz="1300" kern="1200">
          <a:solidFill>
            <a:schemeClr val="tx1"/>
          </a:solidFill>
          <a:latin typeface="+mn-lt"/>
          <a:ea typeface="+mn-ea"/>
          <a:cs typeface="+mn-cs"/>
        </a:defRPr>
      </a:lvl4pPr>
      <a:lvl5pPr marL="1333369" algn="l" defTabSz="666674" rtl="0" eaLnBrk="1" latinLnBrk="0" hangingPunct="1">
        <a:defRPr sz="1300" kern="1200">
          <a:solidFill>
            <a:schemeClr val="tx1"/>
          </a:solidFill>
          <a:latin typeface="+mn-lt"/>
          <a:ea typeface="+mn-ea"/>
          <a:cs typeface="+mn-cs"/>
        </a:defRPr>
      </a:lvl5pPr>
      <a:lvl6pPr marL="1666726" algn="l" defTabSz="666674" rtl="0" eaLnBrk="1" latinLnBrk="0" hangingPunct="1">
        <a:defRPr sz="1300" kern="1200">
          <a:solidFill>
            <a:schemeClr val="tx1"/>
          </a:solidFill>
          <a:latin typeface="+mn-lt"/>
          <a:ea typeface="+mn-ea"/>
          <a:cs typeface="+mn-cs"/>
        </a:defRPr>
      </a:lvl6pPr>
      <a:lvl7pPr marL="2000067" algn="l" defTabSz="666674" rtl="0" eaLnBrk="1" latinLnBrk="0" hangingPunct="1">
        <a:defRPr sz="1300" kern="1200">
          <a:solidFill>
            <a:schemeClr val="tx1"/>
          </a:solidFill>
          <a:latin typeface="+mn-lt"/>
          <a:ea typeface="+mn-ea"/>
          <a:cs typeface="+mn-cs"/>
        </a:defRPr>
      </a:lvl7pPr>
      <a:lvl8pPr marL="2333416" algn="l" defTabSz="666674" rtl="0" eaLnBrk="1" latinLnBrk="0" hangingPunct="1">
        <a:defRPr sz="1300" kern="1200">
          <a:solidFill>
            <a:schemeClr val="tx1"/>
          </a:solidFill>
          <a:latin typeface="+mn-lt"/>
          <a:ea typeface="+mn-ea"/>
          <a:cs typeface="+mn-cs"/>
        </a:defRPr>
      </a:lvl8pPr>
      <a:lvl9pPr marL="2666763" algn="l" defTabSz="666674" rtl="0" eaLnBrk="1" latinLnBrk="0" hangingPunct="1">
        <a:defRPr sz="13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249"/>
            <a:ext cx="7886700" cy="1325563"/>
          </a:xfrm>
          <a:prstGeom prst="rect">
            <a:avLst/>
          </a:prstGeom>
        </p:spPr>
        <p:txBody>
          <a:bodyPr vert="horz" lIns="80925" tIns="40456" rIns="80925" bIns="40456"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628650" y="1825625"/>
            <a:ext cx="7886700" cy="4351338"/>
          </a:xfrm>
          <a:prstGeom prst="rect">
            <a:avLst/>
          </a:prstGeom>
        </p:spPr>
        <p:txBody>
          <a:bodyPr vert="horz" lIns="80925" tIns="40456" rIns="80925" bIns="4045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628650" y="6356350"/>
            <a:ext cx="2057400" cy="365125"/>
          </a:xfrm>
          <a:prstGeom prst="rect">
            <a:avLst/>
          </a:prstGeom>
        </p:spPr>
        <p:txBody>
          <a:bodyPr vert="horz" lIns="80925" tIns="40456" rIns="80925" bIns="40456" rtlCol="0" anchor="ctr"/>
          <a:lstStyle>
            <a:lvl1pPr algn="l">
              <a:defRPr sz="900">
                <a:solidFill>
                  <a:schemeClr val="tx1">
                    <a:tint val="75000"/>
                  </a:schemeClr>
                </a:solidFill>
              </a:defRPr>
            </a:lvl1pPr>
          </a:lstStyle>
          <a:p>
            <a:pPr defTabSz="808848"/>
            <a:fld id="{1D8BD707-D9CF-40AE-B4C6-C98DA3205C09}" type="datetimeFigureOut">
              <a:rPr lang="en-US" smtClean="0">
                <a:solidFill>
                  <a:prstClr val="black">
                    <a:tint val="75000"/>
                  </a:prstClr>
                </a:solidFill>
              </a:rPr>
              <a:pPr defTabSz="808848"/>
              <a:t>7/20/2024</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80925" tIns="40456" rIns="80925" bIns="40456" rtlCol="0" anchor="ctr"/>
          <a:lstStyle>
            <a:lvl1pPr algn="ctr">
              <a:defRPr sz="900">
                <a:solidFill>
                  <a:schemeClr val="tx1">
                    <a:tint val="75000"/>
                  </a:schemeClr>
                </a:solidFill>
              </a:defRPr>
            </a:lvl1pPr>
          </a:lstStyle>
          <a:p>
            <a:pPr defTabSz="808848"/>
            <a:endParaRPr lang="en-IN">
              <a:solidFill>
                <a:prstClr val="black">
                  <a:tint val="75000"/>
                </a:prstClr>
              </a:solidFill>
            </a:endParaRPr>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80925" tIns="40456" rIns="80925" bIns="40456" rtlCol="0" anchor="ctr"/>
          <a:lstStyle>
            <a:lvl1pPr algn="r">
              <a:defRPr sz="900">
                <a:solidFill>
                  <a:schemeClr val="tx1">
                    <a:tint val="75000"/>
                  </a:schemeClr>
                </a:solidFill>
              </a:defRPr>
            </a:lvl1pPr>
          </a:lstStyle>
          <a:p>
            <a:pPr defTabSz="808848"/>
            <a:fld id="{B6F15528-21DE-4FAA-801E-634DDDAF4B2B}" type="slidenum">
              <a:rPr lang="en-IN" smtClean="0">
                <a:solidFill>
                  <a:prstClr val="black">
                    <a:tint val="75000"/>
                  </a:prstClr>
                </a:solidFill>
              </a:rPr>
              <a:pPr defTabSz="808848"/>
              <a:t>‹#›</a:t>
            </a:fld>
            <a:endParaRPr lang="en-IN">
              <a:solidFill>
                <a:prstClr val="black">
                  <a:tint val="75000"/>
                </a:prstClr>
              </a:solidFill>
            </a:endParaRPr>
          </a:p>
        </p:txBody>
      </p:sp>
    </p:spTree>
    <p:extLst>
      <p:ext uri="{BB962C8B-B14F-4D97-AF65-F5344CB8AC3E}">
        <p14:creationId xmlns:p14="http://schemas.microsoft.com/office/powerpoint/2010/main" val="3213681058"/>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667298"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66832" indent="-166832" algn="l" defTabSz="667298" rtl="0" eaLnBrk="1" latinLnBrk="0" hangingPunct="1">
        <a:lnSpc>
          <a:spcPct val="90000"/>
        </a:lnSpc>
        <a:spcBef>
          <a:spcPts val="740"/>
        </a:spcBef>
        <a:buFont typeface="Arial" panose="020B0604020202020204" pitchFamily="34" charset="0"/>
        <a:buChar char="•"/>
        <a:defRPr sz="2100" kern="1200">
          <a:solidFill>
            <a:schemeClr val="tx1"/>
          </a:solidFill>
          <a:latin typeface="+mn-lt"/>
          <a:ea typeface="+mn-ea"/>
          <a:cs typeface="+mn-cs"/>
        </a:defRPr>
      </a:lvl1pPr>
      <a:lvl2pPr marL="500484" indent="-166832" algn="l" defTabSz="667298" rtl="0" eaLnBrk="1" latinLnBrk="0" hangingPunct="1">
        <a:lnSpc>
          <a:spcPct val="90000"/>
        </a:lnSpc>
        <a:spcBef>
          <a:spcPts val="371"/>
        </a:spcBef>
        <a:buFont typeface="Arial" panose="020B0604020202020204" pitchFamily="34" charset="0"/>
        <a:buChar char="•"/>
        <a:defRPr sz="1800" kern="1200">
          <a:solidFill>
            <a:schemeClr val="tx1"/>
          </a:solidFill>
          <a:latin typeface="+mn-lt"/>
          <a:ea typeface="+mn-ea"/>
          <a:cs typeface="+mn-cs"/>
        </a:defRPr>
      </a:lvl2pPr>
      <a:lvl3pPr marL="834149" indent="-166832" algn="l" defTabSz="667298" rtl="0" eaLnBrk="1" latinLnBrk="0" hangingPunct="1">
        <a:lnSpc>
          <a:spcPct val="90000"/>
        </a:lnSpc>
        <a:spcBef>
          <a:spcPts val="371"/>
        </a:spcBef>
        <a:buFont typeface="Arial" panose="020B0604020202020204" pitchFamily="34" charset="0"/>
        <a:buChar char="•"/>
        <a:defRPr sz="1500" kern="1200">
          <a:solidFill>
            <a:schemeClr val="tx1"/>
          </a:solidFill>
          <a:latin typeface="+mn-lt"/>
          <a:ea typeface="+mn-ea"/>
          <a:cs typeface="+mn-cs"/>
        </a:defRPr>
      </a:lvl3pPr>
      <a:lvl4pPr marL="1167795" indent="-166832" algn="l" defTabSz="667298" rtl="0" eaLnBrk="1" latinLnBrk="0" hangingPunct="1">
        <a:lnSpc>
          <a:spcPct val="90000"/>
        </a:lnSpc>
        <a:spcBef>
          <a:spcPts val="371"/>
        </a:spcBef>
        <a:buFont typeface="Arial" panose="020B0604020202020204" pitchFamily="34" charset="0"/>
        <a:buChar char="•"/>
        <a:defRPr sz="1300" kern="1200">
          <a:solidFill>
            <a:schemeClr val="tx1"/>
          </a:solidFill>
          <a:latin typeface="+mn-lt"/>
          <a:ea typeface="+mn-ea"/>
          <a:cs typeface="+mn-cs"/>
        </a:defRPr>
      </a:lvl4pPr>
      <a:lvl5pPr marL="1501469" indent="-166832" algn="l" defTabSz="667298" rtl="0" eaLnBrk="1" latinLnBrk="0" hangingPunct="1">
        <a:lnSpc>
          <a:spcPct val="90000"/>
        </a:lnSpc>
        <a:spcBef>
          <a:spcPts val="371"/>
        </a:spcBef>
        <a:buFont typeface="Arial" panose="020B0604020202020204" pitchFamily="34" charset="0"/>
        <a:buChar char="•"/>
        <a:defRPr sz="1300" kern="1200">
          <a:solidFill>
            <a:schemeClr val="tx1"/>
          </a:solidFill>
          <a:latin typeface="+mn-lt"/>
          <a:ea typeface="+mn-ea"/>
          <a:cs typeface="+mn-cs"/>
        </a:defRPr>
      </a:lvl5pPr>
      <a:lvl6pPr marL="1835115" indent="-166832" algn="l" defTabSz="667298" rtl="0" eaLnBrk="1" latinLnBrk="0" hangingPunct="1">
        <a:lnSpc>
          <a:spcPct val="90000"/>
        </a:lnSpc>
        <a:spcBef>
          <a:spcPts val="371"/>
        </a:spcBef>
        <a:buFont typeface="Arial" panose="020B0604020202020204" pitchFamily="34" charset="0"/>
        <a:buChar char="•"/>
        <a:defRPr sz="1300" kern="1200">
          <a:solidFill>
            <a:schemeClr val="tx1"/>
          </a:solidFill>
          <a:latin typeface="+mn-lt"/>
          <a:ea typeface="+mn-ea"/>
          <a:cs typeface="+mn-cs"/>
        </a:defRPr>
      </a:lvl6pPr>
      <a:lvl7pPr marL="2168775" indent="-166832" algn="l" defTabSz="667298" rtl="0" eaLnBrk="1" latinLnBrk="0" hangingPunct="1">
        <a:lnSpc>
          <a:spcPct val="90000"/>
        </a:lnSpc>
        <a:spcBef>
          <a:spcPts val="371"/>
        </a:spcBef>
        <a:buFont typeface="Arial" panose="020B0604020202020204" pitchFamily="34" charset="0"/>
        <a:buChar char="•"/>
        <a:defRPr sz="1300" kern="1200">
          <a:solidFill>
            <a:schemeClr val="tx1"/>
          </a:solidFill>
          <a:latin typeface="+mn-lt"/>
          <a:ea typeface="+mn-ea"/>
          <a:cs typeface="+mn-cs"/>
        </a:defRPr>
      </a:lvl7pPr>
      <a:lvl8pPr marL="2502421" indent="-166832" algn="l" defTabSz="667298" rtl="0" eaLnBrk="1" latinLnBrk="0" hangingPunct="1">
        <a:lnSpc>
          <a:spcPct val="90000"/>
        </a:lnSpc>
        <a:spcBef>
          <a:spcPts val="371"/>
        </a:spcBef>
        <a:buFont typeface="Arial" panose="020B0604020202020204" pitchFamily="34" charset="0"/>
        <a:buChar char="•"/>
        <a:defRPr sz="1300" kern="1200">
          <a:solidFill>
            <a:schemeClr val="tx1"/>
          </a:solidFill>
          <a:latin typeface="+mn-lt"/>
          <a:ea typeface="+mn-ea"/>
          <a:cs typeface="+mn-cs"/>
        </a:defRPr>
      </a:lvl8pPr>
      <a:lvl9pPr marL="2836090" indent="-166832" algn="l" defTabSz="667298" rtl="0" eaLnBrk="1" latinLnBrk="0" hangingPunct="1">
        <a:lnSpc>
          <a:spcPct val="90000"/>
        </a:lnSpc>
        <a:spcBef>
          <a:spcPts val="371"/>
        </a:spcBef>
        <a:buFont typeface="Arial" panose="020B0604020202020204" pitchFamily="34" charset="0"/>
        <a:buChar char="•"/>
        <a:defRPr sz="1300" kern="1200">
          <a:solidFill>
            <a:schemeClr val="tx1"/>
          </a:solidFill>
          <a:latin typeface="+mn-lt"/>
          <a:ea typeface="+mn-ea"/>
          <a:cs typeface="+mn-cs"/>
        </a:defRPr>
      </a:lvl9pPr>
    </p:bodyStyle>
    <p:otherStyle>
      <a:defPPr>
        <a:defRPr lang="en-US"/>
      </a:defPPr>
      <a:lvl1pPr marL="0" algn="l" defTabSz="667298" rtl="0" eaLnBrk="1" latinLnBrk="0" hangingPunct="1">
        <a:defRPr sz="1300" kern="1200">
          <a:solidFill>
            <a:schemeClr val="tx1"/>
          </a:solidFill>
          <a:latin typeface="+mn-lt"/>
          <a:ea typeface="+mn-ea"/>
          <a:cs typeface="+mn-cs"/>
        </a:defRPr>
      </a:lvl1pPr>
      <a:lvl2pPr marL="333649" algn="l" defTabSz="667298" rtl="0" eaLnBrk="1" latinLnBrk="0" hangingPunct="1">
        <a:defRPr sz="1300" kern="1200">
          <a:solidFill>
            <a:schemeClr val="tx1"/>
          </a:solidFill>
          <a:latin typeface="+mn-lt"/>
          <a:ea typeface="+mn-ea"/>
          <a:cs typeface="+mn-cs"/>
        </a:defRPr>
      </a:lvl2pPr>
      <a:lvl3pPr marL="667298" algn="l" defTabSz="667298" rtl="0" eaLnBrk="1" latinLnBrk="0" hangingPunct="1">
        <a:defRPr sz="1300" kern="1200">
          <a:solidFill>
            <a:schemeClr val="tx1"/>
          </a:solidFill>
          <a:latin typeface="+mn-lt"/>
          <a:ea typeface="+mn-ea"/>
          <a:cs typeface="+mn-cs"/>
        </a:defRPr>
      </a:lvl3pPr>
      <a:lvl4pPr marL="1000968" algn="l" defTabSz="667298" rtl="0" eaLnBrk="1" latinLnBrk="0" hangingPunct="1">
        <a:defRPr sz="1300" kern="1200">
          <a:solidFill>
            <a:schemeClr val="tx1"/>
          </a:solidFill>
          <a:latin typeface="+mn-lt"/>
          <a:ea typeface="+mn-ea"/>
          <a:cs typeface="+mn-cs"/>
        </a:defRPr>
      </a:lvl4pPr>
      <a:lvl5pPr marL="1334617" algn="l" defTabSz="667298" rtl="0" eaLnBrk="1" latinLnBrk="0" hangingPunct="1">
        <a:defRPr sz="1300" kern="1200">
          <a:solidFill>
            <a:schemeClr val="tx1"/>
          </a:solidFill>
          <a:latin typeface="+mn-lt"/>
          <a:ea typeface="+mn-ea"/>
          <a:cs typeface="+mn-cs"/>
        </a:defRPr>
      </a:lvl5pPr>
      <a:lvl6pPr marL="1668286" algn="l" defTabSz="667298" rtl="0" eaLnBrk="1" latinLnBrk="0" hangingPunct="1">
        <a:defRPr sz="1300" kern="1200">
          <a:solidFill>
            <a:schemeClr val="tx1"/>
          </a:solidFill>
          <a:latin typeface="+mn-lt"/>
          <a:ea typeface="+mn-ea"/>
          <a:cs typeface="+mn-cs"/>
        </a:defRPr>
      </a:lvl6pPr>
      <a:lvl7pPr marL="2001939" algn="l" defTabSz="667298" rtl="0" eaLnBrk="1" latinLnBrk="0" hangingPunct="1">
        <a:defRPr sz="1300" kern="1200">
          <a:solidFill>
            <a:schemeClr val="tx1"/>
          </a:solidFill>
          <a:latin typeface="+mn-lt"/>
          <a:ea typeface="+mn-ea"/>
          <a:cs typeface="+mn-cs"/>
        </a:defRPr>
      </a:lvl7pPr>
      <a:lvl8pPr marL="2335599" algn="l" defTabSz="667298" rtl="0" eaLnBrk="1" latinLnBrk="0" hangingPunct="1">
        <a:defRPr sz="1300" kern="1200">
          <a:solidFill>
            <a:schemeClr val="tx1"/>
          </a:solidFill>
          <a:latin typeface="+mn-lt"/>
          <a:ea typeface="+mn-ea"/>
          <a:cs typeface="+mn-cs"/>
        </a:defRPr>
      </a:lvl8pPr>
      <a:lvl9pPr marL="2669259" algn="l" defTabSz="667298" rtl="0" eaLnBrk="1" latinLnBrk="0" hangingPunct="1">
        <a:defRPr sz="13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240"/>
            <a:ext cx="7886700" cy="1325563"/>
          </a:xfrm>
          <a:prstGeom prst="rect">
            <a:avLst/>
          </a:prstGeom>
        </p:spPr>
        <p:txBody>
          <a:bodyPr vert="horz" lIns="81006" tIns="40496" rIns="81006" bIns="40496"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628650" y="1825625"/>
            <a:ext cx="7886700" cy="4351338"/>
          </a:xfrm>
          <a:prstGeom prst="rect">
            <a:avLst/>
          </a:prstGeom>
        </p:spPr>
        <p:txBody>
          <a:bodyPr vert="horz" lIns="81006" tIns="40496" rIns="81006" bIns="4049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628650" y="6356350"/>
            <a:ext cx="2057400" cy="365125"/>
          </a:xfrm>
          <a:prstGeom prst="rect">
            <a:avLst/>
          </a:prstGeom>
        </p:spPr>
        <p:txBody>
          <a:bodyPr vert="horz" lIns="81006" tIns="40496" rIns="81006" bIns="40496" rtlCol="0" anchor="ctr"/>
          <a:lstStyle>
            <a:lvl1pPr algn="l">
              <a:defRPr sz="900">
                <a:solidFill>
                  <a:schemeClr val="tx1">
                    <a:tint val="75000"/>
                  </a:schemeClr>
                </a:solidFill>
              </a:defRPr>
            </a:lvl1pPr>
          </a:lstStyle>
          <a:p>
            <a:pPr defTabSz="809701"/>
            <a:fld id="{1D8BD707-D9CF-40AE-B4C6-C98DA3205C09}" type="datetimeFigureOut">
              <a:rPr lang="en-US" smtClean="0">
                <a:solidFill>
                  <a:prstClr val="black">
                    <a:tint val="75000"/>
                  </a:prstClr>
                </a:solidFill>
              </a:rPr>
              <a:pPr defTabSz="809701"/>
              <a:t>7/20/2024</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81006" tIns="40496" rIns="81006" bIns="40496" rtlCol="0" anchor="ctr"/>
          <a:lstStyle>
            <a:lvl1pPr algn="ctr">
              <a:defRPr sz="900">
                <a:solidFill>
                  <a:schemeClr val="tx1">
                    <a:tint val="75000"/>
                  </a:schemeClr>
                </a:solidFill>
              </a:defRPr>
            </a:lvl1pPr>
          </a:lstStyle>
          <a:p>
            <a:pPr defTabSz="809701"/>
            <a:endParaRPr lang="en-IN">
              <a:solidFill>
                <a:prstClr val="black">
                  <a:tint val="75000"/>
                </a:prstClr>
              </a:solidFill>
            </a:endParaRPr>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81006" tIns="40496" rIns="81006" bIns="40496" rtlCol="0" anchor="ctr"/>
          <a:lstStyle>
            <a:lvl1pPr algn="r">
              <a:defRPr sz="900">
                <a:solidFill>
                  <a:schemeClr val="tx1">
                    <a:tint val="75000"/>
                  </a:schemeClr>
                </a:solidFill>
              </a:defRPr>
            </a:lvl1pPr>
          </a:lstStyle>
          <a:p>
            <a:pPr defTabSz="809701"/>
            <a:fld id="{B6F15528-21DE-4FAA-801E-634DDDAF4B2B}" type="slidenum">
              <a:rPr lang="en-IN" smtClean="0">
                <a:solidFill>
                  <a:prstClr val="black">
                    <a:tint val="75000"/>
                  </a:prstClr>
                </a:solidFill>
              </a:rPr>
              <a:pPr defTabSz="809701"/>
              <a:t>‹#›</a:t>
            </a:fld>
            <a:endParaRPr lang="en-IN">
              <a:solidFill>
                <a:prstClr val="black">
                  <a:tint val="75000"/>
                </a:prstClr>
              </a:solidFill>
            </a:endParaRPr>
          </a:p>
        </p:txBody>
      </p:sp>
    </p:spTree>
    <p:extLst>
      <p:ext uri="{BB962C8B-B14F-4D97-AF65-F5344CB8AC3E}">
        <p14:creationId xmlns:p14="http://schemas.microsoft.com/office/powerpoint/2010/main" val="3584360121"/>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6680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67007" indent="-167007" algn="l" defTabSz="668000" rtl="0" eaLnBrk="1" latinLnBrk="0" hangingPunct="1">
        <a:lnSpc>
          <a:spcPct val="90000"/>
        </a:lnSpc>
        <a:spcBef>
          <a:spcPts val="740"/>
        </a:spcBef>
        <a:buFont typeface="Arial" panose="020B0604020202020204" pitchFamily="34" charset="0"/>
        <a:buChar char="•"/>
        <a:defRPr sz="2100" kern="1200">
          <a:solidFill>
            <a:schemeClr val="tx1"/>
          </a:solidFill>
          <a:latin typeface="+mn-lt"/>
          <a:ea typeface="+mn-ea"/>
          <a:cs typeface="+mn-cs"/>
        </a:defRPr>
      </a:lvl1pPr>
      <a:lvl2pPr marL="501011" indent="-167007" algn="l" defTabSz="668000" rtl="0" eaLnBrk="1" latinLnBrk="0" hangingPunct="1">
        <a:lnSpc>
          <a:spcPct val="90000"/>
        </a:lnSpc>
        <a:spcBef>
          <a:spcPts val="371"/>
        </a:spcBef>
        <a:buFont typeface="Arial" panose="020B0604020202020204" pitchFamily="34" charset="0"/>
        <a:buChar char="•"/>
        <a:defRPr sz="1800" kern="1200">
          <a:solidFill>
            <a:schemeClr val="tx1"/>
          </a:solidFill>
          <a:latin typeface="+mn-lt"/>
          <a:ea typeface="+mn-ea"/>
          <a:cs typeface="+mn-cs"/>
        </a:defRPr>
      </a:lvl2pPr>
      <a:lvl3pPr marL="835027" indent="-167007" algn="l" defTabSz="668000" rtl="0" eaLnBrk="1" latinLnBrk="0" hangingPunct="1">
        <a:lnSpc>
          <a:spcPct val="90000"/>
        </a:lnSpc>
        <a:spcBef>
          <a:spcPts val="371"/>
        </a:spcBef>
        <a:buFont typeface="Arial" panose="020B0604020202020204" pitchFamily="34" charset="0"/>
        <a:buChar char="•"/>
        <a:defRPr sz="1500" kern="1200">
          <a:solidFill>
            <a:schemeClr val="tx1"/>
          </a:solidFill>
          <a:latin typeface="+mn-lt"/>
          <a:ea typeface="+mn-ea"/>
          <a:cs typeface="+mn-cs"/>
        </a:defRPr>
      </a:lvl3pPr>
      <a:lvl4pPr marL="1169024" indent="-167007" algn="l" defTabSz="668000" rtl="0" eaLnBrk="1" latinLnBrk="0" hangingPunct="1">
        <a:lnSpc>
          <a:spcPct val="90000"/>
        </a:lnSpc>
        <a:spcBef>
          <a:spcPts val="371"/>
        </a:spcBef>
        <a:buFont typeface="Arial" panose="020B0604020202020204" pitchFamily="34" charset="0"/>
        <a:buChar char="•"/>
        <a:defRPr sz="1300" kern="1200">
          <a:solidFill>
            <a:schemeClr val="tx1"/>
          </a:solidFill>
          <a:latin typeface="+mn-lt"/>
          <a:ea typeface="+mn-ea"/>
          <a:cs typeface="+mn-cs"/>
        </a:defRPr>
      </a:lvl4pPr>
      <a:lvl5pPr marL="1503044" indent="-167007" algn="l" defTabSz="668000" rtl="0" eaLnBrk="1" latinLnBrk="0" hangingPunct="1">
        <a:lnSpc>
          <a:spcPct val="90000"/>
        </a:lnSpc>
        <a:spcBef>
          <a:spcPts val="371"/>
        </a:spcBef>
        <a:buFont typeface="Arial" panose="020B0604020202020204" pitchFamily="34" charset="0"/>
        <a:buChar char="•"/>
        <a:defRPr sz="1300" kern="1200">
          <a:solidFill>
            <a:schemeClr val="tx1"/>
          </a:solidFill>
          <a:latin typeface="+mn-lt"/>
          <a:ea typeface="+mn-ea"/>
          <a:cs typeface="+mn-cs"/>
        </a:defRPr>
      </a:lvl5pPr>
      <a:lvl6pPr marL="1837045" indent="-167007" algn="l" defTabSz="668000" rtl="0" eaLnBrk="1" latinLnBrk="0" hangingPunct="1">
        <a:lnSpc>
          <a:spcPct val="90000"/>
        </a:lnSpc>
        <a:spcBef>
          <a:spcPts val="371"/>
        </a:spcBef>
        <a:buFont typeface="Arial" panose="020B0604020202020204" pitchFamily="34" charset="0"/>
        <a:buChar char="•"/>
        <a:defRPr sz="1300" kern="1200">
          <a:solidFill>
            <a:schemeClr val="tx1"/>
          </a:solidFill>
          <a:latin typeface="+mn-lt"/>
          <a:ea typeface="+mn-ea"/>
          <a:cs typeface="+mn-cs"/>
        </a:defRPr>
      </a:lvl6pPr>
      <a:lvl7pPr marL="2171061" indent="-167007" algn="l" defTabSz="668000" rtl="0" eaLnBrk="1" latinLnBrk="0" hangingPunct="1">
        <a:lnSpc>
          <a:spcPct val="90000"/>
        </a:lnSpc>
        <a:spcBef>
          <a:spcPts val="371"/>
        </a:spcBef>
        <a:buFont typeface="Arial" panose="020B0604020202020204" pitchFamily="34" charset="0"/>
        <a:buChar char="•"/>
        <a:defRPr sz="1300" kern="1200">
          <a:solidFill>
            <a:schemeClr val="tx1"/>
          </a:solidFill>
          <a:latin typeface="+mn-lt"/>
          <a:ea typeface="+mn-ea"/>
          <a:cs typeface="+mn-cs"/>
        </a:defRPr>
      </a:lvl7pPr>
      <a:lvl8pPr marL="2505058" indent="-167007" algn="l" defTabSz="668000" rtl="0" eaLnBrk="1" latinLnBrk="0" hangingPunct="1">
        <a:lnSpc>
          <a:spcPct val="90000"/>
        </a:lnSpc>
        <a:spcBef>
          <a:spcPts val="371"/>
        </a:spcBef>
        <a:buFont typeface="Arial" panose="020B0604020202020204" pitchFamily="34" charset="0"/>
        <a:buChar char="•"/>
        <a:defRPr sz="1300" kern="1200">
          <a:solidFill>
            <a:schemeClr val="tx1"/>
          </a:solidFill>
          <a:latin typeface="+mn-lt"/>
          <a:ea typeface="+mn-ea"/>
          <a:cs typeface="+mn-cs"/>
        </a:defRPr>
      </a:lvl8pPr>
      <a:lvl9pPr marL="2839078" indent="-167007" algn="l" defTabSz="668000" rtl="0" eaLnBrk="1" latinLnBrk="0" hangingPunct="1">
        <a:lnSpc>
          <a:spcPct val="90000"/>
        </a:lnSpc>
        <a:spcBef>
          <a:spcPts val="371"/>
        </a:spcBef>
        <a:buFont typeface="Arial" panose="020B0604020202020204" pitchFamily="34" charset="0"/>
        <a:buChar char="•"/>
        <a:defRPr sz="1300" kern="1200">
          <a:solidFill>
            <a:schemeClr val="tx1"/>
          </a:solidFill>
          <a:latin typeface="+mn-lt"/>
          <a:ea typeface="+mn-ea"/>
          <a:cs typeface="+mn-cs"/>
        </a:defRPr>
      </a:lvl9pPr>
    </p:bodyStyle>
    <p:otherStyle>
      <a:defPPr>
        <a:defRPr lang="en-US"/>
      </a:defPPr>
      <a:lvl1pPr marL="0" algn="l" defTabSz="668000" rtl="0" eaLnBrk="1" latinLnBrk="0" hangingPunct="1">
        <a:defRPr sz="1300" kern="1200">
          <a:solidFill>
            <a:schemeClr val="tx1"/>
          </a:solidFill>
          <a:latin typeface="+mn-lt"/>
          <a:ea typeface="+mn-ea"/>
          <a:cs typeface="+mn-cs"/>
        </a:defRPr>
      </a:lvl1pPr>
      <a:lvl2pPr marL="334000" algn="l" defTabSz="668000" rtl="0" eaLnBrk="1" latinLnBrk="0" hangingPunct="1">
        <a:defRPr sz="1300" kern="1200">
          <a:solidFill>
            <a:schemeClr val="tx1"/>
          </a:solidFill>
          <a:latin typeface="+mn-lt"/>
          <a:ea typeface="+mn-ea"/>
          <a:cs typeface="+mn-cs"/>
        </a:defRPr>
      </a:lvl2pPr>
      <a:lvl3pPr marL="668000" algn="l" defTabSz="668000" rtl="0" eaLnBrk="1" latinLnBrk="0" hangingPunct="1">
        <a:defRPr sz="1300" kern="1200">
          <a:solidFill>
            <a:schemeClr val="tx1"/>
          </a:solidFill>
          <a:latin typeface="+mn-lt"/>
          <a:ea typeface="+mn-ea"/>
          <a:cs typeface="+mn-cs"/>
        </a:defRPr>
      </a:lvl3pPr>
      <a:lvl4pPr marL="1002022" algn="l" defTabSz="668000" rtl="0" eaLnBrk="1" latinLnBrk="0" hangingPunct="1">
        <a:defRPr sz="1300" kern="1200">
          <a:solidFill>
            <a:schemeClr val="tx1"/>
          </a:solidFill>
          <a:latin typeface="+mn-lt"/>
          <a:ea typeface="+mn-ea"/>
          <a:cs typeface="+mn-cs"/>
        </a:defRPr>
      </a:lvl4pPr>
      <a:lvl5pPr marL="1336022" algn="l" defTabSz="668000" rtl="0" eaLnBrk="1" latinLnBrk="0" hangingPunct="1">
        <a:defRPr sz="1300" kern="1200">
          <a:solidFill>
            <a:schemeClr val="tx1"/>
          </a:solidFill>
          <a:latin typeface="+mn-lt"/>
          <a:ea typeface="+mn-ea"/>
          <a:cs typeface="+mn-cs"/>
        </a:defRPr>
      </a:lvl5pPr>
      <a:lvl6pPr marL="1670043" algn="l" defTabSz="668000" rtl="0" eaLnBrk="1" latinLnBrk="0" hangingPunct="1">
        <a:defRPr sz="1300" kern="1200">
          <a:solidFill>
            <a:schemeClr val="tx1"/>
          </a:solidFill>
          <a:latin typeface="+mn-lt"/>
          <a:ea typeface="+mn-ea"/>
          <a:cs typeface="+mn-cs"/>
        </a:defRPr>
      </a:lvl6pPr>
      <a:lvl7pPr marL="2004047" algn="l" defTabSz="668000" rtl="0" eaLnBrk="1" latinLnBrk="0" hangingPunct="1">
        <a:defRPr sz="1300" kern="1200">
          <a:solidFill>
            <a:schemeClr val="tx1"/>
          </a:solidFill>
          <a:latin typeface="+mn-lt"/>
          <a:ea typeface="+mn-ea"/>
          <a:cs typeface="+mn-cs"/>
        </a:defRPr>
      </a:lvl7pPr>
      <a:lvl8pPr marL="2338057" algn="l" defTabSz="668000" rtl="0" eaLnBrk="1" latinLnBrk="0" hangingPunct="1">
        <a:defRPr sz="1300" kern="1200">
          <a:solidFill>
            <a:schemeClr val="tx1"/>
          </a:solidFill>
          <a:latin typeface="+mn-lt"/>
          <a:ea typeface="+mn-ea"/>
          <a:cs typeface="+mn-cs"/>
        </a:defRPr>
      </a:lvl8pPr>
      <a:lvl9pPr marL="2672069" algn="l" defTabSz="668000" rtl="0" eaLnBrk="1" latinLnBrk="0" hangingPunct="1">
        <a:defRPr sz="13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228"/>
            <a:ext cx="7886700" cy="1325563"/>
          </a:xfrm>
          <a:prstGeom prst="rect">
            <a:avLst/>
          </a:prstGeom>
        </p:spPr>
        <p:txBody>
          <a:bodyPr vert="horz" lIns="81118" tIns="40553" rIns="81118" bIns="40553"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628650" y="1825625"/>
            <a:ext cx="7886700" cy="4351338"/>
          </a:xfrm>
          <a:prstGeom prst="rect">
            <a:avLst/>
          </a:prstGeom>
        </p:spPr>
        <p:txBody>
          <a:bodyPr vert="horz" lIns="81118" tIns="40553" rIns="81118" bIns="4055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628650" y="6356350"/>
            <a:ext cx="2057400" cy="365125"/>
          </a:xfrm>
          <a:prstGeom prst="rect">
            <a:avLst/>
          </a:prstGeom>
        </p:spPr>
        <p:txBody>
          <a:bodyPr vert="horz" lIns="81118" tIns="40553" rIns="81118" bIns="40553" rtlCol="0" anchor="ctr"/>
          <a:lstStyle>
            <a:lvl1pPr algn="l">
              <a:defRPr sz="900">
                <a:solidFill>
                  <a:schemeClr val="tx1">
                    <a:tint val="75000"/>
                  </a:schemeClr>
                </a:solidFill>
              </a:defRPr>
            </a:lvl1pPr>
          </a:lstStyle>
          <a:p>
            <a:pPr defTabSz="810839"/>
            <a:fld id="{1D8BD707-D9CF-40AE-B4C6-C98DA3205C09}" type="datetimeFigureOut">
              <a:rPr lang="en-US" smtClean="0">
                <a:solidFill>
                  <a:prstClr val="black">
                    <a:tint val="75000"/>
                  </a:prstClr>
                </a:solidFill>
              </a:rPr>
              <a:pPr defTabSz="810839"/>
              <a:t>7/20/2024</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81118" tIns="40553" rIns="81118" bIns="40553" rtlCol="0" anchor="ctr"/>
          <a:lstStyle>
            <a:lvl1pPr algn="ctr">
              <a:defRPr sz="900">
                <a:solidFill>
                  <a:schemeClr val="tx1">
                    <a:tint val="75000"/>
                  </a:schemeClr>
                </a:solidFill>
              </a:defRPr>
            </a:lvl1pPr>
          </a:lstStyle>
          <a:p>
            <a:pPr defTabSz="810839"/>
            <a:endParaRPr lang="en-IN">
              <a:solidFill>
                <a:prstClr val="black">
                  <a:tint val="75000"/>
                </a:prstClr>
              </a:solidFill>
            </a:endParaRPr>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81118" tIns="40553" rIns="81118" bIns="40553" rtlCol="0" anchor="ctr"/>
          <a:lstStyle>
            <a:lvl1pPr algn="r">
              <a:defRPr sz="900">
                <a:solidFill>
                  <a:schemeClr val="tx1">
                    <a:tint val="75000"/>
                  </a:schemeClr>
                </a:solidFill>
              </a:defRPr>
            </a:lvl1pPr>
          </a:lstStyle>
          <a:p>
            <a:pPr defTabSz="810839"/>
            <a:fld id="{B6F15528-21DE-4FAA-801E-634DDDAF4B2B}" type="slidenum">
              <a:rPr lang="en-IN" smtClean="0">
                <a:solidFill>
                  <a:prstClr val="black">
                    <a:tint val="75000"/>
                  </a:prstClr>
                </a:solidFill>
              </a:rPr>
              <a:pPr defTabSz="810839"/>
              <a:t>‹#›</a:t>
            </a:fld>
            <a:endParaRPr lang="en-IN">
              <a:solidFill>
                <a:prstClr val="black">
                  <a:tint val="75000"/>
                </a:prstClr>
              </a:solidFill>
            </a:endParaRPr>
          </a:p>
        </p:txBody>
      </p:sp>
    </p:spTree>
    <p:extLst>
      <p:ext uri="{BB962C8B-B14F-4D97-AF65-F5344CB8AC3E}">
        <p14:creationId xmlns:p14="http://schemas.microsoft.com/office/powerpoint/2010/main" val="2970143618"/>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668943"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67240" indent="-167240" algn="l" defTabSz="668943" rtl="0" eaLnBrk="1" latinLnBrk="0" hangingPunct="1">
        <a:lnSpc>
          <a:spcPct val="90000"/>
        </a:lnSpc>
        <a:spcBef>
          <a:spcPts val="740"/>
        </a:spcBef>
        <a:buFont typeface="Arial" panose="020B0604020202020204" pitchFamily="34" charset="0"/>
        <a:buChar char="•"/>
        <a:defRPr sz="2100" kern="1200">
          <a:solidFill>
            <a:schemeClr val="tx1"/>
          </a:solidFill>
          <a:latin typeface="+mn-lt"/>
          <a:ea typeface="+mn-ea"/>
          <a:cs typeface="+mn-cs"/>
        </a:defRPr>
      </a:lvl1pPr>
      <a:lvl2pPr marL="501716" indent="-167240" algn="l" defTabSz="668943" rtl="0" eaLnBrk="1" latinLnBrk="0" hangingPunct="1">
        <a:lnSpc>
          <a:spcPct val="90000"/>
        </a:lnSpc>
        <a:spcBef>
          <a:spcPts val="371"/>
        </a:spcBef>
        <a:buFont typeface="Arial" panose="020B0604020202020204" pitchFamily="34" charset="0"/>
        <a:buChar char="•"/>
        <a:defRPr sz="1800" kern="1200">
          <a:solidFill>
            <a:schemeClr val="tx1"/>
          </a:solidFill>
          <a:latin typeface="+mn-lt"/>
          <a:ea typeface="+mn-ea"/>
          <a:cs typeface="+mn-cs"/>
        </a:defRPr>
      </a:lvl2pPr>
      <a:lvl3pPr marL="836197" indent="-167240" algn="l" defTabSz="668943" rtl="0" eaLnBrk="1" latinLnBrk="0" hangingPunct="1">
        <a:lnSpc>
          <a:spcPct val="90000"/>
        </a:lnSpc>
        <a:spcBef>
          <a:spcPts val="371"/>
        </a:spcBef>
        <a:buFont typeface="Arial" panose="020B0604020202020204" pitchFamily="34" charset="0"/>
        <a:buChar char="•"/>
        <a:defRPr sz="1500" kern="1200">
          <a:solidFill>
            <a:schemeClr val="tx1"/>
          </a:solidFill>
          <a:latin typeface="+mn-lt"/>
          <a:ea typeface="+mn-ea"/>
          <a:cs typeface="+mn-cs"/>
        </a:defRPr>
      </a:lvl3pPr>
      <a:lvl4pPr marL="1170666" indent="-167240" algn="l" defTabSz="668943" rtl="0" eaLnBrk="1" latinLnBrk="0" hangingPunct="1">
        <a:lnSpc>
          <a:spcPct val="90000"/>
        </a:lnSpc>
        <a:spcBef>
          <a:spcPts val="371"/>
        </a:spcBef>
        <a:buFont typeface="Arial" panose="020B0604020202020204" pitchFamily="34" charset="0"/>
        <a:buChar char="•"/>
        <a:defRPr sz="1300" kern="1200">
          <a:solidFill>
            <a:schemeClr val="tx1"/>
          </a:solidFill>
          <a:latin typeface="+mn-lt"/>
          <a:ea typeface="+mn-ea"/>
          <a:cs typeface="+mn-cs"/>
        </a:defRPr>
      </a:lvl4pPr>
      <a:lvl5pPr marL="1505152" indent="-167240" algn="l" defTabSz="668943" rtl="0" eaLnBrk="1" latinLnBrk="0" hangingPunct="1">
        <a:lnSpc>
          <a:spcPct val="90000"/>
        </a:lnSpc>
        <a:spcBef>
          <a:spcPts val="371"/>
        </a:spcBef>
        <a:buFont typeface="Arial" panose="020B0604020202020204" pitchFamily="34" charset="0"/>
        <a:buChar char="•"/>
        <a:defRPr sz="1300" kern="1200">
          <a:solidFill>
            <a:schemeClr val="tx1"/>
          </a:solidFill>
          <a:latin typeface="+mn-lt"/>
          <a:ea typeface="+mn-ea"/>
          <a:cs typeface="+mn-cs"/>
        </a:defRPr>
      </a:lvl5pPr>
      <a:lvl6pPr marL="1839624" indent="-167240" algn="l" defTabSz="668943" rtl="0" eaLnBrk="1" latinLnBrk="0" hangingPunct="1">
        <a:lnSpc>
          <a:spcPct val="90000"/>
        </a:lnSpc>
        <a:spcBef>
          <a:spcPts val="371"/>
        </a:spcBef>
        <a:buFont typeface="Arial" panose="020B0604020202020204" pitchFamily="34" charset="0"/>
        <a:buChar char="•"/>
        <a:defRPr sz="1300" kern="1200">
          <a:solidFill>
            <a:schemeClr val="tx1"/>
          </a:solidFill>
          <a:latin typeface="+mn-lt"/>
          <a:ea typeface="+mn-ea"/>
          <a:cs typeface="+mn-cs"/>
        </a:defRPr>
      </a:lvl6pPr>
      <a:lvl7pPr marL="2174109" indent="-167240" algn="l" defTabSz="668943" rtl="0" eaLnBrk="1" latinLnBrk="0" hangingPunct="1">
        <a:lnSpc>
          <a:spcPct val="90000"/>
        </a:lnSpc>
        <a:spcBef>
          <a:spcPts val="371"/>
        </a:spcBef>
        <a:buFont typeface="Arial" panose="020B0604020202020204" pitchFamily="34" charset="0"/>
        <a:buChar char="•"/>
        <a:defRPr sz="1300" kern="1200">
          <a:solidFill>
            <a:schemeClr val="tx1"/>
          </a:solidFill>
          <a:latin typeface="+mn-lt"/>
          <a:ea typeface="+mn-ea"/>
          <a:cs typeface="+mn-cs"/>
        </a:defRPr>
      </a:lvl7pPr>
      <a:lvl8pPr marL="2508576" indent="-167240" algn="l" defTabSz="668943" rtl="0" eaLnBrk="1" latinLnBrk="0" hangingPunct="1">
        <a:lnSpc>
          <a:spcPct val="90000"/>
        </a:lnSpc>
        <a:spcBef>
          <a:spcPts val="371"/>
        </a:spcBef>
        <a:buFont typeface="Arial" panose="020B0604020202020204" pitchFamily="34" charset="0"/>
        <a:buChar char="•"/>
        <a:defRPr sz="1300" kern="1200">
          <a:solidFill>
            <a:schemeClr val="tx1"/>
          </a:solidFill>
          <a:latin typeface="+mn-lt"/>
          <a:ea typeface="+mn-ea"/>
          <a:cs typeface="+mn-cs"/>
        </a:defRPr>
      </a:lvl8pPr>
      <a:lvl9pPr marL="2843066" indent="-167240" algn="l" defTabSz="668943" rtl="0" eaLnBrk="1" latinLnBrk="0" hangingPunct="1">
        <a:lnSpc>
          <a:spcPct val="90000"/>
        </a:lnSpc>
        <a:spcBef>
          <a:spcPts val="371"/>
        </a:spcBef>
        <a:buFont typeface="Arial" panose="020B0604020202020204" pitchFamily="34" charset="0"/>
        <a:buChar char="•"/>
        <a:defRPr sz="1300" kern="1200">
          <a:solidFill>
            <a:schemeClr val="tx1"/>
          </a:solidFill>
          <a:latin typeface="+mn-lt"/>
          <a:ea typeface="+mn-ea"/>
          <a:cs typeface="+mn-cs"/>
        </a:defRPr>
      </a:lvl9pPr>
    </p:bodyStyle>
    <p:otherStyle>
      <a:defPPr>
        <a:defRPr lang="en-US"/>
      </a:defPPr>
      <a:lvl1pPr marL="0" algn="l" defTabSz="668943" rtl="0" eaLnBrk="1" latinLnBrk="0" hangingPunct="1">
        <a:defRPr sz="1300" kern="1200">
          <a:solidFill>
            <a:schemeClr val="tx1"/>
          </a:solidFill>
          <a:latin typeface="+mn-lt"/>
          <a:ea typeface="+mn-ea"/>
          <a:cs typeface="+mn-cs"/>
        </a:defRPr>
      </a:lvl1pPr>
      <a:lvl2pPr marL="334470" algn="l" defTabSz="668943" rtl="0" eaLnBrk="1" latinLnBrk="0" hangingPunct="1">
        <a:defRPr sz="1300" kern="1200">
          <a:solidFill>
            <a:schemeClr val="tx1"/>
          </a:solidFill>
          <a:latin typeface="+mn-lt"/>
          <a:ea typeface="+mn-ea"/>
          <a:cs typeface="+mn-cs"/>
        </a:defRPr>
      </a:lvl2pPr>
      <a:lvl3pPr marL="668943" algn="l" defTabSz="668943" rtl="0" eaLnBrk="1" latinLnBrk="0" hangingPunct="1">
        <a:defRPr sz="1300" kern="1200">
          <a:solidFill>
            <a:schemeClr val="tx1"/>
          </a:solidFill>
          <a:latin typeface="+mn-lt"/>
          <a:ea typeface="+mn-ea"/>
          <a:cs typeface="+mn-cs"/>
        </a:defRPr>
      </a:lvl3pPr>
      <a:lvl4pPr marL="1003429" algn="l" defTabSz="668943" rtl="0" eaLnBrk="1" latinLnBrk="0" hangingPunct="1">
        <a:defRPr sz="1300" kern="1200">
          <a:solidFill>
            <a:schemeClr val="tx1"/>
          </a:solidFill>
          <a:latin typeface="+mn-lt"/>
          <a:ea typeface="+mn-ea"/>
          <a:cs typeface="+mn-cs"/>
        </a:defRPr>
      </a:lvl4pPr>
      <a:lvl5pPr marL="1337901" algn="l" defTabSz="668943" rtl="0" eaLnBrk="1" latinLnBrk="0" hangingPunct="1">
        <a:defRPr sz="1300" kern="1200">
          <a:solidFill>
            <a:schemeClr val="tx1"/>
          </a:solidFill>
          <a:latin typeface="+mn-lt"/>
          <a:ea typeface="+mn-ea"/>
          <a:cs typeface="+mn-cs"/>
        </a:defRPr>
      </a:lvl5pPr>
      <a:lvl6pPr marL="1672387" algn="l" defTabSz="668943" rtl="0" eaLnBrk="1" latinLnBrk="0" hangingPunct="1">
        <a:defRPr sz="1300" kern="1200">
          <a:solidFill>
            <a:schemeClr val="tx1"/>
          </a:solidFill>
          <a:latin typeface="+mn-lt"/>
          <a:ea typeface="+mn-ea"/>
          <a:cs typeface="+mn-cs"/>
        </a:defRPr>
      </a:lvl6pPr>
      <a:lvl7pPr marL="2006862" algn="l" defTabSz="668943" rtl="0" eaLnBrk="1" latinLnBrk="0" hangingPunct="1">
        <a:defRPr sz="1300" kern="1200">
          <a:solidFill>
            <a:schemeClr val="tx1"/>
          </a:solidFill>
          <a:latin typeface="+mn-lt"/>
          <a:ea typeface="+mn-ea"/>
          <a:cs typeface="+mn-cs"/>
        </a:defRPr>
      </a:lvl7pPr>
      <a:lvl8pPr marL="2341339" algn="l" defTabSz="668943" rtl="0" eaLnBrk="1" latinLnBrk="0" hangingPunct="1">
        <a:defRPr sz="1300" kern="1200">
          <a:solidFill>
            <a:schemeClr val="tx1"/>
          </a:solidFill>
          <a:latin typeface="+mn-lt"/>
          <a:ea typeface="+mn-ea"/>
          <a:cs typeface="+mn-cs"/>
        </a:defRPr>
      </a:lvl8pPr>
      <a:lvl9pPr marL="2675820" algn="l" defTabSz="668943" rtl="0" eaLnBrk="1" latinLnBrk="0" hangingPunct="1">
        <a:defRPr sz="13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216"/>
            <a:ext cx="7886700" cy="1325563"/>
          </a:xfrm>
          <a:prstGeom prst="rect">
            <a:avLst/>
          </a:prstGeom>
        </p:spPr>
        <p:txBody>
          <a:bodyPr vert="horz" lIns="81229" tIns="40609" rIns="81229" bIns="40609"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628650" y="1825625"/>
            <a:ext cx="7886700" cy="4351338"/>
          </a:xfrm>
          <a:prstGeom prst="rect">
            <a:avLst/>
          </a:prstGeom>
        </p:spPr>
        <p:txBody>
          <a:bodyPr vert="horz" lIns="81229" tIns="40609" rIns="81229" bIns="4060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628650" y="6356350"/>
            <a:ext cx="2057400" cy="365125"/>
          </a:xfrm>
          <a:prstGeom prst="rect">
            <a:avLst/>
          </a:prstGeom>
        </p:spPr>
        <p:txBody>
          <a:bodyPr vert="horz" lIns="81229" tIns="40609" rIns="81229" bIns="40609" rtlCol="0" anchor="ctr"/>
          <a:lstStyle>
            <a:lvl1pPr algn="l">
              <a:defRPr sz="900">
                <a:solidFill>
                  <a:schemeClr val="tx1">
                    <a:tint val="75000"/>
                  </a:schemeClr>
                </a:solidFill>
              </a:defRPr>
            </a:lvl1pPr>
          </a:lstStyle>
          <a:p>
            <a:pPr defTabSz="811977"/>
            <a:fld id="{1D8BD707-D9CF-40AE-B4C6-C98DA3205C09}" type="datetimeFigureOut">
              <a:rPr lang="en-US" smtClean="0">
                <a:solidFill>
                  <a:prstClr val="black">
                    <a:tint val="75000"/>
                  </a:prstClr>
                </a:solidFill>
              </a:rPr>
              <a:pPr defTabSz="811977"/>
              <a:t>7/20/2024</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81229" tIns="40609" rIns="81229" bIns="40609" rtlCol="0" anchor="ctr"/>
          <a:lstStyle>
            <a:lvl1pPr algn="ctr">
              <a:defRPr sz="900">
                <a:solidFill>
                  <a:schemeClr val="tx1">
                    <a:tint val="75000"/>
                  </a:schemeClr>
                </a:solidFill>
              </a:defRPr>
            </a:lvl1pPr>
          </a:lstStyle>
          <a:p>
            <a:pPr defTabSz="811977"/>
            <a:endParaRPr lang="en-IN">
              <a:solidFill>
                <a:prstClr val="black">
                  <a:tint val="75000"/>
                </a:prstClr>
              </a:solidFill>
            </a:endParaRPr>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81229" tIns="40609" rIns="81229" bIns="40609" rtlCol="0" anchor="ctr"/>
          <a:lstStyle>
            <a:lvl1pPr algn="r">
              <a:defRPr sz="900">
                <a:solidFill>
                  <a:schemeClr val="tx1">
                    <a:tint val="75000"/>
                  </a:schemeClr>
                </a:solidFill>
              </a:defRPr>
            </a:lvl1pPr>
          </a:lstStyle>
          <a:p>
            <a:pPr defTabSz="811977"/>
            <a:fld id="{B6F15528-21DE-4FAA-801E-634DDDAF4B2B}" type="slidenum">
              <a:rPr lang="en-IN" smtClean="0">
                <a:solidFill>
                  <a:prstClr val="black">
                    <a:tint val="75000"/>
                  </a:prstClr>
                </a:solidFill>
              </a:rPr>
              <a:pPr defTabSz="811977"/>
              <a:t>‹#›</a:t>
            </a:fld>
            <a:endParaRPr lang="en-IN">
              <a:solidFill>
                <a:prstClr val="black">
                  <a:tint val="75000"/>
                </a:prstClr>
              </a:solidFill>
            </a:endParaRPr>
          </a:p>
        </p:txBody>
      </p:sp>
    </p:spTree>
    <p:extLst>
      <p:ext uri="{BB962C8B-B14F-4D97-AF65-F5344CB8AC3E}">
        <p14:creationId xmlns:p14="http://schemas.microsoft.com/office/powerpoint/2010/main" val="3447535734"/>
      </p:ext>
    </p:extLst>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669888"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67474" indent="-167474" algn="l" defTabSz="669888" rtl="0" eaLnBrk="1" latinLnBrk="0" hangingPunct="1">
        <a:lnSpc>
          <a:spcPct val="90000"/>
        </a:lnSpc>
        <a:spcBef>
          <a:spcPts val="740"/>
        </a:spcBef>
        <a:buFont typeface="Arial" panose="020B0604020202020204" pitchFamily="34" charset="0"/>
        <a:buChar char="•"/>
        <a:defRPr sz="2100" kern="1200">
          <a:solidFill>
            <a:schemeClr val="tx1"/>
          </a:solidFill>
          <a:latin typeface="+mn-lt"/>
          <a:ea typeface="+mn-ea"/>
          <a:cs typeface="+mn-cs"/>
        </a:defRPr>
      </a:lvl1pPr>
      <a:lvl2pPr marL="502421" indent="-167474" algn="l" defTabSz="669888" rtl="0" eaLnBrk="1" latinLnBrk="0" hangingPunct="1">
        <a:lnSpc>
          <a:spcPct val="90000"/>
        </a:lnSpc>
        <a:spcBef>
          <a:spcPts val="371"/>
        </a:spcBef>
        <a:buFont typeface="Arial" panose="020B0604020202020204" pitchFamily="34" charset="0"/>
        <a:buChar char="•"/>
        <a:defRPr sz="1800" kern="1200">
          <a:solidFill>
            <a:schemeClr val="tx1"/>
          </a:solidFill>
          <a:latin typeface="+mn-lt"/>
          <a:ea typeface="+mn-ea"/>
          <a:cs typeface="+mn-cs"/>
        </a:defRPr>
      </a:lvl2pPr>
      <a:lvl3pPr marL="837372" indent="-167474" algn="l" defTabSz="669888" rtl="0" eaLnBrk="1" latinLnBrk="0" hangingPunct="1">
        <a:lnSpc>
          <a:spcPct val="90000"/>
        </a:lnSpc>
        <a:spcBef>
          <a:spcPts val="371"/>
        </a:spcBef>
        <a:buFont typeface="Arial" panose="020B0604020202020204" pitchFamily="34" charset="0"/>
        <a:buChar char="•"/>
        <a:defRPr sz="1500" kern="1200">
          <a:solidFill>
            <a:schemeClr val="tx1"/>
          </a:solidFill>
          <a:latin typeface="+mn-lt"/>
          <a:ea typeface="+mn-ea"/>
          <a:cs typeface="+mn-cs"/>
        </a:defRPr>
      </a:lvl3pPr>
      <a:lvl4pPr marL="1172310" indent="-167474" algn="l" defTabSz="669888" rtl="0" eaLnBrk="1" latinLnBrk="0" hangingPunct="1">
        <a:lnSpc>
          <a:spcPct val="90000"/>
        </a:lnSpc>
        <a:spcBef>
          <a:spcPts val="371"/>
        </a:spcBef>
        <a:buFont typeface="Arial" panose="020B0604020202020204" pitchFamily="34" charset="0"/>
        <a:buChar char="•"/>
        <a:defRPr sz="1300" kern="1200">
          <a:solidFill>
            <a:schemeClr val="tx1"/>
          </a:solidFill>
          <a:latin typeface="+mn-lt"/>
          <a:ea typeface="+mn-ea"/>
          <a:cs typeface="+mn-cs"/>
        </a:defRPr>
      </a:lvl4pPr>
      <a:lvl5pPr marL="1507265" indent="-167474" algn="l" defTabSz="669888" rtl="0" eaLnBrk="1" latinLnBrk="0" hangingPunct="1">
        <a:lnSpc>
          <a:spcPct val="90000"/>
        </a:lnSpc>
        <a:spcBef>
          <a:spcPts val="371"/>
        </a:spcBef>
        <a:buFont typeface="Arial" panose="020B0604020202020204" pitchFamily="34" charset="0"/>
        <a:buChar char="•"/>
        <a:defRPr sz="1300" kern="1200">
          <a:solidFill>
            <a:schemeClr val="tx1"/>
          </a:solidFill>
          <a:latin typeface="+mn-lt"/>
          <a:ea typeface="+mn-ea"/>
          <a:cs typeface="+mn-cs"/>
        </a:defRPr>
      </a:lvl5pPr>
      <a:lvl6pPr marL="1842207" indent="-167474" algn="l" defTabSz="669888" rtl="0" eaLnBrk="1" latinLnBrk="0" hangingPunct="1">
        <a:lnSpc>
          <a:spcPct val="90000"/>
        </a:lnSpc>
        <a:spcBef>
          <a:spcPts val="371"/>
        </a:spcBef>
        <a:buFont typeface="Arial" panose="020B0604020202020204" pitchFamily="34" charset="0"/>
        <a:buChar char="•"/>
        <a:defRPr sz="1300" kern="1200">
          <a:solidFill>
            <a:schemeClr val="tx1"/>
          </a:solidFill>
          <a:latin typeface="+mn-lt"/>
          <a:ea typeface="+mn-ea"/>
          <a:cs typeface="+mn-cs"/>
        </a:defRPr>
      </a:lvl6pPr>
      <a:lvl7pPr marL="2177159" indent="-167474" algn="l" defTabSz="669888" rtl="0" eaLnBrk="1" latinLnBrk="0" hangingPunct="1">
        <a:lnSpc>
          <a:spcPct val="90000"/>
        </a:lnSpc>
        <a:spcBef>
          <a:spcPts val="371"/>
        </a:spcBef>
        <a:buFont typeface="Arial" panose="020B0604020202020204" pitchFamily="34" charset="0"/>
        <a:buChar char="•"/>
        <a:defRPr sz="1300" kern="1200">
          <a:solidFill>
            <a:schemeClr val="tx1"/>
          </a:solidFill>
          <a:latin typeface="+mn-lt"/>
          <a:ea typeface="+mn-ea"/>
          <a:cs typeface="+mn-cs"/>
        </a:defRPr>
      </a:lvl7pPr>
      <a:lvl8pPr marL="2512098" indent="-167474" algn="l" defTabSz="669888" rtl="0" eaLnBrk="1" latinLnBrk="0" hangingPunct="1">
        <a:lnSpc>
          <a:spcPct val="90000"/>
        </a:lnSpc>
        <a:spcBef>
          <a:spcPts val="371"/>
        </a:spcBef>
        <a:buFont typeface="Arial" panose="020B0604020202020204" pitchFamily="34" charset="0"/>
        <a:buChar char="•"/>
        <a:defRPr sz="1300" kern="1200">
          <a:solidFill>
            <a:schemeClr val="tx1"/>
          </a:solidFill>
          <a:latin typeface="+mn-lt"/>
          <a:ea typeface="+mn-ea"/>
          <a:cs typeface="+mn-cs"/>
        </a:defRPr>
      </a:lvl8pPr>
      <a:lvl9pPr marL="2847055" indent="-167474" algn="l" defTabSz="669888" rtl="0" eaLnBrk="1" latinLnBrk="0" hangingPunct="1">
        <a:lnSpc>
          <a:spcPct val="90000"/>
        </a:lnSpc>
        <a:spcBef>
          <a:spcPts val="371"/>
        </a:spcBef>
        <a:buFont typeface="Arial" panose="020B0604020202020204" pitchFamily="34" charset="0"/>
        <a:buChar char="•"/>
        <a:defRPr sz="1300" kern="1200">
          <a:solidFill>
            <a:schemeClr val="tx1"/>
          </a:solidFill>
          <a:latin typeface="+mn-lt"/>
          <a:ea typeface="+mn-ea"/>
          <a:cs typeface="+mn-cs"/>
        </a:defRPr>
      </a:lvl9pPr>
    </p:bodyStyle>
    <p:otherStyle>
      <a:defPPr>
        <a:defRPr lang="en-US"/>
      </a:defPPr>
      <a:lvl1pPr marL="0" algn="l" defTabSz="669888" rtl="0" eaLnBrk="1" latinLnBrk="0" hangingPunct="1">
        <a:defRPr sz="1300" kern="1200">
          <a:solidFill>
            <a:schemeClr val="tx1"/>
          </a:solidFill>
          <a:latin typeface="+mn-lt"/>
          <a:ea typeface="+mn-ea"/>
          <a:cs typeface="+mn-cs"/>
        </a:defRPr>
      </a:lvl1pPr>
      <a:lvl2pPr marL="334942" algn="l" defTabSz="669888" rtl="0" eaLnBrk="1" latinLnBrk="0" hangingPunct="1">
        <a:defRPr sz="1300" kern="1200">
          <a:solidFill>
            <a:schemeClr val="tx1"/>
          </a:solidFill>
          <a:latin typeface="+mn-lt"/>
          <a:ea typeface="+mn-ea"/>
          <a:cs typeface="+mn-cs"/>
        </a:defRPr>
      </a:lvl2pPr>
      <a:lvl3pPr marL="669888" algn="l" defTabSz="669888" rtl="0" eaLnBrk="1" latinLnBrk="0" hangingPunct="1">
        <a:defRPr sz="1300" kern="1200">
          <a:solidFill>
            <a:schemeClr val="tx1"/>
          </a:solidFill>
          <a:latin typeface="+mn-lt"/>
          <a:ea typeface="+mn-ea"/>
          <a:cs typeface="+mn-cs"/>
        </a:defRPr>
      </a:lvl3pPr>
      <a:lvl4pPr marL="1004838" algn="l" defTabSz="669888" rtl="0" eaLnBrk="1" latinLnBrk="0" hangingPunct="1">
        <a:defRPr sz="1300" kern="1200">
          <a:solidFill>
            <a:schemeClr val="tx1"/>
          </a:solidFill>
          <a:latin typeface="+mn-lt"/>
          <a:ea typeface="+mn-ea"/>
          <a:cs typeface="+mn-cs"/>
        </a:defRPr>
      </a:lvl4pPr>
      <a:lvl5pPr marL="1339782" algn="l" defTabSz="669888" rtl="0" eaLnBrk="1" latinLnBrk="0" hangingPunct="1">
        <a:defRPr sz="1300" kern="1200">
          <a:solidFill>
            <a:schemeClr val="tx1"/>
          </a:solidFill>
          <a:latin typeface="+mn-lt"/>
          <a:ea typeface="+mn-ea"/>
          <a:cs typeface="+mn-cs"/>
        </a:defRPr>
      </a:lvl5pPr>
      <a:lvl6pPr marL="1674734" algn="l" defTabSz="669888" rtl="0" eaLnBrk="1" latinLnBrk="0" hangingPunct="1">
        <a:defRPr sz="1300" kern="1200">
          <a:solidFill>
            <a:schemeClr val="tx1"/>
          </a:solidFill>
          <a:latin typeface="+mn-lt"/>
          <a:ea typeface="+mn-ea"/>
          <a:cs typeface="+mn-cs"/>
        </a:defRPr>
      </a:lvl6pPr>
      <a:lvl7pPr marL="2009682" algn="l" defTabSz="669888" rtl="0" eaLnBrk="1" latinLnBrk="0" hangingPunct="1">
        <a:defRPr sz="1300" kern="1200">
          <a:solidFill>
            <a:schemeClr val="tx1"/>
          </a:solidFill>
          <a:latin typeface="+mn-lt"/>
          <a:ea typeface="+mn-ea"/>
          <a:cs typeface="+mn-cs"/>
        </a:defRPr>
      </a:lvl7pPr>
      <a:lvl8pPr marL="2344627" algn="l" defTabSz="669888" rtl="0" eaLnBrk="1" latinLnBrk="0" hangingPunct="1">
        <a:defRPr sz="1300" kern="1200">
          <a:solidFill>
            <a:schemeClr val="tx1"/>
          </a:solidFill>
          <a:latin typeface="+mn-lt"/>
          <a:ea typeface="+mn-ea"/>
          <a:cs typeface="+mn-cs"/>
        </a:defRPr>
      </a:lvl8pPr>
      <a:lvl9pPr marL="2679578" algn="l" defTabSz="669888" rtl="0" eaLnBrk="1" latinLnBrk="0" hangingPunct="1">
        <a:defRPr sz="13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203"/>
            <a:ext cx="7886700" cy="1325563"/>
          </a:xfrm>
          <a:prstGeom prst="rect">
            <a:avLst/>
          </a:prstGeom>
        </p:spPr>
        <p:txBody>
          <a:bodyPr vert="horz" lIns="81347" tIns="40670" rIns="81347" bIns="4067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628650" y="1825625"/>
            <a:ext cx="7886700" cy="4351338"/>
          </a:xfrm>
          <a:prstGeom prst="rect">
            <a:avLst/>
          </a:prstGeom>
        </p:spPr>
        <p:txBody>
          <a:bodyPr vert="horz" lIns="81347" tIns="40670" rIns="81347" bIns="4067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628650" y="6356350"/>
            <a:ext cx="2057400" cy="365125"/>
          </a:xfrm>
          <a:prstGeom prst="rect">
            <a:avLst/>
          </a:prstGeom>
        </p:spPr>
        <p:txBody>
          <a:bodyPr vert="horz" lIns="81347" tIns="40670" rIns="81347" bIns="40670" rtlCol="0" anchor="ctr"/>
          <a:lstStyle>
            <a:lvl1pPr algn="l">
              <a:defRPr sz="900">
                <a:solidFill>
                  <a:schemeClr val="tx1">
                    <a:tint val="75000"/>
                  </a:schemeClr>
                </a:solidFill>
              </a:defRPr>
            </a:lvl1pPr>
          </a:lstStyle>
          <a:p>
            <a:pPr defTabSz="813212"/>
            <a:fld id="{1D8BD707-D9CF-40AE-B4C6-C98DA3205C09}" type="datetimeFigureOut">
              <a:rPr lang="en-US" smtClean="0">
                <a:solidFill>
                  <a:prstClr val="black">
                    <a:tint val="75000"/>
                  </a:prstClr>
                </a:solidFill>
              </a:rPr>
              <a:pPr defTabSz="813212"/>
              <a:t>7/20/2024</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81347" tIns="40670" rIns="81347" bIns="40670" rtlCol="0" anchor="ctr"/>
          <a:lstStyle>
            <a:lvl1pPr algn="ctr">
              <a:defRPr sz="900">
                <a:solidFill>
                  <a:schemeClr val="tx1">
                    <a:tint val="75000"/>
                  </a:schemeClr>
                </a:solidFill>
              </a:defRPr>
            </a:lvl1pPr>
          </a:lstStyle>
          <a:p>
            <a:pPr defTabSz="813212"/>
            <a:endParaRPr lang="en-IN">
              <a:solidFill>
                <a:prstClr val="black">
                  <a:tint val="75000"/>
                </a:prstClr>
              </a:solidFill>
            </a:endParaRPr>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81347" tIns="40670" rIns="81347" bIns="40670" rtlCol="0" anchor="ctr"/>
          <a:lstStyle>
            <a:lvl1pPr algn="r">
              <a:defRPr sz="900">
                <a:solidFill>
                  <a:schemeClr val="tx1">
                    <a:tint val="75000"/>
                  </a:schemeClr>
                </a:solidFill>
              </a:defRPr>
            </a:lvl1pPr>
          </a:lstStyle>
          <a:p>
            <a:pPr defTabSz="813212"/>
            <a:fld id="{B6F15528-21DE-4FAA-801E-634DDDAF4B2B}" type="slidenum">
              <a:rPr lang="en-IN" smtClean="0">
                <a:solidFill>
                  <a:prstClr val="black">
                    <a:tint val="75000"/>
                  </a:prstClr>
                </a:solidFill>
              </a:rPr>
              <a:pPr defTabSz="813212"/>
              <a:t>‹#›</a:t>
            </a:fld>
            <a:endParaRPr lang="en-IN">
              <a:solidFill>
                <a:prstClr val="black">
                  <a:tint val="75000"/>
                </a:prstClr>
              </a:solidFill>
            </a:endParaRPr>
          </a:p>
        </p:txBody>
      </p:sp>
    </p:spTree>
    <p:extLst>
      <p:ext uri="{BB962C8B-B14F-4D97-AF65-F5344CB8AC3E}">
        <p14:creationId xmlns:p14="http://schemas.microsoft.com/office/powerpoint/2010/main" val="4120316147"/>
      </p:ext>
    </p:extLst>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670911"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67727" indent="-167727" algn="l" defTabSz="670911" rtl="0" eaLnBrk="1" latinLnBrk="0" hangingPunct="1">
        <a:lnSpc>
          <a:spcPct val="90000"/>
        </a:lnSpc>
        <a:spcBef>
          <a:spcPts val="740"/>
        </a:spcBef>
        <a:buFont typeface="Arial" panose="020B0604020202020204" pitchFamily="34" charset="0"/>
        <a:buChar char="•"/>
        <a:defRPr sz="2100" kern="1200">
          <a:solidFill>
            <a:schemeClr val="tx1"/>
          </a:solidFill>
          <a:latin typeface="+mn-lt"/>
          <a:ea typeface="+mn-ea"/>
          <a:cs typeface="+mn-cs"/>
        </a:defRPr>
      </a:lvl1pPr>
      <a:lvl2pPr marL="503185" indent="-167727" algn="l" defTabSz="670911" rtl="0" eaLnBrk="1" latinLnBrk="0" hangingPunct="1">
        <a:lnSpc>
          <a:spcPct val="90000"/>
        </a:lnSpc>
        <a:spcBef>
          <a:spcPts val="371"/>
        </a:spcBef>
        <a:buFont typeface="Arial" panose="020B0604020202020204" pitchFamily="34" charset="0"/>
        <a:buChar char="•"/>
        <a:defRPr sz="1800" kern="1200">
          <a:solidFill>
            <a:schemeClr val="tx1"/>
          </a:solidFill>
          <a:latin typeface="+mn-lt"/>
          <a:ea typeface="+mn-ea"/>
          <a:cs typeface="+mn-cs"/>
        </a:defRPr>
      </a:lvl2pPr>
      <a:lvl3pPr marL="838646" indent="-167727" algn="l" defTabSz="670911" rtl="0" eaLnBrk="1" latinLnBrk="0" hangingPunct="1">
        <a:lnSpc>
          <a:spcPct val="90000"/>
        </a:lnSpc>
        <a:spcBef>
          <a:spcPts val="371"/>
        </a:spcBef>
        <a:buFont typeface="Arial" panose="020B0604020202020204" pitchFamily="34" charset="0"/>
        <a:buChar char="•"/>
        <a:defRPr sz="1500" kern="1200">
          <a:solidFill>
            <a:schemeClr val="tx1"/>
          </a:solidFill>
          <a:latin typeface="+mn-lt"/>
          <a:ea typeface="+mn-ea"/>
          <a:cs typeface="+mn-cs"/>
        </a:defRPr>
      </a:lvl3pPr>
      <a:lvl4pPr marL="1174093" indent="-167727" algn="l" defTabSz="670911" rtl="0" eaLnBrk="1" latinLnBrk="0" hangingPunct="1">
        <a:lnSpc>
          <a:spcPct val="90000"/>
        </a:lnSpc>
        <a:spcBef>
          <a:spcPts val="371"/>
        </a:spcBef>
        <a:buFont typeface="Arial" panose="020B0604020202020204" pitchFamily="34" charset="0"/>
        <a:buChar char="•"/>
        <a:defRPr sz="1300" kern="1200">
          <a:solidFill>
            <a:schemeClr val="tx1"/>
          </a:solidFill>
          <a:latin typeface="+mn-lt"/>
          <a:ea typeface="+mn-ea"/>
          <a:cs typeface="+mn-cs"/>
        </a:defRPr>
      </a:lvl4pPr>
      <a:lvl5pPr marL="1509557" indent="-167727" algn="l" defTabSz="670911" rtl="0" eaLnBrk="1" latinLnBrk="0" hangingPunct="1">
        <a:lnSpc>
          <a:spcPct val="90000"/>
        </a:lnSpc>
        <a:spcBef>
          <a:spcPts val="371"/>
        </a:spcBef>
        <a:buFont typeface="Arial" panose="020B0604020202020204" pitchFamily="34" charset="0"/>
        <a:buChar char="•"/>
        <a:defRPr sz="1300" kern="1200">
          <a:solidFill>
            <a:schemeClr val="tx1"/>
          </a:solidFill>
          <a:latin typeface="+mn-lt"/>
          <a:ea typeface="+mn-ea"/>
          <a:cs typeface="+mn-cs"/>
        </a:defRPr>
      </a:lvl5pPr>
      <a:lvl6pPr marL="1845010" indent="-167727" algn="l" defTabSz="670911" rtl="0" eaLnBrk="1" latinLnBrk="0" hangingPunct="1">
        <a:lnSpc>
          <a:spcPct val="90000"/>
        </a:lnSpc>
        <a:spcBef>
          <a:spcPts val="371"/>
        </a:spcBef>
        <a:buFont typeface="Arial" panose="020B0604020202020204" pitchFamily="34" charset="0"/>
        <a:buChar char="•"/>
        <a:defRPr sz="1300" kern="1200">
          <a:solidFill>
            <a:schemeClr val="tx1"/>
          </a:solidFill>
          <a:latin typeface="+mn-lt"/>
          <a:ea typeface="+mn-ea"/>
          <a:cs typeface="+mn-cs"/>
        </a:defRPr>
      </a:lvl6pPr>
      <a:lvl7pPr marL="2180468" indent="-167727" algn="l" defTabSz="670911" rtl="0" eaLnBrk="1" latinLnBrk="0" hangingPunct="1">
        <a:lnSpc>
          <a:spcPct val="90000"/>
        </a:lnSpc>
        <a:spcBef>
          <a:spcPts val="371"/>
        </a:spcBef>
        <a:buFont typeface="Arial" panose="020B0604020202020204" pitchFamily="34" charset="0"/>
        <a:buChar char="•"/>
        <a:defRPr sz="1300" kern="1200">
          <a:solidFill>
            <a:schemeClr val="tx1"/>
          </a:solidFill>
          <a:latin typeface="+mn-lt"/>
          <a:ea typeface="+mn-ea"/>
          <a:cs typeface="+mn-cs"/>
        </a:defRPr>
      </a:lvl7pPr>
      <a:lvl8pPr marL="2515919" indent="-167727" algn="l" defTabSz="670911" rtl="0" eaLnBrk="1" latinLnBrk="0" hangingPunct="1">
        <a:lnSpc>
          <a:spcPct val="90000"/>
        </a:lnSpc>
        <a:spcBef>
          <a:spcPts val="371"/>
        </a:spcBef>
        <a:buFont typeface="Arial" panose="020B0604020202020204" pitchFamily="34" charset="0"/>
        <a:buChar char="•"/>
        <a:defRPr sz="1300" kern="1200">
          <a:solidFill>
            <a:schemeClr val="tx1"/>
          </a:solidFill>
          <a:latin typeface="+mn-lt"/>
          <a:ea typeface="+mn-ea"/>
          <a:cs typeface="+mn-cs"/>
        </a:defRPr>
      </a:lvl8pPr>
      <a:lvl9pPr marL="2851384" indent="-167727" algn="l" defTabSz="670911" rtl="0" eaLnBrk="1" latinLnBrk="0" hangingPunct="1">
        <a:lnSpc>
          <a:spcPct val="90000"/>
        </a:lnSpc>
        <a:spcBef>
          <a:spcPts val="371"/>
        </a:spcBef>
        <a:buFont typeface="Arial" panose="020B0604020202020204" pitchFamily="34" charset="0"/>
        <a:buChar char="•"/>
        <a:defRPr sz="1300" kern="1200">
          <a:solidFill>
            <a:schemeClr val="tx1"/>
          </a:solidFill>
          <a:latin typeface="+mn-lt"/>
          <a:ea typeface="+mn-ea"/>
          <a:cs typeface="+mn-cs"/>
        </a:defRPr>
      </a:lvl9pPr>
    </p:bodyStyle>
    <p:otherStyle>
      <a:defPPr>
        <a:defRPr lang="en-US"/>
      </a:defPPr>
      <a:lvl1pPr marL="0" algn="l" defTabSz="670911" rtl="0" eaLnBrk="1" latinLnBrk="0" hangingPunct="1">
        <a:defRPr sz="1300" kern="1200">
          <a:solidFill>
            <a:schemeClr val="tx1"/>
          </a:solidFill>
          <a:latin typeface="+mn-lt"/>
          <a:ea typeface="+mn-ea"/>
          <a:cs typeface="+mn-cs"/>
        </a:defRPr>
      </a:lvl1pPr>
      <a:lvl2pPr marL="335454" algn="l" defTabSz="670911" rtl="0" eaLnBrk="1" latinLnBrk="0" hangingPunct="1">
        <a:defRPr sz="1300" kern="1200">
          <a:solidFill>
            <a:schemeClr val="tx1"/>
          </a:solidFill>
          <a:latin typeface="+mn-lt"/>
          <a:ea typeface="+mn-ea"/>
          <a:cs typeface="+mn-cs"/>
        </a:defRPr>
      </a:lvl2pPr>
      <a:lvl3pPr marL="670911" algn="l" defTabSz="670911" rtl="0" eaLnBrk="1" latinLnBrk="0" hangingPunct="1">
        <a:defRPr sz="1300" kern="1200">
          <a:solidFill>
            <a:schemeClr val="tx1"/>
          </a:solidFill>
          <a:latin typeface="+mn-lt"/>
          <a:ea typeface="+mn-ea"/>
          <a:cs typeface="+mn-cs"/>
        </a:defRPr>
      </a:lvl3pPr>
      <a:lvl4pPr marL="1006369" algn="l" defTabSz="670911" rtl="0" eaLnBrk="1" latinLnBrk="0" hangingPunct="1">
        <a:defRPr sz="1300" kern="1200">
          <a:solidFill>
            <a:schemeClr val="tx1"/>
          </a:solidFill>
          <a:latin typeface="+mn-lt"/>
          <a:ea typeface="+mn-ea"/>
          <a:cs typeface="+mn-cs"/>
        </a:defRPr>
      </a:lvl4pPr>
      <a:lvl5pPr marL="1341822" algn="l" defTabSz="670911" rtl="0" eaLnBrk="1" latinLnBrk="0" hangingPunct="1">
        <a:defRPr sz="1300" kern="1200">
          <a:solidFill>
            <a:schemeClr val="tx1"/>
          </a:solidFill>
          <a:latin typeface="+mn-lt"/>
          <a:ea typeface="+mn-ea"/>
          <a:cs typeface="+mn-cs"/>
        </a:defRPr>
      </a:lvl5pPr>
      <a:lvl6pPr marL="1677282" algn="l" defTabSz="670911" rtl="0" eaLnBrk="1" latinLnBrk="0" hangingPunct="1">
        <a:defRPr sz="1300" kern="1200">
          <a:solidFill>
            <a:schemeClr val="tx1"/>
          </a:solidFill>
          <a:latin typeface="+mn-lt"/>
          <a:ea typeface="+mn-ea"/>
          <a:cs typeface="+mn-cs"/>
        </a:defRPr>
      </a:lvl6pPr>
      <a:lvl7pPr marL="2012741" algn="l" defTabSz="670911" rtl="0" eaLnBrk="1" latinLnBrk="0" hangingPunct="1">
        <a:defRPr sz="1300" kern="1200">
          <a:solidFill>
            <a:schemeClr val="tx1"/>
          </a:solidFill>
          <a:latin typeface="+mn-lt"/>
          <a:ea typeface="+mn-ea"/>
          <a:cs typeface="+mn-cs"/>
        </a:defRPr>
      </a:lvl7pPr>
      <a:lvl8pPr marL="2348192" algn="l" defTabSz="670911" rtl="0" eaLnBrk="1" latinLnBrk="0" hangingPunct="1">
        <a:defRPr sz="1300" kern="1200">
          <a:solidFill>
            <a:schemeClr val="tx1"/>
          </a:solidFill>
          <a:latin typeface="+mn-lt"/>
          <a:ea typeface="+mn-ea"/>
          <a:cs typeface="+mn-cs"/>
        </a:defRPr>
      </a:lvl8pPr>
      <a:lvl9pPr marL="2683656" algn="l" defTabSz="670911" rtl="0" eaLnBrk="1" latinLnBrk="0" hangingPunct="1">
        <a:defRPr sz="13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87922" tIns="43965" rIns="87922" bIns="43965" anchor="t" compatLnSpc="1"/>
          <a:lstStyle/>
          <a:p>
            <a:pPr defTabSz="878975"/>
            <a:endParaRPr lang="en-US" dirty="0">
              <a:solidFill>
                <a:prstClr val="black"/>
              </a:solidFill>
            </a:endParaRPr>
          </a:p>
        </p:txBody>
      </p:sp>
      <p:sp>
        <p:nvSpPr>
          <p:cNvPr id="22" name="Title Placeholder 21"/>
          <p:cNvSpPr>
            <a:spLocks noGrp="1"/>
          </p:cNvSpPr>
          <p:nvPr>
            <p:ph type="title"/>
          </p:nvPr>
        </p:nvSpPr>
        <p:spPr>
          <a:xfrm>
            <a:off x="457200" y="274638"/>
            <a:ext cx="7467600" cy="1143000"/>
          </a:xfrm>
          <a:prstGeom prst="rect">
            <a:avLst/>
          </a:prstGeom>
        </p:spPr>
        <p:txBody>
          <a:bodyPr vert="horz" lIns="87922" tIns="43965" rIns="87922" bIns="43965" anchor="b">
            <a:normAutofit/>
          </a:bodyPr>
          <a:lstStyle/>
          <a:p>
            <a:r>
              <a:rPr kumimoji="0" lang="en-US"/>
              <a:t>Click to edit Master title style</a:t>
            </a:r>
          </a:p>
        </p:txBody>
      </p:sp>
      <p:sp>
        <p:nvSpPr>
          <p:cNvPr id="13" name="Text Placeholder 12"/>
          <p:cNvSpPr>
            <a:spLocks noGrp="1"/>
          </p:cNvSpPr>
          <p:nvPr>
            <p:ph type="body" idx="1"/>
          </p:nvPr>
        </p:nvSpPr>
        <p:spPr>
          <a:xfrm>
            <a:off x="457200" y="1600200"/>
            <a:ext cx="7467600" cy="4873752"/>
          </a:xfrm>
          <a:prstGeom prst="rect">
            <a:avLst/>
          </a:prstGeom>
        </p:spPr>
        <p:txBody>
          <a:bodyPr vert="horz" lIns="87922" tIns="43965" rIns="87922" bIns="43965">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rot="5400000">
            <a:off x="7589520" y="1081855"/>
            <a:ext cx="2011680" cy="384048"/>
          </a:xfrm>
          <a:prstGeom prst="rect">
            <a:avLst/>
          </a:prstGeom>
        </p:spPr>
        <p:txBody>
          <a:bodyPr vert="horz" lIns="87922" tIns="43965" rIns="87922" bIns="43965" anchor="ctr" anchorCtr="0"/>
          <a:lstStyle>
            <a:lvl1pPr algn="r" eaLnBrk="1" latinLnBrk="0" hangingPunct="1">
              <a:defRPr kumimoji="0" sz="1200">
                <a:solidFill>
                  <a:schemeClr val="tx2"/>
                </a:solidFill>
              </a:defRPr>
            </a:lvl1pPr>
          </a:lstStyle>
          <a:p>
            <a:pPr defTabSz="878975"/>
            <a:fld id="{1D8BD707-D9CF-40AE-B4C6-C98DA3205C09}" type="datetimeFigureOut">
              <a:rPr lang="en-US" smtClean="0">
                <a:solidFill>
                  <a:srgbClr val="575F6D"/>
                </a:solidFill>
              </a:rPr>
              <a:pPr defTabSz="878975"/>
              <a:t>7/20/2024</a:t>
            </a:fld>
            <a:endParaRPr lang="en-US">
              <a:solidFill>
                <a:srgbClr val="575F6D"/>
              </a:solidFill>
            </a:endParaRPr>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lIns="87922" tIns="43965" rIns="87922" bIns="43965" anchor="ctr" anchorCtr="0"/>
          <a:lstStyle>
            <a:lvl1pPr algn="l" eaLnBrk="1" latinLnBrk="0" hangingPunct="1">
              <a:defRPr kumimoji="0" sz="1200">
                <a:solidFill>
                  <a:schemeClr val="tx2"/>
                </a:solidFill>
              </a:defRPr>
            </a:lvl1pPr>
          </a:lstStyle>
          <a:p>
            <a:pPr defTabSz="878975"/>
            <a:endParaRPr lang="en-US">
              <a:solidFill>
                <a:srgbClr val="575F6D"/>
              </a:solidFill>
            </a:endParaRPr>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87922" tIns="43965" rIns="87922" bIns="43965" anchor="t" compatLnSpc="1"/>
          <a:lstStyle/>
          <a:p>
            <a:pPr defTabSz="878975"/>
            <a:endParaRPr lang="en-US">
              <a:solidFill>
                <a:prstClr val="black"/>
              </a:solidFill>
            </a:endParaRPr>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87922" tIns="43965" rIns="87922" bIns="43965" anchor="t" compatLnSpc="1"/>
          <a:lstStyle/>
          <a:p>
            <a:pPr defTabSz="878975"/>
            <a:endParaRPr lang="en-US">
              <a:solidFill>
                <a:prstClr val="black"/>
              </a:solidFill>
            </a:endParaRPr>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87922" tIns="43965" rIns="87922" bIns="43965" anchor="ctr"/>
          <a:lstStyle/>
          <a:p>
            <a:pPr algn="ctr" defTabSz="878975"/>
            <a:endParaRPr lang="en-US">
              <a:solidFill>
                <a:prstClr val="white"/>
              </a:solidFill>
            </a:endParaRPr>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87922" tIns="43965" rIns="87922" bIns="43965" anchor="t" compatLnSpc="1"/>
          <a:lstStyle/>
          <a:p>
            <a:pPr defTabSz="878975"/>
            <a:endParaRPr lang="en-US">
              <a:solidFill>
                <a:prstClr val="black"/>
              </a:solidFill>
            </a:endParaRPr>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87922" tIns="43965" rIns="87922" bIns="43965" anchor="ctr"/>
          <a:lstStyle/>
          <a:p>
            <a:pPr algn="ctr" defTabSz="878975"/>
            <a:endParaRPr lang="en-US" dirty="0">
              <a:solidFill>
                <a:prstClr val="white"/>
              </a:solidFill>
            </a:endParaRPr>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lIns="87922" tIns="43965" rIns="87922" bIns="43965" anchor="ctr"/>
          <a:lstStyle>
            <a:lvl1pPr algn="ctr" eaLnBrk="1" latinLnBrk="0" hangingPunct="1">
              <a:defRPr kumimoji="0" sz="1400" b="1">
                <a:solidFill>
                  <a:srgbClr val="FFFFFF"/>
                </a:solidFill>
              </a:defRPr>
            </a:lvl1pPr>
          </a:lstStyle>
          <a:p>
            <a:pPr defTabSz="878975"/>
            <a:fld id="{B6F15528-21DE-4FAA-801E-634DDDAF4B2B}" type="slidenum">
              <a:rPr lang="en-US" smtClean="0"/>
              <a:pPr defTabSz="878975"/>
              <a:t>‹#›</a:t>
            </a:fld>
            <a:endParaRPr lang="en-US"/>
          </a:p>
        </p:txBody>
      </p:sp>
    </p:spTree>
    <p:extLst>
      <p:ext uri="{BB962C8B-B14F-4D97-AF65-F5344CB8AC3E}">
        <p14:creationId xmlns:p14="http://schemas.microsoft.com/office/powerpoint/2010/main" val="16874967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63692" indent="-263692"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15278" indent="-263692"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878975" indent="-17580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42651" indent="-17580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06350" indent="-17580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670043" indent="-17580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1933726" indent="-17580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197409" indent="-17580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461116" indent="-17580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39477" algn="l" rtl="0" eaLnBrk="1" latinLnBrk="0" hangingPunct="1">
        <a:defRPr kumimoji="0" kern="1200">
          <a:solidFill>
            <a:schemeClr val="tx1"/>
          </a:solidFill>
          <a:latin typeface="+mn-lt"/>
          <a:ea typeface="+mn-ea"/>
          <a:cs typeface="+mn-cs"/>
        </a:defRPr>
      </a:lvl2pPr>
      <a:lvl3pPr marL="878975" algn="l" rtl="0" eaLnBrk="1" latinLnBrk="0" hangingPunct="1">
        <a:defRPr kumimoji="0" kern="1200">
          <a:solidFill>
            <a:schemeClr val="tx1"/>
          </a:solidFill>
          <a:latin typeface="+mn-lt"/>
          <a:ea typeface="+mn-ea"/>
          <a:cs typeface="+mn-cs"/>
        </a:defRPr>
      </a:lvl3pPr>
      <a:lvl4pPr marL="1318450" algn="l" rtl="0" eaLnBrk="1" latinLnBrk="0" hangingPunct="1">
        <a:defRPr kumimoji="0" kern="1200">
          <a:solidFill>
            <a:schemeClr val="tx1"/>
          </a:solidFill>
          <a:latin typeface="+mn-lt"/>
          <a:ea typeface="+mn-ea"/>
          <a:cs typeface="+mn-cs"/>
        </a:defRPr>
      </a:lvl4pPr>
      <a:lvl5pPr marL="1757938" algn="l" rtl="0" eaLnBrk="1" latinLnBrk="0" hangingPunct="1">
        <a:defRPr kumimoji="0" kern="1200">
          <a:solidFill>
            <a:schemeClr val="tx1"/>
          </a:solidFill>
          <a:latin typeface="+mn-lt"/>
          <a:ea typeface="+mn-ea"/>
          <a:cs typeface="+mn-cs"/>
        </a:defRPr>
      </a:lvl5pPr>
      <a:lvl6pPr marL="2197409" algn="l" rtl="0" eaLnBrk="1" latinLnBrk="0" hangingPunct="1">
        <a:defRPr kumimoji="0" kern="1200">
          <a:solidFill>
            <a:schemeClr val="tx1"/>
          </a:solidFill>
          <a:latin typeface="+mn-lt"/>
          <a:ea typeface="+mn-ea"/>
          <a:cs typeface="+mn-cs"/>
        </a:defRPr>
      </a:lvl6pPr>
      <a:lvl7pPr marL="2636905" algn="l" rtl="0" eaLnBrk="1" latinLnBrk="0" hangingPunct="1">
        <a:defRPr kumimoji="0" kern="1200">
          <a:solidFill>
            <a:schemeClr val="tx1"/>
          </a:solidFill>
          <a:latin typeface="+mn-lt"/>
          <a:ea typeface="+mn-ea"/>
          <a:cs typeface="+mn-cs"/>
        </a:defRPr>
      </a:lvl7pPr>
      <a:lvl8pPr marL="3076388" algn="l" rtl="0" eaLnBrk="1" latinLnBrk="0" hangingPunct="1">
        <a:defRPr kumimoji="0" kern="1200">
          <a:solidFill>
            <a:schemeClr val="tx1"/>
          </a:solidFill>
          <a:latin typeface="+mn-lt"/>
          <a:ea typeface="+mn-ea"/>
          <a:cs typeface="+mn-cs"/>
        </a:defRPr>
      </a:lvl8pPr>
      <a:lvl9pPr marL="3515871" algn="l" rtl="0" eaLnBrk="1" latinLnBrk="0" hangingPunct="1">
        <a:defRPr kumimoji="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89"/>
            <a:ext cx="7886700" cy="1325563"/>
          </a:xfrm>
          <a:prstGeom prst="rect">
            <a:avLst/>
          </a:prstGeom>
        </p:spPr>
        <p:txBody>
          <a:bodyPr vert="horz" lIns="81477" tIns="40736" rIns="81477" bIns="40736"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628650" y="1825625"/>
            <a:ext cx="7886700" cy="4351338"/>
          </a:xfrm>
          <a:prstGeom prst="rect">
            <a:avLst/>
          </a:prstGeom>
        </p:spPr>
        <p:txBody>
          <a:bodyPr vert="horz" lIns="81477" tIns="40736" rIns="81477" bIns="4073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628650" y="6356350"/>
            <a:ext cx="2057400" cy="365125"/>
          </a:xfrm>
          <a:prstGeom prst="rect">
            <a:avLst/>
          </a:prstGeom>
        </p:spPr>
        <p:txBody>
          <a:bodyPr vert="horz" lIns="81477" tIns="40736" rIns="81477" bIns="40736" rtlCol="0" anchor="ctr"/>
          <a:lstStyle>
            <a:lvl1pPr algn="l">
              <a:defRPr sz="900">
                <a:solidFill>
                  <a:schemeClr val="tx1">
                    <a:tint val="75000"/>
                  </a:schemeClr>
                </a:solidFill>
              </a:defRPr>
            </a:lvl1pPr>
          </a:lstStyle>
          <a:p>
            <a:pPr defTabSz="814547"/>
            <a:fld id="{1D8BD707-D9CF-40AE-B4C6-C98DA3205C09}" type="datetimeFigureOut">
              <a:rPr lang="en-US" smtClean="0">
                <a:solidFill>
                  <a:prstClr val="black">
                    <a:tint val="75000"/>
                  </a:prstClr>
                </a:solidFill>
              </a:rPr>
              <a:pPr defTabSz="814547"/>
              <a:t>7/20/2024</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81477" tIns="40736" rIns="81477" bIns="40736" rtlCol="0" anchor="ctr"/>
          <a:lstStyle>
            <a:lvl1pPr algn="ctr">
              <a:defRPr sz="900">
                <a:solidFill>
                  <a:schemeClr val="tx1">
                    <a:tint val="75000"/>
                  </a:schemeClr>
                </a:solidFill>
              </a:defRPr>
            </a:lvl1pPr>
          </a:lstStyle>
          <a:p>
            <a:pPr defTabSz="814547"/>
            <a:endParaRPr lang="en-IN">
              <a:solidFill>
                <a:prstClr val="black">
                  <a:tint val="75000"/>
                </a:prstClr>
              </a:solidFill>
            </a:endParaRPr>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81477" tIns="40736" rIns="81477" bIns="40736" rtlCol="0" anchor="ctr"/>
          <a:lstStyle>
            <a:lvl1pPr algn="r">
              <a:defRPr sz="900">
                <a:solidFill>
                  <a:schemeClr val="tx1">
                    <a:tint val="75000"/>
                  </a:schemeClr>
                </a:solidFill>
              </a:defRPr>
            </a:lvl1pPr>
          </a:lstStyle>
          <a:p>
            <a:pPr defTabSz="814547"/>
            <a:fld id="{B6F15528-21DE-4FAA-801E-634DDDAF4B2B}" type="slidenum">
              <a:rPr lang="en-IN" smtClean="0">
                <a:solidFill>
                  <a:prstClr val="black">
                    <a:tint val="75000"/>
                  </a:prstClr>
                </a:solidFill>
              </a:rPr>
              <a:pPr defTabSz="814547"/>
              <a:t>‹#›</a:t>
            </a:fld>
            <a:endParaRPr lang="en-IN">
              <a:solidFill>
                <a:prstClr val="black">
                  <a:tint val="75000"/>
                </a:prstClr>
              </a:solidFill>
            </a:endParaRPr>
          </a:p>
        </p:txBody>
      </p:sp>
    </p:spTree>
    <p:extLst>
      <p:ext uri="{BB962C8B-B14F-4D97-AF65-F5344CB8AC3E}">
        <p14:creationId xmlns:p14="http://schemas.microsoft.com/office/powerpoint/2010/main" val="356801266"/>
      </p:ext>
    </p:extLst>
  </p:cSld>
  <p:clrMap bg1="lt1" tx1="dk1" bg2="lt2" tx2="dk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672014"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68000" indent="-168000" algn="l" defTabSz="672014" rtl="0" eaLnBrk="1" latinLnBrk="0" hangingPunct="1">
        <a:lnSpc>
          <a:spcPct val="90000"/>
        </a:lnSpc>
        <a:spcBef>
          <a:spcPts val="740"/>
        </a:spcBef>
        <a:buFont typeface="Arial" panose="020B0604020202020204" pitchFamily="34" charset="0"/>
        <a:buChar char="•"/>
        <a:defRPr sz="2100" kern="1200">
          <a:solidFill>
            <a:schemeClr val="tx1"/>
          </a:solidFill>
          <a:latin typeface="+mn-lt"/>
          <a:ea typeface="+mn-ea"/>
          <a:cs typeface="+mn-cs"/>
        </a:defRPr>
      </a:lvl1pPr>
      <a:lvl2pPr marL="504010" indent="-168000" algn="l" defTabSz="672014" rtl="0" eaLnBrk="1" latinLnBrk="0" hangingPunct="1">
        <a:lnSpc>
          <a:spcPct val="90000"/>
        </a:lnSpc>
        <a:spcBef>
          <a:spcPts val="371"/>
        </a:spcBef>
        <a:buFont typeface="Arial" panose="020B0604020202020204" pitchFamily="34" charset="0"/>
        <a:buChar char="•"/>
        <a:defRPr sz="1800" kern="1200">
          <a:solidFill>
            <a:schemeClr val="tx1"/>
          </a:solidFill>
          <a:latin typeface="+mn-lt"/>
          <a:ea typeface="+mn-ea"/>
          <a:cs typeface="+mn-cs"/>
        </a:defRPr>
      </a:lvl2pPr>
      <a:lvl3pPr marL="840019" indent="-168000" algn="l" defTabSz="672014" rtl="0" eaLnBrk="1" latinLnBrk="0" hangingPunct="1">
        <a:lnSpc>
          <a:spcPct val="90000"/>
        </a:lnSpc>
        <a:spcBef>
          <a:spcPts val="371"/>
        </a:spcBef>
        <a:buFont typeface="Arial" panose="020B0604020202020204" pitchFamily="34" charset="0"/>
        <a:buChar char="•"/>
        <a:defRPr sz="1500" kern="1200">
          <a:solidFill>
            <a:schemeClr val="tx1"/>
          </a:solidFill>
          <a:latin typeface="+mn-lt"/>
          <a:ea typeface="+mn-ea"/>
          <a:cs typeface="+mn-cs"/>
        </a:defRPr>
      </a:lvl3pPr>
      <a:lvl4pPr marL="1176018" indent="-168000" algn="l" defTabSz="672014" rtl="0" eaLnBrk="1" latinLnBrk="0" hangingPunct="1">
        <a:lnSpc>
          <a:spcPct val="90000"/>
        </a:lnSpc>
        <a:spcBef>
          <a:spcPts val="371"/>
        </a:spcBef>
        <a:buFont typeface="Arial" panose="020B0604020202020204" pitchFamily="34" charset="0"/>
        <a:buChar char="•"/>
        <a:defRPr sz="1300" kern="1200">
          <a:solidFill>
            <a:schemeClr val="tx1"/>
          </a:solidFill>
          <a:latin typeface="+mn-lt"/>
          <a:ea typeface="+mn-ea"/>
          <a:cs typeface="+mn-cs"/>
        </a:defRPr>
      </a:lvl4pPr>
      <a:lvl5pPr marL="1512028" indent="-168000" algn="l" defTabSz="672014" rtl="0" eaLnBrk="1" latinLnBrk="0" hangingPunct="1">
        <a:lnSpc>
          <a:spcPct val="90000"/>
        </a:lnSpc>
        <a:spcBef>
          <a:spcPts val="371"/>
        </a:spcBef>
        <a:buFont typeface="Arial" panose="020B0604020202020204" pitchFamily="34" charset="0"/>
        <a:buChar char="•"/>
        <a:defRPr sz="1300" kern="1200">
          <a:solidFill>
            <a:schemeClr val="tx1"/>
          </a:solidFill>
          <a:latin typeface="+mn-lt"/>
          <a:ea typeface="+mn-ea"/>
          <a:cs typeface="+mn-cs"/>
        </a:defRPr>
      </a:lvl5pPr>
      <a:lvl6pPr marL="1848032" indent="-168000" algn="l" defTabSz="672014" rtl="0" eaLnBrk="1" latinLnBrk="0" hangingPunct="1">
        <a:lnSpc>
          <a:spcPct val="90000"/>
        </a:lnSpc>
        <a:spcBef>
          <a:spcPts val="371"/>
        </a:spcBef>
        <a:buFont typeface="Arial" panose="020B0604020202020204" pitchFamily="34" charset="0"/>
        <a:buChar char="•"/>
        <a:defRPr sz="1300" kern="1200">
          <a:solidFill>
            <a:schemeClr val="tx1"/>
          </a:solidFill>
          <a:latin typeface="+mn-lt"/>
          <a:ea typeface="+mn-ea"/>
          <a:cs typeface="+mn-cs"/>
        </a:defRPr>
      </a:lvl6pPr>
      <a:lvl7pPr marL="2184041" indent="-168000" algn="l" defTabSz="672014" rtl="0" eaLnBrk="1" latinLnBrk="0" hangingPunct="1">
        <a:lnSpc>
          <a:spcPct val="90000"/>
        </a:lnSpc>
        <a:spcBef>
          <a:spcPts val="371"/>
        </a:spcBef>
        <a:buFont typeface="Arial" panose="020B0604020202020204" pitchFamily="34" charset="0"/>
        <a:buChar char="•"/>
        <a:defRPr sz="1300" kern="1200">
          <a:solidFill>
            <a:schemeClr val="tx1"/>
          </a:solidFill>
          <a:latin typeface="+mn-lt"/>
          <a:ea typeface="+mn-ea"/>
          <a:cs typeface="+mn-cs"/>
        </a:defRPr>
      </a:lvl7pPr>
      <a:lvl8pPr marL="2520041" indent="-168000" algn="l" defTabSz="672014" rtl="0" eaLnBrk="1" latinLnBrk="0" hangingPunct="1">
        <a:lnSpc>
          <a:spcPct val="90000"/>
        </a:lnSpc>
        <a:spcBef>
          <a:spcPts val="371"/>
        </a:spcBef>
        <a:buFont typeface="Arial" panose="020B0604020202020204" pitchFamily="34" charset="0"/>
        <a:buChar char="•"/>
        <a:defRPr sz="1300" kern="1200">
          <a:solidFill>
            <a:schemeClr val="tx1"/>
          </a:solidFill>
          <a:latin typeface="+mn-lt"/>
          <a:ea typeface="+mn-ea"/>
          <a:cs typeface="+mn-cs"/>
        </a:defRPr>
      </a:lvl8pPr>
      <a:lvl9pPr marL="2856054" indent="-168000" algn="l" defTabSz="672014" rtl="0" eaLnBrk="1" latinLnBrk="0" hangingPunct="1">
        <a:lnSpc>
          <a:spcPct val="90000"/>
        </a:lnSpc>
        <a:spcBef>
          <a:spcPts val="371"/>
        </a:spcBef>
        <a:buFont typeface="Arial" panose="020B0604020202020204" pitchFamily="34" charset="0"/>
        <a:buChar char="•"/>
        <a:defRPr sz="1300" kern="1200">
          <a:solidFill>
            <a:schemeClr val="tx1"/>
          </a:solidFill>
          <a:latin typeface="+mn-lt"/>
          <a:ea typeface="+mn-ea"/>
          <a:cs typeface="+mn-cs"/>
        </a:defRPr>
      </a:lvl9pPr>
    </p:bodyStyle>
    <p:otherStyle>
      <a:defPPr>
        <a:defRPr lang="en-US"/>
      </a:defPPr>
      <a:lvl1pPr marL="0" algn="l" defTabSz="672014" rtl="0" eaLnBrk="1" latinLnBrk="0" hangingPunct="1">
        <a:defRPr sz="1300" kern="1200">
          <a:solidFill>
            <a:schemeClr val="tx1"/>
          </a:solidFill>
          <a:latin typeface="+mn-lt"/>
          <a:ea typeface="+mn-ea"/>
          <a:cs typeface="+mn-cs"/>
        </a:defRPr>
      </a:lvl1pPr>
      <a:lvl2pPr marL="336005" algn="l" defTabSz="672014" rtl="0" eaLnBrk="1" latinLnBrk="0" hangingPunct="1">
        <a:defRPr sz="1300" kern="1200">
          <a:solidFill>
            <a:schemeClr val="tx1"/>
          </a:solidFill>
          <a:latin typeface="+mn-lt"/>
          <a:ea typeface="+mn-ea"/>
          <a:cs typeface="+mn-cs"/>
        </a:defRPr>
      </a:lvl2pPr>
      <a:lvl3pPr marL="672014" algn="l" defTabSz="672014" rtl="0" eaLnBrk="1" latinLnBrk="0" hangingPunct="1">
        <a:defRPr sz="1300" kern="1200">
          <a:solidFill>
            <a:schemeClr val="tx1"/>
          </a:solidFill>
          <a:latin typeface="+mn-lt"/>
          <a:ea typeface="+mn-ea"/>
          <a:cs typeface="+mn-cs"/>
        </a:defRPr>
      </a:lvl3pPr>
      <a:lvl4pPr marL="1008019" algn="l" defTabSz="672014" rtl="0" eaLnBrk="1" latinLnBrk="0" hangingPunct="1">
        <a:defRPr sz="1300" kern="1200">
          <a:solidFill>
            <a:schemeClr val="tx1"/>
          </a:solidFill>
          <a:latin typeface="+mn-lt"/>
          <a:ea typeface="+mn-ea"/>
          <a:cs typeface="+mn-cs"/>
        </a:defRPr>
      </a:lvl4pPr>
      <a:lvl5pPr marL="1344023" algn="l" defTabSz="672014" rtl="0" eaLnBrk="1" latinLnBrk="0" hangingPunct="1">
        <a:defRPr sz="1300" kern="1200">
          <a:solidFill>
            <a:schemeClr val="tx1"/>
          </a:solidFill>
          <a:latin typeface="+mn-lt"/>
          <a:ea typeface="+mn-ea"/>
          <a:cs typeface="+mn-cs"/>
        </a:defRPr>
      </a:lvl5pPr>
      <a:lvl6pPr marL="1680029" algn="l" defTabSz="672014" rtl="0" eaLnBrk="1" latinLnBrk="0" hangingPunct="1">
        <a:defRPr sz="1300" kern="1200">
          <a:solidFill>
            <a:schemeClr val="tx1"/>
          </a:solidFill>
          <a:latin typeface="+mn-lt"/>
          <a:ea typeface="+mn-ea"/>
          <a:cs typeface="+mn-cs"/>
        </a:defRPr>
      </a:lvl6pPr>
      <a:lvl7pPr marL="2016042" algn="l" defTabSz="672014" rtl="0" eaLnBrk="1" latinLnBrk="0" hangingPunct="1">
        <a:defRPr sz="1300" kern="1200">
          <a:solidFill>
            <a:schemeClr val="tx1"/>
          </a:solidFill>
          <a:latin typeface="+mn-lt"/>
          <a:ea typeface="+mn-ea"/>
          <a:cs typeface="+mn-cs"/>
        </a:defRPr>
      </a:lvl7pPr>
      <a:lvl8pPr marL="2352038" algn="l" defTabSz="672014" rtl="0" eaLnBrk="1" latinLnBrk="0" hangingPunct="1">
        <a:defRPr sz="1300" kern="1200">
          <a:solidFill>
            <a:schemeClr val="tx1"/>
          </a:solidFill>
          <a:latin typeface="+mn-lt"/>
          <a:ea typeface="+mn-ea"/>
          <a:cs typeface="+mn-cs"/>
        </a:defRPr>
      </a:lvl8pPr>
      <a:lvl9pPr marL="2688058" algn="l" defTabSz="672014" rtl="0" eaLnBrk="1" latinLnBrk="0" hangingPunct="1">
        <a:defRPr sz="13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74"/>
            <a:ext cx="7886700" cy="1325563"/>
          </a:xfrm>
          <a:prstGeom prst="rect">
            <a:avLst/>
          </a:prstGeom>
        </p:spPr>
        <p:txBody>
          <a:bodyPr vert="horz" lIns="81616" tIns="40806" rIns="81616" bIns="40806"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628650" y="1825625"/>
            <a:ext cx="7886700" cy="4351338"/>
          </a:xfrm>
          <a:prstGeom prst="rect">
            <a:avLst/>
          </a:prstGeom>
        </p:spPr>
        <p:txBody>
          <a:bodyPr vert="horz" lIns="81616" tIns="40806" rIns="81616" bIns="4080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628650" y="6356350"/>
            <a:ext cx="2057400" cy="365125"/>
          </a:xfrm>
          <a:prstGeom prst="rect">
            <a:avLst/>
          </a:prstGeom>
        </p:spPr>
        <p:txBody>
          <a:bodyPr vert="horz" lIns="81616" tIns="40806" rIns="81616" bIns="40806" rtlCol="0" anchor="ctr"/>
          <a:lstStyle>
            <a:lvl1pPr algn="l">
              <a:defRPr sz="900">
                <a:solidFill>
                  <a:schemeClr val="tx1">
                    <a:tint val="75000"/>
                  </a:schemeClr>
                </a:solidFill>
              </a:defRPr>
            </a:lvl1pPr>
          </a:lstStyle>
          <a:p>
            <a:pPr defTabSz="815982"/>
            <a:fld id="{1D8BD707-D9CF-40AE-B4C6-C98DA3205C09}" type="datetimeFigureOut">
              <a:rPr lang="en-US" smtClean="0">
                <a:solidFill>
                  <a:prstClr val="black">
                    <a:tint val="75000"/>
                  </a:prstClr>
                </a:solidFill>
              </a:rPr>
              <a:pPr defTabSz="815982"/>
              <a:t>7/20/2024</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81616" tIns="40806" rIns="81616" bIns="40806" rtlCol="0" anchor="ctr"/>
          <a:lstStyle>
            <a:lvl1pPr algn="ctr">
              <a:defRPr sz="900">
                <a:solidFill>
                  <a:schemeClr val="tx1">
                    <a:tint val="75000"/>
                  </a:schemeClr>
                </a:solidFill>
              </a:defRPr>
            </a:lvl1pPr>
          </a:lstStyle>
          <a:p>
            <a:pPr defTabSz="815982"/>
            <a:endParaRPr lang="en-IN">
              <a:solidFill>
                <a:prstClr val="black">
                  <a:tint val="75000"/>
                </a:prstClr>
              </a:solidFill>
            </a:endParaRPr>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81616" tIns="40806" rIns="81616" bIns="40806" rtlCol="0" anchor="ctr"/>
          <a:lstStyle>
            <a:lvl1pPr algn="r">
              <a:defRPr sz="900">
                <a:solidFill>
                  <a:schemeClr val="tx1">
                    <a:tint val="75000"/>
                  </a:schemeClr>
                </a:solidFill>
              </a:defRPr>
            </a:lvl1pPr>
          </a:lstStyle>
          <a:p>
            <a:pPr defTabSz="815982"/>
            <a:fld id="{B6F15528-21DE-4FAA-801E-634DDDAF4B2B}" type="slidenum">
              <a:rPr lang="en-IN" smtClean="0">
                <a:solidFill>
                  <a:prstClr val="black">
                    <a:tint val="75000"/>
                  </a:prstClr>
                </a:solidFill>
              </a:rPr>
              <a:pPr defTabSz="815982"/>
              <a:t>‹#›</a:t>
            </a:fld>
            <a:endParaRPr lang="en-IN">
              <a:solidFill>
                <a:prstClr val="black">
                  <a:tint val="75000"/>
                </a:prstClr>
              </a:solidFill>
            </a:endParaRPr>
          </a:p>
        </p:txBody>
      </p:sp>
    </p:spTree>
    <p:extLst>
      <p:ext uri="{BB962C8B-B14F-4D97-AF65-F5344CB8AC3E}">
        <p14:creationId xmlns:p14="http://schemas.microsoft.com/office/powerpoint/2010/main" val="1536357362"/>
      </p:ext>
    </p:extLst>
  </p:cSld>
  <p:clrMap bg1="lt1" tx1="dk1" bg2="lt2" tx2="dk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673194"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68296" indent="-168296" algn="l" defTabSz="673194" rtl="0" eaLnBrk="1" latinLnBrk="0" hangingPunct="1">
        <a:lnSpc>
          <a:spcPct val="90000"/>
        </a:lnSpc>
        <a:spcBef>
          <a:spcPts val="740"/>
        </a:spcBef>
        <a:buFont typeface="Arial" panose="020B0604020202020204" pitchFamily="34" charset="0"/>
        <a:buChar char="•"/>
        <a:defRPr sz="2100" kern="1200">
          <a:solidFill>
            <a:schemeClr val="tx1"/>
          </a:solidFill>
          <a:latin typeface="+mn-lt"/>
          <a:ea typeface="+mn-ea"/>
          <a:cs typeface="+mn-cs"/>
        </a:defRPr>
      </a:lvl1pPr>
      <a:lvl2pPr marL="504895" indent="-168296" algn="l" defTabSz="673194" rtl="0" eaLnBrk="1" latinLnBrk="0" hangingPunct="1">
        <a:lnSpc>
          <a:spcPct val="90000"/>
        </a:lnSpc>
        <a:spcBef>
          <a:spcPts val="371"/>
        </a:spcBef>
        <a:buFont typeface="Arial" panose="020B0604020202020204" pitchFamily="34" charset="0"/>
        <a:buChar char="•"/>
        <a:defRPr sz="1800" kern="1200">
          <a:solidFill>
            <a:schemeClr val="tx1"/>
          </a:solidFill>
          <a:latin typeface="+mn-lt"/>
          <a:ea typeface="+mn-ea"/>
          <a:cs typeface="+mn-cs"/>
        </a:defRPr>
      </a:lvl2pPr>
      <a:lvl3pPr marL="841493" indent="-168296" algn="l" defTabSz="673194" rtl="0" eaLnBrk="1" latinLnBrk="0" hangingPunct="1">
        <a:lnSpc>
          <a:spcPct val="90000"/>
        </a:lnSpc>
        <a:spcBef>
          <a:spcPts val="371"/>
        </a:spcBef>
        <a:buFont typeface="Arial" panose="020B0604020202020204" pitchFamily="34" charset="0"/>
        <a:buChar char="•"/>
        <a:defRPr sz="1500" kern="1200">
          <a:solidFill>
            <a:schemeClr val="tx1"/>
          </a:solidFill>
          <a:latin typeface="+mn-lt"/>
          <a:ea typeface="+mn-ea"/>
          <a:cs typeface="+mn-cs"/>
        </a:defRPr>
      </a:lvl3pPr>
      <a:lvl4pPr marL="1178084" indent="-168296" algn="l" defTabSz="673194" rtl="0" eaLnBrk="1" latinLnBrk="0" hangingPunct="1">
        <a:lnSpc>
          <a:spcPct val="90000"/>
        </a:lnSpc>
        <a:spcBef>
          <a:spcPts val="371"/>
        </a:spcBef>
        <a:buFont typeface="Arial" panose="020B0604020202020204" pitchFamily="34" charset="0"/>
        <a:buChar char="•"/>
        <a:defRPr sz="1300" kern="1200">
          <a:solidFill>
            <a:schemeClr val="tx1"/>
          </a:solidFill>
          <a:latin typeface="+mn-lt"/>
          <a:ea typeface="+mn-ea"/>
          <a:cs typeface="+mn-cs"/>
        </a:defRPr>
      </a:lvl4pPr>
      <a:lvl5pPr marL="1514682" indent="-168296" algn="l" defTabSz="673194" rtl="0" eaLnBrk="1" latinLnBrk="0" hangingPunct="1">
        <a:lnSpc>
          <a:spcPct val="90000"/>
        </a:lnSpc>
        <a:spcBef>
          <a:spcPts val="371"/>
        </a:spcBef>
        <a:buFont typeface="Arial" panose="020B0604020202020204" pitchFamily="34" charset="0"/>
        <a:buChar char="•"/>
        <a:defRPr sz="1300" kern="1200">
          <a:solidFill>
            <a:schemeClr val="tx1"/>
          </a:solidFill>
          <a:latin typeface="+mn-lt"/>
          <a:ea typeface="+mn-ea"/>
          <a:cs typeface="+mn-cs"/>
        </a:defRPr>
      </a:lvl5pPr>
      <a:lvl6pPr marL="1851277" indent="-168296" algn="l" defTabSz="673194" rtl="0" eaLnBrk="1" latinLnBrk="0" hangingPunct="1">
        <a:lnSpc>
          <a:spcPct val="90000"/>
        </a:lnSpc>
        <a:spcBef>
          <a:spcPts val="371"/>
        </a:spcBef>
        <a:buFont typeface="Arial" panose="020B0604020202020204" pitchFamily="34" charset="0"/>
        <a:buChar char="•"/>
        <a:defRPr sz="1300" kern="1200">
          <a:solidFill>
            <a:schemeClr val="tx1"/>
          </a:solidFill>
          <a:latin typeface="+mn-lt"/>
          <a:ea typeface="+mn-ea"/>
          <a:cs typeface="+mn-cs"/>
        </a:defRPr>
      </a:lvl6pPr>
      <a:lvl7pPr marL="2187874" indent="-168296" algn="l" defTabSz="673194" rtl="0" eaLnBrk="1" latinLnBrk="0" hangingPunct="1">
        <a:lnSpc>
          <a:spcPct val="90000"/>
        </a:lnSpc>
        <a:spcBef>
          <a:spcPts val="371"/>
        </a:spcBef>
        <a:buFont typeface="Arial" panose="020B0604020202020204" pitchFamily="34" charset="0"/>
        <a:buChar char="•"/>
        <a:defRPr sz="1300" kern="1200">
          <a:solidFill>
            <a:schemeClr val="tx1"/>
          </a:solidFill>
          <a:latin typeface="+mn-lt"/>
          <a:ea typeface="+mn-ea"/>
          <a:cs typeface="+mn-cs"/>
        </a:defRPr>
      </a:lvl7pPr>
      <a:lvl8pPr marL="2524465" indent="-168296" algn="l" defTabSz="673194" rtl="0" eaLnBrk="1" latinLnBrk="0" hangingPunct="1">
        <a:lnSpc>
          <a:spcPct val="90000"/>
        </a:lnSpc>
        <a:spcBef>
          <a:spcPts val="371"/>
        </a:spcBef>
        <a:buFont typeface="Arial" panose="020B0604020202020204" pitchFamily="34" charset="0"/>
        <a:buChar char="•"/>
        <a:defRPr sz="1300" kern="1200">
          <a:solidFill>
            <a:schemeClr val="tx1"/>
          </a:solidFill>
          <a:latin typeface="+mn-lt"/>
          <a:ea typeface="+mn-ea"/>
          <a:cs typeface="+mn-cs"/>
        </a:defRPr>
      </a:lvl8pPr>
      <a:lvl9pPr marL="2861067" indent="-168296" algn="l" defTabSz="673194" rtl="0" eaLnBrk="1" latinLnBrk="0" hangingPunct="1">
        <a:lnSpc>
          <a:spcPct val="90000"/>
        </a:lnSpc>
        <a:spcBef>
          <a:spcPts val="371"/>
        </a:spcBef>
        <a:buFont typeface="Arial" panose="020B0604020202020204" pitchFamily="34" charset="0"/>
        <a:buChar char="•"/>
        <a:defRPr sz="1300" kern="1200">
          <a:solidFill>
            <a:schemeClr val="tx1"/>
          </a:solidFill>
          <a:latin typeface="+mn-lt"/>
          <a:ea typeface="+mn-ea"/>
          <a:cs typeface="+mn-cs"/>
        </a:defRPr>
      </a:lvl9pPr>
    </p:bodyStyle>
    <p:otherStyle>
      <a:defPPr>
        <a:defRPr lang="en-US"/>
      </a:defPPr>
      <a:lvl1pPr marL="0" algn="l" defTabSz="673194" rtl="0" eaLnBrk="1" latinLnBrk="0" hangingPunct="1">
        <a:defRPr sz="1300" kern="1200">
          <a:solidFill>
            <a:schemeClr val="tx1"/>
          </a:solidFill>
          <a:latin typeface="+mn-lt"/>
          <a:ea typeface="+mn-ea"/>
          <a:cs typeface="+mn-cs"/>
        </a:defRPr>
      </a:lvl1pPr>
      <a:lvl2pPr marL="336595" algn="l" defTabSz="673194" rtl="0" eaLnBrk="1" latinLnBrk="0" hangingPunct="1">
        <a:defRPr sz="1300" kern="1200">
          <a:solidFill>
            <a:schemeClr val="tx1"/>
          </a:solidFill>
          <a:latin typeface="+mn-lt"/>
          <a:ea typeface="+mn-ea"/>
          <a:cs typeface="+mn-cs"/>
        </a:defRPr>
      </a:lvl2pPr>
      <a:lvl3pPr marL="673194" algn="l" defTabSz="673194" rtl="0" eaLnBrk="1" latinLnBrk="0" hangingPunct="1">
        <a:defRPr sz="1300" kern="1200">
          <a:solidFill>
            <a:schemeClr val="tx1"/>
          </a:solidFill>
          <a:latin typeface="+mn-lt"/>
          <a:ea typeface="+mn-ea"/>
          <a:cs typeface="+mn-cs"/>
        </a:defRPr>
      </a:lvl3pPr>
      <a:lvl4pPr marL="1009789" algn="l" defTabSz="673194" rtl="0" eaLnBrk="1" latinLnBrk="0" hangingPunct="1">
        <a:defRPr sz="1300" kern="1200">
          <a:solidFill>
            <a:schemeClr val="tx1"/>
          </a:solidFill>
          <a:latin typeface="+mn-lt"/>
          <a:ea typeface="+mn-ea"/>
          <a:cs typeface="+mn-cs"/>
        </a:defRPr>
      </a:lvl4pPr>
      <a:lvl5pPr marL="1346384" algn="l" defTabSz="673194" rtl="0" eaLnBrk="1" latinLnBrk="0" hangingPunct="1">
        <a:defRPr sz="1300" kern="1200">
          <a:solidFill>
            <a:schemeClr val="tx1"/>
          </a:solidFill>
          <a:latin typeface="+mn-lt"/>
          <a:ea typeface="+mn-ea"/>
          <a:cs typeface="+mn-cs"/>
        </a:defRPr>
      </a:lvl5pPr>
      <a:lvl6pPr marL="1682979" algn="l" defTabSz="673194" rtl="0" eaLnBrk="1" latinLnBrk="0" hangingPunct="1">
        <a:defRPr sz="1300" kern="1200">
          <a:solidFill>
            <a:schemeClr val="tx1"/>
          </a:solidFill>
          <a:latin typeface="+mn-lt"/>
          <a:ea typeface="+mn-ea"/>
          <a:cs typeface="+mn-cs"/>
        </a:defRPr>
      </a:lvl6pPr>
      <a:lvl7pPr marL="2019583" algn="l" defTabSz="673194" rtl="0" eaLnBrk="1" latinLnBrk="0" hangingPunct="1">
        <a:defRPr sz="1300" kern="1200">
          <a:solidFill>
            <a:schemeClr val="tx1"/>
          </a:solidFill>
          <a:latin typeface="+mn-lt"/>
          <a:ea typeface="+mn-ea"/>
          <a:cs typeface="+mn-cs"/>
        </a:defRPr>
      </a:lvl7pPr>
      <a:lvl8pPr marL="2356169" algn="l" defTabSz="673194" rtl="0" eaLnBrk="1" latinLnBrk="0" hangingPunct="1">
        <a:defRPr sz="1300" kern="1200">
          <a:solidFill>
            <a:schemeClr val="tx1"/>
          </a:solidFill>
          <a:latin typeface="+mn-lt"/>
          <a:ea typeface="+mn-ea"/>
          <a:cs typeface="+mn-cs"/>
        </a:defRPr>
      </a:lvl8pPr>
      <a:lvl9pPr marL="2692778" algn="l" defTabSz="673194" rtl="0" eaLnBrk="1" latinLnBrk="0" hangingPunct="1">
        <a:defRPr sz="13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59"/>
            <a:ext cx="7886700" cy="1325563"/>
          </a:xfrm>
          <a:prstGeom prst="rect">
            <a:avLst/>
          </a:prstGeom>
        </p:spPr>
        <p:txBody>
          <a:bodyPr vert="horz" lIns="81753" tIns="40875" rIns="81753" bIns="40875"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628650" y="1825625"/>
            <a:ext cx="7886700" cy="4351338"/>
          </a:xfrm>
          <a:prstGeom prst="rect">
            <a:avLst/>
          </a:prstGeom>
        </p:spPr>
        <p:txBody>
          <a:bodyPr vert="horz" lIns="81753" tIns="40875" rIns="81753" bIns="40875"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628650" y="6356350"/>
            <a:ext cx="2057400" cy="365125"/>
          </a:xfrm>
          <a:prstGeom prst="rect">
            <a:avLst/>
          </a:prstGeom>
        </p:spPr>
        <p:txBody>
          <a:bodyPr vert="horz" lIns="81753" tIns="40875" rIns="81753" bIns="40875" rtlCol="0" anchor="ctr"/>
          <a:lstStyle>
            <a:lvl1pPr algn="l">
              <a:defRPr sz="900">
                <a:solidFill>
                  <a:schemeClr val="tx1">
                    <a:tint val="75000"/>
                  </a:schemeClr>
                </a:solidFill>
              </a:defRPr>
            </a:lvl1pPr>
          </a:lstStyle>
          <a:p>
            <a:pPr defTabSz="817418"/>
            <a:fld id="{1D8BD707-D9CF-40AE-B4C6-C98DA3205C09}" type="datetimeFigureOut">
              <a:rPr lang="en-US" smtClean="0">
                <a:solidFill>
                  <a:prstClr val="black">
                    <a:tint val="75000"/>
                  </a:prstClr>
                </a:solidFill>
              </a:rPr>
              <a:pPr defTabSz="817418"/>
              <a:t>7/20/2024</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81753" tIns="40875" rIns="81753" bIns="40875" rtlCol="0" anchor="ctr"/>
          <a:lstStyle>
            <a:lvl1pPr algn="ctr">
              <a:defRPr sz="900">
                <a:solidFill>
                  <a:schemeClr val="tx1">
                    <a:tint val="75000"/>
                  </a:schemeClr>
                </a:solidFill>
              </a:defRPr>
            </a:lvl1pPr>
          </a:lstStyle>
          <a:p>
            <a:pPr defTabSz="817418"/>
            <a:endParaRPr lang="en-IN">
              <a:solidFill>
                <a:prstClr val="black">
                  <a:tint val="75000"/>
                </a:prstClr>
              </a:solidFill>
            </a:endParaRPr>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81753" tIns="40875" rIns="81753" bIns="40875" rtlCol="0" anchor="ctr"/>
          <a:lstStyle>
            <a:lvl1pPr algn="r">
              <a:defRPr sz="900">
                <a:solidFill>
                  <a:schemeClr val="tx1">
                    <a:tint val="75000"/>
                  </a:schemeClr>
                </a:solidFill>
              </a:defRPr>
            </a:lvl1pPr>
          </a:lstStyle>
          <a:p>
            <a:pPr defTabSz="817418"/>
            <a:fld id="{B6F15528-21DE-4FAA-801E-634DDDAF4B2B}" type="slidenum">
              <a:rPr lang="en-IN" smtClean="0">
                <a:solidFill>
                  <a:prstClr val="black">
                    <a:tint val="75000"/>
                  </a:prstClr>
                </a:solidFill>
              </a:rPr>
              <a:pPr defTabSz="817418"/>
              <a:t>‹#›</a:t>
            </a:fld>
            <a:endParaRPr lang="en-IN">
              <a:solidFill>
                <a:prstClr val="black">
                  <a:tint val="75000"/>
                </a:prstClr>
              </a:solidFill>
            </a:endParaRPr>
          </a:p>
        </p:txBody>
      </p:sp>
    </p:spTree>
    <p:extLst>
      <p:ext uri="{BB962C8B-B14F-4D97-AF65-F5344CB8AC3E}">
        <p14:creationId xmlns:p14="http://schemas.microsoft.com/office/powerpoint/2010/main" val="3714113111"/>
      </p:ext>
    </p:extLst>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674375"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68592" indent="-168592" algn="l" defTabSz="674375" rtl="0" eaLnBrk="1" latinLnBrk="0" hangingPunct="1">
        <a:lnSpc>
          <a:spcPct val="90000"/>
        </a:lnSpc>
        <a:spcBef>
          <a:spcPts val="740"/>
        </a:spcBef>
        <a:buFont typeface="Arial" panose="020B0604020202020204" pitchFamily="34" charset="0"/>
        <a:buChar char="•"/>
        <a:defRPr sz="2100" kern="1200">
          <a:solidFill>
            <a:schemeClr val="tx1"/>
          </a:solidFill>
          <a:latin typeface="+mn-lt"/>
          <a:ea typeface="+mn-ea"/>
          <a:cs typeface="+mn-cs"/>
        </a:defRPr>
      </a:lvl1pPr>
      <a:lvl2pPr marL="505780" indent="-168592" algn="l" defTabSz="674375" rtl="0" eaLnBrk="1" latinLnBrk="0" hangingPunct="1">
        <a:lnSpc>
          <a:spcPct val="90000"/>
        </a:lnSpc>
        <a:spcBef>
          <a:spcPts val="371"/>
        </a:spcBef>
        <a:buFont typeface="Arial" panose="020B0604020202020204" pitchFamily="34" charset="0"/>
        <a:buChar char="•"/>
        <a:defRPr sz="1800" kern="1200">
          <a:solidFill>
            <a:schemeClr val="tx1"/>
          </a:solidFill>
          <a:latin typeface="+mn-lt"/>
          <a:ea typeface="+mn-ea"/>
          <a:cs typeface="+mn-cs"/>
        </a:defRPr>
      </a:lvl2pPr>
      <a:lvl3pPr marL="842969" indent="-168592" algn="l" defTabSz="674375" rtl="0" eaLnBrk="1" latinLnBrk="0" hangingPunct="1">
        <a:lnSpc>
          <a:spcPct val="90000"/>
        </a:lnSpc>
        <a:spcBef>
          <a:spcPts val="371"/>
        </a:spcBef>
        <a:buFont typeface="Arial" panose="020B0604020202020204" pitchFamily="34" charset="0"/>
        <a:buChar char="•"/>
        <a:defRPr sz="1500" kern="1200">
          <a:solidFill>
            <a:schemeClr val="tx1"/>
          </a:solidFill>
          <a:latin typeface="+mn-lt"/>
          <a:ea typeface="+mn-ea"/>
          <a:cs typeface="+mn-cs"/>
        </a:defRPr>
      </a:lvl3pPr>
      <a:lvl4pPr marL="1180153" indent="-168592" algn="l" defTabSz="674375" rtl="0" eaLnBrk="1" latinLnBrk="0" hangingPunct="1">
        <a:lnSpc>
          <a:spcPct val="90000"/>
        </a:lnSpc>
        <a:spcBef>
          <a:spcPts val="371"/>
        </a:spcBef>
        <a:buFont typeface="Arial" panose="020B0604020202020204" pitchFamily="34" charset="0"/>
        <a:buChar char="•"/>
        <a:defRPr sz="1300" kern="1200">
          <a:solidFill>
            <a:schemeClr val="tx1"/>
          </a:solidFill>
          <a:latin typeface="+mn-lt"/>
          <a:ea typeface="+mn-ea"/>
          <a:cs typeface="+mn-cs"/>
        </a:defRPr>
      </a:lvl4pPr>
      <a:lvl5pPr marL="1517341" indent="-168592" algn="l" defTabSz="674375" rtl="0" eaLnBrk="1" latinLnBrk="0" hangingPunct="1">
        <a:lnSpc>
          <a:spcPct val="90000"/>
        </a:lnSpc>
        <a:spcBef>
          <a:spcPts val="371"/>
        </a:spcBef>
        <a:buFont typeface="Arial" panose="020B0604020202020204" pitchFamily="34" charset="0"/>
        <a:buChar char="•"/>
        <a:defRPr sz="1300" kern="1200">
          <a:solidFill>
            <a:schemeClr val="tx1"/>
          </a:solidFill>
          <a:latin typeface="+mn-lt"/>
          <a:ea typeface="+mn-ea"/>
          <a:cs typeface="+mn-cs"/>
        </a:defRPr>
      </a:lvl5pPr>
      <a:lvl6pPr marL="1854526" indent="-168592" algn="l" defTabSz="674375" rtl="0" eaLnBrk="1" latinLnBrk="0" hangingPunct="1">
        <a:lnSpc>
          <a:spcPct val="90000"/>
        </a:lnSpc>
        <a:spcBef>
          <a:spcPts val="371"/>
        </a:spcBef>
        <a:buFont typeface="Arial" panose="020B0604020202020204" pitchFamily="34" charset="0"/>
        <a:buChar char="•"/>
        <a:defRPr sz="1300" kern="1200">
          <a:solidFill>
            <a:schemeClr val="tx1"/>
          </a:solidFill>
          <a:latin typeface="+mn-lt"/>
          <a:ea typeface="+mn-ea"/>
          <a:cs typeface="+mn-cs"/>
        </a:defRPr>
      </a:lvl6pPr>
      <a:lvl7pPr marL="2191714" indent="-168592" algn="l" defTabSz="674375" rtl="0" eaLnBrk="1" latinLnBrk="0" hangingPunct="1">
        <a:lnSpc>
          <a:spcPct val="90000"/>
        </a:lnSpc>
        <a:spcBef>
          <a:spcPts val="371"/>
        </a:spcBef>
        <a:buFont typeface="Arial" panose="020B0604020202020204" pitchFamily="34" charset="0"/>
        <a:buChar char="•"/>
        <a:defRPr sz="1300" kern="1200">
          <a:solidFill>
            <a:schemeClr val="tx1"/>
          </a:solidFill>
          <a:latin typeface="+mn-lt"/>
          <a:ea typeface="+mn-ea"/>
          <a:cs typeface="+mn-cs"/>
        </a:defRPr>
      </a:lvl7pPr>
      <a:lvl8pPr marL="2528897" indent="-168592" algn="l" defTabSz="674375" rtl="0" eaLnBrk="1" latinLnBrk="0" hangingPunct="1">
        <a:lnSpc>
          <a:spcPct val="90000"/>
        </a:lnSpc>
        <a:spcBef>
          <a:spcPts val="371"/>
        </a:spcBef>
        <a:buFont typeface="Arial" panose="020B0604020202020204" pitchFamily="34" charset="0"/>
        <a:buChar char="•"/>
        <a:defRPr sz="1300" kern="1200">
          <a:solidFill>
            <a:schemeClr val="tx1"/>
          </a:solidFill>
          <a:latin typeface="+mn-lt"/>
          <a:ea typeface="+mn-ea"/>
          <a:cs typeface="+mn-cs"/>
        </a:defRPr>
      </a:lvl8pPr>
      <a:lvl9pPr marL="2866090" indent="-168592" algn="l" defTabSz="674375" rtl="0" eaLnBrk="1" latinLnBrk="0" hangingPunct="1">
        <a:lnSpc>
          <a:spcPct val="90000"/>
        </a:lnSpc>
        <a:spcBef>
          <a:spcPts val="371"/>
        </a:spcBef>
        <a:buFont typeface="Arial" panose="020B0604020202020204" pitchFamily="34" charset="0"/>
        <a:buChar char="•"/>
        <a:defRPr sz="1300" kern="1200">
          <a:solidFill>
            <a:schemeClr val="tx1"/>
          </a:solidFill>
          <a:latin typeface="+mn-lt"/>
          <a:ea typeface="+mn-ea"/>
          <a:cs typeface="+mn-cs"/>
        </a:defRPr>
      </a:lvl9pPr>
    </p:bodyStyle>
    <p:otherStyle>
      <a:defPPr>
        <a:defRPr lang="en-US"/>
      </a:defPPr>
      <a:lvl1pPr marL="0" algn="l" defTabSz="674375" rtl="0" eaLnBrk="1" latinLnBrk="0" hangingPunct="1">
        <a:defRPr sz="1300" kern="1200">
          <a:solidFill>
            <a:schemeClr val="tx1"/>
          </a:solidFill>
          <a:latin typeface="+mn-lt"/>
          <a:ea typeface="+mn-ea"/>
          <a:cs typeface="+mn-cs"/>
        </a:defRPr>
      </a:lvl1pPr>
      <a:lvl2pPr marL="337186" algn="l" defTabSz="674375" rtl="0" eaLnBrk="1" latinLnBrk="0" hangingPunct="1">
        <a:defRPr sz="1300" kern="1200">
          <a:solidFill>
            <a:schemeClr val="tx1"/>
          </a:solidFill>
          <a:latin typeface="+mn-lt"/>
          <a:ea typeface="+mn-ea"/>
          <a:cs typeface="+mn-cs"/>
        </a:defRPr>
      </a:lvl2pPr>
      <a:lvl3pPr marL="674375" algn="l" defTabSz="674375" rtl="0" eaLnBrk="1" latinLnBrk="0" hangingPunct="1">
        <a:defRPr sz="1300" kern="1200">
          <a:solidFill>
            <a:schemeClr val="tx1"/>
          </a:solidFill>
          <a:latin typeface="+mn-lt"/>
          <a:ea typeface="+mn-ea"/>
          <a:cs typeface="+mn-cs"/>
        </a:defRPr>
      </a:lvl3pPr>
      <a:lvl4pPr marL="1011561" algn="l" defTabSz="674375" rtl="0" eaLnBrk="1" latinLnBrk="0" hangingPunct="1">
        <a:defRPr sz="1300" kern="1200">
          <a:solidFill>
            <a:schemeClr val="tx1"/>
          </a:solidFill>
          <a:latin typeface="+mn-lt"/>
          <a:ea typeface="+mn-ea"/>
          <a:cs typeface="+mn-cs"/>
        </a:defRPr>
      </a:lvl4pPr>
      <a:lvl5pPr marL="1348746" algn="l" defTabSz="674375" rtl="0" eaLnBrk="1" latinLnBrk="0" hangingPunct="1">
        <a:defRPr sz="1300" kern="1200">
          <a:solidFill>
            <a:schemeClr val="tx1"/>
          </a:solidFill>
          <a:latin typeface="+mn-lt"/>
          <a:ea typeface="+mn-ea"/>
          <a:cs typeface="+mn-cs"/>
        </a:defRPr>
      </a:lvl5pPr>
      <a:lvl6pPr marL="1685934" algn="l" defTabSz="674375" rtl="0" eaLnBrk="1" latinLnBrk="0" hangingPunct="1">
        <a:defRPr sz="1300" kern="1200">
          <a:solidFill>
            <a:schemeClr val="tx1"/>
          </a:solidFill>
          <a:latin typeface="+mn-lt"/>
          <a:ea typeface="+mn-ea"/>
          <a:cs typeface="+mn-cs"/>
        </a:defRPr>
      </a:lvl6pPr>
      <a:lvl7pPr marL="2023125" algn="l" defTabSz="674375" rtl="0" eaLnBrk="1" latinLnBrk="0" hangingPunct="1">
        <a:defRPr sz="1300" kern="1200">
          <a:solidFill>
            <a:schemeClr val="tx1"/>
          </a:solidFill>
          <a:latin typeface="+mn-lt"/>
          <a:ea typeface="+mn-ea"/>
          <a:cs typeface="+mn-cs"/>
        </a:defRPr>
      </a:lvl7pPr>
      <a:lvl8pPr marL="2360306" algn="l" defTabSz="674375" rtl="0" eaLnBrk="1" latinLnBrk="0" hangingPunct="1">
        <a:defRPr sz="1300" kern="1200">
          <a:solidFill>
            <a:schemeClr val="tx1"/>
          </a:solidFill>
          <a:latin typeface="+mn-lt"/>
          <a:ea typeface="+mn-ea"/>
          <a:cs typeface="+mn-cs"/>
        </a:defRPr>
      </a:lvl8pPr>
      <a:lvl9pPr marL="2697503" algn="l" defTabSz="674375" rtl="0" eaLnBrk="1" latinLnBrk="0" hangingPunct="1">
        <a:defRPr sz="13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43"/>
            <a:ext cx="7886700" cy="1325563"/>
          </a:xfrm>
          <a:prstGeom prst="rect">
            <a:avLst/>
          </a:prstGeom>
        </p:spPr>
        <p:txBody>
          <a:bodyPr vert="horz" lIns="81902" tIns="40950" rIns="81902" bIns="4095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628650" y="1825625"/>
            <a:ext cx="7886700" cy="4351338"/>
          </a:xfrm>
          <a:prstGeom prst="rect">
            <a:avLst/>
          </a:prstGeom>
        </p:spPr>
        <p:txBody>
          <a:bodyPr vert="horz" lIns="81902" tIns="40950" rIns="81902" bIns="4095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628650" y="6356350"/>
            <a:ext cx="2057400" cy="365125"/>
          </a:xfrm>
          <a:prstGeom prst="rect">
            <a:avLst/>
          </a:prstGeom>
        </p:spPr>
        <p:txBody>
          <a:bodyPr vert="horz" lIns="81902" tIns="40950" rIns="81902" bIns="40950" rtlCol="0" anchor="ctr"/>
          <a:lstStyle>
            <a:lvl1pPr algn="l">
              <a:defRPr sz="900">
                <a:solidFill>
                  <a:schemeClr val="tx1">
                    <a:tint val="75000"/>
                  </a:schemeClr>
                </a:solidFill>
              </a:defRPr>
            </a:lvl1pPr>
          </a:lstStyle>
          <a:p>
            <a:pPr defTabSz="818951"/>
            <a:fld id="{1D8BD707-D9CF-40AE-B4C6-C98DA3205C09}" type="datetimeFigureOut">
              <a:rPr lang="en-US" smtClean="0">
                <a:solidFill>
                  <a:prstClr val="black">
                    <a:tint val="75000"/>
                  </a:prstClr>
                </a:solidFill>
              </a:rPr>
              <a:pPr defTabSz="818951"/>
              <a:t>7/20/2024</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81902" tIns="40950" rIns="81902" bIns="40950" rtlCol="0" anchor="ctr"/>
          <a:lstStyle>
            <a:lvl1pPr algn="ctr">
              <a:defRPr sz="900">
                <a:solidFill>
                  <a:schemeClr val="tx1">
                    <a:tint val="75000"/>
                  </a:schemeClr>
                </a:solidFill>
              </a:defRPr>
            </a:lvl1pPr>
          </a:lstStyle>
          <a:p>
            <a:pPr defTabSz="818951"/>
            <a:endParaRPr lang="en-IN">
              <a:solidFill>
                <a:prstClr val="black">
                  <a:tint val="75000"/>
                </a:prstClr>
              </a:solidFill>
            </a:endParaRPr>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81902" tIns="40950" rIns="81902" bIns="40950" rtlCol="0" anchor="ctr"/>
          <a:lstStyle>
            <a:lvl1pPr algn="r">
              <a:defRPr sz="900">
                <a:solidFill>
                  <a:schemeClr val="tx1">
                    <a:tint val="75000"/>
                  </a:schemeClr>
                </a:solidFill>
              </a:defRPr>
            </a:lvl1pPr>
          </a:lstStyle>
          <a:p>
            <a:pPr defTabSz="818951"/>
            <a:fld id="{B6F15528-21DE-4FAA-801E-634DDDAF4B2B}" type="slidenum">
              <a:rPr lang="en-IN" smtClean="0">
                <a:solidFill>
                  <a:prstClr val="black">
                    <a:tint val="75000"/>
                  </a:prstClr>
                </a:solidFill>
              </a:rPr>
              <a:pPr defTabSz="818951"/>
              <a:t>‹#›</a:t>
            </a:fld>
            <a:endParaRPr lang="en-IN">
              <a:solidFill>
                <a:prstClr val="black">
                  <a:tint val="75000"/>
                </a:prstClr>
              </a:solidFill>
            </a:endParaRPr>
          </a:p>
        </p:txBody>
      </p:sp>
    </p:spTree>
    <p:extLst>
      <p:ext uri="{BB962C8B-B14F-4D97-AF65-F5344CB8AC3E}">
        <p14:creationId xmlns:p14="http://schemas.microsoft.com/office/powerpoint/2010/main" val="2900154122"/>
      </p:ext>
    </p:extLst>
  </p:cSld>
  <p:clrMap bg1="lt1" tx1="dk1" bg2="lt2" tx2="dk2" accent1="accent1" accent2="accent2" accent3="accent3" accent4="accent4" accent5="accent5" accent6="accent6" hlink="hlink" folHlink="folHlink"/>
  <p:sldLayoutIdLst>
    <p:sldLayoutId id="2147484045" r:id="rId1"/>
    <p:sldLayoutId id="2147484046" r:id="rId2"/>
    <p:sldLayoutId id="2147484047" r:id="rId3"/>
    <p:sldLayoutId id="2147484048" r:id="rId4"/>
    <p:sldLayoutId id="2147484049" r:id="rId5"/>
    <p:sldLayoutId id="2147484050" r:id="rId6"/>
    <p:sldLayoutId id="2147484051" r:id="rId7"/>
    <p:sldLayoutId id="2147484052" r:id="rId8"/>
    <p:sldLayoutId id="2147484053" r:id="rId9"/>
    <p:sldLayoutId id="2147484054" r:id="rId10"/>
    <p:sldLayoutId id="214748405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675638"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68909" indent="-168909" algn="l" defTabSz="675638" rtl="0" eaLnBrk="1" latinLnBrk="0" hangingPunct="1">
        <a:lnSpc>
          <a:spcPct val="90000"/>
        </a:lnSpc>
        <a:spcBef>
          <a:spcPts val="740"/>
        </a:spcBef>
        <a:buFont typeface="Arial" panose="020B0604020202020204" pitchFamily="34" charset="0"/>
        <a:buChar char="•"/>
        <a:defRPr sz="2100" kern="1200">
          <a:solidFill>
            <a:schemeClr val="tx1"/>
          </a:solidFill>
          <a:latin typeface="+mn-lt"/>
          <a:ea typeface="+mn-ea"/>
          <a:cs typeface="+mn-cs"/>
        </a:defRPr>
      </a:lvl1pPr>
      <a:lvl2pPr marL="506726" indent="-168909" algn="l" defTabSz="675638" rtl="0" eaLnBrk="1" latinLnBrk="0" hangingPunct="1">
        <a:lnSpc>
          <a:spcPct val="90000"/>
        </a:lnSpc>
        <a:spcBef>
          <a:spcPts val="371"/>
        </a:spcBef>
        <a:buFont typeface="Arial" panose="020B0604020202020204" pitchFamily="34" charset="0"/>
        <a:buChar char="•"/>
        <a:defRPr sz="1800" kern="1200">
          <a:solidFill>
            <a:schemeClr val="tx1"/>
          </a:solidFill>
          <a:latin typeface="+mn-lt"/>
          <a:ea typeface="+mn-ea"/>
          <a:cs typeface="+mn-cs"/>
        </a:defRPr>
      </a:lvl2pPr>
      <a:lvl3pPr marL="844545" indent="-168909" algn="l" defTabSz="675638" rtl="0" eaLnBrk="1" latinLnBrk="0" hangingPunct="1">
        <a:lnSpc>
          <a:spcPct val="90000"/>
        </a:lnSpc>
        <a:spcBef>
          <a:spcPts val="371"/>
        </a:spcBef>
        <a:buFont typeface="Arial" panose="020B0604020202020204" pitchFamily="34" charset="0"/>
        <a:buChar char="•"/>
        <a:defRPr sz="1500" kern="1200">
          <a:solidFill>
            <a:schemeClr val="tx1"/>
          </a:solidFill>
          <a:latin typeface="+mn-lt"/>
          <a:ea typeface="+mn-ea"/>
          <a:cs typeface="+mn-cs"/>
        </a:defRPr>
      </a:lvl3pPr>
      <a:lvl4pPr marL="1182362" indent="-168909" algn="l" defTabSz="675638" rtl="0" eaLnBrk="1" latinLnBrk="0" hangingPunct="1">
        <a:lnSpc>
          <a:spcPct val="90000"/>
        </a:lnSpc>
        <a:spcBef>
          <a:spcPts val="371"/>
        </a:spcBef>
        <a:buFont typeface="Arial" panose="020B0604020202020204" pitchFamily="34" charset="0"/>
        <a:buChar char="•"/>
        <a:defRPr sz="1300" kern="1200">
          <a:solidFill>
            <a:schemeClr val="tx1"/>
          </a:solidFill>
          <a:latin typeface="+mn-lt"/>
          <a:ea typeface="+mn-ea"/>
          <a:cs typeface="+mn-cs"/>
        </a:defRPr>
      </a:lvl4pPr>
      <a:lvl5pPr marL="1520182" indent="-168909" algn="l" defTabSz="675638" rtl="0" eaLnBrk="1" latinLnBrk="0" hangingPunct="1">
        <a:lnSpc>
          <a:spcPct val="90000"/>
        </a:lnSpc>
        <a:spcBef>
          <a:spcPts val="371"/>
        </a:spcBef>
        <a:buFont typeface="Arial" panose="020B0604020202020204" pitchFamily="34" charset="0"/>
        <a:buChar char="•"/>
        <a:defRPr sz="1300" kern="1200">
          <a:solidFill>
            <a:schemeClr val="tx1"/>
          </a:solidFill>
          <a:latin typeface="+mn-lt"/>
          <a:ea typeface="+mn-ea"/>
          <a:cs typeface="+mn-cs"/>
        </a:defRPr>
      </a:lvl5pPr>
      <a:lvl6pPr marL="1857999" indent="-168909" algn="l" defTabSz="675638" rtl="0" eaLnBrk="1" latinLnBrk="0" hangingPunct="1">
        <a:lnSpc>
          <a:spcPct val="90000"/>
        </a:lnSpc>
        <a:spcBef>
          <a:spcPts val="371"/>
        </a:spcBef>
        <a:buFont typeface="Arial" panose="020B0604020202020204" pitchFamily="34" charset="0"/>
        <a:buChar char="•"/>
        <a:defRPr sz="1300" kern="1200">
          <a:solidFill>
            <a:schemeClr val="tx1"/>
          </a:solidFill>
          <a:latin typeface="+mn-lt"/>
          <a:ea typeface="+mn-ea"/>
          <a:cs typeface="+mn-cs"/>
        </a:defRPr>
      </a:lvl6pPr>
      <a:lvl7pPr marL="2195818" indent="-168909" algn="l" defTabSz="675638" rtl="0" eaLnBrk="1" latinLnBrk="0" hangingPunct="1">
        <a:lnSpc>
          <a:spcPct val="90000"/>
        </a:lnSpc>
        <a:spcBef>
          <a:spcPts val="371"/>
        </a:spcBef>
        <a:buFont typeface="Arial" panose="020B0604020202020204" pitchFamily="34" charset="0"/>
        <a:buChar char="•"/>
        <a:defRPr sz="1300" kern="1200">
          <a:solidFill>
            <a:schemeClr val="tx1"/>
          </a:solidFill>
          <a:latin typeface="+mn-lt"/>
          <a:ea typeface="+mn-ea"/>
          <a:cs typeface="+mn-cs"/>
        </a:defRPr>
      </a:lvl7pPr>
      <a:lvl8pPr marL="2533632" indent="-168909" algn="l" defTabSz="675638" rtl="0" eaLnBrk="1" latinLnBrk="0" hangingPunct="1">
        <a:lnSpc>
          <a:spcPct val="90000"/>
        </a:lnSpc>
        <a:spcBef>
          <a:spcPts val="371"/>
        </a:spcBef>
        <a:buFont typeface="Arial" panose="020B0604020202020204" pitchFamily="34" charset="0"/>
        <a:buChar char="•"/>
        <a:defRPr sz="1300" kern="1200">
          <a:solidFill>
            <a:schemeClr val="tx1"/>
          </a:solidFill>
          <a:latin typeface="+mn-lt"/>
          <a:ea typeface="+mn-ea"/>
          <a:cs typeface="+mn-cs"/>
        </a:defRPr>
      </a:lvl8pPr>
      <a:lvl9pPr marL="2871456" indent="-168909" algn="l" defTabSz="675638" rtl="0" eaLnBrk="1" latinLnBrk="0" hangingPunct="1">
        <a:lnSpc>
          <a:spcPct val="90000"/>
        </a:lnSpc>
        <a:spcBef>
          <a:spcPts val="371"/>
        </a:spcBef>
        <a:buFont typeface="Arial" panose="020B0604020202020204" pitchFamily="34" charset="0"/>
        <a:buChar char="•"/>
        <a:defRPr sz="1300" kern="1200">
          <a:solidFill>
            <a:schemeClr val="tx1"/>
          </a:solidFill>
          <a:latin typeface="+mn-lt"/>
          <a:ea typeface="+mn-ea"/>
          <a:cs typeface="+mn-cs"/>
        </a:defRPr>
      </a:lvl9pPr>
    </p:bodyStyle>
    <p:otherStyle>
      <a:defPPr>
        <a:defRPr lang="en-US"/>
      </a:defPPr>
      <a:lvl1pPr marL="0" algn="l" defTabSz="675638" rtl="0" eaLnBrk="1" latinLnBrk="0" hangingPunct="1">
        <a:defRPr sz="1300" kern="1200">
          <a:solidFill>
            <a:schemeClr val="tx1"/>
          </a:solidFill>
          <a:latin typeface="+mn-lt"/>
          <a:ea typeface="+mn-ea"/>
          <a:cs typeface="+mn-cs"/>
        </a:defRPr>
      </a:lvl1pPr>
      <a:lvl2pPr marL="337818" algn="l" defTabSz="675638" rtl="0" eaLnBrk="1" latinLnBrk="0" hangingPunct="1">
        <a:defRPr sz="1300" kern="1200">
          <a:solidFill>
            <a:schemeClr val="tx1"/>
          </a:solidFill>
          <a:latin typeface="+mn-lt"/>
          <a:ea typeface="+mn-ea"/>
          <a:cs typeface="+mn-cs"/>
        </a:defRPr>
      </a:lvl2pPr>
      <a:lvl3pPr marL="675638" algn="l" defTabSz="675638" rtl="0" eaLnBrk="1" latinLnBrk="0" hangingPunct="1">
        <a:defRPr sz="1300" kern="1200">
          <a:solidFill>
            <a:schemeClr val="tx1"/>
          </a:solidFill>
          <a:latin typeface="+mn-lt"/>
          <a:ea typeface="+mn-ea"/>
          <a:cs typeface="+mn-cs"/>
        </a:defRPr>
      </a:lvl3pPr>
      <a:lvl4pPr marL="1013454" algn="l" defTabSz="675638" rtl="0" eaLnBrk="1" latinLnBrk="0" hangingPunct="1">
        <a:defRPr sz="1300" kern="1200">
          <a:solidFill>
            <a:schemeClr val="tx1"/>
          </a:solidFill>
          <a:latin typeface="+mn-lt"/>
          <a:ea typeface="+mn-ea"/>
          <a:cs typeface="+mn-cs"/>
        </a:defRPr>
      </a:lvl4pPr>
      <a:lvl5pPr marL="1351274" algn="l" defTabSz="675638" rtl="0" eaLnBrk="1" latinLnBrk="0" hangingPunct="1">
        <a:defRPr sz="1300" kern="1200">
          <a:solidFill>
            <a:schemeClr val="tx1"/>
          </a:solidFill>
          <a:latin typeface="+mn-lt"/>
          <a:ea typeface="+mn-ea"/>
          <a:cs typeface="+mn-cs"/>
        </a:defRPr>
      </a:lvl5pPr>
      <a:lvl6pPr marL="1689091" algn="l" defTabSz="675638" rtl="0" eaLnBrk="1" latinLnBrk="0" hangingPunct="1">
        <a:defRPr sz="1300" kern="1200">
          <a:solidFill>
            <a:schemeClr val="tx1"/>
          </a:solidFill>
          <a:latin typeface="+mn-lt"/>
          <a:ea typeface="+mn-ea"/>
          <a:cs typeface="+mn-cs"/>
        </a:defRPr>
      </a:lvl6pPr>
      <a:lvl7pPr marL="2026910" algn="l" defTabSz="675638" rtl="0" eaLnBrk="1" latinLnBrk="0" hangingPunct="1">
        <a:defRPr sz="1300" kern="1200">
          <a:solidFill>
            <a:schemeClr val="tx1"/>
          </a:solidFill>
          <a:latin typeface="+mn-lt"/>
          <a:ea typeface="+mn-ea"/>
          <a:cs typeface="+mn-cs"/>
        </a:defRPr>
      </a:lvl7pPr>
      <a:lvl8pPr marL="2364725" algn="l" defTabSz="675638" rtl="0" eaLnBrk="1" latinLnBrk="0" hangingPunct="1">
        <a:defRPr sz="1300" kern="1200">
          <a:solidFill>
            <a:schemeClr val="tx1"/>
          </a:solidFill>
          <a:latin typeface="+mn-lt"/>
          <a:ea typeface="+mn-ea"/>
          <a:cs typeface="+mn-cs"/>
        </a:defRPr>
      </a:lvl8pPr>
      <a:lvl9pPr marL="2702547" algn="l" defTabSz="675638" rtl="0" eaLnBrk="1" latinLnBrk="0" hangingPunct="1">
        <a:defRPr sz="13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82058" tIns="41029" rIns="82058" bIns="41029"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628650" y="1825625"/>
            <a:ext cx="7886700" cy="4351338"/>
          </a:xfrm>
          <a:prstGeom prst="rect">
            <a:avLst/>
          </a:prstGeom>
        </p:spPr>
        <p:txBody>
          <a:bodyPr vert="horz" lIns="82058" tIns="41029" rIns="82058" bIns="4102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628650" y="6356350"/>
            <a:ext cx="2057400" cy="365125"/>
          </a:xfrm>
          <a:prstGeom prst="rect">
            <a:avLst/>
          </a:prstGeom>
        </p:spPr>
        <p:txBody>
          <a:bodyPr vert="horz" lIns="82058" tIns="41029" rIns="82058" bIns="41029" rtlCol="0" anchor="ctr"/>
          <a:lstStyle>
            <a:lvl1pPr algn="l">
              <a:defRPr sz="900">
                <a:solidFill>
                  <a:schemeClr val="tx1">
                    <a:tint val="75000"/>
                  </a:schemeClr>
                </a:solidFill>
              </a:defRPr>
            </a:lvl1pPr>
          </a:lstStyle>
          <a:p>
            <a:pPr defTabSz="820583"/>
            <a:fld id="{1D8BD707-D9CF-40AE-B4C6-C98DA3205C09}" type="datetimeFigureOut">
              <a:rPr lang="en-US" smtClean="0">
                <a:solidFill>
                  <a:prstClr val="black">
                    <a:tint val="75000"/>
                  </a:prstClr>
                </a:solidFill>
              </a:rPr>
              <a:pPr defTabSz="820583"/>
              <a:t>7/20/2024</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82058" tIns="41029" rIns="82058" bIns="41029" rtlCol="0" anchor="ctr"/>
          <a:lstStyle>
            <a:lvl1pPr algn="ctr">
              <a:defRPr sz="900">
                <a:solidFill>
                  <a:schemeClr val="tx1">
                    <a:tint val="75000"/>
                  </a:schemeClr>
                </a:solidFill>
              </a:defRPr>
            </a:lvl1pPr>
          </a:lstStyle>
          <a:p>
            <a:pPr defTabSz="820583"/>
            <a:endParaRPr lang="en-IN">
              <a:solidFill>
                <a:prstClr val="black">
                  <a:tint val="75000"/>
                </a:prstClr>
              </a:solidFill>
            </a:endParaRPr>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82058" tIns="41029" rIns="82058" bIns="41029" rtlCol="0" anchor="ctr"/>
          <a:lstStyle>
            <a:lvl1pPr algn="r">
              <a:defRPr sz="900">
                <a:solidFill>
                  <a:schemeClr val="tx1">
                    <a:tint val="75000"/>
                  </a:schemeClr>
                </a:solidFill>
              </a:defRPr>
            </a:lvl1pPr>
          </a:lstStyle>
          <a:p>
            <a:pPr defTabSz="820583"/>
            <a:fld id="{B6F15528-21DE-4FAA-801E-634DDDAF4B2B}" type="slidenum">
              <a:rPr lang="en-IN" smtClean="0">
                <a:solidFill>
                  <a:prstClr val="black">
                    <a:tint val="75000"/>
                  </a:prstClr>
                </a:solidFill>
              </a:rPr>
              <a:pPr defTabSz="820583"/>
              <a:t>‹#›</a:t>
            </a:fld>
            <a:endParaRPr lang="en-IN">
              <a:solidFill>
                <a:prstClr val="black">
                  <a:tint val="75000"/>
                </a:prstClr>
              </a:solidFill>
            </a:endParaRPr>
          </a:p>
        </p:txBody>
      </p:sp>
    </p:spTree>
    <p:extLst>
      <p:ext uri="{BB962C8B-B14F-4D97-AF65-F5344CB8AC3E}">
        <p14:creationId xmlns:p14="http://schemas.microsoft.com/office/powerpoint/2010/main" val="1722822587"/>
      </p:ext>
    </p:extLst>
  </p:cSld>
  <p:clrMap bg1="lt1" tx1="dk1" bg2="lt2" tx2="dk2" accent1="accent1" accent2="accent2" accent3="accent3" accent4="accent4" accent5="accent5" accent6="accent6" hlink="hlink" folHlink="folHlink"/>
  <p:sldLayoutIdLst>
    <p:sldLayoutId id="2147484057" r:id="rId1"/>
    <p:sldLayoutId id="2147484058" r:id="rId2"/>
    <p:sldLayoutId id="2147484059" r:id="rId3"/>
    <p:sldLayoutId id="2147484060" r:id="rId4"/>
    <p:sldLayoutId id="2147484061" r:id="rId5"/>
    <p:sldLayoutId id="2147484062" r:id="rId6"/>
    <p:sldLayoutId id="2147484063" r:id="rId7"/>
    <p:sldLayoutId id="2147484064" r:id="rId8"/>
    <p:sldLayoutId id="2147484065" r:id="rId9"/>
    <p:sldLayoutId id="2147484066" r:id="rId10"/>
    <p:sldLayoutId id="214748406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676981"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69245" indent="-169245" algn="l" defTabSz="676981" rtl="0" eaLnBrk="1" latinLnBrk="0" hangingPunct="1">
        <a:lnSpc>
          <a:spcPct val="90000"/>
        </a:lnSpc>
        <a:spcBef>
          <a:spcPts val="740"/>
        </a:spcBef>
        <a:buFont typeface="Arial" panose="020B0604020202020204" pitchFamily="34" charset="0"/>
        <a:buChar char="•"/>
        <a:defRPr sz="2100" kern="1200">
          <a:solidFill>
            <a:schemeClr val="tx1"/>
          </a:solidFill>
          <a:latin typeface="+mn-lt"/>
          <a:ea typeface="+mn-ea"/>
          <a:cs typeface="+mn-cs"/>
        </a:defRPr>
      </a:lvl1pPr>
      <a:lvl2pPr marL="507735" indent="-169245" algn="l" defTabSz="676981" rtl="0" eaLnBrk="1" latinLnBrk="0" hangingPunct="1">
        <a:lnSpc>
          <a:spcPct val="90000"/>
        </a:lnSpc>
        <a:spcBef>
          <a:spcPts val="371"/>
        </a:spcBef>
        <a:buFont typeface="Arial" panose="020B0604020202020204" pitchFamily="34" charset="0"/>
        <a:buChar char="•"/>
        <a:defRPr sz="1800" kern="1200">
          <a:solidFill>
            <a:schemeClr val="tx1"/>
          </a:solidFill>
          <a:latin typeface="+mn-lt"/>
          <a:ea typeface="+mn-ea"/>
          <a:cs typeface="+mn-cs"/>
        </a:defRPr>
      </a:lvl2pPr>
      <a:lvl3pPr marL="846226" indent="-169245" algn="l" defTabSz="676981" rtl="0" eaLnBrk="1" latinLnBrk="0" hangingPunct="1">
        <a:lnSpc>
          <a:spcPct val="90000"/>
        </a:lnSpc>
        <a:spcBef>
          <a:spcPts val="371"/>
        </a:spcBef>
        <a:buFont typeface="Arial" panose="020B0604020202020204" pitchFamily="34" charset="0"/>
        <a:buChar char="•"/>
        <a:defRPr sz="1500" kern="1200">
          <a:solidFill>
            <a:schemeClr val="tx1"/>
          </a:solidFill>
          <a:latin typeface="+mn-lt"/>
          <a:ea typeface="+mn-ea"/>
          <a:cs typeface="+mn-cs"/>
        </a:defRPr>
      </a:lvl3pPr>
      <a:lvl4pPr marL="1184716" indent="-169245" algn="l" defTabSz="676981" rtl="0" eaLnBrk="1" latinLnBrk="0" hangingPunct="1">
        <a:lnSpc>
          <a:spcPct val="90000"/>
        </a:lnSpc>
        <a:spcBef>
          <a:spcPts val="371"/>
        </a:spcBef>
        <a:buFont typeface="Arial" panose="020B0604020202020204" pitchFamily="34" charset="0"/>
        <a:buChar char="•"/>
        <a:defRPr sz="1300" kern="1200">
          <a:solidFill>
            <a:schemeClr val="tx1"/>
          </a:solidFill>
          <a:latin typeface="+mn-lt"/>
          <a:ea typeface="+mn-ea"/>
          <a:cs typeface="+mn-cs"/>
        </a:defRPr>
      </a:lvl4pPr>
      <a:lvl5pPr marL="1523206" indent="-169245" algn="l" defTabSz="676981" rtl="0" eaLnBrk="1" latinLnBrk="0" hangingPunct="1">
        <a:lnSpc>
          <a:spcPct val="90000"/>
        </a:lnSpc>
        <a:spcBef>
          <a:spcPts val="371"/>
        </a:spcBef>
        <a:buFont typeface="Arial" panose="020B0604020202020204" pitchFamily="34" charset="0"/>
        <a:buChar char="•"/>
        <a:defRPr sz="1300" kern="1200">
          <a:solidFill>
            <a:schemeClr val="tx1"/>
          </a:solidFill>
          <a:latin typeface="+mn-lt"/>
          <a:ea typeface="+mn-ea"/>
          <a:cs typeface="+mn-cs"/>
        </a:defRPr>
      </a:lvl5pPr>
      <a:lvl6pPr marL="1861697" indent="-169245" algn="l" defTabSz="676981" rtl="0" eaLnBrk="1" latinLnBrk="0" hangingPunct="1">
        <a:lnSpc>
          <a:spcPct val="90000"/>
        </a:lnSpc>
        <a:spcBef>
          <a:spcPts val="371"/>
        </a:spcBef>
        <a:buFont typeface="Arial" panose="020B0604020202020204" pitchFamily="34" charset="0"/>
        <a:buChar char="•"/>
        <a:defRPr sz="1300" kern="1200">
          <a:solidFill>
            <a:schemeClr val="tx1"/>
          </a:solidFill>
          <a:latin typeface="+mn-lt"/>
          <a:ea typeface="+mn-ea"/>
          <a:cs typeface="+mn-cs"/>
        </a:defRPr>
      </a:lvl6pPr>
      <a:lvl7pPr marL="2200187" indent="-169245" algn="l" defTabSz="676981" rtl="0" eaLnBrk="1" latinLnBrk="0" hangingPunct="1">
        <a:lnSpc>
          <a:spcPct val="90000"/>
        </a:lnSpc>
        <a:spcBef>
          <a:spcPts val="371"/>
        </a:spcBef>
        <a:buFont typeface="Arial" panose="020B0604020202020204" pitchFamily="34" charset="0"/>
        <a:buChar char="•"/>
        <a:defRPr sz="1300" kern="1200">
          <a:solidFill>
            <a:schemeClr val="tx1"/>
          </a:solidFill>
          <a:latin typeface="+mn-lt"/>
          <a:ea typeface="+mn-ea"/>
          <a:cs typeface="+mn-cs"/>
        </a:defRPr>
      </a:lvl7pPr>
      <a:lvl8pPr marL="2538677" indent="-169245" algn="l" defTabSz="676981" rtl="0" eaLnBrk="1" latinLnBrk="0" hangingPunct="1">
        <a:lnSpc>
          <a:spcPct val="90000"/>
        </a:lnSpc>
        <a:spcBef>
          <a:spcPts val="371"/>
        </a:spcBef>
        <a:buFont typeface="Arial" panose="020B0604020202020204" pitchFamily="34" charset="0"/>
        <a:buChar char="•"/>
        <a:defRPr sz="1300" kern="1200">
          <a:solidFill>
            <a:schemeClr val="tx1"/>
          </a:solidFill>
          <a:latin typeface="+mn-lt"/>
          <a:ea typeface="+mn-ea"/>
          <a:cs typeface="+mn-cs"/>
        </a:defRPr>
      </a:lvl8pPr>
      <a:lvl9pPr marL="2877168" indent="-169245" algn="l" defTabSz="676981" rtl="0" eaLnBrk="1" latinLnBrk="0" hangingPunct="1">
        <a:lnSpc>
          <a:spcPct val="90000"/>
        </a:lnSpc>
        <a:spcBef>
          <a:spcPts val="371"/>
        </a:spcBef>
        <a:buFont typeface="Arial" panose="020B0604020202020204" pitchFamily="34" charset="0"/>
        <a:buChar char="•"/>
        <a:defRPr sz="1300" kern="1200">
          <a:solidFill>
            <a:schemeClr val="tx1"/>
          </a:solidFill>
          <a:latin typeface="+mn-lt"/>
          <a:ea typeface="+mn-ea"/>
          <a:cs typeface="+mn-cs"/>
        </a:defRPr>
      </a:lvl9pPr>
    </p:bodyStyle>
    <p:otherStyle>
      <a:defPPr>
        <a:defRPr lang="en-US"/>
      </a:defPPr>
      <a:lvl1pPr marL="0" algn="l" defTabSz="676981" rtl="0" eaLnBrk="1" latinLnBrk="0" hangingPunct="1">
        <a:defRPr sz="1300" kern="1200">
          <a:solidFill>
            <a:schemeClr val="tx1"/>
          </a:solidFill>
          <a:latin typeface="+mn-lt"/>
          <a:ea typeface="+mn-ea"/>
          <a:cs typeface="+mn-cs"/>
        </a:defRPr>
      </a:lvl1pPr>
      <a:lvl2pPr marL="338490" algn="l" defTabSz="676981" rtl="0" eaLnBrk="1" latinLnBrk="0" hangingPunct="1">
        <a:defRPr sz="1300" kern="1200">
          <a:solidFill>
            <a:schemeClr val="tx1"/>
          </a:solidFill>
          <a:latin typeface="+mn-lt"/>
          <a:ea typeface="+mn-ea"/>
          <a:cs typeface="+mn-cs"/>
        </a:defRPr>
      </a:lvl2pPr>
      <a:lvl3pPr marL="676981" algn="l" defTabSz="676981" rtl="0" eaLnBrk="1" latinLnBrk="0" hangingPunct="1">
        <a:defRPr sz="1300" kern="1200">
          <a:solidFill>
            <a:schemeClr val="tx1"/>
          </a:solidFill>
          <a:latin typeface="+mn-lt"/>
          <a:ea typeface="+mn-ea"/>
          <a:cs typeface="+mn-cs"/>
        </a:defRPr>
      </a:lvl3pPr>
      <a:lvl4pPr marL="1015471" algn="l" defTabSz="676981" rtl="0" eaLnBrk="1" latinLnBrk="0" hangingPunct="1">
        <a:defRPr sz="1300" kern="1200">
          <a:solidFill>
            <a:schemeClr val="tx1"/>
          </a:solidFill>
          <a:latin typeface="+mn-lt"/>
          <a:ea typeface="+mn-ea"/>
          <a:cs typeface="+mn-cs"/>
        </a:defRPr>
      </a:lvl4pPr>
      <a:lvl5pPr marL="1353961" algn="l" defTabSz="676981" rtl="0" eaLnBrk="1" latinLnBrk="0" hangingPunct="1">
        <a:defRPr sz="1300" kern="1200">
          <a:solidFill>
            <a:schemeClr val="tx1"/>
          </a:solidFill>
          <a:latin typeface="+mn-lt"/>
          <a:ea typeface="+mn-ea"/>
          <a:cs typeface="+mn-cs"/>
        </a:defRPr>
      </a:lvl5pPr>
      <a:lvl6pPr marL="1692452" algn="l" defTabSz="676981" rtl="0" eaLnBrk="1" latinLnBrk="0" hangingPunct="1">
        <a:defRPr sz="1300" kern="1200">
          <a:solidFill>
            <a:schemeClr val="tx1"/>
          </a:solidFill>
          <a:latin typeface="+mn-lt"/>
          <a:ea typeface="+mn-ea"/>
          <a:cs typeface="+mn-cs"/>
        </a:defRPr>
      </a:lvl6pPr>
      <a:lvl7pPr marL="2030942" algn="l" defTabSz="676981" rtl="0" eaLnBrk="1" latinLnBrk="0" hangingPunct="1">
        <a:defRPr sz="1300" kern="1200">
          <a:solidFill>
            <a:schemeClr val="tx1"/>
          </a:solidFill>
          <a:latin typeface="+mn-lt"/>
          <a:ea typeface="+mn-ea"/>
          <a:cs typeface="+mn-cs"/>
        </a:defRPr>
      </a:lvl7pPr>
      <a:lvl8pPr marL="2369432" algn="l" defTabSz="676981" rtl="0" eaLnBrk="1" latinLnBrk="0" hangingPunct="1">
        <a:defRPr sz="1300" kern="1200">
          <a:solidFill>
            <a:schemeClr val="tx1"/>
          </a:solidFill>
          <a:latin typeface="+mn-lt"/>
          <a:ea typeface="+mn-ea"/>
          <a:cs typeface="+mn-cs"/>
        </a:defRPr>
      </a:lvl8pPr>
      <a:lvl9pPr marL="2707922" algn="l" defTabSz="676981" rtl="0" eaLnBrk="1" latinLnBrk="0" hangingPunct="1">
        <a:defRPr sz="13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470"/>
            <a:ext cx="7886700" cy="1325563"/>
          </a:xfrm>
          <a:prstGeom prst="rect">
            <a:avLst/>
          </a:prstGeom>
        </p:spPr>
        <p:txBody>
          <a:bodyPr vert="horz" lIns="87922" tIns="43965" rIns="87922" bIns="43965"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628650" y="1825625"/>
            <a:ext cx="7886700" cy="4351338"/>
          </a:xfrm>
          <a:prstGeom prst="rect">
            <a:avLst/>
          </a:prstGeom>
        </p:spPr>
        <p:txBody>
          <a:bodyPr vert="horz" lIns="87922" tIns="43965" rIns="87922" bIns="43965"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628650" y="6356478"/>
            <a:ext cx="2057400" cy="365125"/>
          </a:xfrm>
          <a:prstGeom prst="rect">
            <a:avLst/>
          </a:prstGeom>
        </p:spPr>
        <p:txBody>
          <a:bodyPr vert="horz" lIns="87922" tIns="43965" rIns="87922" bIns="43965" rtlCol="0" anchor="ctr"/>
          <a:lstStyle>
            <a:lvl1pPr algn="l">
              <a:defRPr sz="1200">
                <a:solidFill>
                  <a:schemeClr val="tx1">
                    <a:tint val="75000"/>
                  </a:schemeClr>
                </a:solidFill>
              </a:defRPr>
            </a:lvl1pPr>
          </a:lstStyle>
          <a:p>
            <a:pPr defTabSz="878975"/>
            <a:fld id="{AE2E5C0D-EA8F-4856-9B62-DBCE2E48B6F3}" type="datetimeFigureOut">
              <a:rPr lang="en-IN" smtClean="0">
                <a:solidFill>
                  <a:prstClr val="black">
                    <a:tint val="75000"/>
                  </a:prstClr>
                </a:solidFill>
              </a:rPr>
              <a:pPr defTabSz="878975"/>
              <a:t>20-07-2024</a:t>
            </a:fld>
            <a:endParaRPr lang="en-IN">
              <a:solidFill>
                <a:prstClr val="black">
                  <a:tint val="75000"/>
                </a:prstClr>
              </a:solidFill>
            </a:endParaRPr>
          </a:p>
        </p:txBody>
      </p:sp>
      <p:sp>
        <p:nvSpPr>
          <p:cNvPr id="5" name="Footer Placeholder 4"/>
          <p:cNvSpPr>
            <a:spLocks noGrp="1"/>
          </p:cNvSpPr>
          <p:nvPr>
            <p:ph type="ftr" sz="quarter" idx="3"/>
          </p:nvPr>
        </p:nvSpPr>
        <p:spPr>
          <a:xfrm>
            <a:off x="3028950" y="6356478"/>
            <a:ext cx="3086100" cy="365125"/>
          </a:xfrm>
          <a:prstGeom prst="rect">
            <a:avLst/>
          </a:prstGeom>
        </p:spPr>
        <p:txBody>
          <a:bodyPr vert="horz" lIns="87922" tIns="43965" rIns="87922" bIns="43965" rtlCol="0" anchor="ctr"/>
          <a:lstStyle>
            <a:lvl1pPr algn="ctr">
              <a:defRPr sz="1200">
                <a:solidFill>
                  <a:schemeClr val="tx1">
                    <a:tint val="75000"/>
                  </a:schemeClr>
                </a:solidFill>
              </a:defRPr>
            </a:lvl1pPr>
          </a:lstStyle>
          <a:p>
            <a:pPr defTabSz="878975"/>
            <a:endParaRPr lang="en-IN">
              <a:solidFill>
                <a:prstClr val="black">
                  <a:tint val="75000"/>
                </a:prstClr>
              </a:solidFill>
            </a:endParaRPr>
          </a:p>
        </p:txBody>
      </p:sp>
      <p:sp>
        <p:nvSpPr>
          <p:cNvPr id="6" name="Slide Number Placeholder 5"/>
          <p:cNvSpPr>
            <a:spLocks noGrp="1"/>
          </p:cNvSpPr>
          <p:nvPr>
            <p:ph type="sldNum" sz="quarter" idx="4"/>
          </p:nvPr>
        </p:nvSpPr>
        <p:spPr>
          <a:xfrm>
            <a:off x="6457950" y="6356478"/>
            <a:ext cx="2057400" cy="365125"/>
          </a:xfrm>
          <a:prstGeom prst="rect">
            <a:avLst/>
          </a:prstGeom>
        </p:spPr>
        <p:txBody>
          <a:bodyPr vert="horz" lIns="87922" tIns="43965" rIns="87922" bIns="43965" rtlCol="0" anchor="ctr"/>
          <a:lstStyle>
            <a:lvl1pPr algn="r">
              <a:defRPr sz="1200">
                <a:solidFill>
                  <a:schemeClr val="tx1">
                    <a:tint val="75000"/>
                  </a:schemeClr>
                </a:solidFill>
              </a:defRPr>
            </a:lvl1pPr>
          </a:lstStyle>
          <a:p>
            <a:pPr defTabSz="878975"/>
            <a:fld id="{0E30A798-D877-4F1D-B779-D2FFFB2BBA39}" type="slidenum">
              <a:rPr lang="en-IN" smtClean="0">
                <a:solidFill>
                  <a:prstClr val="black">
                    <a:tint val="75000"/>
                  </a:prstClr>
                </a:solidFill>
              </a:rPr>
              <a:pPr defTabSz="878975"/>
              <a:t>‹#›</a:t>
            </a:fld>
            <a:endParaRPr lang="en-IN">
              <a:solidFill>
                <a:prstClr val="black">
                  <a:tint val="75000"/>
                </a:prstClr>
              </a:solidFill>
            </a:endParaRPr>
          </a:p>
        </p:txBody>
      </p:sp>
    </p:spTree>
    <p:extLst>
      <p:ext uri="{BB962C8B-B14F-4D97-AF65-F5344CB8AC3E}">
        <p14:creationId xmlns:p14="http://schemas.microsoft.com/office/powerpoint/2010/main" val="311537912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878975"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19759" indent="-219759" algn="l" defTabSz="878975"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59214" indent="-219759" algn="l" defTabSz="878975"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098710" indent="-219759" algn="l" defTabSz="878975"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38189" indent="-219759" algn="l" defTabSz="87897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977678" indent="-219759" algn="l" defTabSz="87897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417160" indent="-219759" algn="l" defTabSz="87897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856647" indent="-219759" algn="l" defTabSz="87897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296121" indent="-219759" algn="l" defTabSz="87897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735604" indent="-219759" algn="l" defTabSz="87897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878975" rtl="0" eaLnBrk="1" latinLnBrk="0" hangingPunct="1">
        <a:defRPr sz="1800" kern="1200">
          <a:solidFill>
            <a:schemeClr val="tx1"/>
          </a:solidFill>
          <a:latin typeface="+mn-lt"/>
          <a:ea typeface="+mn-ea"/>
          <a:cs typeface="+mn-cs"/>
        </a:defRPr>
      </a:lvl1pPr>
      <a:lvl2pPr marL="439477" algn="l" defTabSz="878975" rtl="0" eaLnBrk="1" latinLnBrk="0" hangingPunct="1">
        <a:defRPr sz="1800" kern="1200">
          <a:solidFill>
            <a:schemeClr val="tx1"/>
          </a:solidFill>
          <a:latin typeface="+mn-lt"/>
          <a:ea typeface="+mn-ea"/>
          <a:cs typeface="+mn-cs"/>
        </a:defRPr>
      </a:lvl2pPr>
      <a:lvl3pPr marL="878975" algn="l" defTabSz="878975" rtl="0" eaLnBrk="1" latinLnBrk="0" hangingPunct="1">
        <a:defRPr sz="1800" kern="1200">
          <a:solidFill>
            <a:schemeClr val="tx1"/>
          </a:solidFill>
          <a:latin typeface="+mn-lt"/>
          <a:ea typeface="+mn-ea"/>
          <a:cs typeface="+mn-cs"/>
        </a:defRPr>
      </a:lvl3pPr>
      <a:lvl4pPr marL="1318450" algn="l" defTabSz="878975" rtl="0" eaLnBrk="1" latinLnBrk="0" hangingPunct="1">
        <a:defRPr sz="1800" kern="1200">
          <a:solidFill>
            <a:schemeClr val="tx1"/>
          </a:solidFill>
          <a:latin typeface="+mn-lt"/>
          <a:ea typeface="+mn-ea"/>
          <a:cs typeface="+mn-cs"/>
        </a:defRPr>
      </a:lvl4pPr>
      <a:lvl5pPr marL="1757938" algn="l" defTabSz="878975" rtl="0" eaLnBrk="1" latinLnBrk="0" hangingPunct="1">
        <a:defRPr sz="1800" kern="1200">
          <a:solidFill>
            <a:schemeClr val="tx1"/>
          </a:solidFill>
          <a:latin typeface="+mn-lt"/>
          <a:ea typeface="+mn-ea"/>
          <a:cs typeface="+mn-cs"/>
        </a:defRPr>
      </a:lvl5pPr>
      <a:lvl6pPr marL="2197409" algn="l" defTabSz="878975" rtl="0" eaLnBrk="1" latinLnBrk="0" hangingPunct="1">
        <a:defRPr sz="1800" kern="1200">
          <a:solidFill>
            <a:schemeClr val="tx1"/>
          </a:solidFill>
          <a:latin typeface="+mn-lt"/>
          <a:ea typeface="+mn-ea"/>
          <a:cs typeface="+mn-cs"/>
        </a:defRPr>
      </a:lvl6pPr>
      <a:lvl7pPr marL="2636905" algn="l" defTabSz="878975" rtl="0" eaLnBrk="1" latinLnBrk="0" hangingPunct="1">
        <a:defRPr sz="1800" kern="1200">
          <a:solidFill>
            <a:schemeClr val="tx1"/>
          </a:solidFill>
          <a:latin typeface="+mn-lt"/>
          <a:ea typeface="+mn-ea"/>
          <a:cs typeface="+mn-cs"/>
        </a:defRPr>
      </a:lvl7pPr>
      <a:lvl8pPr marL="3076388" algn="l" defTabSz="878975" rtl="0" eaLnBrk="1" latinLnBrk="0" hangingPunct="1">
        <a:defRPr sz="1800" kern="1200">
          <a:solidFill>
            <a:schemeClr val="tx1"/>
          </a:solidFill>
          <a:latin typeface="+mn-lt"/>
          <a:ea typeface="+mn-ea"/>
          <a:cs typeface="+mn-cs"/>
        </a:defRPr>
      </a:lvl8pPr>
      <a:lvl9pPr marL="3515871" algn="l" defTabSz="878975"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F4708B-8648-4CE1-BD91-9E08799EA296}"/>
              </a:ext>
            </a:extLst>
          </p:cNvPr>
          <p:cNvSpPr txBox="1">
            <a:spLocks noGrp="1"/>
          </p:cNvSpPr>
          <p:nvPr>
            <p:ph type="title"/>
          </p:nvPr>
        </p:nvSpPr>
        <p:spPr>
          <a:xfrm>
            <a:off x="628652" y="365136"/>
            <a:ext cx="7886700" cy="1325559"/>
          </a:xfrm>
          <a:prstGeom prst="rect">
            <a:avLst/>
          </a:prstGeom>
          <a:noFill/>
          <a:ln>
            <a:noFill/>
          </a:ln>
        </p:spPr>
        <p:txBody>
          <a:bodyPr vert="horz" wrap="square" lIns="87922" tIns="43965" rIns="87922" bIns="43965" anchor="ctr" anchorCtr="0" compatLnSpc="1">
            <a:noAutofit/>
          </a:bodyPr>
          <a:lstStyle/>
          <a:p>
            <a:pPr lvl="0"/>
            <a:r>
              <a:rPr lang="en-US"/>
              <a:t>Click to edit Master title style</a:t>
            </a:r>
            <a:endParaRPr lang="en-GB"/>
          </a:p>
        </p:txBody>
      </p:sp>
      <p:sp>
        <p:nvSpPr>
          <p:cNvPr id="3" name="Text Placeholder 2">
            <a:extLst>
              <a:ext uri="{FF2B5EF4-FFF2-40B4-BE49-F238E27FC236}">
                <a16:creationId xmlns:a16="http://schemas.microsoft.com/office/drawing/2014/main" id="{3E69E11A-E316-46D0-863D-4ACDDE7A8A96}"/>
              </a:ext>
            </a:extLst>
          </p:cNvPr>
          <p:cNvSpPr txBox="1">
            <a:spLocks noGrp="1"/>
          </p:cNvSpPr>
          <p:nvPr>
            <p:ph type="body" idx="1"/>
          </p:nvPr>
        </p:nvSpPr>
        <p:spPr>
          <a:xfrm>
            <a:off x="628652" y="1825627"/>
            <a:ext cx="7886700" cy="4351336"/>
          </a:xfrm>
          <a:prstGeom prst="rect">
            <a:avLst/>
          </a:prstGeom>
          <a:noFill/>
          <a:ln>
            <a:noFill/>
          </a:ln>
        </p:spPr>
        <p:txBody>
          <a:bodyPr vert="horz" wrap="square" lIns="87922" tIns="43965" rIns="87922" bIns="43965" anchor="t" anchorCtr="0" compatLnSpc="1">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621E258-3CE3-487F-8DBA-CB9C5DA8E423}"/>
              </a:ext>
            </a:extLst>
          </p:cNvPr>
          <p:cNvSpPr txBox="1">
            <a:spLocks noGrp="1"/>
          </p:cNvSpPr>
          <p:nvPr>
            <p:ph type="dt" sz="half" idx="2"/>
          </p:nvPr>
        </p:nvSpPr>
        <p:spPr>
          <a:xfrm>
            <a:off x="628652" y="6356782"/>
            <a:ext cx="2057400" cy="365129"/>
          </a:xfrm>
          <a:prstGeom prst="rect">
            <a:avLst/>
          </a:prstGeom>
          <a:noFill/>
          <a:ln>
            <a:noFill/>
          </a:ln>
        </p:spPr>
        <p:txBody>
          <a:bodyPr vert="horz" wrap="square" lIns="87922" tIns="43965" rIns="87922" bIns="43965" anchor="ctr" anchorCtr="0" compatLnSpc="1">
            <a:noAutofit/>
          </a:bodyPr>
          <a:lstStyle>
            <a:lvl1pPr marL="0" marR="0" lvl="0" indent="0" algn="l" defTabSz="878975" rtl="0" fontAlgn="auto" hangingPunct="1">
              <a:lnSpc>
                <a:spcPct val="100000"/>
              </a:lnSpc>
              <a:spcBef>
                <a:spcPts val="0"/>
              </a:spcBef>
              <a:spcAft>
                <a:spcPts val="0"/>
              </a:spcAft>
              <a:buNone/>
              <a:tabLst/>
              <a:defRPr lang="en-GB" sz="1200" b="0" i="0" u="none" strike="noStrike" kern="1200" cap="none" spc="0" baseline="0">
                <a:solidFill>
                  <a:srgbClr val="898989"/>
                </a:solidFill>
                <a:uFillTx/>
                <a:latin typeface="Calibri"/>
              </a:defRPr>
            </a:lvl1pPr>
          </a:lstStyle>
          <a:p>
            <a:fld id="{0895551C-D313-4ABF-9301-47C492427B37}" type="datetime1">
              <a:rPr lang="en-US"/>
              <a:pPr/>
              <a:t>7/20/2024</a:t>
            </a:fld>
            <a:endParaRPr/>
          </a:p>
        </p:txBody>
      </p:sp>
      <p:sp>
        <p:nvSpPr>
          <p:cNvPr id="5" name="Footer Placeholder 4">
            <a:extLst>
              <a:ext uri="{FF2B5EF4-FFF2-40B4-BE49-F238E27FC236}">
                <a16:creationId xmlns:a16="http://schemas.microsoft.com/office/drawing/2014/main" id="{7181E606-3A5A-44C0-9FCB-08C2D4C5BF5F}"/>
              </a:ext>
            </a:extLst>
          </p:cNvPr>
          <p:cNvSpPr txBox="1">
            <a:spLocks noGrp="1"/>
          </p:cNvSpPr>
          <p:nvPr>
            <p:ph type="ftr" sz="quarter" idx="3"/>
          </p:nvPr>
        </p:nvSpPr>
        <p:spPr>
          <a:xfrm>
            <a:off x="3028952" y="6356782"/>
            <a:ext cx="3086100" cy="365129"/>
          </a:xfrm>
          <a:prstGeom prst="rect">
            <a:avLst/>
          </a:prstGeom>
          <a:noFill/>
          <a:ln>
            <a:noFill/>
          </a:ln>
        </p:spPr>
        <p:txBody>
          <a:bodyPr vert="horz" wrap="square" lIns="87922" tIns="43965" rIns="87922" bIns="43965" anchor="ctr" anchorCtr="1" compatLnSpc="1">
            <a:noAutofit/>
          </a:bodyPr>
          <a:lstStyle>
            <a:lvl1pPr marL="0" marR="0" lvl="0" indent="0" algn="ctr" defTabSz="878975" rtl="0" fontAlgn="auto" hangingPunct="1">
              <a:lnSpc>
                <a:spcPct val="100000"/>
              </a:lnSpc>
              <a:spcBef>
                <a:spcPts val="0"/>
              </a:spcBef>
              <a:spcAft>
                <a:spcPts val="0"/>
              </a:spcAft>
              <a:buNone/>
              <a:tabLst/>
              <a:defRPr lang="en-GB" sz="1200" b="0" i="0" u="none" strike="noStrike" kern="1200" cap="none" spc="0" baseline="0">
                <a:solidFill>
                  <a:srgbClr val="898989"/>
                </a:solidFill>
                <a:uFillTx/>
                <a:latin typeface="Calibri"/>
              </a:defRPr>
            </a:lvl1pPr>
          </a:lstStyle>
          <a:p>
            <a:endParaRPr/>
          </a:p>
        </p:txBody>
      </p:sp>
      <p:sp>
        <p:nvSpPr>
          <p:cNvPr id="6" name="Slide Number Placeholder 5">
            <a:extLst>
              <a:ext uri="{FF2B5EF4-FFF2-40B4-BE49-F238E27FC236}">
                <a16:creationId xmlns:a16="http://schemas.microsoft.com/office/drawing/2014/main" id="{BA044757-B48D-42DB-84F6-5C330B63BBEF}"/>
              </a:ext>
            </a:extLst>
          </p:cNvPr>
          <p:cNvSpPr txBox="1">
            <a:spLocks noGrp="1"/>
          </p:cNvSpPr>
          <p:nvPr>
            <p:ph type="sldNum" sz="quarter" idx="4"/>
          </p:nvPr>
        </p:nvSpPr>
        <p:spPr>
          <a:xfrm>
            <a:off x="6457952" y="6356782"/>
            <a:ext cx="2057400" cy="365129"/>
          </a:xfrm>
          <a:prstGeom prst="rect">
            <a:avLst/>
          </a:prstGeom>
          <a:noFill/>
          <a:ln>
            <a:noFill/>
          </a:ln>
        </p:spPr>
        <p:txBody>
          <a:bodyPr vert="horz" wrap="square" lIns="87922" tIns="43965" rIns="87922" bIns="43965" anchor="ctr" anchorCtr="0" compatLnSpc="1">
            <a:noAutofit/>
          </a:bodyPr>
          <a:lstStyle>
            <a:lvl1pPr marL="0" marR="0" lvl="0" indent="0" algn="r" defTabSz="878975" rtl="0" fontAlgn="auto" hangingPunct="1">
              <a:lnSpc>
                <a:spcPct val="100000"/>
              </a:lnSpc>
              <a:spcBef>
                <a:spcPts val="0"/>
              </a:spcBef>
              <a:spcAft>
                <a:spcPts val="0"/>
              </a:spcAft>
              <a:buNone/>
              <a:tabLst/>
              <a:defRPr lang="en-GB" sz="1200" b="0" i="0" u="none" strike="noStrike" kern="1200" cap="none" spc="0" baseline="0">
                <a:solidFill>
                  <a:srgbClr val="898989"/>
                </a:solidFill>
                <a:uFillTx/>
                <a:latin typeface="Calibri"/>
              </a:defRPr>
            </a:lvl1pPr>
          </a:lstStyle>
          <a:p>
            <a:fld id="{C7697DE1-E5ED-450E-B47A-F98FD030391C}" type="slidenum">
              <a:rPr/>
              <a:pPr/>
              <a:t>‹#›</a:t>
            </a:fld>
            <a:endParaRPr/>
          </a:p>
        </p:txBody>
      </p:sp>
    </p:spTree>
    <p:extLst>
      <p:ext uri="{BB962C8B-B14F-4D97-AF65-F5344CB8AC3E}">
        <p14:creationId xmlns:p14="http://schemas.microsoft.com/office/powerpoint/2010/main" val="32084988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marL="0" marR="0" lvl="0" indent="0" algn="l" defTabSz="878975" rtl="0" fontAlgn="auto" hangingPunct="1">
        <a:lnSpc>
          <a:spcPct val="90000"/>
        </a:lnSpc>
        <a:spcBef>
          <a:spcPts val="0"/>
        </a:spcBef>
        <a:spcAft>
          <a:spcPts val="0"/>
        </a:spcAft>
        <a:buNone/>
        <a:tabLst/>
        <a:defRPr lang="en-US" sz="4400" b="0" i="0" u="none" strike="noStrike" kern="1200" cap="none" spc="0" baseline="0">
          <a:solidFill>
            <a:srgbClr val="000000"/>
          </a:solidFill>
          <a:uFillTx/>
          <a:latin typeface="Calibri Light"/>
        </a:defRPr>
      </a:lvl1pPr>
    </p:titleStyle>
    <p:bodyStyle>
      <a:lvl1pPr marL="219759" marR="0" lvl="0" indent="-219759" algn="l" defTabSz="878975" rtl="0" fontAlgn="auto" hangingPunct="1">
        <a:lnSpc>
          <a:spcPct val="90000"/>
        </a:lnSpc>
        <a:spcBef>
          <a:spcPts val="1000"/>
        </a:spcBef>
        <a:spcAft>
          <a:spcPts val="0"/>
        </a:spcAft>
        <a:buSzPct val="100000"/>
        <a:buFont typeface="Arial" pitchFamily="34"/>
        <a:buChar char="•"/>
        <a:tabLst/>
        <a:defRPr lang="en-US" sz="2800" b="0" i="0" u="none" strike="noStrike" kern="1200" cap="none" spc="0" baseline="0">
          <a:solidFill>
            <a:srgbClr val="000000"/>
          </a:solidFill>
          <a:uFillTx/>
          <a:latin typeface="Calibri"/>
        </a:defRPr>
      </a:lvl1pPr>
      <a:lvl2pPr marL="659214" marR="0" lvl="1" indent="-219759" algn="l" defTabSz="878975" rtl="0" fontAlgn="auto" hangingPunct="1">
        <a:lnSpc>
          <a:spcPct val="90000"/>
        </a:lnSpc>
        <a:spcBef>
          <a:spcPts val="5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2pPr>
      <a:lvl3pPr marL="1098710" marR="0" lvl="2" indent="-219759" algn="l" defTabSz="878975" rtl="0"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3pPr>
      <a:lvl4pPr marL="1538189" marR="0" lvl="3" indent="-219759" algn="l" defTabSz="878975"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4pPr>
      <a:lvl5pPr marL="1977678" marR="0" lvl="4" indent="-219759" algn="l" defTabSz="878975"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5pPr>
      <a:lvl6pPr marL="2417160" indent="-219759" algn="l" defTabSz="87897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856647" indent="-219759" algn="l" defTabSz="87897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296121" indent="-219759" algn="l" defTabSz="87897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735604" indent="-219759" algn="l" defTabSz="87897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878975" rtl="0" eaLnBrk="1" latinLnBrk="0" hangingPunct="1">
        <a:defRPr sz="1800" kern="1200">
          <a:solidFill>
            <a:schemeClr val="tx1"/>
          </a:solidFill>
          <a:latin typeface="+mn-lt"/>
          <a:ea typeface="+mn-ea"/>
          <a:cs typeface="+mn-cs"/>
        </a:defRPr>
      </a:lvl1pPr>
      <a:lvl2pPr marL="439477" algn="l" defTabSz="878975" rtl="0" eaLnBrk="1" latinLnBrk="0" hangingPunct="1">
        <a:defRPr sz="1800" kern="1200">
          <a:solidFill>
            <a:schemeClr val="tx1"/>
          </a:solidFill>
          <a:latin typeface="+mn-lt"/>
          <a:ea typeface="+mn-ea"/>
          <a:cs typeface="+mn-cs"/>
        </a:defRPr>
      </a:lvl2pPr>
      <a:lvl3pPr marL="878975" algn="l" defTabSz="878975" rtl="0" eaLnBrk="1" latinLnBrk="0" hangingPunct="1">
        <a:defRPr sz="1800" kern="1200">
          <a:solidFill>
            <a:schemeClr val="tx1"/>
          </a:solidFill>
          <a:latin typeface="+mn-lt"/>
          <a:ea typeface="+mn-ea"/>
          <a:cs typeface="+mn-cs"/>
        </a:defRPr>
      </a:lvl3pPr>
      <a:lvl4pPr marL="1318450" algn="l" defTabSz="878975" rtl="0" eaLnBrk="1" latinLnBrk="0" hangingPunct="1">
        <a:defRPr sz="1800" kern="1200">
          <a:solidFill>
            <a:schemeClr val="tx1"/>
          </a:solidFill>
          <a:latin typeface="+mn-lt"/>
          <a:ea typeface="+mn-ea"/>
          <a:cs typeface="+mn-cs"/>
        </a:defRPr>
      </a:lvl4pPr>
      <a:lvl5pPr marL="1757938" algn="l" defTabSz="878975" rtl="0" eaLnBrk="1" latinLnBrk="0" hangingPunct="1">
        <a:defRPr sz="1800" kern="1200">
          <a:solidFill>
            <a:schemeClr val="tx1"/>
          </a:solidFill>
          <a:latin typeface="+mn-lt"/>
          <a:ea typeface="+mn-ea"/>
          <a:cs typeface="+mn-cs"/>
        </a:defRPr>
      </a:lvl5pPr>
      <a:lvl6pPr marL="2197409" algn="l" defTabSz="878975" rtl="0" eaLnBrk="1" latinLnBrk="0" hangingPunct="1">
        <a:defRPr sz="1800" kern="1200">
          <a:solidFill>
            <a:schemeClr val="tx1"/>
          </a:solidFill>
          <a:latin typeface="+mn-lt"/>
          <a:ea typeface="+mn-ea"/>
          <a:cs typeface="+mn-cs"/>
        </a:defRPr>
      </a:lvl6pPr>
      <a:lvl7pPr marL="2636905" algn="l" defTabSz="878975" rtl="0" eaLnBrk="1" latinLnBrk="0" hangingPunct="1">
        <a:defRPr sz="1800" kern="1200">
          <a:solidFill>
            <a:schemeClr val="tx1"/>
          </a:solidFill>
          <a:latin typeface="+mn-lt"/>
          <a:ea typeface="+mn-ea"/>
          <a:cs typeface="+mn-cs"/>
        </a:defRPr>
      </a:lvl7pPr>
      <a:lvl8pPr marL="3076388" algn="l" defTabSz="878975" rtl="0" eaLnBrk="1" latinLnBrk="0" hangingPunct="1">
        <a:defRPr sz="1800" kern="1200">
          <a:solidFill>
            <a:schemeClr val="tx1"/>
          </a:solidFill>
          <a:latin typeface="+mn-lt"/>
          <a:ea typeface="+mn-ea"/>
          <a:cs typeface="+mn-cs"/>
        </a:defRPr>
      </a:lvl8pPr>
      <a:lvl9pPr marL="3515871" algn="l" defTabSz="878975"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87922" tIns="43965" rIns="87922" bIns="43965"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87922" tIns="43965" rIns="87922" bIns="43965"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87922" tIns="43965" rIns="87922" bIns="43965" rtlCol="0" anchor="ctr"/>
          <a:lstStyle/>
          <a:p>
            <a:pPr algn="ctr" defTabSz="878975"/>
            <a:endParaRPr lang="en-US">
              <a:solidFill>
                <a:srgbClr val="FFFFFF"/>
              </a:solidFill>
            </a:endParaRPr>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7922" tIns="43965" rIns="87922" bIns="43965" rtlCol="0" anchor="ctr"/>
          <a:lstStyle/>
          <a:p>
            <a:pPr algn="ctr" defTabSz="878975"/>
            <a:endParaRPr lang="en-US">
              <a:solidFill>
                <a:srgbClr val="FFFFFF"/>
              </a:solidFill>
            </a:endParaRPr>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pPr defTabSz="878975"/>
            <a:fld id="{B6F15528-21DE-4FAA-801E-634DDDAF4B2B}" type="slidenum">
              <a:rPr lang="en-US" smtClean="0"/>
              <a:pPr defTabSz="878975"/>
              <a:t>‹#›</a:t>
            </a:fld>
            <a:endParaRPr lang="en-US"/>
          </a:p>
        </p:txBody>
      </p:sp>
      <p:sp>
        <p:nvSpPr>
          <p:cNvPr id="5" name="Footer Placeholder 4"/>
          <p:cNvSpPr>
            <a:spLocks noGrp="1"/>
          </p:cNvSpPr>
          <p:nvPr>
            <p:ph type="ftr" sz="quarter" idx="3"/>
          </p:nvPr>
        </p:nvSpPr>
        <p:spPr>
          <a:xfrm rot="16200000">
            <a:off x="7586960" y="4048760"/>
            <a:ext cx="2367281" cy="365760"/>
          </a:xfrm>
          <a:prstGeom prst="rect">
            <a:avLst/>
          </a:prstGeom>
        </p:spPr>
        <p:txBody>
          <a:bodyPr vert="horz" lIns="87922" tIns="43965" rIns="87922" bIns="43965" rtlCol="0" anchor="ctr"/>
          <a:lstStyle>
            <a:lvl1pPr algn="r">
              <a:defRPr sz="1200">
                <a:solidFill>
                  <a:schemeClr val="bg2"/>
                </a:solidFill>
              </a:defRPr>
            </a:lvl1pPr>
          </a:lstStyle>
          <a:p>
            <a:pPr defTabSz="878975"/>
            <a:endParaRPr lang="en-US">
              <a:solidFill>
                <a:srgbClr val="DFDCB7"/>
              </a:solidFill>
            </a:endParaRPr>
          </a:p>
        </p:txBody>
      </p:sp>
      <p:sp>
        <p:nvSpPr>
          <p:cNvPr id="4" name="Date Placeholder 3"/>
          <p:cNvSpPr>
            <a:spLocks noGrp="1"/>
          </p:cNvSpPr>
          <p:nvPr>
            <p:ph type="dt" sz="half" idx="2"/>
          </p:nvPr>
        </p:nvSpPr>
        <p:spPr>
          <a:xfrm rot="16200000">
            <a:off x="7551733" y="1645920"/>
            <a:ext cx="2438399" cy="365760"/>
          </a:xfrm>
          <a:prstGeom prst="rect">
            <a:avLst/>
          </a:prstGeom>
        </p:spPr>
        <p:txBody>
          <a:bodyPr vert="horz" lIns="87922" tIns="43965" rIns="87922" bIns="43965" rtlCol="0" anchor="ctr"/>
          <a:lstStyle>
            <a:lvl1pPr algn="l">
              <a:defRPr sz="1200">
                <a:solidFill>
                  <a:schemeClr val="bg2"/>
                </a:solidFill>
              </a:defRPr>
            </a:lvl1pPr>
          </a:lstStyle>
          <a:p>
            <a:pPr defTabSz="878975"/>
            <a:fld id="{1D8BD707-D9CF-40AE-B4C6-C98DA3205C09}" type="datetimeFigureOut">
              <a:rPr lang="en-US" smtClean="0">
                <a:solidFill>
                  <a:srgbClr val="DFDCB7"/>
                </a:solidFill>
              </a:rPr>
              <a:pPr defTabSz="878975"/>
              <a:t>7/20/2024</a:t>
            </a:fld>
            <a:endParaRPr lang="en-US">
              <a:solidFill>
                <a:srgbClr val="DFDCB7"/>
              </a:solidFill>
            </a:endParaRPr>
          </a:p>
        </p:txBody>
      </p:sp>
    </p:spTree>
    <p:extLst>
      <p:ext uri="{BB962C8B-B14F-4D97-AF65-F5344CB8AC3E}">
        <p14:creationId xmlns:p14="http://schemas.microsoft.com/office/powerpoint/2010/main" val="3784804531"/>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878975"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29602" indent="-219759" algn="l" defTabSz="878975"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15278" indent="-219759" algn="l" defTabSz="878975"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966865" indent="-219759" algn="l" defTabSz="878975"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30548" indent="-219759" algn="l" defTabSz="878975"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494268" indent="-219759" algn="l" defTabSz="878975"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670043" indent="-175800" algn="l" defTabSz="878975"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845832" indent="-175800" algn="l" defTabSz="878975"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021630" indent="-175800" algn="l" defTabSz="878975"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197409" indent="-175800" algn="l" defTabSz="878975"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878975" rtl="0" eaLnBrk="1" latinLnBrk="0" hangingPunct="1">
        <a:defRPr sz="1800" kern="1200">
          <a:solidFill>
            <a:schemeClr val="tx1"/>
          </a:solidFill>
          <a:latin typeface="+mn-lt"/>
          <a:ea typeface="+mn-ea"/>
          <a:cs typeface="+mn-cs"/>
        </a:defRPr>
      </a:lvl1pPr>
      <a:lvl2pPr marL="439477" algn="l" defTabSz="878975" rtl="0" eaLnBrk="1" latinLnBrk="0" hangingPunct="1">
        <a:defRPr sz="1800" kern="1200">
          <a:solidFill>
            <a:schemeClr val="tx1"/>
          </a:solidFill>
          <a:latin typeface="+mn-lt"/>
          <a:ea typeface="+mn-ea"/>
          <a:cs typeface="+mn-cs"/>
        </a:defRPr>
      </a:lvl2pPr>
      <a:lvl3pPr marL="878975" algn="l" defTabSz="878975" rtl="0" eaLnBrk="1" latinLnBrk="0" hangingPunct="1">
        <a:defRPr sz="1800" kern="1200">
          <a:solidFill>
            <a:schemeClr val="tx1"/>
          </a:solidFill>
          <a:latin typeface="+mn-lt"/>
          <a:ea typeface="+mn-ea"/>
          <a:cs typeface="+mn-cs"/>
        </a:defRPr>
      </a:lvl3pPr>
      <a:lvl4pPr marL="1318450" algn="l" defTabSz="878975" rtl="0" eaLnBrk="1" latinLnBrk="0" hangingPunct="1">
        <a:defRPr sz="1800" kern="1200">
          <a:solidFill>
            <a:schemeClr val="tx1"/>
          </a:solidFill>
          <a:latin typeface="+mn-lt"/>
          <a:ea typeface="+mn-ea"/>
          <a:cs typeface="+mn-cs"/>
        </a:defRPr>
      </a:lvl4pPr>
      <a:lvl5pPr marL="1757938" algn="l" defTabSz="878975" rtl="0" eaLnBrk="1" latinLnBrk="0" hangingPunct="1">
        <a:defRPr sz="1800" kern="1200">
          <a:solidFill>
            <a:schemeClr val="tx1"/>
          </a:solidFill>
          <a:latin typeface="+mn-lt"/>
          <a:ea typeface="+mn-ea"/>
          <a:cs typeface="+mn-cs"/>
        </a:defRPr>
      </a:lvl5pPr>
      <a:lvl6pPr marL="2197409" algn="l" defTabSz="878975" rtl="0" eaLnBrk="1" latinLnBrk="0" hangingPunct="1">
        <a:defRPr sz="1800" kern="1200">
          <a:solidFill>
            <a:schemeClr val="tx1"/>
          </a:solidFill>
          <a:latin typeface="+mn-lt"/>
          <a:ea typeface="+mn-ea"/>
          <a:cs typeface="+mn-cs"/>
        </a:defRPr>
      </a:lvl6pPr>
      <a:lvl7pPr marL="2636905" algn="l" defTabSz="878975" rtl="0" eaLnBrk="1" latinLnBrk="0" hangingPunct="1">
        <a:defRPr sz="1800" kern="1200">
          <a:solidFill>
            <a:schemeClr val="tx1"/>
          </a:solidFill>
          <a:latin typeface="+mn-lt"/>
          <a:ea typeface="+mn-ea"/>
          <a:cs typeface="+mn-cs"/>
        </a:defRPr>
      </a:lvl7pPr>
      <a:lvl8pPr marL="3076388" algn="l" defTabSz="878975" rtl="0" eaLnBrk="1" latinLnBrk="0" hangingPunct="1">
        <a:defRPr sz="1800" kern="1200">
          <a:solidFill>
            <a:schemeClr val="tx1"/>
          </a:solidFill>
          <a:latin typeface="+mn-lt"/>
          <a:ea typeface="+mn-ea"/>
          <a:cs typeface="+mn-cs"/>
        </a:defRPr>
      </a:lvl8pPr>
      <a:lvl9pPr marL="3515871" algn="l" defTabSz="878975"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89815" tIns="44914" rIns="89815" bIns="44914"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lIns="89815" tIns="44914" rIns="89815" bIns="44914" anchor="b">
            <a:normAutofit/>
          </a:bodyPr>
          <a:lstStyle/>
          <a:p>
            <a:r>
              <a:rPr kumimoji="0" lang="en-US"/>
              <a:t>Click to edit Master title style</a:t>
            </a:r>
          </a:p>
        </p:txBody>
      </p:sp>
      <p:sp>
        <p:nvSpPr>
          <p:cNvPr id="13" name="Text Placeholder 12"/>
          <p:cNvSpPr>
            <a:spLocks noGrp="1"/>
          </p:cNvSpPr>
          <p:nvPr>
            <p:ph type="body" idx="1"/>
          </p:nvPr>
        </p:nvSpPr>
        <p:spPr>
          <a:xfrm>
            <a:off x="457200" y="1600200"/>
            <a:ext cx="7467600" cy="4873752"/>
          </a:xfrm>
          <a:prstGeom prst="rect">
            <a:avLst/>
          </a:prstGeom>
        </p:spPr>
        <p:txBody>
          <a:bodyPr vert="horz" lIns="89815" tIns="44914" rIns="89815" bIns="44914">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rot="5400000">
            <a:off x="7589520" y="1081855"/>
            <a:ext cx="2011680" cy="384048"/>
          </a:xfrm>
          <a:prstGeom prst="rect">
            <a:avLst/>
          </a:prstGeom>
        </p:spPr>
        <p:txBody>
          <a:bodyPr vert="horz" lIns="89815" tIns="44914" rIns="89815" bIns="44914" anchor="ctr" anchorCtr="0"/>
          <a:lstStyle>
            <a:lvl1pPr algn="r" eaLnBrk="1" latinLnBrk="0" hangingPunct="1">
              <a:defRPr kumimoji="0" sz="1200">
                <a:solidFill>
                  <a:schemeClr val="tx2"/>
                </a:solidFill>
              </a:defRPr>
            </a:lvl1pPr>
          </a:lstStyle>
          <a:p>
            <a:pPr defTabSz="878975"/>
            <a:fld id="{1D8BD707-D9CF-40AE-B4C6-C98DA3205C09}" type="datetimeFigureOut">
              <a:rPr lang="en-US" smtClean="0">
                <a:solidFill>
                  <a:srgbClr val="575F6D"/>
                </a:solidFill>
              </a:rPr>
              <a:pPr defTabSz="878975"/>
              <a:t>7/20/2024</a:t>
            </a:fld>
            <a:endParaRPr lang="en-US">
              <a:solidFill>
                <a:srgbClr val="575F6D"/>
              </a:solidFill>
            </a:endParaRPr>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lIns="89815" tIns="44914" rIns="89815" bIns="44914" anchor="ctr" anchorCtr="0"/>
          <a:lstStyle>
            <a:lvl1pPr algn="l" eaLnBrk="1" latinLnBrk="0" hangingPunct="1">
              <a:defRPr kumimoji="0" sz="1200">
                <a:solidFill>
                  <a:schemeClr val="tx2"/>
                </a:solidFill>
              </a:defRPr>
            </a:lvl1pPr>
          </a:lstStyle>
          <a:p>
            <a:pPr defTabSz="878975"/>
            <a:endParaRPr lang="en-US">
              <a:solidFill>
                <a:srgbClr val="575F6D"/>
              </a:solidFill>
            </a:endParaRPr>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89815" tIns="44914" rIns="89815" bIns="44914"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89815" tIns="44914" rIns="89815" bIns="44914"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89815" tIns="44914" rIns="89815" bIns="44914"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89815" tIns="44914" rIns="89815" bIns="44914"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89815" tIns="44914" rIns="89815" bIns="44914"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lIns="89815" tIns="44914" rIns="89815" bIns="44914" anchor="ctr"/>
          <a:lstStyle>
            <a:lvl1pPr algn="ctr" eaLnBrk="1" latinLnBrk="0" hangingPunct="1">
              <a:defRPr kumimoji="0" sz="1400" b="1">
                <a:solidFill>
                  <a:srgbClr val="FFFFFF"/>
                </a:solidFill>
              </a:defRPr>
            </a:lvl1pPr>
          </a:lstStyle>
          <a:p>
            <a:pPr defTabSz="878975"/>
            <a:fld id="{B6F15528-21DE-4FAA-801E-634DDDAF4B2B}" type="slidenum">
              <a:rPr lang="en-US" smtClean="0"/>
              <a:pPr defTabSz="878975"/>
              <a:t>‹#›</a:t>
            </a:fld>
            <a:endParaRPr lang="en-US"/>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69419" indent="-269419"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28654" indent="-269419"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898119" indent="-179624"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67502" indent="-179624"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36929" indent="-179624"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06358" indent="-179624"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1975778" indent="-179624"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45210" indent="-179624"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14631" indent="-179624"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49063" algn="l" rtl="0" eaLnBrk="1" latinLnBrk="0" hangingPunct="1">
        <a:defRPr kumimoji="0" kern="1200">
          <a:solidFill>
            <a:schemeClr val="tx1"/>
          </a:solidFill>
          <a:latin typeface="+mn-lt"/>
          <a:ea typeface="+mn-ea"/>
          <a:cs typeface="+mn-cs"/>
        </a:defRPr>
      </a:lvl2pPr>
      <a:lvl3pPr marL="898119" algn="l" rtl="0" eaLnBrk="1" latinLnBrk="0" hangingPunct="1">
        <a:defRPr kumimoji="0" kern="1200">
          <a:solidFill>
            <a:schemeClr val="tx1"/>
          </a:solidFill>
          <a:latin typeface="+mn-lt"/>
          <a:ea typeface="+mn-ea"/>
          <a:cs typeface="+mn-cs"/>
        </a:defRPr>
      </a:lvl3pPr>
      <a:lvl4pPr marL="1347136" algn="l" rtl="0" eaLnBrk="1" latinLnBrk="0" hangingPunct="1">
        <a:defRPr kumimoji="0" kern="1200">
          <a:solidFill>
            <a:schemeClr val="tx1"/>
          </a:solidFill>
          <a:latin typeface="+mn-lt"/>
          <a:ea typeface="+mn-ea"/>
          <a:cs typeface="+mn-cs"/>
        </a:defRPr>
      </a:lvl4pPr>
      <a:lvl5pPr marL="1796184" algn="l" rtl="0" eaLnBrk="1" latinLnBrk="0" hangingPunct="1">
        <a:defRPr kumimoji="0" kern="1200">
          <a:solidFill>
            <a:schemeClr val="tx1"/>
          </a:solidFill>
          <a:latin typeface="+mn-lt"/>
          <a:ea typeface="+mn-ea"/>
          <a:cs typeface="+mn-cs"/>
        </a:defRPr>
      </a:lvl5pPr>
      <a:lvl6pPr marL="2245210" algn="l" rtl="0" eaLnBrk="1" latinLnBrk="0" hangingPunct="1">
        <a:defRPr kumimoji="0" kern="1200">
          <a:solidFill>
            <a:schemeClr val="tx1"/>
          </a:solidFill>
          <a:latin typeface="+mn-lt"/>
          <a:ea typeface="+mn-ea"/>
          <a:cs typeface="+mn-cs"/>
        </a:defRPr>
      </a:lvl6pPr>
      <a:lvl7pPr marL="2694257" algn="l" rtl="0" eaLnBrk="1" latinLnBrk="0" hangingPunct="1">
        <a:defRPr kumimoji="0" kern="1200">
          <a:solidFill>
            <a:schemeClr val="tx1"/>
          </a:solidFill>
          <a:latin typeface="+mn-lt"/>
          <a:ea typeface="+mn-ea"/>
          <a:cs typeface="+mn-cs"/>
        </a:defRPr>
      </a:lvl7pPr>
      <a:lvl8pPr marL="3143292" algn="l" rtl="0" eaLnBrk="1" latinLnBrk="0" hangingPunct="1">
        <a:defRPr kumimoji="0" kern="1200">
          <a:solidFill>
            <a:schemeClr val="tx1"/>
          </a:solidFill>
          <a:latin typeface="+mn-lt"/>
          <a:ea typeface="+mn-ea"/>
          <a:cs typeface="+mn-cs"/>
        </a:defRPr>
      </a:lvl8pPr>
      <a:lvl9pPr marL="3592331" algn="l" rtl="0"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89815" tIns="44914" rIns="89815" bIns="44914" anchor="t" compatLnSpc="1"/>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89815" tIns="44914" rIns="89815" bIns="44914"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89815" tIns="44914" rIns="89815" bIns="44914" anchor="ctr" compatLnSpc="1"/>
          <a:lstStyle/>
          <a:p>
            <a:pPr algn="ctr" eaLnBrk="1" latinLnBrk="0" hangingPunct="1"/>
            <a:endParaRPr kumimoji="0" lang="en-US"/>
          </a:p>
        </p:txBody>
      </p:sp>
      <p:cxnSp>
        <p:nvCxnSpPr>
          <p:cNvPr id="15" name="Straight Connector 14"/>
          <p:cNvCxnSpPr/>
          <p:nvPr/>
        </p:nvCxnSpPr>
        <p:spPr>
          <a:xfrm>
            <a:off x="-9235" y="5787892"/>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lIns="89815" tIns="44914" rIns="89815" bIns="44914"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482"/>
            <a:ext cx="8229600" cy="4525963"/>
          </a:xfrm>
          <a:prstGeom prst="rect">
            <a:avLst/>
          </a:prstGeom>
        </p:spPr>
        <p:txBody>
          <a:bodyPr vert="horz" lIns="89815" tIns="44914" rIns="89815" bIns="44914">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lIns="89815" tIns="44914" rIns="89815" bIns="44914" anchor="b"/>
          <a:lstStyle>
            <a:lvl1pPr algn="l" eaLnBrk="1" latinLnBrk="0" hangingPunct="1">
              <a:defRPr kumimoji="0" sz="1000">
                <a:solidFill>
                  <a:schemeClr val="tx1"/>
                </a:solidFill>
              </a:defRPr>
            </a:lvl1pPr>
            <a:extLst/>
          </a:lstStyle>
          <a:p>
            <a:pPr defTabSz="878975"/>
            <a:fld id="{1D8BD707-D9CF-40AE-B4C6-C98DA3205C09}" type="datetimeFigureOut">
              <a:rPr lang="en-US" smtClean="0">
                <a:solidFill>
                  <a:srgbClr val="575F6D"/>
                </a:solidFill>
              </a:rPr>
              <a:pPr defTabSz="878975"/>
              <a:t>7/20/2024</a:t>
            </a:fld>
            <a:endParaRPr lang="en-US">
              <a:solidFill>
                <a:srgbClr val="575F6D"/>
              </a:solidFill>
            </a:endParaRPr>
          </a:p>
        </p:txBody>
      </p:sp>
      <p:sp>
        <p:nvSpPr>
          <p:cNvPr id="22" name="Footer Placeholder 21"/>
          <p:cNvSpPr>
            <a:spLocks noGrp="1"/>
          </p:cNvSpPr>
          <p:nvPr>
            <p:ph type="ftr" sz="quarter" idx="3"/>
          </p:nvPr>
        </p:nvSpPr>
        <p:spPr>
          <a:xfrm>
            <a:off x="4380109" y="6407944"/>
            <a:ext cx="2350681" cy="365125"/>
          </a:xfrm>
          <a:prstGeom prst="rect">
            <a:avLst/>
          </a:prstGeom>
        </p:spPr>
        <p:txBody>
          <a:bodyPr vert="horz" lIns="89815" tIns="44914" rIns="89815" bIns="44914" anchor="b"/>
          <a:lstStyle>
            <a:lvl1pPr algn="r" eaLnBrk="1" latinLnBrk="0" hangingPunct="1">
              <a:defRPr kumimoji="0" sz="1000">
                <a:solidFill>
                  <a:schemeClr val="tx1"/>
                </a:solidFill>
              </a:defRPr>
            </a:lvl1pPr>
            <a:extLst/>
          </a:lstStyle>
          <a:p>
            <a:pPr defTabSz="878975"/>
            <a:endParaRPr lang="en-US">
              <a:solidFill>
                <a:srgbClr val="575F6D"/>
              </a:solidFill>
            </a:endParaRP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lIns="89815" tIns="44914" rIns="89815" bIns="44914" anchor="b"/>
          <a:lstStyle>
            <a:lvl1pPr algn="r" eaLnBrk="1" latinLnBrk="0" hangingPunct="1">
              <a:defRPr kumimoji="0" sz="1000" b="0">
                <a:solidFill>
                  <a:schemeClr val="tx1"/>
                </a:solidFill>
              </a:defRPr>
            </a:lvl1pPr>
            <a:extLst/>
          </a:lstStyle>
          <a:p>
            <a:pPr defTabSz="878975"/>
            <a:fld id="{B6F15528-21DE-4FAA-801E-634DDDAF4B2B}" type="slidenum">
              <a:rPr lang="en-US" smtClean="0"/>
              <a:pPr defTabSz="878975"/>
              <a:t>‹#›</a:t>
            </a:fld>
            <a:endParaRPr lang="en-US"/>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59223" indent="-251461"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10701" indent="-224556"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44196" indent="-224556"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22620" indent="-224556"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47136" indent="-224556"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571653" indent="-224556"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796184" indent="-224556"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20694" indent="-224556"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45210" indent="-224556"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49063" algn="l" rtl="0" eaLnBrk="1" latinLnBrk="0" hangingPunct="1">
        <a:defRPr kumimoji="0" kern="1200">
          <a:solidFill>
            <a:schemeClr val="tx1"/>
          </a:solidFill>
          <a:latin typeface="+mn-lt"/>
          <a:ea typeface="+mn-ea"/>
          <a:cs typeface="+mn-cs"/>
        </a:defRPr>
      </a:lvl2pPr>
      <a:lvl3pPr marL="898119" algn="l" rtl="0" eaLnBrk="1" latinLnBrk="0" hangingPunct="1">
        <a:defRPr kumimoji="0" kern="1200">
          <a:solidFill>
            <a:schemeClr val="tx1"/>
          </a:solidFill>
          <a:latin typeface="+mn-lt"/>
          <a:ea typeface="+mn-ea"/>
          <a:cs typeface="+mn-cs"/>
        </a:defRPr>
      </a:lvl3pPr>
      <a:lvl4pPr marL="1347136" algn="l" rtl="0" eaLnBrk="1" latinLnBrk="0" hangingPunct="1">
        <a:defRPr kumimoji="0" kern="1200">
          <a:solidFill>
            <a:schemeClr val="tx1"/>
          </a:solidFill>
          <a:latin typeface="+mn-lt"/>
          <a:ea typeface="+mn-ea"/>
          <a:cs typeface="+mn-cs"/>
        </a:defRPr>
      </a:lvl4pPr>
      <a:lvl5pPr marL="1796184" algn="l" rtl="0" eaLnBrk="1" latinLnBrk="0" hangingPunct="1">
        <a:defRPr kumimoji="0" kern="1200">
          <a:solidFill>
            <a:schemeClr val="tx1"/>
          </a:solidFill>
          <a:latin typeface="+mn-lt"/>
          <a:ea typeface="+mn-ea"/>
          <a:cs typeface="+mn-cs"/>
        </a:defRPr>
      </a:lvl5pPr>
      <a:lvl6pPr marL="2245210" algn="l" rtl="0" eaLnBrk="1" latinLnBrk="0" hangingPunct="1">
        <a:defRPr kumimoji="0" kern="1200">
          <a:solidFill>
            <a:schemeClr val="tx1"/>
          </a:solidFill>
          <a:latin typeface="+mn-lt"/>
          <a:ea typeface="+mn-ea"/>
          <a:cs typeface="+mn-cs"/>
        </a:defRPr>
      </a:lvl6pPr>
      <a:lvl7pPr marL="2694257" algn="l" rtl="0" eaLnBrk="1" latinLnBrk="0" hangingPunct="1">
        <a:defRPr kumimoji="0" kern="1200">
          <a:solidFill>
            <a:schemeClr val="tx1"/>
          </a:solidFill>
          <a:latin typeface="+mn-lt"/>
          <a:ea typeface="+mn-ea"/>
          <a:cs typeface="+mn-cs"/>
        </a:defRPr>
      </a:lvl7pPr>
      <a:lvl8pPr marL="3143292" algn="l" rtl="0" eaLnBrk="1" latinLnBrk="0" hangingPunct="1">
        <a:defRPr kumimoji="0" kern="1200">
          <a:solidFill>
            <a:schemeClr val="tx1"/>
          </a:solidFill>
          <a:latin typeface="+mn-lt"/>
          <a:ea typeface="+mn-ea"/>
          <a:cs typeface="+mn-cs"/>
        </a:defRPr>
      </a:lvl8pPr>
      <a:lvl9pPr marL="3592331" algn="l" rtl="0" eaLnBrk="1" latinLnBrk="0" hangingPunct="1">
        <a:defRPr kumimoji="0" kern="1200">
          <a:solidFill>
            <a:schemeClr val="tx1"/>
          </a:solidFill>
          <a:latin typeface="+mn-lt"/>
          <a:ea typeface="+mn-ea"/>
          <a:cs typeface="+mn-cs"/>
        </a:defRPr>
      </a:lvl9pPr>
      <a:extLst/>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283"/>
            <a:ext cx="7886700" cy="1325563"/>
          </a:xfrm>
          <a:prstGeom prst="rect">
            <a:avLst/>
          </a:prstGeom>
        </p:spPr>
        <p:txBody>
          <a:bodyPr vert="horz" lIns="80639" tIns="40311" rIns="80639" bIns="40311"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628650" y="1825625"/>
            <a:ext cx="7886700" cy="4351338"/>
          </a:xfrm>
          <a:prstGeom prst="rect">
            <a:avLst/>
          </a:prstGeom>
        </p:spPr>
        <p:txBody>
          <a:bodyPr vert="horz" lIns="80639" tIns="40311" rIns="80639" bIns="4031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628650" y="6356440"/>
            <a:ext cx="2057400" cy="365125"/>
          </a:xfrm>
          <a:prstGeom prst="rect">
            <a:avLst/>
          </a:prstGeom>
        </p:spPr>
        <p:txBody>
          <a:bodyPr vert="horz" lIns="80639" tIns="40311" rIns="80639" bIns="40311" rtlCol="0" anchor="ctr"/>
          <a:lstStyle>
            <a:lvl1pPr algn="l">
              <a:defRPr sz="900">
                <a:solidFill>
                  <a:schemeClr val="tx1">
                    <a:tint val="75000"/>
                  </a:schemeClr>
                </a:solidFill>
              </a:defRPr>
            </a:lvl1pPr>
          </a:lstStyle>
          <a:p>
            <a:pPr defTabSz="805920"/>
            <a:fld id="{1D8BD707-D9CF-40AE-B4C6-C98DA3205C09}" type="datetimeFigureOut">
              <a:rPr lang="en-US" smtClean="0">
                <a:solidFill>
                  <a:prstClr val="black">
                    <a:tint val="75000"/>
                  </a:prstClr>
                </a:solidFill>
              </a:rPr>
              <a:pPr defTabSz="805920"/>
              <a:t>7/20/2024</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440"/>
            <a:ext cx="3086100" cy="365125"/>
          </a:xfrm>
          <a:prstGeom prst="rect">
            <a:avLst/>
          </a:prstGeom>
        </p:spPr>
        <p:txBody>
          <a:bodyPr vert="horz" lIns="80639" tIns="40311" rIns="80639" bIns="40311" rtlCol="0" anchor="ctr"/>
          <a:lstStyle>
            <a:lvl1pPr algn="ctr">
              <a:defRPr sz="900">
                <a:solidFill>
                  <a:schemeClr val="tx1">
                    <a:tint val="75000"/>
                  </a:schemeClr>
                </a:solidFill>
              </a:defRPr>
            </a:lvl1pPr>
          </a:lstStyle>
          <a:p>
            <a:pPr defTabSz="805920"/>
            <a:endParaRPr lang="en-IN">
              <a:solidFill>
                <a:prstClr val="black">
                  <a:tint val="75000"/>
                </a:prstClr>
              </a:solidFill>
            </a:endParaRPr>
          </a:p>
        </p:txBody>
      </p:sp>
      <p:sp>
        <p:nvSpPr>
          <p:cNvPr id="6" name="Slide Number Placeholder 5"/>
          <p:cNvSpPr>
            <a:spLocks noGrp="1"/>
          </p:cNvSpPr>
          <p:nvPr>
            <p:ph type="sldNum" sz="quarter" idx="4"/>
          </p:nvPr>
        </p:nvSpPr>
        <p:spPr>
          <a:xfrm>
            <a:off x="6457950" y="6356440"/>
            <a:ext cx="2057400" cy="365125"/>
          </a:xfrm>
          <a:prstGeom prst="rect">
            <a:avLst/>
          </a:prstGeom>
        </p:spPr>
        <p:txBody>
          <a:bodyPr vert="horz" lIns="80639" tIns="40311" rIns="80639" bIns="40311" rtlCol="0" anchor="ctr"/>
          <a:lstStyle>
            <a:lvl1pPr algn="r">
              <a:defRPr sz="900">
                <a:solidFill>
                  <a:schemeClr val="tx1">
                    <a:tint val="75000"/>
                  </a:schemeClr>
                </a:solidFill>
              </a:defRPr>
            </a:lvl1pPr>
          </a:lstStyle>
          <a:p>
            <a:pPr defTabSz="805920"/>
            <a:fld id="{B6F15528-21DE-4FAA-801E-634DDDAF4B2B}" type="slidenum">
              <a:rPr lang="en-IN" smtClean="0">
                <a:solidFill>
                  <a:prstClr val="black">
                    <a:tint val="75000"/>
                  </a:prstClr>
                </a:solidFill>
              </a:rPr>
              <a:pPr defTabSz="805920"/>
              <a:t>‹#›</a:t>
            </a:fld>
            <a:endParaRPr lang="en-IN">
              <a:solidFill>
                <a:prstClr val="black">
                  <a:tint val="75000"/>
                </a:prstClr>
              </a:solidFill>
            </a:endParaRPr>
          </a:p>
        </p:txBody>
      </p:sp>
    </p:spTree>
    <p:extLst>
      <p:ext uri="{BB962C8B-B14F-4D97-AF65-F5344CB8AC3E}">
        <p14:creationId xmlns:p14="http://schemas.microsoft.com/office/powerpoint/2010/main" val="2900184933"/>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664882"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66230" indent="-166230" algn="l" defTabSz="664882" rtl="0" eaLnBrk="1" latinLnBrk="0" hangingPunct="1">
        <a:lnSpc>
          <a:spcPct val="90000"/>
        </a:lnSpc>
        <a:spcBef>
          <a:spcPts val="740"/>
        </a:spcBef>
        <a:buFont typeface="Arial" panose="020B0604020202020204" pitchFamily="34" charset="0"/>
        <a:buChar char="•"/>
        <a:defRPr sz="2100" kern="1200">
          <a:solidFill>
            <a:schemeClr val="tx1"/>
          </a:solidFill>
          <a:latin typeface="+mn-lt"/>
          <a:ea typeface="+mn-ea"/>
          <a:cs typeface="+mn-cs"/>
        </a:defRPr>
      </a:lvl1pPr>
      <a:lvl2pPr marL="498675" indent="-166230" algn="l" defTabSz="664882" rtl="0" eaLnBrk="1" latinLnBrk="0" hangingPunct="1">
        <a:lnSpc>
          <a:spcPct val="90000"/>
        </a:lnSpc>
        <a:spcBef>
          <a:spcPts val="371"/>
        </a:spcBef>
        <a:buFont typeface="Arial" panose="020B0604020202020204" pitchFamily="34" charset="0"/>
        <a:buChar char="•"/>
        <a:defRPr sz="1800" kern="1200">
          <a:solidFill>
            <a:schemeClr val="tx1"/>
          </a:solidFill>
          <a:latin typeface="+mn-lt"/>
          <a:ea typeface="+mn-ea"/>
          <a:cs typeface="+mn-cs"/>
        </a:defRPr>
      </a:lvl2pPr>
      <a:lvl3pPr marL="831137" indent="-166230" algn="l" defTabSz="664882" rtl="0" eaLnBrk="1" latinLnBrk="0" hangingPunct="1">
        <a:lnSpc>
          <a:spcPct val="90000"/>
        </a:lnSpc>
        <a:spcBef>
          <a:spcPts val="371"/>
        </a:spcBef>
        <a:buFont typeface="Arial" panose="020B0604020202020204" pitchFamily="34" charset="0"/>
        <a:buChar char="•"/>
        <a:defRPr sz="1500" kern="1200">
          <a:solidFill>
            <a:schemeClr val="tx1"/>
          </a:solidFill>
          <a:latin typeface="+mn-lt"/>
          <a:ea typeface="+mn-ea"/>
          <a:cs typeface="+mn-cs"/>
        </a:defRPr>
      </a:lvl3pPr>
      <a:lvl4pPr marL="1163570" indent="-166230" algn="l" defTabSz="664882" rtl="0" eaLnBrk="1" latinLnBrk="0" hangingPunct="1">
        <a:lnSpc>
          <a:spcPct val="90000"/>
        </a:lnSpc>
        <a:spcBef>
          <a:spcPts val="371"/>
        </a:spcBef>
        <a:buFont typeface="Arial" panose="020B0604020202020204" pitchFamily="34" charset="0"/>
        <a:buChar char="•"/>
        <a:defRPr sz="1300" kern="1200">
          <a:solidFill>
            <a:schemeClr val="tx1"/>
          </a:solidFill>
          <a:latin typeface="+mn-lt"/>
          <a:ea typeface="+mn-ea"/>
          <a:cs typeface="+mn-cs"/>
        </a:defRPr>
      </a:lvl4pPr>
      <a:lvl5pPr marL="1496044" indent="-166230" algn="l" defTabSz="664882" rtl="0" eaLnBrk="1" latinLnBrk="0" hangingPunct="1">
        <a:lnSpc>
          <a:spcPct val="90000"/>
        </a:lnSpc>
        <a:spcBef>
          <a:spcPts val="371"/>
        </a:spcBef>
        <a:buFont typeface="Arial" panose="020B0604020202020204" pitchFamily="34" charset="0"/>
        <a:buChar char="•"/>
        <a:defRPr sz="1300" kern="1200">
          <a:solidFill>
            <a:schemeClr val="tx1"/>
          </a:solidFill>
          <a:latin typeface="+mn-lt"/>
          <a:ea typeface="+mn-ea"/>
          <a:cs typeface="+mn-cs"/>
        </a:defRPr>
      </a:lvl5pPr>
      <a:lvl6pPr marL="1828473" indent="-166230" algn="l" defTabSz="664882" rtl="0" eaLnBrk="1" latinLnBrk="0" hangingPunct="1">
        <a:lnSpc>
          <a:spcPct val="90000"/>
        </a:lnSpc>
        <a:spcBef>
          <a:spcPts val="371"/>
        </a:spcBef>
        <a:buFont typeface="Arial" panose="020B0604020202020204" pitchFamily="34" charset="0"/>
        <a:buChar char="•"/>
        <a:defRPr sz="1300" kern="1200">
          <a:solidFill>
            <a:schemeClr val="tx1"/>
          </a:solidFill>
          <a:latin typeface="+mn-lt"/>
          <a:ea typeface="+mn-ea"/>
          <a:cs typeface="+mn-cs"/>
        </a:defRPr>
      </a:lvl6pPr>
      <a:lvl7pPr marL="2160920" indent="-166230" algn="l" defTabSz="664882" rtl="0" eaLnBrk="1" latinLnBrk="0" hangingPunct="1">
        <a:lnSpc>
          <a:spcPct val="90000"/>
        </a:lnSpc>
        <a:spcBef>
          <a:spcPts val="371"/>
        </a:spcBef>
        <a:buFont typeface="Arial" panose="020B0604020202020204" pitchFamily="34" charset="0"/>
        <a:buChar char="•"/>
        <a:defRPr sz="1300" kern="1200">
          <a:solidFill>
            <a:schemeClr val="tx1"/>
          </a:solidFill>
          <a:latin typeface="+mn-lt"/>
          <a:ea typeface="+mn-ea"/>
          <a:cs typeface="+mn-cs"/>
        </a:defRPr>
      </a:lvl7pPr>
      <a:lvl8pPr marL="2493367" indent="-166230" algn="l" defTabSz="664882" rtl="0" eaLnBrk="1" latinLnBrk="0" hangingPunct="1">
        <a:lnSpc>
          <a:spcPct val="90000"/>
        </a:lnSpc>
        <a:spcBef>
          <a:spcPts val="371"/>
        </a:spcBef>
        <a:buFont typeface="Arial" panose="020B0604020202020204" pitchFamily="34" charset="0"/>
        <a:buChar char="•"/>
        <a:defRPr sz="1300" kern="1200">
          <a:solidFill>
            <a:schemeClr val="tx1"/>
          </a:solidFill>
          <a:latin typeface="+mn-lt"/>
          <a:ea typeface="+mn-ea"/>
          <a:cs typeface="+mn-cs"/>
        </a:defRPr>
      </a:lvl8pPr>
      <a:lvl9pPr marL="2825828" indent="-166230" algn="l" defTabSz="664882" rtl="0" eaLnBrk="1" latinLnBrk="0" hangingPunct="1">
        <a:lnSpc>
          <a:spcPct val="90000"/>
        </a:lnSpc>
        <a:spcBef>
          <a:spcPts val="371"/>
        </a:spcBef>
        <a:buFont typeface="Arial" panose="020B0604020202020204" pitchFamily="34" charset="0"/>
        <a:buChar char="•"/>
        <a:defRPr sz="1300" kern="1200">
          <a:solidFill>
            <a:schemeClr val="tx1"/>
          </a:solidFill>
          <a:latin typeface="+mn-lt"/>
          <a:ea typeface="+mn-ea"/>
          <a:cs typeface="+mn-cs"/>
        </a:defRPr>
      </a:lvl9pPr>
    </p:bodyStyle>
    <p:otherStyle>
      <a:defPPr>
        <a:defRPr lang="en-US"/>
      </a:defPPr>
      <a:lvl1pPr marL="0" algn="l" defTabSz="664882" rtl="0" eaLnBrk="1" latinLnBrk="0" hangingPunct="1">
        <a:defRPr sz="1300" kern="1200">
          <a:solidFill>
            <a:schemeClr val="tx1"/>
          </a:solidFill>
          <a:latin typeface="+mn-lt"/>
          <a:ea typeface="+mn-ea"/>
          <a:cs typeface="+mn-cs"/>
        </a:defRPr>
      </a:lvl1pPr>
      <a:lvl2pPr marL="332441" algn="l" defTabSz="664882" rtl="0" eaLnBrk="1" latinLnBrk="0" hangingPunct="1">
        <a:defRPr sz="1300" kern="1200">
          <a:solidFill>
            <a:schemeClr val="tx1"/>
          </a:solidFill>
          <a:latin typeface="+mn-lt"/>
          <a:ea typeface="+mn-ea"/>
          <a:cs typeface="+mn-cs"/>
        </a:defRPr>
      </a:lvl2pPr>
      <a:lvl3pPr marL="664882" algn="l" defTabSz="664882" rtl="0" eaLnBrk="1" latinLnBrk="0" hangingPunct="1">
        <a:defRPr sz="1300" kern="1200">
          <a:solidFill>
            <a:schemeClr val="tx1"/>
          </a:solidFill>
          <a:latin typeface="+mn-lt"/>
          <a:ea typeface="+mn-ea"/>
          <a:cs typeface="+mn-cs"/>
        </a:defRPr>
      </a:lvl3pPr>
      <a:lvl4pPr marL="997349" algn="l" defTabSz="664882" rtl="0" eaLnBrk="1" latinLnBrk="0" hangingPunct="1">
        <a:defRPr sz="1300" kern="1200">
          <a:solidFill>
            <a:schemeClr val="tx1"/>
          </a:solidFill>
          <a:latin typeface="+mn-lt"/>
          <a:ea typeface="+mn-ea"/>
          <a:cs typeface="+mn-cs"/>
        </a:defRPr>
      </a:lvl4pPr>
      <a:lvl5pPr marL="1329785" algn="l" defTabSz="664882" rtl="0" eaLnBrk="1" latinLnBrk="0" hangingPunct="1">
        <a:defRPr sz="1300" kern="1200">
          <a:solidFill>
            <a:schemeClr val="tx1"/>
          </a:solidFill>
          <a:latin typeface="+mn-lt"/>
          <a:ea typeface="+mn-ea"/>
          <a:cs typeface="+mn-cs"/>
        </a:defRPr>
      </a:lvl5pPr>
      <a:lvl6pPr marL="1662250" algn="l" defTabSz="664882" rtl="0" eaLnBrk="1" latinLnBrk="0" hangingPunct="1">
        <a:defRPr sz="1300" kern="1200">
          <a:solidFill>
            <a:schemeClr val="tx1"/>
          </a:solidFill>
          <a:latin typeface="+mn-lt"/>
          <a:ea typeface="+mn-ea"/>
          <a:cs typeface="+mn-cs"/>
        </a:defRPr>
      </a:lvl6pPr>
      <a:lvl7pPr marL="1994696" algn="l" defTabSz="664882" rtl="0" eaLnBrk="1" latinLnBrk="0" hangingPunct="1">
        <a:defRPr sz="1300" kern="1200">
          <a:solidFill>
            <a:schemeClr val="tx1"/>
          </a:solidFill>
          <a:latin typeface="+mn-lt"/>
          <a:ea typeface="+mn-ea"/>
          <a:cs typeface="+mn-cs"/>
        </a:defRPr>
      </a:lvl7pPr>
      <a:lvl8pPr marL="2327152" algn="l" defTabSz="664882" rtl="0" eaLnBrk="1" latinLnBrk="0" hangingPunct="1">
        <a:defRPr sz="1300" kern="1200">
          <a:solidFill>
            <a:schemeClr val="tx1"/>
          </a:solidFill>
          <a:latin typeface="+mn-lt"/>
          <a:ea typeface="+mn-ea"/>
          <a:cs typeface="+mn-cs"/>
        </a:defRPr>
      </a:lvl8pPr>
      <a:lvl9pPr marL="2659602" algn="l" defTabSz="664882" rtl="0" eaLnBrk="1" latinLnBrk="0" hangingPunct="1">
        <a:defRPr sz="13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87922" tIns="43965" rIns="87922" bIns="43965" anchor="t" compatLnSpc="1"/>
          <a:lstStyle/>
          <a:p>
            <a:pPr defTabSz="878975"/>
            <a:endParaRPr lang="en-US" dirty="0">
              <a:solidFill>
                <a:prstClr val="black"/>
              </a:solidFill>
            </a:endParaRPr>
          </a:p>
        </p:txBody>
      </p:sp>
      <p:sp>
        <p:nvSpPr>
          <p:cNvPr id="22" name="Title Placeholder 21"/>
          <p:cNvSpPr>
            <a:spLocks noGrp="1"/>
          </p:cNvSpPr>
          <p:nvPr>
            <p:ph type="title"/>
          </p:nvPr>
        </p:nvSpPr>
        <p:spPr>
          <a:xfrm>
            <a:off x="457200" y="274638"/>
            <a:ext cx="7467600" cy="1143000"/>
          </a:xfrm>
          <a:prstGeom prst="rect">
            <a:avLst/>
          </a:prstGeom>
        </p:spPr>
        <p:txBody>
          <a:bodyPr vert="horz" lIns="87922" tIns="43965" rIns="87922" bIns="43965" anchor="b">
            <a:normAutofit/>
          </a:bodyPr>
          <a:lstStyle/>
          <a:p>
            <a:r>
              <a:rPr kumimoji="0" lang="en-US"/>
              <a:t>Click to edit Master title style</a:t>
            </a:r>
          </a:p>
        </p:txBody>
      </p:sp>
      <p:sp>
        <p:nvSpPr>
          <p:cNvPr id="13" name="Text Placeholder 12"/>
          <p:cNvSpPr>
            <a:spLocks noGrp="1"/>
          </p:cNvSpPr>
          <p:nvPr>
            <p:ph type="body" idx="1"/>
          </p:nvPr>
        </p:nvSpPr>
        <p:spPr>
          <a:xfrm>
            <a:off x="457200" y="1600200"/>
            <a:ext cx="7467600" cy="4873752"/>
          </a:xfrm>
          <a:prstGeom prst="rect">
            <a:avLst/>
          </a:prstGeom>
        </p:spPr>
        <p:txBody>
          <a:bodyPr vert="horz" lIns="87922" tIns="43965" rIns="87922" bIns="43965">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rot="5400000">
            <a:off x="7589520" y="1081855"/>
            <a:ext cx="2011680" cy="384048"/>
          </a:xfrm>
          <a:prstGeom prst="rect">
            <a:avLst/>
          </a:prstGeom>
        </p:spPr>
        <p:txBody>
          <a:bodyPr vert="horz" lIns="87922" tIns="43965" rIns="87922" bIns="43965" anchor="ctr" anchorCtr="0"/>
          <a:lstStyle>
            <a:lvl1pPr algn="r" eaLnBrk="1" latinLnBrk="0" hangingPunct="1">
              <a:defRPr kumimoji="0" sz="1200">
                <a:solidFill>
                  <a:schemeClr val="tx2"/>
                </a:solidFill>
              </a:defRPr>
            </a:lvl1pPr>
          </a:lstStyle>
          <a:p>
            <a:pPr defTabSz="878975"/>
            <a:fld id="{1D8BD707-D9CF-40AE-B4C6-C98DA3205C09}" type="datetimeFigureOut">
              <a:rPr lang="en-US" smtClean="0">
                <a:solidFill>
                  <a:srgbClr val="575F6D"/>
                </a:solidFill>
              </a:rPr>
              <a:pPr defTabSz="878975"/>
              <a:t>7/20/2024</a:t>
            </a:fld>
            <a:endParaRPr lang="en-US">
              <a:solidFill>
                <a:srgbClr val="575F6D"/>
              </a:solidFill>
            </a:endParaRPr>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lIns="87922" tIns="43965" rIns="87922" bIns="43965" anchor="ctr" anchorCtr="0"/>
          <a:lstStyle>
            <a:lvl1pPr algn="l" eaLnBrk="1" latinLnBrk="0" hangingPunct="1">
              <a:defRPr kumimoji="0" sz="1200">
                <a:solidFill>
                  <a:schemeClr val="tx2"/>
                </a:solidFill>
              </a:defRPr>
            </a:lvl1pPr>
          </a:lstStyle>
          <a:p>
            <a:pPr defTabSz="878975"/>
            <a:endParaRPr lang="en-US">
              <a:solidFill>
                <a:srgbClr val="575F6D"/>
              </a:solidFill>
            </a:endParaRPr>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87922" tIns="43965" rIns="87922" bIns="43965" anchor="t" compatLnSpc="1"/>
          <a:lstStyle/>
          <a:p>
            <a:pPr defTabSz="878975"/>
            <a:endParaRPr lang="en-US">
              <a:solidFill>
                <a:prstClr val="black"/>
              </a:solidFill>
            </a:endParaRPr>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87922" tIns="43965" rIns="87922" bIns="43965" anchor="t" compatLnSpc="1"/>
          <a:lstStyle/>
          <a:p>
            <a:pPr defTabSz="878975"/>
            <a:endParaRPr lang="en-US">
              <a:solidFill>
                <a:prstClr val="black"/>
              </a:solidFill>
            </a:endParaRPr>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87922" tIns="43965" rIns="87922" bIns="43965" anchor="ctr"/>
          <a:lstStyle/>
          <a:p>
            <a:pPr algn="ctr" defTabSz="878975"/>
            <a:endParaRPr lang="en-US">
              <a:solidFill>
                <a:prstClr val="white"/>
              </a:solidFill>
            </a:endParaRPr>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87922" tIns="43965" rIns="87922" bIns="43965" anchor="t" compatLnSpc="1"/>
          <a:lstStyle/>
          <a:p>
            <a:pPr defTabSz="878975"/>
            <a:endParaRPr lang="en-US">
              <a:solidFill>
                <a:prstClr val="black"/>
              </a:solidFill>
            </a:endParaRPr>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87922" tIns="43965" rIns="87922" bIns="43965" anchor="ctr"/>
          <a:lstStyle/>
          <a:p>
            <a:pPr algn="ctr" defTabSz="878975"/>
            <a:endParaRPr lang="en-US" dirty="0">
              <a:solidFill>
                <a:prstClr val="white"/>
              </a:solidFill>
            </a:endParaRPr>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lIns="87922" tIns="43965" rIns="87922" bIns="43965" anchor="ctr"/>
          <a:lstStyle>
            <a:lvl1pPr algn="ctr" eaLnBrk="1" latinLnBrk="0" hangingPunct="1">
              <a:defRPr kumimoji="0" sz="1400" b="1">
                <a:solidFill>
                  <a:srgbClr val="FFFFFF"/>
                </a:solidFill>
              </a:defRPr>
            </a:lvl1pPr>
          </a:lstStyle>
          <a:p>
            <a:pPr defTabSz="878975"/>
            <a:fld id="{B6F15528-21DE-4FAA-801E-634DDDAF4B2B}" type="slidenum">
              <a:rPr lang="en-US" smtClean="0"/>
              <a:pPr defTabSz="878975"/>
              <a:t>‹#›</a:t>
            </a:fld>
            <a:endParaRPr lang="en-US"/>
          </a:p>
        </p:txBody>
      </p:sp>
    </p:spTree>
    <p:extLst>
      <p:ext uri="{BB962C8B-B14F-4D97-AF65-F5344CB8AC3E}">
        <p14:creationId xmlns:p14="http://schemas.microsoft.com/office/powerpoint/2010/main" val="2958654887"/>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63692" indent="-263692"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15278" indent="-263692"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878975" indent="-17580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42651" indent="-17580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06350" indent="-17580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670043" indent="-17580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1933726" indent="-17580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197409" indent="-17580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461116" indent="-17580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39477" algn="l" rtl="0" eaLnBrk="1" latinLnBrk="0" hangingPunct="1">
        <a:defRPr kumimoji="0" kern="1200">
          <a:solidFill>
            <a:schemeClr val="tx1"/>
          </a:solidFill>
          <a:latin typeface="+mn-lt"/>
          <a:ea typeface="+mn-ea"/>
          <a:cs typeface="+mn-cs"/>
        </a:defRPr>
      </a:lvl2pPr>
      <a:lvl3pPr marL="878975" algn="l" rtl="0" eaLnBrk="1" latinLnBrk="0" hangingPunct="1">
        <a:defRPr kumimoji="0" kern="1200">
          <a:solidFill>
            <a:schemeClr val="tx1"/>
          </a:solidFill>
          <a:latin typeface="+mn-lt"/>
          <a:ea typeface="+mn-ea"/>
          <a:cs typeface="+mn-cs"/>
        </a:defRPr>
      </a:lvl3pPr>
      <a:lvl4pPr marL="1318450" algn="l" rtl="0" eaLnBrk="1" latinLnBrk="0" hangingPunct="1">
        <a:defRPr kumimoji="0" kern="1200">
          <a:solidFill>
            <a:schemeClr val="tx1"/>
          </a:solidFill>
          <a:latin typeface="+mn-lt"/>
          <a:ea typeface="+mn-ea"/>
          <a:cs typeface="+mn-cs"/>
        </a:defRPr>
      </a:lvl4pPr>
      <a:lvl5pPr marL="1757938" algn="l" rtl="0" eaLnBrk="1" latinLnBrk="0" hangingPunct="1">
        <a:defRPr kumimoji="0" kern="1200">
          <a:solidFill>
            <a:schemeClr val="tx1"/>
          </a:solidFill>
          <a:latin typeface="+mn-lt"/>
          <a:ea typeface="+mn-ea"/>
          <a:cs typeface="+mn-cs"/>
        </a:defRPr>
      </a:lvl5pPr>
      <a:lvl6pPr marL="2197409" algn="l" rtl="0" eaLnBrk="1" latinLnBrk="0" hangingPunct="1">
        <a:defRPr kumimoji="0" kern="1200">
          <a:solidFill>
            <a:schemeClr val="tx1"/>
          </a:solidFill>
          <a:latin typeface="+mn-lt"/>
          <a:ea typeface="+mn-ea"/>
          <a:cs typeface="+mn-cs"/>
        </a:defRPr>
      </a:lvl6pPr>
      <a:lvl7pPr marL="2636905" algn="l" rtl="0" eaLnBrk="1" latinLnBrk="0" hangingPunct="1">
        <a:defRPr kumimoji="0" kern="1200">
          <a:solidFill>
            <a:schemeClr val="tx1"/>
          </a:solidFill>
          <a:latin typeface="+mn-lt"/>
          <a:ea typeface="+mn-ea"/>
          <a:cs typeface="+mn-cs"/>
        </a:defRPr>
      </a:lvl7pPr>
      <a:lvl8pPr marL="3076388" algn="l" rtl="0" eaLnBrk="1" latinLnBrk="0" hangingPunct="1">
        <a:defRPr kumimoji="0" kern="1200">
          <a:solidFill>
            <a:schemeClr val="tx1"/>
          </a:solidFill>
          <a:latin typeface="+mn-lt"/>
          <a:ea typeface="+mn-ea"/>
          <a:cs typeface="+mn-cs"/>
        </a:defRPr>
      </a:lvl8pPr>
      <a:lvl9pPr marL="3515871"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3.jpeg"/><Relationship Id="rId1" Type="http://schemas.openxmlformats.org/officeDocument/2006/relationships/slideLayout" Target="../slideLayouts/slideLayout79.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3.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jpeg"/><Relationship Id="rId1" Type="http://schemas.openxmlformats.org/officeDocument/2006/relationships/slideLayout" Target="../slideLayouts/slideLayout134.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33.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33.xml"/></Relationships>
</file>

<file path=ppt/slides/_rels/slide19.xml.rels><?xml version="1.0" encoding="UTF-8" standalone="yes"?>
<Relationships xmlns="http://schemas.openxmlformats.org/package/2006/relationships"><Relationship Id="rId8" Type="http://schemas.openxmlformats.org/officeDocument/2006/relationships/image" Target="../media/image20.png"/><Relationship Id="rId13" Type="http://schemas.microsoft.com/office/2007/relationships/hdphoto" Target="../media/hdphoto7.wdp"/><Relationship Id="rId18" Type="http://schemas.openxmlformats.org/officeDocument/2006/relationships/image" Target="../media/image25.png"/><Relationship Id="rId3" Type="http://schemas.microsoft.com/office/2007/relationships/hdphoto" Target="../media/hdphoto2.wdp"/><Relationship Id="rId21" Type="http://schemas.microsoft.com/office/2007/relationships/hdphoto" Target="../media/hdphoto11.wdp"/><Relationship Id="rId7" Type="http://schemas.microsoft.com/office/2007/relationships/hdphoto" Target="../media/hdphoto4.wdp"/><Relationship Id="rId12" Type="http://schemas.openxmlformats.org/officeDocument/2006/relationships/image" Target="../media/image22.png"/><Relationship Id="rId17" Type="http://schemas.microsoft.com/office/2007/relationships/hdphoto" Target="../media/hdphoto9.wdp"/><Relationship Id="rId2" Type="http://schemas.openxmlformats.org/officeDocument/2006/relationships/image" Target="../media/image17.png"/><Relationship Id="rId16" Type="http://schemas.openxmlformats.org/officeDocument/2006/relationships/image" Target="../media/image24.png"/><Relationship Id="rId20" Type="http://schemas.openxmlformats.org/officeDocument/2006/relationships/image" Target="../media/image26.png"/><Relationship Id="rId1" Type="http://schemas.openxmlformats.org/officeDocument/2006/relationships/slideLayout" Target="../slideLayouts/slideLayout145.xml"/><Relationship Id="rId6" Type="http://schemas.openxmlformats.org/officeDocument/2006/relationships/image" Target="../media/image19.png"/><Relationship Id="rId11" Type="http://schemas.microsoft.com/office/2007/relationships/hdphoto" Target="../media/hdphoto6.wdp"/><Relationship Id="rId5" Type="http://schemas.microsoft.com/office/2007/relationships/hdphoto" Target="../media/hdphoto3.wdp"/><Relationship Id="rId15" Type="http://schemas.microsoft.com/office/2007/relationships/hdphoto" Target="../media/hdphoto8.wdp"/><Relationship Id="rId23" Type="http://schemas.microsoft.com/office/2007/relationships/hdphoto" Target="../media/hdphoto12.wdp"/><Relationship Id="rId10" Type="http://schemas.openxmlformats.org/officeDocument/2006/relationships/image" Target="../media/image21.png"/><Relationship Id="rId19" Type="http://schemas.microsoft.com/office/2007/relationships/hdphoto" Target="../media/hdphoto10.wdp"/><Relationship Id="rId4" Type="http://schemas.openxmlformats.org/officeDocument/2006/relationships/image" Target="../media/image18.png"/><Relationship Id="rId9" Type="http://schemas.microsoft.com/office/2007/relationships/hdphoto" Target="../media/hdphoto5.wdp"/><Relationship Id="rId14" Type="http://schemas.openxmlformats.org/officeDocument/2006/relationships/image" Target="../media/image23.png"/><Relationship Id="rId22"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gif"/><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6.xml"/></Relationships>
</file>

<file path=ppt/slides/_rels/slide21.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167.xml"/></Relationships>
</file>

<file path=ppt/slides/_rels/slide22.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178.xml"/></Relationships>
</file>

<file path=ppt/slides/_rels/slide23.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189.xml"/></Relationships>
</file>

<file path=ppt/slides/_rels/slide24.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0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2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4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55.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3.xml"/><Relationship Id="rId4" Type="http://schemas.openxmlformats.org/officeDocument/2006/relationships/image" Target="../media/image9.jpeg"/></Relationships>
</file>

<file path=ppt/slides/_rels/slide3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01.xml"/></Relationships>
</file>

<file path=ppt/slides/_rels/slide4.xml.rels><?xml version="1.0" encoding="UTF-8" standalone="yes"?>
<Relationships xmlns="http://schemas.openxmlformats.org/package/2006/relationships"><Relationship Id="rId3" Type="http://schemas.openxmlformats.org/officeDocument/2006/relationships/hyperlink" Target="https://cleartax.in/s/income-tax-assessment#summary" TargetMode="External"/><Relationship Id="rId2" Type="http://schemas.openxmlformats.org/officeDocument/2006/relationships/hyperlink" Target="https://cleartax.in/s/income-tax-assessment#self" TargetMode="External"/><Relationship Id="rId1" Type="http://schemas.openxmlformats.org/officeDocument/2006/relationships/slideLayout" Target="../slideLayouts/slideLayout24.xml"/><Relationship Id="rId5" Type="http://schemas.openxmlformats.org/officeDocument/2006/relationships/hyperlink" Target="https://cleartax.in/s/income-tax-assessment#income" TargetMode="External"/><Relationship Id="rId4" Type="http://schemas.openxmlformats.org/officeDocument/2006/relationships/hyperlink" Target="https://cleartax.in/s/income-tax-assessment#best" TargetMode="Externa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6.png"/><Relationship Id="rId1" Type="http://schemas.openxmlformats.org/officeDocument/2006/relationships/slideLayout" Target="../slideLayouts/slideLayout6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6.png"/><Relationship Id="rId1" Type="http://schemas.openxmlformats.org/officeDocument/2006/relationships/slideLayout" Target="../slideLayouts/slideLayout3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35.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0" y="1317634"/>
            <a:ext cx="6324600" cy="2554545"/>
          </a:xfrm>
          <a:prstGeom prst="rect">
            <a:avLst/>
          </a:prstGeom>
          <a:noFill/>
        </p:spPr>
        <p:txBody>
          <a:bodyPr wrap="square" lIns="87922" tIns="43965" rIns="87922" bIns="43965" rtlCol="0">
            <a:spAutoFit/>
          </a:bodyPr>
          <a:lstStyle/>
          <a:p>
            <a:pPr algn="ctr" defTabSz="878975"/>
            <a:r>
              <a:rPr lang="en-US" sz="4000" b="1" dirty="0">
                <a:solidFill>
                  <a:prstClr val="black"/>
                </a:solidFill>
                <a:latin typeface="Copperplate Gothic Light" pitchFamily="34" charset="0"/>
              </a:rPr>
              <a:t>ASSESSMENT UNDER SECTION 143(3)</a:t>
            </a:r>
          </a:p>
          <a:p>
            <a:pPr algn="ctr" defTabSz="878975"/>
            <a:r>
              <a:rPr lang="en-US" sz="4000" b="1" dirty="0">
                <a:solidFill>
                  <a:prstClr val="black"/>
                </a:solidFill>
                <a:latin typeface="Copperplate Gothic Light" pitchFamily="34" charset="0"/>
              </a:rPr>
              <a:t> OF THE INCOME TAX ACT, 1961</a:t>
            </a:r>
          </a:p>
        </p:txBody>
      </p:sp>
      <p:sp>
        <p:nvSpPr>
          <p:cNvPr id="5" name="TextBox 4"/>
          <p:cNvSpPr txBox="1"/>
          <p:nvPr/>
        </p:nvSpPr>
        <p:spPr>
          <a:xfrm>
            <a:off x="3505200" y="4942114"/>
            <a:ext cx="5791200" cy="400110"/>
          </a:xfrm>
          <a:prstGeom prst="rect">
            <a:avLst/>
          </a:prstGeom>
          <a:noFill/>
        </p:spPr>
        <p:txBody>
          <a:bodyPr wrap="square" lIns="87922" tIns="43965" rIns="87922" bIns="43965" rtlCol="0">
            <a:spAutoFit/>
          </a:bodyPr>
          <a:lstStyle/>
          <a:p>
            <a:pPr algn="ctr" defTabSz="878975"/>
            <a:r>
              <a:rPr lang="en-US" sz="2000" b="1" dirty="0">
                <a:solidFill>
                  <a:prstClr val="black"/>
                </a:solidFill>
                <a:latin typeface="Georgia" pitchFamily="18" charset="0"/>
              </a:rPr>
              <a:t>BY CMA AJITH SIVADAS</a:t>
            </a:r>
          </a:p>
        </p:txBody>
      </p:sp>
    </p:spTree>
    <p:extLst>
      <p:ext uri="{BB962C8B-B14F-4D97-AF65-F5344CB8AC3E}">
        <p14:creationId xmlns:p14="http://schemas.microsoft.com/office/powerpoint/2010/main" val="2633457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9D542-6620-4EF7-8F6E-2D02DD691C90}"/>
              </a:ext>
            </a:extLst>
          </p:cNvPr>
          <p:cNvSpPr txBox="1">
            <a:spLocks noGrp="1"/>
          </p:cNvSpPr>
          <p:nvPr>
            <p:ph type="title"/>
          </p:nvPr>
        </p:nvSpPr>
        <p:spPr>
          <a:xfrm>
            <a:off x="628653" y="727533"/>
            <a:ext cx="8439148" cy="1325559"/>
          </a:xfrm>
          <a:noFill/>
          <a:ln>
            <a:noFill/>
          </a:ln>
        </p:spPr>
        <p:txBody>
          <a:bodyPr vert="horz" wrap="square" lIns="87922" tIns="43965" rIns="87922" bIns="43965" anchor="ctr" anchorCtr="0" compatLnSpc="1">
            <a:noAutofit/>
          </a:bodyPr>
          <a:lstStyle/>
          <a:p>
            <a:r>
              <a:rPr lang="en-GB" b="1" dirty="0">
                <a:solidFill>
                  <a:srgbClr val="00B050"/>
                </a:solidFill>
              </a:rPr>
              <a:t>Limited Scrutiny</a:t>
            </a:r>
          </a:p>
        </p:txBody>
      </p:sp>
      <p:sp>
        <p:nvSpPr>
          <p:cNvPr id="3" name="TextBox 3">
            <a:extLst>
              <a:ext uri="{FF2B5EF4-FFF2-40B4-BE49-F238E27FC236}">
                <a16:creationId xmlns:a16="http://schemas.microsoft.com/office/drawing/2014/main" id="{5448C976-595A-4C5C-BC37-0795C3371E43}"/>
              </a:ext>
            </a:extLst>
          </p:cNvPr>
          <p:cNvSpPr txBox="1"/>
          <p:nvPr/>
        </p:nvSpPr>
        <p:spPr>
          <a:xfrm>
            <a:off x="356260" y="3276759"/>
            <a:ext cx="8432219" cy="1196784"/>
          </a:xfrm>
          <a:prstGeom prst="rect">
            <a:avLst/>
          </a:prstGeom>
          <a:noFill/>
          <a:ln cap="flat">
            <a:noFill/>
          </a:ln>
        </p:spPr>
        <p:txBody>
          <a:bodyPr vert="horz" wrap="square" lIns="87922" tIns="43965" rIns="87922" bIns="43965" anchor="t" anchorCtr="0" compatLnSpc="1">
            <a:spAutoFit/>
          </a:bodyPr>
          <a:lstStyle/>
          <a:p>
            <a:pPr marL="274671" indent="-274671" defTabSz="878975">
              <a:buSzPct val="100000"/>
              <a:buFont typeface="Wingdings" pitchFamily="2"/>
              <a:buChar char="q"/>
              <a:defRPr sz="1800" b="0" i="0" u="none" strike="noStrike" kern="0" cap="none" spc="0" baseline="0">
                <a:solidFill>
                  <a:srgbClr val="000000"/>
                </a:solidFill>
                <a:uFillTx/>
              </a:defRPr>
            </a:pPr>
            <a:r>
              <a:rPr lang="en-GB" kern="0" dirty="0">
                <a:solidFill>
                  <a:srgbClr val="000000"/>
                </a:solidFill>
              </a:rPr>
              <a:t>It comes to the notice of the Assessing officer that there is potential escapement of income exceeding Rs.5 Lac/10 Lac ( for metro cities ) requiring substantial verification on any other issue (S), then, the case may be taken up for ‘Complete Scrutiny ‘ with the approval of the  Pr. CIT/CIT Concerned.</a:t>
            </a:r>
          </a:p>
        </p:txBody>
      </p:sp>
      <p:sp>
        <p:nvSpPr>
          <p:cNvPr id="4" name="Rectangle 4">
            <a:extLst>
              <a:ext uri="{FF2B5EF4-FFF2-40B4-BE49-F238E27FC236}">
                <a16:creationId xmlns:a16="http://schemas.microsoft.com/office/drawing/2014/main" id="{82FC07DA-7D68-4F8B-A3A4-A4DC5161C27B}"/>
              </a:ext>
            </a:extLst>
          </p:cNvPr>
          <p:cNvSpPr/>
          <p:nvPr/>
        </p:nvSpPr>
        <p:spPr>
          <a:xfrm>
            <a:off x="628654" y="2542174"/>
            <a:ext cx="6146222" cy="642787"/>
          </a:xfrm>
          <a:prstGeom prst="rect">
            <a:avLst/>
          </a:prstGeom>
          <a:noFill/>
          <a:ln cap="flat">
            <a:noFill/>
            <a:prstDash val="solid"/>
          </a:ln>
        </p:spPr>
        <p:txBody>
          <a:bodyPr vert="horz" wrap="square" lIns="87922" tIns="43965" rIns="87922" bIns="43965" anchor="t" anchorCtr="0" compatLnSpc="1">
            <a:spAutoFit/>
          </a:bodyPr>
          <a:lstStyle/>
          <a:p>
            <a:pPr defTabSz="878975">
              <a:defRPr sz="1800" b="0" i="0" u="none" strike="noStrike" kern="0" cap="none" spc="0" baseline="0">
                <a:solidFill>
                  <a:srgbClr val="000000"/>
                </a:solidFill>
                <a:uFillTx/>
              </a:defRPr>
            </a:pPr>
            <a:r>
              <a:rPr lang="en-GB" kern="0" dirty="0">
                <a:solidFill>
                  <a:srgbClr val="000000"/>
                </a:solidFill>
              </a:rPr>
              <a:t>During the course assessment proceedings in ‘limited Scrutiny’ cases, if:</a:t>
            </a:r>
            <a:endParaRPr lang="en-US" kern="0" dirty="0">
              <a:solidFill>
                <a:srgbClr val="000000"/>
              </a:solidFill>
            </a:endParaRPr>
          </a:p>
        </p:txBody>
      </p:sp>
      <p:sp>
        <p:nvSpPr>
          <p:cNvPr id="5" name="TextBox 5">
            <a:extLst>
              <a:ext uri="{FF2B5EF4-FFF2-40B4-BE49-F238E27FC236}">
                <a16:creationId xmlns:a16="http://schemas.microsoft.com/office/drawing/2014/main" id="{24610076-8FE4-4F1E-A637-730B5E327718}"/>
              </a:ext>
            </a:extLst>
          </p:cNvPr>
          <p:cNvSpPr txBox="1"/>
          <p:nvPr/>
        </p:nvSpPr>
        <p:spPr>
          <a:xfrm>
            <a:off x="375470" y="4605039"/>
            <a:ext cx="8432219" cy="642787"/>
          </a:xfrm>
          <a:prstGeom prst="rect">
            <a:avLst/>
          </a:prstGeom>
          <a:noFill/>
          <a:ln cap="flat">
            <a:noFill/>
          </a:ln>
        </p:spPr>
        <p:txBody>
          <a:bodyPr vert="horz" wrap="square" lIns="87922" tIns="43965" rIns="87922" bIns="43965" anchor="t" anchorCtr="0" compatLnSpc="1">
            <a:spAutoFit/>
          </a:bodyPr>
          <a:lstStyle/>
          <a:p>
            <a:pPr marL="274671" indent="-274671" defTabSz="878975">
              <a:buSzPct val="100000"/>
              <a:buFont typeface="Wingdings" pitchFamily="2"/>
              <a:buChar char="q"/>
              <a:defRPr sz="1800" b="0" i="0" u="none" strike="noStrike" kern="0" cap="none" spc="0" baseline="0">
                <a:solidFill>
                  <a:srgbClr val="000000"/>
                </a:solidFill>
                <a:uFillTx/>
              </a:defRPr>
            </a:pPr>
            <a:r>
              <a:rPr lang="en-GB" kern="0">
                <a:solidFill>
                  <a:srgbClr val="000000"/>
                </a:solidFill>
              </a:rPr>
              <a:t> The AO has to take approval of Pr. CIT/CIT in writing after being satisfied about merits of the issue [ S ] necessitating     ‘complete Scrutiny ‘ in that particular case.</a:t>
            </a:r>
          </a:p>
        </p:txBody>
      </p:sp>
      <p:sp>
        <p:nvSpPr>
          <p:cNvPr id="6" name="TextBox 7">
            <a:extLst>
              <a:ext uri="{FF2B5EF4-FFF2-40B4-BE49-F238E27FC236}">
                <a16:creationId xmlns:a16="http://schemas.microsoft.com/office/drawing/2014/main" id="{B0FCBB83-45A7-4B59-BAB0-68FD516444FD}"/>
              </a:ext>
            </a:extLst>
          </p:cNvPr>
          <p:cNvSpPr txBox="1"/>
          <p:nvPr/>
        </p:nvSpPr>
        <p:spPr>
          <a:xfrm>
            <a:off x="724591" y="5562799"/>
            <a:ext cx="7829552" cy="642787"/>
          </a:xfrm>
          <a:prstGeom prst="rect">
            <a:avLst/>
          </a:prstGeom>
          <a:noFill/>
          <a:ln cap="flat">
            <a:noFill/>
          </a:ln>
        </p:spPr>
        <p:txBody>
          <a:bodyPr vert="horz" wrap="square" lIns="87922" tIns="43965" rIns="87922" bIns="43965" anchor="t" anchorCtr="0" compatLnSpc="1">
            <a:spAutoFit/>
          </a:bodyPr>
          <a:lstStyle/>
          <a:p>
            <a:pPr defTabSz="878975">
              <a:defRPr sz="1800" b="0" i="0" u="none" strike="noStrike" kern="0" cap="none" spc="0" baseline="0">
                <a:solidFill>
                  <a:srgbClr val="000000"/>
                </a:solidFill>
                <a:uFillTx/>
              </a:defRPr>
            </a:pPr>
            <a:r>
              <a:rPr lang="en-GB" kern="0">
                <a:solidFill>
                  <a:srgbClr val="000000"/>
                </a:solidFill>
              </a:rPr>
              <a:t>‘Metro cities ‘ would mean Delhi, Mumbai, Chennai, Kolkata, Bengaluru, Hyderabad and Ahmedabad.</a:t>
            </a:r>
          </a:p>
        </p:txBody>
      </p:sp>
      <p:pic>
        <p:nvPicPr>
          <p:cNvPr id="7" name="Picture 8" descr="Image result for arrow">
            <a:extLst>
              <a:ext uri="{FF2B5EF4-FFF2-40B4-BE49-F238E27FC236}">
                <a16:creationId xmlns:a16="http://schemas.microsoft.com/office/drawing/2014/main" id="{57DE43B2-7975-4856-8B5C-F7BBDE7A9701}"/>
              </a:ext>
            </a:extLst>
          </p:cNvPr>
          <p:cNvPicPr>
            <a:picLocks noChangeAspect="1"/>
          </p:cNvPicPr>
          <p:nvPr/>
        </p:nvPicPr>
        <p:blipFill>
          <a:blip r:embed="rId2"/>
          <a:srcRect/>
          <a:stretch>
            <a:fillRect/>
          </a:stretch>
        </p:blipFill>
        <p:spPr>
          <a:xfrm>
            <a:off x="4639365" y="832195"/>
            <a:ext cx="1350424" cy="1104595"/>
          </a:xfrm>
          <a:prstGeom prst="rect">
            <a:avLst/>
          </a:prstGeom>
          <a:noFill/>
          <a:ln cap="flat">
            <a:noFill/>
          </a:ln>
        </p:spPr>
      </p:pic>
      <p:sp>
        <p:nvSpPr>
          <p:cNvPr id="8" name="TextBox 9">
            <a:extLst>
              <a:ext uri="{FF2B5EF4-FFF2-40B4-BE49-F238E27FC236}">
                <a16:creationId xmlns:a16="http://schemas.microsoft.com/office/drawing/2014/main" id="{E6F418F7-E656-4D30-A62E-6DC46468F2B0}"/>
              </a:ext>
            </a:extLst>
          </p:cNvPr>
          <p:cNvSpPr txBox="1"/>
          <p:nvPr/>
        </p:nvSpPr>
        <p:spPr>
          <a:xfrm>
            <a:off x="4639368" y="1199991"/>
            <a:ext cx="1178974" cy="365788"/>
          </a:xfrm>
          <a:prstGeom prst="rect">
            <a:avLst/>
          </a:prstGeom>
          <a:noFill/>
          <a:ln cap="flat">
            <a:noFill/>
          </a:ln>
        </p:spPr>
        <p:txBody>
          <a:bodyPr vert="horz" wrap="square" lIns="87922" tIns="43965" rIns="87922" bIns="43965" anchor="t" anchorCtr="0" compatLnSpc="1">
            <a:spAutoFit/>
          </a:bodyPr>
          <a:lstStyle/>
          <a:p>
            <a:pPr defTabSz="878975">
              <a:defRPr sz="1800" b="0" i="0" u="none" strike="noStrike" kern="0" cap="none" spc="0" baseline="0">
                <a:solidFill>
                  <a:srgbClr val="000000"/>
                </a:solidFill>
                <a:uFillTx/>
              </a:defRPr>
            </a:pPr>
            <a:r>
              <a:rPr lang="en-US" kern="0" dirty="0">
                <a:solidFill>
                  <a:srgbClr val="000000"/>
                </a:solidFill>
              </a:rPr>
              <a:t>CONVERT</a:t>
            </a:r>
            <a:endParaRPr lang="en-GB" kern="0" dirty="0">
              <a:solidFill>
                <a:srgbClr val="000000"/>
              </a:solidFill>
            </a:endParaRPr>
          </a:p>
        </p:txBody>
      </p:sp>
      <p:sp>
        <p:nvSpPr>
          <p:cNvPr id="9" name="Rectangle 8"/>
          <p:cNvSpPr/>
          <p:nvPr/>
        </p:nvSpPr>
        <p:spPr>
          <a:xfrm>
            <a:off x="3962400" y="1936698"/>
            <a:ext cx="5029200" cy="707886"/>
          </a:xfrm>
          <a:prstGeom prst="rect">
            <a:avLst/>
          </a:prstGeom>
        </p:spPr>
        <p:txBody>
          <a:bodyPr wrap="square" lIns="87922" tIns="43965" rIns="87922" bIns="43965">
            <a:spAutoFit/>
          </a:bodyPr>
          <a:lstStyle/>
          <a:p>
            <a:pPr algn="ctr" defTabSz="878975"/>
            <a:r>
              <a:rPr lang="en-GB" sz="4000" b="1" dirty="0">
                <a:solidFill>
                  <a:srgbClr val="00B050"/>
                </a:solidFill>
              </a:rPr>
              <a:t>Complete Scrutiny</a:t>
            </a:r>
            <a:endParaRPr lang="en-US" sz="4000" b="1" dirty="0">
              <a:solidFill>
                <a:prstClr val="black"/>
              </a:solidFill>
            </a:endParaRPr>
          </a:p>
        </p:txBody>
      </p:sp>
    </p:spTree>
    <p:extLst>
      <p:ext uri="{BB962C8B-B14F-4D97-AF65-F5344CB8AC3E}">
        <p14:creationId xmlns:p14="http://schemas.microsoft.com/office/powerpoint/2010/main" val="39570618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FFCD22-38F3-4EEC-0B4C-634743B18F85}"/>
              </a:ext>
            </a:extLst>
          </p:cNvPr>
          <p:cNvSpPr>
            <a:spLocks noGrp="1"/>
          </p:cNvSpPr>
          <p:nvPr>
            <p:ph type="title"/>
          </p:nvPr>
        </p:nvSpPr>
        <p:spPr/>
        <p:txBody>
          <a:bodyPr/>
          <a:lstStyle/>
          <a:p>
            <a:endParaRPr lang="en-IN"/>
          </a:p>
        </p:txBody>
      </p:sp>
      <p:pic>
        <p:nvPicPr>
          <p:cNvPr id="5" name="Content Placeholder 4">
            <a:extLst>
              <a:ext uri="{FF2B5EF4-FFF2-40B4-BE49-F238E27FC236}">
                <a16:creationId xmlns:a16="http://schemas.microsoft.com/office/drawing/2014/main" id="{6F84906F-D9EC-336B-3E79-E5600899260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4799" y="127358"/>
            <a:ext cx="8717429" cy="6654442"/>
          </a:xfrm>
        </p:spPr>
      </p:pic>
    </p:spTree>
    <p:extLst>
      <p:ext uri="{BB962C8B-B14F-4D97-AF65-F5344CB8AC3E}">
        <p14:creationId xmlns:p14="http://schemas.microsoft.com/office/powerpoint/2010/main" val="31253476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659322" y="178378"/>
            <a:ext cx="2488106" cy="644703"/>
          </a:xfrm>
          <a:prstGeom prst="rect">
            <a:avLst/>
          </a:prstGeom>
        </p:spPr>
        <p:txBody>
          <a:bodyPr wrap="none" lIns="89815" tIns="44914" rIns="89815" bIns="44914">
            <a:spAutoFit/>
          </a:bodyPr>
          <a:lstStyle/>
          <a:p>
            <a:pPr algn="ctr" defTabSz="878975"/>
            <a:r>
              <a:rPr lang="en-US" sz="3600" dirty="0">
                <a:solidFill>
                  <a:prstClr val="black"/>
                </a:solidFill>
                <a:latin typeface="Bookman Old Style" pitchFamily="18" charset="0"/>
              </a:rPr>
              <a:t>Time-limit</a:t>
            </a:r>
          </a:p>
        </p:txBody>
      </p:sp>
      <p:pic>
        <p:nvPicPr>
          <p:cNvPr id="7" name="Picture 2" descr="Time Limit Icon In Flat Style. Speed Symbol Royalty Free Cliparts, Vectors,  And Stock Illustration. Image 10340985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2426" y="0"/>
            <a:ext cx="1781175" cy="11430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460482" y="1078332"/>
            <a:ext cx="8633812" cy="646331"/>
          </a:xfrm>
          <a:prstGeom prst="rect">
            <a:avLst/>
          </a:prstGeom>
        </p:spPr>
        <p:txBody>
          <a:bodyPr wrap="square" lIns="89815" tIns="44914" rIns="89815" bIns="44914">
            <a:spAutoFit/>
          </a:bodyPr>
          <a:lstStyle/>
          <a:p>
            <a:pPr algn="just" defTabSz="878975"/>
            <a:r>
              <a:rPr lang="en-US" dirty="0">
                <a:solidFill>
                  <a:prstClr val="black"/>
                </a:solidFill>
                <a:latin typeface="Bookman Old Style" pitchFamily="18" charset="0"/>
              </a:rPr>
              <a:t>As per Section 153, the time limit for making assessment under section 143(3) is:-</a:t>
            </a:r>
          </a:p>
        </p:txBody>
      </p:sp>
      <p:graphicFrame>
        <p:nvGraphicFramePr>
          <p:cNvPr id="11" name="Diagram 10"/>
          <p:cNvGraphicFramePr/>
          <p:nvPr>
            <p:extLst>
              <p:ext uri="{D42A27DB-BD31-4B8C-83A1-F6EECF244321}">
                <p14:modId xmlns:p14="http://schemas.microsoft.com/office/powerpoint/2010/main" val="2130255249"/>
              </p:ext>
            </p:extLst>
          </p:nvPr>
        </p:nvGraphicFramePr>
        <p:xfrm>
          <a:off x="0" y="1676401"/>
          <a:ext cx="9094294"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2470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0500" y="1986767"/>
            <a:ext cx="8572500" cy="2308324"/>
          </a:xfrm>
          <a:prstGeom prst="rect">
            <a:avLst/>
          </a:prstGeom>
          <a:solidFill>
            <a:schemeClr val="accent4">
              <a:lumMod val="40000"/>
              <a:lumOff val="60000"/>
            </a:schemeClr>
          </a:solidFill>
        </p:spPr>
        <p:txBody>
          <a:bodyPr wrap="square" lIns="89815" tIns="44914" rIns="89815" bIns="44914">
            <a:spAutoFit/>
          </a:bodyPr>
          <a:lstStyle/>
          <a:p>
            <a:pPr algn="just"/>
            <a:r>
              <a:rPr lang="en-US" dirty="0"/>
              <a:t>Where a return has been furnished under section 139, or in response to a notice under sub-section (1) of section 142, the Assessing Officer or the prescribed income-tax authority, as the case may be, if, considers it necessary or expedient to ensure that the </a:t>
            </a:r>
            <a:r>
              <a:rPr lang="en-US" dirty="0" err="1"/>
              <a:t>assessee</a:t>
            </a:r>
            <a:r>
              <a:rPr lang="en-US" dirty="0"/>
              <a:t> has not understated the income or has not computed excessive loss or has not under-paid the tax in any manner, shall serve on the </a:t>
            </a:r>
            <a:r>
              <a:rPr lang="en-US" dirty="0" err="1"/>
              <a:t>assessee</a:t>
            </a:r>
            <a:r>
              <a:rPr lang="en-US" dirty="0"/>
              <a:t> a notice requiring him, on a date to be specified therein, either to attend the office of the Assessing Officer or to produce, or cause to be produced before the Assessing Officer any evidence on which the </a:t>
            </a:r>
            <a:r>
              <a:rPr lang="en-US" dirty="0" err="1"/>
              <a:t>assessee</a:t>
            </a:r>
            <a:r>
              <a:rPr lang="en-US" dirty="0"/>
              <a:t> may rely in support of the return</a:t>
            </a:r>
          </a:p>
        </p:txBody>
      </p:sp>
      <p:sp>
        <p:nvSpPr>
          <p:cNvPr id="3" name="Rectangle 2"/>
          <p:cNvSpPr/>
          <p:nvPr/>
        </p:nvSpPr>
        <p:spPr>
          <a:xfrm>
            <a:off x="304800" y="4295137"/>
            <a:ext cx="8458200" cy="923318"/>
          </a:xfrm>
          <a:prstGeom prst="rect">
            <a:avLst/>
          </a:prstGeom>
          <a:solidFill>
            <a:schemeClr val="accent6">
              <a:lumMod val="40000"/>
              <a:lumOff val="60000"/>
            </a:schemeClr>
          </a:solidFill>
        </p:spPr>
        <p:txBody>
          <a:bodyPr wrap="square" lIns="89815" tIns="44914" rIns="89815" bIns="44914">
            <a:spAutoFit/>
          </a:bodyPr>
          <a:lstStyle/>
          <a:p>
            <a:pPr algn="just"/>
            <a:r>
              <a:rPr lang="en-US" b="1" dirty="0"/>
              <a:t>Provided </a:t>
            </a:r>
            <a:r>
              <a:rPr lang="en-US" dirty="0"/>
              <a:t>that no notice under this sub-section shall be served on the </a:t>
            </a:r>
            <a:r>
              <a:rPr lang="en-US" dirty="0" err="1"/>
              <a:t>assessee</a:t>
            </a:r>
            <a:r>
              <a:rPr lang="en-US" dirty="0"/>
              <a:t> after the expiry of </a:t>
            </a:r>
            <a:r>
              <a:rPr lang="en-US" b="1" dirty="0"/>
              <a:t>[three]</a:t>
            </a:r>
            <a:r>
              <a:rPr lang="en-US" dirty="0"/>
              <a:t> months from the end of the financial year in which the return is furnished.(</a:t>
            </a:r>
            <a:r>
              <a:rPr lang="en-US" b="1" i="1" dirty="0"/>
              <a:t>Inserted </a:t>
            </a:r>
            <a:r>
              <a:rPr lang="en-US" b="1" i="1" dirty="0" err="1"/>
              <a:t>w.e.f</a:t>
            </a:r>
            <a:r>
              <a:rPr lang="en-US" b="1" i="1" dirty="0"/>
              <a:t> 01-04-2021 by the finance bill 2021)</a:t>
            </a:r>
            <a:endParaRPr lang="en-US" dirty="0"/>
          </a:p>
        </p:txBody>
      </p:sp>
      <p:sp>
        <p:nvSpPr>
          <p:cNvPr id="4" name="TextBox 3"/>
          <p:cNvSpPr txBox="1"/>
          <p:nvPr/>
        </p:nvSpPr>
        <p:spPr>
          <a:xfrm>
            <a:off x="1371600" y="628892"/>
            <a:ext cx="6781800" cy="1200329"/>
          </a:xfrm>
          <a:prstGeom prst="rect">
            <a:avLst/>
          </a:prstGeom>
          <a:noFill/>
        </p:spPr>
        <p:txBody>
          <a:bodyPr wrap="square" lIns="89815" tIns="44914" rIns="89815" bIns="44914" rtlCol="0">
            <a:spAutoFit/>
          </a:bodyPr>
          <a:lstStyle/>
          <a:p>
            <a:pPr algn="ctr"/>
            <a:r>
              <a:rPr lang="en-US" sz="3600" b="1" dirty="0">
                <a:latin typeface="Garamond" pitchFamily="18" charset="0"/>
              </a:rPr>
              <a:t>AMENDMENDS  in section 143 </a:t>
            </a:r>
            <a:r>
              <a:rPr lang="en-US" sz="3600" b="1" dirty="0" err="1">
                <a:latin typeface="Garamond" pitchFamily="18" charset="0"/>
              </a:rPr>
              <a:t>w.e.f</a:t>
            </a:r>
            <a:r>
              <a:rPr lang="en-US" sz="3600" b="1" dirty="0">
                <a:latin typeface="Garamond" pitchFamily="18" charset="0"/>
              </a:rPr>
              <a:t> 1</a:t>
            </a:r>
            <a:r>
              <a:rPr lang="en-US" sz="3600" b="1" baseline="30000" dirty="0">
                <a:latin typeface="Garamond" pitchFamily="18" charset="0"/>
              </a:rPr>
              <a:t>st</a:t>
            </a:r>
            <a:r>
              <a:rPr lang="en-US" sz="3600" b="1" dirty="0">
                <a:latin typeface="Garamond" pitchFamily="18" charset="0"/>
              </a:rPr>
              <a:t> April 2021</a:t>
            </a:r>
          </a:p>
        </p:txBody>
      </p:sp>
    </p:spTree>
    <p:extLst>
      <p:ext uri="{BB962C8B-B14F-4D97-AF65-F5344CB8AC3E}">
        <p14:creationId xmlns:p14="http://schemas.microsoft.com/office/powerpoint/2010/main" val="2785854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9815" tIns="44914" rIns="89815" bIns="44914" rtlCol="0" anchor="ctr"/>
          <a:lstStyle/>
          <a:p>
            <a:pPr algn="ctr"/>
            <a:r>
              <a:rPr lang="en-US" sz="4000" dirty="0"/>
              <a:t>SECTION 144B</a:t>
            </a:r>
          </a:p>
        </p:txBody>
      </p:sp>
      <p:sp>
        <p:nvSpPr>
          <p:cNvPr id="7" name="TextBox 6"/>
          <p:cNvSpPr txBox="1"/>
          <p:nvPr/>
        </p:nvSpPr>
        <p:spPr>
          <a:xfrm>
            <a:off x="3352800" y="228600"/>
            <a:ext cx="3886200" cy="1077218"/>
          </a:xfrm>
          <a:prstGeom prst="rect">
            <a:avLst/>
          </a:prstGeom>
          <a:noFill/>
        </p:spPr>
        <p:txBody>
          <a:bodyPr wrap="square" lIns="89815" tIns="44914" rIns="89815" bIns="44914" rtlCol="0">
            <a:spAutoFit/>
          </a:bodyPr>
          <a:lstStyle/>
          <a:p>
            <a:pPr algn="ctr"/>
            <a:r>
              <a:rPr lang="en-US" sz="3200" b="1" dirty="0"/>
              <a:t>FACELESS ASSESSMENT</a:t>
            </a:r>
          </a:p>
        </p:txBody>
      </p:sp>
      <p:sp>
        <p:nvSpPr>
          <p:cNvPr id="13" name="Rectangle 12"/>
          <p:cNvSpPr/>
          <p:nvPr/>
        </p:nvSpPr>
        <p:spPr>
          <a:xfrm>
            <a:off x="3125454" y="2133600"/>
            <a:ext cx="5715000" cy="3549690"/>
          </a:xfrm>
          <a:prstGeom prst="rect">
            <a:avLst/>
          </a:prstGeom>
        </p:spPr>
        <p:txBody>
          <a:bodyPr wrap="square" lIns="89815" tIns="44914" rIns="89815" bIns="44914">
            <a:spAutoFit/>
          </a:bodyPr>
          <a:lstStyle/>
          <a:p>
            <a:pPr marL="449063" indent="-449063" defTabSz="740915">
              <a:lnSpc>
                <a:spcPct val="90000"/>
              </a:lnSpc>
              <a:spcBef>
                <a:spcPts val="825"/>
              </a:spcBef>
              <a:buFont typeface="Arial" panose="020B0604020202020204" pitchFamily="34" charset="0"/>
              <a:buChar char="•"/>
            </a:pPr>
            <a:r>
              <a:rPr lang="en-GB" sz="2000" b="1" dirty="0">
                <a:solidFill>
                  <a:prstClr val="black"/>
                </a:solidFill>
                <a:latin typeface="Garamond" panose="02020404030301010803" pitchFamily="18" charset="0"/>
                <a:cs typeface="Calibri"/>
              </a:rPr>
              <a:t>Faceless Assessment is a part of e-governance initiative of the Government of India. </a:t>
            </a:r>
            <a:endParaRPr lang="en-US" sz="2000" b="1" dirty="0">
              <a:solidFill>
                <a:prstClr val="black"/>
              </a:solidFill>
              <a:latin typeface="Garamond" panose="02020404030301010803" pitchFamily="18" charset="0"/>
              <a:cs typeface="Calibri"/>
            </a:endParaRPr>
          </a:p>
          <a:p>
            <a:pPr marL="449063" indent="-449063" defTabSz="740915">
              <a:lnSpc>
                <a:spcPct val="90000"/>
              </a:lnSpc>
              <a:spcBef>
                <a:spcPts val="825"/>
              </a:spcBef>
              <a:buFont typeface="Arial" panose="020B0604020202020204" pitchFamily="34" charset="0"/>
              <a:buChar char="•"/>
            </a:pPr>
            <a:r>
              <a:rPr lang="en-GB" sz="2000" b="1" dirty="0">
                <a:solidFill>
                  <a:prstClr val="black"/>
                </a:solidFill>
                <a:latin typeface="Garamond" panose="02020404030301010803" pitchFamily="18" charset="0"/>
                <a:cs typeface="Calibri"/>
              </a:rPr>
              <a:t>To do scrutiny proceeding under section 143(3) / 147.</a:t>
            </a:r>
            <a:endParaRPr lang="en-US" sz="2000" b="1" dirty="0">
              <a:solidFill>
                <a:prstClr val="black"/>
              </a:solidFill>
              <a:latin typeface="Garamond" panose="02020404030301010803" pitchFamily="18" charset="0"/>
              <a:cs typeface="Calibri"/>
            </a:endParaRPr>
          </a:p>
          <a:p>
            <a:pPr marL="449063" indent="-449063" defTabSz="740915">
              <a:lnSpc>
                <a:spcPct val="90000"/>
              </a:lnSpc>
              <a:spcBef>
                <a:spcPts val="825"/>
              </a:spcBef>
              <a:buFont typeface="Arial" panose="020B0604020202020204" pitchFamily="34" charset="0"/>
              <a:buChar char="•"/>
            </a:pPr>
            <a:r>
              <a:rPr lang="en-GB" sz="2000" b="1" dirty="0">
                <a:solidFill>
                  <a:prstClr val="black"/>
                </a:solidFill>
                <a:latin typeface="Garamond" panose="02020404030301010803" pitchFamily="18" charset="0"/>
                <a:cs typeface="Calibri"/>
              </a:rPr>
              <a:t>To be conducted in a faceless and jurisdiction-less manner.</a:t>
            </a:r>
            <a:endParaRPr lang="en-US" sz="2000" b="1" dirty="0">
              <a:solidFill>
                <a:prstClr val="black"/>
              </a:solidFill>
              <a:latin typeface="Garamond" panose="02020404030301010803" pitchFamily="18" charset="0"/>
              <a:cs typeface="Calibri"/>
            </a:endParaRPr>
          </a:p>
          <a:p>
            <a:pPr marL="449063" indent="-449063" defTabSz="740915">
              <a:lnSpc>
                <a:spcPct val="90000"/>
              </a:lnSpc>
              <a:spcBef>
                <a:spcPts val="825"/>
              </a:spcBef>
              <a:buFont typeface="Arial" panose="020B0604020202020204" pitchFamily="34" charset="0"/>
              <a:buChar char="•"/>
            </a:pPr>
            <a:r>
              <a:rPr lang="en-GB" sz="2000" b="1" dirty="0">
                <a:solidFill>
                  <a:prstClr val="black"/>
                </a:solidFill>
                <a:latin typeface="Garamond" panose="02020404030301010803" pitchFamily="18" charset="0"/>
                <a:cs typeface="Calibri"/>
              </a:rPr>
              <a:t>Through the electronic means of communication via e-proceedings functionality. </a:t>
            </a:r>
            <a:endParaRPr lang="en-US" sz="2000" b="1" dirty="0">
              <a:solidFill>
                <a:prstClr val="black"/>
              </a:solidFill>
              <a:latin typeface="Garamond" panose="02020404030301010803" pitchFamily="18" charset="0"/>
              <a:cs typeface="Calibri"/>
            </a:endParaRPr>
          </a:p>
          <a:p>
            <a:pPr marL="449063" indent="-449063" defTabSz="740915">
              <a:lnSpc>
                <a:spcPct val="90000"/>
              </a:lnSpc>
              <a:spcBef>
                <a:spcPts val="825"/>
              </a:spcBef>
              <a:buFont typeface="Arial" panose="020B0604020202020204" pitchFamily="34" charset="0"/>
              <a:buChar char="•"/>
            </a:pPr>
            <a:r>
              <a:rPr lang="en-GB" sz="2000" b="1" dirty="0">
                <a:solidFill>
                  <a:prstClr val="black"/>
                </a:solidFill>
                <a:latin typeface="Garamond" panose="02020404030301010803" pitchFamily="18" charset="0"/>
                <a:cs typeface="Calibri"/>
              </a:rPr>
              <a:t>No physical/personal interface between the </a:t>
            </a:r>
            <a:r>
              <a:rPr lang="en-GB" sz="2000" b="1" dirty="0" err="1">
                <a:solidFill>
                  <a:prstClr val="black"/>
                </a:solidFill>
                <a:latin typeface="Garamond" panose="02020404030301010803" pitchFamily="18" charset="0"/>
                <a:cs typeface="Calibri"/>
              </a:rPr>
              <a:t>assesee</a:t>
            </a:r>
            <a:r>
              <a:rPr lang="en-GB" sz="2000" b="1" dirty="0">
                <a:solidFill>
                  <a:prstClr val="black"/>
                </a:solidFill>
                <a:latin typeface="Garamond" panose="02020404030301010803" pitchFamily="18" charset="0"/>
                <a:cs typeface="Calibri"/>
              </a:rPr>
              <a:t> and the assessing authority. </a:t>
            </a:r>
            <a:endParaRPr lang="en-US" sz="2000" b="1" dirty="0">
              <a:solidFill>
                <a:prstClr val="black"/>
              </a:solidFill>
              <a:latin typeface="Garamond" panose="02020404030301010803" pitchFamily="18" charset="0"/>
              <a:cs typeface="Calibri"/>
            </a:endParaRPr>
          </a:p>
        </p:txBody>
      </p:sp>
    </p:spTree>
    <p:extLst>
      <p:ext uri="{BB962C8B-B14F-4D97-AF65-F5344CB8AC3E}">
        <p14:creationId xmlns:p14="http://schemas.microsoft.com/office/powerpoint/2010/main" val="6796167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2" y="0"/>
            <a:ext cx="914171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80666" tIns="40325" rIns="80666" bIns="40325" rtlCol="0" anchor="ctr"/>
          <a:lstStyle/>
          <a:p>
            <a:pPr algn="ctr" defTabSz="806203"/>
            <a:endParaRPr lang="en-US">
              <a:solidFill>
                <a:prstClr val="white"/>
              </a:solidFill>
            </a:endParaRPr>
          </a:p>
        </p:txBody>
      </p:sp>
      <p:sp>
        <p:nvSpPr>
          <p:cNvPr id="2" name="Title 1">
            <a:extLst>
              <a:ext uri="{FF2B5EF4-FFF2-40B4-BE49-F238E27FC236}">
                <a16:creationId xmlns:a16="http://schemas.microsoft.com/office/drawing/2014/main" id="{BE44B07A-049D-4159-8302-15966365FB24}"/>
              </a:ext>
            </a:extLst>
          </p:cNvPr>
          <p:cNvSpPr>
            <a:spLocks noGrp="1"/>
          </p:cNvSpPr>
          <p:nvPr>
            <p:ph type="title"/>
          </p:nvPr>
        </p:nvSpPr>
        <p:spPr>
          <a:xfrm>
            <a:off x="878457" y="1396686"/>
            <a:ext cx="2430379" cy="4064629"/>
          </a:xfrm>
        </p:spPr>
        <p:txBody>
          <a:bodyPr>
            <a:normAutofit/>
          </a:bodyPr>
          <a:lstStyle/>
          <a:p>
            <a:r>
              <a:rPr lang="en-GB" b="1" dirty="0">
                <a:solidFill>
                  <a:srgbClr val="FFFFFF"/>
                </a:solidFill>
                <a:latin typeface="Garamond" panose="02020404030301010803" pitchFamily="18" charset="0"/>
                <a:cs typeface="Calibri Light"/>
              </a:rPr>
              <a:t>FEATURES</a:t>
            </a:r>
          </a:p>
        </p:txBody>
      </p:sp>
      <p:sp>
        <p:nvSpPr>
          <p:cNvPr id="3" name="Content Placeholder 2">
            <a:extLst>
              <a:ext uri="{FF2B5EF4-FFF2-40B4-BE49-F238E27FC236}">
                <a16:creationId xmlns:a16="http://schemas.microsoft.com/office/drawing/2014/main" id="{67C8859B-05FE-46F8-8DA5-0D0444F8255E}"/>
              </a:ext>
            </a:extLst>
          </p:cNvPr>
          <p:cNvSpPr>
            <a:spLocks noGrp="1"/>
          </p:cNvSpPr>
          <p:nvPr>
            <p:ph idx="1"/>
          </p:nvPr>
        </p:nvSpPr>
        <p:spPr>
          <a:xfrm>
            <a:off x="900621" y="672504"/>
            <a:ext cx="4152297" cy="3935281"/>
          </a:xfrm>
        </p:spPr>
        <p:txBody>
          <a:bodyPr vert="horz" lIns="80666" tIns="40325" rIns="80666" bIns="40325" rtlCol="0" anchor="t">
            <a:noAutofit/>
          </a:bodyPr>
          <a:lstStyle/>
          <a:p>
            <a:r>
              <a:rPr lang="en-GB" sz="2300" dirty="0">
                <a:latin typeface="Garamond" panose="02020404030301010803" pitchFamily="18" charset="0"/>
                <a:ea typeface="+mn-lt"/>
                <a:cs typeface="+mn-lt"/>
              </a:rPr>
              <a:t>The case selection will be through the system using data analytics &amp; Artificial Intelligence</a:t>
            </a:r>
            <a:endParaRPr lang="en-GB" sz="2300" dirty="0">
              <a:latin typeface="Garamond" panose="02020404030301010803" pitchFamily="18" charset="0"/>
              <a:cs typeface="Calibri" panose="020F0502020204030204"/>
            </a:endParaRPr>
          </a:p>
          <a:p>
            <a:r>
              <a:rPr lang="en-GB" sz="2300" dirty="0">
                <a:latin typeface="Garamond" panose="02020404030301010803" pitchFamily="18" charset="0"/>
                <a:ea typeface="+mn-lt"/>
                <a:cs typeface="+mn-lt"/>
              </a:rPr>
              <a:t>Automated random allocation of cases</a:t>
            </a:r>
            <a:endParaRPr lang="en-GB" sz="2300" dirty="0">
              <a:latin typeface="Garamond" panose="02020404030301010803" pitchFamily="18" charset="0"/>
              <a:cs typeface="Calibri"/>
            </a:endParaRPr>
          </a:p>
          <a:p>
            <a:r>
              <a:rPr lang="en-GB" sz="2300" dirty="0">
                <a:latin typeface="Garamond" panose="02020404030301010803" pitchFamily="18" charset="0"/>
                <a:ea typeface="+mn-lt"/>
                <a:cs typeface="+mn-lt"/>
              </a:rPr>
              <a:t>Abolition of Territorial jurisdiction</a:t>
            </a:r>
            <a:endParaRPr lang="en-GB" sz="2300" dirty="0">
              <a:latin typeface="Garamond" panose="02020404030301010803" pitchFamily="18" charset="0"/>
              <a:cs typeface="Calibri"/>
            </a:endParaRPr>
          </a:p>
          <a:p>
            <a:r>
              <a:rPr lang="en-GB" sz="2300" dirty="0">
                <a:latin typeface="Garamond" panose="02020404030301010803" pitchFamily="18" charset="0"/>
                <a:ea typeface="+mn-lt"/>
                <a:cs typeface="+mn-lt"/>
              </a:rPr>
              <a:t>Central issuance of notices with Document Identification Number (DIN)</a:t>
            </a:r>
            <a:endParaRPr lang="en-GB" sz="2300" dirty="0">
              <a:latin typeface="Garamond" panose="02020404030301010803" pitchFamily="18" charset="0"/>
              <a:cs typeface="Calibri"/>
            </a:endParaRPr>
          </a:p>
          <a:p>
            <a:r>
              <a:rPr lang="en-GB" sz="2300" dirty="0">
                <a:latin typeface="Garamond" panose="02020404030301010803" pitchFamily="18" charset="0"/>
                <a:ea typeface="+mn-lt"/>
                <a:cs typeface="+mn-lt"/>
              </a:rPr>
              <a:t>Team-based assessment &amp; reviews</a:t>
            </a:r>
            <a:endParaRPr lang="en-GB" sz="2300" dirty="0">
              <a:latin typeface="Garamond" panose="02020404030301010803" pitchFamily="18" charset="0"/>
              <a:cs typeface="Calibri"/>
            </a:endParaRPr>
          </a:p>
          <a:p>
            <a:r>
              <a:rPr lang="en-GB" sz="2300" dirty="0">
                <a:latin typeface="Garamond" panose="02020404030301010803" pitchFamily="18" charset="0"/>
                <a:ea typeface="+mn-lt"/>
                <a:cs typeface="+mn-lt"/>
              </a:rPr>
              <a:t>No physical interface, meaning no need to visit Income Tax office</a:t>
            </a:r>
            <a:endParaRPr lang="en-GB" sz="2300" dirty="0">
              <a:latin typeface="Garamond" panose="02020404030301010803" pitchFamily="18" charset="0"/>
              <a:cs typeface="Calibri"/>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6018069" y="0"/>
            <a:ext cx="312593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299489" y="3144006"/>
            <a:ext cx="2844512" cy="525767"/>
          </a:xfrm>
          <a:prstGeom prst="rect">
            <a:avLst/>
          </a:prstGeom>
        </p:spPr>
        <p:txBody>
          <a:bodyPr vert="horz" lIns="80666" tIns="40325" rIns="80666" bIns="40325" rtlCol="0" anchor="ctr">
            <a:normAutofit fontScale="92500" lnSpcReduction="10000"/>
          </a:bodyPr>
          <a:lstStyle>
            <a:lvl1pPr defTabSz="754380">
              <a:lnSpc>
                <a:spcPct val="90000"/>
              </a:lnSpc>
              <a:spcBef>
                <a:spcPct val="0"/>
              </a:spcBef>
              <a:buNone/>
              <a:defRPr sz="3600" b="1">
                <a:solidFill>
                  <a:srgbClr val="FFFFFF"/>
                </a:solidFill>
                <a:latin typeface="Garamond" panose="02020404030301010803" pitchFamily="18" charset="0"/>
                <a:ea typeface="+mj-ea"/>
                <a:cs typeface="Calibri Light"/>
              </a:defRPr>
            </a:lvl1pPr>
          </a:lstStyle>
          <a:p>
            <a:r>
              <a:rPr lang="en-US" dirty="0"/>
              <a:t>FEATURES</a:t>
            </a:r>
          </a:p>
        </p:txBody>
      </p:sp>
    </p:spTree>
    <p:extLst>
      <p:ext uri="{BB962C8B-B14F-4D97-AF65-F5344CB8AC3E}">
        <p14:creationId xmlns:p14="http://schemas.microsoft.com/office/powerpoint/2010/main" val="3932096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350" fill="hold"/>
                                        <p:tgtEl>
                                          <p:spTgt spid="1026"/>
                                        </p:tgtEl>
                                        <p:attrNameLst>
                                          <p:attrName>ppt_x</p:attrName>
                                        </p:attrNameLst>
                                      </p:cBhvr>
                                      <p:tavLst>
                                        <p:tav tm="0">
                                          <p:val>
                                            <p:strVal val="1+#ppt_w/2"/>
                                          </p:val>
                                        </p:tav>
                                        <p:tav tm="100000">
                                          <p:val>
                                            <p:strVal val="#ppt_x"/>
                                          </p:val>
                                        </p:tav>
                                      </p:tavLst>
                                    </p:anim>
                                    <p:anim calcmode="lin" valueType="num">
                                      <p:cBhvr additive="base">
                                        <p:cTn id="8" dur="350" fill="hold"/>
                                        <p:tgtEl>
                                          <p:spTgt spid="1026"/>
                                        </p:tgtEl>
                                        <p:attrNameLst>
                                          <p:attrName>ppt_y</p:attrName>
                                        </p:attrNameLst>
                                      </p:cBhvr>
                                      <p:tavLst>
                                        <p:tav tm="0">
                                          <p:val>
                                            <p:strVal val="#ppt_y"/>
                                          </p:val>
                                        </p:tav>
                                        <p:tav tm="100000">
                                          <p:val>
                                            <p:strVal val="#ppt_y"/>
                                          </p:val>
                                        </p:tav>
                                      </p:tavLst>
                                    </p:anim>
                                  </p:childTnLst>
                                </p:cTn>
                              </p:par>
                            </p:childTnLst>
                          </p:cTn>
                        </p:par>
                        <p:par>
                          <p:cTn id="9" fill="hold">
                            <p:stCondLst>
                              <p:cond delay="350"/>
                            </p:stCondLst>
                            <p:childTnLst>
                              <p:par>
                                <p:cTn id="10" presetID="10" presetClass="entr" presetSubtype="0" fill="hold" nodeType="after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350"/>
                                        <p:tgtEl>
                                          <p:spTgt spid="4">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350"/>
                                        <p:tgtEl>
                                          <p:spTgt spid="3">
                                            <p:txEl>
                                              <p:pRg st="0" end="0"/>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350"/>
                                        <p:tgtEl>
                                          <p:spTgt spid="3">
                                            <p:txEl>
                                              <p:pRg st="1" end="1"/>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350"/>
                                        <p:tgtEl>
                                          <p:spTgt spid="3">
                                            <p:txEl>
                                              <p:pRg st="2" end="2"/>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350"/>
                                        <p:tgtEl>
                                          <p:spTgt spid="3">
                                            <p:txEl>
                                              <p:pRg st="3" end="3"/>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350"/>
                                        <p:tgtEl>
                                          <p:spTgt spid="3">
                                            <p:txEl>
                                              <p:pRg st="4" end="4"/>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35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6"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0015" y="484634"/>
            <a:ext cx="6096762"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0714" tIns="40347" rIns="80714" bIns="40347" rtlCol="0" anchor="ctr"/>
          <a:lstStyle/>
          <a:p>
            <a:pPr algn="ctr" defTabSz="806674"/>
            <a:endParaRPr lang="en-US">
              <a:solidFill>
                <a:prstClr val="white"/>
              </a:solidFill>
            </a:endParaRPr>
          </a:p>
        </p:txBody>
      </p:sp>
      <p:pic>
        <p:nvPicPr>
          <p:cNvPr id="4" name="Picture 4" descr="A picture containing clock&#10;&#10;Description automatically generated">
            <a:extLst>
              <a:ext uri="{FF2B5EF4-FFF2-40B4-BE49-F238E27FC236}">
                <a16:creationId xmlns:a16="http://schemas.microsoft.com/office/drawing/2014/main" id="{FA93E3B7-2FB0-4537-95B0-0B574DD55C36}"/>
              </a:ext>
            </a:extLst>
          </p:cNvPr>
          <p:cNvPicPr>
            <a:picLocks noGrp="1" noChangeAspect="1"/>
          </p:cNvPicPr>
          <p:nvPr>
            <p:ph idx="1"/>
          </p:nvPr>
        </p:nvPicPr>
        <p:blipFill rotWithShape="1">
          <a:blip r:embed="rId2">
            <a:extLst>
              <a:ext uri="{BEBA8EAE-BF5A-486C-A8C5-ECC9F3942E4B}">
                <a14:imgProps xmlns:a14="http://schemas.microsoft.com/office/drawing/2010/main">
                  <a14:imgLayer r:embed="rId3">
                    <a14:imgEffect>
                      <a14:brightnessContrast contrast="20000"/>
                    </a14:imgEffect>
                  </a14:imgLayer>
                </a14:imgProps>
              </a:ext>
            </a:extLst>
          </a:blip>
          <a:srcRect r="-1" b="40"/>
          <a:stretch/>
        </p:blipFill>
        <p:spPr>
          <a:xfrm>
            <a:off x="13850" y="39888"/>
            <a:ext cx="7589810" cy="6790765"/>
          </a:xfrm>
          <a:prstGeom prst="rect">
            <a:avLst/>
          </a:prstGeom>
          <a:effectLst/>
        </p:spPr>
      </p:pic>
      <p:sp>
        <p:nvSpPr>
          <p:cNvPr id="2" name="TextBox 1"/>
          <p:cNvSpPr txBox="1"/>
          <p:nvPr/>
        </p:nvSpPr>
        <p:spPr>
          <a:xfrm>
            <a:off x="7837288" y="3"/>
            <a:ext cx="987717" cy="6790765"/>
          </a:xfrm>
          <a:prstGeom prst="rect">
            <a:avLst/>
          </a:prstGeom>
          <a:noFill/>
        </p:spPr>
        <p:txBody>
          <a:bodyPr vert="wordArtVert" wrap="square" lIns="80714" tIns="40347" rIns="80714" bIns="40347" rtlCol="0" anchor="t">
            <a:spAutoFit/>
          </a:bodyPr>
          <a:lstStyle/>
          <a:p>
            <a:pPr algn="ctr" defTabSz="806674"/>
            <a:r>
              <a:rPr lang="en-US" sz="4900" b="1" dirty="0">
                <a:solidFill>
                  <a:srgbClr val="22477D"/>
                </a:solidFill>
                <a:latin typeface="Garamond"/>
              </a:rPr>
              <a:t>BENEFITS</a:t>
            </a:r>
          </a:p>
        </p:txBody>
      </p:sp>
    </p:spTree>
    <p:extLst>
      <p:ext uri="{BB962C8B-B14F-4D97-AF65-F5344CB8AC3E}">
        <p14:creationId xmlns:p14="http://schemas.microsoft.com/office/powerpoint/2010/main" val="2331080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81743" tIns="40870" rIns="81743" bIns="40870" rtlCol="0" anchor="ctr"/>
          <a:lstStyle/>
          <a:p>
            <a:pPr algn="ctr" defTabSz="817322"/>
            <a:endParaRPr lang="en-US">
              <a:solidFill>
                <a:prstClr val="white"/>
              </a:solidFill>
            </a:endParaRPr>
          </a:p>
        </p:txBody>
      </p:sp>
      <p:sp>
        <p:nvSpPr>
          <p:cNvPr id="4" name="object 3"/>
          <p:cNvSpPr txBox="1">
            <a:spLocks/>
          </p:cNvSpPr>
          <p:nvPr/>
        </p:nvSpPr>
        <p:spPr>
          <a:xfrm>
            <a:off x="628650" y="562305"/>
            <a:ext cx="7886700" cy="1128417"/>
          </a:xfrm>
          <a:prstGeom prst="rect">
            <a:avLst/>
          </a:prstGeom>
        </p:spPr>
        <p:txBody>
          <a:bodyPr vert="horz" lIns="81743" tIns="40870" rIns="81743" bIns="40870" rtlCol="0" anchor="ctr">
            <a:normAutofit/>
          </a:bodyPr>
          <a:lstStyle>
            <a:lvl1pPr algn="l" defTabSz="754380" rtl="0" eaLnBrk="1" latinLnBrk="0" hangingPunct="1">
              <a:lnSpc>
                <a:spcPct val="90000"/>
              </a:lnSpc>
              <a:spcBef>
                <a:spcPct val="0"/>
              </a:spcBef>
              <a:buNone/>
              <a:defRPr sz="3630" kern="1200">
                <a:solidFill>
                  <a:schemeClr val="tx1"/>
                </a:solidFill>
                <a:latin typeface="+mj-lt"/>
                <a:ea typeface="+mj-ea"/>
                <a:cs typeface="+mj-cs"/>
              </a:defRPr>
            </a:lvl1pPr>
          </a:lstStyle>
          <a:p>
            <a:pPr marL="11354" defTabSz="817322">
              <a:spcAft>
                <a:spcPts val="538"/>
              </a:spcAft>
            </a:pPr>
            <a:r>
              <a:rPr lang="en-US" sz="4500" b="1" dirty="0">
                <a:solidFill>
                  <a:prstClr val="black"/>
                </a:solidFill>
                <a:latin typeface="Garamond" panose="02020404030301010803" pitchFamily="18" charset="0"/>
              </a:rPr>
              <a:t>National E-Assessment Centre</a:t>
            </a:r>
          </a:p>
        </p:txBody>
      </p:sp>
      <p:pic>
        <p:nvPicPr>
          <p:cNvPr id="5" name="Content Placeholder 4"/>
          <p:cNvPicPr>
            <a:picLocks noGrp="1" noChangeAspect="1"/>
          </p:cNvPicPr>
          <p:nvPr>
            <p:ph idx="1"/>
          </p:nvPr>
        </p:nvPicPr>
        <p:blipFill rotWithShape="1">
          <a:blip r:embed="rId2">
            <a:extLst>
              <a:ext uri="{28A0092B-C50C-407E-A947-70E740481C1C}">
                <a14:useLocalDpi xmlns:a14="http://schemas.microsoft.com/office/drawing/2010/main" val="0"/>
              </a:ext>
            </a:extLst>
          </a:blip>
          <a:srcRect r="4995"/>
          <a:stretch/>
        </p:blipFill>
        <p:spPr>
          <a:xfrm>
            <a:off x="628650" y="1845460"/>
            <a:ext cx="7884410" cy="4450303"/>
          </a:xfrm>
          <a:prstGeom prst="rect">
            <a:avLst/>
          </a:prstGeom>
        </p:spPr>
      </p:pic>
      <p:sp>
        <p:nvSpPr>
          <p:cNvPr id="6" name="TextBox 5"/>
          <p:cNvSpPr txBox="1"/>
          <p:nvPr/>
        </p:nvSpPr>
        <p:spPr>
          <a:xfrm>
            <a:off x="708449" y="2360115"/>
            <a:ext cx="1961512" cy="359850"/>
          </a:xfrm>
          <a:prstGeom prst="rect">
            <a:avLst/>
          </a:prstGeom>
          <a:solidFill>
            <a:schemeClr val="bg1"/>
          </a:solidFill>
          <a:ln>
            <a:noFill/>
          </a:ln>
        </p:spPr>
        <p:txBody>
          <a:bodyPr wrap="square" lIns="81743" tIns="40870" rIns="81743" bIns="40870" rtlCol="0">
            <a:spAutoFit/>
          </a:bodyPr>
          <a:lstStyle/>
          <a:p>
            <a:pPr defTabSz="817322"/>
            <a:endParaRPr lang="en-IN" dirty="0">
              <a:solidFill>
                <a:prstClr val="black"/>
              </a:solidFill>
            </a:endParaRPr>
          </a:p>
        </p:txBody>
      </p:sp>
    </p:spTree>
    <p:extLst>
      <p:ext uri="{BB962C8B-B14F-4D97-AF65-F5344CB8AC3E}">
        <p14:creationId xmlns:p14="http://schemas.microsoft.com/office/powerpoint/2010/main" val="389165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84942" y="1431468"/>
            <a:ext cx="8243455" cy="5200651"/>
          </a:xfrm>
        </p:spPr>
      </p:pic>
      <p:sp>
        <p:nvSpPr>
          <p:cNvPr id="5" name="TextBox 4"/>
          <p:cNvSpPr txBox="1"/>
          <p:nvPr/>
        </p:nvSpPr>
        <p:spPr>
          <a:xfrm>
            <a:off x="7481487" y="1431436"/>
            <a:ext cx="1385455" cy="359858"/>
          </a:xfrm>
          <a:prstGeom prst="rect">
            <a:avLst/>
          </a:prstGeom>
          <a:solidFill>
            <a:schemeClr val="bg1"/>
          </a:solidFill>
        </p:spPr>
        <p:txBody>
          <a:bodyPr wrap="square" lIns="81753" tIns="40875" rIns="81753" bIns="40875" rtlCol="0">
            <a:spAutoFit/>
          </a:bodyPr>
          <a:lstStyle/>
          <a:p>
            <a:endParaRPr lang="en-IN" dirty="0"/>
          </a:p>
        </p:txBody>
      </p:sp>
      <p:sp>
        <p:nvSpPr>
          <p:cNvPr id="7" name="object 3"/>
          <p:cNvSpPr txBox="1">
            <a:spLocks noGrp="1"/>
          </p:cNvSpPr>
          <p:nvPr>
            <p:ph type="title"/>
          </p:nvPr>
        </p:nvSpPr>
        <p:spPr>
          <a:xfrm>
            <a:off x="1066381" y="681247"/>
            <a:ext cx="7009245" cy="560294"/>
          </a:xfrm>
          <a:prstGeom prst="rect">
            <a:avLst/>
          </a:prstGeom>
        </p:spPr>
        <p:txBody>
          <a:bodyPr vert="horz" wrap="square" lIns="0" tIns="10789" rIns="0" bIns="0" rtlCol="0">
            <a:spAutoFit/>
          </a:bodyPr>
          <a:lstStyle/>
          <a:p>
            <a:pPr marL="11355">
              <a:lnSpc>
                <a:spcPct val="100000"/>
              </a:lnSpc>
              <a:spcBef>
                <a:spcPts val="85"/>
              </a:spcBef>
            </a:pPr>
            <a:r>
              <a:rPr lang="en-IN" sz="3600" b="1" dirty="0">
                <a:latin typeface="Garamond" panose="02020404030301010803" pitchFamily="18" charset="0"/>
              </a:rPr>
              <a:t>Regional E-Assessment Centres</a:t>
            </a:r>
          </a:p>
        </p:txBody>
      </p:sp>
    </p:spTree>
    <p:extLst>
      <p:ext uri="{BB962C8B-B14F-4D97-AF65-F5344CB8AC3E}">
        <p14:creationId xmlns:p14="http://schemas.microsoft.com/office/powerpoint/2010/main" val="3303252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6" name="Rectangle 21">
            <a:extLst>
              <a:ext uri="{FF2B5EF4-FFF2-40B4-BE49-F238E27FC236}">
                <a16:creationId xmlns:a16="http://schemas.microsoft.com/office/drawing/2014/main" id="{982413CC-69E6-4BDA-A88D-E4EF8F95B2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80840" tIns="40413" rIns="80840" bIns="40413" rtlCol="0" anchor="ctr"/>
          <a:lstStyle/>
          <a:p>
            <a:pPr algn="ctr" defTabSz="807997"/>
            <a:endParaRPr lang="en-US">
              <a:solidFill>
                <a:prstClr val="white"/>
              </a:solidFill>
            </a:endParaRPr>
          </a:p>
        </p:txBody>
      </p:sp>
      <p:grpSp>
        <p:nvGrpSpPr>
          <p:cNvPr id="47" name="Group 23">
            <a:extLst>
              <a:ext uri="{FF2B5EF4-FFF2-40B4-BE49-F238E27FC236}">
                <a16:creationId xmlns:a16="http://schemas.microsoft.com/office/drawing/2014/main" id="{4F1F7357-8633-4CE7-BF80-475EE8A2FAE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3133" y="0"/>
            <a:ext cx="9438085" cy="6853238"/>
            <a:chOff x="-417513" y="0"/>
            <a:chExt cx="12584114" cy="6853238"/>
          </a:xfrm>
        </p:grpSpPr>
        <p:sp>
          <p:nvSpPr>
            <p:cNvPr id="25" name="Freeform 5">
              <a:extLst>
                <a:ext uri="{FF2B5EF4-FFF2-40B4-BE49-F238E27FC236}">
                  <a16:creationId xmlns:a16="http://schemas.microsoft.com/office/drawing/2014/main" id="{E402FE4E-C12D-497C-AF81-F08E4E02B45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807997"/>
              <a:endParaRPr lang="en-US">
                <a:solidFill>
                  <a:prstClr val="black"/>
                </a:solidFill>
              </a:endParaRPr>
            </a:p>
          </p:txBody>
        </p:sp>
        <p:sp>
          <p:nvSpPr>
            <p:cNvPr id="48" name="Freeform 6">
              <a:extLst>
                <a:ext uri="{FF2B5EF4-FFF2-40B4-BE49-F238E27FC236}">
                  <a16:creationId xmlns:a16="http://schemas.microsoft.com/office/drawing/2014/main" id="{59247B10-170D-4E62-849A-38FCB43C6AF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807997"/>
              <a:endParaRPr lang="en-US">
                <a:solidFill>
                  <a:prstClr val="black"/>
                </a:solidFill>
              </a:endParaRPr>
            </a:p>
          </p:txBody>
        </p:sp>
        <p:sp>
          <p:nvSpPr>
            <p:cNvPr id="27" name="Freeform 7">
              <a:extLst>
                <a:ext uri="{FF2B5EF4-FFF2-40B4-BE49-F238E27FC236}">
                  <a16:creationId xmlns:a16="http://schemas.microsoft.com/office/drawing/2014/main" id="{89A587A7-1BEF-45AA-9EFC-6558A8749CE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807997"/>
              <a:endParaRPr lang="en-US">
                <a:solidFill>
                  <a:prstClr val="black"/>
                </a:solidFill>
              </a:endParaRPr>
            </a:p>
          </p:txBody>
        </p:sp>
        <p:sp>
          <p:nvSpPr>
            <p:cNvPr id="28" name="Freeform 8">
              <a:extLst>
                <a:ext uri="{FF2B5EF4-FFF2-40B4-BE49-F238E27FC236}">
                  <a16:creationId xmlns:a16="http://schemas.microsoft.com/office/drawing/2014/main" id="{AC25B5A1-6EF7-44EC-A2F0-1EDC96A79B0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807997"/>
              <a:endParaRPr lang="en-US">
                <a:solidFill>
                  <a:prstClr val="black"/>
                </a:solidFill>
              </a:endParaRPr>
            </a:p>
          </p:txBody>
        </p:sp>
        <p:sp>
          <p:nvSpPr>
            <p:cNvPr id="29" name="Freeform 9">
              <a:extLst>
                <a:ext uri="{FF2B5EF4-FFF2-40B4-BE49-F238E27FC236}">
                  <a16:creationId xmlns:a16="http://schemas.microsoft.com/office/drawing/2014/main" id="{80B8582C-7E17-4115-9FF1-979C8405CB5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807997"/>
              <a:endParaRPr lang="en-US">
                <a:solidFill>
                  <a:prstClr val="black"/>
                </a:solidFill>
              </a:endParaRPr>
            </a:p>
          </p:txBody>
        </p:sp>
        <p:sp>
          <p:nvSpPr>
            <p:cNvPr id="30" name="Freeform 10">
              <a:extLst>
                <a:ext uri="{FF2B5EF4-FFF2-40B4-BE49-F238E27FC236}">
                  <a16:creationId xmlns:a16="http://schemas.microsoft.com/office/drawing/2014/main" id="{F6C4AB66-7A18-4E51-935B-237F4CA8272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807997"/>
              <a:endParaRPr lang="en-US">
                <a:solidFill>
                  <a:prstClr val="black"/>
                </a:solidFill>
              </a:endParaRPr>
            </a:p>
          </p:txBody>
        </p:sp>
        <p:sp>
          <p:nvSpPr>
            <p:cNvPr id="31" name="Freeform 11">
              <a:extLst>
                <a:ext uri="{FF2B5EF4-FFF2-40B4-BE49-F238E27FC236}">
                  <a16:creationId xmlns:a16="http://schemas.microsoft.com/office/drawing/2014/main" id="{CDF12911-A240-4580-8788-0C49DB1FEDB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807997"/>
              <a:endParaRPr lang="en-US">
                <a:solidFill>
                  <a:prstClr val="black"/>
                </a:solidFill>
              </a:endParaRPr>
            </a:p>
          </p:txBody>
        </p:sp>
        <p:sp>
          <p:nvSpPr>
            <p:cNvPr id="32" name="Freeform 12">
              <a:extLst>
                <a:ext uri="{FF2B5EF4-FFF2-40B4-BE49-F238E27FC236}">
                  <a16:creationId xmlns:a16="http://schemas.microsoft.com/office/drawing/2014/main" id="{EAE0F5DE-442D-4F6C-B02C-2568ED19585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807997"/>
              <a:endParaRPr lang="en-US">
                <a:solidFill>
                  <a:prstClr val="black"/>
                </a:solidFill>
              </a:endParaRPr>
            </a:p>
          </p:txBody>
        </p:sp>
        <p:sp>
          <p:nvSpPr>
            <p:cNvPr id="33" name="Freeform 13">
              <a:extLst>
                <a:ext uri="{FF2B5EF4-FFF2-40B4-BE49-F238E27FC236}">
                  <a16:creationId xmlns:a16="http://schemas.microsoft.com/office/drawing/2014/main" id="{4F24A002-AFDE-4034-85BE-CBF005AE923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807997"/>
              <a:endParaRPr lang="en-US">
                <a:solidFill>
                  <a:prstClr val="black"/>
                </a:solidFill>
              </a:endParaRPr>
            </a:p>
          </p:txBody>
        </p:sp>
        <p:sp>
          <p:nvSpPr>
            <p:cNvPr id="34" name="Freeform 14">
              <a:extLst>
                <a:ext uri="{FF2B5EF4-FFF2-40B4-BE49-F238E27FC236}">
                  <a16:creationId xmlns:a16="http://schemas.microsoft.com/office/drawing/2014/main" id="{36F0721E-B4B0-4A6C-A92C-F8DE92D3AC0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807997"/>
              <a:endParaRPr lang="en-US">
                <a:solidFill>
                  <a:prstClr val="black"/>
                </a:solidFill>
              </a:endParaRPr>
            </a:p>
          </p:txBody>
        </p:sp>
        <p:sp>
          <p:nvSpPr>
            <p:cNvPr id="35" name="Freeform 15">
              <a:extLst>
                <a:ext uri="{FF2B5EF4-FFF2-40B4-BE49-F238E27FC236}">
                  <a16:creationId xmlns:a16="http://schemas.microsoft.com/office/drawing/2014/main" id="{54D2DC98-69F8-4F2F-9D45-BDFFA5E2BBB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807997"/>
              <a:endParaRPr lang="en-US">
                <a:solidFill>
                  <a:prstClr val="black"/>
                </a:solidFill>
              </a:endParaRPr>
            </a:p>
          </p:txBody>
        </p:sp>
        <p:sp>
          <p:nvSpPr>
            <p:cNvPr id="36" name="Freeform 16">
              <a:extLst>
                <a:ext uri="{FF2B5EF4-FFF2-40B4-BE49-F238E27FC236}">
                  <a16:creationId xmlns:a16="http://schemas.microsoft.com/office/drawing/2014/main" id="{0A636E33-DC38-40B9-B941-037E5D8603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807997"/>
              <a:endParaRPr lang="en-US">
                <a:solidFill>
                  <a:prstClr val="black"/>
                </a:solidFill>
              </a:endParaRPr>
            </a:p>
          </p:txBody>
        </p:sp>
        <p:sp>
          <p:nvSpPr>
            <p:cNvPr id="37" name="Freeform 17">
              <a:extLst>
                <a:ext uri="{FF2B5EF4-FFF2-40B4-BE49-F238E27FC236}">
                  <a16:creationId xmlns:a16="http://schemas.microsoft.com/office/drawing/2014/main" id="{03D30690-68C2-4AEC-9789-1495D97E194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807997"/>
              <a:endParaRPr lang="en-US">
                <a:solidFill>
                  <a:prstClr val="black"/>
                </a:solidFill>
              </a:endParaRPr>
            </a:p>
          </p:txBody>
        </p:sp>
        <p:sp>
          <p:nvSpPr>
            <p:cNvPr id="38" name="Freeform 18">
              <a:extLst>
                <a:ext uri="{FF2B5EF4-FFF2-40B4-BE49-F238E27FC236}">
                  <a16:creationId xmlns:a16="http://schemas.microsoft.com/office/drawing/2014/main" id="{1020B1B9-821B-49FB-BDC9-57DA08CBC30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807997"/>
              <a:endParaRPr lang="en-US">
                <a:solidFill>
                  <a:prstClr val="black"/>
                </a:solidFill>
              </a:endParaRPr>
            </a:p>
          </p:txBody>
        </p:sp>
        <p:sp>
          <p:nvSpPr>
            <p:cNvPr id="39" name="Freeform 19">
              <a:extLst>
                <a:ext uri="{FF2B5EF4-FFF2-40B4-BE49-F238E27FC236}">
                  <a16:creationId xmlns:a16="http://schemas.microsoft.com/office/drawing/2014/main" id="{720EDCE4-8B18-413F-989E-E79628E5AF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807997"/>
              <a:endParaRPr lang="en-US">
                <a:solidFill>
                  <a:prstClr val="black"/>
                </a:solidFill>
              </a:endParaRPr>
            </a:p>
          </p:txBody>
        </p:sp>
        <p:sp>
          <p:nvSpPr>
            <p:cNvPr id="40" name="Freeform 20">
              <a:extLst>
                <a:ext uri="{FF2B5EF4-FFF2-40B4-BE49-F238E27FC236}">
                  <a16:creationId xmlns:a16="http://schemas.microsoft.com/office/drawing/2014/main" id="{8563351E-0DDD-4FC8-8D0C-1E446E3C1B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15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807997"/>
              <a:endParaRPr lang="en-US">
                <a:solidFill>
                  <a:prstClr val="black"/>
                </a:solidFill>
              </a:endParaRPr>
            </a:p>
          </p:txBody>
        </p:sp>
        <p:sp>
          <p:nvSpPr>
            <p:cNvPr id="41" name="Freeform 21">
              <a:extLst>
                <a:ext uri="{FF2B5EF4-FFF2-40B4-BE49-F238E27FC236}">
                  <a16:creationId xmlns:a16="http://schemas.microsoft.com/office/drawing/2014/main" id="{15E8B705-64E7-4513-B3CB-BF46C35732B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15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807997"/>
              <a:endParaRPr lang="en-US">
                <a:solidFill>
                  <a:prstClr val="black"/>
                </a:solidFill>
              </a:endParaRPr>
            </a:p>
          </p:txBody>
        </p:sp>
        <p:sp>
          <p:nvSpPr>
            <p:cNvPr id="42" name="Freeform 22">
              <a:extLst>
                <a:ext uri="{FF2B5EF4-FFF2-40B4-BE49-F238E27FC236}">
                  <a16:creationId xmlns:a16="http://schemas.microsoft.com/office/drawing/2014/main" id="{30DAEE1C-EBB5-47F5-9E76-564FCFDBFC2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807997"/>
              <a:endParaRPr lang="en-US">
                <a:solidFill>
                  <a:prstClr val="black"/>
                </a:solidFill>
              </a:endParaRPr>
            </a:p>
          </p:txBody>
        </p:sp>
        <p:sp>
          <p:nvSpPr>
            <p:cNvPr id="43" name="Freeform 23">
              <a:extLst>
                <a:ext uri="{FF2B5EF4-FFF2-40B4-BE49-F238E27FC236}">
                  <a16:creationId xmlns:a16="http://schemas.microsoft.com/office/drawing/2014/main" id="{EDB255E9-A3E2-4098-99A1-FE38FAD15D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807997"/>
              <a:endParaRPr lang="en-US">
                <a:solidFill>
                  <a:prstClr val="black"/>
                </a:solidFill>
              </a:endParaRPr>
            </a:p>
          </p:txBody>
        </p:sp>
        <p:sp>
          <p:nvSpPr>
            <p:cNvPr id="44" name="Freeform 24">
              <a:extLst>
                <a:ext uri="{FF2B5EF4-FFF2-40B4-BE49-F238E27FC236}">
                  <a16:creationId xmlns:a16="http://schemas.microsoft.com/office/drawing/2014/main" id="{D2507F2A-27AF-4833-8273-5FC9A988639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807997"/>
              <a:endParaRPr lang="en-US">
                <a:solidFill>
                  <a:prstClr val="black"/>
                </a:solidFill>
              </a:endParaRPr>
            </a:p>
          </p:txBody>
        </p:sp>
        <p:sp>
          <p:nvSpPr>
            <p:cNvPr id="45" name="Freeform 25">
              <a:extLst>
                <a:ext uri="{FF2B5EF4-FFF2-40B4-BE49-F238E27FC236}">
                  <a16:creationId xmlns:a16="http://schemas.microsoft.com/office/drawing/2014/main" id="{8DFB8904-0CB8-45AD-ABD2-F7A582365E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807997"/>
              <a:endParaRPr lang="en-US">
                <a:solidFill>
                  <a:prstClr val="black"/>
                </a:solidFill>
              </a:endParaRPr>
            </a:p>
          </p:txBody>
        </p:sp>
      </p:grpSp>
      <p:sp>
        <p:nvSpPr>
          <p:cNvPr id="2" name="Title 1"/>
          <p:cNvSpPr>
            <a:spLocks noGrp="1"/>
          </p:cNvSpPr>
          <p:nvPr>
            <p:ph type="title"/>
          </p:nvPr>
        </p:nvSpPr>
        <p:spPr>
          <a:xfrm>
            <a:off x="1319465" y="798880"/>
            <a:ext cx="6505071" cy="1048945"/>
          </a:xfrm>
        </p:spPr>
        <p:txBody>
          <a:bodyPr>
            <a:normAutofit/>
          </a:bodyPr>
          <a:lstStyle/>
          <a:p>
            <a:pPr algn="ctr"/>
            <a:r>
              <a:rPr lang="en-IN" sz="3500" b="1" dirty="0">
                <a:latin typeface="Garamond"/>
              </a:rPr>
              <a:t>INITIAL PROCESS IN FACELESS ENVIRONMENT</a:t>
            </a:r>
          </a:p>
        </p:txBody>
      </p:sp>
      <p:sp>
        <p:nvSpPr>
          <p:cNvPr id="13" name="object 5"/>
          <p:cNvSpPr/>
          <p:nvPr/>
        </p:nvSpPr>
        <p:spPr>
          <a:xfrm>
            <a:off x="605796" y="2203697"/>
            <a:ext cx="2114849" cy="1511261"/>
          </a:xfrm>
          <a:prstGeom prst="rect">
            <a:avLst/>
          </a:prstGeom>
          <a:blipFill>
            <a:blip r:embed="rId2" cstate="print">
              <a:extLst>
                <a:ext uri="{BEBA8EAE-BF5A-486C-A8C5-ECC9F3942E4B}">
                  <a14:imgProps xmlns:a14="http://schemas.microsoft.com/office/drawing/2010/main">
                    <a14:imgLayer r:embed="rId3">
                      <a14:imgEffect>
                        <a14:backgroundRemoval t="0" b="100000" l="0" r="100000">
                          <a14:foregroundMark x1="75492" y1="15242" x2="75492" y2="15242"/>
                          <a14:foregroundMark x1="11270" y1="9238" x2="88551" y2="20785"/>
                          <a14:foregroundMark x1="23614" y1="6005" x2="87835" y2="6005"/>
                          <a14:foregroundMark x1="5188" y1="85219" x2="89982" y2="90762"/>
                          <a14:foregroundMark x1="9660" y1="3464" x2="23256" y2="231"/>
                        </a14:backgroundRemoval>
                      </a14:imgEffect>
                    </a14:imgLayer>
                  </a14:imgProps>
                </a:ext>
              </a:extLst>
            </a:blip>
            <a:stretch>
              <a:fillRect/>
            </a:stretch>
          </a:blipFill>
        </p:spPr>
        <p:txBody>
          <a:bodyPr wrap="square" lIns="0" tIns="0" rIns="0" bIns="0" rtlCol="0"/>
          <a:lstStyle/>
          <a:p>
            <a:pPr defTabSz="807997"/>
            <a:endParaRPr>
              <a:solidFill>
                <a:prstClr val="black"/>
              </a:solidFill>
            </a:endParaRPr>
          </a:p>
        </p:txBody>
      </p:sp>
      <p:sp>
        <p:nvSpPr>
          <p:cNvPr id="14" name="object 6"/>
          <p:cNvSpPr/>
          <p:nvPr/>
        </p:nvSpPr>
        <p:spPr>
          <a:xfrm>
            <a:off x="2867641" y="2635983"/>
            <a:ext cx="477054" cy="646953"/>
          </a:xfrm>
          <a:prstGeom prst="rect">
            <a:avLst/>
          </a:prstGeom>
          <a:blipFill>
            <a:blip r:embed="rId4" cstate="print">
              <a:extLst>
                <a:ext uri="{BEBA8EAE-BF5A-486C-A8C5-ECC9F3942E4B}">
                  <a14:imgProps xmlns:a14="http://schemas.microsoft.com/office/drawing/2010/main">
                    <a14:imgLayer r:embed="rId5">
                      <a14:imgEffect>
                        <a14:backgroundRemoval t="0" b="100000" l="0" r="100000"/>
                      </a14:imgEffect>
                    </a14:imgLayer>
                  </a14:imgProps>
                </a:ext>
              </a:extLst>
            </a:blip>
            <a:stretch>
              <a:fillRect/>
            </a:stretch>
          </a:blipFill>
        </p:spPr>
        <p:txBody>
          <a:bodyPr wrap="square" lIns="0" tIns="0" rIns="0" bIns="0" rtlCol="0"/>
          <a:lstStyle/>
          <a:p>
            <a:pPr defTabSz="807997"/>
            <a:endParaRPr>
              <a:solidFill>
                <a:prstClr val="black"/>
              </a:solidFill>
            </a:endParaRPr>
          </a:p>
        </p:txBody>
      </p:sp>
      <p:sp>
        <p:nvSpPr>
          <p:cNvPr id="15" name="object 7"/>
          <p:cNvSpPr/>
          <p:nvPr/>
        </p:nvSpPr>
        <p:spPr>
          <a:xfrm>
            <a:off x="3513883" y="2203697"/>
            <a:ext cx="2116236" cy="1511261"/>
          </a:xfrm>
          <a:prstGeom prst="rect">
            <a:avLst/>
          </a:prstGeom>
          <a:blipFill>
            <a:blip r:embed="rId6" cstate="print">
              <a:extLst>
                <a:ext uri="{BEBA8EAE-BF5A-486C-A8C5-ECC9F3942E4B}">
                  <a14:imgProps xmlns:a14="http://schemas.microsoft.com/office/drawing/2010/main">
                    <a14:imgLayer r:embed="rId7">
                      <a14:imgEffect>
                        <a14:backgroundRemoval t="0" b="100000" l="0" r="100000">
                          <a14:foregroundMark x1="5367" y1="5081" x2="91771" y2="6928"/>
                          <a14:foregroundMark x1="6619" y1="12471" x2="92844" y2="15704"/>
                          <a14:foregroundMark x1="8050" y1="89376" x2="89267" y2="94457"/>
                        </a14:backgroundRemoval>
                      </a14:imgEffect>
                    </a14:imgLayer>
                  </a14:imgProps>
                </a:ext>
              </a:extLst>
            </a:blip>
            <a:stretch>
              <a:fillRect/>
            </a:stretch>
          </a:blipFill>
        </p:spPr>
        <p:txBody>
          <a:bodyPr wrap="square" lIns="0" tIns="0" rIns="0" bIns="0" rtlCol="0"/>
          <a:lstStyle/>
          <a:p>
            <a:pPr defTabSz="807997"/>
            <a:endParaRPr>
              <a:solidFill>
                <a:prstClr val="black"/>
              </a:solidFill>
            </a:endParaRPr>
          </a:p>
        </p:txBody>
      </p:sp>
      <p:sp>
        <p:nvSpPr>
          <p:cNvPr id="16" name="object 8"/>
          <p:cNvSpPr/>
          <p:nvPr/>
        </p:nvSpPr>
        <p:spPr>
          <a:xfrm>
            <a:off x="5775809" y="2635983"/>
            <a:ext cx="478441" cy="646953"/>
          </a:xfrm>
          <a:prstGeom prst="rect">
            <a:avLst/>
          </a:prstGeom>
          <a:blipFill>
            <a:blip r:embed="rId8" cstate="print">
              <a:extLst>
                <a:ext uri="{BEBA8EAE-BF5A-486C-A8C5-ECC9F3942E4B}">
                  <a14:imgProps xmlns:a14="http://schemas.microsoft.com/office/drawing/2010/main">
                    <a14:imgLayer r:embed="rId9">
                      <a14:imgEffect>
                        <a14:backgroundRemoval t="0" b="100000" l="0" r="100000"/>
                      </a14:imgEffect>
                    </a14:imgLayer>
                  </a14:imgProps>
                </a:ext>
              </a:extLst>
            </a:blip>
            <a:stretch>
              <a:fillRect/>
            </a:stretch>
          </a:blipFill>
        </p:spPr>
        <p:txBody>
          <a:bodyPr wrap="square" lIns="0" tIns="0" rIns="0" bIns="0" rtlCol="0"/>
          <a:lstStyle/>
          <a:p>
            <a:pPr defTabSz="807997"/>
            <a:endParaRPr>
              <a:solidFill>
                <a:prstClr val="black"/>
              </a:solidFill>
            </a:endParaRPr>
          </a:p>
        </p:txBody>
      </p:sp>
      <p:sp>
        <p:nvSpPr>
          <p:cNvPr id="17" name="object 9"/>
          <p:cNvSpPr/>
          <p:nvPr/>
        </p:nvSpPr>
        <p:spPr>
          <a:xfrm>
            <a:off x="6421974" y="2203697"/>
            <a:ext cx="2116236" cy="1511261"/>
          </a:xfrm>
          <a:prstGeom prst="rect">
            <a:avLst/>
          </a:prstGeom>
          <a:blipFill>
            <a:blip r:embed="rId10" cstate="print">
              <a:extLst>
                <a:ext uri="{BEBA8EAE-BF5A-486C-A8C5-ECC9F3942E4B}">
                  <a14:imgProps xmlns:a14="http://schemas.microsoft.com/office/drawing/2010/main">
                    <a14:imgLayer r:embed="rId11">
                      <a14:imgEffect>
                        <a14:backgroundRemoval t="0" b="100000" l="0" r="100000">
                          <a14:foregroundMark x1="22540" y1="12933" x2="66190" y2="10162"/>
                          <a14:foregroundMark x1="13953" y1="8314" x2="92308" y2="13857"/>
                          <a14:foregroundMark x1="14669" y1="86605" x2="85331" y2="91686"/>
                          <a14:backgroundMark x1="1610" y1="1386" x2="1610" y2="1386"/>
                          <a14:backgroundMark x1="2683" y1="97229" x2="2683" y2="97229"/>
                        </a14:backgroundRemoval>
                      </a14:imgEffect>
                    </a14:imgLayer>
                  </a14:imgProps>
                </a:ext>
              </a:extLst>
            </a:blip>
            <a:stretch>
              <a:fillRect/>
            </a:stretch>
          </a:blipFill>
        </p:spPr>
        <p:txBody>
          <a:bodyPr wrap="square" lIns="0" tIns="0" rIns="0" bIns="0" rtlCol="0"/>
          <a:lstStyle/>
          <a:p>
            <a:pPr defTabSz="807997"/>
            <a:endParaRPr>
              <a:solidFill>
                <a:prstClr val="black"/>
              </a:solidFill>
            </a:endParaRPr>
          </a:p>
        </p:txBody>
      </p:sp>
      <p:sp>
        <p:nvSpPr>
          <p:cNvPr id="6" name="object 10"/>
          <p:cNvSpPr/>
          <p:nvPr/>
        </p:nvSpPr>
        <p:spPr>
          <a:xfrm>
            <a:off x="7141717" y="3846649"/>
            <a:ext cx="696167" cy="439825"/>
          </a:xfrm>
          <a:prstGeom prst="rect">
            <a:avLst/>
          </a:prstGeom>
          <a:blipFill>
            <a:blip r:embed="rId12" cstate="print">
              <a:extLst>
                <a:ext uri="{BEBA8EAE-BF5A-486C-A8C5-ECC9F3942E4B}">
                  <a14:imgProps xmlns:a14="http://schemas.microsoft.com/office/drawing/2010/main">
                    <a14:imgLayer r:embed="rId13">
                      <a14:imgEffect>
                        <a14:backgroundRemoval t="0" b="100000" l="0" r="100000"/>
                      </a14:imgEffect>
                    </a14:imgLayer>
                  </a14:imgProps>
                </a:ext>
              </a:extLst>
            </a:blip>
            <a:stretch>
              <a:fillRect/>
            </a:stretch>
          </a:blipFill>
        </p:spPr>
        <p:txBody>
          <a:bodyPr wrap="square" lIns="0" tIns="0" rIns="0" bIns="0" rtlCol="0"/>
          <a:lstStyle/>
          <a:p>
            <a:pPr defTabSz="807997"/>
            <a:endParaRPr>
              <a:solidFill>
                <a:prstClr val="black"/>
              </a:solidFill>
            </a:endParaRPr>
          </a:p>
        </p:txBody>
      </p:sp>
      <p:sp>
        <p:nvSpPr>
          <p:cNvPr id="7" name="object 11"/>
          <p:cNvSpPr/>
          <p:nvPr/>
        </p:nvSpPr>
        <p:spPr>
          <a:xfrm>
            <a:off x="6421974" y="4446428"/>
            <a:ext cx="2116236" cy="1507425"/>
          </a:xfrm>
          <a:prstGeom prst="rect">
            <a:avLst/>
          </a:prstGeom>
          <a:blipFill>
            <a:blip r:embed="rId14" cstate="print">
              <a:extLst>
                <a:ext uri="{BEBA8EAE-BF5A-486C-A8C5-ECC9F3942E4B}">
                  <a14:imgProps xmlns:a14="http://schemas.microsoft.com/office/drawing/2010/main">
                    <a14:imgLayer r:embed="rId15">
                      <a14:imgEffect>
                        <a14:backgroundRemoval t="0" b="100000" l="0" r="100000">
                          <a14:foregroundMark x1="7692" y1="8102" x2="91055" y2="6944"/>
                          <a14:foregroundMark x1="5367" y1="10880" x2="8945" y2="22454"/>
                          <a14:foregroundMark x1="33631" y1="19907" x2="61896" y2="18750"/>
                          <a14:foregroundMark x1="11986" y1="88657" x2="91413" y2="90741"/>
                          <a14:foregroundMark x1="37388" y1="96065" x2="64937" y2="95602"/>
                        </a14:backgroundRemoval>
                      </a14:imgEffect>
                    </a14:imgLayer>
                  </a14:imgProps>
                </a:ext>
              </a:extLst>
            </a:blip>
            <a:stretch>
              <a:fillRect/>
            </a:stretch>
          </a:blipFill>
        </p:spPr>
        <p:txBody>
          <a:bodyPr wrap="square" lIns="0" tIns="0" rIns="0" bIns="0" rtlCol="0"/>
          <a:lstStyle/>
          <a:p>
            <a:pPr defTabSz="807997"/>
            <a:endParaRPr>
              <a:solidFill>
                <a:prstClr val="black"/>
              </a:solidFill>
            </a:endParaRPr>
          </a:p>
        </p:txBody>
      </p:sp>
      <p:sp>
        <p:nvSpPr>
          <p:cNvPr id="8" name="object 12"/>
          <p:cNvSpPr/>
          <p:nvPr/>
        </p:nvSpPr>
        <p:spPr>
          <a:xfrm>
            <a:off x="5810402" y="4888679"/>
            <a:ext cx="477055" cy="643117"/>
          </a:xfrm>
          <a:prstGeom prst="rect">
            <a:avLst/>
          </a:prstGeom>
          <a:blipFill>
            <a:blip r:embed="rId16" cstate="print">
              <a:extLst>
                <a:ext uri="{BEBA8EAE-BF5A-486C-A8C5-ECC9F3942E4B}">
                  <a14:imgProps xmlns:a14="http://schemas.microsoft.com/office/drawing/2010/main">
                    <a14:imgLayer r:embed="rId17">
                      <a14:imgEffect>
                        <a14:backgroundRemoval t="0" b="100000" l="0" r="100000"/>
                      </a14:imgEffect>
                    </a14:imgLayer>
                  </a14:imgProps>
                </a:ext>
              </a:extLst>
            </a:blip>
            <a:stretch>
              <a:fillRect/>
            </a:stretch>
          </a:blipFill>
        </p:spPr>
        <p:txBody>
          <a:bodyPr wrap="square" lIns="0" tIns="0" rIns="0" bIns="0" rtlCol="0"/>
          <a:lstStyle/>
          <a:p>
            <a:pPr defTabSz="807997"/>
            <a:endParaRPr>
              <a:solidFill>
                <a:prstClr val="black"/>
              </a:solidFill>
            </a:endParaRPr>
          </a:p>
        </p:txBody>
      </p:sp>
      <p:sp>
        <p:nvSpPr>
          <p:cNvPr id="9" name="object 13"/>
          <p:cNvSpPr/>
          <p:nvPr/>
        </p:nvSpPr>
        <p:spPr>
          <a:xfrm>
            <a:off x="3513883" y="4446428"/>
            <a:ext cx="2116236" cy="1507425"/>
          </a:xfrm>
          <a:prstGeom prst="rect">
            <a:avLst/>
          </a:prstGeom>
          <a:blipFill>
            <a:blip r:embed="rId18" cstate="print">
              <a:extLst>
                <a:ext uri="{BEBA8EAE-BF5A-486C-A8C5-ECC9F3942E4B}">
                  <a14:imgProps xmlns:a14="http://schemas.microsoft.com/office/drawing/2010/main">
                    <a14:imgLayer r:embed="rId19">
                      <a14:imgEffect>
                        <a14:backgroundRemoval t="0" b="99769" l="0" r="100000"/>
                      </a14:imgEffect>
                    </a14:imgLayer>
                  </a14:imgProps>
                </a:ext>
              </a:extLst>
            </a:blip>
            <a:stretch>
              <a:fillRect/>
            </a:stretch>
          </a:blipFill>
        </p:spPr>
        <p:txBody>
          <a:bodyPr wrap="square" lIns="0" tIns="0" rIns="0" bIns="0" rtlCol="0"/>
          <a:lstStyle/>
          <a:p>
            <a:pPr defTabSz="807997"/>
            <a:endParaRPr>
              <a:solidFill>
                <a:prstClr val="black"/>
              </a:solidFill>
            </a:endParaRPr>
          </a:p>
        </p:txBody>
      </p:sp>
      <p:sp>
        <p:nvSpPr>
          <p:cNvPr id="10" name="object 14"/>
          <p:cNvSpPr/>
          <p:nvPr/>
        </p:nvSpPr>
        <p:spPr>
          <a:xfrm>
            <a:off x="2900923" y="4888679"/>
            <a:ext cx="478440" cy="643117"/>
          </a:xfrm>
          <a:prstGeom prst="rect">
            <a:avLst/>
          </a:prstGeom>
          <a:blipFill>
            <a:blip r:embed="rId20" cstate="print">
              <a:extLst>
                <a:ext uri="{BEBA8EAE-BF5A-486C-A8C5-ECC9F3942E4B}">
                  <a14:imgProps xmlns:a14="http://schemas.microsoft.com/office/drawing/2010/main">
                    <a14:imgLayer r:embed="rId21">
                      <a14:imgEffect>
                        <a14:backgroundRemoval t="0" b="100000" l="0" r="100000"/>
                      </a14:imgEffect>
                    </a14:imgLayer>
                  </a14:imgProps>
                </a:ext>
              </a:extLst>
            </a:blip>
            <a:stretch>
              <a:fillRect/>
            </a:stretch>
          </a:blipFill>
        </p:spPr>
        <p:txBody>
          <a:bodyPr wrap="square" lIns="0" tIns="0" rIns="0" bIns="0" rtlCol="0"/>
          <a:lstStyle/>
          <a:p>
            <a:pPr defTabSz="807997"/>
            <a:endParaRPr>
              <a:solidFill>
                <a:prstClr val="black"/>
              </a:solidFill>
            </a:endParaRPr>
          </a:p>
        </p:txBody>
      </p:sp>
      <p:sp>
        <p:nvSpPr>
          <p:cNvPr id="11" name="object 15"/>
          <p:cNvSpPr/>
          <p:nvPr/>
        </p:nvSpPr>
        <p:spPr>
          <a:xfrm>
            <a:off x="605796" y="4446428"/>
            <a:ext cx="2114849" cy="1507425"/>
          </a:xfrm>
          <a:prstGeom prst="rect">
            <a:avLst/>
          </a:prstGeom>
          <a:blipFill>
            <a:blip r:embed="rId22" cstate="print">
              <a:extLst>
                <a:ext uri="{BEBA8EAE-BF5A-486C-A8C5-ECC9F3942E4B}">
                  <a14:imgProps xmlns:a14="http://schemas.microsoft.com/office/drawing/2010/main">
                    <a14:imgLayer r:embed="rId23">
                      <a14:imgEffect>
                        <a14:backgroundRemoval t="0" b="100000" l="0" r="100000">
                          <a14:foregroundMark x1="10376" y1="8565" x2="91950" y2="18519"/>
                          <a14:foregroundMark x1="6798" y1="92361" x2="94454" y2="94907"/>
                          <a14:backgroundMark x1="98211" y1="3935" x2="98211" y2="3935"/>
                        </a14:backgroundRemoval>
                      </a14:imgEffect>
                    </a14:imgLayer>
                  </a14:imgProps>
                </a:ext>
              </a:extLst>
            </a:blip>
            <a:stretch>
              <a:fillRect/>
            </a:stretch>
          </a:blipFill>
        </p:spPr>
        <p:txBody>
          <a:bodyPr wrap="square" lIns="0" tIns="0" rIns="0" bIns="0" rtlCol="0"/>
          <a:lstStyle/>
          <a:p>
            <a:pPr defTabSz="807997"/>
            <a:endParaRPr>
              <a:solidFill>
                <a:prstClr val="black"/>
              </a:solidFill>
            </a:endParaRPr>
          </a:p>
        </p:txBody>
      </p:sp>
    </p:spTree>
    <p:extLst>
      <p:ext uri="{BB962C8B-B14F-4D97-AF65-F5344CB8AC3E}">
        <p14:creationId xmlns:p14="http://schemas.microsoft.com/office/powerpoint/2010/main" val="3674156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2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2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
                                        <p:tgtEl>
                                          <p:spTgt spid="1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2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200"/>
                                        <p:tgtEl>
                                          <p:spTgt spid="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2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200"/>
                                        <p:tgtEl>
                                          <p:spTgt spid="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2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
                                        <p:tgtEl>
                                          <p:spTgt spid="10"/>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2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6" grpId="0" animBg="1"/>
      <p:bldP spid="7" grpId="0" animBg="1"/>
      <p:bldP spid="8" grpId="0" animBg="1"/>
      <p:bldP spid="9" grpId="0" animBg="1"/>
      <p:bldP spid="10" grpId="0" animBg="1"/>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77349" y="4572215"/>
            <a:ext cx="5156652" cy="921389"/>
          </a:xfrm>
          <a:prstGeom prst="rect">
            <a:avLst/>
          </a:prstGeom>
        </p:spPr>
        <p:txBody>
          <a:bodyPr wrap="square" lIns="87922" tIns="43965" rIns="87922" bIns="43965">
            <a:spAutoFit/>
          </a:bodyPr>
          <a:lstStyle/>
          <a:p>
            <a:pPr marL="274671" indent="-274671" algn="just" defTabSz="878975">
              <a:buBlip>
                <a:blip r:embed="rId2"/>
              </a:buBlip>
            </a:pPr>
            <a:r>
              <a:rPr lang="en-US" b="1" dirty="0">
                <a:solidFill>
                  <a:srgbClr val="FF0000"/>
                </a:solidFill>
              </a:rPr>
              <a:t>The process of examining the return of income by the Income- Tax department is called as “Assessment”. </a:t>
            </a:r>
          </a:p>
        </p:txBody>
      </p:sp>
      <p:sp>
        <p:nvSpPr>
          <p:cNvPr id="6" name="Rectangle 5"/>
          <p:cNvSpPr/>
          <p:nvPr/>
        </p:nvSpPr>
        <p:spPr>
          <a:xfrm>
            <a:off x="213180" y="5867530"/>
            <a:ext cx="5592082" cy="646331"/>
          </a:xfrm>
          <a:prstGeom prst="rect">
            <a:avLst/>
          </a:prstGeom>
        </p:spPr>
        <p:txBody>
          <a:bodyPr wrap="square" lIns="87922" tIns="43965" rIns="87922" bIns="43965">
            <a:spAutoFit/>
          </a:bodyPr>
          <a:lstStyle/>
          <a:p>
            <a:pPr marL="274671" indent="-274671" algn="just" defTabSz="878975">
              <a:buBlip>
                <a:blip r:embed="rId2"/>
              </a:buBlip>
            </a:pPr>
            <a:r>
              <a:rPr lang="en-US" dirty="0">
                <a:solidFill>
                  <a:prstClr val="black"/>
                </a:solidFill>
              </a:rPr>
              <a:t>Assessment also includes re-assessment and best judgment assessment under section 144.</a:t>
            </a:r>
          </a:p>
        </p:txBody>
      </p:sp>
      <p:sp>
        <p:nvSpPr>
          <p:cNvPr id="7" name="AutoShape 2" descr="Assessments' Under Income Tax Act. 1961"/>
          <p:cNvSpPr>
            <a:spLocks noChangeAspect="1" noChangeArrowheads="1"/>
          </p:cNvSpPr>
          <p:nvPr/>
        </p:nvSpPr>
        <p:spPr bwMode="auto">
          <a:xfrm>
            <a:off x="155575" y="-14445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7922" tIns="43965" rIns="87922" bIns="43965" numCol="1" anchor="t" anchorCtr="0" compatLnSpc="1">
            <a:prstTxWarp prst="textNoShape">
              <a:avLst/>
            </a:prstTxWarp>
          </a:bodyPr>
          <a:lstStyle/>
          <a:p>
            <a:pPr defTabSz="878975"/>
            <a:endParaRPr lang="en-US">
              <a:solidFill>
                <a:prstClr val="black"/>
              </a:solidFill>
            </a:endParaRPr>
          </a:p>
        </p:txBody>
      </p:sp>
      <p:sp>
        <p:nvSpPr>
          <p:cNvPr id="8" name="AutoShape 4" descr="Assessments' Under Income Tax Act. 1961"/>
          <p:cNvSpPr>
            <a:spLocks noChangeAspect="1" noChangeArrowheads="1"/>
          </p:cNvSpPr>
          <p:nvPr/>
        </p:nvSpPr>
        <p:spPr bwMode="auto">
          <a:xfrm>
            <a:off x="307975" y="839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7922" tIns="43965" rIns="87922" bIns="43965" numCol="1" anchor="t" anchorCtr="0" compatLnSpc="1">
            <a:prstTxWarp prst="textNoShape">
              <a:avLst/>
            </a:prstTxWarp>
          </a:bodyPr>
          <a:lstStyle/>
          <a:p>
            <a:pPr defTabSz="878975"/>
            <a:endParaRPr lang="en-US">
              <a:solidFill>
                <a:prstClr val="black"/>
              </a:solidFill>
            </a:endParaRPr>
          </a:p>
        </p:txBody>
      </p:sp>
      <p:sp>
        <p:nvSpPr>
          <p:cNvPr id="9" name="AutoShape 6" descr="Assessments' Under Income Tax Act. 1961"/>
          <p:cNvSpPr>
            <a:spLocks noChangeAspect="1" noChangeArrowheads="1"/>
          </p:cNvSpPr>
          <p:nvPr/>
        </p:nvSpPr>
        <p:spPr bwMode="auto">
          <a:xfrm>
            <a:off x="460375" y="16079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7922" tIns="43965" rIns="87922" bIns="43965" numCol="1" anchor="t" anchorCtr="0" compatLnSpc="1">
            <a:prstTxWarp prst="textNoShape">
              <a:avLst/>
            </a:prstTxWarp>
          </a:bodyPr>
          <a:lstStyle/>
          <a:p>
            <a:pPr defTabSz="878975"/>
            <a:endParaRPr lang="en-US">
              <a:solidFill>
                <a:prstClr val="black"/>
              </a:solidFill>
            </a:endParaRPr>
          </a:p>
        </p:txBody>
      </p:sp>
      <p:sp>
        <p:nvSpPr>
          <p:cNvPr id="10" name="AutoShape 8" descr="Assessments' Under Income Tax Act. 1961"/>
          <p:cNvSpPr>
            <a:spLocks noChangeAspect="1" noChangeArrowheads="1"/>
          </p:cNvSpPr>
          <p:nvPr/>
        </p:nvSpPr>
        <p:spPr bwMode="auto">
          <a:xfrm>
            <a:off x="612775" y="31308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7922" tIns="43965" rIns="87922" bIns="43965" numCol="1" anchor="t" anchorCtr="0" compatLnSpc="1">
            <a:prstTxWarp prst="textNoShape">
              <a:avLst/>
            </a:prstTxWarp>
          </a:bodyPr>
          <a:lstStyle/>
          <a:p>
            <a:pPr defTabSz="878975"/>
            <a:endParaRPr lang="en-US">
              <a:solidFill>
                <a:prstClr val="black"/>
              </a:solidFill>
            </a:endParaRPr>
          </a:p>
        </p:txBody>
      </p:sp>
      <p:sp>
        <p:nvSpPr>
          <p:cNvPr id="11" name="AutoShape 10" descr="Assessments' Under Income Tax Act. 1961"/>
          <p:cNvSpPr>
            <a:spLocks noChangeAspect="1" noChangeArrowheads="1"/>
          </p:cNvSpPr>
          <p:nvPr/>
        </p:nvSpPr>
        <p:spPr bwMode="auto">
          <a:xfrm>
            <a:off x="765175" y="46559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7922" tIns="43965" rIns="87922" bIns="43965" numCol="1" anchor="t" anchorCtr="0" compatLnSpc="1">
            <a:prstTxWarp prst="textNoShape">
              <a:avLst/>
            </a:prstTxWarp>
          </a:bodyPr>
          <a:lstStyle/>
          <a:p>
            <a:pPr defTabSz="878975"/>
            <a:endParaRPr lang="en-US">
              <a:solidFill>
                <a:prstClr val="black"/>
              </a:solidFill>
            </a:endParaRPr>
          </a:p>
        </p:txBody>
      </p:sp>
      <p:sp>
        <p:nvSpPr>
          <p:cNvPr id="12" name="AutoShape 12" descr="Assessments' Under Income Tax Act. 1961"/>
          <p:cNvSpPr>
            <a:spLocks noChangeAspect="1" noChangeArrowheads="1"/>
          </p:cNvSpPr>
          <p:nvPr/>
        </p:nvSpPr>
        <p:spPr bwMode="auto">
          <a:xfrm>
            <a:off x="917575" y="61799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7922" tIns="43965" rIns="87922" bIns="43965" numCol="1" anchor="t" anchorCtr="0" compatLnSpc="1">
            <a:prstTxWarp prst="textNoShape">
              <a:avLst/>
            </a:prstTxWarp>
          </a:bodyPr>
          <a:lstStyle/>
          <a:p>
            <a:pPr defTabSz="878975"/>
            <a:endParaRPr lang="en-US">
              <a:solidFill>
                <a:prstClr val="black"/>
              </a:solidFill>
            </a:endParaRPr>
          </a:p>
        </p:txBody>
      </p:sp>
      <p:sp>
        <p:nvSpPr>
          <p:cNvPr id="13" name="AutoShape 14" descr="Assessments' Under Income Tax Act. 1961"/>
          <p:cNvSpPr>
            <a:spLocks noChangeAspect="1" noChangeArrowheads="1"/>
          </p:cNvSpPr>
          <p:nvPr/>
        </p:nvSpPr>
        <p:spPr bwMode="auto">
          <a:xfrm>
            <a:off x="1069975" y="77000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7922" tIns="43965" rIns="87922" bIns="43965" numCol="1" anchor="t" anchorCtr="0" compatLnSpc="1">
            <a:prstTxWarp prst="textNoShape">
              <a:avLst/>
            </a:prstTxWarp>
          </a:bodyPr>
          <a:lstStyle/>
          <a:p>
            <a:pPr defTabSz="878975"/>
            <a:endParaRPr lang="en-US">
              <a:solidFill>
                <a:prstClr val="black"/>
              </a:solidFill>
            </a:endParaRPr>
          </a:p>
        </p:txBody>
      </p:sp>
      <p:sp>
        <p:nvSpPr>
          <p:cNvPr id="14" name="AutoShape 16" descr="Assessments' Under Income Tax Act. 1961"/>
          <p:cNvSpPr>
            <a:spLocks noChangeAspect="1" noChangeArrowheads="1"/>
          </p:cNvSpPr>
          <p:nvPr/>
        </p:nvSpPr>
        <p:spPr bwMode="auto">
          <a:xfrm>
            <a:off x="1222375" y="92279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7922" tIns="43965" rIns="87922" bIns="43965" numCol="1" anchor="t" anchorCtr="0" compatLnSpc="1">
            <a:prstTxWarp prst="textNoShape">
              <a:avLst/>
            </a:prstTxWarp>
          </a:bodyPr>
          <a:lstStyle/>
          <a:p>
            <a:pPr defTabSz="878975"/>
            <a:endParaRPr lang="en-US">
              <a:solidFill>
                <a:prstClr val="black"/>
              </a:solidFill>
            </a:endParaRPr>
          </a:p>
        </p:txBody>
      </p:sp>
      <p:sp>
        <p:nvSpPr>
          <p:cNvPr id="15" name="AutoShape 18" descr="Assessments' Under Income Tax Act. 1961"/>
          <p:cNvSpPr>
            <a:spLocks noChangeAspect="1" noChangeArrowheads="1"/>
          </p:cNvSpPr>
          <p:nvPr/>
        </p:nvSpPr>
        <p:spPr bwMode="auto">
          <a:xfrm>
            <a:off x="1374775" y="107519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7922" tIns="43965" rIns="87922" bIns="43965" numCol="1" anchor="t" anchorCtr="0" compatLnSpc="1">
            <a:prstTxWarp prst="textNoShape">
              <a:avLst/>
            </a:prstTxWarp>
          </a:bodyPr>
          <a:lstStyle/>
          <a:p>
            <a:pPr defTabSz="878975"/>
            <a:endParaRPr lang="en-US">
              <a:solidFill>
                <a:prstClr val="black"/>
              </a:solidFill>
            </a:endParaRPr>
          </a:p>
        </p:txBody>
      </p:sp>
      <p:pic>
        <p:nvPicPr>
          <p:cNvPr id="1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5139066" y="462"/>
            <a:ext cx="4005263" cy="6850063"/>
          </a:xfrm>
          <a:prstGeom prst="rect">
            <a:avLst/>
          </a:prstGeom>
          <a:noFill/>
          <a:ln>
            <a:noFill/>
          </a:ln>
          <a:effectLst/>
          <a:scene3d>
            <a:camera prst="orthographicFront"/>
            <a:lightRig rig="threePt" dir="t"/>
          </a:scene3d>
          <a:sp3d>
            <a:bevelT w="152400" h="50800" prst="softRound"/>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extBox 19"/>
          <p:cNvSpPr txBox="1"/>
          <p:nvPr/>
        </p:nvSpPr>
        <p:spPr>
          <a:xfrm>
            <a:off x="5333997" y="2438544"/>
            <a:ext cx="3810000" cy="2304780"/>
          </a:xfrm>
          <a:prstGeom prst="rect">
            <a:avLst/>
          </a:prstGeom>
          <a:noFill/>
        </p:spPr>
        <p:txBody>
          <a:bodyPr wrap="square" lIns="87922" tIns="43965" rIns="87922" bIns="43965" rtlCol="0">
            <a:spAutoFit/>
          </a:bodyPr>
          <a:lstStyle/>
          <a:p>
            <a:pPr algn="ctr" defTabSz="878975"/>
            <a:r>
              <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askerville Old Face" pitchFamily="18" charset="0"/>
              </a:rPr>
              <a:t>WHAT IS ASSESSMENT UNDER INCOME TAX ACT?</a:t>
            </a:r>
          </a:p>
        </p:txBody>
      </p:sp>
      <p:sp>
        <p:nvSpPr>
          <p:cNvPr id="23" name="Rectangle 22"/>
          <p:cNvSpPr/>
          <p:nvPr/>
        </p:nvSpPr>
        <p:spPr>
          <a:xfrm>
            <a:off x="144755" y="617784"/>
            <a:ext cx="5341711" cy="1198388"/>
          </a:xfrm>
          <a:prstGeom prst="rect">
            <a:avLst/>
          </a:prstGeom>
        </p:spPr>
        <p:txBody>
          <a:bodyPr wrap="square" lIns="87922" tIns="43965" rIns="87922" bIns="43965">
            <a:spAutoFit/>
          </a:bodyPr>
          <a:lstStyle/>
          <a:p>
            <a:pPr marL="274671" indent="-274671" algn="just" defTabSz="878975">
              <a:buBlip>
                <a:blip r:embed="rId2"/>
              </a:buBlip>
            </a:pPr>
            <a:r>
              <a:rPr lang="en-US" dirty="0">
                <a:solidFill>
                  <a:prstClr val="black"/>
                </a:solidFill>
              </a:rPr>
              <a:t>Every taxpayer has to furnish the details of his income to the Income-tax Department. These details are to be furnished by filing up his return of income.</a:t>
            </a:r>
          </a:p>
        </p:txBody>
      </p:sp>
      <p:sp>
        <p:nvSpPr>
          <p:cNvPr id="24" name="Rectangle 23"/>
          <p:cNvSpPr/>
          <p:nvPr/>
        </p:nvSpPr>
        <p:spPr>
          <a:xfrm>
            <a:off x="155575" y="2380147"/>
            <a:ext cx="4997220" cy="1198388"/>
          </a:xfrm>
          <a:prstGeom prst="rect">
            <a:avLst/>
          </a:prstGeom>
        </p:spPr>
        <p:txBody>
          <a:bodyPr wrap="square" lIns="87922" tIns="43965" rIns="87922" bIns="43965">
            <a:spAutoFit/>
          </a:bodyPr>
          <a:lstStyle/>
          <a:p>
            <a:pPr marL="274671" indent="-274671" algn="just" defTabSz="878975">
              <a:buBlip>
                <a:blip r:embed="rId2"/>
              </a:buBlip>
            </a:pPr>
            <a:r>
              <a:rPr lang="en-US" dirty="0">
                <a:solidFill>
                  <a:prstClr val="black"/>
                </a:solidFill>
              </a:rPr>
              <a:t>Once the return of income is filed up by the taxpayer, the next step is the processing of the return of income by the Income Tax Department.</a:t>
            </a:r>
          </a:p>
        </p:txBody>
      </p:sp>
    </p:spTree>
    <p:extLst>
      <p:ext uri="{BB962C8B-B14F-4D97-AF65-F5344CB8AC3E}">
        <p14:creationId xmlns:p14="http://schemas.microsoft.com/office/powerpoint/2010/main" val="1503159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350" fill="hold"/>
                                        <p:tgtEl>
                                          <p:spTgt spid="19"/>
                                        </p:tgtEl>
                                        <p:attrNameLst>
                                          <p:attrName>ppt_x</p:attrName>
                                        </p:attrNameLst>
                                      </p:cBhvr>
                                      <p:tavLst>
                                        <p:tav tm="0">
                                          <p:val>
                                            <p:strVal val="1+#ppt_w/2"/>
                                          </p:val>
                                        </p:tav>
                                        <p:tav tm="100000">
                                          <p:val>
                                            <p:strVal val="#ppt_x"/>
                                          </p:val>
                                        </p:tav>
                                      </p:tavLst>
                                    </p:anim>
                                    <p:anim calcmode="lin" valueType="num">
                                      <p:cBhvr additive="base">
                                        <p:cTn id="8" dur="35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40022" y="365760"/>
            <a:ext cx="7025402" cy="1188720"/>
          </a:xfrm>
        </p:spPr>
        <p:txBody>
          <a:bodyPr>
            <a:normAutofit/>
          </a:bodyPr>
          <a:lstStyle/>
          <a:p>
            <a:r>
              <a:rPr lang="en-IN" sz="3600" b="1" dirty="0">
                <a:latin typeface="Garamond" panose="02020404030301010803" pitchFamily="18" charset="0"/>
              </a:rPr>
              <a:t>Notice and Response</a:t>
            </a:r>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 y="2"/>
            <a:ext cx="1323075" cy="1558211"/>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80916" tIns="40451" rIns="80916" bIns="40451" rtlCol="0" anchor="ctr">
            <a:noAutofit/>
          </a:bodyPr>
          <a:lstStyle/>
          <a:p>
            <a:pPr algn="ctr" defTabSz="808753"/>
            <a:endParaRPr lang="en-US">
              <a:solidFill>
                <a:prstClr val="white"/>
              </a:solidFill>
            </a:endParaRPr>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0"/>
            <a:ext cx="9144000"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80916" tIns="40451" rIns="80916" bIns="40451" rtlCol="0" anchor="ctr">
            <a:noAutofit/>
          </a:bodyPr>
          <a:lstStyle/>
          <a:p>
            <a:pPr algn="ctr" defTabSz="808753"/>
            <a:endParaRPr lang="en-US">
              <a:solidFill>
                <a:prstClr val="white"/>
              </a:solidFill>
            </a:endParaRPr>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3"/>
            <a:ext cx="728740"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80916" tIns="40451" rIns="80916" bIns="40451" rtlCol="0" anchor="ctr">
            <a:noAutofit/>
          </a:bodyPr>
          <a:lstStyle/>
          <a:p>
            <a:pPr algn="ctr" defTabSz="808753"/>
            <a:endParaRPr lang="en-US">
              <a:solidFill>
                <a:prstClr val="white"/>
              </a:solidFill>
            </a:endParaRPr>
          </a:p>
        </p:txBody>
      </p:sp>
      <p:sp>
        <p:nvSpPr>
          <p:cNvPr id="3" name="Content Placeholder 2"/>
          <p:cNvSpPr>
            <a:spLocks noGrp="1"/>
          </p:cNvSpPr>
          <p:nvPr>
            <p:ph idx="1"/>
          </p:nvPr>
        </p:nvSpPr>
        <p:spPr>
          <a:xfrm>
            <a:off x="1240048" y="2176273"/>
            <a:ext cx="7025403" cy="4041649"/>
          </a:xfrm>
        </p:spPr>
        <p:txBody>
          <a:bodyPr anchor="t">
            <a:noAutofit/>
          </a:bodyPr>
          <a:lstStyle/>
          <a:p>
            <a:pPr marL="311721" indent="-311721"/>
            <a:r>
              <a:rPr lang="en-US" sz="2500" dirty="0">
                <a:latin typeface="Garamond" panose="02020404030301010803" pitchFamily="18" charset="0"/>
              </a:rPr>
              <a:t>National e Assessment Centre shall serve a notice on the </a:t>
            </a:r>
            <a:r>
              <a:rPr lang="en-US" sz="2500" dirty="0" err="1">
                <a:latin typeface="Garamond" panose="02020404030301010803" pitchFamily="18" charset="0"/>
              </a:rPr>
              <a:t>assessee</a:t>
            </a:r>
            <a:r>
              <a:rPr lang="en-US" sz="2500" dirty="0">
                <a:latin typeface="Garamond" panose="02020404030301010803" pitchFamily="18" charset="0"/>
              </a:rPr>
              <a:t> under section 143(2).</a:t>
            </a:r>
          </a:p>
          <a:p>
            <a:pPr marL="311721" indent="-311721">
              <a:buNone/>
            </a:pPr>
            <a:endParaRPr lang="en-US" sz="2500" dirty="0">
              <a:latin typeface="Garamond" panose="02020404030301010803" pitchFamily="18" charset="0"/>
            </a:endParaRPr>
          </a:p>
          <a:p>
            <a:pPr marL="311721" indent="-311721"/>
            <a:r>
              <a:rPr lang="en-US" sz="2500" dirty="0">
                <a:latin typeface="Garamond" panose="02020404030301010803" pitchFamily="18" charset="0"/>
              </a:rPr>
              <a:t>Such Notice shall specify the issues selected for assessment.</a:t>
            </a:r>
          </a:p>
          <a:p>
            <a:pPr marL="311721" indent="-311721">
              <a:buNone/>
            </a:pPr>
            <a:endParaRPr lang="en-US" sz="2500" dirty="0">
              <a:latin typeface="Garamond" panose="02020404030301010803" pitchFamily="18" charset="0"/>
            </a:endParaRPr>
          </a:p>
          <a:p>
            <a:pPr marL="311721" indent="-311721"/>
            <a:r>
              <a:rPr lang="en-US" sz="2500" dirty="0">
                <a:latin typeface="Garamond" panose="02020404030301010803" pitchFamily="18" charset="0"/>
              </a:rPr>
              <a:t>ACIT (e Verification), having headquarter at Delhi, to act as prescribed Income tax Authority for the purpose of section 143(2).</a:t>
            </a:r>
          </a:p>
          <a:p>
            <a:pPr marL="311721" indent="-311721"/>
            <a:r>
              <a:rPr lang="en-US" sz="2500" dirty="0" err="1">
                <a:latin typeface="Garamond" panose="02020404030301010803" pitchFamily="18" charset="0"/>
              </a:rPr>
              <a:t>Assessee</a:t>
            </a:r>
            <a:r>
              <a:rPr lang="en-US" sz="2500" dirty="0">
                <a:latin typeface="Garamond" panose="02020404030301010803" pitchFamily="18" charset="0"/>
              </a:rPr>
              <a:t> may, within fifteen days from the date of receipt of notice, file his response to the </a:t>
            </a:r>
            <a:r>
              <a:rPr lang="en-US" sz="2500" dirty="0" err="1">
                <a:latin typeface="Garamond" panose="02020404030301010803" pitchFamily="18" charset="0"/>
              </a:rPr>
              <a:t>NeAC</a:t>
            </a:r>
            <a:r>
              <a:rPr lang="en-US" sz="2500" dirty="0">
                <a:latin typeface="Garamond" panose="02020404030301010803" pitchFamily="18" charset="0"/>
              </a:rPr>
              <a:t>.</a:t>
            </a:r>
            <a:endParaRPr lang="en-IN" sz="2500" dirty="0">
              <a:latin typeface="Garamond" panose="02020404030301010803" pitchFamily="18" charset="0"/>
            </a:endParaRPr>
          </a:p>
        </p:txBody>
      </p:sp>
    </p:spTree>
    <p:extLst>
      <p:ext uri="{BB962C8B-B14F-4D97-AF65-F5344CB8AC3E}">
        <p14:creationId xmlns:p14="http://schemas.microsoft.com/office/powerpoint/2010/main" val="1419134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16702" y="1690689"/>
            <a:ext cx="7833826" cy="2084294"/>
          </a:xfrm>
        </p:spPr>
      </p:pic>
      <p:sp>
        <p:nvSpPr>
          <p:cNvPr id="4" name="Title 1"/>
          <p:cNvSpPr>
            <a:spLocks noGrp="1"/>
          </p:cNvSpPr>
          <p:nvPr>
            <p:ph type="title"/>
          </p:nvPr>
        </p:nvSpPr>
        <p:spPr>
          <a:xfrm>
            <a:off x="628650" y="365241"/>
            <a:ext cx="7886700" cy="1325563"/>
          </a:xfrm>
        </p:spPr>
        <p:txBody>
          <a:bodyPr>
            <a:normAutofit/>
          </a:bodyPr>
          <a:lstStyle/>
          <a:p>
            <a:r>
              <a:rPr lang="en-IN" sz="3600" b="1" dirty="0">
                <a:latin typeface="Garamond" panose="02020404030301010803" pitchFamily="18" charset="0"/>
              </a:rPr>
              <a:t>Enquiry or Verification</a:t>
            </a:r>
          </a:p>
        </p:txBody>
      </p:sp>
      <p:sp>
        <p:nvSpPr>
          <p:cNvPr id="6" name="Rectangle 5"/>
          <p:cNvSpPr/>
          <p:nvPr/>
        </p:nvSpPr>
        <p:spPr>
          <a:xfrm>
            <a:off x="716699" y="4034181"/>
            <a:ext cx="7827818" cy="1620658"/>
          </a:xfrm>
          <a:prstGeom prst="rect">
            <a:avLst/>
          </a:prstGeom>
        </p:spPr>
        <p:txBody>
          <a:bodyPr wrap="square" lIns="80997" tIns="40492" rIns="80997" bIns="40492">
            <a:spAutoFit/>
          </a:bodyPr>
          <a:lstStyle/>
          <a:p>
            <a:pPr marL="253000" indent="-253000" defTabSz="809606">
              <a:buFont typeface="Arial" panose="020B0604020202020204" pitchFamily="34" charset="0"/>
              <a:buChar char="•"/>
            </a:pPr>
            <a:r>
              <a:rPr lang="en-US" sz="2500" dirty="0">
                <a:solidFill>
                  <a:prstClr val="black"/>
                </a:solidFill>
                <a:latin typeface="Garamond" panose="02020404030301010803" pitchFamily="18" charset="0"/>
              </a:rPr>
              <a:t>Request for conducting of certain enquiry or verification by the verification unit can be made by the assessment unit. </a:t>
            </a:r>
          </a:p>
          <a:p>
            <a:pPr marL="253000" indent="-253000" defTabSz="809606">
              <a:buFont typeface="Arial" panose="020B0604020202020204" pitchFamily="34" charset="0"/>
              <a:buChar char="•"/>
            </a:pPr>
            <a:r>
              <a:rPr lang="en-US" sz="2500" dirty="0">
                <a:solidFill>
                  <a:prstClr val="black"/>
                </a:solidFill>
                <a:latin typeface="Garamond" panose="02020404030301010803" pitchFamily="18" charset="0"/>
              </a:rPr>
              <a:t>Such requests shall be assigned by the </a:t>
            </a:r>
            <a:r>
              <a:rPr lang="en-US" sz="2500" dirty="0" err="1">
                <a:solidFill>
                  <a:prstClr val="black"/>
                </a:solidFill>
                <a:latin typeface="Garamond" panose="02020404030301010803" pitchFamily="18" charset="0"/>
              </a:rPr>
              <a:t>NeAC</a:t>
            </a:r>
            <a:r>
              <a:rPr lang="en-US" sz="2500" dirty="0">
                <a:solidFill>
                  <a:prstClr val="black"/>
                </a:solidFill>
                <a:latin typeface="Garamond" panose="02020404030301010803" pitchFamily="18" charset="0"/>
              </a:rPr>
              <a:t> to a verification unit through an automated allocation system.</a:t>
            </a:r>
          </a:p>
        </p:txBody>
      </p:sp>
    </p:spTree>
    <p:extLst>
      <p:ext uri="{BB962C8B-B14F-4D97-AF65-F5344CB8AC3E}">
        <p14:creationId xmlns:p14="http://schemas.microsoft.com/office/powerpoint/2010/main" val="2041134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3600" b="1" dirty="0">
                <a:latin typeface="Garamond" panose="02020404030301010803" pitchFamily="18" charset="0"/>
              </a:rPr>
              <a:t>Technical assistance to Assessment Units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69922" y="1690689"/>
            <a:ext cx="7783701" cy="2007252"/>
          </a:xfrm>
        </p:spPr>
      </p:pic>
      <p:sp>
        <p:nvSpPr>
          <p:cNvPr id="5" name="Rectangle 4"/>
          <p:cNvSpPr/>
          <p:nvPr/>
        </p:nvSpPr>
        <p:spPr>
          <a:xfrm>
            <a:off x="628754" y="4168692"/>
            <a:ext cx="8128515" cy="2006463"/>
          </a:xfrm>
          <a:prstGeom prst="rect">
            <a:avLst/>
          </a:prstGeom>
        </p:spPr>
        <p:txBody>
          <a:bodyPr wrap="square" lIns="81109" tIns="40548" rIns="81109" bIns="40548">
            <a:spAutoFit/>
          </a:bodyPr>
          <a:lstStyle/>
          <a:p>
            <a:pPr marL="405372" indent="-405372" defTabSz="810744">
              <a:buFont typeface="Arial" panose="020B0604020202020204" pitchFamily="34" charset="0"/>
              <a:buChar char="•"/>
            </a:pPr>
            <a:r>
              <a:rPr lang="en-US" sz="2500" dirty="0">
                <a:solidFill>
                  <a:prstClr val="black"/>
                </a:solidFill>
                <a:latin typeface="Garamond" panose="02020404030301010803" pitchFamily="18" charset="0"/>
              </a:rPr>
              <a:t>Assessment units may place a request for technical assistance from the technical unit to </a:t>
            </a:r>
            <a:r>
              <a:rPr lang="en-US" sz="2500" dirty="0" err="1">
                <a:solidFill>
                  <a:prstClr val="black"/>
                </a:solidFill>
                <a:latin typeface="Garamond" panose="02020404030301010803" pitchFamily="18" charset="0"/>
              </a:rPr>
              <a:t>NeAC</a:t>
            </a:r>
            <a:r>
              <a:rPr lang="en-US" sz="2500" dirty="0">
                <a:solidFill>
                  <a:prstClr val="black"/>
                </a:solidFill>
                <a:latin typeface="Garamond" panose="02020404030301010803" pitchFamily="18" charset="0"/>
              </a:rPr>
              <a:t>. </a:t>
            </a:r>
          </a:p>
          <a:p>
            <a:pPr marL="405372" indent="-405372" defTabSz="810744">
              <a:buFont typeface="Arial" panose="020B0604020202020204" pitchFamily="34" charset="0"/>
              <a:buChar char="•"/>
            </a:pPr>
            <a:r>
              <a:rPr lang="en-US" sz="2500" dirty="0">
                <a:solidFill>
                  <a:prstClr val="black"/>
                </a:solidFill>
                <a:latin typeface="Garamond" panose="02020404030301010803" pitchFamily="18" charset="0"/>
              </a:rPr>
              <a:t>Such request shall be assigned by the </a:t>
            </a:r>
            <a:r>
              <a:rPr lang="en-US" sz="2500" dirty="0" err="1">
                <a:solidFill>
                  <a:prstClr val="black"/>
                </a:solidFill>
                <a:latin typeface="Garamond" panose="02020404030301010803" pitchFamily="18" charset="0"/>
              </a:rPr>
              <a:t>NeAC</a:t>
            </a:r>
            <a:r>
              <a:rPr lang="en-US" sz="2500" dirty="0">
                <a:solidFill>
                  <a:prstClr val="black"/>
                </a:solidFill>
                <a:latin typeface="Garamond" panose="02020404030301010803" pitchFamily="18" charset="0"/>
              </a:rPr>
              <a:t> to a technical unit in any one </a:t>
            </a:r>
            <a:r>
              <a:rPr lang="en-US" sz="2500" dirty="0" err="1">
                <a:solidFill>
                  <a:prstClr val="black"/>
                </a:solidFill>
                <a:latin typeface="Garamond" panose="02020404030301010803" pitchFamily="18" charset="0"/>
              </a:rPr>
              <a:t>ReAC</a:t>
            </a:r>
            <a:r>
              <a:rPr lang="en-US" sz="2500" dirty="0">
                <a:solidFill>
                  <a:prstClr val="black"/>
                </a:solidFill>
                <a:latin typeface="Garamond" panose="02020404030301010803" pitchFamily="18" charset="0"/>
              </a:rPr>
              <a:t> through an automated allocation system.</a:t>
            </a:r>
          </a:p>
        </p:txBody>
      </p:sp>
    </p:spTree>
    <p:extLst>
      <p:ext uri="{BB962C8B-B14F-4D97-AF65-F5344CB8AC3E}">
        <p14:creationId xmlns:p14="http://schemas.microsoft.com/office/powerpoint/2010/main" val="3073297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73368" y="1210235"/>
            <a:ext cx="7197264" cy="2000617"/>
          </a:xfrm>
        </p:spPr>
      </p:pic>
      <p:sp>
        <p:nvSpPr>
          <p:cNvPr id="4" name="Title 1"/>
          <p:cNvSpPr>
            <a:spLocks noGrp="1"/>
          </p:cNvSpPr>
          <p:nvPr>
            <p:ph type="title"/>
          </p:nvPr>
        </p:nvSpPr>
        <p:spPr>
          <a:xfrm>
            <a:off x="628650" y="365217"/>
            <a:ext cx="7886700" cy="1325563"/>
          </a:xfrm>
        </p:spPr>
        <p:txBody>
          <a:bodyPr>
            <a:normAutofit/>
          </a:bodyPr>
          <a:lstStyle/>
          <a:p>
            <a:r>
              <a:rPr lang="en-IN" sz="3600" b="1" dirty="0">
                <a:latin typeface="Garamond" panose="02020404030301010803" pitchFamily="18" charset="0"/>
              </a:rPr>
              <a:t>Assessment Orders</a:t>
            </a:r>
          </a:p>
        </p:txBody>
      </p:sp>
      <p:sp>
        <p:nvSpPr>
          <p:cNvPr id="6" name="Rectangle 5"/>
          <p:cNvSpPr/>
          <p:nvPr/>
        </p:nvSpPr>
        <p:spPr>
          <a:xfrm>
            <a:off x="273610" y="3330098"/>
            <a:ext cx="8870459" cy="3268347"/>
          </a:xfrm>
          <a:prstGeom prst="rect">
            <a:avLst/>
          </a:prstGeom>
        </p:spPr>
        <p:txBody>
          <a:bodyPr wrap="square" lIns="81219" tIns="40605" rIns="81219" bIns="40605">
            <a:spAutoFit/>
          </a:bodyPr>
          <a:lstStyle/>
          <a:p>
            <a:pPr marL="405941" indent="-405941" defTabSz="811882">
              <a:buFont typeface="Arial" panose="020B0604020202020204" pitchFamily="34" charset="0"/>
              <a:buChar char="•"/>
            </a:pPr>
            <a:r>
              <a:rPr lang="en-US" sz="2500" dirty="0">
                <a:solidFill>
                  <a:prstClr val="black"/>
                </a:solidFill>
                <a:latin typeface="Garamond" panose="02020404030301010803" pitchFamily="18" charset="0"/>
              </a:rPr>
              <a:t>Assessment unit shall,  after taking into account all the relevant material available on the record,  make in writing, a draft assessment order either accepting the returned income of the assessee or modifying the returned income of the assesse, as the case may be,  and send a copy of such order to the </a:t>
            </a:r>
            <a:r>
              <a:rPr lang="en-US" sz="2500" dirty="0" err="1">
                <a:solidFill>
                  <a:prstClr val="black"/>
                </a:solidFill>
                <a:latin typeface="Garamond" panose="02020404030301010803" pitchFamily="18" charset="0"/>
              </a:rPr>
              <a:t>NeAC</a:t>
            </a:r>
            <a:r>
              <a:rPr lang="en-US" sz="2500" dirty="0">
                <a:solidFill>
                  <a:prstClr val="black"/>
                </a:solidFill>
                <a:latin typeface="Garamond" panose="02020404030301010803" pitchFamily="18" charset="0"/>
              </a:rPr>
              <a:t>. </a:t>
            </a:r>
          </a:p>
          <a:p>
            <a:pPr defTabSz="811882"/>
            <a:endParaRPr lang="en-US" sz="700" dirty="0">
              <a:solidFill>
                <a:prstClr val="black"/>
              </a:solidFill>
              <a:latin typeface="Garamond" panose="02020404030301010803" pitchFamily="18" charset="0"/>
            </a:endParaRPr>
          </a:p>
          <a:p>
            <a:pPr marL="405941" indent="-405941" defTabSz="811882">
              <a:buFont typeface="Arial" panose="020B0604020202020204" pitchFamily="34" charset="0"/>
              <a:buChar char="•"/>
            </a:pPr>
            <a:r>
              <a:rPr lang="en-US" sz="2500" dirty="0">
                <a:solidFill>
                  <a:prstClr val="black"/>
                </a:solidFill>
                <a:latin typeface="Garamond" panose="02020404030301010803" pitchFamily="18" charset="0"/>
              </a:rPr>
              <a:t>The assessment unit shall, while making draft assessment order, provide details of the penalty proceedings to be initiated therein, if any;</a:t>
            </a:r>
          </a:p>
        </p:txBody>
      </p:sp>
    </p:spTree>
    <p:extLst>
      <p:ext uri="{BB962C8B-B14F-4D97-AF65-F5344CB8AC3E}">
        <p14:creationId xmlns:p14="http://schemas.microsoft.com/office/powerpoint/2010/main" val="300464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23251" y="1479178"/>
            <a:ext cx="8097498" cy="4763899"/>
          </a:xfrm>
        </p:spPr>
      </p:pic>
      <p:sp>
        <p:nvSpPr>
          <p:cNvPr id="4" name="Title 1"/>
          <p:cNvSpPr>
            <a:spLocks noGrp="1"/>
          </p:cNvSpPr>
          <p:nvPr>
            <p:ph type="title"/>
          </p:nvPr>
        </p:nvSpPr>
        <p:spPr>
          <a:xfrm>
            <a:off x="628650" y="365204"/>
            <a:ext cx="7886700" cy="1325563"/>
          </a:xfrm>
        </p:spPr>
        <p:txBody>
          <a:bodyPr>
            <a:normAutofit/>
          </a:bodyPr>
          <a:lstStyle/>
          <a:p>
            <a:r>
              <a:rPr lang="en-IN" sz="3600" b="1" dirty="0">
                <a:latin typeface="Garamond" panose="02020404030301010803" pitchFamily="18" charset="0"/>
              </a:rPr>
              <a:t>Assessment Orders</a:t>
            </a:r>
          </a:p>
        </p:txBody>
      </p:sp>
      <p:sp>
        <p:nvSpPr>
          <p:cNvPr id="7" name="Rectangle 6"/>
          <p:cNvSpPr/>
          <p:nvPr/>
        </p:nvSpPr>
        <p:spPr>
          <a:xfrm>
            <a:off x="7689273" y="1210235"/>
            <a:ext cx="931476" cy="6723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81338" tIns="40666" rIns="81338" bIns="40666" rtlCol="0" anchor="ctr"/>
          <a:lstStyle/>
          <a:p>
            <a:pPr algn="ctr" defTabSz="813117"/>
            <a:endParaRPr lang="en-IN">
              <a:solidFill>
                <a:prstClr val="white"/>
              </a:solidFill>
            </a:endParaRPr>
          </a:p>
        </p:txBody>
      </p:sp>
    </p:spTree>
    <p:extLst>
      <p:ext uri="{BB962C8B-B14F-4D97-AF65-F5344CB8AC3E}">
        <p14:creationId xmlns:p14="http://schemas.microsoft.com/office/powerpoint/2010/main" val="711579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272196" y="1112926"/>
            <a:ext cx="4512541" cy="567956"/>
            <a:chOff x="0" y="0"/>
            <a:chExt cx="5142016" cy="861401"/>
          </a:xfrm>
        </p:grpSpPr>
        <p:sp>
          <p:nvSpPr>
            <p:cNvPr id="5" name="Rounded Rectangle 4"/>
            <p:cNvSpPr/>
            <p:nvPr/>
          </p:nvSpPr>
          <p:spPr>
            <a:xfrm>
              <a:off x="0" y="0"/>
              <a:ext cx="5142016" cy="477078"/>
            </a:xfrm>
            <a:prstGeom prst="roundRect">
              <a:avLst/>
            </a:prstGeom>
            <a:no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b" anchorCtr="0" forceAA="0" compatLnSpc="1">
              <a:prstTxWarp prst="textNoShape">
                <a:avLst/>
              </a:prstTxWarp>
              <a:noAutofit/>
            </a:bodyPr>
            <a:lstStyle/>
            <a:p>
              <a:pPr algn="ctr" defTabSz="814452">
                <a:lnSpc>
                  <a:spcPct val="107000"/>
                </a:lnSpc>
                <a:spcAft>
                  <a:spcPts val="718"/>
                </a:spcAft>
              </a:pPr>
              <a:r>
                <a:rPr lang="en-IN" sz="1300" b="1">
                  <a:solidFill>
                    <a:srgbClr val="000000"/>
                  </a:solidFill>
                  <a:latin typeface="Garamond" panose="02020404030301010803" pitchFamily="18" charset="0"/>
                  <a:ea typeface="Calibri" panose="020F0502020204030204" pitchFamily="34" charset="0"/>
                  <a:cs typeface="Kartika" panose="02020503030404060203" pitchFamily="18" charset="0"/>
                </a:rPr>
                <a:t>National E-assessment Centre (NeAC)</a:t>
              </a:r>
              <a:endParaRPr lang="en-IN" sz="1000">
                <a:solidFill>
                  <a:prstClr val="white"/>
                </a:solidFill>
                <a:ea typeface="Calibri" panose="020F0502020204030204" pitchFamily="34" charset="0"/>
                <a:cs typeface="Kartika" panose="02020503030404060203" pitchFamily="18" charset="0"/>
              </a:endParaRPr>
            </a:p>
          </p:txBody>
        </p:sp>
        <p:cxnSp>
          <p:nvCxnSpPr>
            <p:cNvPr id="6" name="Straight Arrow Connector 5"/>
            <p:cNvCxnSpPr/>
            <p:nvPr/>
          </p:nvCxnSpPr>
          <p:spPr>
            <a:xfrm flipH="1">
              <a:off x="2510991" y="477078"/>
              <a:ext cx="0" cy="384323"/>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grpSp>
      <p:sp>
        <p:nvSpPr>
          <p:cNvPr id="7" name="Text Box 98"/>
          <p:cNvSpPr txBox="1"/>
          <p:nvPr/>
        </p:nvSpPr>
        <p:spPr>
          <a:xfrm>
            <a:off x="4481505" y="1427547"/>
            <a:ext cx="2030131" cy="196231"/>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81468" tIns="40731" rIns="81468" bIns="40731" numCol="1" spcCol="0" rtlCol="0" fromWordArt="0" anchor="t" anchorCtr="0" forceAA="0" compatLnSpc="1">
            <a:prstTxWarp prst="textNoShape">
              <a:avLst/>
            </a:prstTxWarp>
            <a:noAutofit/>
          </a:bodyPr>
          <a:lstStyle/>
          <a:p>
            <a:pPr defTabSz="814452">
              <a:lnSpc>
                <a:spcPct val="107000"/>
              </a:lnSpc>
              <a:spcAft>
                <a:spcPts val="718"/>
              </a:spcAft>
            </a:pPr>
            <a:r>
              <a:rPr lang="en-IN" sz="1300" dirty="0">
                <a:solidFill>
                  <a:prstClr val="black"/>
                </a:solidFill>
                <a:latin typeface="Garamond" panose="02020404030301010803" pitchFamily="18" charset="0"/>
                <a:ea typeface="Calibri" panose="020F0502020204030204" pitchFamily="34" charset="0"/>
                <a:cs typeface="Kartika" panose="02020503030404060203" pitchFamily="18" charset="0"/>
              </a:rPr>
              <a:t>Issue of Notice u/s 143(2)</a:t>
            </a:r>
            <a:endParaRPr lang="en-IN" sz="1100" dirty="0">
              <a:solidFill>
                <a:prstClr val="black"/>
              </a:solidFill>
              <a:ea typeface="Calibri" panose="020F0502020204030204" pitchFamily="34" charset="0"/>
              <a:cs typeface="Kartika" panose="02020503030404060203" pitchFamily="18" charset="0"/>
            </a:endParaRPr>
          </a:p>
        </p:txBody>
      </p:sp>
      <p:sp>
        <p:nvSpPr>
          <p:cNvPr id="8" name="Rounded Rectangle 7"/>
          <p:cNvSpPr/>
          <p:nvPr/>
        </p:nvSpPr>
        <p:spPr>
          <a:xfrm>
            <a:off x="2200706" y="1742042"/>
            <a:ext cx="4561609" cy="248771"/>
          </a:xfrm>
          <a:prstGeom prst="roundRect">
            <a:avLst/>
          </a:prstGeom>
          <a:no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1468" tIns="40731" rIns="81468" bIns="40731" numCol="1" spcCol="0" rtlCol="0" fromWordArt="0" anchor="ctr" anchorCtr="0" forceAA="0" compatLnSpc="1">
            <a:prstTxWarp prst="textNoShape">
              <a:avLst/>
            </a:prstTxWarp>
            <a:noAutofit/>
          </a:bodyPr>
          <a:lstStyle/>
          <a:p>
            <a:pPr algn="ctr" defTabSz="814452">
              <a:lnSpc>
                <a:spcPct val="107000"/>
              </a:lnSpc>
              <a:spcAft>
                <a:spcPts val="718"/>
              </a:spcAft>
            </a:pPr>
            <a:r>
              <a:rPr lang="en-IN" sz="1300" b="1">
                <a:solidFill>
                  <a:srgbClr val="000000"/>
                </a:solidFill>
                <a:latin typeface="Garamond" panose="02020404030301010803" pitchFamily="18" charset="0"/>
                <a:ea typeface="Calibri" panose="020F0502020204030204" pitchFamily="34" charset="0"/>
                <a:cs typeface="Kartika" panose="02020503030404060203" pitchFamily="18" charset="0"/>
              </a:rPr>
              <a:t>Assessee</a:t>
            </a:r>
            <a:endParaRPr lang="en-IN" sz="1000">
              <a:solidFill>
                <a:prstClr val="white"/>
              </a:solidFill>
              <a:ea typeface="Calibri" panose="020F0502020204030204" pitchFamily="34" charset="0"/>
              <a:cs typeface="Kartika" panose="02020503030404060203" pitchFamily="18" charset="0"/>
            </a:endParaRPr>
          </a:p>
        </p:txBody>
      </p:sp>
      <p:cxnSp>
        <p:nvCxnSpPr>
          <p:cNvPr id="9" name="Straight Arrow Connector 8"/>
          <p:cNvCxnSpPr/>
          <p:nvPr/>
        </p:nvCxnSpPr>
        <p:spPr>
          <a:xfrm>
            <a:off x="4475733" y="1990813"/>
            <a:ext cx="0" cy="221876"/>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0" name="Text Box 99"/>
          <p:cNvSpPr txBox="1"/>
          <p:nvPr/>
        </p:nvSpPr>
        <p:spPr>
          <a:xfrm>
            <a:off x="4475733" y="2005843"/>
            <a:ext cx="2503198" cy="198379"/>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81468" tIns="40731" rIns="81468" bIns="40731" numCol="1" spcCol="0" rtlCol="0" fromWordArt="0" anchor="t" anchorCtr="0" forceAA="0" compatLnSpc="1">
            <a:prstTxWarp prst="textNoShape">
              <a:avLst/>
            </a:prstTxWarp>
            <a:noAutofit/>
          </a:bodyPr>
          <a:lstStyle/>
          <a:p>
            <a:pPr defTabSz="814452">
              <a:lnSpc>
                <a:spcPct val="107000"/>
              </a:lnSpc>
              <a:spcAft>
                <a:spcPts val="718"/>
              </a:spcAft>
            </a:pPr>
            <a:r>
              <a:rPr lang="en-IN" sz="1300" dirty="0">
                <a:solidFill>
                  <a:prstClr val="black"/>
                </a:solidFill>
                <a:latin typeface="Garamond" panose="02020404030301010803" pitchFamily="18" charset="0"/>
                <a:ea typeface="Calibri" panose="020F0502020204030204" pitchFamily="34" charset="0"/>
                <a:cs typeface="Kartika" panose="02020503030404060203" pitchFamily="18" charset="0"/>
              </a:rPr>
              <a:t>Submit e-Response within 15 days to</a:t>
            </a:r>
            <a:endParaRPr lang="en-IN" sz="1100" dirty="0">
              <a:solidFill>
                <a:prstClr val="black"/>
              </a:solidFill>
              <a:ea typeface="Calibri" panose="020F0502020204030204" pitchFamily="34" charset="0"/>
              <a:cs typeface="Kartika" panose="02020503030404060203" pitchFamily="18" charset="0"/>
            </a:endParaRPr>
          </a:p>
        </p:txBody>
      </p:sp>
      <p:sp>
        <p:nvSpPr>
          <p:cNvPr id="11" name="Rounded Rectangle 10"/>
          <p:cNvSpPr/>
          <p:nvPr/>
        </p:nvSpPr>
        <p:spPr>
          <a:xfrm>
            <a:off x="2272132" y="2305371"/>
            <a:ext cx="4549486" cy="282949"/>
          </a:xfrm>
          <a:prstGeom prst="roundRect">
            <a:avLst/>
          </a:prstGeom>
          <a:no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1468" tIns="40731" rIns="81468" bIns="40731" numCol="1" spcCol="0" rtlCol="0" fromWordArt="0" anchor="ctr" anchorCtr="0" forceAA="0" compatLnSpc="1">
            <a:prstTxWarp prst="textNoShape">
              <a:avLst/>
            </a:prstTxWarp>
            <a:noAutofit/>
          </a:bodyPr>
          <a:lstStyle/>
          <a:p>
            <a:pPr algn="ctr" defTabSz="814452">
              <a:lnSpc>
                <a:spcPct val="107000"/>
              </a:lnSpc>
              <a:spcAft>
                <a:spcPts val="718"/>
              </a:spcAft>
            </a:pPr>
            <a:r>
              <a:rPr lang="en-IN" sz="1300" b="1">
                <a:solidFill>
                  <a:srgbClr val="000000"/>
                </a:solidFill>
                <a:latin typeface="Garamond" panose="02020404030301010803" pitchFamily="18" charset="0"/>
                <a:ea typeface="Calibri" panose="020F0502020204030204" pitchFamily="34" charset="0"/>
                <a:cs typeface="Kartika" panose="02020503030404060203" pitchFamily="18" charset="0"/>
              </a:rPr>
              <a:t>National E-assessment Centre (NeAC)</a:t>
            </a:r>
            <a:endParaRPr lang="en-IN" sz="1000">
              <a:solidFill>
                <a:prstClr val="white"/>
              </a:solidFill>
              <a:ea typeface="Calibri" panose="020F0502020204030204" pitchFamily="34" charset="0"/>
              <a:cs typeface="Kartika" panose="02020503030404060203" pitchFamily="18" charset="0"/>
            </a:endParaRPr>
          </a:p>
        </p:txBody>
      </p:sp>
      <p:cxnSp>
        <p:nvCxnSpPr>
          <p:cNvPr id="12" name="Straight Arrow Connector 11"/>
          <p:cNvCxnSpPr/>
          <p:nvPr/>
        </p:nvCxnSpPr>
        <p:spPr>
          <a:xfrm>
            <a:off x="4475733" y="2588316"/>
            <a:ext cx="0" cy="254118"/>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3" name="Text Box 100"/>
          <p:cNvSpPr txBox="1"/>
          <p:nvPr/>
        </p:nvSpPr>
        <p:spPr>
          <a:xfrm>
            <a:off x="4487278" y="2592238"/>
            <a:ext cx="2400300" cy="22299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81468" tIns="40731" rIns="81468" bIns="40731" numCol="1" spcCol="0" rtlCol="0" fromWordArt="0" anchor="t" anchorCtr="0" forceAA="0" compatLnSpc="1">
            <a:prstTxWarp prst="textNoShape">
              <a:avLst/>
            </a:prstTxWarp>
            <a:noAutofit/>
          </a:bodyPr>
          <a:lstStyle/>
          <a:p>
            <a:pPr defTabSz="814452">
              <a:lnSpc>
                <a:spcPct val="107000"/>
              </a:lnSpc>
              <a:spcAft>
                <a:spcPts val="718"/>
              </a:spcAft>
            </a:pPr>
            <a:r>
              <a:rPr lang="en-IN" sz="1300" dirty="0">
                <a:solidFill>
                  <a:prstClr val="black"/>
                </a:solidFill>
                <a:latin typeface="Garamond" panose="02020404030301010803" pitchFamily="18" charset="0"/>
                <a:ea typeface="Calibri" panose="020F0502020204030204" pitchFamily="34" charset="0"/>
                <a:cs typeface="Kartika" panose="02020503030404060203" pitchFamily="18" charset="0"/>
              </a:rPr>
              <a:t>Assigns the case randomly to</a:t>
            </a:r>
            <a:endParaRPr lang="en-IN" sz="1100" dirty="0">
              <a:solidFill>
                <a:prstClr val="black"/>
              </a:solidFill>
              <a:ea typeface="Calibri" panose="020F0502020204030204" pitchFamily="34" charset="0"/>
              <a:cs typeface="Kartika" panose="02020503030404060203" pitchFamily="18" charset="0"/>
            </a:endParaRPr>
          </a:p>
        </p:txBody>
      </p:sp>
      <p:sp>
        <p:nvSpPr>
          <p:cNvPr id="15" name="Rounded Rectangle 14"/>
          <p:cNvSpPr/>
          <p:nvPr/>
        </p:nvSpPr>
        <p:spPr>
          <a:xfrm>
            <a:off x="2247675" y="2911157"/>
            <a:ext cx="4626841" cy="293607"/>
          </a:xfrm>
          <a:prstGeom prst="roundRect">
            <a:avLst/>
          </a:prstGeom>
          <a:no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1468" tIns="40731" rIns="81468" bIns="40731" numCol="1" spcCol="0" rtlCol="0" fromWordArt="0" anchor="ctr" anchorCtr="0" forceAA="0" compatLnSpc="1">
            <a:prstTxWarp prst="textNoShape">
              <a:avLst/>
            </a:prstTxWarp>
            <a:noAutofit/>
          </a:bodyPr>
          <a:lstStyle/>
          <a:p>
            <a:pPr algn="ctr" defTabSz="814452">
              <a:lnSpc>
                <a:spcPct val="107000"/>
              </a:lnSpc>
              <a:spcAft>
                <a:spcPts val="718"/>
              </a:spcAft>
            </a:pPr>
            <a:r>
              <a:rPr lang="en-IN" sz="1300" b="1">
                <a:solidFill>
                  <a:srgbClr val="000000"/>
                </a:solidFill>
                <a:latin typeface="Garamond" panose="02020404030301010803" pitchFamily="18" charset="0"/>
                <a:ea typeface="Calibri" panose="020F0502020204030204" pitchFamily="34" charset="0"/>
                <a:cs typeface="Kartika" panose="02020503030404060203" pitchFamily="18" charset="0"/>
              </a:rPr>
              <a:t>Assessment Unit at Regional E-assessment Centre</a:t>
            </a:r>
            <a:endParaRPr lang="en-IN" sz="1000">
              <a:solidFill>
                <a:prstClr val="white"/>
              </a:solidFill>
              <a:ea typeface="Calibri" panose="020F0502020204030204" pitchFamily="34" charset="0"/>
              <a:cs typeface="Kartika" panose="02020503030404060203" pitchFamily="18" charset="0"/>
            </a:endParaRPr>
          </a:p>
        </p:txBody>
      </p:sp>
      <p:cxnSp>
        <p:nvCxnSpPr>
          <p:cNvPr id="16" name="Straight Arrow Connector 15"/>
          <p:cNvCxnSpPr/>
          <p:nvPr/>
        </p:nvCxnSpPr>
        <p:spPr>
          <a:xfrm>
            <a:off x="4493536" y="3204735"/>
            <a:ext cx="0" cy="317648"/>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7" name="Text Box 97"/>
          <p:cNvSpPr txBox="1"/>
          <p:nvPr/>
        </p:nvSpPr>
        <p:spPr>
          <a:xfrm>
            <a:off x="1762759" y="3312262"/>
            <a:ext cx="5518741" cy="30292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81468" tIns="40731" rIns="81468" bIns="40731" numCol="1" spcCol="0" rtlCol="0" fromWordArt="0" anchor="t" anchorCtr="0" forceAA="0" compatLnSpc="1">
            <a:prstTxWarp prst="textNoShape">
              <a:avLst/>
            </a:prstTxWarp>
            <a:noAutofit/>
          </a:bodyPr>
          <a:lstStyle/>
          <a:p>
            <a:pPr defTabSz="814452">
              <a:lnSpc>
                <a:spcPct val="107000"/>
              </a:lnSpc>
              <a:spcAft>
                <a:spcPts val="718"/>
              </a:spcAft>
            </a:pPr>
            <a:r>
              <a:rPr lang="en-IN" sz="1300" dirty="0">
                <a:solidFill>
                  <a:prstClr val="black"/>
                </a:solidFill>
                <a:latin typeface="Garamond" panose="02020404030301010803" pitchFamily="18" charset="0"/>
                <a:ea typeface="Calibri" panose="020F0502020204030204" pitchFamily="34" charset="0"/>
                <a:cs typeface="Kartika" panose="02020503030404060203" pitchFamily="18" charset="0"/>
              </a:rPr>
              <a:t>Asks NEC to Connect with Assessee or       Verification Unit or Technical Unit</a:t>
            </a:r>
            <a:endParaRPr lang="en-IN" sz="1100" dirty="0">
              <a:solidFill>
                <a:prstClr val="black"/>
              </a:solidFill>
              <a:ea typeface="Calibri" panose="020F0502020204030204" pitchFamily="34" charset="0"/>
              <a:cs typeface="Kartika" panose="02020503030404060203" pitchFamily="18" charset="0"/>
            </a:endParaRPr>
          </a:p>
        </p:txBody>
      </p:sp>
      <p:sp>
        <p:nvSpPr>
          <p:cNvPr id="19" name="Rounded Rectangle 18"/>
          <p:cNvSpPr/>
          <p:nvPr/>
        </p:nvSpPr>
        <p:spPr>
          <a:xfrm>
            <a:off x="2286000" y="3678467"/>
            <a:ext cx="4472132" cy="489128"/>
          </a:xfrm>
          <a:prstGeom prst="roundRect">
            <a:avLst/>
          </a:prstGeom>
          <a:noFill/>
          <a:ln w="19050" cap="flat" cmpd="sng" algn="ctr">
            <a:solidFill>
              <a:srgbClr val="002060"/>
            </a:solidFill>
            <a:prstDash val="solid"/>
            <a:miter lim="800000"/>
          </a:ln>
          <a:effectLst/>
        </p:spPr>
        <p:txBody>
          <a:bodyPr rot="0" spcFirstLastPara="0" vert="horz" wrap="square" lIns="81468" tIns="40731" rIns="81468" bIns="40731" numCol="1" spcCol="0" rtlCol="0" fromWordArt="0" anchor="ctr" anchorCtr="0" forceAA="0" compatLnSpc="1">
            <a:prstTxWarp prst="textNoShape">
              <a:avLst/>
            </a:prstTxWarp>
            <a:noAutofit/>
          </a:bodyPr>
          <a:lstStyle/>
          <a:p>
            <a:pPr algn="ctr" defTabSz="814452">
              <a:lnSpc>
                <a:spcPct val="107000"/>
              </a:lnSpc>
              <a:defRPr/>
            </a:pPr>
            <a:r>
              <a:rPr lang="en-IN" sz="1300" b="1" kern="0">
                <a:solidFill>
                  <a:srgbClr val="000000"/>
                </a:solidFill>
                <a:latin typeface="Garamond" panose="02020404030301010803" pitchFamily="18" charset="0"/>
                <a:ea typeface="Calibri" panose="020F0502020204030204" pitchFamily="34" charset="0"/>
                <a:cs typeface="Kartika" panose="02020503030404060203" pitchFamily="18" charset="0"/>
              </a:rPr>
              <a:t>National E-assessment Centre (NeAC)</a:t>
            </a:r>
            <a:endParaRPr lang="en-IN" sz="1000" kern="0">
              <a:solidFill>
                <a:sysClr val="window" lastClr="FFFFFF"/>
              </a:solidFill>
              <a:ea typeface="Calibri" panose="020F0502020204030204" pitchFamily="34" charset="0"/>
              <a:cs typeface="Kartika" panose="02020503030404060203" pitchFamily="18" charset="0"/>
            </a:endParaRPr>
          </a:p>
          <a:p>
            <a:pPr marL="2325186" algn="ctr" defTabSz="814452">
              <a:lnSpc>
                <a:spcPct val="107000"/>
              </a:lnSpc>
              <a:defRPr/>
            </a:pPr>
            <a:r>
              <a:rPr lang="en-IN" sz="1300" kern="0">
                <a:solidFill>
                  <a:srgbClr val="000000"/>
                </a:solidFill>
                <a:latin typeface="Garamond" panose="02020404030301010803" pitchFamily="18" charset="0"/>
                <a:ea typeface="Calibri" panose="020F0502020204030204" pitchFamily="34" charset="0"/>
                <a:cs typeface="Kartika" panose="02020503030404060203" pitchFamily="18" charset="0"/>
              </a:rPr>
              <a:t>Connects with</a:t>
            </a:r>
            <a:endParaRPr lang="en-IN" sz="1000" kern="0">
              <a:solidFill>
                <a:sysClr val="window" lastClr="FFFFFF"/>
              </a:solidFill>
              <a:ea typeface="Calibri" panose="020F0502020204030204" pitchFamily="34" charset="0"/>
              <a:cs typeface="Kartika" panose="02020503030404060203" pitchFamily="18" charset="0"/>
            </a:endParaRPr>
          </a:p>
        </p:txBody>
      </p:sp>
      <p:cxnSp>
        <p:nvCxnSpPr>
          <p:cNvPr id="20" name="Straight Arrow Connector 19"/>
          <p:cNvCxnSpPr/>
          <p:nvPr/>
        </p:nvCxnSpPr>
        <p:spPr>
          <a:xfrm>
            <a:off x="4500604" y="4167680"/>
            <a:ext cx="0" cy="280963"/>
          </a:xfrm>
          <a:prstGeom prst="straightConnector1">
            <a:avLst/>
          </a:prstGeom>
          <a:noFill/>
          <a:ln w="38100" cap="flat" cmpd="sng" algn="ctr">
            <a:solidFill>
              <a:srgbClr val="002060"/>
            </a:solidFill>
            <a:prstDash val="solid"/>
            <a:miter lim="800000"/>
            <a:tailEnd type="triangle"/>
          </a:ln>
          <a:effectLst/>
        </p:spPr>
      </p:cxnSp>
      <p:cxnSp>
        <p:nvCxnSpPr>
          <p:cNvPr id="21" name="Straight Arrow Connector 20"/>
          <p:cNvCxnSpPr/>
          <p:nvPr/>
        </p:nvCxnSpPr>
        <p:spPr>
          <a:xfrm>
            <a:off x="3122767" y="4173657"/>
            <a:ext cx="0" cy="281451"/>
          </a:xfrm>
          <a:prstGeom prst="straightConnector1">
            <a:avLst/>
          </a:prstGeom>
          <a:noFill/>
          <a:ln w="38100" cap="flat" cmpd="sng" algn="ctr">
            <a:solidFill>
              <a:srgbClr val="002060"/>
            </a:solidFill>
            <a:prstDash val="solid"/>
            <a:miter lim="800000"/>
            <a:tailEnd type="triangle"/>
          </a:ln>
          <a:effectLst/>
        </p:spPr>
      </p:cxnSp>
      <p:cxnSp>
        <p:nvCxnSpPr>
          <p:cNvPr id="22" name="Straight Arrow Connector 21"/>
          <p:cNvCxnSpPr/>
          <p:nvPr/>
        </p:nvCxnSpPr>
        <p:spPr>
          <a:xfrm>
            <a:off x="6652292" y="4167680"/>
            <a:ext cx="0" cy="382109"/>
          </a:xfrm>
          <a:prstGeom prst="straightConnector1">
            <a:avLst/>
          </a:prstGeom>
          <a:noFill/>
          <a:ln w="38100" cap="flat" cmpd="sng" algn="ctr">
            <a:solidFill>
              <a:srgbClr val="002060"/>
            </a:solidFill>
            <a:prstDash val="solid"/>
            <a:miter lim="800000"/>
            <a:tailEnd type="triangle"/>
          </a:ln>
          <a:effectLst/>
        </p:spPr>
      </p:cxnSp>
      <p:sp>
        <p:nvSpPr>
          <p:cNvPr id="24" name="Rounded Rectangle 23"/>
          <p:cNvSpPr/>
          <p:nvPr/>
        </p:nvSpPr>
        <p:spPr>
          <a:xfrm>
            <a:off x="1519282" y="4561760"/>
            <a:ext cx="2037915" cy="481493"/>
          </a:xfrm>
          <a:prstGeom prst="roundRect">
            <a:avLst/>
          </a:prstGeom>
          <a:no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1468" tIns="40731" rIns="81468" bIns="40731" numCol="1" spcCol="0" rtlCol="0" fromWordArt="0" anchor="ctr" anchorCtr="0" forceAA="0" compatLnSpc="1">
            <a:prstTxWarp prst="textNoShape">
              <a:avLst/>
            </a:prstTxWarp>
            <a:noAutofit/>
          </a:bodyPr>
          <a:lstStyle/>
          <a:p>
            <a:pPr algn="ctr" defTabSz="814452">
              <a:lnSpc>
                <a:spcPct val="107000"/>
              </a:lnSpc>
            </a:pPr>
            <a:r>
              <a:rPr lang="en-IN" sz="1300" b="1">
                <a:solidFill>
                  <a:srgbClr val="000000"/>
                </a:solidFill>
                <a:latin typeface="Garamond" panose="02020404030301010803" pitchFamily="18" charset="0"/>
                <a:ea typeface="Calibri" panose="020F0502020204030204" pitchFamily="34" charset="0"/>
                <a:cs typeface="Kartika" panose="02020503030404060203" pitchFamily="18" charset="0"/>
              </a:rPr>
              <a:t>Assessee</a:t>
            </a:r>
            <a:endParaRPr lang="en-IN" sz="1000">
              <a:solidFill>
                <a:prstClr val="white"/>
              </a:solidFill>
              <a:ea typeface="Calibri" panose="020F0502020204030204" pitchFamily="34" charset="0"/>
              <a:cs typeface="Kartika" panose="02020503030404060203" pitchFamily="18" charset="0"/>
            </a:endParaRPr>
          </a:p>
          <a:p>
            <a:pPr algn="ctr" defTabSz="814452">
              <a:lnSpc>
                <a:spcPct val="107000"/>
              </a:lnSpc>
            </a:pPr>
            <a:r>
              <a:rPr lang="en-IN" sz="1300">
                <a:solidFill>
                  <a:srgbClr val="000000"/>
                </a:solidFill>
                <a:latin typeface="Garamond" panose="02020404030301010803" pitchFamily="18" charset="0"/>
                <a:ea typeface="Calibri" panose="020F0502020204030204" pitchFamily="34" charset="0"/>
                <a:cs typeface="Kartika" panose="02020503030404060203" pitchFamily="18" charset="0"/>
              </a:rPr>
              <a:t>(For obtaining information)</a:t>
            </a:r>
            <a:endParaRPr lang="en-IN" sz="1000">
              <a:solidFill>
                <a:prstClr val="white"/>
              </a:solidFill>
              <a:ea typeface="Calibri" panose="020F0502020204030204" pitchFamily="34" charset="0"/>
              <a:cs typeface="Kartika" panose="02020503030404060203" pitchFamily="18" charset="0"/>
            </a:endParaRPr>
          </a:p>
        </p:txBody>
      </p:sp>
      <p:cxnSp>
        <p:nvCxnSpPr>
          <p:cNvPr id="25" name="Straight Arrow Connector 24"/>
          <p:cNvCxnSpPr/>
          <p:nvPr/>
        </p:nvCxnSpPr>
        <p:spPr>
          <a:xfrm>
            <a:off x="2393932" y="5055425"/>
            <a:ext cx="1163235" cy="381995"/>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26" name="Rounded Rectangle 25"/>
          <p:cNvSpPr/>
          <p:nvPr/>
        </p:nvSpPr>
        <p:spPr>
          <a:xfrm>
            <a:off x="3715297" y="4549728"/>
            <a:ext cx="2030801" cy="493645"/>
          </a:xfrm>
          <a:prstGeom prst="roundRect">
            <a:avLst/>
          </a:prstGeom>
          <a:no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1468" tIns="40731" rIns="81468" bIns="40731" numCol="1" spcCol="0" rtlCol="0" fromWordArt="0" anchor="ctr" anchorCtr="0" forceAA="0" compatLnSpc="1">
            <a:prstTxWarp prst="textNoShape">
              <a:avLst/>
            </a:prstTxWarp>
            <a:noAutofit/>
          </a:bodyPr>
          <a:lstStyle/>
          <a:p>
            <a:pPr algn="ctr" defTabSz="814452">
              <a:lnSpc>
                <a:spcPct val="107000"/>
              </a:lnSpc>
            </a:pPr>
            <a:r>
              <a:rPr lang="en-IN" sz="1300" b="1">
                <a:solidFill>
                  <a:srgbClr val="000000"/>
                </a:solidFill>
                <a:latin typeface="Garamond" panose="02020404030301010803" pitchFamily="18" charset="0"/>
                <a:ea typeface="Calibri" panose="020F0502020204030204" pitchFamily="34" charset="0"/>
                <a:cs typeface="Kartika" panose="02020503030404060203" pitchFamily="18" charset="0"/>
              </a:rPr>
              <a:t>Verification Unit</a:t>
            </a:r>
            <a:endParaRPr lang="en-IN" sz="1000">
              <a:solidFill>
                <a:prstClr val="white"/>
              </a:solidFill>
              <a:ea typeface="Calibri" panose="020F0502020204030204" pitchFamily="34" charset="0"/>
              <a:cs typeface="Kartika" panose="02020503030404060203" pitchFamily="18" charset="0"/>
            </a:endParaRPr>
          </a:p>
          <a:p>
            <a:pPr algn="ctr" defTabSz="814452">
              <a:lnSpc>
                <a:spcPct val="107000"/>
              </a:lnSpc>
            </a:pPr>
            <a:r>
              <a:rPr lang="en-IN" sz="1300">
                <a:solidFill>
                  <a:srgbClr val="000000"/>
                </a:solidFill>
                <a:latin typeface="Garamond" panose="02020404030301010803" pitchFamily="18" charset="0"/>
                <a:ea typeface="Calibri" panose="020F0502020204030204" pitchFamily="34" charset="0"/>
                <a:cs typeface="Kartika" panose="02020503030404060203" pitchFamily="18" charset="0"/>
              </a:rPr>
              <a:t>(For verifying information)</a:t>
            </a:r>
            <a:endParaRPr lang="en-IN" sz="1000">
              <a:solidFill>
                <a:prstClr val="white"/>
              </a:solidFill>
              <a:ea typeface="Calibri" panose="020F0502020204030204" pitchFamily="34" charset="0"/>
              <a:cs typeface="Kartika" panose="02020503030404060203" pitchFamily="18" charset="0"/>
            </a:endParaRPr>
          </a:p>
        </p:txBody>
      </p:sp>
      <p:sp>
        <p:nvSpPr>
          <p:cNvPr id="27" name="Rounded Rectangle 26"/>
          <p:cNvSpPr/>
          <p:nvPr/>
        </p:nvSpPr>
        <p:spPr>
          <a:xfrm>
            <a:off x="6109380" y="4621937"/>
            <a:ext cx="1754078" cy="498671"/>
          </a:xfrm>
          <a:prstGeom prst="roundRect">
            <a:avLst/>
          </a:prstGeom>
          <a:no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1468" tIns="40731" rIns="81468" bIns="40731" numCol="1" spcCol="0" rtlCol="0" fromWordArt="0" anchor="ctr" anchorCtr="0" forceAA="0" compatLnSpc="1">
            <a:prstTxWarp prst="textNoShape">
              <a:avLst/>
            </a:prstTxWarp>
            <a:noAutofit/>
          </a:bodyPr>
          <a:lstStyle/>
          <a:p>
            <a:pPr algn="ctr" defTabSz="814452">
              <a:lnSpc>
                <a:spcPct val="107000"/>
              </a:lnSpc>
            </a:pPr>
            <a:r>
              <a:rPr lang="en-IN" sz="1300" b="1">
                <a:solidFill>
                  <a:srgbClr val="000000"/>
                </a:solidFill>
                <a:latin typeface="Garamond" panose="02020404030301010803" pitchFamily="18" charset="0"/>
                <a:ea typeface="Calibri" panose="020F0502020204030204" pitchFamily="34" charset="0"/>
                <a:cs typeface="Kartika" panose="02020503030404060203" pitchFamily="18" charset="0"/>
              </a:rPr>
              <a:t>Technical Unit</a:t>
            </a:r>
            <a:endParaRPr lang="en-IN" sz="1000">
              <a:solidFill>
                <a:prstClr val="white"/>
              </a:solidFill>
              <a:ea typeface="Calibri" panose="020F0502020204030204" pitchFamily="34" charset="0"/>
              <a:cs typeface="Kartika" panose="02020503030404060203" pitchFamily="18" charset="0"/>
            </a:endParaRPr>
          </a:p>
          <a:p>
            <a:pPr algn="ctr" defTabSz="814452">
              <a:lnSpc>
                <a:spcPct val="107000"/>
              </a:lnSpc>
            </a:pPr>
            <a:r>
              <a:rPr lang="en-IN" sz="1300">
                <a:solidFill>
                  <a:srgbClr val="000000"/>
                </a:solidFill>
                <a:latin typeface="Garamond" panose="02020404030301010803" pitchFamily="18" charset="0"/>
                <a:ea typeface="Calibri" panose="020F0502020204030204" pitchFamily="34" charset="0"/>
                <a:cs typeface="Kartika" panose="02020503030404060203" pitchFamily="18" charset="0"/>
              </a:rPr>
              <a:t>(For technical inputs)</a:t>
            </a:r>
            <a:endParaRPr lang="en-IN" sz="1000">
              <a:solidFill>
                <a:prstClr val="white"/>
              </a:solidFill>
              <a:ea typeface="Calibri" panose="020F0502020204030204" pitchFamily="34" charset="0"/>
              <a:cs typeface="Kartika" panose="02020503030404060203" pitchFamily="18" charset="0"/>
            </a:endParaRPr>
          </a:p>
        </p:txBody>
      </p:sp>
      <p:cxnSp>
        <p:nvCxnSpPr>
          <p:cNvPr id="28" name="Straight Arrow Connector 27"/>
          <p:cNvCxnSpPr/>
          <p:nvPr/>
        </p:nvCxnSpPr>
        <p:spPr>
          <a:xfrm flipH="1">
            <a:off x="4364182" y="5043383"/>
            <a:ext cx="0" cy="444706"/>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a:off x="5541818" y="5120705"/>
            <a:ext cx="1437114" cy="367384"/>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31" name="Rounded Rectangle 30"/>
          <p:cNvSpPr/>
          <p:nvPr/>
        </p:nvSpPr>
        <p:spPr>
          <a:xfrm>
            <a:off x="2169684" y="5579411"/>
            <a:ext cx="4704773" cy="406128"/>
          </a:xfrm>
          <a:prstGeom prst="roundRect">
            <a:avLst/>
          </a:prstGeom>
          <a:no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1468" tIns="40731" rIns="81468" bIns="40731" numCol="1" spcCol="0" rtlCol="0" fromWordArt="0" anchor="ctr" anchorCtr="0" forceAA="0" compatLnSpc="1">
            <a:prstTxWarp prst="textNoShape">
              <a:avLst/>
            </a:prstTxWarp>
            <a:noAutofit/>
          </a:bodyPr>
          <a:lstStyle/>
          <a:p>
            <a:pPr algn="ctr" defTabSz="814452">
              <a:lnSpc>
                <a:spcPct val="107000"/>
              </a:lnSpc>
              <a:spcAft>
                <a:spcPts val="718"/>
              </a:spcAft>
            </a:pPr>
            <a:r>
              <a:rPr lang="en-IN" sz="1300" b="1">
                <a:solidFill>
                  <a:srgbClr val="000000"/>
                </a:solidFill>
                <a:latin typeface="Garamond" panose="02020404030301010803" pitchFamily="18" charset="0"/>
                <a:ea typeface="Calibri" panose="020F0502020204030204" pitchFamily="34" charset="0"/>
                <a:cs typeface="Kartika" panose="02020503030404060203" pitchFamily="18" charset="0"/>
              </a:rPr>
              <a:t>National E-assessment Centre (NeAC)</a:t>
            </a:r>
            <a:endParaRPr lang="en-IN" sz="1000">
              <a:solidFill>
                <a:prstClr val="white"/>
              </a:solidFill>
              <a:ea typeface="Calibri" panose="020F0502020204030204" pitchFamily="34" charset="0"/>
              <a:cs typeface="Kartika" panose="02020503030404060203" pitchFamily="18" charset="0"/>
            </a:endParaRPr>
          </a:p>
        </p:txBody>
      </p:sp>
      <p:sp>
        <p:nvSpPr>
          <p:cNvPr id="34" name="TextBox 33"/>
          <p:cNvSpPr txBox="1"/>
          <p:nvPr/>
        </p:nvSpPr>
        <p:spPr>
          <a:xfrm>
            <a:off x="1410904" y="373119"/>
            <a:ext cx="6165273" cy="420812"/>
          </a:xfrm>
          <a:prstGeom prst="rect">
            <a:avLst/>
          </a:prstGeom>
          <a:noFill/>
        </p:spPr>
        <p:txBody>
          <a:bodyPr wrap="square" lIns="81468" tIns="40731" rIns="81468" bIns="40731" rtlCol="0">
            <a:spAutoFit/>
          </a:bodyPr>
          <a:lstStyle/>
          <a:p>
            <a:pPr defTabSz="814452"/>
            <a:r>
              <a:rPr lang="en-IN" sz="2200" b="1" dirty="0">
                <a:solidFill>
                  <a:prstClr val="black"/>
                </a:solidFill>
                <a:latin typeface="Garamond" panose="02020404030301010803" pitchFamily="18" charset="0"/>
              </a:rPr>
              <a:t>PROCEDURE IN FACELESS ENVIRONMENT</a:t>
            </a:r>
          </a:p>
        </p:txBody>
      </p:sp>
    </p:spTree>
    <p:extLst>
      <p:ext uri="{BB962C8B-B14F-4D97-AF65-F5344CB8AC3E}">
        <p14:creationId xmlns:p14="http://schemas.microsoft.com/office/powerpoint/2010/main" val="1122485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2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2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200"/>
                                        <p:tgtEl>
                                          <p:spTgt spid="1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200"/>
                                        <p:tgtEl>
                                          <p:spTgt spid="1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2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200"/>
                                        <p:tgtEl>
                                          <p:spTgt spid="16"/>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200"/>
                                        <p:tgtEl>
                                          <p:spTgt spid="17"/>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200"/>
                                        <p:tgtEl>
                                          <p:spTgt spid="1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fade">
                                      <p:cBhvr>
                                        <p:cTn id="40" dur="200"/>
                                        <p:tgtEl>
                                          <p:spTgt spid="21"/>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200"/>
                                        <p:tgtEl>
                                          <p:spTgt spid="24"/>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200"/>
                                        <p:tgtEl>
                                          <p:spTgt spid="26"/>
                                        </p:tgtEl>
                                      </p:cBhvr>
                                    </p:animEffect>
                                  </p:childTnLst>
                                </p:cTn>
                              </p:par>
                              <p:par>
                                <p:cTn id="47" presetID="10" presetClass="entr" presetSubtype="0" fill="hold" nodeType="with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fade">
                                      <p:cBhvr>
                                        <p:cTn id="49" dur="200"/>
                                        <p:tgtEl>
                                          <p:spTgt spid="20"/>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200"/>
                                        <p:tgtEl>
                                          <p:spTgt spid="27"/>
                                        </p:tgtEl>
                                      </p:cBhvr>
                                    </p:animEffect>
                                  </p:childTnLst>
                                </p:cTn>
                              </p:par>
                              <p:par>
                                <p:cTn id="53" presetID="10" presetClass="entr" presetSubtype="0"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fade">
                                      <p:cBhvr>
                                        <p:cTn id="55" dur="200"/>
                                        <p:tgtEl>
                                          <p:spTgt spid="22"/>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25"/>
                                        </p:tgtEl>
                                        <p:attrNameLst>
                                          <p:attrName>style.visibility</p:attrName>
                                        </p:attrNameLst>
                                      </p:cBhvr>
                                      <p:to>
                                        <p:strVal val="visible"/>
                                      </p:to>
                                    </p:set>
                                    <p:animEffect transition="in" filter="fade">
                                      <p:cBhvr>
                                        <p:cTn id="60" dur="200"/>
                                        <p:tgtEl>
                                          <p:spTgt spid="25"/>
                                        </p:tgtEl>
                                      </p:cBhvr>
                                    </p:animEffect>
                                  </p:childTnLst>
                                </p:cTn>
                              </p:par>
                              <p:par>
                                <p:cTn id="61" presetID="10" presetClass="entr" presetSubtype="0" fill="hold" nodeType="withEffect">
                                  <p:stCondLst>
                                    <p:cond delay="0"/>
                                  </p:stCondLst>
                                  <p:childTnLst>
                                    <p:set>
                                      <p:cBhvr>
                                        <p:cTn id="62" dur="1" fill="hold">
                                          <p:stCondLst>
                                            <p:cond delay="0"/>
                                          </p:stCondLst>
                                        </p:cTn>
                                        <p:tgtEl>
                                          <p:spTgt spid="28"/>
                                        </p:tgtEl>
                                        <p:attrNameLst>
                                          <p:attrName>style.visibility</p:attrName>
                                        </p:attrNameLst>
                                      </p:cBhvr>
                                      <p:to>
                                        <p:strVal val="visible"/>
                                      </p:to>
                                    </p:set>
                                    <p:animEffect transition="in" filter="fade">
                                      <p:cBhvr>
                                        <p:cTn id="63" dur="200"/>
                                        <p:tgtEl>
                                          <p:spTgt spid="28"/>
                                        </p:tgtEl>
                                      </p:cBhvr>
                                    </p:animEffect>
                                  </p:childTnLst>
                                </p:cTn>
                              </p:par>
                              <p:par>
                                <p:cTn id="64" presetID="10" presetClass="entr" presetSubtype="0" fill="hold" nodeType="withEffect">
                                  <p:stCondLst>
                                    <p:cond delay="0"/>
                                  </p:stCondLst>
                                  <p:childTnLst>
                                    <p:set>
                                      <p:cBhvr>
                                        <p:cTn id="65" dur="1" fill="hold">
                                          <p:stCondLst>
                                            <p:cond delay="0"/>
                                          </p:stCondLst>
                                        </p:cTn>
                                        <p:tgtEl>
                                          <p:spTgt spid="29"/>
                                        </p:tgtEl>
                                        <p:attrNameLst>
                                          <p:attrName>style.visibility</p:attrName>
                                        </p:attrNameLst>
                                      </p:cBhvr>
                                      <p:to>
                                        <p:strVal val="visible"/>
                                      </p:to>
                                    </p:set>
                                    <p:animEffect transition="in" filter="fade">
                                      <p:cBhvr>
                                        <p:cTn id="66" dur="200"/>
                                        <p:tgtEl>
                                          <p:spTgt spid="29"/>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31"/>
                                        </p:tgtEl>
                                        <p:attrNameLst>
                                          <p:attrName>style.visibility</p:attrName>
                                        </p:attrNameLst>
                                      </p:cBhvr>
                                      <p:to>
                                        <p:strVal val="visible"/>
                                      </p:to>
                                    </p:set>
                                    <p:animEffect transition="in" filter="fade">
                                      <p:cBhvr>
                                        <p:cTn id="69" dur="2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13" grpId="0"/>
      <p:bldP spid="15" grpId="0" animBg="1"/>
      <p:bldP spid="17" grpId="0"/>
      <p:bldP spid="19" grpId="0" animBg="1"/>
      <p:bldP spid="24" grpId="0" animBg="1"/>
      <p:bldP spid="26" grpId="0" animBg="1"/>
      <p:bldP spid="27" grpId="0" animBg="1"/>
      <p:bldP spid="3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147454" y="269374"/>
            <a:ext cx="4704773" cy="416953"/>
          </a:xfrm>
          <a:prstGeom prst="roundRect">
            <a:avLst/>
          </a:prstGeom>
          <a:no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1607" tIns="40801" rIns="81607" bIns="40801" numCol="1" spcCol="0" rtlCol="0" fromWordArt="0" anchor="ctr" anchorCtr="0" forceAA="0" compatLnSpc="1">
            <a:prstTxWarp prst="textNoShape">
              <a:avLst/>
            </a:prstTxWarp>
            <a:noAutofit/>
          </a:bodyPr>
          <a:lstStyle/>
          <a:p>
            <a:pPr algn="ctr" defTabSz="815886">
              <a:lnSpc>
                <a:spcPct val="107000"/>
              </a:lnSpc>
              <a:spcAft>
                <a:spcPts val="718"/>
              </a:spcAft>
            </a:pPr>
            <a:r>
              <a:rPr lang="en-IN" sz="1300" b="1" dirty="0">
                <a:solidFill>
                  <a:srgbClr val="000000"/>
                </a:solidFill>
                <a:latin typeface="Garamond" panose="02020404030301010803" pitchFamily="18" charset="0"/>
                <a:ea typeface="Calibri" panose="020F0502020204030204" pitchFamily="34" charset="0"/>
                <a:cs typeface="Kartika" panose="02020503030404060203" pitchFamily="18" charset="0"/>
              </a:rPr>
              <a:t>National E-assessment Centre (NeAC)</a:t>
            </a:r>
            <a:endParaRPr lang="en-IN" sz="1000" dirty="0">
              <a:solidFill>
                <a:prstClr val="white"/>
              </a:solidFill>
              <a:ea typeface="Calibri" panose="020F0502020204030204" pitchFamily="34" charset="0"/>
              <a:cs typeface="Kartika" panose="02020503030404060203" pitchFamily="18" charset="0"/>
            </a:endParaRPr>
          </a:p>
        </p:txBody>
      </p:sp>
      <p:cxnSp>
        <p:nvCxnSpPr>
          <p:cNvPr id="6" name="Straight Arrow Connector 5"/>
          <p:cNvCxnSpPr/>
          <p:nvPr/>
        </p:nvCxnSpPr>
        <p:spPr>
          <a:xfrm>
            <a:off x="6106235" y="687390"/>
            <a:ext cx="0" cy="285882"/>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8" name="Rounded Rectangle 7"/>
          <p:cNvSpPr/>
          <p:nvPr/>
        </p:nvSpPr>
        <p:spPr>
          <a:xfrm>
            <a:off x="5088118" y="1048709"/>
            <a:ext cx="2204605" cy="336596"/>
          </a:xfrm>
          <a:prstGeom prst="roundRect">
            <a:avLst/>
          </a:prstGeom>
          <a:no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1607" tIns="40801" rIns="81607" bIns="40801" numCol="1" spcCol="0" rtlCol="0" fromWordArt="0" anchor="ctr" anchorCtr="0" forceAA="0" compatLnSpc="1">
            <a:prstTxWarp prst="textNoShape">
              <a:avLst/>
            </a:prstTxWarp>
            <a:noAutofit/>
          </a:bodyPr>
          <a:lstStyle/>
          <a:p>
            <a:pPr algn="ctr" defTabSz="815886">
              <a:lnSpc>
                <a:spcPct val="107000"/>
              </a:lnSpc>
            </a:pPr>
            <a:r>
              <a:rPr lang="en-IN" sz="1300" b="1">
                <a:solidFill>
                  <a:srgbClr val="000000"/>
                </a:solidFill>
                <a:latin typeface="Garamond" panose="02020404030301010803" pitchFamily="18" charset="0"/>
                <a:ea typeface="Calibri" panose="020F0502020204030204" pitchFamily="34" charset="0"/>
                <a:cs typeface="Kartika" panose="02020503030404060203" pitchFamily="18" charset="0"/>
              </a:rPr>
              <a:t>Assessment Unit at ReAC</a:t>
            </a:r>
            <a:endParaRPr lang="en-IN" sz="1000">
              <a:solidFill>
                <a:prstClr val="white"/>
              </a:solidFill>
              <a:ea typeface="Calibri" panose="020F0502020204030204" pitchFamily="34" charset="0"/>
              <a:cs typeface="Kartika" panose="02020503030404060203" pitchFamily="18" charset="0"/>
            </a:endParaRPr>
          </a:p>
        </p:txBody>
      </p:sp>
      <p:cxnSp>
        <p:nvCxnSpPr>
          <p:cNvPr id="9" name="Straight Arrow Connector 8"/>
          <p:cNvCxnSpPr/>
          <p:nvPr/>
        </p:nvCxnSpPr>
        <p:spPr>
          <a:xfrm flipH="1">
            <a:off x="5929625" y="1385588"/>
            <a:ext cx="0" cy="537180"/>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1" name="Rounded Rectangle 10"/>
          <p:cNvSpPr/>
          <p:nvPr/>
        </p:nvSpPr>
        <p:spPr>
          <a:xfrm>
            <a:off x="1398815" y="1075766"/>
            <a:ext cx="2499591" cy="282923"/>
          </a:xfrm>
          <a:prstGeom prst="roundRect">
            <a:avLst/>
          </a:prstGeom>
          <a:no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1607" tIns="40801" rIns="81607" bIns="40801" numCol="1" spcCol="0" rtlCol="0" fromWordArt="0" anchor="ctr" anchorCtr="0" forceAA="0" compatLnSpc="1">
            <a:prstTxWarp prst="textNoShape">
              <a:avLst/>
            </a:prstTxWarp>
            <a:noAutofit/>
          </a:bodyPr>
          <a:lstStyle/>
          <a:p>
            <a:pPr algn="ctr" defTabSz="815886">
              <a:lnSpc>
                <a:spcPct val="107000"/>
              </a:lnSpc>
            </a:pPr>
            <a:r>
              <a:rPr lang="en-IN" sz="1300" b="1">
                <a:solidFill>
                  <a:srgbClr val="000000"/>
                </a:solidFill>
                <a:latin typeface="Garamond" panose="02020404030301010803" pitchFamily="18" charset="0"/>
                <a:ea typeface="Calibri" panose="020F0502020204030204" pitchFamily="34" charset="0"/>
                <a:cs typeface="Kartika" panose="02020503030404060203" pitchFamily="18" charset="0"/>
              </a:rPr>
              <a:t>New Assessment Unit at ReAC</a:t>
            </a:r>
            <a:endParaRPr lang="en-IN" sz="1000">
              <a:solidFill>
                <a:prstClr val="white"/>
              </a:solidFill>
              <a:ea typeface="Calibri" panose="020F0502020204030204" pitchFamily="34" charset="0"/>
              <a:cs typeface="Kartika" panose="02020503030404060203" pitchFamily="18" charset="0"/>
            </a:endParaRPr>
          </a:p>
        </p:txBody>
      </p:sp>
      <p:cxnSp>
        <p:nvCxnSpPr>
          <p:cNvPr id="12" name="Straight Arrow Connector 11"/>
          <p:cNvCxnSpPr/>
          <p:nvPr/>
        </p:nvCxnSpPr>
        <p:spPr>
          <a:xfrm>
            <a:off x="2588526" y="1358523"/>
            <a:ext cx="0" cy="571765"/>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3" name="Text Box 101"/>
          <p:cNvSpPr txBox="1"/>
          <p:nvPr/>
        </p:nvSpPr>
        <p:spPr>
          <a:xfrm>
            <a:off x="1998598" y="1454407"/>
            <a:ext cx="4671045" cy="293334"/>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81607" tIns="40801" rIns="81607" bIns="40801" numCol="1" spcCol="0" rtlCol="0" fromWordArt="0" anchor="t" anchorCtr="0" forceAA="0" compatLnSpc="1">
            <a:prstTxWarp prst="textNoShape">
              <a:avLst/>
            </a:prstTxWarp>
            <a:noAutofit/>
          </a:bodyPr>
          <a:lstStyle/>
          <a:p>
            <a:pPr defTabSz="815886">
              <a:lnSpc>
                <a:spcPct val="107000"/>
              </a:lnSpc>
              <a:spcAft>
                <a:spcPts val="718"/>
              </a:spcAft>
            </a:pPr>
            <a:r>
              <a:rPr lang="en-IN" sz="1300" dirty="0">
                <a:solidFill>
                  <a:prstClr val="black"/>
                </a:solidFill>
                <a:latin typeface="Garamond" panose="02020404030301010803" pitchFamily="18" charset="0"/>
                <a:ea typeface="Calibri" panose="020F0502020204030204" pitchFamily="34" charset="0"/>
                <a:cs typeface="Kartika" panose="02020503030404060203" pitchFamily="18" charset="0"/>
              </a:rPr>
              <a:t>On the   basis of inputs prepare  draft  assessment order  &amp;    send to</a:t>
            </a:r>
            <a:endParaRPr lang="en-IN" sz="1100" dirty="0">
              <a:solidFill>
                <a:prstClr val="black"/>
              </a:solidFill>
              <a:ea typeface="Calibri" panose="020F0502020204030204" pitchFamily="34" charset="0"/>
              <a:cs typeface="Kartika" panose="02020503030404060203" pitchFamily="18" charset="0"/>
            </a:endParaRPr>
          </a:p>
        </p:txBody>
      </p:sp>
      <p:sp>
        <p:nvSpPr>
          <p:cNvPr id="15" name="Rounded Rectangle 14"/>
          <p:cNvSpPr/>
          <p:nvPr/>
        </p:nvSpPr>
        <p:spPr>
          <a:xfrm>
            <a:off x="1944543" y="2030233"/>
            <a:ext cx="4422486" cy="304813"/>
          </a:xfrm>
          <a:prstGeom prst="roundRect">
            <a:avLst/>
          </a:prstGeom>
          <a:no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1607" tIns="40801" rIns="81607" bIns="40801" numCol="1" spcCol="0" rtlCol="0" fromWordArt="0" anchor="ctr" anchorCtr="0" forceAA="0" compatLnSpc="1">
            <a:prstTxWarp prst="textNoShape">
              <a:avLst/>
            </a:prstTxWarp>
            <a:noAutofit/>
          </a:bodyPr>
          <a:lstStyle/>
          <a:p>
            <a:pPr algn="ctr" defTabSz="815886">
              <a:lnSpc>
                <a:spcPct val="107000"/>
              </a:lnSpc>
              <a:spcAft>
                <a:spcPts val="718"/>
              </a:spcAft>
            </a:pPr>
            <a:r>
              <a:rPr lang="en-IN" sz="1300" b="1">
                <a:solidFill>
                  <a:srgbClr val="000000"/>
                </a:solidFill>
                <a:latin typeface="Garamond" panose="02020404030301010803" pitchFamily="18" charset="0"/>
                <a:ea typeface="Calibri" panose="020F0502020204030204" pitchFamily="34" charset="0"/>
                <a:cs typeface="Kartika" panose="02020503030404060203" pitchFamily="18" charset="0"/>
              </a:rPr>
              <a:t>National E-assessment Centre (NeAC)</a:t>
            </a:r>
            <a:endParaRPr lang="en-IN" sz="1000">
              <a:solidFill>
                <a:prstClr val="white"/>
              </a:solidFill>
              <a:ea typeface="Calibri" panose="020F0502020204030204" pitchFamily="34" charset="0"/>
              <a:cs typeface="Kartika" panose="02020503030404060203" pitchFamily="18" charset="0"/>
            </a:endParaRPr>
          </a:p>
        </p:txBody>
      </p:sp>
      <p:cxnSp>
        <p:nvCxnSpPr>
          <p:cNvPr id="16" name="Straight Arrow Connector 15"/>
          <p:cNvCxnSpPr/>
          <p:nvPr/>
        </p:nvCxnSpPr>
        <p:spPr>
          <a:xfrm>
            <a:off x="2780211" y="2333322"/>
            <a:ext cx="0" cy="317647"/>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1673225" y="1416639"/>
            <a:ext cx="271318" cy="692570"/>
            <a:chOff x="0" y="0"/>
            <a:chExt cx="457835" cy="436540"/>
          </a:xfrm>
        </p:grpSpPr>
        <p:cxnSp>
          <p:nvCxnSpPr>
            <p:cNvPr id="19" name="Straight Connector 18"/>
            <p:cNvCxnSpPr/>
            <p:nvPr/>
          </p:nvCxnSpPr>
          <p:spPr>
            <a:xfrm flipV="1">
              <a:off x="0" y="429371"/>
              <a:ext cx="457835"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7951" y="0"/>
              <a:ext cx="0" cy="436540"/>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grpSp>
      <p:cxnSp>
        <p:nvCxnSpPr>
          <p:cNvPr id="21" name="Straight Arrow Connector 20"/>
          <p:cNvCxnSpPr/>
          <p:nvPr/>
        </p:nvCxnSpPr>
        <p:spPr>
          <a:xfrm flipH="1">
            <a:off x="5878945" y="2335594"/>
            <a:ext cx="0" cy="703169"/>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22" name="Rounded Rectangle 21"/>
          <p:cNvSpPr/>
          <p:nvPr/>
        </p:nvSpPr>
        <p:spPr>
          <a:xfrm>
            <a:off x="2147503" y="2689461"/>
            <a:ext cx="1525155" cy="318807"/>
          </a:xfrm>
          <a:prstGeom prst="roundRect">
            <a:avLst/>
          </a:prstGeom>
          <a:no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1607" tIns="40801" rIns="81607" bIns="40801" numCol="1" spcCol="0" rtlCol="0" fromWordArt="0" anchor="ctr" anchorCtr="0" forceAA="0" compatLnSpc="1">
            <a:prstTxWarp prst="textNoShape">
              <a:avLst/>
            </a:prstTxWarp>
            <a:noAutofit/>
          </a:bodyPr>
          <a:lstStyle/>
          <a:p>
            <a:pPr algn="ctr" defTabSz="815886">
              <a:lnSpc>
                <a:spcPct val="107000"/>
              </a:lnSpc>
            </a:pPr>
            <a:r>
              <a:rPr lang="en-IN" sz="1300" b="1">
                <a:solidFill>
                  <a:srgbClr val="000000"/>
                </a:solidFill>
                <a:latin typeface="Garamond" panose="02020404030301010803" pitchFamily="18" charset="0"/>
                <a:ea typeface="Calibri" panose="020F0502020204030204" pitchFamily="34" charset="0"/>
                <a:cs typeface="Kartika" panose="02020503030404060203" pitchFamily="18" charset="0"/>
              </a:rPr>
              <a:t>Review Unit</a:t>
            </a:r>
            <a:endParaRPr lang="en-IN" sz="1000">
              <a:solidFill>
                <a:prstClr val="white"/>
              </a:solidFill>
              <a:ea typeface="Calibri" panose="020F0502020204030204" pitchFamily="34" charset="0"/>
              <a:cs typeface="Kartika" panose="02020503030404060203" pitchFamily="18" charset="0"/>
            </a:endParaRPr>
          </a:p>
        </p:txBody>
      </p:sp>
      <p:cxnSp>
        <p:nvCxnSpPr>
          <p:cNvPr id="24" name="Straight Arrow Connector 23"/>
          <p:cNvCxnSpPr/>
          <p:nvPr/>
        </p:nvCxnSpPr>
        <p:spPr>
          <a:xfrm>
            <a:off x="2791756" y="3008219"/>
            <a:ext cx="0" cy="285750"/>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25" name="Rounded Rectangle 24"/>
          <p:cNvSpPr/>
          <p:nvPr/>
        </p:nvSpPr>
        <p:spPr>
          <a:xfrm>
            <a:off x="1657415" y="3365448"/>
            <a:ext cx="2268682" cy="327772"/>
          </a:xfrm>
          <a:prstGeom prst="roundRect">
            <a:avLst/>
          </a:prstGeom>
          <a:no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1607" tIns="40801" rIns="81607" bIns="40801" numCol="1" spcCol="0" rtlCol="0" fromWordArt="0" anchor="ctr" anchorCtr="0" forceAA="0" compatLnSpc="1">
            <a:prstTxWarp prst="textNoShape">
              <a:avLst/>
            </a:prstTxWarp>
            <a:noAutofit/>
          </a:bodyPr>
          <a:lstStyle/>
          <a:p>
            <a:pPr algn="ctr" defTabSz="815886">
              <a:lnSpc>
                <a:spcPct val="107000"/>
              </a:lnSpc>
            </a:pPr>
            <a:r>
              <a:rPr lang="en-IN" sz="1300" b="1" dirty="0">
                <a:solidFill>
                  <a:srgbClr val="000000"/>
                </a:solidFill>
                <a:latin typeface="Garamond" panose="02020404030301010803" pitchFamily="18" charset="0"/>
                <a:ea typeface="Calibri" panose="020F0502020204030204" pitchFamily="34" charset="0"/>
                <a:cs typeface="Kartika" panose="02020503030404060203" pitchFamily="18" charset="0"/>
              </a:rPr>
              <a:t>Suggest any Modifications?</a:t>
            </a:r>
            <a:endParaRPr lang="en-IN" sz="1000" dirty="0">
              <a:solidFill>
                <a:prstClr val="white"/>
              </a:solidFill>
              <a:ea typeface="Calibri" panose="020F0502020204030204" pitchFamily="34" charset="0"/>
              <a:cs typeface="Kartika" panose="02020503030404060203" pitchFamily="18" charset="0"/>
            </a:endParaRPr>
          </a:p>
        </p:txBody>
      </p:sp>
      <p:grpSp>
        <p:nvGrpSpPr>
          <p:cNvPr id="26" name="Group 25"/>
          <p:cNvGrpSpPr/>
          <p:nvPr/>
        </p:nvGrpSpPr>
        <p:grpSpPr>
          <a:xfrm>
            <a:off x="3926098" y="2419675"/>
            <a:ext cx="390814" cy="1132945"/>
            <a:chOff x="0" y="0"/>
            <a:chExt cx="318053" cy="1381870"/>
          </a:xfrm>
        </p:grpSpPr>
        <p:cxnSp>
          <p:nvCxnSpPr>
            <p:cNvPr id="29" name="Straight Connector 28"/>
            <p:cNvCxnSpPr/>
            <p:nvPr/>
          </p:nvCxnSpPr>
          <p:spPr>
            <a:xfrm flipV="1">
              <a:off x="0" y="1374243"/>
              <a:ext cx="318053"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306562" y="0"/>
              <a:ext cx="0" cy="1381870"/>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grpSp>
      <p:sp>
        <p:nvSpPr>
          <p:cNvPr id="28" name="Text Box 93"/>
          <p:cNvSpPr txBox="1"/>
          <p:nvPr/>
        </p:nvSpPr>
        <p:spPr>
          <a:xfrm>
            <a:off x="1246581" y="3242689"/>
            <a:ext cx="445077" cy="22299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81607" tIns="40801" rIns="81607" bIns="40801" numCol="1" spcCol="0" rtlCol="0" fromWordArt="0" anchor="t" anchorCtr="0" forceAA="0" compatLnSpc="1">
            <a:prstTxWarp prst="textNoShape">
              <a:avLst/>
            </a:prstTxWarp>
            <a:noAutofit/>
          </a:bodyPr>
          <a:lstStyle/>
          <a:p>
            <a:pPr defTabSz="815886">
              <a:lnSpc>
                <a:spcPct val="107000"/>
              </a:lnSpc>
              <a:spcAft>
                <a:spcPts val="718"/>
              </a:spcAft>
            </a:pPr>
            <a:r>
              <a:rPr lang="en-IN" sz="1100" dirty="0">
                <a:solidFill>
                  <a:prstClr val="black"/>
                </a:solidFill>
                <a:latin typeface="Garamond" panose="02020404030301010803" pitchFamily="18" charset="0"/>
                <a:ea typeface="Calibri" panose="020F0502020204030204" pitchFamily="34" charset="0"/>
                <a:cs typeface="Kartika" panose="02020503030404060203" pitchFamily="18" charset="0"/>
              </a:rPr>
              <a:t>Yes</a:t>
            </a:r>
            <a:endParaRPr lang="en-IN" sz="1000" dirty="0">
              <a:solidFill>
                <a:prstClr val="black"/>
              </a:solidFill>
              <a:ea typeface="Calibri" panose="020F0502020204030204" pitchFamily="34" charset="0"/>
              <a:cs typeface="Kartika" panose="02020503030404060203" pitchFamily="18" charset="0"/>
            </a:endParaRPr>
          </a:p>
        </p:txBody>
      </p:sp>
      <p:sp>
        <p:nvSpPr>
          <p:cNvPr id="31" name="Text Box 92"/>
          <p:cNvSpPr txBox="1"/>
          <p:nvPr/>
        </p:nvSpPr>
        <p:spPr>
          <a:xfrm>
            <a:off x="3933296" y="3253949"/>
            <a:ext cx="445077" cy="22299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81607" tIns="40801" rIns="81607" bIns="40801" numCol="1" spcCol="0" rtlCol="0" fromWordArt="0" anchor="t" anchorCtr="0" forceAA="0" compatLnSpc="1">
            <a:prstTxWarp prst="textNoShape">
              <a:avLst/>
            </a:prstTxWarp>
            <a:noAutofit/>
          </a:bodyPr>
          <a:lstStyle/>
          <a:p>
            <a:pPr defTabSz="815886">
              <a:lnSpc>
                <a:spcPct val="107000"/>
              </a:lnSpc>
              <a:spcAft>
                <a:spcPts val="718"/>
              </a:spcAft>
            </a:pPr>
            <a:r>
              <a:rPr lang="en-IN" sz="1100">
                <a:solidFill>
                  <a:prstClr val="black"/>
                </a:solidFill>
                <a:latin typeface="Garamond" panose="02020404030301010803" pitchFamily="18" charset="0"/>
                <a:ea typeface="Calibri" panose="020F0502020204030204" pitchFamily="34" charset="0"/>
                <a:cs typeface="Kartika" panose="02020503030404060203" pitchFamily="18" charset="0"/>
              </a:rPr>
              <a:t>No</a:t>
            </a:r>
            <a:endParaRPr lang="en-IN" sz="1000">
              <a:solidFill>
                <a:prstClr val="black"/>
              </a:solidFill>
              <a:ea typeface="Calibri" panose="020F0502020204030204" pitchFamily="34" charset="0"/>
              <a:cs typeface="Kartika" panose="02020503030404060203" pitchFamily="18" charset="0"/>
            </a:endParaRPr>
          </a:p>
        </p:txBody>
      </p:sp>
      <p:sp>
        <p:nvSpPr>
          <p:cNvPr id="32" name="Rounded Rectangle 31"/>
          <p:cNvSpPr/>
          <p:nvPr/>
        </p:nvSpPr>
        <p:spPr>
          <a:xfrm>
            <a:off x="4802215" y="3095389"/>
            <a:ext cx="2261755" cy="337297"/>
          </a:xfrm>
          <a:prstGeom prst="roundRect">
            <a:avLst/>
          </a:prstGeom>
          <a:no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1607" tIns="40801" rIns="81607" bIns="40801" numCol="1" spcCol="0" rtlCol="0" fromWordArt="0" anchor="ctr" anchorCtr="0" forceAA="0" compatLnSpc="1">
            <a:prstTxWarp prst="textNoShape">
              <a:avLst/>
            </a:prstTxWarp>
            <a:noAutofit/>
          </a:bodyPr>
          <a:lstStyle/>
          <a:p>
            <a:pPr algn="ctr" defTabSz="815886">
              <a:lnSpc>
                <a:spcPct val="107000"/>
              </a:lnSpc>
            </a:pPr>
            <a:r>
              <a:rPr lang="en-IN" sz="1300" b="1">
                <a:solidFill>
                  <a:srgbClr val="000000"/>
                </a:solidFill>
                <a:latin typeface="Garamond" panose="02020404030301010803" pitchFamily="18" charset="0"/>
                <a:ea typeface="Calibri" panose="020F0502020204030204" pitchFamily="34" charset="0"/>
                <a:cs typeface="Kartika" panose="02020503030404060203" pitchFamily="18" charset="0"/>
              </a:rPr>
              <a:t>If Prejudicial to Assessee? </a:t>
            </a:r>
            <a:endParaRPr lang="en-IN" sz="1000">
              <a:solidFill>
                <a:prstClr val="white"/>
              </a:solidFill>
              <a:ea typeface="Calibri" panose="020F0502020204030204" pitchFamily="34" charset="0"/>
              <a:cs typeface="Kartika" panose="02020503030404060203" pitchFamily="18" charset="0"/>
            </a:endParaRPr>
          </a:p>
        </p:txBody>
      </p:sp>
      <p:cxnSp>
        <p:nvCxnSpPr>
          <p:cNvPr id="33" name="Straight Arrow Connector 32"/>
          <p:cNvCxnSpPr/>
          <p:nvPr/>
        </p:nvCxnSpPr>
        <p:spPr>
          <a:xfrm>
            <a:off x="5632862" y="3432687"/>
            <a:ext cx="0" cy="356347"/>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H="1">
            <a:off x="6669644" y="3433806"/>
            <a:ext cx="0" cy="1153646"/>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35" name="Text Box 95"/>
          <p:cNvSpPr txBox="1"/>
          <p:nvPr/>
        </p:nvSpPr>
        <p:spPr>
          <a:xfrm>
            <a:off x="5284816" y="3431562"/>
            <a:ext cx="445077" cy="22299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81607" tIns="40801" rIns="81607" bIns="40801" numCol="1" spcCol="0" rtlCol="0" fromWordArt="0" anchor="t" anchorCtr="0" forceAA="0" compatLnSpc="1">
            <a:prstTxWarp prst="textNoShape">
              <a:avLst/>
            </a:prstTxWarp>
            <a:noAutofit/>
          </a:bodyPr>
          <a:lstStyle/>
          <a:p>
            <a:pPr defTabSz="815886">
              <a:lnSpc>
                <a:spcPct val="107000"/>
              </a:lnSpc>
              <a:spcAft>
                <a:spcPts val="718"/>
              </a:spcAft>
            </a:pPr>
            <a:r>
              <a:rPr lang="en-IN" sz="1100">
                <a:solidFill>
                  <a:prstClr val="black"/>
                </a:solidFill>
                <a:latin typeface="Garamond" panose="02020404030301010803" pitchFamily="18" charset="0"/>
                <a:ea typeface="Calibri" panose="020F0502020204030204" pitchFamily="34" charset="0"/>
                <a:cs typeface="Kartika" panose="02020503030404060203" pitchFamily="18" charset="0"/>
              </a:rPr>
              <a:t>Yes</a:t>
            </a:r>
            <a:endParaRPr lang="en-IN" sz="1000">
              <a:solidFill>
                <a:prstClr val="black"/>
              </a:solidFill>
              <a:ea typeface="Calibri" panose="020F0502020204030204" pitchFamily="34" charset="0"/>
              <a:cs typeface="Kartika" panose="02020503030404060203" pitchFamily="18" charset="0"/>
            </a:endParaRPr>
          </a:p>
        </p:txBody>
      </p:sp>
      <p:sp>
        <p:nvSpPr>
          <p:cNvPr id="37" name="Rounded Rectangle 36"/>
          <p:cNvSpPr/>
          <p:nvPr/>
        </p:nvSpPr>
        <p:spPr>
          <a:xfrm>
            <a:off x="1838618" y="3880358"/>
            <a:ext cx="4634345" cy="463794"/>
          </a:xfrm>
          <a:prstGeom prst="roundRect">
            <a:avLst/>
          </a:prstGeom>
          <a:no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1607" tIns="40801" rIns="81607" bIns="40801" numCol="1" spcCol="0" rtlCol="0" fromWordArt="0" anchor="ctr" anchorCtr="0" forceAA="0" compatLnSpc="1">
            <a:prstTxWarp prst="textNoShape">
              <a:avLst/>
            </a:prstTxWarp>
            <a:noAutofit/>
          </a:bodyPr>
          <a:lstStyle/>
          <a:p>
            <a:pPr algn="ctr" defTabSz="815886">
              <a:lnSpc>
                <a:spcPct val="107000"/>
              </a:lnSpc>
            </a:pPr>
            <a:r>
              <a:rPr lang="en-IN" sz="1300" b="1">
                <a:solidFill>
                  <a:srgbClr val="000000"/>
                </a:solidFill>
                <a:latin typeface="Garamond" panose="02020404030301010803" pitchFamily="18" charset="0"/>
                <a:ea typeface="Calibri" panose="020F0502020204030204" pitchFamily="34" charset="0"/>
                <a:cs typeface="Kartika" panose="02020503030404060203" pitchFamily="18" charset="0"/>
              </a:rPr>
              <a:t>On Request of assessee may provide Opportunity of </a:t>
            </a:r>
            <a:endParaRPr lang="en-IN" sz="1000">
              <a:solidFill>
                <a:prstClr val="white"/>
              </a:solidFill>
              <a:ea typeface="Calibri" panose="020F0502020204030204" pitchFamily="34" charset="0"/>
              <a:cs typeface="Kartika" panose="02020503030404060203" pitchFamily="18" charset="0"/>
            </a:endParaRPr>
          </a:p>
          <a:p>
            <a:pPr algn="ctr" defTabSz="815886">
              <a:lnSpc>
                <a:spcPct val="107000"/>
              </a:lnSpc>
            </a:pPr>
            <a:r>
              <a:rPr lang="en-IN" sz="1300" b="1">
                <a:solidFill>
                  <a:srgbClr val="000000"/>
                </a:solidFill>
                <a:latin typeface="Garamond" panose="02020404030301010803" pitchFamily="18" charset="0"/>
                <a:ea typeface="Calibri" panose="020F0502020204030204" pitchFamily="34" charset="0"/>
                <a:cs typeface="Kartika" panose="02020503030404060203" pitchFamily="18" charset="0"/>
              </a:rPr>
              <a:t>Personal Hearing </a:t>
            </a:r>
            <a:r>
              <a:rPr lang="en-IN" sz="1300" b="1" i="1">
                <a:solidFill>
                  <a:srgbClr val="000000"/>
                </a:solidFill>
                <a:latin typeface="Garamond" panose="02020404030301010803" pitchFamily="18" charset="0"/>
                <a:ea typeface="Calibri" panose="020F0502020204030204" pitchFamily="34" charset="0"/>
                <a:cs typeface="Kartika" panose="02020503030404060203" pitchFamily="18" charset="0"/>
              </a:rPr>
              <a:t>via</a:t>
            </a:r>
            <a:r>
              <a:rPr lang="en-IN" sz="1300" b="1">
                <a:solidFill>
                  <a:srgbClr val="000000"/>
                </a:solidFill>
                <a:latin typeface="Garamond" panose="02020404030301010803" pitchFamily="18" charset="0"/>
                <a:ea typeface="Calibri" panose="020F0502020204030204" pitchFamily="34" charset="0"/>
                <a:cs typeface="Kartika" panose="02020503030404060203" pitchFamily="18" charset="0"/>
              </a:rPr>
              <a:t> Video Telephony</a:t>
            </a:r>
            <a:endParaRPr lang="en-IN" sz="1000">
              <a:solidFill>
                <a:prstClr val="white"/>
              </a:solidFill>
              <a:ea typeface="Calibri" panose="020F0502020204030204" pitchFamily="34" charset="0"/>
              <a:cs typeface="Kartika" panose="02020503030404060203" pitchFamily="18" charset="0"/>
            </a:endParaRPr>
          </a:p>
        </p:txBody>
      </p:sp>
      <p:cxnSp>
        <p:nvCxnSpPr>
          <p:cNvPr id="38" name="Straight Arrow Connector 37"/>
          <p:cNvCxnSpPr/>
          <p:nvPr/>
        </p:nvCxnSpPr>
        <p:spPr>
          <a:xfrm>
            <a:off x="2763081" y="4344152"/>
            <a:ext cx="2028" cy="309412"/>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39" name="Rounded Rectangle 38"/>
          <p:cNvSpPr/>
          <p:nvPr/>
        </p:nvSpPr>
        <p:spPr>
          <a:xfrm>
            <a:off x="1650134" y="4747613"/>
            <a:ext cx="2174586" cy="318807"/>
          </a:xfrm>
          <a:prstGeom prst="roundRect">
            <a:avLst/>
          </a:prstGeom>
          <a:no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1607" tIns="40801" rIns="81607" bIns="40801" numCol="1" spcCol="0" rtlCol="0" fromWordArt="0" anchor="ctr" anchorCtr="0" forceAA="0" compatLnSpc="1">
            <a:prstTxWarp prst="textNoShape">
              <a:avLst/>
            </a:prstTxWarp>
            <a:noAutofit/>
          </a:bodyPr>
          <a:lstStyle/>
          <a:p>
            <a:pPr algn="ctr" defTabSz="815886">
              <a:lnSpc>
                <a:spcPct val="107000"/>
              </a:lnSpc>
            </a:pPr>
            <a:r>
              <a:rPr lang="en-IN" sz="1300" b="1">
                <a:solidFill>
                  <a:srgbClr val="000000"/>
                </a:solidFill>
                <a:latin typeface="Garamond" panose="02020404030301010803" pitchFamily="18" charset="0"/>
                <a:ea typeface="Calibri" panose="020F0502020204030204" pitchFamily="34" charset="0"/>
                <a:cs typeface="Kartika" panose="02020503030404060203" pitchFamily="18" charset="0"/>
              </a:rPr>
              <a:t>Response by Assessee?</a:t>
            </a:r>
            <a:endParaRPr lang="en-IN" sz="1000">
              <a:solidFill>
                <a:prstClr val="white"/>
              </a:solidFill>
              <a:ea typeface="Calibri" panose="020F0502020204030204" pitchFamily="34" charset="0"/>
              <a:cs typeface="Kartika" panose="02020503030404060203" pitchFamily="18" charset="0"/>
            </a:endParaRPr>
          </a:p>
        </p:txBody>
      </p:sp>
      <p:sp>
        <p:nvSpPr>
          <p:cNvPr id="44" name="Text Box 94"/>
          <p:cNvSpPr txBox="1"/>
          <p:nvPr/>
        </p:nvSpPr>
        <p:spPr>
          <a:xfrm>
            <a:off x="1234091" y="4621804"/>
            <a:ext cx="445077" cy="22299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81607" tIns="40801" rIns="81607" bIns="40801" numCol="1" spcCol="0" rtlCol="0" fromWordArt="0" anchor="t" anchorCtr="0" forceAA="0" compatLnSpc="1">
            <a:prstTxWarp prst="textNoShape">
              <a:avLst/>
            </a:prstTxWarp>
            <a:noAutofit/>
          </a:bodyPr>
          <a:lstStyle/>
          <a:p>
            <a:pPr defTabSz="815886">
              <a:lnSpc>
                <a:spcPct val="107000"/>
              </a:lnSpc>
              <a:spcAft>
                <a:spcPts val="718"/>
              </a:spcAft>
            </a:pPr>
            <a:r>
              <a:rPr lang="en-IN" sz="1100">
                <a:solidFill>
                  <a:prstClr val="black"/>
                </a:solidFill>
                <a:latin typeface="Garamond" panose="02020404030301010803" pitchFamily="18" charset="0"/>
                <a:ea typeface="Calibri" panose="020F0502020204030204" pitchFamily="34" charset="0"/>
                <a:cs typeface="Kartika" panose="02020503030404060203" pitchFamily="18" charset="0"/>
              </a:rPr>
              <a:t>Yes</a:t>
            </a:r>
            <a:endParaRPr lang="en-IN" sz="1000">
              <a:solidFill>
                <a:prstClr val="black"/>
              </a:solidFill>
              <a:ea typeface="Calibri" panose="020F0502020204030204" pitchFamily="34" charset="0"/>
              <a:cs typeface="Kartika" panose="02020503030404060203" pitchFamily="18" charset="0"/>
            </a:endParaRPr>
          </a:p>
        </p:txBody>
      </p:sp>
      <p:sp>
        <p:nvSpPr>
          <p:cNvPr id="45" name="Text Box 91"/>
          <p:cNvSpPr txBox="1"/>
          <p:nvPr/>
        </p:nvSpPr>
        <p:spPr>
          <a:xfrm>
            <a:off x="3842951" y="4633062"/>
            <a:ext cx="445077" cy="22299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81607" tIns="40801" rIns="81607" bIns="40801" numCol="1" spcCol="0" rtlCol="0" fromWordArt="0" anchor="t" anchorCtr="0" forceAA="0" compatLnSpc="1">
            <a:prstTxWarp prst="textNoShape">
              <a:avLst/>
            </a:prstTxWarp>
            <a:noAutofit/>
          </a:bodyPr>
          <a:lstStyle/>
          <a:p>
            <a:pPr defTabSz="815886">
              <a:lnSpc>
                <a:spcPct val="107000"/>
              </a:lnSpc>
              <a:spcAft>
                <a:spcPts val="718"/>
              </a:spcAft>
            </a:pPr>
            <a:r>
              <a:rPr lang="en-IN" sz="1100" dirty="0">
                <a:solidFill>
                  <a:prstClr val="black"/>
                </a:solidFill>
                <a:latin typeface="Garamond" panose="02020404030301010803" pitchFamily="18" charset="0"/>
                <a:ea typeface="Calibri" panose="020F0502020204030204" pitchFamily="34" charset="0"/>
                <a:cs typeface="Kartika" panose="02020503030404060203" pitchFamily="18" charset="0"/>
              </a:rPr>
              <a:t>No</a:t>
            </a:r>
            <a:endParaRPr lang="en-IN" sz="1000" dirty="0">
              <a:solidFill>
                <a:prstClr val="black"/>
              </a:solidFill>
              <a:ea typeface="Calibri" panose="020F0502020204030204" pitchFamily="34" charset="0"/>
              <a:cs typeface="Kartika" panose="02020503030404060203" pitchFamily="18" charset="0"/>
            </a:endParaRPr>
          </a:p>
        </p:txBody>
      </p:sp>
      <p:cxnSp>
        <p:nvCxnSpPr>
          <p:cNvPr id="46" name="Straight Arrow Connector 45"/>
          <p:cNvCxnSpPr/>
          <p:nvPr/>
        </p:nvCxnSpPr>
        <p:spPr>
          <a:xfrm flipV="1">
            <a:off x="3820513" y="4889623"/>
            <a:ext cx="889000" cy="0"/>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47" name="Rounded Rectangle 46"/>
          <p:cNvSpPr/>
          <p:nvPr/>
        </p:nvSpPr>
        <p:spPr>
          <a:xfrm>
            <a:off x="4802169" y="4711672"/>
            <a:ext cx="2541732" cy="496981"/>
          </a:xfrm>
          <a:prstGeom prst="roundRect">
            <a:avLst/>
          </a:prstGeom>
          <a:no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1607" tIns="40801" rIns="81607" bIns="40801" numCol="1" spcCol="0" rtlCol="0" fromWordArt="0" anchor="ctr" anchorCtr="0" forceAA="0" compatLnSpc="1">
            <a:prstTxWarp prst="textNoShape">
              <a:avLst/>
            </a:prstTxWarp>
            <a:noAutofit/>
          </a:bodyPr>
          <a:lstStyle/>
          <a:p>
            <a:pPr algn="ctr" defTabSz="815886">
              <a:lnSpc>
                <a:spcPct val="107000"/>
              </a:lnSpc>
            </a:pPr>
            <a:r>
              <a:rPr lang="en-IN" sz="1300" b="1">
                <a:solidFill>
                  <a:srgbClr val="000000"/>
                </a:solidFill>
                <a:latin typeface="Garamond" panose="02020404030301010803" pitchFamily="18" charset="0"/>
                <a:ea typeface="Calibri" panose="020F0502020204030204" pitchFamily="34" charset="0"/>
                <a:cs typeface="Kartika" panose="02020503030404060203" pitchFamily="18" charset="0"/>
              </a:rPr>
              <a:t>Finalise the Assessment Order </a:t>
            </a:r>
            <a:endParaRPr lang="en-IN" sz="1000">
              <a:solidFill>
                <a:prstClr val="white"/>
              </a:solidFill>
              <a:ea typeface="Calibri" panose="020F0502020204030204" pitchFamily="34" charset="0"/>
              <a:cs typeface="Kartika" panose="02020503030404060203" pitchFamily="18" charset="0"/>
            </a:endParaRPr>
          </a:p>
          <a:p>
            <a:pPr algn="ctr" defTabSz="815886">
              <a:lnSpc>
                <a:spcPct val="107000"/>
              </a:lnSpc>
            </a:pPr>
            <a:r>
              <a:rPr lang="en-IN" sz="1300" b="1">
                <a:solidFill>
                  <a:srgbClr val="000000"/>
                </a:solidFill>
                <a:latin typeface="Garamond" panose="02020404030301010803" pitchFamily="18" charset="0"/>
                <a:ea typeface="Calibri" panose="020F0502020204030204" pitchFamily="34" charset="0"/>
                <a:cs typeface="Kartika" panose="02020503030404060203" pitchFamily="18" charset="0"/>
              </a:rPr>
              <a:t>&amp; Sends to</a:t>
            </a:r>
            <a:endParaRPr lang="en-IN" sz="1000">
              <a:solidFill>
                <a:prstClr val="white"/>
              </a:solidFill>
              <a:ea typeface="Calibri" panose="020F0502020204030204" pitchFamily="34" charset="0"/>
              <a:cs typeface="Kartika" panose="02020503030404060203" pitchFamily="18" charset="0"/>
            </a:endParaRPr>
          </a:p>
        </p:txBody>
      </p:sp>
      <p:grpSp>
        <p:nvGrpSpPr>
          <p:cNvPr id="48" name="Group 47"/>
          <p:cNvGrpSpPr/>
          <p:nvPr/>
        </p:nvGrpSpPr>
        <p:grpSpPr>
          <a:xfrm>
            <a:off x="3989308" y="5210737"/>
            <a:ext cx="2459585" cy="548934"/>
            <a:chOff x="0" y="-1392372"/>
            <a:chExt cx="2705543" cy="1638998"/>
          </a:xfrm>
        </p:grpSpPr>
        <p:cxnSp>
          <p:nvCxnSpPr>
            <p:cNvPr id="49" name="Straight Arrow Connector 48"/>
            <p:cNvCxnSpPr/>
            <p:nvPr/>
          </p:nvCxnSpPr>
          <p:spPr>
            <a:xfrm>
              <a:off x="2705543" y="-1392372"/>
              <a:ext cx="0" cy="1612324"/>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grpSp>
          <p:nvGrpSpPr>
            <p:cNvPr id="50" name="Group 49"/>
            <p:cNvGrpSpPr/>
            <p:nvPr/>
          </p:nvGrpSpPr>
          <p:grpSpPr>
            <a:xfrm rot="10800000">
              <a:off x="0" y="-923073"/>
              <a:ext cx="2705543" cy="1169699"/>
              <a:chOff x="0" y="249439"/>
              <a:chExt cx="318053" cy="1169699"/>
            </a:xfrm>
          </p:grpSpPr>
          <p:cxnSp>
            <p:nvCxnSpPr>
              <p:cNvPr id="51" name="Straight Connector 50"/>
              <p:cNvCxnSpPr/>
              <p:nvPr/>
            </p:nvCxnSpPr>
            <p:spPr>
              <a:xfrm flipV="1">
                <a:off x="0" y="1374243"/>
                <a:ext cx="318053"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V="1">
                <a:off x="316160" y="249439"/>
                <a:ext cx="0" cy="1169699"/>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grpSp>
      </p:grpSp>
      <p:sp>
        <p:nvSpPr>
          <p:cNvPr id="54" name="Rounded Rectangle 53"/>
          <p:cNvSpPr/>
          <p:nvPr/>
        </p:nvSpPr>
        <p:spPr>
          <a:xfrm>
            <a:off x="1882414" y="5872861"/>
            <a:ext cx="2501323" cy="318807"/>
          </a:xfrm>
          <a:prstGeom prst="roundRect">
            <a:avLst/>
          </a:prstGeom>
          <a:no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1607" tIns="40801" rIns="81607" bIns="40801" numCol="1" spcCol="0" rtlCol="0" fromWordArt="0" anchor="ctr" anchorCtr="0" forceAA="0" compatLnSpc="1">
            <a:prstTxWarp prst="textNoShape">
              <a:avLst/>
            </a:prstTxWarp>
            <a:noAutofit/>
          </a:bodyPr>
          <a:lstStyle/>
          <a:p>
            <a:pPr algn="ctr" defTabSz="815886">
              <a:lnSpc>
                <a:spcPct val="107000"/>
              </a:lnSpc>
            </a:pPr>
            <a:r>
              <a:rPr lang="en-IN" sz="1300" b="1">
                <a:solidFill>
                  <a:srgbClr val="000000"/>
                </a:solidFill>
                <a:latin typeface="Garamond" panose="02020404030301010803" pitchFamily="18" charset="0"/>
                <a:ea typeface="Calibri" panose="020F0502020204030204" pitchFamily="34" charset="0"/>
                <a:cs typeface="Kartika" panose="02020503030404060203" pitchFamily="18" charset="0"/>
              </a:rPr>
              <a:t>Jurisdictional Assessing Officer</a:t>
            </a:r>
            <a:endParaRPr lang="en-IN" sz="1000">
              <a:solidFill>
                <a:prstClr val="white"/>
              </a:solidFill>
              <a:ea typeface="Calibri" panose="020F0502020204030204" pitchFamily="34" charset="0"/>
              <a:cs typeface="Kartika" panose="02020503030404060203" pitchFamily="18" charset="0"/>
            </a:endParaRPr>
          </a:p>
        </p:txBody>
      </p:sp>
      <p:sp>
        <p:nvSpPr>
          <p:cNvPr id="55" name="Rounded Rectangle 54"/>
          <p:cNvSpPr/>
          <p:nvPr/>
        </p:nvSpPr>
        <p:spPr>
          <a:xfrm>
            <a:off x="4903812" y="5870620"/>
            <a:ext cx="2174586" cy="318807"/>
          </a:xfrm>
          <a:prstGeom prst="roundRect">
            <a:avLst/>
          </a:prstGeom>
          <a:no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1607" tIns="40801" rIns="81607" bIns="40801" numCol="1" spcCol="0" rtlCol="0" fromWordArt="0" anchor="ctr" anchorCtr="0" forceAA="0" compatLnSpc="1">
            <a:prstTxWarp prst="textNoShape">
              <a:avLst/>
            </a:prstTxWarp>
            <a:noAutofit/>
          </a:bodyPr>
          <a:lstStyle/>
          <a:p>
            <a:pPr algn="ctr" defTabSz="815886">
              <a:lnSpc>
                <a:spcPct val="107000"/>
              </a:lnSpc>
            </a:pPr>
            <a:r>
              <a:rPr lang="en-IN" sz="1300" b="1">
                <a:solidFill>
                  <a:srgbClr val="000000"/>
                </a:solidFill>
                <a:latin typeface="Garamond" panose="02020404030301010803" pitchFamily="18" charset="0"/>
                <a:ea typeface="Calibri" panose="020F0502020204030204" pitchFamily="34" charset="0"/>
                <a:cs typeface="Kartika" panose="02020503030404060203" pitchFamily="18" charset="0"/>
              </a:rPr>
              <a:t>Assessee</a:t>
            </a:r>
            <a:endParaRPr lang="en-IN" sz="1000">
              <a:solidFill>
                <a:prstClr val="white"/>
              </a:solidFill>
              <a:ea typeface="Calibri" panose="020F0502020204030204" pitchFamily="34" charset="0"/>
              <a:cs typeface="Kartika" panose="02020503030404060203" pitchFamily="18" charset="0"/>
            </a:endParaRPr>
          </a:p>
        </p:txBody>
      </p:sp>
      <p:sp>
        <p:nvSpPr>
          <p:cNvPr id="56" name="Text Box 90"/>
          <p:cNvSpPr txBox="1"/>
          <p:nvPr/>
        </p:nvSpPr>
        <p:spPr>
          <a:xfrm>
            <a:off x="6691483" y="3498237"/>
            <a:ext cx="445077" cy="22299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81607" tIns="40801" rIns="81607" bIns="40801" numCol="1" spcCol="0" rtlCol="0" fromWordArt="0" anchor="t" anchorCtr="0" forceAA="0" compatLnSpc="1">
            <a:prstTxWarp prst="textNoShape">
              <a:avLst/>
            </a:prstTxWarp>
            <a:noAutofit/>
          </a:bodyPr>
          <a:lstStyle/>
          <a:p>
            <a:pPr defTabSz="815886">
              <a:lnSpc>
                <a:spcPct val="107000"/>
              </a:lnSpc>
              <a:spcAft>
                <a:spcPts val="718"/>
              </a:spcAft>
            </a:pPr>
            <a:r>
              <a:rPr lang="en-IN" sz="1100">
                <a:solidFill>
                  <a:prstClr val="black"/>
                </a:solidFill>
                <a:latin typeface="Garamond" panose="02020404030301010803" pitchFamily="18" charset="0"/>
                <a:ea typeface="Calibri" panose="020F0502020204030204" pitchFamily="34" charset="0"/>
                <a:cs typeface="Kartika" panose="02020503030404060203" pitchFamily="18" charset="0"/>
              </a:rPr>
              <a:t>No</a:t>
            </a:r>
            <a:endParaRPr lang="en-IN" sz="1000">
              <a:solidFill>
                <a:prstClr val="black"/>
              </a:solidFill>
              <a:ea typeface="Calibri" panose="020F0502020204030204" pitchFamily="34" charset="0"/>
              <a:cs typeface="Kartika" panose="02020503030404060203" pitchFamily="18" charset="0"/>
            </a:endParaRPr>
          </a:p>
        </p:txBody>
      </p:sp>
      <p:grpSp>
        <p:nvGrpSpPr>
          <p:cNvPr id="59" name="Group 58"/>
          <p:cNvGrpSpPr/>
          <p:nvPr/>
        </p:nvGrpSpPr>
        <p:grpSpPr>
          <a:xfrm>
            <a:off x="1091755" y="2248601"/>
            <a:ext cx="790609" cy="1261569"/>
            <a:chOff x="1200931" y="2548413"/>
            <a:chExt cx="869670" cy="1429778"/>
          </a:xfrm>
        </p:grpSpPr>
        <p:cxnSp>
          <p:nvCxnSpPr>
            <p:cNvPr id="42" name="Straight Connector 41"/>
            <p:cNvCxnSpPr/>
            <p:nvPr/>
          </p:nvCxnSpPr>
          <p:spPr>
            <a:xfrm flipV="1">
              <a:off x="1218077" y="2548413"/>
              <a:ext cx="2401" cy="1416256"/>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1209885" y="2558240"/>
              <a:ext cx="860716" cy="0"/>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1200931" y="3978191"/>
              <a:ext cx="63000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grpSp>
      <p:grpSp>
        <p:nvGrpSpPr>
          <p:cNvPr id="65" name="Group 64"/>
          <p:cNvGrpSpPr/>
          <p:nvPr/>
        </p:nvGrpSpPr>
        <p:grpSpPr>
          <a:xfrm>
            <a:off x="1093347" y="3500530"/>
            <a:ext cx="556364" cy="1406441"/>
            <a:chOff x="1202682" y="3967263"/>
            <a:chExt cx="612000" cy="1593966"/>
          </a:xfrm>
        </p:grpSpPr>
        <p:cxnSp>
          <p:nvCxnSpPr>
            <p:cNvPr id="63" name="Straight Connector 62"/>
            <p:cNvCxnSpPr/>
            <p:nvPr/>
          </p:nvCxnSpPr>
          <p:spPr>
            <a:xfrm>
              <a:off x="1202682" y="5561229"/>
              <a:ext cx="61200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V="1">
              <a:off x="1218076" y="3967263"/>
              <a:ext cx="0" cy="158400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01794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2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2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200"/>
                                        <p:tgtEl>
                                          <p:spTgt spid="1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200"/>
                                        <p:tgtEl>
                                          <p:spTgt spid="22"/>
                                        </p:tgtEl>
                                      </p:cBhvr>
                                    </p:animEffect>
                                  </p:childTnLst>
                                </p:cTn>
                              </p:par>
                              <p:par>
                                <p:cTn id="22" presetID="10" presetClass="entr" presetSubtype="0" fill="hold" nodeType="with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200"/>
                                        <p:tgtEl>
                                          <p:spTgt spid="24"/>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2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9"/>
                                        </p:tgtEl>
                                        <p:attrNameLst>
                                          <p:attrName>style.visibility</p:attrName>
                                        </p:attrNameLst>
                                      </p:cBhvr>
                                      <p:to>
                                        <p:strVal val="visible"/>
                                      </p:to>
                                    </p:set>
                                    <p:animEffect transition="in" filter="fade">
                                      <p:cBhvr>
                                        <p:cTn id="32" dur="200"/>
                                        <p:tgtEl>
                                          <p:spTgt spid="59"/>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fade">
                                      <p:cBhvr>
                                        <p:cTn id="35" dur="200"/>
                                        <p:tgtEl>
                                          <p:spTgt spid="28"/>
                                        </p:tgtEl>
                                      </p:cBhvr>
                                    </p:animEffect>
                                  </p:childTnLst>
                                </p:cTn>
                              </p:par>
                              <p:par>
                                <p:cTn id="36" presetID="10" presetClass="entr" presetSubtype="0" fill="hold" nodeType="with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200"/>
                                        <p:tgtEl>
                                          <p:spTgt spid="26"/>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1"/>
                                        </p:tgtEl>
                                        <p:attrNameLst>
                                          <p:attrName>style.visibility</p:attrName>
                                        </p:attrNameLst>
                                      </p:cBhvr>
                                      <p:to>
                                        <p:strVal val="visible"/>
                                      </p:to>
                                    </p:set>
                                    <p:animEffect transition="in" filter="fade">
                                      <p:cBhvr>
                                        <p:cTn id="41" dur="200"/>
                                        <p:tgtEl>
                                          <p:spTgt spid="31"/>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200"/>
                                        <p:tgtEl>
                                          <p:spTgt spid="12"/>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200"/>
                                        <p:tgtEl>
                                          <p:spTgt spid="11"/>
                                        </p:tgtEl>
                                      </p:cBhvr>
                                    </p:animEffect>
                                  </p:childTnLst>
                                </p:cTn>
                              </p:par>
                              <p:par>
                                <p:cTn id="50" presetID="10" presetClass="entr" presetSubtype="0" fill="hold" nodeType="with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200"/>
                                        <p:tgtEl>
                                          <p:spTgt spid="18"/>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fade">
                                      <p:cBhvr>
                                        <p:cTn id="57" dur="200"/>
                                        <p:tgtEl>
                                          <p:spTgt spid="21"/>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32"/>
                                        </p:tgtEl>
                                        <p:attrNameLst>
                                          <p:attrName>style.visibility</p:attrName>
                                        </p:attrNameLst>
                                      </p:cBhvr>
                                      <p:to>
                                        <p:strVal val="visible"/>
                                      </p:to>
                                    </p:set>
                                    <p:animEffect transition="in" filter="fade">
                                      <p:cBhvr>
                                        <p:cTn id="60" dur="200"/>
                                        <p:tgtEl>
                                          <p:spTgt spid="32"/>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fade">
                                      <p:cBhvr>
                                        <p:cTn id="65" dur="200"/>
                                        <p:tgtEl>
                                          <p:spTgt spid="33"/>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35"/>
                                        </p:tgtEl>
                                        <p:attrNameLst>
                                          <p:attrName>style.visibility</p:attrName>
                                        </p:attrNameLst>
                                      </p:cBhvr>
                                      <p:to>
                                        <p:strVal val="visible"/>
                                      </p:to>
                                    </p:set>
                                    <p:animEffect transition="in" filter="fade">
                                      <p:cBhvr>
                                        <p:cTn id="68" dur="200"/>
                                        <p:tgtEl>
                                          <p:spTgt spid="35"/>
                                        </p:tgtEl>
                                      </p:cBhvr>
                                    </p:animEffect>
                                  </p:childTnLst>
                                </p:cTn>
                              </p:par>
                              <p:par>
                                <p:cTn id="69" presetID="10" presetClass="entr" presetSubtype="0" fill="hold" nodeType="with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fade">
                                      <p:cBhvr>
                                        <p:cTn id="71" dur="200"/>
                                        <p:tgtEl>
                                          <p:spTgt spid="34"/>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200"/>
                                        <p:tgtEl>
                                          <p:spTgt spid="56"/>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37"/>
                                        </p:tgtEl>
                                        <p:attrNameLst>
                                          <p:attrName>style.visibility</p:attrName>
                                        </p:attrNameLst>
                                      </p:cBhvr>
                                      <p:to>
                                        <p:strVal val="visible"/>
                                      </p:to>
                                    </p:set>
                                    <p:animEffect transition="in" filter="fade">
                                      <p:cBhvr>
                                        <p:cTn id="77" dur="200"/>
                                        <p:tgtEl>
                                          <p:spTgt spid="37"/>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fade">
                                      <p:cBhvr>
                                        <p:cTn id="80" dur="200"/>
                                        <p:tgtEl>
                                          <p:spTgt spid="47"/>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nodeType="click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fade">
                                      <p:cBhvr>
                                        <p:cTn id="85" dur="200"/>
                                        <p:tgtEl>
                                          <p:spTgt spid="38"/>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39"/>
                                        </p:tgtEl>
                                        <p:attrNameLst>
                                          <p:attrName>style.visibility</p:attrName>
                                        </p:attrNameLst>
                                      </p:cBhvr>
                                      <p:to>
                                        <p:strVal val="visible"/>
                                      </p:to>
                                    </p:set>
                                    <p:animEffect transition="in" filter="fade">
                                      <p:cBhvr>
                                        <p:cTn id="88" dur="200"/>
                                        <p:tgtEl>
                                          <p:spTgt spid="39"/>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nodeType="clickEffect">
                                  <p:stCondLst>
                                    <p:cond delay="0"/>
                                  </p:stCondLst>
                                  <p:childTnLst>
                                    <p:set>
                                      <p:cBhvr>
                                        <p:cTn id="92" dur="1" fill="hold">
                                          <p:stCondLst>
                                            <p:cond delay="0"/>
                                          </p:stCondLst>
                                        </p:cTn>
                                        <p:tgtEl>
                                          <p:spTgt spid="46"/>
                                        </p:tgtEl>
                                        <p:attrNameLst>
                                          <p:attrName>style.visibility</p:attrName>
                                        </p:attrNameLst>
                                      </p:cBhvr>
                                      <p:to>
                                        <p:strVal val="visible"/>
                                      </p:to>
                                    </p:set>
                                    <p:animEffect transition="in" filter="fade">
                                      <p:cBhvr>
                                        <p:cTn id="93" dur="200"/>
                                        <p:tgtEl>
                                          <p:spTgt spid="46"/>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45"/>
                                        </p:tgtEl>
                                        <p:attrNameLst>
                                          <p:attrName>style.visibility</p:attrName>
                                        </p:attrNameLst>
                                      </p:cBhvr>
                                      <p:to>
                                        <p:strVal val="visible"/>
                                      </p:to>
                                    </p:set>
                                    <p:animEffect transition="in" filter="fade">
                                      <p:cBhvr>
                                        <p:cTn id="96" dur="200"/>
                                        <p:tgtEl>
                                          <p:spTgt spid="45"/>
                                        </p:tgtEl>
                                      </p:cBhvr>
                                    </p:animEffect>
                                  </p:childTnLst>
                                </p:cTn>
                              </p:par>
                              <p:par>
                                <p:cTn id="97" presetID="10" presetClass="entr" presetSubtype="0" fill="hold" nodeType="withEffect">
                                  <p:stCondLst>
                                    <p:cond delay="0"/>
                                  </p:stCondLst>
                                  <p:childTnLst>
                                    <p:set>
                                      <p:cBhvr>
                                        <p:cTn id="98" dur="1" fill="hold">
                                          <p:stCondLst>
                                            <p:cond delay="0"/>
                                          </p:stCondLst>
                                        </p:cTn>
                                        <p:tgtEl>
                                          <p:spTgt spid="65"/>
                                        </p:tgtEl>
                                        <p:attrNameLst>
                                          <p:attrName>style.visibility</p:attrName>
                                        </p:attrNameLst>
                                      </p:cBhvr>
                                      <p:to>
                                        <p:strVal val="visible"/>
                                      </p:to>
                                    </p:set>
                                    <p:animEffect transition="in" filter="fade">
                                      <p:cBhvr>
                                        <p:cTn id="99" dur="200"/>
                                        <p:tgtEl>
                                          <p:spTgt spid="65"/>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200"/>
                                        <p:tgtEl>
                                          <p:spTgt spid="44"/>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55"/>
                                        </p:tgtEl>
                                        <p:attrNameLst>
                                          <p:attrName>style.visibility</p:attrName>
                                        </p:attrNameLst>
                                      </p:cBhvr>
                                      <p:to>
                                        <p:strVal val="visible"/>
                                      </p:to>
                                    </p:set>
                                    <p:animEffect transition="in" filter="fade">
                                      <p:cBhvr>
                                        <p:cTn id="107" dur="200"/>
                                        <p:tgtEl>
                                          <p:spTgt spid="55"/>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54"/>
                                        </p:tgtEl>
                                        <p:attrNameLst>
                                          <p:attrName>style.visibility</p:attrName>
                                        </p:attrNameLst>
                                      </p:cBhvr>
                                      <p:to>
                                        <p:strVal val="visible"/>
                                      </p:to>
                                    </p:set>
                                    <p:animEffect transition="in" filter="fade">
                                      <p:cBhvr>
                                        <p:cTn id="110" dur="200"/>
                                        <p:tgtEl>
                                          <p:spTgt spid="54"/>
                                        </p:tgtEl>
                                      </p:cBhvr>
                                    </p:animEffect>
                                  </p:childTnLst>
                                </p:cTn>
                              </p:par>
                              <p:par>
                                <p:cTn id="111" presetID="10" presetClass="entr" presetSubtype="0" fill="hold" nodeType="withEffect">
                                  <p:stCondLst>
                                    <p:cond delay="0"/>
                                  </p:stCondLst>
                                  <p:childTnLst>
                                    <p:set>
                                      <p:cBhvr>
                                        <p:cTn id="112" dur="1" fill="hold">
                                          <p:stCondLst>
                                            <p:cond delay="0"/>
                                          </p:stCondLst>
                                        </p:cTn>
                                        <p:tgtEl>
                                          <p:spTgt spid="48"/>
                                        </p:tgtEl>
                                        <p:attrNameLst>
                                          <p:attrName>style.visibility</p:attrName>
                                        </p:attrNameLst>
                                      </p:cBhvr>
                                      <p:to>
                                        <p:strVal val="visible"/>
                                      </p:to>
                                    </p:set>
                                    <p:animEffect transition="in" filter="fade">
                                      <p:cBhvr>
                                        <p:cTn id="113" dur="2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p:bldP spid="15" grpId="0" animBg="1"/>
      <p:bldP spid="22" grpId="0" animBg="1"/>
      <p:bldP spid="25" grpId="0" animBg="1"/>
      <p:bldP spid="28" grpId="0"/>
      <p:bldP spid="31" grpId="0"/>
      <p:bldP spid="32" grpId="0" animBg="1"/>
      <p:bldP spid="35" grpId="0"/>
      <p:bldP spid="37" grpId="0" animBg="1"/>
      <p:bldP spid="39" grpId="0" animBg="1"/>
      <p:bldP spid="44" grpId="0"/>
      <p:bldP spid="45" grpId="0"/>
      <p:bldP spid="47" grpId="0" animBg="1"/>
      <p:bldP spid="54" grpId="0" animBg="1"/>
      <p:bldP spid="55" grpId="0" animBg="1"/>
      <p:bldP spid="5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81990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1892" tIns="40945" rIns="81892" bIns="40945" rtlCol="0" anchor="ctr"/>
          <a:lstStyle/>
          <a:p>
            <a:pPr algn="ctr" defTabSz="818855"/>
            <a:endParaRPr lang="en-US" dirty="0">
              <a:solidFill>
                <a:prstClr val="white"/>
              </a:solidFill>
            </a:endParaRPr>
          </a:p>
        </p:txBody>
      </p:sp>
      <p:sp>
        <p:nvSpPr>
          <p:cNvPr id="3" name="object 3"/>
          <p:cNvSpPr txBox="1">
            <a:spLocks noGrp="1"/>
          </p:cNvSpPr>
          <p:nvPr>
            <p:ph type="title"/>
          </p:nvPr>
        </p:nvSpPr>
        <p:spPr>
          <a:xfrm>
            <a:off x="126389" y="470647"/>
            <a:ext cx="3693535" cy="5504689"/>
          </a:xfrm>
          <a:prstGeom prst="rect">
            <a:avLst/>
          </a:prstGeom>
        </p:spPr>
        <p:txBody>
          <a:bodyPr vert="horz" lIns="81892" tIns="40945" rIns="81892" bIns="40945" rtlCol="0" anchor="ctr">
            <a:normAutofit/>
          </a:bodyPr>
          <a:lstStyle/>
          <a:p>
            <a:pPr marL="11374" defTabSz="818855"/>
            <a:r>
              <a:rPr lang="en-US" sz="4000" dirty="0">
                <a:solidFill>
                  <a:schemeClr val="bg1"/>
                </a:solidFill>
                <a:latin typeface="Garamond" panose="02020404030301010803" pitchFamily="18" charset="0"/>
              </a:rPr>
              <a:t>ISSUES - DEPARTMENT</a:t>
            </a:r>
          </a:p>
        </p:txBody>
      </p:sp>
      <p:graphicFrame>
        <p:nvGraphicFramePr>
          <p:cNvPr id="6" name="object 4">
            <a:extLst>
              <a:ext uri="{FF2B5EF4-FFF2-40B4-BE49-F238E27FC236}">
                <a16:creationId xmlns:a16="http://schemas.microsoft.com/office/drawing/2014/main" id="{A0F7036E-993D-4F7F-B4D6-70B35BCFC156}"/>
              </a:ext>
            </a:extLst>
          </p:cNvPr>
          <p:cNvGraphicFramePr/>
          <p:nvPr>
            <p:extLst>
              <p:ext uri="{D42A27DB-BD31-4B8C-83A1-F6EECF244321}">
                <p14:modId xmlns:p14="http://schemas.microsoft.com/office/powerpoint/2010/main" val="2085613569"/>
              </p:ext>
            </p:extLst>
          </p:nvPr>
        </p:nvGraphicFramePr>
        <p:xfrm>
          <a:off x="4101291" y="620391"/>
          <a:ext cx="4697730" cy="55046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53682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350" fill="hold"/>
                                        <p:tgtEl>
                                          <p:spTgt spid="10"/>
                                        </p:tgtEl>
                                        <p:attrNameLst>
                                          <p:attrName>ppt_x</p:attrName>
                                        </p:attrNameLst>
                                      </p:cBhvr>
                                      <p:tavLst>
                                        <p:tav tm="0">
                                          <p:val>
                                            <p:strVal val="0-#ppt_w/2"/>
                                          </p:val>
                                        </p:tav>
                                        <p:tav tm="100000">
                                          <p:val>
                                            <p:strVal val="#ppt_x"/>
                                          </p:val>
                                        </p:tav>
                                      </p:tavLst>
                                    </p:anim>
                                    <p:anim calcmode="lin" valueType="num">
                                      <p:cBhvr additive="base">
                                        <p:cTn id="8" dur="35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350"/>
                            </p:stCondLst>
                            <p:childTnLst>
                              <p:par>
                                <p:cTn id="10" presetID="10" presetClass="entr" presetSubtype="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350"/>
                                        <p:tgtEl>
                                          <p:spTgt spid="3"/>
                                        </p:tgtEl>
                                      </p:cBhvr>
                                    </p:animEffect>
                                  </p:childTnLst>
                                </p:cTn>
                              </p:par>
                            </p:childTnLst>
                          </p:cTn>
                        </p:par>
                        <p:par>
                          <p:cTn id="13" fill="hold">
                            <p:stCondLst>
                              <p:cond delay="700"/>
                            </p:stCondLst>
                            <p:childTnLst>
                              <p:par>
                                <p:cTn id="14" presetID="10"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3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p:bldGraphic spid="6" grpId="0">
        <p:bldAsOne/>
      </p:bldGraphic>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81990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2048" tIns="41025" rIns="82048" bIns="41025" rtlCol="0" anchor="ctr"/>
          <a:lstStyle/>
          <a:p>
            <a:pPr algn="ctr" defTabSz="820487"/>
            <a:endParaRPr lang="en-US" dirty="0">
              <a:solidFill>
                <a:prstClr val="white"/>
              </a:solidFill>
            </a:endParaRPr>
          </a:p>
        </p:txBody>
      </p:sp>
      <p:sp>
        <p:nvSpPr>
          <p:cNvPr id="3" name="object 3"/>
          <p:cNvSpPr txBox="1">
            <a:spLocks noGrp="1"/>
          </p:cNvSpPr>
          <p:nvPr>
            <p:ph type="title"/>
          </p:nvPr>
        </p:nvSpPr>
        <p:spPr>
          <a:xfrm>
            <a:off x="196779" y="537883"/>
            <a:ext cx="3426350" cy="5504689"/>
          </a:xfrm>
          <a:prstGeom prst="rect">
            <a:avLst/>
          </a:prstGeom>
        </p:spPr>
        <p:txBody>
          <a:bodyPr vert="horz" lIns="82048" tIns="41025" rIns="82048" bIns="41025" rtlCol="0" anchor="ctr">
            <a:normAutofit/>
          </a:bodyPr>
          <a:lstStyle/>
          <a:p>
            <a:pPr marL="11396" defTabSz="820487"/>
            <a:r>
              <a:rPr lang="en-US" sz="4800" dirty="0">
                <a:solidFill>
                  <a:schemeClr val="bg1"/>
                </a:solidFill>
                <a:latin typeface="Garamond" panose="02020404030301010803" pitchFamily="18" charset="0"/>
              </a:rPr>
              <a:t>ISSUES - ASSESSEES</a:t>
            </a:r>
          </a:p>
        </p:txBody>
      </p:sp>
      <p:graphicFrame>
        <p:nvGraphicFramePr>
          <p:cNvPr id="6" name="object 4">
            <a:extLst>
              <a:ext uri="{FF2B5EF4-FFF2-40B4-BE49-F238E27FC236}">
                <a16:creationId xmlns:a16="http://schemas.microsoft.com/office/drawing/2014/main" id="{2D9ACF1F-4D05-4DFB-8E0D-12E123060B31}"/>
              </a:ext>
            </a:extLst>
          </p:cNvPr>
          <p:cNvGraphicFramePr/>
          <p:nvPr>
            <p:extLst>
              <p:ext uri="{D42A27DB-BD31-4B8C-83A1-F6EECF244321}">
                <p14:modId xmlns:p14="http://schemas.microsoft.com/office/powerpoint/2010/main" val="2443967183"/>
              </p:ext>
            </p:extLst>
          </p:nvPr>
        </p:nvGraphicFramePr>
        <p:xfrm>
          <a:off x="4101291" y="620391"/>
          <a:ext cx="4697730" cy="55046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16374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350" fill="hold"/>
                                        <p:tgtEl>
                                          <p:spTgt spid="10"/>
                                        </p:tgtEl>
                                        <p:attrNameLst>
                                          <p:attrName>ppt_x</p:attrName>
                                        </p:attrNameLst>
                                      </p:cBhvr>
                                      <p:tavLst>
                                        <p:tav tm="0">
                                          <p:val>
                                            <p:strVal val="0-#ppt_w/2"/>
                                          </p:val>
                                        </p:tav>
                                        <p:tav tm="100000">
                                          <p:val>
                                            <p:strVal val="#ppt_x"/>
                                          </p:val>
                                        </p:tav>
                                      </p:tavLst>
                                    </p:anim>
                                    <p:anim calcmode="lin" valueType="num">
                                      <p:cBhvr additive="base">
                                        <p:cTn id="8" dur="35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350"/>
                            </p:stCondLst>
                            <p:childTnLst>
                              <p:par>
                                <p:cTn id="10" presetID="10" presetClass="entr" presetSubtype="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350"/>
                                        <p:tgtEl>
                                          <p:spTgt spid="3"/>
                                        </p:tgtEl>
                                      </p:cBhvr>
                                    </p:animEffect>
                                  </p:childTnLst>
                                </p:cTn>
                              </p:par>
                            </p:childTnLst>
                          </p:cTn>
                        </p:par>
                        <p:par>
                          <p:cTn id="13" fill="hold">
                            <p:stCondLst>
                              <p:cond delay="700"/>
                            </p:stCondLst>
                            <p:childTnLst>
                              <p:par>
                                <p:cTn id="14" presetID="10"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3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p:bldGraphic spid="6" grpId="0">
        <p:bldAsOne/>
      </p:bldGraphic>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8">
            <a:extLst>
              <a:ext uri="{FF2B5EF4-FFF2-40B4-BE49-F238E27FC236}">
                <a16:creationId xmlns:a16="http://schemas.microsoft.com/office/drawing/2014/main" id="{7264F718-7FAC-4056-9FA9-A603EC682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4" y="0"/>
            <a:ext cx="9142856"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81753" tIns="40875" rIns="81753" bIns="40875" rtlCol="0" anchor="ctr"/>
          <a:lstStyle/>
          <a:p>
            <a:pPr algn="ctr"/>
            <a:endParaRPr lang="en-US"/>
          </a:p>
        </p:txBody>
      </p:sp>
      <p:sp>
        <p:nvSpPr>
          <p:cNvPr id="12" name="Freeform: Shape 10">
            <a:extLst>
              <a:ext uri="{FF2B5EF4-FFF2-40B4-BE49-F238E27FC236}">
                <a16:creationId xmlns:a16="http://schemas.microsoft.com/office/drawing/2014/main" id="{F74639F7-E3C7-4165-A83E-6386A86BA1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33" y="0"/>
            <a:ext cx="4767261" cy="6858000"/>
          </a:xfrm>
          <a:custGeom>
            <a:avLst/>
            <a:gdLst>
              <a:gd name="connsiteX0" fmla="*/ 7539895 w 7539895"/>
              <a:gd name="connsiteY0" fmla="*/ 6858000 h 6858000"/>
              <a:gd name="connsiteX1" fmla="*/ 0 w 7539895"/>
              <a:gd name="connsiteY1" fmla="*/ 6858000 h 6858000"/>
              <a:gd name="connsiteX2" fmla="*/ 0 w 7539895"/>
              <a:gd name="connsiteY2" fmla="*/ 0 h 6858000"/>
              <a:gd name="connsiteX3" fmla="*/ 4363741 w 7539895"/>
              <a:gd name="connsiteY3" fmla="*/ 0 h 6858000"/>
            </a:gdLst>
            <a:ahLst/>
            <a:cxnLst>
              <a:cxn ang="0">
                <a:pos x="connsiteX0" y="connsiteY0"/>
              </a:cxn>
              <a:cxn ang="0">
                <a:pos x="connsiteX1" y="connsiteY1"/>
              </a:cxn>
              <a:cxn ang="0">
                <a:pos x="connsiteX2" y="connsiteY2"/>
              </a:cxn>
              <a:cxn ang="0">
                <a:pos x="connsiteX3" y="connsiteY3"/>
              </a:cxn>
            </a:cxnLst>
            <a:rect l="l" t="t" r="r" b="b"/>
            <a:pathLst>
              <a:path w="7539895" h="6858000">
                <a:moveTo>
                  <a:pt x="7539895" y="6858000"/>
                </a:moveTo>
                <a:lnTo>
                  <a:pt x="0" y="6858000"/>
                </a:lnTo>
                <a:lnTo>
                  <a:pt x="0" y="0"/>
                </a:lnTo>
                <a:lnTo>
                  <a:pt x="4363741"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81753" tIns="40875" rIns="81753" bIns="40875" rtlCol="0" anchor="ctr">
            <a:noAutofit/>
          </a:bodyPr>
          <a:lstStyle/>
          <a:p>
            <a:pPr algn="ctr"/>
            <a:endParaRPr lang="en-US"/>
          </a:p>
        </p:txBody>
      </p:sp>
      <p:sp>
        <p:nvSpPr>
          <p:cNvPr id="14" name="Freeform: Shape 12">
            <a:extLst>
              <a:ext uri="{FF2B5EF4-FFF2-40B4-BE49-F238E27FC236}">
                <a16:creationId xmlns:a16="http://schemas.microsoft.com/office/drawing/2014/main" id="{8B3AF0F1-707A-463E-B5EE-33C63A40CF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4" y="0"/>
            <a:ext cx="4484693" cy="6858000"/>
          </a:xfrm>
          <a:custGeom>
            <a:avLst/>
            <a:gdLst>
              <a:gd name="connsiteX0" fmla="*/ 7092985 w 7092985"/>
              <a:gd name="connsiteY0" fmla="*/ 6858000 h 6858000"/>
              <a:gd name="connsiteX1" fmla="*/ 0 w 7092985"/>
              <a:gd name="connsiteY1" fmla="*/ 6858000 h 6858000"/>
              <a:gd name="connsiteX2" fmla="*/ 0 w 7092985"/>
              <a:gd name="connsiteY2" fmla="*/ 0 h 6858000"/>
              <a:gd name="connsiteX3" fmla="*/ 3916831 w 7092985"/>
              <a:gd name="connsiteY3" fmla="*/ 0 h 6858000"/>
            </a:gdLst>
            <a:ahLst/>
            <a:cxnLst>
              <a:cxn ang="0">
                <a:pos x="connsiteX0" y="connsiteY0"/>
              </a:cxn>
              <a:cxn ang="0">
                <a:pos x="connsiteX1" y="connsiteY1"/>
              </a:cxn>
              <a:cxn ang="0">
                <a:pos x="connsiteX2" y="connsiteY2"/>
              </a:cxn>
              <a:cxn ang="0">
                <a:pos x="connsiteX3" y="connsiteY3"/>
              </a:cxn>
            </a:cxnLst>
            <a:rect l="l" t="t" r="r" b="b"/>
            <a:pathLst>
              <a:path w="7092985" h="6858000">
                <a:moveTo>
                  <a:pt x="7092985" y="6858000"/>
                </a:moveTo>
                <a:lnTo>
                  <a:pt x="0" y="6858000"/>
                </a:lnTo>
                <a:lnTo>
                  <a:pt x="0" y="0"/>
                </a:lnTo>
                <a:lnTo>
                  <a:pt x="3916831"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81753" tIns="40875" rIns="81753" bIns="40875" rtlCol="0" anchor="ctr">
            <a:noAutofit/>
          </a:bodyPr>
          <a:lstStyle/>
          <a:p>
            <a:pPr algn="ctr"/>
            <a:endParaRPr lang="en-US"/>
          </a:p>
        </p:txBody>
      </p:sp>
      <p:sp>
        <p:nvSpPr>
          <p:cNvPr id="3" name="object 3"/>
          <p:cNvSpPr txBox="1">
            <a:spLocks noGrp="1"/>
          </p:cNvSpPr>
          <p:nvPr>
            <p:ph type="title"/>
          </p:nvPr>
        </p:nvSpPr>
        <p:spPr>
          <a:xfrm>
            <a:off x="630939" y="704850"/>
            <a:ext cx="2839212" cy="2978149"/>
          </a:xfrm>
          <a:prstGeom prst="rect">
            <a:avLst/>
          </a:prstGeom>
        </p:spPr>
        <p:txBody>
          <a:bodyPr vert="horz" lIns="81753" tIns="40875" rIns="81753" bIns="40875" rtlCol="0" anchor="b">
            <a:normAutofit/>
          </a:bodyPr>
          <a:lstStyle/>
          <a:p>
            <a:pPr marL="11355" defTabSz="817418"/>
            <a:r>
              <a:rPr lang="en-US" sz="4300" b="1" dirty="0">
                <a:solidFill>
                  <a:schemeClr val="tx1"/>
                </a:solidFill>
                <a:latin typeface="Garamond" panose="02020404030301010803" pitchFamily="18" charset="0"/>
              </a:rPr>
              <a:t>PROS/ CONS</a:t>
            </a:r>
          </a:p>
        </p:txBody>
      </p:sp>
      <p:sp>
        <p:nvSpPr>
          <p:cNvPr id="4" name="object 4"/>
          <p:cNvSpPr txBox="1"/>
          <p:nvPr/>
        </p:nvSpPr>
        <p:spPr>
          <a:xfrm>
            <a:off x="4052368" y="704851"/>
            <a:ext cx="4463015" cy="5313140"/>
          </a:xfrm>
          <a:prstGeom prst="rect">
            <a:avLst/>
          </a:prstGeom>
        </p:spPr>
        <p:txBody>
          <a:bodyPr vert="horz" lIns="81753" tIns="40875" rIns="81753" bIns="40875" rtlCol="0" anchor="ctr">
            <a:normAutofit/>
          </a:bodyPr>
          <a:lstStyle/>
          <a:p>
            <a:pPr marL="420064" indent="-204354">
              <a:lnSpc>
                <a:spcPct val="90000"/>
              </a:lnSpc>
              <a:spcBef>
                <a:spcPts val="862"/>
              </a:spcBef>
              <a:buFont typeface="Arial" panose="020B0604020202020204" pitchFamily="34" charset="0"/>
              <a:buChar char="•"/>
            </a:pPr>
            <a:r>
              <a:rPr lang="en-US" sz="2200" dirty="0">
                <a:solidFill>
                  <a:schemeClr val="bg1"/>
                </a:solidFill>
                <a:latin typeface="Garamond" panose="02020404030301010803" pitchFamily="18" charset="0"/>
              </a:rPr>
              <a:t>Saving of Time and Money of AR</a:t>
            </a:r>
            <a:endParaRPr lang="en-US" sz="2200" dirty="0">
              <a:solidFill>
                <a:schemeClr val="bg1"/>
              </a:solidFill>
              <a:latin typeface="Garamond" panose="02020404030301010803" pitchFamily="18" charset="0"/>
              <a:cs typeface="Calibri"/>
            </a:endParaRPr>
          </a:p>
          <a:p>
            <a:pPr marL="420064" indent="-204354">
              <a:lnSpc>
                <a:spcPct val="90000"/>
              </a:lnSpc>
              <a:spcBef>
                <a:spcPts val="776"/>
              </a:spcBef>
              <a:buFont typeface="Arial" panose="020B0604020202020204" pitchFamily="34" charset="0"/>
              <a:buChar char="•"/>
            </a:pPr>
            <a:r>
              <a:rPr lang="en-US" sz="2200" dirty="0">
                <a:solidFill>
                  <a:schemeClr val="bg1"/>
                </a:solidFill>
                <a:latin typeface="Garamond" panose="02020404030301010803" pitchFamily="18" charset="0"/>
              </a:rPr>
              <a:t>Not to face mood swings of AOs</a:t>
            </a:r>
            <a:endParaRPr lang="en-US" sz="2200" dirty="0">
              <a:solidFill>
                <a:schemeClr val="bg1"/>
              </a:solidFill>
              <a:latin typeface="Garamond" panose="02020404030301010803" pitchFamily="18" charset="0"/>
              <a:cs typeface="Calibri"/>
            </a:endParaRPr>
          </a:p>
          <a:p>
            <a:pPr marL="420064" indent="-204354">
              <a:lnSpc>
                <a:spcPct val="90000"/>
              </a:lnSpc>
              <a:spcBef>
                <a:spcPts val="776"/>
              </a:spcBef>
              <a:buFont typeface="Arial" panose="020B0604020202020204" pitchFamily="34" charset="0"/>
              <a:buChar char="•"/>
            </a:pPr>
            <a:r>
              <a:rPr lang="en-US" sz="2200" dirty="0">
                <a:solidFill>
                  <a:schemeClr val="bg1"/>
                </a:solidFill>
                <a:latin typeface="Garamond" panose="02020404030301010803" pitchFamily="18" charset="0"/>
              </a:rPr>
              <a:t>Assessment records available</a:t>
            </a:r>
            <a:endParaRPr lang="en-US" sz="2200" dirty="0">
              <a:solidFill>
                <a:schemeClr val="bg1"/>
              </a:solidFill>
              <a:latin typeface="Garamond" panose="02020404030301010803" pitchFamily="18" charset="0"/>
              <a:cs typeface="Calibri"/>
            </a:endParaRPr>
          </a:p>
          <a:p>
            <a:pPr marL="420064" indent="-204354">
              <a:lnSpc>
                <a:spcPct val="90000"/>
              </a:lnSpc>
              <a:spcBef>
                <a:spcPts val="776"/>
              </a:spcBef>
              <a:buFont typeface="Arial" panose="020B0604020202020204" pitchFamily="34" charset="0"/>
              <a:buChar char="•"/>
            </a:pPr>
            <a:r>
              <a:rPr lang="en-US" sz="2200" dirty="0">
                <a:solidFill>
                  <a:schemeClr val="bg1"/>
                </a:solidFill>
                <a:latin typeface="Garamond" panose="02020404030301010803" pitchFamily="18" charset="0"/>
              </a:rPr>
              <a:t>Change of Satisfaction Mode !!</a:t>
            </a:r>
            <a:endParaRPr lang="en-US" sz="2200" dirty="0">
              <a:solidFill>
                <a:schemeClr val="bg1"/>
              </a:solidFill>
              <a:latin typeface="Garamond" panose="02020404030301010803" pitchFamily="18" charset="0"/>
              <a:cs typeface="Calibri"/>
            </a:endParaRPr>
          </a:p>
          <a:p>
            <a:pPr marL="419496" marR="4559" indent="-204354">
              <a:lnSpc>
                <a:spcPct val="90000"/>
              </a:lnSpc>
              <a:spcBef>
                <a:spcPts val="776"/>
              </a:spcBef>
              <a:buFont typeface="Arial" panose="020B0604020202020204" pitchFamily="34" charset="0"/>
              <a:buChar char="•"/>
            </a:pPr>
            <a:r>
              <a:rPr lang="en-US" sz="2200" dirty="0">
                <a:solidFill>
                  <a:schemeClr val="bg1"/>
                </a:solidFill>
                <a:latin typeface="Garamond" panose="02020404030301010803" pitchFamily="18" charset="0"/>
              </a:rPr>
              <a:t>Whose Satisfaction now – </a:t>
            </a:r>
            <a:r>
              <a:rPr lang="en-US" sz="2200" dirty="0" err="1">
                <a:solidFill>
                  <a:schemeClr val="bg1"/>
                </a:solidFill>
                <a:latin typeface="Garamond" panose="02020404030301010803" pitchFamily="18" charset="0"/>
              </a:rPr>
              <a:t>NeAC</a:t>
            </a:r>
            <a:r>
              <a:rPr lang="en-US" sz="2200" dirty="0">
                <a:solidFill>
                  <a:schemeClr val="bg1"/>
                </a:solidFill>
                <a:latin typeface="Garamond" panose="02020404030301010803" pitchFamily="18" charset="0"/>
              </a:rPr>
              <a:t> or AU or  Officer of AU !!!!</a:t>
            </a:r>
            <a:endParaRPr lang="en-US" sz="2200" dirty="0">
              <a:solidFill>
                <a:schemeClr val="bg1"/>
              </a:solidFill>
              <a:latin typeface="Garamond" panose="02020404030301010803" pitchFamily="18" charset="0"/>
              <a:cs typeface="Calibri"/>
            </a:endParaRPr>
          </a:p>
          <a:p>
            <a:pPr marL="419496" marR="398494" indent="-204354">
              <a:lnSpc>
                <a:spcPct val="90000"/>
              </a:lnSpc>
              <a:spcBef>
                <a:spcPts val="772"/>
              </a:spcBef>
              <a:buFont typeface="Arial" panose="020B0604020202020204" pitchFamily="34" charset="0"/>
              <a:buChar char="•"/>
            </a:pPr>
            <a:r>
              <a:rPr lang="en-US" sz="2200" dirty="0">
                <a:solidFill>
                  <a:schemeClr val="bg1"/>
                </a:solidFill>
                <a:latin typeface="Garamond" panose="02020404030301010803" pitchFamily="18" charset="0"/>
              </a:rPr>
              <a:t>AO did not remain AO in many cases –  Instructions based assessments !!!!</a:t>
            </a:r>
            <a:endParaRPr lang="en-US" sz="2200" dirty="0">
              <a:solidFill>
                <a:schemeClr val="bg1"/>
              </a:solidFill>
              <a:latin typeface="Garamond" panose="02020404030301010803" pitchFamily="18" charset="0"/>
              <a:cs typeface="Calibri"/>
            </a:endParaRPr>
          </a:p>
        </p:txBody>
      </p:sp>
    </p:spTree>
    <p:extLst>
      <p:ext uri="{BB962C8B-B14F-4D97-AF65-F5344CB8AC3E}">
        <p14:creationId xmlns:p14="http://schemas.microsoft.com/office/powerpoint/2010/main" val="3347635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1371600"/>
            <a:ext cx="8077200" cy="1938992"/>
          </a:xfrm>
          <a:prstGeom prst="rect">
            <a:avLst/>
          </a:prstGeom>
        </p:spPr>
        <p:txBody>
          <a:bodyPr wrap="square" lIns="89815" tIns="44914" rIns="89815" bIns="44914">
            <a:spAutoFit/>
          </a:bodyPr>
          <a:lstStyle/>
          <a:p>
            <a:pPr marL="280647" indent="-280647" algn="just">
              <a:buSzPct val="100000"/>
              <a:buFont typeface="Arial" pitchFamily="34"/>
              <a:buChar char="•"/>
              <a:defRPr sz="1800" b="0" i="0" u="none" strike="noStrike" kern="0" cap="none" spc="0" baseline="0">
                <a:solidFill>
                  <a:srgbClr val="000000"/>
                </a:solidFill>
                <a:uFillTx/>
              </a:defRPr>
            </a:pPr>
            <a:r>
              <a:rPr lang="en-GB" sz="2000" dirty="0">
                <a:solidFill>
                  <a:srgbClr val="000000"/>
                </a:solidFill>
                <a:latin typeface="Garamond" pitchFamily="18" charset="0"/>
              </a:rPr>
              <a:t>Assessment simply means determination of Tax</a:t>
            </a:r>
          </a:p>
          <a:p>
            <a:pPr lvl="0" algn="just">
              <a:defRPr sz="1800" b="0" i="0" u="none" strike="noStrike" kern="0" cap="none" spc="0" baseline="0">
                <a:solidFill>
                  <a:srgbClr val="000000"/>
                </a:solidFill>
                <a:uFillTx/>
              </a:defRPr>
            </a:pPr>
            <a:endParaRPr lang="en-GB" sz="2000" dirty="0">
              <a:solidFill>
                <a:srgbClr val="000000"/>
              </a:solidFill>
              <a:latin typeface="Garamond" pitchFamily="18" charset="0"/>
            </a:endParaRPr>
          </a:p>
          <a:p>
            <a:pPr marL="280647" indent="-280647" algn="just">
              <a:buSzPct val="100000"/>
              <a:buFont typeface="Arial" pitchFamily="34"/>
              <a:buChar char="•"/>
              <a:defRPr sz="1800" b="0" i="0" u="none" strike="noStrike" kern="0" cap="none" spc="0" baseline="0">
                <a:solidFill>
                  <a:srgbClr val="000000"/>
                </a:solidFill>
                <a:uFillTx/>
              </a:defRPr>
            </a:pPr>
            <a:r>
              <a:rPr lang="en-GB" sz="2000" dirty="0">
                <a:solidFill>
                  <a:srgbClr val="000000"/>
                </a:solidFill>
                <a:latin typeface="Garamond" pitchFamily="18" charset="0"/>
              </a:rPr>
              <a:t>It is Procedure for determining of Tax Liability and </a:t>
            </a:r>
            <a:r>
              <a:rPr lang="en-GB" sz="2000" dirty="0">
                <a:solidFill>
                  <a:srgbClr val="ED7D31"/>
                </a:solidFill>
                <a:latin typeface="Garamond" pitchFamily="18" charset="0"/>
              </a:rPr>
              <a:t>Recovery of Tax </a:t>
            </a:r>
          </a:p>
          <a:p>
            <a:pPr lvl="0" algn="just">
              <a:defRPr sz="1800" b="0" i="0" u="none" strike="noStrike" kern="0" cap="none" spc="0" baseline="0">
                <a:solidFill>
                  <a:srgbClr val="000000"/>
                </a:solidFill>
                <a:uFillTx/>
              </a:defRPr>
            </a:pPr>
            <a:endParaRPr lang="en-GB" sz="2000" dirty="0">
              <a:solidFill>
                <a:srgbClr val="000000"/>
              </a:solidFill>
              <a:latin typeface="Garamond" pitchFamily="18" charset="0"/>
            </a:endParaRPr>
          </a:p>
          <a:p>
            <a:pPr marL="280647" indent="-280647" algn="just">
              <a:buSzPct val="100000"/>
              <a:buFont typeface="Arial" pitchFamily="34"/>
              <a:buChar char="•"/>
              <a:defRPr sz="1800" b="0" i="0" u="none" strike="noStrike" kern="0" cap="none" spc="0" baseline="0">
                <a:solidFill>
                  <a:srgbClr val="000000"/>
                </a:solidFill>
                <a:uFillTx/>
              </a:defRPr>
            </a:pPr>
            <a:r>
              <a:rPr lang="en-GB" sz="2000" dirty="0">
                <a:solidFill>
                  <a:srgbClr val="000000"/>
                </a:solidFill>
                <a:latin typeface="Garamond" pitchFamily="18" charset="0"/>
              </a:rPr>
              <a:t>This is determined as per Taxation law existing in that particular Assessment Year</a:t>
            </a:r>
          </a:p>
        </p:txBody>
      </p:sp>
      <p:sp>
        <p:nvSpPr>
          <p:cNvPr id="5" name="Rectangle 4"/>
          <p:cNvSpPr/>
          <p:nvPr/>
        </p:nvSpPr>
        <p:spPr>
          <a:xfrm>
            <a:off x="1755402" y="272146"/>
            <a:ext cx="5328703" cy="523220"/>
          </a:xfrm>
          <a:prstGeom prst="rect">
            <a:avLst/>
          </a:prstGeom>
        </p:spPr>
        <p:style>
          <a:lnRef idx="3">
            <a:schemeClr val="lt1"/>
          </a:lnRef>
          <a:fillRef idx="1">
            <a:schemeClr val="accent5"/>
          </a:fillRef>
          <a:effectRef idx="1">
            <a:schemeClr val="accent5"/>
          </a:effectRef>
          <a:fontRef idx="minor">
            <a:schemeClr val="lt1"/>
          </a:fontRef>
        </p:style>
        <p:txBody>
          <a:bodyPr wrap="none" lIns="89815" tIns="44914" rIns="89815" bIns="44914">
            <a:spAutoFit/>
          </a:bodyPr>
          <a:lstStyle/>
          <a:p>
            <a:pPr lvl="0">
              <a:defRPr sz="1800" b="0" i="0" u="none" strike="noStrike" kern="0" cap="none" spc="0" baseline="0">
                <a:solidFill>
                  <a:srgbClr val="000000"/>
                </a:solidFill>
                <a:uFillTx/>
              </a:defRPr>
            </a:pPr>
            <a:r>
              <a:rPr lang="en-GB" sz="2800" dirty="0">
                <a:solidFill>
                  <a:srgbClr val="FF0000"/>
                </a:solidFill>
                <a:latin typeface="Book Antiqua" pitchFamily="18" charset="0"/>
              </a:rPr>
              <a:t>What is Assessment Procedure ?</a:t>
            </a:r>
          </a:p>
        </p:txBody>
      </p:sp>
      <p:pic>
        <p:nvPicPr>
          <p:cNvPr id="6" name="Picture 2">
            <a:extLst>
              <a:ext uri="{FF2B5EF4-FFF2-40B4-BE49-F238E27FC236}">
                <a16:creationId xmlns:a16="http://schemas.microsoft.com/office/drawing/2014/main" id="{8F00936A-4668-4CD9-8F6F-B602F9356538}"/>
              </a:ext>
            </a:extLst>
          </p:cNvPr>
          <p:cNvPicPr>
            <a:picLocks noChangeAspect="1"/>
          </p:cNvPicPr>
          <p:nvPr/>
        </p:nvPicPr>
        <p:blipFill>
          <a:blip r:embed="rId2"/>
          <a:srcRect/>
          <a:stretch>
            <a:fillRect/>
          </a:stretch>
        </p:blipFill>
        <p:spPr>
          <a:xfrm>
            <a:off x="210020" y="3505200"/>
            <a:ext cx="3090456" cy="2113138"/>
          </a:xfrm>
          <a:prstGeom prst="rect">
            <a:avLst/>
          </a:prstGeom>
          <a:noFill/>
          <a:ln cap="flat">
            <a:noFill/>
          </a:ln>
        </p:spPr>
      </p:pic>
      <p:sp>
        <p:nvSpPr>
          <p:cNvPr id="7" name="TextBox 3">
            <a:extLst>
              <a:ext uri="{FF2B5EF4-FFF2-40B4-BE49-F238E27FC236}">
                <a16:creationId xmlns:a16="http://schemas.microsoft.com/office/drawing/2014/main" id="{ED98E9F5-6C07-4A5A-B290-689A68C301D0}"/>
              </a:ext>
            </a:extLst>
          </p:cNvPr>
          <p:cNvSpPr txBox="1"/>
          <p:nvPr/>
        </p:nvSpPr>
        <p:spPr>
          <a:xfrm>
            <a:off x="384800" y="5355029"/>
            <a:ext cx="2632376" cy="367704"/>
          </a:xfrm>
          <a:prstGeom prst="rect">
            <a:avLst/>
          </a:prstGeom>
          <a:solidFill>
            <a:schemeClr val="bg2">
              <a:lumMod val="75000"/>
            </a:schemeClr>
          </a:solidFill>
          <a:ln cap="flat">
            <a:noFill/>
          </a:ln>
        </p:spPr>
        <p:txBody>
          <a:bodyPr vert="horz" wrap="none" lIns="89815" tIns="44914" rIns="89815" bIns="44914" anchor="t" anchorCtr="0" compatLnSpc="1">
            <a:spAutoFit/>
          </a:bodyPr>
          <a:lstStyle/>
          <a:p>
            <a:pPr>
              <a:defRPr sz="1800" b="0" i="0" u="none" strike="noStrike" kern="0" cap="none" spc="0" baseline="0">
                <a:solidFill>
                  <a:srgbClr val="000000"/>
                </a:solidFill>
                <a:uFillTx/>
              </a:defRPr>
            </a:pPr>
            <a:r>
              <a:rPr lang="en-GB" b="1" dirty="0">
                <a:solidFill>
                  <a:srgbClr val="000000"/>
                </a:solidFill>
                <a:latin typeface="Calibri"/>
              </a:rPr>
              <a:t>How Much did you earn ?</a:t>
            </a:r>
          </a:p>
        </p:txBody>
      </p:sp>
      <p:pic>
        <p:nvPicPr>
          <p:cNvPr id="8" name="Picture 4" descr="Drawing - 3d small people-pen. Fotosearch">
            <a:extLst>
              <a:ext uri="{FF2B5EF4-FFF2-40B4-BE49-F238E27FC236}">
                <a16:creationId xmlns:a16="http://schemas.microsoft.com/office/drawing/2014/main" id="{75B62B7E-7A4B-40CC-AF78-B8E51D3D118A}"/>
              </a:ext>
            </a:extLst>
          </p:cNvPr>
          <p:cNvPicPr>
            <a:picLocks noChangeAspect="1"/>
          </p:cNvPicPr>
          <p:nvPr/>
        </p:nvPicPr>
        <p:blipFill>
          <a:blip r:embed="rId3"/>
          <a:srcRect/>
          <a:stretch>
            <a:fillRect/>
          </a:stretch>
        </p:blipFill>
        <p:spPr>
          <a:xfrm>
            <a:off x="3581400" y="3429000"/>
            <a:ext cx="2743200" cy="2057400"/>
          </a:xfrm>
          <a:prstGeom prst="rect">
            <a:avLst/>
          </a:prstGeom>
          <a:noFill/>
          <a:ln cap="flat">
            <a:noFill/>
          </a:ln>
        </p:spPr>
      </p:pic>
      <p:sp>
        <p:nvSpPr>
          <p:cNvPr id="9" name="TextBox 7">
            <a:extLst>
              <a:ext uri="{FF2B5EF4-FFF2-40B4-BE49-F238E27FC236}">
                <a16:creationId xmlns:a16="http://schemas.microsoft.com/office/drawing/2014/main" id="{2F734DA7-17CA-48CF-8DE9-E6E19027C96B}"/>
              </a:ext>
            </a:extLst>
          </p:cNvPr>
          <p:cNvSpPr txBox="1"/>
          <p:nvPr/>
        </p:nvSpPr>
        <p:spPr>
          <a:xfrm>
            <a:off x="4038600" y="5347522"/>
            <a:ext cx="1828800" cy="369332"/>
          </a:xfrm>
          <a:prstGeom prst="rect">
            <a:avLst/>
          </a:prstGeom>
          <a:solidFill>
            <a:schemeClr val="bg2">
              <a:lumMod val="75000"/>
            </a:schemeClr>
          </a:solidFill>
          <a:ln cap="flat">
            <a:noFill/>
          </a:ln>
        </p:spPr>
        <p:txBody>
          <a:bodyPr vert="horz" wrap="square" lIns="89815" tIns="44914" rIns="89815" bIns="44914" anchor="t" anchorCtr="0" compatLnSpc="1">
            <a:spAutoFit/>
          </a:bodyPr>
          <a:lstStyle>
            <a:defPPr>
              <a:defRPr lang="en-US"/>
            </a:defPPr>
            <a:lvl1pPr marR="0" lvl="0" indent="0" fontAlgn="auto">
              <a:lnSpc>
                <a:spcPct val="100000"/>
              </a:lnSpc>
              <a:spcBef>
                <a:spcPts val="0"/>
              </a:spcBef>
              <a:spcAft>
                <a:spcPts val="0"/>
              </a:spcAft>
              <a:buNone/>
              <a:tabLst/>
              <a:defRPr b="1" i="0" u="none" strike="noStrike" cap="none" spc="0" baseline="0">
                <a:solidFill>
                  <a:srgbClr val="000000"/>
                </a:solidFill>
                <a:uFillTx/>
                <a:latin typeface="Calibri"/>
              </a:defRPr>
            </a:lvl1pPr>
          </a:lstStyle>
          <a:p>
            <a:r>
              <a:rPr lang="en-GB" dirty="0"/>
              <a:t>File your ROI</a:t>
            </a:r>
          </a:p>
        </p:txBody>
      </p:sp>
      <p:pic>
        <p:nvPicPr>
          <p:cNvPr id="10" name="Picture 6" descr="Stock Illustration - 3d small people-loupe. Fotosearch">
            <a:extLst>
              <a:ext uri="{FF2B5EF4-FFF2-40B4-BE49-F238E27FC236}">
                <a16:creationId xmlns:a16="http://schemas.microsoft.com/office/drawing/2014/main" id="{41097A39-B08E-48E2-90DF-6ACEFF88BE01}"/>
              </a:ext>
            </a:extLst>
          </p:cNvPr>
          <p:cNvPicPr>
            <a:picLocks noChangeAspect="1"/>
          </p:cNvPicPr>
          <p:nvPr/>
        </p:nvPicPr>
        <p:blipFill>
          <a:blip r:embed="rId4"/>
          <a:srcRect/>
          <a:stretch>
            <a:fillRect/>
          </a:stretch>
        </p:blipFill>
        <p:spPr>
          <a:xfrm>
            <a:off x="6506914" y="3241971"/>
            <a:ext cx="2424755" cy="2113139"/>
          </a:xfrm>
          <a:prstGeom prst="rect">
            <a:avLst/>
          </a:prstGeom>
          <a:noFill/>
          <a:ln cap="flat">
            <a:noFill/>
          </a:ln>
        </p:spPr>
      </p:pic>
      <p:sp>
        <p:nvSpPr>
          <p:cNvPr id="11" name="TextBox 8">
            <a:extLst>
              <a:ext uri="{FF2B5EF4-FFF2-40B4-BE49-F238E27FC236}">
                <a16:creationId xmlns:a16="http://schemas.microsoft.com/office/drawing/2014/main" id="{F453B8E9-D585-4646-B85E-F33C62E4B218}"/>
              </a:ext>
            </a:extLst>
          </p:cNvPr>
          <p:cNvSpPr txBox="1"/>
          <p:nvPr/>
        </p:nvSpPr>
        <p:spPr>
          <a:xfrm>
            <a:off x="6233146" y="5246208"/>
            <a:ext cx="2731902" cy="367704"/>
          </a:xfrm>
          <a:prstGeom prst="rect">
            <a:avLst/>
          </a:prstGeom>
          <a:solidFill>
            <a:schemeClr val="bg2">
              <a:lumMod val="75000"/>
            </a:schemeClr>
          </a:solidFill>
          <a:ln cap="flat">
            <a:noFill/>
          </a:ln>
        </p:spPr>
        <p:txBody>
          <a:bodyPr vert="horz" wrap="square" lIns="89815" tIns="44914" rIns="89815" bIns="44914" anchor="t" anchorCtr="0" compatLnSpc="1">
            <a:spAutoFit/>
          </a:bodyPr>
          <a:lstStyle>
            <a:defPPr>
              <a:defRPr lang="en-US"/>
            </a:defPPr>
            <a:lvl1pPr marR="0" lvl="0" indent="0" fontAlgn="auto">
              <a:lnSpc>
                <a:spcPct val="100000"/>
              </a:lnSpc>
              <a:spcBef>
                <a:spcPts val="0"/>
              </a:spcBef>
              <a:spcAft>
                <a:spcPts val="0"/>
              </a:spcAft>
              <a:buNone/>
              <a:tabLst/>
              <a:defRPr b="1" i="0" u="none" strike="noStrike" cap="none" spc="0" baseline="0">
                <a:solidFill>
                  <a:srgbClr val="000000"/>
                </a:solidFill>
                <a:uFillTx/>
                <a:latin typeface="Calibri"/>
              </a:defRPr>
            </a:lvl1pPr>
          </a:lstStyle>
          <a:p>
            <a:r>
              <a:rPr lang="en-GB" dirty="0"/>
              <a:t>Checking your  ITR by </a:t>
            </a:r>
            <a:r>
              <a:rPr lang="en-GB" dirty="0" err="1"/>
              <a:t>Dept</a:t>
            </a:r>
            <a:endParaRPr lang="en-GB" dirty="0"/>
          </a:p>
        </p:txBody>
      </p:sp>
      <p:sp>
        <p:nvSpPr>
          <p:cNvPr id="12" name="TextBox 11"/>
          <p:cNvSpPr txBox="1"/>
          <p:nvPr/>
        </p:nvSpPr>
        <p:spPr>
          <a:xfrm>
            <a:off x="381052" y="4876800"/>
            <a:ext cx="2595195" cy="369332"/>
          </a:xfrm>
          <a:prstGeom prst="rect">
            <a:avLst/>
          </a:prstGeom>
          <a:solidFill>
            <a:schemeClr val="bg1"/>
          </a:solidFill>
        </p:spPr>
        <p:txBody>
          <a:bodyPr wrap="square" lIns="89815" tIns="44914" rIns="89815" bIns="44914" rtlCol="0">
            <a:spAutoFit/>
          </a:bodyPr>
          <a:lstStyle/>
          <a:p>
            <a:endParaRPr lang="en-US" dirty="0"/>
          </a:p>
        </p:txBody>
      </p:sp>
      <p:sp>
        <p:nvSpPr>
          <p:cNvPr id="15" name="TextBox 14"/>
          <p:cNvSpPr txBox="1"/>
          <p:nvPr/>
        </p:nvSpPr>
        <p:spPr>
          <a:xfrm>
            <a:off x="3885698" y="4561769"/>
            <a:ext cx="2595195" cy="369332"/>
          </a:xfrm>
          <a:prstGeom prst="rect">
            <a:avLst/>
          </a:prstGeom>
          <a:solidFill>
            <a:schemeClr val="bg1"/>
          </a:solidFill>
        </p:spPr>
        <p:txBody>
          <a:bodyPr wrap="square" lIns="89815" tIns="44914" rIns="89815" bIns="44914" rtlCol="0">
            <a:spAutoFit/>
          </a:bodyPr>
          <a:lstStyle/>
          <a:p>
            <a:endParaRPr lang="en-US" dirty="0"/>
          </a:p>
        </p:txBody>
      </p:sp>
      <p:sp>
        <p:nvSpPr>
          <p:cNvPr id="16" name="TextBox 15"/>
          <p:cNvSpPr txBox="1"/>
          <p:nvPr/>
        </p:nvSpPr>
        <p:spPr>
          <a:xfrm>
            <a:off x="6096132" y="4692134"/>
            <a:ext cx="2595195" cy="369332"/>
          </a:xfrm>
          <a:prstGeom prst="rect">
            <a:avLst/>
          </a:prstGeom>
          <a:solidFill>
            <a:schemeClr val="bg1"/>
          </a:solidFill>
        </p:spPr>
        <p:txBody>
          <a:bodyPr wrap="square" lIns="89815" tIns="44914" rIns="89815" bIns="44914" rtlCol="0">
            <a:spAutoFit/>
          </a:bodyPr>
          <a:lstStyle/>
          <a:p>
            <a:endParaRPr lang="en-US" dirty="0"/>
          </a:p>
        </p:txBody>
      </p:sp>
      <p:sp>
        <p:nvSpPr>
          <p:cNvPr id="17" name="Right Arrow 16"/>
          <p:cNvSpPr/>
          <p:nvPr/>
        </p:nvSpPr>
        <p:spPr>
          <a:xfrm>
            <a:off x="2362200" y="4616224"/>
            <a:ext cx="1828800" cy="315031"/>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89815" tIns="44914" rIns="89815" bIns="44914" rtlCol="0" anchor="ctr"/>
          <a:lstStyle/>
          <a:p>
            <a:pPr algn="ctr"/>
            <a:endParaRPr lang="en-US"/>
          </a:p>
        </p:txBody>
      </p:sp>
      <p:sp>
        <p:nvSpPr>
          <p:cNvPr id="18" name="Right Arrow 17"/>
          <p:cNvSpPr/>
          <p:nvPr/>
        </p:nvSpPr>
        <p:spPr>
          <a:xfrm>
            <a:off x="4953000" y="4611108"/>
            <a:ext cx="1828800" cy="315031"/>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89815" tIns="44914" rIns="89815" bIns="44914" rtlCol="0" anchor="ctr"/>
          <a:lstStyle/>
          <a:p>
            <a:pPr algn="ctr"/>
            <a:endParaRPr lang="en-US"/>
          </a:p>
        </p:txBody>
      </p:sp>
    </p:spTree>
    <p:extLst>
      <p:ext uri="{BB962C8B-B14F-4D97-AF65-F5344CB8AC3E}">
        <p14:creationId xmlns:p14="http://schemas.microsoft.com/office/powerpoint/2010/main" val="5616351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ow To Write A Thank You Note In Five Easy Step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8700" y="1285875"/>
            <a:ext cx="5931694" cy="4306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6107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84769FE-1656-422F-86E1-8C1B16C27B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87922" tIns="43965" rIns="87922" bIns="43965" rtlCol="0" anchor="ctr"/>
          <a:lstStyle/>
          <a:p>
            <a:pPr algn="ctr" defTabSz="878975"/>
            <a:endParaRPr lang="en-US">
              <a:solidFill>
                <a:prstClr val="white"/>
              </a:solidFill>
            </a:endParaRPr>
          </a:p>
        </p:txBody>
      </p:sp>
      <p:sp>
        <p:nvSpPr>
          <p:cNvPr id="10" name="Freeform: Shape 9">
            <a:extLst>
              <a:ext uri="{FF2B5EF4-FFF2-40B4-BE49-F238E27FC236}">
                <a16:creationId xmlns:a16="http://schemas.microsoft.com/office/drawing/2014/main" id="{CB249F6D-244F-494A-98B9-5CC7413C4F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6820" y="682963"/>
            <a:ext cx="4119370" cy="5492493"/>
          </a:xfrm>
          <a:custGeom>
            <a:avLst/>
            <a:gdLst>
              <a:gd name="connsiteX0" fmla="*/ 2746247 w 5492493"/>
              <a:gd name="connsiteY0" fmla="*/ 0 h 5492493"/>
              <a:gd name="connsiteX1" fmla="*/ 5492493 w 5492493"/>
              <a:gd name="connsiteY1" fmla="*/ 2746247 h 5492493"/>
              <a:gd name="connsiteX2" fmla="*/ 2746247 w 5492493"/>
              <a:gd name="connsiteY2" fmla="*/ 5492493 h 5492493"/>
              <a:gd name="connsiteX3" fmla="*/ 0 w 5492493"/>
              <a:gd name="connsiteY3" fmla="*/ 2746247 h 5492493"/>
              <a:gd name="connsiteX4" fmla="*/ 2746247 w 5492493"/>
              <a:gd name="connsiteY4" fmla="*/ 0 h 5492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92493" h="5492493">
                <a:moveTo>
                  <a:pt x="2746247" y="0"/>
                </a:moveTo>
                <a:cubicBezTo>
                  <a:pt x="4262957" y="0"/>
                  <a:pt x="5492493" y="1229536"/>
                  <a:pt x="5492493" y="2746247"/>
                </a:cubicBezTo>
                <a:cubicBezTo>
                  <a:pt x="5492493" y="4262957"/>
                  <a:pt x="4262957" y="5492493"/>
                  <a:pt x="2746247" y="5492493"/>
                </a:cubicBezTo>
                <a:cubicBezTo>
                  <a:pt x="1229536" y="5492493"/>
                  <a:pt x="0" y="4262957"/>
                  <a:pt x="0" y="2746247"/>
                </a:cubicBezTo>
                <a:cubicBezTo>
                  <a:pt x="0" y="1229536"/>
                  <a:pt x="1229536" y="0"/>
                  <a:pt x="2746247" y="0"/>
                </a:cubicBezTo>
                <a:close/>
              </a:path>
            </a:pathLst>
          </a:cu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87922" tIns="43965" rIns="87922" bIns="43965" rtlCol="0" anchor="ctr">
            <a:noAutofit/>
          </a:bodyPr>
          <a:lstStyle/>
          <a:p>
            <a:pPr algn="ctr" defTabSz="878975"/>
            <a:endParaRPr lang="en-US">
              <a:solidFill>
                <a:prstClr val="white"/>
              </a:solidFill>
            </a:endParaRPr>
          </a:p>
        </p:txBody>
      </p:sp>
      <p:sp>
        <p:nvSpPr>
          <p:cNvPr id="12" name="Oval 11">
            <a:extLst>
              <a:ext uri="{FF2B5EF4-FFF2-40B4-BE49-F238E27FC236}">
                <a16:creationId xmlns:a16="http://schemas.microsoft.com/office/drawing/2014/main" id="{506C536E-6ECA-4211-AF8C-A2671C484D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25697" y="5435947"/>
            <a:ext cx="326571" cy="435428"/>
          </a:xfrm>
          <a:prstGeom prst="ellipse">
            <a:avLst/>
          </a:prstGeom>
          <a:solidFill>
            <a:schemeClr val="tx1">
              <a:lumMod val="65000"/>
              <a:lumOff val="3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7922" tIns="43965" rIns="87922" bIns="43965" rtlCol="0" anchor="ctr"/>
          <a:lstStyle/>
          <a:p>
            <a:pPr algn="ctr" defTabSz="878975"/>
            <a:endParaRPr lang="en-US">
              <a:solidFill>
                <a:prstClr val="white"/>
              </a:solidFill>
            </a:endParaRPr>
          </a:p>
        </p:txBody>
      </p:sp>
      <p:sp>
        <p:nvSpPr>
          <p:cNvPr id="14" name="Freeform: Shape 13">
            <a:extLst>
              <a:ext uri="{FF2B5EF4-FFF2-40B4-BE49-F238E27FC236}">
                <a16:creationId xmlns:a16="http://schemas.microsoft.com/office/drawing/2014/main" id="{AEAA70EA-2201-4F5D-AF08-58CFF851CC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759040" y="3567390"/>
            <a:ext cx="1733855" cy="2303982"/>
          </a:xfrm>
          <a:custGeom>
            <a:avLst/>
            <a:gdLst>
              <a:gd name="connsiteX0" fmla="*/ 0 w 3108399"/>
              <a:gd name="connsiteY0" fmla="*/ 0 h 3097879"/>
              <a:gd name="connsiteX1" fmla="*/ 159985 w 3108399"/>
              <a:gd name="connsiteY1" fmla="*/ 4045 h 3097879"/>
              <a:gd name="connsiteX2" fmla="*/ 3092907 w 3108399"/>
              <a:gd name="connsiteY2" fmla="*/ 2791087 h 3097879"/>
              <a:gd name="connsiteX3" fmla="*/ 3108399 w 3108399"/>
              <a:gd name="connsiteY3" fmla="*/ 3097879 h 3097879"/>
              <a:gd name="connsiteX4" fmla="*/ 2470733 w 3108399"/>
              <a:gd name="connsiteY4" fmla="*/ 3097879 h 3097879"/>
              <a:gd name="connsiteX5" fmla="*/ 2458534 w 3108399"/>
              <a:gd name="connsiteY5" fmla="*/ 2856285 h 3097879"/>
              <a:gd name="connsiteX6" fmla="*/ 252674 w 3108399"/>
              <a:gd name="connsiteY6" fmla="*/ 650424 h 3097879"/>
              <a:gd name="connsiteX7" fmla="*/ 0 w 3108399"/>
              <a:gd name="connsiteY7" fmla="*/ 637665 h 3097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08399" h="3097879">
                <a:moveTo>
                  <a:pt x="0" y="0"/>
                </a:moveTo>
                <a:lnTo>
                  <a:pt x="159985" y="4045"/>
                </a:lnTo>
                <a:cubicBezTo>
                  <a:pt x="1696687" y="81941"/>
                  <a:pt x="2939004" y="1275632"/>
                  <a:pt x="3092907" y="2791087"/>
                </a:cubicBezTo>
                <a:lnTo>
                  <a:pt x="3108399" y="3097879"/>
                </a:lnTo>
                <a:lnTo>
                  <a:pt x="2470733" y="3097879"/>
                </a:lnTo>
                <a:lnTo>
                  <a:pt x="2458534" y="2856285"/>
                </a:lnTo>
                <a:cubicBezTo>
                  <a:pt x="2340416" y="1693197"/>
                  <a:pt x="1415762" y="768542"/>
                  <a:pt x="252674" y="650424"/>
                </a:cubicBezTo>
                <a:lnTo>
                  <a:pt x="0" y="637665"/>
                </a:lnTo>
                <a:close/>
              </a:path>
            </a:pathLst>
          </a:custGeom>
          <a:solidFill>
            <a:schemeClr val="accent6">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87922" tIns="43965" rIns="87922" bIns="43965" rtlCol="0" anchor="ctr">
            <a:noAutofit/>
          </a:bodyPr>
          <a:lstStyle/>
          <a:p>
            <a:pPr algn="ctr" defTabSz="878975"/>
            <a:endParaRPr lang="en-US">
              <a:solidFill>
                <a:prstClr val="white"/>
              </a:solidFill>
            </a:endParaRPr>
          </a:p>
        </p:txBody>
      </p:sp>
      <p:sp>
        <p:nvSpPr>
          <p:cNvPr id="2" name="Title 1">
            <a:extLst>
              <a:ext uri="{FF2B5EF4-FFF2-40B4-BE49-F238E27FC236}">
                <a16:creationId xmlns:a16="http://schemas.microsoft.com/office/drawing/2014/main" id="{8D8981AC-B40F-4E4A-88D8-B87399C67D86}"/>
              </a:ext>
            </a:extLst>
          </p:cNvPr>
          <p:cNvSpPr>
            <a:spLocks noGrp="1"/>
          </p:cNvSpPr>
          <p:nvPr>
            <p:ph type="title"/>
          </p:nvPr>
        </p:nvSpPr>
        <p:spPr>
          <a:xfrm>
            <a:off x="4800601" y="1431046"/>
            <a:ext cx="3691950" cy="3995916"/>
          </a:xfrm>
        </p:spPr>
        <p:txBody>
          <a:bodyPr anchor="ctr">
            <a:normAutofit/>
          </a:bodyPr>
          <a:lstStyle/>
          <a:p>
            <a:pPr algn="ctr"/>
            <a:r>
              <a:rPr lang="en-GB" dirty="0">
                <a:solidFill>
                  <a:schemeClr val="tx1">
                    <a:lumMod val="95000"/>
                    <a:lumOff val="5000"/>
                  </a:schemeClr>
                </a:solidFill>
              </a:rPr>
              <a:t>TYPES OF ASSESMENTS</a:t>
            </a:r>
          </a:p>
        </p:txBody>
      </p:sp>
      <p:sp>
        <p:nvSpPr>
          <p:cNvPr id="3" name="Content Placeholder 2">
            <a:extLst>
              <a:ext uri="{FF2B5EF4-FFF2-40B4-BE49-F238E27FC236}">
                <a16:creationId xmlns:a16="http://schemas.microsoft.com/office/drawing/2014/main" id="{73D48378-CEE9-4F37-9B40-2A881CBAF521}"/>
              </a:ext>
            </a:extLst>
          </p:cNvPr>
          <p:cNvSpPr>
            <a:spLocks noGrp="1"/>
          </p:cNvSpPr>
          <p:nvPr>
            <p:ph idx="1"/>
          </p:nvPr>
        </p:nvSpPr>
        <p:spPr>
          <a:xfrm>
            <a:off x="208722" y="252324"/>
            <a:ext cx="4934778" cy="6174758"/>
          </a:xfrm>
        </p:spPr>
        <p:txBody>
          <a:bodyPr vert="horz" lIns="87922" tIns="43965" rIns="87922" bIns="43965" rtlCol="0" anchor="ctr">
            <a:noAutofit/>
          </a:bodyPr>
          <a:lstStyle/>
          <a:p>
            <a:r>
              <a:rPr lang="en-GB" b="1" u="sng" dirty="0">
                <a:solidFill>
                  <a:schemeClr val="tx1">
                    <a:lumMod val="85000"/>
                    <a:lumOff val="15000"/>
                  </a:schemeClr>
                </a:solidFill>
                <a:ea typeface="+mn-lt"/>
                <a:cs typeface="+mn-lt"/>
                <a:hlinkClick r:id="rId2">
                  <a:extLst>
                    <a:ext uri="{A12FA001-AC4F-418D-AE19-62706E023703}">
                      <ahyp:hlinkClr xmlns:ahyp="http://schemas.microsoft.com/office/drawing/2018/hyperlinkcolor" val="tx"/>
                    </a:ext>
                  </a:extLst>
                </a:hlinkClick>
              </a:rPr>
              <a:t>Self Assessment</a:t>
            </a:r>
            <a:endParaRPr lang="en-GB" b="1" dirty="0">
              <a:solidFill>
                <a:schemeClr val="tx1">
                  <a:lumMod val="85000"/>
                  <a:lumOff val="15000"/>
                </a:schemeClr>
              </a:solidFill>
            </a:endParaRPr>
          </a:p>
          <a:p>
            <a:pPr marL="0" indent="0">
              <a:buNone/>
            </a:pPr>
            <a:endParaRPr lang="en-GB" b="1" u="sng" dirty="0">
              <a:solidFill>
                <a:schemeClr val="tx1">
                  <a:lumMod val="85000"/>
                  <a:lumOff val="15000"/>
                </a:schemeClr>
              </a:solidFill>
              <a:ea typeface="+mn-lt"/>
              <a:cs typeface="+mn-lt"/>
            </a:endParaRPr>
          </a:p>
          <a:p>
            <a:r>
              <a:rPr lang="en-GB" b="1" dirty="0">
                <a:solidFill>
                  <a:schemeClr val="tx1">
                    <a:lumMod val="85000"/>
                    <a:lumOff val="15000"/>
                  </a:schemeClr>
                </a:solidFill>
                <a:ea typeface="+mn-lt"/>
                <a:cs typeface="+mn-lt"/>
                <a:hlinkClick r:id="rId3">
                  <a:extLst>
                    <a:ext uri="{A12FA001-AC4F-418D-AE19-62706E023703}">
                      <ahyp:hlinkClr xmlns:ahyp="http://schemas.microsoft.com/office/drawing/2018/hyperlinkcolor" val="tx"/>
                    </a:ext>
                  </a:extLst>
                </a:hlinkClick>
              </a:rPr>
              <a:t>Summary </a:t>
            </a:r>
            <a:r>
              <a:rPr lang="en-GB" b="1" u="sng" dirty="0">
                <a:solidFill>
                  <a:srgbClr val="0070C0"/>
                </a:solidFill>
                <a:ea typeface="+mn-lt"/>
                <a:cs typeface="+mn-lt"/>
                <a:hlinkClick r:id="rId3">
                  <a:extLst>
                    <a:ext uri="{A12FA001-AC4F-418D-AE19-62706E023703}">
                      <ahyp:hlinkClr xmlns:ahyp="http://schemas.microsoft.com/office/drawing/2018/hyperlinkcolor" val="tx"/>
                    </a:ext>
                  </a:extLst>
                </a:hlinkClick>
              </a:rPr>
              <a:t>Assessment</a:t>
            </a:r>
            <a:r>
              <a:rPr lang="en-GB" b="1" u="sng" dirty="0">
                <a:solidFill>
                  <a:srgbClr val="0070C0"/>
                </a:solidFill>
                <a:ea typeface="+mn-lt"/>
                <a:cs typeface="+mn-lt"/>
              </a:rPr>
              <a:t>(sec 143(1))</a:t>
            </a:r>
            <a:endParaRPr lang="en-GB" b="1" u="sng" dirty="0">
              <a:solidFill>
                <a:srgbClr val="0070C0"/>
              </a:solidFill>
            </a:endParaRPr>
          </a:p>
          <a:p>
            <a:pPr marL="0" indent="0">
              <a:buNone/>
            </a:pPr>
            <a:endParaRPr lang="en-GB" b="1" dirty="0">
              <a:solidFill>
                <a:schemeClr val="tx1">
                  <a:lumMod val="85000"/>
                  <a:lumOff val="15000"/>
                </a:schemeClr>
              </a:solidFill>
              <a:ea typeface="+mn-lt"/>
              <a:cs typeface="+mn-lt"/>
            </a:endParaRPr>
          </a:p>
          <a:p>
            <a:r>
              <a:rPr lang="en-GB" b="1" u="sng" dirty="0">
                <a:solidFill>
                  <a:srgbClr val="0070C0"/>
                </a:solidFill>
                <a:ea typeface="+mn-lt"/>
                <a:cs typeface="+mn-lt"/>
              </a:rPr>
              <a:t>Scrutiny assessment.(Sec -143(3))</a:t>
            </a:r>
          </a:p>
          <a:p>
            <a:endParaRPr lang="en-GB" b="1" dirty="0">
              <a:solidFill>
                <a:schemeClr val="tx1">
                  <a:lumMod val="85000"/>
                  <a:lumOff val="15000"/>
                </a:schemeClr>
              </a:solidFill>
              <a:ea typeface="+mn-lt"/>
              <a:cs typeface="+mn-lt"/>
            </a:endParaRPr>
          </a:p>
          <a:p>
            <a:r>
              <a:rPr lang="en-GB" b="1" dirty="0">
                <a:solidFill>
                  <a:schemeClr val="tx1">
                    <a:lumMod val="85000"/>
                    <a:lumOff val="15000"/>
                  </a:schemeClr>
                </a:solidFill>
                <a:ea typeface="+mn-lt"/>
                <a:cs typeface="+mn-lt"/>
                <a:hlinkClick r:id="rId4">
                  <a:extLst>
                    <a:ext uri="{A12FA001-AC4F-418D-AE19-62706E023703}">
                      <ahyp:hlinkClr xmlns:ahyp="http://schemas.microsoft.com/office/drawing/2018/hyperlinkcolor" val="tx"/>
                    </a:ext>
                  </a:extLst>
                </a:hlinkClick>
              </a:rPr>
              <a:t>Best Judgement </a:t>
            </a:r>
            <a:r>
              <a:rPr lang="en-GB" b="1" u="sng" dirty="0">
                <a:solidFill>
                  <a:srgbClr val="0070C0"/>
                </a:solidFill>
                <a:ea typeface="+mn-lt"/>
                <a:cs typeface="+mn-lt"/>
                <a:hlinkClick r:id="rId4">
                  <a:extLst>
                    <a:ext uri="{A12FA001-AC4F-418D-AE19-62706E023703}">
                      <ahyp:hlinkClr xmlns:ahyp="http://schemas.microsoft.com/office/drawing/2018/hyperlinkcolor" val="tx"/>
                    </a:ext>
                  </a:extLst>
                </a:hlinkClick>
              </a:rPr>
              <a:t>Assessment</a:t>
            </a:r>
            <a:r>
              <a:rPr lang="en-GB" b="1" u="sng" dirty="0">
                <a:solidFill>
                  <a:srgbClr val="0070C0"/>
                </a:solidFill>
                <a:ea typeface="+mn-lt"/>
                <a:cs typeface="+mn-lt"/>
              </a:rPr>
              <a:t>(Sec-144)</a:t>
            </a:r>
            <a:endParaRPr lang="en-GB" b="1" u="sng" dirty="0">
              <a:solidFill>
                <a:srgbClr val="0070C0"/>
              </a:solidFill>
            </a:endParaRPr>
          </a:p>
          <a:p>
            <a:endParaRPr lang="en-GB" b="1" dirty="0">
              <a:solidFill>
                <a:schemeClr val="tx1">
                  <a:lumMod val="85000"/>
                  <a:lumOff val="15000"/>
                </a:schemeClr>
              </a:solidFill>
              <a:ea typeface="+mn-lt"/>
              <a:cs typeface="+mn-lt"/>
            </a:endParaRPr>
          </a:p>
          <a:p>
            <a:r>
              <a:rPr lang="en-GB" b="1" dirty="0">
                <a:solidFill>
                  <a:schemeClr val="tx1">
                    <a:lumMod val="85000"/>
                    <a:lumOff val="15000"/>
                  </a:schemeClr>
                </a:solidFill>
                <a:ea typeface="+mn-lt"/>
                <a:cs typeface="+mn-lt"/>
                <a:hlinkClick r:id="rId5">
                  <a:extLst>
                    <a:ext uri="{A12FA001-AC4F-418D-AE19-62706E023703}">
                      <ahyp:hlinkClr xmlns:ahyp="http://schemas.microsoft.com/office/drawing/2018/hyperlinkcolor" val="tx"/>
                    </a:ext>
                  </a:extLst>
                </a:hlinkClick>
              </a:rPr>
              <a:t>Income Escaping </a:t>
            </a:r>
            <a:r>
              <a:rPr lang="en-GB" b="1" u="sng" dirty="0">
                <a:solidFill>
                  <a:srgbClr val="0070C0"/>
                </a:solidFill>
                <a:ea typeface="+mn-lt"/>
                <a:cs typeface="+mn-lt"/>
                <a:hlinkClick r:id="rId5">
                  <a:extLst>
                    <a:ext uri="{A12FA001-AC4F-418D-AE19-62706E023703}">
                      <ahyp:hlinkClr xmlns:ahyp="http://schemas.microsoft.com/office/drawing/2018/hyperlinkcolor" val="tx"/>
                    </a:ext>
                  </a:extLst>
                </a:hlinkClick>
              </a:rPr>
              <a:t>Assessment</a:t>
            </a:r>
            <a:r>
              <a:rPr lang="en-GB" b="1" u="sng" dirty="0">
                <a:solidFill>
                  <a:srgbClr val="0070C0"/>
                </a:solidFill>
                <a:ea typeface="+mn-lt"/>
                <a:cs typeface="+mn-lt"/>
              </a:rPr>
              <a:t>(Sec 147)</a:t>
            </a:r>
            <a:endParaRPr lang="en-GB" b="1" u="sng" dirty="0">
              <a:solidFill>
                <a:srgbClr val="0070C0"/>
              </a:solidFill>
            </a:endParaRPr>
          </a:p>
          <a:p>
            <a:endParaRPr lang="en-GB" sz="1800" dirty="0">
              <a:solidFill>
                <a:schemeClr val="tx1">
                  <a:lumMod val="85000"/>
                  <a:lumOff val="15000"/>
                </a:schemeClr>
              </a:solidFill>
            </a:endParaRPr>
          </a:p>
        </p:txBody>
      </p:sp>
    </p:spTree>
    <p:extLst>
      <p:ext uri="{BB962C8B-B14F-4D97-AF65-F5344CB8AC3E}">
        <p14:creationId xmlns:p14="http://schemas.microsoft.com/office/powerpoint/2010/main" val="1386833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5647561" y="446"/>
            <a:ext cx="4005263" cy="6850063"/>
          </a:xfrm>
          <a:prstGeom prst="rect">
            <a:avLst/>
          </a:prstGeom>
          <a:noFill/>
          <a:ln>
            <a:noFill/>
          </a:ln>
          <a:effectLst/>
          <a:scene3d>
            <a:camera prst="orthographicFront"/>
            <a:lightRig rig="threePt" dir="t"/>
          </a:scene3d>
          <a:sp3d>
            <a:bevelT w="152400" h="50800" prst="softRound"/>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16"/>
          <p:cNvSpPr/>
          <p:nvPr/>
        </p:nvSpPr>
        <p:spPr>
          <a:xfrm>
            <a:off x="5647179" y="2809726"/>
            <a:ext cx="3789820" cy="1077218"/>
          </a:xfrm>
          <a:prstGeom prst="rect">
            <a:avLst/>
          </a:prstGeom>
          <a:noFill/>
        </p:spPr>
        <p:txBody>
          <a:bodyPr wrap="square" lIns="87922" tIns="43965" rIns="87922" bIns="43965" rtlCol="0">
            <a:spAutoFit/>
          </a:bodyPr>
          <a:lstStyle/>
          <a:p>
            <a:pPr algn="ctr" defTabSz="878975"/>
            <a:r>
              <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askerville Old Face" pitchFamily="18" charset="0"/>
              </a:rPr>
              <a:t>Scrutiny assessment</a:t>
            </a:r>
          </a:p>
          <a:p>
            <a:pPr algn="ctr" defTabSz="878975"/>
            <a:r>
              <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askerville Old Face" pitchFamily="18" charset="0"/>
              </a:rPr>
              <a:t>U/s 143(3)</a:t>
            </a:r>
          </a:p>
        </p:txBody>
      </p:sp>
      <p:sp>
        <p:nvSpPr>
          <p:cNvPr id="19" name="Rectangle 18"/>
          <p:cNvSpPr/>
          <p:nvPr/>
        </p:nvSpPr>
        <p:spPr>
          <a:xfrm>
            <a:off x="762056" y="3810000"/>
            <a:ext cx="4885169" cy="400110"/>
          </a:xfrm>
          <a:prstGeom prst="rect">
            <a:avLst/>
          </a:prstGeom>
        </p:spPr>
        <p:txBody>
          <a:bodyPr wrap="square" lIns="87922" tIns="43965" rIns="87922" bIns="43965">
            <a:spAutoFit/>
          </a:bodyPr>
          <a:lstStyle/>
          <a:p>
            <a:pPr algn="ctr" defTabSz="878975"/>
            <a:r>
              <a:rPr lang="en-US" sz="2000" dirty="0">
                <a:solidFill>
                  <a:prstClr val="black"/>
                </a:solidFill>
              </a:rPr>
              <a:t> </a:t>
            </a:r>
          </a:p>
        </p:txBody>
      </p:sp>
      <p:graphicFrame>
        <p:nvGraphicFramePr>
          <p:cNvPr id="23" name="Diagram 22"/>
          <p:cNvGraphicFramePr/>
          <p:nvPr>
            <p:extLst>
              <p:ext uri="{D42A27DB-BD31-4B8C-83A1-F6EECF244321}">
                <p14:modId xmlns:p14="http://schemas.microsoft.com/office/powerpoint/2010/main" val="1198865854"/>
              </p:ext>
            </p:extLst>
          </p:nvPr>
        </p:nvGraphicFramePr>
        <p:xfrm>
          <a:off x="156590" y="152423"/>
          <a:ext cx="5490585" cy="66976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32345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350" fill="hold"/>
                                        <p:tgtEl>
                                          <p:spTgt spid="14"/>
                                        </p:tgtEl>
                                        <p:attrNameLst>
                                          <p:attrName>ppt_x</p:attrName>
                                        </p:attrNameLst>
                                      </p:cBhvr>
                                      <p:tavLst>
                                        <p:tav tm="0">
                                          <p:val>
                                            <p:strVal val="1+#ppt_w/2"/>
                                          </p:val>
                                        </p:tav>
                                        <p:tav tm="100000">
                                          <p:val>
                                            <p:strVal val="#ppt_x"/>
                                          </p:val>
                                        </p:tav>
                                      </p:tavLst>
                                    </p:anim>
                                    <p:anim calcmode="lin" valueType="num">
                                      <p:cBhvr additive="base">
                                        <p:cTn id="8" dur="35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5139066" y="462"/>
            <a:ext cx="4005263" cy="6850063"/>
          </a:xfrm>
          <a:prstGeom prst="rect">
            <a:avLst/>
          </a:prstGeom>
          <a:noFill/>
          <a:ln>
            <a:noFill/>
          </a:ln>
          <a:effectLst/>
          <a:scene3d>
            <a:camera prst="orthographicFront"/>
            <a:lightRig rig="threePt" dir="t"/>
          </a:scene3d>
          <a:sp3d>
            <a:bevelT w="152400" h="50800" prst="softRound"/>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5410200" y="1901845"/>
            <a:ext cx="3581574" cy="2308324"/>
          </a:xfrm>
          <a:prstGeom prst="rect">
            <a:avLst/>
          </a:prstGeom>
          <a:noFill/>
        </p:spPr>
        <p:txBody>
          <a:bodyPr wrap="square" lIns="89815" tIns="44914" rIns="89815" bIns="44914" rtlCol="0">
            <a:spAutoFit/>
          </a:bodyPr>
          <a:lstStyle/>
          <a:p>
            <a:r>
              <a:rPr lang="en-US" sz="4800" b="1" dirty="0">
                <a:solidFill>
                  <a:schemeClr val="bg1"/>
                </a:solidFill>
                <a:latin typeface="Garamond" pitchFamily="18" charset="0"/>
              </a:rPr>
              <a:t>Applicability of Scrutiny Assessment</a:t>
            </a:r>
          </a:p>
        </p:txBody>
      </p:sp>
      <p:graphicFrame>
        <p:nvGraphicFramePr>
          <p:cNvPr id="8" name="Diagram 7"/>
          <p:cNvGraphicFramePr/>
          <p:nvPr>
            <p:extLst>
              <p:ext uri="{D42A27DB-BD31-4B8C-83A1-F6EECF244321}">
                <p14:modId xmlns:p14="http://schemas.microsoft.com/office/powerpoint/2010/main" val="2310907832"/>
              </p:ext>
            </p:extLst>
          </p:nvPr>
        </p:nvGraphicFramePr>
        <p:xfrm>
          <a:off x="10888" y="308"/>
          <a:ext cx="5856514" cy="67052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08631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350" fill="hold"/>
                                        <p:tgtEl>
                                          <p:spTgt spid="5"/>
                                        </p:tgtEl>
                                        <p:attrNameLst>
                                          <p:attrName>ppt_x</p:attrName>
                                        </p:attrNameLst>
                                      </p:cBhvr>
                                      <p:tavLst>
                                        <p:tav tm="0">
                                          <p:val>
                                            <p:strVal val="1+#ppt_w/2"/>
                                          </p:val>
                                        </p:tav>
                                        <p:tav tm="100000">
                                          <p:val>
                                            <p:strVal val="#ppt_x"/>
                                          </p:val>
                                        </p:tav>
                                      </p:tavLst>
                                    </p:anim>
                                    <p:anim calcmode="lin" valueType="num">
                                      <p:cBhvr additive="base">
                                        <p:cTn id="8" dur="35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524092" y="217618"/>
            <a:ext cx="6138079" cy="644703"/>
          </a:xfrm>
          <a:prstGeom prst="rect">
            <a:avLst/>
          </a:prstGeom>
        </p:spPr>
        <p:txBody>
          <a:bodyPr wrap="none" lIns="89815" tIns="44914" rIns="89815" bIns="44914">
            <a:spAutoFit/>
          </a:bodyPr>
          <a:lstStyle/>
          <a:p>
            <a:r>
              <a:rPr lang="en-IN" sz="3600" dirty="0"/>
              <a:t>Purpose of Scrutiny Assessment</a:t>
            </a:r>
          </a:p>
        </p:txBody>
      </p:sp>
      <p:graphicFrame>
        <p:nvGraphicFramePr>
          <p:cNvPr id="10" name="Diagram 9"/>
          <p:cNvGraphicFramePr/>
          <p:nvPr>
            <p:extLst>
              <p:ext uri="{D42A27DB-BD31-4B8C-83A1-F6EECF244321}">
                <p14:modId xmlns:p14="http://schemas.microsoft.com/office/powerpoint/2010/main" val="4293212185"/>
              </p:ext>
            </p:extLst>
          </p:nvPr>
        </p:nvGraphicFramePr>
        <p:xfrm>
          <a:off x="457200" y="762000"/>
          <a:ext cx="8382000" cy="5791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483118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1219203"/>
            <a:ext cx="7620000" cy="461665"/>
          </a:xfrm>
          <a:prstGeom prst="rect">
            <a:avLst/>
          </a:prstGeom>
        </p:spPr>
        <p:style>
          <a:lnRef idx="1">
            <a:schemeClr val="accent5"/>
          </a:lnRef>
          <a:fillRef idx="3">
            <a:schemeClr val="accent5"/>
          </a:fillRef>
          <a:effectRef idx="2">
            <a:schemeClr val="accent5"/>
          </a:effectRef>
          <a:fontRef idx="minor">
            <a:schemeClr val="lt1"/>
          </a:fontRef>
        </p:style>
        <p:txBody>
          <a:bodyPr wrap="square" lIns="89815" tIns="44914" rIns="89815" bIns="44914">
            <a:spAutoFit/>
          </a:bodyPr>
          <a:lstStyle/>
          <a:p>
            <a:pPr algn="just"/>
            <a:r>
              <a:rPr lang="en-US" sz="2400" b="1" dirty="0">
                <a:latin typeface="Bookman Old Style" pitchFamily="18" charset="0"/>
              </a:rPr>
              <a:t>Computer Aided Scrutiny Selection (CASS):</a:t>
            </a:r>
            <a:r>
              <a:rPr lang="en-US" sz="2400" dirty="0">
                <a:latin typeface="Bookman Old Style" pitchFamily="18" charset="0"/>
              </a:rPr>
              <a:t>.</a:t>
            </a:r>
          </a:p>
        </p:txBody>
      </p:sp>
      <p:sp>
        <p:nvSpPr>
          <p:cNvPr id="5" name="Rectangle 4"/>
          <p:cNvSpPr/>
          <p:nvPr/>
        </p:nvSpPr>
        <p:spPr>
          <a:xfrm>
            <a:off x="1219200" y="1981200"/>
            <a:ext cx="7772400" cy="3046988"/>
          </a:xfrm>
          <a:prstGeom prst="rect">
            <a:avLst/>
          </a:prstGeom>
        </p:spPr>
        <p:style>
          <a:lnRef idx="1">
            <a:schemeClr val="accent6"/>
          </a:lnRef>
          <a:fillRef idx="2">
            <a:schemeClr val="accent6"/>
          </a:fillRef>
          <a:effectRef idx="1">
            <a:schemeClr val="accent6"/>
          </a:effectRef>
          <a:fontRef idx="minor">
            <a:schemeClr val="dk1"/>
          </a:fontRef>
        </p:style>
        <p:txBody>
          <a:bodyPr wrap="square" lIns="89815" tIns="44914" rIns="89815" bIns="44914">
            <a:spAutoFit/>
          </a:bodyPr>
          <a:lstStyle/>
          <a:p>
            <a:pPr algn="just"/>
            <a:r>
              <a:rPr lang="en-US" sz="2400" dirty="0">
                <a:latin typeface="Bookman Old Style" pitchFamily="18" charset="0"/>
              </a:rPr>
              <a:t>Cases are also being selected under CASS on the basis of broad based selection filters. List of such cases shall be separately intimated in due course by the DGIT(</a:t>
            </a:r>
            <a:r>
              <a:rPr lang="en-US" sz="2400" dirty="0" err="1">
                <a:latin typeface="Bookman Old Style" pitchFamily="18" charset="0"/>
              </a:rPr>
              <a:t>Systerns</a:t>
            </a:r>
            <a:r>
              <a:rPr lang="en-US" sz="2400" dirty="0">
                <a:latin typeface="Bookman Old Style" pitchFamily="18" charset="0"/>
              </a:rPr>
              <a:t>) to the jurisdictional authorities concerned. The cases for this purpose are mostly selected through the process of computer assisted scrutiny selection (CASS) and there is no element of subjectivity in this process</a:t>
            </a:r>
            <a:endParaRPr lang="en-IN" sz="2400" dirty="0"/>
          </a:p>
        </p:txBody>
      </p:sp>
    </p:spTree>
    <p:extLst>
      <p:ext uri="{BB962C8B-B14F-4D97-AF65-F5344CB8AC3E}">
        <p14:creationId xmlns:p14="http://schemas.microsoft.com/office/powerpoint/2010/main" val="36707361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A423D-2523-4513-835E-3B9953616817}"/>
              </a:ext>
            </a:extLst>
          </p:cNvPr>
          <p:cNvSpPr txBox="1">
            <a:spLocks noGrp="1"/>
          </p:cNvSpPr>
          <p:nvPr>
            <p:ph type="title"/>
          </p:nvPr>
        </p:nvSpPr>
        <p:spPr>
          <a:xfrm>
            <a:off x="4310665" y="281818"/>
            <a:ext cx="4711268" cy="1325559"/>
          </a:xfrm>
        </p:spPr>
        <p:txBody>
          <a:bodyPr/>
          <a:lstStyle/>
          <a:p>
            <a:pPr lvl="0"/>
            <a:r>
              <a:rPr lang="en-GB"/>
              <a:t>Limited Scrutiny U/s 143(3) </a:t>
            </a:r>
          </a:p>
        </p:txBody>
      </p:sp>
      <p:sp>
        <p:nvSpPr>
          <p:cNvPr id="3" name="Arrow: Right 4">
            <a:extLst>
              <a:ext uri="{FF2B5EF4-FFF2-40B4-BE49-F238E27FC236}">
                <a16:creationId xmlns:a16="http://schemas.microsoft.com/office/drawing/2014/main" id="{A57798F4-3A28-4456-A980-572F1CCB22A5}"/>
              </a:ext>
            </a:extLst>
          </p:cNvPr>
          <p:cNvSpPr/>
          <p:nvPr/>
        </p:nvSpPr>
        <p:spPr>
          <a:xfrm>
            <a:off x="567596" y="2611828"/>
            <a:ext cx="733806" cy="484632"/>
          </a:xfrm>
          <a:custGeom>
            <a:avLst>
              <a:gd name="f0" fmla="val 16250"/>
              <a:gd name="f1" fmla="val 5400"/>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 f8 0 f7"/>
              <a:gd name="f15" fmla="pin 0 f0 21600"/>
              <a:gd name="f16" fmla="pin 0 f1 10800"/>
              <a:gd name="f17" fmla="*/ f10 f2 1"/>
              <a:gd name="f18" fmla="*/ f11 f2 1"/>
              <a:gd name="f19" fmla="val f15"/>
              <a:gd name="f20" fmla="val f16"/>
              <a:gd name="f21" fmla="*/ f14 1 21600"/>
              <a:gd name="f22" fmla="*/ f15 f12 1"/>
              <a:gd name="f23" fmla="*/ f16 f13 1"/>
              <a:gd name="f24" fmla="*/ f17 1 f4"/>
              <a:gd name="f25" fmla="*/ f18 1 f4"/>
              <a:gd name="f26" fmla="+- 21600 0 f20"/>
              <a:gd name="f27" fmla="+- 21600 0 f19"/>
              <a:gd name="f28" fmla="*/ 0 f21 1"/>
              <a:gd name="f29" fmla="*/ 21600 f21 1"/>
              <a:gd name="f30" fmla="*/ f20 f13 1"/>
              <a:gd name="f31" fmla="*/ f19 f12 1"/>
              <a:gd name="f32" fmla="+- f24 0 f3"/>
              <a:gd name="f33" fmla="+- f25 0 f3"/>
              <a:gd name="f34" fmla="*/ f27 f20 1"/>
              <a:gd name="f35" fmla="*/ f28 1 f21"/>
              <a:gd name="f36" fmla="*/ f29 1 f21"/>
              <a:gd name="f37" fmla="*/ f26 f13 1"/>
              <a:gd name="f38" fmla="*/ f34 1 10800"/>
              <a:gd name="f39" fmla="*/ f35 f12 1"/>
              <a:gd name="f40" fmla="*/ f35 f13 1"/>
              <a:gd name="f41" fmla="*/ f36 f13 1"/>
              <a:gd name="f42" fmla="+- f19 f38 0"/>
              <a:gd name="f43" fmla="*/ f42 f12 1"/>
            </a:gdLst>
            <a:ahLst>
              <a:ahXY gdRefX="f0" minX="f7" maxX="f8" gdRefY="f1" minY="f7" maxY="f9">
                <a:pos x="f22" y="f23"/>
              </a:ahXY>
            </a:ahLst>
            <a:cxnLst>
              <a:cxn ang="3cd4">
                <a:pos x="hc" y="t"/>
              </a:cxn>
              <a:cxn ang="0">
                <a:pos x="r" y="vc"/>
              </a:cxn>
              <a:cxn ang="cd4">
                <a:pos x="hc" y="b"/>
              </a:cxn>
              <a:cxn ang="cd2">
                <a:pos x="l" y="vc"/>
              </a:cxn>
              <a:cxn ang="f32">
                <a:pos x="f31" y="f40"/>
              </a:cxn>
              <a:cxn ang="f33">
                <a:pos x="f31" y="f41"/>
              </a:cxn>
            </a:cxnLst>
            <a:rect l="f39" t="f30" r="f43" b="f37"/>
            <a:pathLst>
              <a:path w="21600" h="21600">
                <a:moveTo>
                  <a:pt x="f7" y="f20"/>
                </a:moveTo>
                <a:lnTo>
                  <a:pt x="f19" y="f20"/>
                </a:lnTo>
                <a:lnTo>
                  <a:pt x="f19" y="f7"/>
                </a:lnTo>
                <a:lnTo>
                  <a:pt x="f8" y="f9"/>
                </a:lnTo>
                <a:lnTo>
                  <a:pt x="f19" y="f8"/>
                </a:lnTo>
                <a:lnTo>
                  <a:pt x="f19" y="f26"/>
                </a:lnTo>
                <a:lnTo>
                  <a:pt x="f7" y="f26"/>
                </a:lnTo>
                <a:close/>
              </a:path>
            </a:pathLst>
          </a:custGeom>
          <a:solidFill>
            <a:srgbClr val="4472C4"/>
          </a:solidFill>
          <a:ln w="12701" cap="flat">
            <a:solidFill>
              <a:srgbClr val="2F528F"/>
            </a:solidFill>
            <a:prstDash val="solid"/>
            <a:miter/>
          </a:ln>
        </p:spPr>
        <p:txBody>
          <a:bodyPr vert="horz" wrap="square" lIns="87922" tIns="43965" rIns="87922" bIns="43965" anchor="ctr" anchorCtr="1" compatLnSpc="1">
            <a:noAutofit/>
          </a:bodyPr>
          <a:lstStyle/>
          <a:p>
            <a:pPr algn="ctr" defTabSz="878975">
              <a:defRPr sz="1800" b="0" i="0" u="none" strike="noStrike" kern="0" cap="none" spc="0" baseline="0">
                <a:solidFill>
                  <a:srgbClr val="000000"/>
                </a:solidFill>
                <a:uFillTx/>
              </a:defRPr>
            </a:pPr>
            <a:endParaRPr lang="en-GB" kern="0">
              <a:solidFill>
                <a:srgbClr val="FFFFFF"/>
              </a:solidFill>
            </a:endParaRPr>
          </a:p>
        </p:txBody>
      </p:sp>
      <p:sp>
        <p:nvSpPr>
          <p:cNvPr id="4" name="TextBox 5">
            <a:extLst>
              <a:ext uri="{FF2B5EF4-FFF2-40B4-BE49-F238E27FC236}">
                <a16:creationId xmlns:a16="http://schemas.microsoft.com/office/drawing/2014/main" id="{ABF2E17F-8AF6-4B0D-B790-93BB653AFC82}"/>
              </a:ext>
            </a:extLst>
          </p:cNvPr>
          <p:cNvSpPr txBox="1"/>
          <p:nvPr/>
        </p:nvSpPr>
        <p:spPr>
          <a:xfrm>
            <a:off x="1511664" y="2305910"/>
            <a:ext cx="7317473" cy="919785"/>
          </a:xfrm>
          <a:prstGeom prst="rect">
            <a:avLst/>
          </a:prstGeom>
          <a:noFill/>
          <a:ln cap="flat">
            <a:noFill/>
          </a:ln>
        </p:spPr>
        <p:txBody>
          <a:bodyPr vert="horz" wrap="square" lIns="87922" tIns="43965" rIns="87922" bIns="43965" anchor="t" anchorCtr="0" compatLnSpc="1">
            <a:spAutoFit/>
          </a:bodyPr>
          <a:lstStyle/>
          <a:p>
            <a:pPr defTabSz="878975">
              <a:defRPr sz="1800" b="0" i="0" u="none" strike="noStrike" kern="0" cap="none" spc="0" baseline="0">
                <a:solidFill>
                  <a:srgbClr val="000000"/>
                </a:solidFill>
                <a:uFillTx/>
              </a:defRPr>
            </a:pPr>
            <a:r>
              <a:rPr lang="en-GB" kern="0" dirty="0">
                <a:solidFill>
                  <a:srgbClr val="000000"/>
                </a:solidFill>
              </a:rPr>
              <a:t>The Central Board of Direct Taxes (‘CBDT’),Vide Instruction No.7/2014 Dated 26-9-2014 had clarified the Extent of enquiry in certain category of cases Specified there in, Which are selected for Scrutiny through CASS.</a:t>
            </a:r>
          </a:p>
        </p:txBody>
      </p:sp>
      <p:sp>
        <p:nvSpPr>
          <p:cNvPr id="5" name="Arrow: Right 4">
            <a:extLst>
              <a:ext uri="{FF2B5EF4-FFF2-40B4-BE49-F238E27FC236}">
                <a16:creationId xmlns:a16="http://schemas.microsoft.com/office/drawing/2014/main" id="{75D69E95-0E8B-496C-A92D-045B2F9A6B07}"/>
              </a:ext>
            </a:extLst>
          </p:cNvPr>
          <p:cNvSpPr/>
          <p:nvPr/>
        </p:nvSpPr>
        <p:spPr>
          <a:xfrm>
            <a:off x="567596" y="3952045"/>
            <a:ext cx="733806" cy="484632"/>
          </a:xfrm>
          <a:custGeom>
            <a:avLst>
              <a:gd name="f0" fmla="val 16250"/>
              <a:gd name="f1" fmla="val 5400"/>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 f8 0 f7"/>
              <a:gd name="f15" fmla="pin 0 f0 21600"/>
              <a:gd name="f16" fmla="pin 0 f1 10800"/>
              <a:gd name="f17" fmla="*/ f10 f2 1"/>
              <a:gd name="f18" fmla="*/ f11 f2 1"/>
              <a:gd name="f19" fmla="val f15"/>
              <a:gd name="f20" fmla="val f16"/>
              <a:gd name="f21" fmla="*/ f14 1 21600"/>
              <a:gd name="f22" fmla="*/ f15 f12 1"/>
              <a:gd name="f23" fmla="*/ f16 f13 1"/>
              <a:gd name="f24" fmla="*/ f17 1 f4"/>
              <a:gd name="f25" fmla="*/ f18 1 f4"/>
              <a:gd name="f26" fmla="+- 21600 0 f20"/>
              <a:gd name="f27" fmla="+- 21600 0 f19"/>
              <a:gd name="f28" fmla="*/ 0 f21 1"/>
              <a:gd name="f29" fmla="*/ 21600 f21 1"/>
              <a:gd name="f30" fmla="*/ f20 f13 1"/>
              <a:gd name="f31" fmla="*/ f19 f12 1"/>
              <a:gd name="f32" fmla="+- f24 0 f3"/>
              <a:gd name="f33" fmla="+- f25 0 f3"/>
              <a:gd name="f34" fmla="*/ f27 f20 1"/>
              <a:gd name="f35" fmla="*/ f28 1 f21"/>
              <a:gd name="f36" fmla="*/ f29 1 f21"/>
              <a:gd name="f37" fmla="*/ f26 f13 1"/>
              <a:gd name="f38" fmla="*/ f34 1 10800"/>
              <a:gd name="f39" fmla="*/ f35 f12 1"/>
              <a:gd name="f40" fmla="*/ f35 f13 1"/>
              <a:gd name="f41" fmla="*/ f36 f13 1"/>
              <a:gd name="f42" fmla="+- f19 f38 0"/>
              <a:gd name="f43" fmla="*/ f42 f12 1"/>
            </a:gdLst>
            <a:ahLst>
              <a:ahXY gdRefX="f0" minX="f7" maxX="f8" gdRefY="f1" minY="f7" maxY="f9">
                <a:pos x="f22" y="f23"/>
              </a:ahXY>
            </a:ahLst>
            <a:cxnLst>
              <a:cxn ang="3cd4">
                <a:pos x="hc" y="t"/>
              </a:cxn>
              <a:cxn ang="0">
                <a:pos x="r" y="vc"/>
              </a:cxn>
              <a:cxn ang="cd4">
                <a:pos x="hc" y="b"/>
              </a:cxn>
              <a:cxn ang="cd2">
                <a:pos x="l" y="vc"/>
              </a:cxn>
              <a:cxn ang="f32">
                <a:pos x="f31" y="f40"/>
              </a:cxn>
              <a:cxn ang="f33">
                <a:pos x="f31" y="f41"/>
              </a:cxn>
            </a:cxnLst>
            <a:rect l="f39" t="f30" r="f43" b="f37"/>
            <a:pathLst>
              <a:path w="21600" h="21600">
                <a:moveTo>
                  <a:pt x="f7" y="f20"/>
                </a:moveTo>
                <a:lnTo>
                  <a:pt x="f19" y="f20"/>
                </a:lnTo>
                <a:lnTo>
                  <a:pt x="f19" y="f7"/>
                </a:lnTo>
                <a:lnTo>
                  <a:pt x="f8" y="f9"/>
                </a:lnTo>
                <a:lnTo>
                  <a:pt x="f19" y="f8"/>
                </a:lnTo>
                <a:lnTo>
                  <a:pt x="f19" y="f26"/>
                </a:lnTo>
                <a:lnTo>
                  <a:pt x="f7" y="f26"/>
                </a:lnTo>
                <a:close/>
              </a:path>
            </a:pathLst>
          </a:custGeom>
          <a:solidFill>
            <a:srgbClr val="4472C4"/>
          </a:solidFill>
          <a:ln w="12701" cap="flat">
            <a:solidFill>
              <a:srgbClr val="2F528F"/>
            </a:solidFill>
            <a:prstDash val="solid"/>
            <a:miter/>
          </a:ln>
        </p:spPr>
        <p:txBody>
          <a:bodyPr vert="horz" wrap="square" lIns="87922" tIns="43965" rIns="87922" bIns="43965" anchor="ctr" anchorCtr="1" compatLnSpc="1">
            <a:noAutofit/>
          </a:bodyPr>
          <a:lstStyle/>
          <a:p>
            <a:pPr algn="ctr" defTabSz="878975">
              <a:defRPr sz="1800" b="0" i="0" u="none" strike="noStrike" kern="0" cap="none" spc="0" baseline="0">
                <a:solidFill>
                  <a:srgbClr val="000000"/>
                </a:solidFill>
                <a:uFillTx/>
              </a:defRPr>
            </a:pPr>
            <a:endParaRPr lang="en-GB" kern="0">
              <a:solidFill>
                <a:srgbClr val="FFFFFF"/>
              </a:solidFill>
            </a:endParaRPr>
          </a:p>
        </p:txBody>
      </p:sp>
      <p:sp>
        <p:nvSpPr>
          <p:cNvPr id="6" name="TextBox 7">
            <a:extLst>
              <a:ext uri="{FF2B5EF4-FFF2-40B4-BE49-F238E27FC236}">
                <a16:creationId xmlns:a16="http://schemas.microsoft.com/office/drawing/2014/main" id="{47023870-D3C6-43C1-BE14-EE8AA429145F}"/>
              </a:ext>
            </a:extLst>
          </p:cNvPr>
          <p:cNvSpPr txBox="1"/>
          <p:nvPr/>
        </p:nvSpPr>
        <p:spPr>
          <a:xfrm>
            <a:off x="1511606" y="4724224"/>
            <a:ext cx="7175193" cy="642787"/>
          </a:xfrm>
          <a:prstGeom prst="rect">
            <a:avLst/>
          </a:prstGeom>
          <a:noFill/>
          <a:ln cap="flat">
            <a:noFill/>
          </a:ln>
        </p:spPr>
        <p:txBody>
          <a:bodyPr vert="horz" wrap="square" lIns="87922" tIns="43965" rIns="87922" bIns="43965" anchor="t" anchorCtr="0" compatLnSpc="1">
            <a:spAutoFit/>
          </a:bodyPr>
          <a:lstStyle/>
          <a:p>
            <a:pPr defTabSz="878975">
              <a:defRPr sz="1800" b="0" i="0" u="none" strike="noStrike" kern="0" cap="none" spc="0" baseline="0">
                <a:solidFill>
                  <a:srgbClr val="000000"/>
                </a:solidFill>
                <a:uFillTx/>
              </a:defRPr>
            </a:pPr>
            <a:r>
              <a:rPr lang="en-GB" kern="0" dirty="0">
                <a:solidFill>
                  <a:srgbClr val="000000"/>
                </a:solidFill>
              </a:rPr>
              <a:t>AO Should communicate the Reasons/issues for which the file has been selected in CASS </a:t>
            </a:r>
          </a:p>
        </p:txBody>
      </p:sp>
      <p:sp>
        <p:nvSpPr>
          <p:cNvPr id="7" name="Arrow: Right 4">
            <a:extLst>
              <a:ext uri="{FF2B5EF4-FFF2-40B4-BE49-F238E27FC236}">
                <a16:creationId xmlns:a16="http://schemas.microsoft.com/office/drawing/2014/main" id="{B3E597B8-1249-4CCB-9463-AE1CC5118CC8}"/>
              </a:ext>
            </a:extLst>
          </p:cNvPr>
          <p:cNvSpPr/>
          <p:nvPr/>
        </p:nvSpPr>
        <p:spPr>
          <a:xfrm>
            <a:off x="567596" y="4614949"/>
            <a:ext cx="733806" cy="484632"/>
          </a:xfrm>
          <a:custGeom>
            <a:avLst>
              <a:gd name="f0" fmla="val 16250"/>
              <a:gd name="f1" fmla="val 5400"/>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 f8 0 f7"/>
              <a:gd name="f15" fmla="pin 0 f0 21600"/>
              <a:gd name="f16" fmla="pin 0 f1 10800"/>
              <a:gd name="f17" fmla="*/ f10 f2 1"/>
              <a:gd name="f18" fmla="*/ f11 f2 1"/>
              <a:gd name="f19" fmla="val f15"/>
              <a:gd name="f20" fmla="val f16"/>
              <a:gd name="f21" fmla="*/ f14 1 21600"/>
              <a:gd name="f22" fmla="*/ f15 f12 1"/>
              <a:gd name="f23" fmla="*/ f16 f13 1"/>
              <a:gd name="f24" fmla="*/ f17 1 f4"/>
              <a:gd name="f25" fmla="*/ f18 1 f4"/>
              <a:gd name="f26" fmla="+- 21600 0 f20"/>
              <a:gd name="f27" fmla="+- 21600 0 f19"/>
              <a:gd name="f28" fmla="*/ 0 f21 1"/>
              <a:gd name="f29" fmla="*/ 21600 f21 1"/>
              <a:gd name="f30" fmla="*/ f20 f13 1"/>
              <a:gd name="f31" fmla="*/ f19 f12 1"/>
              <a:gd name="f32" fmla="+- f24 0 f3"/>
              <a:gd name="f33" fmla="+- f25 0 f3"/>
              <a:gd name="f34" fmla="*/ f27 f20 1"/>
              <a:gd name="f35" fmla="*/ f28 1 f21"/>
              <a:gd name="f36" fmla="*/ f29 1 f21"/>
              <a:gd name="f37" fmla="*/ f26 f13 1"/>
              <a:gd name="f38" fmla="*/ f34 1 10800"/>
              <a:gd name="f39" fmla="*/ f35 f12 1"/>
              <a:gd name="f40" fmla="*/ f35 f13 1"/>
              <a:gd name="f41" fmla="*/ f36 f13 1"/>
              <a:gd name="f42" fmla="+- f19 f38 0"/>
              <a:gd name="f43" fmla="*/ f42 f12 1"/>
            </a:gdLst>
            <a:ahLst>
              <a:ahXY gdRefX="f0" minX="f7" maxX="f8" gdRefY="f1" minY="f7" maxY="f9">
                <a:pos x="f22" y="f23"/>
              </a:ahXY>
            </a:ahLst>
            <a:cxnLst>
              <a:cxn ang="3cd4">
                <a:pos x="hc" y="t"/>
              </a:cxn>
              <a:cxn ang="0">
                <a:pos x="r" y="vc"/>
              </a:cxn>
              <a:cxn ang="cd4">
                <a:pos x="hc" y="b"/>
              </a:cxn>
              <a:cxn ang="cd2">
                <a:pos x="l" y="vc"/>
              </a:cxn>
              <a:cxn ang="f32">
                <a:pos x="f31" y="f40"/>
              </a:cxn>
              <a:cxn ang="f33">
                <a:pos x="f31" y="f41"/>
              </a:cxn>
            </a:cxnLst>
            <a:rect l="f39" t="f30" r="f43" b="f37"/>
            <a:pathLst>
              <a:path w="21600" h="21600">
                <a:moveTo>
                  <a:pt x="f7" y="f20"/>
                </a:moveTo>
                <a:lnTo>
                  <a:pt x="f19" y="f20"/>
                </a:lnTo>
                <a:lnTo>
                  <a:pt x="f19" y="f7"/>
                </a:lnTo>
                <a:lnTo>
                  <a:pt x="f8" y="f9"/>
                </a:lnTo>
                <a:lnTo>
                  <a:pt x="f19" y="f8"/>
                </a:lnTo>
                <a:lnTo>
                  <a:pt x="f19" y="f26"/>
                </a:lnTo>
                <a:lnTo>
                  <a:pt x="f7" y="f26"/>
                </a:lnTo>
                <a:close/>
              </a:path>
            </a:pathLst>
          </a:custGeom>
          <a:solidFill>
            <a:srgbClr val="4472C4"/>
          </a:solidFill>
          <a:ln w="12701" cap="flat">
            <a:solidFill>
              <a:srgbClr val="2F528F"/>
            </a:solidFill>
            <a:prstDash val="solid"/>
            <a:miter/>
          </a:ln>
        </p:spPr>
        <p:txBody>
          <a:bodyPr vert="horz" wrap="square" lIns="87922" tIns="43965" rIns="87922" bIns="43965" anchor="ctr" anchorCtr="1" compatLnSpc="1">
            <a:noAutofit/>
          </a:bodyPr>
          <a:lstStyle/>
          <a:p>
            <a:pPr algn="ctr" defTabSz="878975">
              <a:defRPr sz="1800" b="0" i="0" u="none" strike="noStrike" kern="0" cap="none" spc="0" baseline="0">
                <a:solidFill>
                  <a:srgbClr val="000000"/>
                </a:solidFill>
                <a:uFillTx/>
              </a:defRPr>
            </a:pPr>
            <a:endParaRPr lang="en-GB" kern="0">
              <a:solidFill>
                <a:srgbClr val="FFFFFF"/>
              </a:solidFill>
            </a:endParaRPr>
          </a:p>
        </p:txBody>
      </p:sp>
      <p:sp>
        <p:nvSpPr>
          <p:cNvPr id="8" name="Arrow: Right 4">
            <a:extLst>
              <a:ext uri="{FF2B5EF4-FFF2-40B4-BE49-F238E27FC236}">
                <a16:creationId xmlns:a16="http://schemas.microsoft.com/office/drawing/2014/main" id="{2FB414D7-A41B-4817-B8EC-74FE3643ABB8}"/>
              </a:ext>
            </a:extLst>
          </p:cNvPr>
          <p:cNvSpPr/>
          <p:nvPr/>
        </p:nvSpPr>
        <p:spPr>
          <a:xfrm>
            <a:off x="567596" y="5520168"/>
            <a:ext cx="733806" cy="484632"/>
          </a:xfrm>
          <a:custGeom>
            <a:avLst>
              <a:gd name="f0" fmla="val 16250"/>
              <a:gd name="f1" fmla="val 5400"/>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 f8 0 f7"/>
              <a:gd name="f15" fmla="pin 0 f0 21600"/>
              <a:gd name="f16" fmla="pin 0 f1 10800"/>
              <a:gd name="f17" fmla="*/ f10 f2 1"/>
              <a:gd name="f18" fmla="*/ f11 f2 1"/>
              <a:gd name="f19" fmla="val f15"/>
              <a:gd name="f20" fmla="val f16"/>
              <a:gd name="f21" fmla="*/ f14 1 21600"/>
              <a:gd name="f22" fmla="*/ f15 f12 1"/>
              <a:gd name="f23" fmla="*/ f16 f13 1"/>
              <a:gd name="f24" fmla="*/ f17 1 f4"/>
              <a:gd name="f25" fmla="*/ f18 1 f4"/>
              <a:gd name="f26" fmla="+- 21600 0 f20"/>
              <a:gd name="f27" fmla="+- 21600 0 f19"/>
              <a:gd name="f28" fmla="*/ 0 f21 1"/>
              <a:gd name="f29" fmla="*/ 21600 f21 1"/>
              <a:gd name="f30" fmla="*/ f20 f13 1"/>
              <a:gd name="f31" fmla="*/ f19 f12 1"/>
              <a:gd name="f32" fmla="+- f24 0 f3"/>
              <a:gd name="f33" fmla="+- f25 0 f3"/>
              <a:gd name="f34" fmla="*/ f27 f20 1"/>
              <a:gd name="f35" fmla="*/ f28 1 f21"/>
              <a:gd name="f36" fmla="*/ f29 1 f21"/>
              <a:gd name="f37" fmla="*/ f26 f13 1"/>
              <a:gd name="f38" fmla="*/ f34 1 10800"/>
              <a:gd name="f39" fmla="*/ f35 f12 1"/>
              <a:gd name="f40" fmla="*/ f35 f13 1"/>
              <a:gd name="f41" fmla="*/ f36 f13 1"/>
              <a:gd name="f42" fmla="+- f19 f38 0"/>
              <a:gd name="f43" fmla="*/ f42 f12 1"/>
            </a:gdLst>
            <a:ahLst>
              <a:ahXY gdRefX="f0" minX="f7" maxX="f8" gdRefY="f1" minY="f7" maxY="f9">
                <a:pos x="f22" y="f23"/>
              </a:ahXY>
            </a:ahLst>
            <a:cxnLst>
              <a:cxn ang="3cd4">
                <a:pos x="hc" y="t"/>
              </a:cxn>
              <a:cxn ang="0">
                <a:pos x="r" y="vc"/>
              </a:cxn>
              <a:cxn ang="cd4">
                <a:pos x="hc" y="b"/>
              </a:cxn>
              <a:cxn ang="cd2">
                <a:pos x="l" y="vc"/>
              </a:cxn>
              <a:cxn ang="f32">
                <a:pos x="f31" y="f40"/>
              </a:cxn>
              <a:cxn ang="f33">
                <a:pos x="f31" y="f41"/>
              </a:cxn>
            </a:cxnLst>
            <a:rect l="f39" t="f30" r="f43" b="f37"/>
            <a:pathLst>
              <a:path w="21600" h="21600">
                <a:moveTo>
                  <a:pt x="f7" y="f20"/>
                </a:moveTo>
                <a:lnTo>
                  <a:pt x="f19" y="f20"/>
                </a:lnTo>
                <a:lnTo>
                  <a:pt x="f19" y="f7"/>
                </a:lnTo>
                <a:lnTo>
                  <a:pt x="f8" y="f9"/>
                </a:lnTo>
                <a:lnTo>
                  <a:pt x="f19" y="f8"/>
                </a:lnTo>
                <a:lnTo>
                  <a:pt x="f19" y="f26"/>
                </a:lnTo>
                <a:lnTo>
                  <a:pt x="f7" y="f26"/>
                </a:lnTo>
                <a:close/>
              </a:path>
            </a:pathLst>
          </a:custGeom>
          <a:solidFill>
            <a:srgbClr val="4472C4"/>
          </a:solidFill>
          <a:ln w="12701" cap="flat">
            <a:solidFill>
              <a:srgbClr val="2F528F"/>
            </a:solidFill>
            <a:prstDash val="solid"/>
            <a:miter/>
          </a:ln>
        </p:spPr>
        <p:txBody>
          <a:bodyPr vert="horz" wrap="square" lIns="87922" tIns="43965" rIns="87922" bIns="43965" anchor="ctr" anchorCtr="1" compatLnSpc="1">
            <a:noAutofit/>
          </a:bodyPr>
          <a:lstStyle/>
          <a:p>
            <a:pPr algn="ctr" defTabSz="878975">
              <a:defRPr sz="1800" b="0" i="0" u="none" strike="noStrike" kern="0" cap="none" spc="0" baseline="0">
                <a:solidFill>
                  <a:srgbClr val="000000"/>
                </a:solidFill>
                <a:uFillTx/>
              </a:defRPr>
            </a:pPr>
            <a:endParaRPr lang="en-GB" kern="0">
              <a:solidFill>
                <a:srgbClr val="FFFFFF"/>
              </a:solidFill>
            </a:endParaRPr>
          </a:p>
        </p:txBody>
      </p:sp>
      <p:sp>
        <p:nvSpPr>
          <p:cNvPr id="9" name="TextBox 10">
            <a:extLst>
              <a:ext uri="{FF2B5EF4-FFF2-40B4-BE49-F238E27FC236}">
                <a16:creationId xmlns:a16="http://schemas.microsoft.com/office/drawing/2014/main" id="{0DE91F23-F926-4FD8-BE80-98E2643E8D63}"/>
              </a:ext>
            </a:extLst>
          </p:cNvPr>
          <p:cNvSpPr txBox="1"/>
          <p:nvPr/>
        </p:nvSpPr>
        <p:spPr>
          <a:xfrm>
            <a:off x="1511622" y="5404833"/>
            <a:ext cx="7534325" cy="1473783"/>
          </a:xfrm>
          <a:prstGeom prst="rect">
            <a:avLst/>
          </a:prstGeom>
          <a:noFill/>
          <a:ln cap="flat">
            <a:noFill/>
          </a:ln>
        </p:spPr>
        <p:txBody>
          <a:bodyPr vert="horz" wrap="square" lIns="87922" tIns="43965" rIns="87922" bIns="43965" anchor="t" anchorCtr="0" compatLnSpc="1">
            <a:spAutoFit/>
          </a:bodyPr>
          <a:lstStyle/>
          <a:p>
            <a:pPr defTabSz="878975">
              <a:defRPr sz="1800" b="0" i="0" u="none" strike="noStrike" kern="0" cap="none" spc="0" baseline="0">
                <a:solidFill>
                  <a:srgbClr val="000000"/>
                </a:solidFill>
                <a:uFillTx/>
              </a:defRPr>
            </a:pPr>
            <a:r>
              <a:rPr lang="en-GB" kern="0" dirty="0">
                <a:solidFill>
                  <a:srgbClr val="000000"/>
                </a:solidFill>
              </a:rPr>
              <a:t>The Questionnaire under section 142(1)(ii) of the act in ‘Limited Scrutiny’ Cases shall remain confined only</a:t>
            </a:r>
          </a:p>
          <a:p>
            <a:pPr defTabSz="878975">
              <a:defRPr sz="1800" b="0" i="0" u="none" strike="noStrike" kern="0" cap="none" spc="0" baseline="0">
                <a:solidFill>
                  <a:srgbClr val="000000"/>
                </a:solidFill>
                <a:uFillTx/>
              </a:defRPr>
            </a:pPr>
            <a:r>
              <a:rPr lang="en-GB" kern="0" dirty="0">
                <a:solidFill>
                  <a:srgbClr val="000000"/>
                </a:solidFill>
              </a:rPr>
              <a:t>To the specific reasons/ issues for which case has been picked up for scrutiny. Further, the scope of enquiry, Shall be restricted to the ‘Limited Scrutiny’ issues.</a:t>
            </a:r>
          </a:p>
        </p:txBody>
      </p:sp>
      <p:pic>
        <p:nvPicPr>
          <p:cNvPr id="10" name="Picture 4" descr="Image result for computer">
            <a:extLst>
              <a:ext uri="{FF2B5EF4-FFF2-40B4-BE49-F238E27FC236}">
                <a16:creationId xmlns:a16="http://schemas.microsoft.com/office/drawing/2014/main" id="{5A1C30AE-65CC-48D1-998D-8AD56A096B16}"/>
              </a:ext>
            </a:extLst>
          </p:cNvPr>
          <p:cNvPicPr>
            <a:picLocks noChangeAspect="1"/>
          </p:cNvPicPr>
          <p:nvPr/>
        </p:nvPicPr>
        <p:blipFill>
          <a:blip r:embed="rId3"/>
          <a:srcRect/>
          <a:stretch>
            <a:fillRect/>
          </a:stretch>
        </p:blipFill>
        <p:spPr>
          <a:xfrm>
            <a:off x="567596" y="94228"/>
            <a:ext cx="2007391" cy="1714500"/>
          </a:xfrm>
          <a:prstGeom prst="rect">
            <a:avLst/>
          </a:prstGeom>
          <a:noFill/>
          <a:ln cap="flat">
            <a:noFill/>
          </a:ln>
        </p:spPr>
      </p:pic>
      <p:pic>
        <p:nvPicPr>
          <p:cNvPr id="11" name="Picture 8" descr="Image result for arrow">
            <a:extLst>
              <a:ext uri="{FF2B5EF4-FFF2-40B4-BE49-F238E27FC236}">
                <a16:creationId xmlns:a16="http://schemas.microsoft.com/office/drawing/2014/main" id="{8C574A3C-D179-4D64-8497-4CC9330550E7}"/>
              </a:ext>
            </a:extLst>
          </p:cNvPr>
          <p:cNvPicPr>
            <a:picLocks noChangeAspect="1"/>
          </p:cNvPicPr>
          <p:nvPr/>
        </p:nvPicPr>
        <p:blipFill>
          <a:blip r:embed="rId4"/>
          <a:srcRect/>
          <a:stretch>
            <a:fillRect/>
          </a:stretch>
        </p:blipFill>
        <p:spPr>
          <a:xfrm>
            <a:off x="2475067" y="59523"/>
            <a:ext cx="1835941" cy="1866903"/>
          </a:xfrm>
          <a:prstGeom prst="rect">
            <a:avLst/>
          </a:prstGeom>
          <a:noFill/>
          <a:ln cap="flat">
            <a:noFill/>
          </a:ln>
        </p:spPr>
      </p:pic>
      <p:sp>
        <p:nvSpPr>
          <p:cNvPr id="12" name="TextBox 12">
            <a:extLst>
              <a:ext uri="{FF2B5EF4-FFF2-40B4-BE49-F238E27FC236}">
                <a16:creationId xmlns:a16="http://schemas.microsoft.com/office/drawing/2014/main" id="{9055DDD7-926D-4C08-AD2D-DBAA5BC04E2F}"/>
              </a:ext>
            </a:extLst>
          </p:cNvPr>
          <p:cNvSpPr txBox="1"/>
          <p:nvPr/>
        </p:nvSpPr>
        <p:spPr>
          <a:xfrm>
            <a:off x="3420772" y="1806187"/>
            <a:ext cx="5742596" cy="455481"/>
          </a:xfrm>
          <a:prstGeom prst="rect">
            <a:avLst/>
          </a:prstGeom>
          <a:noFill/>
          <a:ln cap="flat">
            <a:noFill/>
          </a:ln>
        </p:spPr>
        <p:txBody>
          <a:bodyPr vert="horz" wrap="none" lIns="87922" tIns="43965" rIns="87922" bIns="43965" anchor="t" anchorCtr="0" compatLnSpc="1">
            <a:spAutoFit/>
          </a:bodyPr>
          <a:lstStyle/>
          <a:p>
            <a:pPr defTabSz="878975">
              <a:defRPr sz="1800" b="0" i="0" u="none" strike="noStrike" kern="0" cap="none" spc="0" baseline="0">
                <a:solidFill>
                  <a:srgbClr val="000000"/>
                </a:solidFill>
                <a:uFillTx/>
              </a:defRPr>
            </a:pPr>
            <a:r>
              <a:rPr lang="en-GB" sz="2400" kern="0" dirty="0">
                <a:solidFill>
                  <a:srgbClr val="00B050"/>
                </a:solidFill>
              </a:rPr>
              <a:t>CASS- Computer Assisted Scrutiny Selection</a:t>
            </a:r>
          </a:p>
        </p:txBody>
      </p:sp>
      <p:sp>
        <p:nvSpPr>
          <p:cNvPr id="13" name="TextBox 17">
            <a:extLst>
              <a:ext uri="{FF2B5EF4-FFF2-40B4-BE49-F238E27FC236}">
                <a16:creationId xmlns:a16="http://schemas.microsoft.com/office/drawing/2014/main" id="{AF41B021-3870-4FE1-B961-CC9EBE28F8A2}"/>
              </a:ext>
            </a:extLst>
          </p:cNvPr>
          <p:cNvSpPr txBox="1"/>
          <p:nvPr/>
        </p:nvSpPr>
        <p:spPr>
          <a:xfrm>
            <a:off x="1571315" y="4077913"/>
            <a:ext cx="7344109" cy="642787"/>
          </a:xfrm>
          <a:prstGeom prst="rect">
            <a:avLst/>
          </a:prstGeom>
          <a:noFill/>
          <a:ln cap="flat">
            <a:noFill/>
          </a:ln>
        </p:spPr>
        <p:txBody>
          <a:bodyPr vert="horz" wrap="square" lIns="87922" tIns="43965" rIns="87922" bIns="43965" anchor="t" anchorCtr="0" compatLnSpc="1">
            <a:spAutoFit/>
          </a:bodyPr>
          <a:lstStyle/>
          <a:p>
            <a:pPr defTabSz="878975">
              <a:defRPr sz="1800" b="0" i="0" u="none" strike="noStrike" kern="0" cap="none" spc="0" baseline="0">
                <a:solidFill>
                  <a:srgbClr val="000000"/>
                </a:solidFill>
                <a:uFillTx/>
              </a:defRPr>
            </a:pPr>
            <a:r>
              <a:rPr lang="en-GB" kern="0" dirty="0">
                <a:solidFill>
                  <a:srgbClr val="000000"/>
                </a:solidFill>
              </a:rPr>
              <a:t>Recent Circulars and Notifications – Instruction No. 20/2015 Dated 29/12/2015</a:t>
            </a:r>
          </a:p>
        </p:txBody>
      </p:sp>
      <p:sp>
        <p:nvSpPr>
          <p:cNvPr id="14" name="Arrow: Right 4">
            <a:extLst>
              <a:ext uri="{FF2B5EF4-FFF2-40B4-BE49-F238E27FC236}">
                <a16:creationId xmlns:a16="http://schemas.microsoft.com/office/drawing/2014/main" id="{3CDC9EAA-FB59-4E3E-8E93-836E4404494A}"/>
              </a:ext>
            </a:extLst>
          </p:cNvPr>
          <p:cNvSpPr/>
          <p:nvPr/>
        </p:nvSpPr>
        <p:spPr>
          <a:xfrm>
            <a:off x="555192" y="3276907"/>
            <a:ext cx="733806" cy="484632"/>
          </a:xfrm>
          <a:custGeom>
            <a:avLst>
              <a:gd name="f0" fmla="val 16250"/>
              <a:gd name="f1" fmla="val 5400"/>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 f8 0 f7"/>
              <a:gd name="f15" fmla="pin 0 f0 21600"/>
              <a:gd name="f16" fmla="pin 0 f1 10800"/>
              <a:gd name="f17" fmla="*/ f10 f2 1"/>
              <a:gd name="f18" fmla="*/ f11 f2 1"/>
              <a:gd name="f19" fmla="val f15"/>
              <a:gd name="f20" fmla="val f16"/>
              <a:gd name="f21" fmla="*/ f14 1 21600"/>
              <a:gd name="f22" fmla="*/ f15 f12 1"/>
              <a:gd name="f23" fmla="*/ f16 f13 1"/>
              <a:gd name="f24" fmla="*/ f17 1 f4"/>
              <a:gd name="f25" fmla="*/ f18 1 f4"/>
              <a:gd name="f26" fmla="+- 21600 0 f20"/>
              <a:gd name="f27" fmla="+- 21600 0 f19"/>
              <a:gd name="f28" fmla="*/ 0 f21 1"/>
              <a:gd name="f29" fmla="*/ 21600 f21 1"/>
              <a:gd name="f30" fmla="*/ f20 f13 1"/>
              <a:gd name="f31" fmla="*/ f19 f12 1"/>
              <a:gd name="f32" fmla="+- f24 0 f3"/>
              <a:gd name="f33" fmla="+- f25 0 f3"/>
              <a:gd name="f34" fmla="*/ f27 f20 1"/>
              <a:gd name="f35" fmla="*/ f28 1 f21"/>
              <a:gd name="f36" fmla="*/ f29 1 f21"/>
              <a:gd name="f37" fmla="*/ f26 f13 1"/>
              <a:gd name="f38" fmla="*/ f34 1 10800"/>
              <a:gd name="f39" fmla="*/ f35 f12 1"/>
              <a:gd name="f40" fmla="*/ f35 f13 1"/>
              <a:gd name="f41" fmla="*/ f36 f13 1"/>
              <a:gd name="f42" fmla="+- f19 f38 0"/>
              <a:gd name="f43" fmla="*/ f42 f12 1"/>
            </a:gdLst>
            <a:ahLst>
              <a:ahXY gdRefX="f0" minX="f7" maxX="f8" gdRefY="f1" minY="f7" maxY="f9">
                <a:pos x="f22" y="f23"/>
              </a:ahXY>
            </a:ahLst>
            <a:cxnLst>
              <a:cxn ang="3cd4">
                <a:pos x="hc" y="t"/>
              </a:cxn>
              <a:cxn ang="0">
                <a:pos x="r" y="vc"/>
              </a:cxn>
              <a:cxn ang="cd4">
                <a:pos x="hc" y="b"/>
              </a:cxn>
              <a:cxn ang="cd2">
                <a:pos x="l" y="vc"/>
              </a:cxn>
              <a:cxn ang="f32">
                <a:pos x="f31" y="f40"/>
              </a:cxn>
              <a:cxn ang="f33">
                <a:pos x="f31" y="f41"/>
              </a:cxn>
            </a:cxnLst>
            <a:rect l="f39" t="f30" r="f43" b="f37"/>
            <a:pathLst>
              <a:path w="21600" h="21600">
                <a:moveTo>
                  <a:pt x="f7" y="f20"/>
                </a:moveTo>
                <a:lnTo>
                  <a:pt x="f19" y="f20"/>
                </a:lnTo>
                <a:lnTo>
                  <a:pt x="f19" y="f7"/>
                </a:lnTo>
                <a:lnTo>
                  <a:pt x="f8" y="f9"/>
                </a:lnTo>
                <a:lnTo>
                  <a:pt x="f19" y="f8"/>
                </a:lnTo>
                <a:lnTo>
                  <a:pt x="f19" y="f26"/>
                </a:lnTo>
                <a:lnTo>
                  <a:pt x="f7" y="f26"/>
                </a:lnTo>
                <a:close/>
              </a:path>
            </a:pathLst>
          </a:custGeom>
          <a:solidFill>
            <a:srgbClr val="4472C4"/>
          </a:solidFill>
          <a:ln w="12701" cap="flat">
            <a:solidFill>
              <a:srgbClr val="2F528F"/>
            </a:solidFill>
            <a:prstDash val="solid"/>
            <a:miter/>
          </a:ln>
        </p:spPr>
        <p:txBody>
          <a:bodyPr vert="horz" wrap="square" lIns="87922" tIns="43965" rIns="87922" bIns="43965" anchor="ctr" anchorCtr="1" compatLnSpc="1">
            <a:noAutofit/>
          </a:bodyPr>
          <a:lstStyle/>
          <a:p>
            <a:pPr algn="ctr" defTabSz="878975">
              <a:defRPr sz="1800" b="0" i="0" u="none" strike="noStrike" kern="0" cap="none" spc="0" baseline="0">
                <a:solidFill>
                  <a:srgbClr val="000000"/>
                </a:solidFill>
                <a:uFillTx/>
              </a:defRPr>
            </a:pPr>
            <a:endParaRPr lang="en-GB" kern="0">
              <a:solidFill>
                <a:srgbClr val="FFFFFF"/>
              </a:solidFill>
            </a:endParaRPr>
          </a:p>
        </p:txBody>
      </p:sp>
      <p:sp>
        <p:nvSpPr>
          <p:cNvPr id="15" name="TextBox 17">
            <a:extLst>
              <a:ext uri="{FF2B5EF4-FFF2-40B4-BE49-F238E27FC236}">
                <a16:creationId xmlns:a16="http://schemas.microsoft.com/office/drawing/2014/main" id="{75AC20B2-599D-4B77-812E-15FE97C0E06D}"/>
              </a:ext>
            </a:extLst>
          </p:cNvPr>
          <p:cNvSpPr txBox="1"/>
          <p:nvPr/>
        </p:nvSpPr>
        <p:spPr>
          <a:xfrm>
            <a:off x="1465829" y="3327369"/>
            <a:ext cx="7144921" cy="642787"/>
          </a:xfrm>
          <a:prstGeom prst="rect">
            <a:avLst/>
          </a:prstGeom>
          <a:noFill/>
          <a:ln cap="flat">
            <a:noFill/>
          </a:ln>
        </p:spPr>
        <p:txBody>
          <a:bodyPr vert="horz" wrap="square" lIns="87922" tIns="43965" rIns="87922" bIns="43965" anchor="t" anchorCtr="0" compatLnSpc="1">
            <a:spAutoFit/>
          </a:bodyPr>
          <a:lstStyle/>
          <a:p>
            <a:pPr defTabSz="878975">
              <a:defRPr sz="1800" b="0" i="0" u="none" strike="noStrike" kern="0" cap="none" spc="0" baseline="0">
                <a:solidFill>
                  <a:srgbClr val="000000"/>
                </a:solidFill>
                <a:uFillTx/>
              </a:defRPr>
            </a:pPr>
            <a:r>
              <a:rPr lang="en-GB" kern="0" dirty="0">
                <a:solidFill>
                  <a:srgbClr val="000000"/>
                </a:solidFill>
              </a:rPr>
              <a:t>Reasons for selection of case under CASS are – mismatch of ITR Data with AIR information/CIB/26AS </a:t>
            </a:r>
          </a:p>
        </p:txBody>
      </p:sp>
    </p:spTree>
    <p:extLst>
      <p:ext uri="{BB962C8B-B14F-4D97-AF65-F5344CB8AC3E}">
        <p14:creationId xmlns:p14="http://schemas.microsoft.com/office/powerpoint/2010/main" val="298783243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10.xml.rels><?xml version="1.0" encoding="UTF-8" standalone="yes"?>
<Relationships xmlns="http://schemas.openxmlformats.org/package/2006/relationships"><Relationship Id="rId1" Type="http://schemas.openxmlformats.org/officeDocument/2006/relationships/image" Target="../media/image1.jpeg"/></Relationships>
</file>

<file path=ppt/theme/_rels/theme11.xml.rels><?xml version="1.0" encoding="UTF-8" standalone="yes"?>
<Relationships xmlns="http://schemas.openxmlformats.org/package/2006/relationships"><Relationship Id="rId1" Type="http://schemas.openxmlformats.org/officeDocument/2006/relationships/image" Target="../media/image4.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2.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1" Type="http://schemas.openxmlformats.org/officeDocument/2006/relationships/image" Target="../media/image3.jpeg"/></Relationships>
</file>

<file path=ppt/theme/_rels/theme9.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10.xml><?xml version="1.0" encoding="utf-8"?>
<a:theme xmlns:a="http://schemas.openxmlformats.org/drawingml/2006/main" name="6_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1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1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7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8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9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8.xml><?xml version="1.0" encoding="utf-8"?>
<a:theme xmlns:a="http://schemas.openxmlformats.org/drawingml/2006/main" name="10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9.xml><?xml version="1.0" encoding="utf-8"?>
<a:theme xmlns:a="http://schemas.openxmlformats.org/drawingml/2006/main" name="1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0.xml><?xml version="1.0" encoding="utf-8"?>
<a:theme xmlns:a="http://schemas.openxmlformats.org/drawingml/2006/main" name="1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1.xml><?xml version="1.0" encoding="utf-8"?>
<a:theme xmlns:a="http://schemas.openxmlformats.org/drawingml/2006/main" name="1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2.xml><?xml version="1.0" encoding="utf-8"?>
<a:theme xmlns:a="http://schemas.openxmlformats.org/drawingml/2006/main" name="1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3.xml><?xml version="1.0" encoding="utf-8"?>
<a:theme xmlns:a="http://schemas.openxmlformats.org/drawingml/2006/main" name="15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4.xml><?xml version="1.0" encoding="utf-8"?>
<a:theme xmlns:a="http://schemas.openxmlformats.org/drawingml/2006/main" name="16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2">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6.xml><?xml version="1.0" encoding="utf-8"?>
<a:theme xmlns:a="http://schemas.openxmlformats.org/drawingml/2006/main" name="2_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7.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8.xml><?xml version="1.0" encoding="utf-8"?>
<a:theme xmlns:a="http://schemas.openxmlformats.org/drawingml/2006/main" name="19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5_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403</TotalTime>
  <Words>1721</Words>
  <Application>Microsoft Office PowerPoint</Application>
  <PresentationFormat>On-screen Show (4:3)</PresentationFormat>
  <Paragraphs>162</Paragraphs>
  <Slides>30</Slides>
  <Notes>1</Notes>
  <HiddenSlides>0</HiddenSlides>
  <MMClips>0</MMClips>
  <ScaleCrop>false</ScaleCrop>
  <HeadingPairs>
    <vt:vector size="6" baseType="variant">
      <vt:variant>
        <vt:lpstr>Fonts Used</vt:lpstr>
      </vt:variant>
      <vt:variant>
        <vt:i4>19</vt:i4>
      </vt:variant>
      <vt:variant>
        <vt:lpstr>Theme</vt:lpstr>
      </vt:variant>
      <vt:variant>
        <vt:i4>24</vt:i4>
      </vt:variant>
      <vt:variant>
        <vt:lpstr>Slide Titles</vt:lpstr>
      </vt:variant>
      <vt:variant>
        <vt:i4>30</vt:i4>
      </vt:variant>
    </vt:vector>
  </HeadingPairs>
  <TitlesOfParts>
    <vt:vector size="73" baseType="lpstr">
      <vt:lpstr>Arial</vt:lpstr>
      <vt:lpstr>Baskerville Old Face</vt:lpstr>
      <vt:lpstr>Book Antiqua</vt:lpstr>
      <vt:lpstr>Bookman Old Style</vt:lpstr>
      <vt:lpstr>Calibri</vt:lpstr>
      <vt:lpstr>Calibri Light</vt:lpstr>
      <vt:lpstr>Cambria</vt:lpstr>
      <vt:lpstr>Century Gothic</vt:lpstr>
      <vt:lpstr>Century Schoolbook</vt:lpstr>
      <vt:lpstr>Copperplate Gothic Light</vt:lpstr>
      <vt:lpstr>Courier New</vt:lpstr>
      <vt:lpstr>Garamond</vt:lpstr>
      <vt:lpstr>Georgia</vt:lpstr>
      <vt:lpstr>Lucida Sans Unicode</vt:lpstr>
      <vt:lpstr>Palatino Linotype</vt:lpstr>
      <vt:lpstr>Verdana</vt:lpstr>
      <vt:lpstr>Wingdings</vt:lpstr>
      <vt:lpstr>Wingdings 2</vt:lpstr>
      <vt:lpstr>Wingdings 3</vt:lpstr>
      <vt:lpstr>Oriel</vt:lpstr>
      <vt:lpstr>1_Oriel</vt:lpstr>
      <vt:lpstr>Office Theme</vt:lpstr>
      <vt:lpstr>4_Office Theme</vt:lpstr>
      <vt:lpstr>Adjacency</vt:lpstr>
      <vt:lpstr>2_Oriel</vt:lpstr>
      <vt:lpstr>Concourse</vt:lpstr>
      <vt:lpstr>19_Office Theme</vt:lpstr>
      <vt:lpstr>5_Oriel</vt:lpstr>
      <vt:lpstr>6_Oriel</vt:lpstr>
      <vt:lpstr>Executive</vt:lpstr>
      <vt:lpstr>1_Office Theme</vt:lpstr>
      <vt:lpstr>2_Office Theme</vt:lpstr>
      <vt:lpstr>6_Office Theme</vt:lpstr>
      <vt:lpstr>7_Office Theme</vt:lpstr>
      <vt:lpstr>8_Office Theme</vt:lpstr>
      <vt:lpstr>9_Office Theme</vt:lpstr>
      <vt:lpstr>10_Office Theme</vt:lpstr>
      <vt:lpstr>11_Office Theme</vt:lpstr>
      <vt:lpstr>12_Office Theme</vt:lpstr>
      <vt:lpstr>13_Office Theme</vt:lpstr>
      <vt:lpstr>14_Office Theme</vt:lpstr>
      <vt:lpstr>15_Office Theme</vt:lpstr>
      <vt:lpstr>16_Office Theme</vt:lpstr>
      <vt:lpstr>PowerPoint Presentation</vt:lpstr>
      <vt:lpstr>PowerPoint Presentation</vt:lpstr>
      <vt:lpstr>PowerPoint Presentation</vt:lpstr>
      <vt:lpstr>TYPES OF ASSESMENTS</vt:lpstr>
      <vt:lpstr>PowerPoint Presentation</vt:lpstr>
      <vt:lpstr>PowerPoint Presentation</vt:lpstr>
      <vt:lpstr>PowerPoint Presentation</vt:lpstr>
      <vt:lpstr>PowerPoint Presentation</vt:lpstr>
      <vt:lpstr>Limited Scrutiny U/s 143(3) </vt:lpstr>
      <vt:lpstr>Limited Scrutiny</vt:lpstr>
      <vt:lpstr>PowerPoint Presentation</vt:lpstr>
      <vt:lpstr>PowerPoint Presentation</vt:lpstr>
      <vt:lpstr>PowerPoint Presentation</vt:lpstr>
      <vt:lpstr>PowerPoint Presentation</vt:lpstr>
      <vt:lpstr>FEATURES</vt:lpstr>
      <vt:lpstr>PowerPoint Presentation</vt:lpstr>
      <vt:lpstr>PowerPoint Presentation</vt:lpstr>
      <vt:lpstr>Regional E-Assessment Centres</vt:lpstr>
      <vt:lpstr>INITIAL PROCESS IN FACELESS ENVIRONMENT</vt:lpstr>
      <vt:lpstr>Notice and Response</vt:lpstr>
      <vt:lpstr>Enquiry or Verification</vt:lpstr>
      <vt:lpstr>Technical assistance to Assessment Units</vt:lpstr>
      <vt:lpstr>Assessment Orders</vt:lpstr>
      <vt:lpstr>Assessment Orders</vt:lpstr>
      <vt:lpstr>PowerPoint Presentation</vt:lpstr>
      <vt:lpstr>PowerPoint Presentation</vt:lpstr>
      <vt:lpstr>ISSUES - DEPARTMENT</vt:lpstr>
      <vt:lpstr>ISSUES - ASSESSEES</vt:lpstr>
      <vt:lpstr>PROS/ CONS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Acer</dc:creator>
  <cp:lastModifiedBy>919633533228</cp:lastModifiedBy>
  <cp:revision>117</cp:revision>
  <dcterms:created xsi:type="dcterms:W3CDTF">2006-08-16T00:00:00Z</dcterms:created>
  <dcterms:modified xsi:type="dcterms:W3CDTF">2024-07-20T14:31:36Z</dcterms:modified>
</cp:coreProperties>
</file>