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2" y="1295400"/>
            <a:ext cx="8910638" cy="2139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037" y="4191000"/>
            <a:ext cx="8716963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914400"/>
            <a:ext cx="8779014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85800"/>
            <a:ext cx="8615363" cy="5054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6172200"/>
            <a:ext cx="8382000" cy="395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28600"/>
            <a:ext cx="6824930" cy="238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2590799"/>
            <a:ext cx="6477000" cy="4101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25754"/>
            <a:ext cx="8077200" cy="6615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468" y="457200"/>
            <a:ext cx="85063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09600"/>
            <a:ext cx="8620261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762000"/>
            <a:ext cx="7993063" cy="520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638" y="765175"/>
            <a:ext cx="7831137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8692915" cy="589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762000"/>
            <a:ext cx="849788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838200"/>
            <a:ext cx="8734425" cy="476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533400"/>
            <a:ext cx="8305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5867400"/>
            <a:ext cx="7467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85800"/>
            <a:ext cx="851693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862" y="609600"/>
            <a:ext cx="874453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066800"/>
            <a:ext cx="82026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355013" cy="583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6324599"/>
            <a:ext cx="7924800" cy="303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 b="3797"/>
          <a:stretch>
            <a:fillRect/>
          </a:stretch>
        </p:blipFill>
        <p:spPr bwMode="auto">
          <a:xfrm>
            <a:off x="304800" y="457200"/>
            <a:ext cx="8599314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267200"/>
            <a:ext cx="7696200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 t="11009" b="917"/>
          <a:stretch>
            <a:fillRect/>
          </a:stretch>
        </p:blipFill>
        <p:spPr bwMode="auto">
          <a:xfrm>
            <a:off x="228600" y="533400"/>
            <a:ext cx="861255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91402"/>
            <a:ext cx="8153400" cy="6233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599669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8534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2" y="762000"/>
            <a:ext cx="8910638" cy="5468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990600"/>
            <a:ext cx="7924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382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1534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153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83058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914400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8229600" cy="3782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990600"/>
            <a:ext cx="8229600" cy="3952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24000"/>
            <a:ext cx="8229600" cy="353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066800"/>
            <a:ext cx="8229600" cy="329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647875" cy="54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5779400"/>
            <a:ext cx="8343900" cy="10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838200"/>
            <a:ext cx="8229600" cy="388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914400"/>
            <a:ext cx="8229600" cy="3391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4038600"/>
            <a:ext cx="34671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762000"/>
            <a:ext cx="8229600" cy="371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685800"/>
            <a:ext cx="8229600" cy="392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609600"/>
            <a:ext cx="8229600" cy="230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66800"/>
            <a:ext cx="810379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8229600" cy="257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90046" y="1295400"/>
            <a:ext cx="7820553" cy="4739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990600"/>
            <a:ext cx="8229600" cy="351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229600" cy="445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4470574"/>
            <a:ext cx="7696200" cy="208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76400"/>
            <a:ext cx="8229600" cy="3140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66801"/>
            <a:ext cx="8229600" cy="471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375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229600" cy="3883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1"/>
            <a:ext cx="685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4724400"/>
            <a:ext cx="85344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229600" cy="376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733800"/>
            <a:ext cx="87630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914400"/>
            <a:ext cx="8229600" cy="3670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8229600" cy="4464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229600" cy="324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038600"/>
            <a:ext cx="8458200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229600" cy="358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229600" cy="388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1" y="4343400"/>
            <a:ext cx="8610599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" y="609600"/>
            <a:ext cx="9072563" cy="1741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 descr="https://www.incometax.gov.in/iec/foportal/sites/default/files/inline-images/Step%204_2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362200"/>
            <a:ext cx="8153400" cy="3057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229600" cy="2133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743200"/>
            <a:ext cx="86106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229600" cy="41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572000"/>
            <a:ext cx="82296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741613"/>
            <a:ext cx="82296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914400"/>
            <a:ext cx="857408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 descr="https://www.incometax.gov.in/iec/foportal/sites/default/files/inline-images/Step%205_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209800"/>
            <a:ext cx="8156575" cy="30464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762000"/>
            <a:ext cx="8686800" cy="457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7" y="838200"/>
            <a:ext cx="8964613" cy="432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0</Words>
  <Application>Microsoft Office PowerPoint</Application>
  <PresentationFormat>On-screen Show (4:3)</PresentationFormat>
  <Paragraphs>0</Paragraphs>
  <Slides>61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4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Ajith</dc:creator>
  <cp:lastModifiedBy>919633533228</cp:lastModifiedBy>
  <cp:revision>25</cp:revision>
  <dcterms:created xsi:type="dcterms:W3CDTF">2006-08-16T00:00:00Z</dcterms:created>
  <dcterms:modified xsi:type="dcterms:W3CDTF">2023-09-16T16:03:31Z</dcterms:modified>
</cp:coreProperties>
</file>