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56"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04-06-2023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716349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04-06-2023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196079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04-06-2023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007967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04-06-2023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069170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9A6D30-1C6B-47AB-834D-D11FC8CC50E6}" type="datetimeFigureOut">
              <a:rPr lang="en-IN" smtClean="0"/>
              <a:t>04-06-2023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222058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39A6D30-1C6B-47AB-834D-D11FC8CC50E6}" type="datetimeFigureOut">
              <a:rPr lang="en-IN" smtClean="0"/>
              <a:t>04-06-2023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863199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39A6D30-1C6B-47AB-834D-D11FC8CC50E6}" type="datetimeFigureOut">
              <a:rPr lang="en-IN" smtClean="0"/>
              <a:t>04-06-2023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584981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39A6D30-1C6B-47AB-834D-D11FC8CC50E6}" type="datetimeFigureOut">
              <a:rPr lang="en-IN" smtClean="0"/>
              <a:t>04-06-2023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460017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6D30-1C6B-47AB-834D-D11FC8CC50E6}" type="datetimeFigureOut">
              <a:rPr lang="en-IN" smtClean="0"/>
              <a:t>04-06-2023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1124801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9A6D30-1C6B-47AB-834D-D11FC8CC50E6}" type="datetimeFigureOut">
              <a:rPr lang="en-IN" smtClean="0"/>
              <a:t>04-06-2023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1482138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9A6D30-1C6B-47AB-834D-D11FC8CC50E6}" type="datetimeFigureOut">
              <a:rPr lang="en-IN" smtClean="0"/>
              <a:t>04-06-2023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2557353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A6D30-1C6B-47AB-834D-D11FC8CC50E6}" type="datetimeFigureOut">
              <a:rPr lang="en-IN" smtClean="0"/>
              <a:t>04-06-2023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370EE-AF73-4EF2-9043-2C9D63BD40DA}" type="slidenum">
              <a:rPr lang="en-IN" smtClean="0"/>
              <a:t>‹#›</a:t>
            </a:fld>
            <a:endParaRPr lang="en-IN"/>
          </a:p>
        </p:txBody>
      </p:sp>
    </p:spTree>
    <p:extLst>
      <p:ext uri="{BB962C8B-B14F-4D97-AF65-F5344CB8AC3E}">
        <p14:creationId xmlns:p14="http://schemas.microsoft.com/office/powerpoint/2010/main" val="782106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779758" cy="5885550"/>
          </a:xfrm>
        </p:spPr>
        <p:txBody>
          <a:bodyPr>
            <a:normAutofit/>
          </a:bodyPr>
          <a:lstStyle/>
          <a:p>
            <a:pPr algn="ctr"/>
            <a:r>
              <a:rPr lang="en-IN" sz="5400" b="1" dirty="0" smtClean="0"/>
              <a:t>Statement of written arguments and how to prepare it under the INCOME TAX ACT, 1961 </a:t>
            </a:r>
            <a:br>
              <a:rPr lang="en-IN" sz="5400" b="1" dirty="0" smtClean="0"/>
            </a:br>
            <a:endParaRPr lang="en-IN" sz="5400" b="1" dirty="0"/>
          </a:p>
        </p:txBody>
      </p:sp>
    </p:spTree>
    <p:extLst>
      <p:ext uri="{BB962C8B-B14F-4D97-AF65-F5344CB8AC3E}">
        <p14:creationId xmlns:p14="http://schemas.microsoft.com/office/powerpoint/2010/main" val="2236899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1069"/>
            <a:ext cx="10515600" cy="5985894"/>
          </a:xfrm>
        </p:spPr>
        <p:txBody>
          <a:bodyPr>
            <a:normAutofit/>
          </a:bodyPr>
          <a:lstStyle/>
          <a:p>
            <a:r>
              <a:rPr lang="en-US" dirty="0" smtClean="0"/>
              <a:t>An </a:t>
            </a:r>
            <a:r>
              <a:rPr lang="en-US" dirty="0"/>
              <a:t>argument is “a claim or proposition put forward along with reasons or evidence supporting it.”  It is “an attempt to support a conclusion by giving reasons for it</a:t>
            </a:r>
            <a:r>
              <a:rPr lang="en-US" dirty="0" smtClean="0"/>
              <a:t>.”</a:t>
            </a:r>
          </a:p>
          <a:p>
            <a:r>
              <a:rPr lang="en-US" dirty="0"/>
              <a:t>The word “argument” is often used to refer to a heated dispute, a quarrel, or a shouting-match. But the term argument essentially refers to “a set of propositions, or statements, which are designed to convince a reader or listener of a claim, or conclusion, and which include at least one reason (premise) for accepting the conclusion</a:t>
            </a:r>
          </a:p>
          <a:p>
            <a:pPr marL="0" indent="0">
              <a:buNone/>
            </a:pPr>
            <a:endParaRPr lang="en-US" dirty="0"/>
          </a:p>
          <a:p>
            <a:r>
              <a:rPr lang="en-US" dirty="0"/>
              <a:t>In short, an argument is a collection of statements. It should have a conclusion the argument attempts to establish. The others in the collection are called the premises, which are supposed to lead to convince that the conclusion is true.</a:t>
            </a:r>
          </a:p>
          <a:p>
            <a:endParaRPr lang="en-US" dirty="0"/>
          </a:p>
        </p:txBody>
      </p:sp>
    </p:spTree>
    <p:extLst>
      <p:ext uri="{BB962C8B-B14F-4D97-AF65-F5344CB8AC3E}">
        <p14:creationId xmlns:p14="http://schemas.microsoft.com/office/powerpoint/2010/main" val="997161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2513" y="218364"/>
            <a:ext cx="10358652" cy="6305265"/>
          </a:xfrm>
        </p:spPr>
        <p:txBody>
          <a:bodyPr>
            <a:normAutofit/>
          </a:bodyPr>
          <a:lstStyle/>
          <a:p>
            <a:r>
              <a:rPr lang="en-US" sz="2700" b="1" dirty="0" smtClean="0"/>
              <a:t>Self Guidelines </a:t>
            </a:r>
            <a:r>
              <a:rPr lang="en-US" sz="2700" b="1" dirty="0"/>
              <a:t>for handling issues </a:t>
            </a:r>
            <a:r>
              <a:rPr lang="en-US" sz="2700" b="1" dirty="0" smtClean="0"/>
              <a:t>on preparation of </a:t>
            </a:r>
          </a:p>
          <a:p>
            <a:r>
              <a:rPr lang="en-US" sz="2700" b="1" dirty="0" smtClean="0"/>
              <a:t>written arguments and also its applications thereof</a:t>
            </a:r>
            <a:r>
              <a:rPr lang="en-US" sz="2700" dirty="0"/>
              <a:t> </a:t>
            </a:r>
            <a:endParaRPr lang="en-US" sz="2700" dirty="0" smtClean="0"/>
          </a:p>
          <a:p>
            <a:pPr algn="l"/>
            <a:endParaRPr lang="en-US" dirty="0" smtClean="0"/>
          </a:p>
          <a:p>
            <a:pPr algn="just"/>
            <a:r>
              <a:rPr lang="en-US" dirty="0" smtClean="0"/>
              <a:t>Writing of an arguments is </a:t>
            </a:r>
            <a:r>
              <a:rPr lang="en-US" dirty="0"/>
              <a:t>one of the most important parts of the exclusion challenge process. Getting a clear, concise and persuasive set of arguments written down will make it easier to put a case forward in the hearing and allow the </a:t>
            </a:r>
            <a:r>
              <a:rPr lang="en-US" dirty="0" smtClean="0"/>
              <a:t>authority </a:t>
            </a:r>
            <a:r>
              <a:rPr lang="en-US" dirty="0"/>
              <a:t>time to review and understand your position before they make their decision.</a:t>
            </a:r>
          </a:p>
          <a:p>
            <a:pPr algn="just"/>
            <a:r>
              <a:rPr lang="en-US" dirty="0"/>
              <a:t>Putting together your best case starts with identifying the legal issues. </a:t>
            </a:r>
            <a:endParaRPr lang="en-US" dirty="0" smtClean="0"/>
          </a:p>
          <a:p>
            <a:pPr algn="just"/>
            <a:r>
              <a:rPr lang="en-US" dirty="0" smtClean="0"/>
              <a:t>Going through the set of the subject matter will </a:t>
            </a:r>
            <a:r>
              <a:rPr lang="en-US" dirty="0"/>
              <a:t>help </a:t>
            </a:r>
            <a:r>
              <a:rPr lang="en-US" dirty="0" smtClean="0"/>
              <a:t>the person </a:t>
            </a:r>
            <a:r>
              <a:rPr lang="en-US" dirty="0" err="1" smtClean="0"/>
              <a:t>argueing</a:t>
            </a:r>
            <a:r>
              <a:rPr lang="en-US" dirty="0" smtClean="0"/>
              <a:t> the matter to </a:t>
            </a:r>
            <a:r>
              <a:rPr lang="en-US" dirty="0"/>
              <a:t>do that by asking you a series of questions about the exclusion, and will provide you with Suggested Wording documents, which provide a proposed wording for arguments covering a range of circumstances to fit your case.</a:t>
            </a:r>
          </a:p>
          <a:p>
            <a:pPr algn="just"/>
            <a:r>
              <a:rPr lang="en-US" dirty="0"/>
              <a:t>Alternatively, if you don’t want to use this resource to identify the issues, and already know which Suggested Wording documents you wish to use,</a:t>
            </a:r>
          </a:p>
          <a:p>
            <a:pPr algn="l"/>
            <a:endParaRPr lang="en-IN" dirty="0"/>
          </a:p>
        </p:txBody>
      </p:sp>
    </p:spTree>
    <p:extLst>
      <p:ext uri="{BB962C8B-B14F-4D97-AF65-F5344CB8AC3E}">
        <p14:creationId xmlns:p14="http://schemas.microsoft.com/office/powerpoint/2010/main" val="4282163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456" y="300250"/>
            <a:ext cx="10604311" cy="6127845"/>
          </a:xfrm>
        </p:spPr>
        <p:txBody>
          <a:bodyPr/>
          <a:lstStyle/>
          <a:p>
            <a:endParaRPr lang="en-US" b="1" dirty="0" smtClean="0"/>
          </a:p>
          <a:p>
            <a:r>
              <a:rPr lang="en-US" dirty="0"/>
              <a:t>Clearly explains the events as the </a:t>
            </a:r>
            <a:r>
              <a:rPr lang="en-US" dirty="0" smtClean="0"/>
              <a:t>art of arguments of the person </a:t>
            </a:r>
            <a:r>
              <a:rPr lang="en-US" dirty="0"/>
              <a:t>describes them;</a:t>
            </a:r>
          </a:p>
          <a:p>
            <a:r>
              <a:rPr lang="en-US" dirty="0"/>
              <a:t>Highlights where the </a:t>
            </a:r>
            <a:r>
              <a:rPr lang="en-US" dirty="0" smtClean="0"/>
              <a:t>point of disagreements arises in the events</a:t>
            </a:r>
            <a:r>
              <a:rPr lang="en-US" dirty="0"/>
              <a:t>;</a:t>
            </a:r>
          </a:p>
          <a:p>
            <a:r>
              <a:rPr lang="en-US" dirty="0"/>
              <a:t>Refers </a:t>
            </a:r>
            <a:r>
              <a:rPr lang="en-US" dirty="0" smtClean="0"/>
              <a:t>all the evidences </a:t>
            </a:r>
            <a:r>
              <a:rPr lang="en-US" dirty="0"/>
              <a:t>that supports the family's version of events;</a:t>
            </a:r>
          </a:p>
          <a:p>
            <a:r>
              <a:rPr lang="en-US" dirty="0"/>
              <a:t>Does not discuss legal questions such as whether the tests in the guidance are met. This will confuse matters. Your submissions will be most effective if you set out the background first, and then go on to discuss your legal </a:t>
            </a:r>
            <a:r>
              <a:rPr lang="en-US" dirty="0" smtClean="0"/>
              <a:t>arguments</a:t>
            </a:r>
          </a:p>
          <a:p>
            <a:r>
              <a:rPr lang="en-US" dirty="0" smtClean="0"/>
              <a:t>Narration should be very concise and specific</a:t>
            </a:r>
          </a:p>
          <a:p>
            <a:r>
              <a:rPr lang="en-US" dirty="0" smtClean="0"/>
              <a:t>Presentation should </a:t>
            </a:r>
            <a:r>
              <a:rPr lang="en-US" dirty="0"/>
              <a:t>be well </a:t>
            </a:r>
            <a:r>
              <a:rPr lang="en-US" dirty="0" smtClean="0"/>
              <a:t>defined</a:t>
            </a:r>
          </a:p>
          <a:p>
            <a:r>
              <a:rPr lang="en-US" dirty="0" smtClean="0"/>
              <a:t>Analysis</a:t>
            </a:r>
          </a:p>
          <a:p>
            <a:r>
              <a:rPr lang="en-US" dirty="0" smtClean="0"/>
              <a:t>Explanation </a:t>
            </a:r>
            <a:endParaRPr lang="en-US" dirty="0"/>
          </a:p>
          <a:p>
            <a:endParaRPr lang="en-IN" dirty="0"/>
          </a:p>
        </p:txBody>
      </p:sp>
    </p:spTree>
    <p:extLst>
      <p:ext uri="{BB962C8B-B14F-4D97-AF65-F5344CB8AC3E}">
        <p14:creationId xmlns:p14="http://schemas.microsoft.com/office/powerpoint/2010/main" val="3899188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570" y="423082"/>
            <a:ext cx="10562230" cy="5991366"/>
          </a:xfrm>
        </p:spPr>
        <p:txBody>
          <a:bodyPr/>
          <a:lstStyle/>
          <a:p>
            <a:r>
              <a:rPr lang="en-IN" dirty="0" smtClean="0"/>
              <a:t>Identify the issue</a:t>
            </a:r>
          </a:p>
          <a:p>
            <a:r>
              <a:rPr lang="en-IN" dirty="0" smtClean="0"/>
              <a:t>Narrate the statement of Facts</a:t>
            </a:r>
          </a:p>
          <a:p>
            <a:r>
              <a:rPr lang="en-IN" dirty="0" smtClean="0"/>
              <a:t>Grounds of Appeal</a:t>
            </a:r>
          </a:p>
          <a:p>
            <a:r>
              <a:rPr lang="en-IN" dirty="0" smtClean="0"/>
              <a:t>Weightage of Grounds</a:t>
            </a:r>
            <a:endParaRPr lang="en-IN" dirty="0" smtClean="0"/>
          </a:p>
          <a:p>
            <a:r>
              <a:rPr lang="en-IN" dirty="0" smtClean="0"/>
              <a:t>Question of Facts</a:t>
            </a:r>
          </a:p>
          <a:p>
            <a:r>
              <a:rPr lang="en-IN" dirty="0" smtClean="0"/>
              <a:t>Question of Law</a:t>
            </a:r>
          </a:p>
          <a:p>
            <a:r>
              <a:rPr lang="en-IN" dirty="0" smtClean="0"/>
              <a:t>Any existence of General Law</a:t>
            </a:r>
            <a:endParaRPr lang="en-IN" dirty="0" smtClean="0"/>
          </a:p>
          <a:p>
            <a:r>
              <a:rPr lang="en-IN" dirty="0" smtClean="0"/>
              <a:t>Evidences in a nutshell</a:t>
            </a:r>
          </a:p>
          <a:p>
            <a:r>
              <a:rPr lang="en-IN" dirty="0" smtClean="0"/>
              <a:t>Similar issue in any preceding year(s) </a:t>
            </a:r>
          </a:p>
          <a:p>
            <a:r>
              <a:rPr lang="en-IN" dirty="0" smtClean="0"/>
              <a:t>Similar issue in any other case</a:t>
            </a:r>
          </a:p>
          <a:p>
            <a:r>
              <a:rPr lang="en-IN" dirty="0" smtClean="0"/>
              <a:t>Existence of any difference of opinion and at which situation</a:t>
            </a:r>
          </a:p>
          <a:p>
            <a:endParaRPr lang="en-IN" dirty="0" smtClean="0"/>
          </a:p>
          <a:p>
            <a:endParaRPr lang="en-IN" dirty="0" smtClean="0"/>
          </a:p>
          <a:p>
            <a:endParaRPr lang="en-IN" dirty="0"/>
          </a:p>
        </p:txBody>
      </p:sp>
    </p:spTree>
    <p:extLst>
      <p:ext uri="{BB962C8B-B14F-4D97-AF65-F5344CB8AC3E}">
        <p14:creationId xmlns:p14="http://schemas.microsoft.com/office/powerpoint/2010/main" val="228780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1445"/>
            <a:ext cx="10515600" cy="5535518"/>
          </a:xfrm>
        </p:spPr>
        <p:txBody>
          <a:bodyPr/>
          <a:lstStyle/>
          <a:p>
            <a:r>
              <a:rPr lang="en-IN" dirty="0" smtClean="0"/>
              <a:t>Digestive case laws on similar occasion</a:t>
            </a:r>
          </a:p>
          <a:p>
            <a:r>
              <a:rPr lang="en-IN" dirty="0" smtClean="0"/>
              <a:t>Digestive laws in relation with the Rules </a:t>
            </a:r>
          </a:p>
          <a:p>
            <a:pPr marL="0" indent="0">
              <a:buNone/>
            </a:pPr>
            <a:r>
              <a:rPr lang="en-IN" dirty="0"/>
              <a:t> </a:t>
            </a:r>
            <a:r>
              <a:rPr lang="en-IN" dirty="0" smtClean="0"/>
              <a:t>  and specially with the intension of the Parliament</a:t>
            </a:r>
          </a:p>
          <a:p>
            <a:pPr marL="0" indent="0">
              <a:buNone/>
            </a:pPr>
            <a:r>
              <a:rPr lang="en-IN" dirty="0" smtClean="0"/>
              <a:t> </a:t>
            </a:r>
            <a:endParaRPr lang="en-IN" dirty="0"/>
          </a:p>
        </p:txBody>
      </p:sp>
    </p:spTree>
    <p:extLst>
      <p:ext uri="{BB962C8B-B14F-4D97-AF65-F5344CB8AC3E}">
        <p14:creationId xmlns:p14="http://schemas.microsoft.com/office/powerpoint/2010/main" val="3221374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3899"/>
            <a:ext cx="10515600" cy="5863064"/>
          </a:xfrm>
        </p:spPr>
        <p:txBody>
          <a:bodyPr>
            <a:normAutofit/>
          </a:bodyPr>
          <a:lstStyle/>
          <a:p>
            <a:endParaRPr lang="en-IN" dirty="0" smtClean="0"/>
          </a:p>
          <a:p>
            <a:r>
              <a:rPr lang="en-IN" dirty="0" smtClean="0"/>
              <a:t>Situational Parameter</a:t>
            </a:r>
          </a:p>
          <a:p>
            <a:r>
              <a:rPr lang="en-IN" dirty="0" smtClean="0"/>
              <a:t>How and when reference can be drawn up</a:t>
            </a:r>
          </a:p>
          <a:p>
            <a:r>
              <a:rPr lang="en-IN" dirty="0" smtClean="0"/>
              <a:t>Stressing on the grounds</a:t>
            </a:r>
          </a:p>
          <a:p>
            <a:r>
              <a:rPr lang="en-IN" dirty="0" smtClean="0"/>
              <a:t>ABC analysis of the Grounds</a:t>
            </a:r>
          </a:p>
          <a:p>
            <a:r>
              <a:rPr lang="en-IN" dirty="0" smtClean="0"/>
              <a:t>Arrest the weak point of the Respondent prior</a:t>
            </a:r>
          </a:p>
          <a:p>
            <a:pPr marL="0" indent="0">
              <a:buNone/>
            </a:pPr>
            <a:r>
              <a:rPr lang="en-IN" dirty="0" smtClean="0"/>
              <a:t>  to the stages of the arguments</a:t>
            </a:r>
          </a:p>
          <a:p>
            <a:r>
              <a:rPr lang="en-IN" dirty="0"/>
              <a:t>Arrest the weak point of the Respondent </a:t>
            </a:r>
            <a:r>
              <a:rPr lang="en-IN" dirty="0" smtClean="0"/>
              <a:t>at </a:t>
            </a:r>
            <a:endParaRPr lang="en-IN" dirty="0"/>
          </a:p>
          <a:p>
            <a:pPr marL="0" indent="0">
              <a:buNone/>
            </a:pPr>
            <a:r>
              <a:rPr lang="en-IN" dirty="0"/>
              <a:t>  </a:t>
            </a:r>
            <a:r>
              <a:rPr lang="en-IN" dirty="0" smtClean="0"/>
              <a:t>the on going stages </a:t>
            </a:r>
            <a:r>
              <a:rPr lang="en-IN" dirty="0"/>
              <a:t>of the </a:t>
            </a:r>
            <a:r>
              <a:rPr lang="en-IN" dirty="0" smtClean="0"/>
              <a:t>arguments</a:t>
            </a:r>
          </a:p>
          <a:p>
            <a:r>
              <a:rPr lang="en-IN" dirty="0" smtClean="0"/>
              <a:t>Conclusion</a:t>
            </a:r>
          </a:p>
          <a:p>
            <a:pPr marL="0" indent="0">
              <a:buNone/>
            </a:pPr>
            <a:endParaRPr lang="en-IN" dirty="0"/>
          </a:p>
        </p:txBody>
      </p:sp>
    </p:spTree>
    <p:extLst>
      <p:ext uri="{BB962C8B-B14F-4D97-AF65-F5344CB8AC3E}">
        <p14:creationId xmlns:p14="http://schemas.microsoft.com/office/powerpoint/2010/main" val="1259479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2666" y="300251"/>
            <a:ext cx="10515600" cy="5385393"/>
          </a:xfrm>
        </p:spPr>
        <p:txBody>
          <a:bodyPr/>
          <a:lstStyle/>
          <a:p>
            <a:pPr marL="0" indent="0">
              <a:buNone/>
            </a:pPr>
            <a:endParaRPr lang="en-US" dirty="0" smtClean="0"/>
          </a:p>
          <a:p>
            <a:pPr marL="0" indent="0" algn="just">
              <a:buNone/>
            </a:pPr>
            <a:r>
              <a:rPr lang="en-US" dirty="0" smtClean="0"/>
              <a:t>The arguer want </a:t>
            </a:r>
            <a:r>
              <a:rPr lang="en-US" dirty="0"/>
              <a:t>to make this process as comprehensive and smooth as possible. However, this </a:t>
            </a:r>
            <a:r>
              <a:rPr lang="en-US" dirty="0" smtClean="0"/>
              <a:t>guidance </a:t>
            </a:r>
            <a:r>
              <a:rPr lang="en-US" dirty="0"/>
              <a:t>cannot cover every situation. Given the complexity of the process, it is </a:t>
            </a:r>
            <a:r>
              <a:rPr lang="en-US" dirty="0" smtClean="0"/>
              <a:t>inevitable </a:t>
            </a:r>
            <a:r>
              <a:rPr lang="en-US" dirty="0"/>
              <a:t>that your finished Submissions will need to be reviewed to make sure that they read properly. You may need to amend the wording to avoid repetition, ensure everything is clear and </a:t>
            </a:r>
            <a:r>
              <a:rPr lang="en-US" dirty="0" smtClean="0"/>
              <a:t>nothing </a:t>
            </a:r>
            <a:r>
              <a:rPr lang="en-US" dirty="0"/>
              <a:t>has been </a:t>
            </a:r>
            <a:r>
              <a:rPr lang="en-US" dirty="0" smtClean="0"/>
              <a:t>missed out at all. </a:t>
            </a:r>
            <a:r>
              <a:rPr lang="en-US" dirty="0"/>
              <a:t>You may also want to smooth out the </a:t>
            </a:r>
            <a:r>
              <a:rPr lang="en-US" dirty="0" smtClean="0"/>
              <a:t>formatting. It’s absolutely tailor made and depending upon the situation and the degree of persistence thereof.</a:t>
            </a:r>
          </a:p>
          <a:p>
            <a:pPr marL="0" indent="0" algn="just">
              <a:buNone/>
            </a:pPr>
            <a:r>
              <a:rPr lang="en-US" dirty="0" smtClean="0"/>
              <a:t>However as it’s jurisdictionally covered under the Civil Procedure Code 1908.The pre existence of the said Code </a:t>
            </a:r>
            <a:r>
              <a:rPr lang="en-US" smtClean="0"/>
              <a:t>must persists. </a:t>
            </a:r>
            <a:endParaRPr lang="en-US" dirty="0"/>
          </a:p>
        </p:txBody>
      </p:sp>
    </p:spTree>
    <p:extLst>
      <p:ext uri="{BB962C8B-B14F-4D97-AF65-F5344CB8AC3E}">
        <p14:creationId xmlns:p14="http://schemas.microsoft.com/office/powerpoint/2010/main" val="14392131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340</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Statement of written arguments and how to prepare it under the INCOME TAX ACT, 1961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Tkm</cp:lastModifiedBy>
  <cp:revision>16</cp:revision>
  <dcterms:created xsi:type="dcterms:W3CDTF">2023-01-05T11:05:25Z</dcterms:created>
  <dcterms:modified xsi:type="dcterms:W3CDTF">2023-06-04T12:18:22Z</dcterms:modified>
</cp:coreProperties>
</file>