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3" r:id="rId3"/>
    <p:sldId id="397" r:id="rId4"/>
    <p:sldId id="344" r:id="rId5"/>
    <p:sldId id="345" r:id="rId6"/>
    <p:sldId id="348" r:id="rId7"/>
    <p:sldId id="349" r:id="rId8"/>
    <p:sldId id="350" r:id="rId9"/>
    <p:sldId id="351" r:id="rId10"/>
    <p:sldId id="398" r:id="rId11"/>
    <p:sldId id="354" r:id="rId12"/>
    <p:sldId id="395" r:id="rId13"/>
    <p:sldId id="31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6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A2F5E-5AE3-4CC5-9F27-E47DBBF5E20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D67101-BE99-4B75-A1FC-130A36786A34}">
      <dgm:prSet phldrT="[Text]"/>
      <dgm:spPr/>
      <dgm:t>
        <a:bodyPr/>
        <a:lstStyle/>
        <a:p>
          <a:r>
            <a:rPr lang="en-US" dirty="0" smtClean="0"/>
            <a:t>9A</a:t>
          </a:r>
          <a:endParaRPr lang="en-US" dirty="0"/>
        </a:p>
      </dgm:t>
    </dgm:pt>
    <dgm:pt modelId="{FF971119-1021-451A-9076-9A711065F262}" type="parTrans" cxnId="{87E9981D-4E12-485F-90F5-6F5DAA356312}">
      <dgm:prSet/>
      <dgm:spPr/>
      <dgm:t>
        <a:bodyPr/>
        <a:lstStyle/>
        <a:p>
          <a:endParaRPr lang="en-US"/>
        </a:p>
      </dgm:t>
    </dgm:pt>
    <dgm:pt modelId="{740A8FB5-4061-4CEE-8BA1-A18FA06046B4}" type="sibTrans" cxnId="{87E9981D-4E12-485F-90F5-6F5DAA356312}">
      <dgm:prSet/>
      <dgm:spPr/>
      <dgm:t>
        <a:bodyPr/>
        <a:lstStyle/>
        <a:p>
          <a:endParaRPr lang="en-US"/>
        </a:p>
      </dgm:t>
    </dgm:pt>
    <dgm:pt modelId="{5D2258F4-FCD3-4145-8B09-EE6C83AD9ECB}">
      <dgm:prSet phldrT="[Text]"/>
      <dgm:spPr/>
      <dgm:t>
        <a:bodyPr/>
        <a:lstStyle/>
        <a:p>
          <a:pPr algn="ctr"/>
          <a:r>
            <a:rPr lang="en-US" dirty="0" smtClean="0"/>
            <a:t>I	</a:t>
          </a:r>
          <a:endParaRPr lang="en-US" dirty="0"/>
        </a:p>
      </dgm:t>
    </dgm:pt>
    <dgm:pt modelId="{787BEE0B-5FF1-4B54-B0CA-68F859506CCA}" type="parTrans" cxnId="{967E38C1-79DD-45F2-8FD7-CDA7C9A3A787}">
      <dgm:prSet/>
      <dgm:spPr/>
      <dgm:t>
        <a:bodyPr/>
        <a:lstStyle/>
        <a:p>
          <a:endParaRPr lang="en-US"/>
        </a:p>
      </dgm:t>
    </dgm:pt>
    <dgm:pt modelId="{4F6BC135-D624-4726-9F30-776E105CE8BB}" type="sibTrans" cxnId="{967E38C1-79DD-45F2-8FD7-CDA7C9A3A787}">
      <dgm:prSet/>
      <dgm:spPr/>
      <dgm:t>
        <a:bodyPr/>
        <a:lstStyle/>
        <a:p>
          <a:endParaRPr lang="en-US"/>
        </a:p>
      </dgm:t>
    </dgm:pt>
    <dgm:pt modelId="{2259E55D-4E51-421F-8879-96329328FF88}">
      <dgm:prSet phldrT="[Text]"/>
      <dgm:spPr/>
      <dgm:t>
        <a:bodyPr/>
        <a:lstStyle/>
        <a:p>
          <a:r>
            <a:rPr lang="en-US" dirty="0" smtClean="0"/>
            <a:t>Basic Details</a:t>
          </a:r>
          <a:endParaRPr lang="en-US" dirty="0"/>
        </a:p>
      </dgm:t>
    </dgm:pt>
    <dgm:pt modelId="{640A6BEB-5078-462C-B63D-E06CE2C1C965}" type="parTrans" cxnId="{D55A4ED2-E3BE-4BF8-862D-0EC5CCA77BA9}">
      <dgm:prSet/>
      <dgm:spPr/>
      <dgm:t>
        <a:bodyPr/>
        <a:lstStyle/>
        <a:p>
          <a:endParaRPr lang="en-US"/>
        </a:p>
      </dgm:t>
    </dgm:pt>
    <dgm:pt modelId="{F292974B-4B2A-4369-AB32-EA5C3454C469}" type="sibTrans" cxnId="{D55A4ED2-E3BE-4BF8-862D-0EC5CCA77BA9}">
      <dgm:prSet/>
      <dgm:spPr/>
      <dgm:t>
        <a:bodyPr/>
        <a:lstStyle/>
        <a:p>
          <a:endParaRPr lang="en-US"/>
        </a:p>
      </dgm:t>
    </dgm:pt>
    <dgm:pt modelId="{9031B475-8680-461E-A65C-D696E121D1DC}">
      <dgm:prSet phldrT="[Text]"/>
      <dgm:spPr/>
      <dgm:t>
        <a:bodyPr/>
        <a:lstStyle/>
        <a:p>
          <a:r>
            <a:rPr lang="en-US" dirty="0" smtClean="0"/>
            <a:t>V</a:t>
          </a:r>
          <a:endParaRPr lang="en-US" dirty="0"/>
        </a:p>
      </dgm:t>
    </dgm:pt>
    <dgm:pt modelId="{76A9C456-459C-4931-8D7C-E4D000F1AB21}" type="parTrans" cxnId="{7DB57752-43B6-48D1-A85D-6F002A5EFF48}">
      <dgm:prSet/>
      <dgm:spPr/>
      <dgm:t>
        <a:bodyPr/>
        <a:lstStyle/>
        <a:p>
          <a:endParaRPr lang="en-US"/>
        </a:p>
      </dgm:t>
    </dgm:pt>
    <dgm:pt modelId="{ECD6673F-CD55-46C2-879C-FAB93DEFCBE1}" type="sibTrans" cxnId="{7DB57752-43B6-48D1-A85D-6F002A5EFF48}">
      <dgm:prSet/>
      <dgm:spPr/>
      <dgm:t>
        <a:bodyPr/>
        <a:lstStyle/>
        <a:p>
          <a:endParaRPr lang="en-US"/>
        </a:p>
      </dgm:t>
    </dgm:pt>
    <dgm:pt modelId="{C6772F18-EB47-4B29-AA0B-07E2F70AAF55}">
      <dgm:prSet phldrT="[Text]"/>
      <dgm:spPr/>
      <dgm:t>
        <a:bodyPr/>
        <a:lstStyle/>
        <a:p>
          <a:r>
            <a:rPr lang="en-US" dirty="0" smtClean="0"/>
            <a:t>Demand, Refunds Credit reversals</a:t>
          </a:r>
          <a:endParaRPr lang="en-US" dirty="0"/>
        </a:p>
      </dgm:t>
    </dgm:pt>
    <dgm:pt modelId="{2BB6E87B-06A1-4EFA-BD90-7BA35E966251}" type="parTrans" cxnId="{3CE92335-8151-4CDB-8BB5-062F179D5358}">
      <dgm:prSet/>
      <dgm:spPr/>
      <dgm:t>
        <a:bodyPr/>
        <a:lstStyle/>
        <a:p>
          <a:endParaRPr lang="en-US"/>
        </a:p>
      </dgm:t>
    </dgm:pt>
    <dgm:pt modelId="{4CBCE868-EDF7-4D52-8586-6D38A020BE1A}" type="sibTrans" cxnId="{3CE92335-8151-4CDB-8BB5-062F179D5358}">
      <dgm:prSet/>
      <dgm:spPr/>
      <dgm:t>
        <a:bodyPr/>
        <a:lstStyle/>
        <a:p>
          <a:endParaRPr lang="en-US"/>
        </a:p>
      </dgm:t>
    </dgm:pt>
    <dgm:pt modelId="{D929FA5C-F4B0-4C6D-B8AC-B3C5FFA7C46E}">
      <dgm:prSet/>
      <dgm:spPr/>
      <dgm:t>
        <a:bodyPr/>
        <a:lstStyle/>
        <a:p>
          <a:r>
            <a:rPr lang="en-US" dirty="0" smtClean="0"/>
            <a:t>II	</a:t>
          </a:r>
          <a:endParaRPr lang="en-US" dirty="0"/>
        </a:p>
      </dgm:t>
    </dgm:pt>
    <dgm:pt modelId="{D6A461B7-6F15-4CB3-BD22-007439C294AE}" type="parTrans" cxnId="{282461E6-ED86-4607-9163-60291B59CB58}">
      <dgm:prSet/>
      <dgm:spPr/>
      <dgm:t>
        <a:bodyPr/>
        <a:lstStyle/>
        <a:p>
          <a:endParaRPr lang="en-US"/>
        </a:p>
      </dgm:t>
    </dgm:pt>
    <dgm:pt modelId="{B8928283-AFE5-47D0-9DDC-BAC719FEC267}" type="sibTrans" cxnId="{282461E6-ED86-4607-9163-60291B59CB58}">
      <dgm:prSet/>
      <dgm:spPr/>
      <dgm:t>
        <a:bodyPr/>
        <a:lstStyle/>
        <a:p>
          <a:endParaRPr lang="en-US"/>
        </a:p>
      </dgm:t>
    </dgm:pt>
    <dgm:pt modelId="{2388A375-6675-44DD-9B49-383FAB62869F}">
      <dgm:prSet/>
      <dgm:spPr/>
      <dgm:t>
        <a:bodyPr/>
        <a:lstStyle/>
        <a:p>
          <a:r>
            <a:rPr lang="en-US" dirty="0" smtClean="0"/>
            <a:t>IV</a:t>
          </a:r>
          <a:endParaRPr lang="en-US" dirty="0"/>
        </a:p>
      </dgm:t>
    </dgm:pt>
    <dgm:pt modelId="{FB3DD3C4-5921-49E9-8AA9-A1BA80893ABF}" type="parTrans" cxnId="{5E464037-914A-4155-809B-18B28E373F70}">
      <dgm:prSet/>
      <dgm:spPr/>
      <dgm:t>
        <a:bodyPr/>
        <a:lstStyle/>
        <a:p>
          <a:endParaRPr lang="en-US"/>
        </a:p>
      </dgm:t>
    </dgm:pt>
    <dgm:pt modelId="{757D7395-E8F7-4528-A90F-BEB5F4B05A1F}" type="sibTrans" cxnId="{5E464037-914A-4155-809B-18B28E373F70}">
      <dgm:prSet/>
      <dgm:spPr/>
      <dgm:t>
        <a:bodyPr/>
        <a:lstStyle/>
        <a:p>
          <a:endParaRPr lang="en-US"/>
        </a:p>
      </dgm:t>
    </dgm:pt>
    <dgm:pt modelId="{49807BAC-BC80-4EA1-8CB5-5FC550EDD436}">
      <dgm:prSet/>
      <dgm:spPr/>
      <dgm:t>
        <a:bodyPr/>
        <a:lstStyle/>
        <a:p>
          <a:r>
            <a:rPr lang="en-US" dirty="0" smtClean="0"/>
            <a:t>III	</a:t>
          </a:r>
          <a:endParaRPr lang="en-US" dirty="0"/>
        </a:p>
      </dgm:t>
    </dgm:pt>
    <dgm:pt modelId="{49671F12-9A49-423D-A29F-2C9390E0339C}" type="parTrans" cxnId="{7B0D9EF8-0EEE-475E-8F0B-FDAB68521AA6}">
      <dgm:prSet/>
      <dgm:spPr/>
      <dgm:t>
        <a:bodyPr/>
        <a:lstStyle/>
        <a:p>
          <a:endParaRPr lang="en-US"/>
        </a:p>
      </dgm:t>
    </dgm:pt>
    <dgm:pt modelId="{BB66E355-56E0-4DEA-90B1-141B0373C312}" type="sibTrans" cxnId="{7B0D9EF8-0EEE-475E-8F0B-FDAB68521AA6}">
      <dgm:prSet/>
      <dgm:spPr/>
      <dgm:t>
        <a:bodyPr/>
        <a:lstStyle/>
        <a:p>
          <a:endParaRPr lang="en-US"/>
        </a:p>
      </dgm:t>
    </dgm:pt>
    <dgm:pt modelId="{D8E0E022-6CBB-4526-87FF-77F48E4598F7}">
      <dgm:prSet/>
      <dgm:spPr/>
      <dgm:t>
        <a:bodyPr/>
        <a:lstStyle/>
        <a:p>
          <a:r>
            <a:rPr lang="en-US" dirty="0" smtClean="0"/>
            <a:t>Outward &amp; inward supplies made </a:t>
          </a:r>
          <a:endParaRPr lang="en-US" dirty="0"/>
        </a:p>
      </dgm:t>
    </dgm:pt>
    <dgm:pt modelId="{07A8834A-0064-4210-AD27-2BC6DCC6999B}" type="parTrans" cxnId="{3C3A071C-3991-4E71-9F83-AD151298111B}">
      <dgm:prSet/>
      <dgm:spPr/>
      <dgm:t>
        <a:bodyPr/>
        <a:lstStyle/>
        <a:p>
          <a:endParaRPr lang="en-US"/>
        </a:p>
      </dgm:t>
    </dgm:pt>
    <dgm:pt modelId="{79F1C97D-90DF-40CC-AE4D-C7AB7FC088C0}" type="sibTrans" cxnId="{3C3A071C-3991-4E71-9F83-AD151298111B}">
      <dgm:prSet/>
      <dgm:spPr/>
      <dgm:t>
        <a:bodyPr/>
        <a:lstStyle/>
        <a:p>
          <a:endParaRPr lang="en-US"/>
        </a:p>
      </dgm:t>
    </dgm:pt>
    <dgm:pt modelId="{383E3D55-E509-48B9-8C4E-0562B1D2AB20}">
      <dgm:prSet/>
      <dgm:spPr/>
      <dgm:t>
        <a:bodyPr/>
        <a:lstStyle/>
        <a:p>
          <a:r>
            <a:rPr lang="en-US" dirty="0" smtClean="0"/>
            <a:t>Tax paid</a:t>
          </a:r>
          <a:endParaRPr lang="en-US" dirty="0"/>
        </a:p>
      </dgm:t>
    </dgm:pt>
    <dgm:pt modelId="{41CE3199-6DC0-4227-B82E-E96928C08B13}" type="parTrans" cxnId="{AA8D5BB2-7C72-4367-AEAA-37471E122887}">
      <dgm:prSet/>
      <dgm:spPr/>
      <dgm:t>
        <a:bodyPr/>
        <a:lstStyle/>
        <a:p>
          <a:endParaRPr lang="en-US"/>
        </a:p>
      </dgm:t>
    </dgm:pt>
    <dgm:pt modelId="{D92CED3A-2C8E-40B8-8CF8-06BD060514DA}" type="sibTrans" cxnId="{AA8D5BB2-7C72-4367-AEAA-37471E122887}">
      <dgm:prSet/>
      <dgm:spPr/>
      <dgm:t>
        <a:bodyPr/>
        <a:lstStyle/>
        <a:p>
          <a:endParaRPr lang="en-US"/>
        </a:p>
      </dgm:t>
    </dgm:pt>
    <dgm:pt modelId="{01852E17-EC07-4090-85CB-664811423B27}">
      <dgm:prSet/>
      <dgm:spPr/>
      <dgm:t>
        <a:bodyPr/>
        <a:lstStyle/>
        <a:p>
          <a:r>
            <a:rPr lang="en-US" dirty="0" smtClean="0"/>
            <a:t>Transactions declared in FY 18-19</a:t>
          </a:r>
          <a:endParaRPr lang="en-US" dirty="0"/>
        </a:p>
      </dgm:t>
    </dgm:pt>
    <dgm:pt modelId="{EAC21633-635B-466D-985C-A63D16D44779}" type="parTrans" cxnId="{A47031BC-A2A3-4F5A-AA14-CF2F169E7E51}">
      <dgm:prSet/>
      <dgm:spPr/>
      <dgm:t>
        <a:bodyPr/>
        <a:lstStyle/>
        <a:p>
          <a:endParaRPr lang="en-US"/>
        </a:p>
      </dgm:t>
    </dgm:pt>
    <dgm:pt modelId="{F702D270-5B7E-4367-AE7C-43E2ABBFD01F}" type="sibTrans" cxnId="{A47031BC-A2A3-4F5A-AA14-CF2F169E7E51}">
      <dgm:prSet/>
      <dgm:spPr/>
      <dgm:t>
        <a:bodyPr/>
        <a:lstStyle/>
        <a:p>
          <a:endParaRPr lang="en-US"/>
        </a:p>
      </dgm:t>
    </dgm:pt>
    <dgm:pt modelId="{4BD91BD1-6C60-44C0-918E-FBE3D39E739C}" type="pres">
      <dgm:prSet presAssocID="{26FA2F5E-5AE3-4CC5-9F27-E47DBBF5E20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B2916F2-0D64-4F2D-A748-BC698C36784A}" type="pres">
      <dgm:prSet presAssocID="{22D67101-BE99-4B75-A1FC-130A36786A34}" presName="hierRoot1" presStyleCnt="0"/>
      <dgm:spPr/>
    </dgm:pt>
    <dgm:pt modelId="{2A33DBC0-126C-4F86-AA94-F91F0DADA5CE}" type="pres">
      <dgm:prSet presAssocID="{22D67101-BE99-4B75-A1FC-130A36786A34}" presName="composite" presStyleCnt="0"/>
      <dgm:spPr/>
    </dgm:pt>
    <dgm:pt modelId="{DFABF8AC-6AD9-4FB3-B3B2-B7D8F389195E}" type="pres">
      <dgm:prSet presAssocID="{22D67101-BE99-4B75-A1FC-130A36786A34}" presName="background" presStyleLbl="node0" presStyleIdx="0" presStyleCnt="1"/>
      <dgm:spPr/>
    </dgm:pt>
    <dgm:pt modelId="{1E6A2FE3-0D29-4079-983B-AE1E0440C09B}" type="pres">
      <dgm:prSet presAssocID="{22D67101-BE99-4B75-A1FC-130A36786A3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709535-C3B9-4B8A-992F-76F9705C9B61}" type="pres">
      <dgm:prSet presAssocID="{22D67101-BE99-4B75-A1FC-130A36786A34}" presName="hierChild2" presStyleCnt="0"/>
      <dgm:spPr/>
    </dgm:pt>
    <dgm:pt modelId="{2C711D7E-45FF-43A0-B2C7-BF683A9AF03D}" type="pres">
      <dgm:prSet presAssocID="{787BEE0B-5FF1-4B54-B0CA-68F859506CCA}" presName="Name10" presStyleLbl="parChTrans1D2" presStyleIdx="0" presStyleCnt="5"/>
      <dgm:spPr/>
      <dgm:t>
        <a:bodyPr/>
        <a:lstStyle/>
        <a:p>
          <a:endParaRPr lang="en-US"/>
        </a:p>
      </dgm:t>
    </dgm:pt>
    <dgm:pt modelId="{8740BF60-4D62-442D-AD30-01F24E3A8D0B}" type="pres">
      <dgm:prSet presAssocID="{5D2258F4-FCD3-4145-8B09-EE6C83AD9ECB}" presName="hierRoot2" presStyleCnt="0"/>
      <dgm:spPr/>
    </dgm:pt>
    <dgm:pt modelId="{AE831DB7-642D-40B7-B265-9F011F64A5B8}" type="pres">
      <dgm:prSet presAssocID="{5D2258F4-FCD3-4145-8B09-EE6C83AD9ECB}" presName="composite2" presStyleCnt="0"/>
      <dgm:spPr/>
    </dgm:pt>
    <dgm:pt modelId="{71393A47-EBFE-4CE7-B2EF-6F90EE6B381E}" type="pres">
      <dgm:prSet presAssocID="{5D2258F4-FCD3-4145-8B09-EE6C83AD9ECB}" presName="background2" presStyleLbl="node2" presStyleIdx="0" presStyleCnt="5"/>
      <dgm:spPr/>
    </dgm:pt>
    <dgm:pt modelId="{34951590-C6BE-4787-BF8A-99AE03CC446D}" type="pres">
      <dgm:prSet presAssocID="{5D2258F4-FCD3-4145-8B09-EE6C83AD9ECB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CD48FA-ACCA-4680-92A6-A09C701FED5A}" type="pres">
      <dgm:prSet presAssocID="{5D2258F4-FCD3-4145-8B09-EE6C83AD9ECB}" presName="hierChild3" presStyleCnt="0"/>
      <dgm:spPr/>
    </dgm:pt>
    <dgm:pt modelId="{313CED48-77D1-4173-B216-D4361A95234B}" type="pres">
      <dgm:prSet presAssocID="{640A6BEB-5078-462C-B63D-E06CE2C1C965}" presName="Name17" presStyleLbl="parChTrans1D3" presStyleIdx="0" presStyleCnt="5"/>
      <dgm:spPr/>
      <dgm:t>
        <a:bodyPr/>
        <a:lstStyle/>
        <a:p>
          <a:endParaRPr lang="en-US"/>
        </a:p>
      </dgm:t>
    </dgm:pt>
    <dgm:pt modelId="{96316E6A-16F4-4C54-B202-25806FC31767}" type="pres">
      <dgm:prSet presAssocID="{2259E55D-4E51-421F-8879-96329328FF88}" presName="hierRoot3" presStyleCnt="0"/>
      <dgm:spPr/>
    </dgm:pt>
    <dgm:pt modelId="{26185ABB-74F9-4057-8283-1CB28BB354F9}" type="pres">
      <dgm:prSet presAssocID="{2259E55D-4E51-421F-8879-96329328FF88}" presName="composite3" presStyleCnt="0"/>
      <dgm:spPr/>
    </dgm:pt>
    <dgm:pt modelId="{BF4568C3-0005-491C-A636-825EA84898C6}" type="pres">
      <dgm:prSet presAssocID="{2259E55D-4E51-421F-8879-96329328FF88}" presName="background3" presStyleLbl="node3" presStyleIdx="0" presStyleCnt="5"/>
      <dgm:spPr/>
    </dgm:pt>
    <dgm:pt modelId="{D910DF4A-E1A8-42CC-A5FF-9357891283DD}" type="pres">
      <dgm:prSet presAssocID="{2259E55D-4E51-421F-8879-96329328FF88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C53BB5-540C-4CE4-9B52-CCD160C01AE4}" type="pres">
      <dgm:prSet presAssocID="{2259E55D-4E51-421F-8879-96329328FF88}" presName="hierChild4" presStyleCnt="0"/>
      <dgm:spPr/>
    </dgm:pt>
    <dgm:pt modelId="{4FA1BBCD-0F80-4624-B035-541E97071938}" type="pres">
      <dgm:prSet presAssocID="{D6A461B7-6F15-4CB3-BD22-007439C294AE}" presName="Name10" presStyleLbl="parChTrans1D2" presStyleIdx="1" presStyleCnt="5"/>
      <dgm:spPr/>
      <dgm:t>
        <a:bodyPr/>
        <a:lstStyle/>
        <a:p>
          <a:endParaRPr lang="en-US"/>
        </a:p>
      </dgm:t>
    </dgm:pt>
    <dgm:pt modelId="{A345BA8F-074D-4CED-867B-FFE6F5B29B55}" type="pres">
      <dgm:prSet presAssocID="{D929FA5C-F4B0-4C6D-B8AC-B3C5FFA7C46E}" presName="hierRoot2" presStyleCnt="0"/>
      <dgm:spPr/>
    </dgm:pt>
    <dgm:pt modelId="{174D402C-B03C-4B2F-BACF-D7B954FFAA5E}" type="pres">
      <dgm:prSet presAssocID="{D929FA5C-F4B0-4C6D-B8AC-B3C5FFA7C46E}" presName="composite2" presStyleCnt="0"/>
      <dgm:spPr/>
    </dgm:pt>
    <dgm:pt modelId="{33A7E807-0321-4759-AB3A-C1B731CDF3AB}" type="pres">
      <dgm:prSet presAssocID="{D929FA5C-F4B0-4C6D-B8AC-B3C5FFA7C46E}" presName="background2" presStyleLbl="node2" presStyleIdx="1" presStyleCnt="5"/>
      <dgm:spPr/>
    </dgm:pt>
    <dgm:pt modelId="{115B2035-0F54-4384-A64C-A9EF6A8222E0}" type="pres">
      <dgm:prSet presAssocID="{D929FA5C-F4B0-4C6D-B8AC-B3C5FFA7C46E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94C96B-230C-4F4D-9CF4-6858CA1C1BE3}" type="pres">
      <dgm:prSet presAssocID="{D929FA5C-F4B0-4C6D-B8AC-B3C5FFA7C46E}" presName="hierChild3" presStyleCnt="0"/>
      <dgm:spPr/>
    </dgm:pt>
    <dgm:pt modelId="{10593443-F421-4A67-99F7-D435B82ED9EB}" type="pres">
      <dgm:prSet presAssocID="{07A8834A-0064-4210-AD27-2BC6DCC6999B}" presName="Name17" presStyleLbl="parChTrans1D3" presStyleIdx="1" presStyleCnt="5"/>
      <dgm:spPr/>
      <dgm:t>
        <a:bodyPr/>
        <a:lstStyle/>
        <a:p>
          <a:endParaRPr lang="en-US"/>
        </a:p>
      </dgm:t>
    </dgm:pt>
    <dgm:pt modelId="{ABA1AF64-55FE-4748-96AB-32E0A9781771}" type="pres">
      <dgm:prSet presAssocID="{D8E0E022-6CBB-4526-87FF-77F48E4598F7}" presName="hierRoot3" presStyleCnt="0"/>
      <dgm:spPr/>
    </dgm:pt>
    <dgm:pt modelId="{96D694D1-67F5-40C9-A33C-AAB4F5F25707}" type="pres">
      <dgm:prSet presAssocID="{D8E0E022-6CBB-4526-87FF-77F48E4598F7}" presName="composite3" presStyleCnt="0"/>
      <dgm:spPr/>
    </dgm:pt>
    <dgm:pt modelId="{693C8BD2-2223-4D5A-8143-53725AD12F86}" type="pres">
      <dgm:prSet presAssocID="{D8E0E022-6CBB-4526-87FF-77F48E4598F7}" presName="background3" presStyleLbl="node3" presStyleIdx="1" presStyleCnt="5"/>
      <dgm:spPr/>
    </dgm:pt>
    <dgm:pt modelId="{E142E98D-9BE6-4B35-BE8C-E0A97E55E68B}" type="pres">
      <dgm:prSet presAssocID="{D8E0E022-6CBB-4526-87FF-77F48E4598F7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AD0EF8-F4DB-4502-8559-750CD548FA67}" type="pres">
      <dgm:prSet presAssocID="{D8E0E022-6CBB-4526-87FF-77F48E4598F7}" presName="hierChild4" presStyleCnt="0"/>
      <dgm:spPr/>
    </dgm:pt>
    <dgm:pt modelId="{6F04BE5C-841B-4B98-9626-DBCFE2366A73}" type="pres">
      <dgm:prSet presAssocID="{49671F12-9A49-423D-A29F-2C9390E0339C}" presName="Name10" presStyleLbl="parChTrans1D2" presStyleIdx="2" presStyleCnt="5"/>
      <dgm:spPr/>
      <dgm:t>
        <a:bodyPr/>
        <a:lstStyle/>
        <a:p>
          <a:endParaRPr lang="en-US"/>
        </a:p>
      </dgm:t>
    </dgm:pt>
    <dgm:pt modelId="{3542F0BF-7F6B-4AEC-B35B-63FAB978284A}" type="pres">
      <dgm:prSet presAssocID="{49807BAC-BC80-4EA1-8CB5-5FC550EDD436}" presName="hierRoot2" presStyleCnt="0"/>
      <dgm:spPr/>
    </dgm:pt>
    <dgm:pt modelId="{C87743FA-B7CB-439E-9DC9-22D2CB8AE1CF}" type="pres">
      <dgm:prSet presAssocID="{49807BAC-BC80-4EA1-8CB5-5FC550EDD436}" presName="composite2" presStyleCnt="0"/>
      <dgm:spPr/>
    </dgm:pt>
    <dgm:pt modelId="{AF6F76A1-314D-406E-A9F0-2DBA95AA4AF8}" type="pres">
      <dgm:prSet presAssocID="{49807BAC-BC80-4EA1-8CB5-5FC550EDD436}" presName="background2" presStyleLbl="node2" presStyleIdx="2" presStyleCnt="5"/>
      <dgm:spPr/>
    </dgm:pt>
    <dgm:pt modelId="{AFC71EC8-B44D-4CF2-A6F4-92863ABED777}" type="pres">
      <dgm:prSet presAssocID="{49807BAC-BC80-4EA1-8CB5-5FC550EDD436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2A0336-0217-40FA-9102-66C892CCFC79}" type="pres">
      <dgm:prSet presAssocID="{49807BAC-BC80-4EA1-8CB5-5FC550EDD436}" presName="hierChild3" presStyleCnt="0"/>
      <dgm:spPr/>
    </dgm:pt>
    <dgm:pt modelId="{1A12E1CE-5285-45FD-9388-4B58925EAF99}" type="pres">
      <dgm:prSet presAssocID="{41CE3199-6DC0-4227-B82E-E96928C08B13}" presName="Name17" presStyleLbl="parChTrans1D3" presStyleIdx="2" presStyleCnt="5"/>
      <dgm:spPr/>
      <dgm:t>
        <a:bodyPr/>
        <a:lstStyle/>
        <a:p>
          <a:endParaRPr lang="en-US"/>
        </a:p>
      </dgm:t>
    </dgm:pt>
    <dgm:pt modelId="{6EBA7626-3414-4F5C-842B-23DB798FCD34}" type="pres">
      <dgm:prSet presAssocID="{383E3D55-E509-48B9-8C4E-0562B1D2AB20}" presName="hierRoot3" presStyleCnt="0"/>
      <dgm:spPr/>
    </dgm:pt>
    <dgm:pt modelId="{410E0748-83C2-49BC-93D5-3D500F0345DB}" type="pres">
      <dgm:prSet presAssocID="{383E3D55-E509-48B9-8C4E-0562B1D2AB20}" presName="composite3" presStyleCnt="0"/>
      <dgm:spPr/>
    </dgm:pt>
    <dgm:pt modelId="{62C85FAA-FE53-40F3-A97A-6F982E27E2AD}" type="pres">
      <dgm:prSet presAssocID="{383E3D55-E509-48B9-8C4E-0562B1D2AB20}" presName="background3" presStyleLbl="node3" presStyleIdx="2" presStyleCnt="5"/>
      <dgm:spPr/>
    </dgm:pt>
    <dgm:pt modelId="{17A85621-3AAA-4CB9-9923-6290DAEA4966}" type="pres">
      <dgm:prSet presAssocID="{383E3D55-E509-48B9-8C4E-0562B1D2AB20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75A29A-9ED3-47A2-AFC4-C9CC9C68723C}" type="pres">
      <dgm:prSet presAssocID="{383E3D55-E509-48B9-8C4E-0562B1D2AB20}" presName="hierChild4" presStyleCnt="0"/>
      <dgm:spPr/>
    </dgm:pt>
    <dgm:pt modelId="{54CB2F48-AD86-4835-9E23-E8F24519573C}" type="pres">
      <dgm:prSet presAssocID="{FB3DD3C4-5921-49E9-8AA9-A1BA80893ABF}" presName="Name10" presStyleLbl="parChTrans1D2" presStyleIdx="3" presStyleCnt="5"/>
      <dgm:spPr/>
      <dgm:t>
        <a:bodyPr/>
        <a:lstStyle/>
        <a:p>
          <a:endParaRPr lang="en-US"/>
        </a:p>
      </dgm:t>
    </dgm:pt>
    <dgm:pt modelId="{CA823C00-8A7F-4C19-A12E-C3151C61E065}" type="pres">
      <dgm:prSet presAssocID="{2388A375-6675-44DD-9B49-383FAB62869F}" presName="hierRoot2" presStyleCnt="0"/>
      <dgm:spPr/>
    </dgm:pt>
    <dgm:pt modelId="{5452B7B6-345E-491C-B820-C9B0E76EF31F}" type="pres">
      <dgm:prSet presAssocID="{2388A375-6675-44DD-9B49-383FAB62869F}" presName="composite2" presStyleCnt="0"/>
      <dgm:spPr/>
    </dgm:pt>
    <dgm:pt modelId="{B9849C76-CEAF-47EC-8759-2B5DBDA9F8CA}" type="pres">
      <dgm:prSet presAssocID="{2388A375-6675-44DD-9B49-383FAB62869F}" presName="background2" presStyleLbl="node2" presStyleIdx="3" presStyleCnt="5"/>
      <dgm:spPr/>
    </dgm:pt>
    <dgm:pt modelId="{0F406F0D-A881-48B9-A43A-8EE039CA76F3}" type="pres">
      <dgm:prSet presAssocID="{2388A375-6675-44DD-9B49-383FAB62869F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0CB442-14B2-4DF2-8808-ABFD2A1D9E28}" type="pres">
      <dgm:prSet presAssocID="{2388A375-6675-44DD-9B49-383FAB62869F}" presName="hierChild3" presStyleCnt="0"/>
      <dgm:spPr/>
    </dgm:pt>
    <dgm:pt modelId="{8082EC2C-6C15-4D71-8B48-EE249C5E1485}" type="pres">
      <dgm:prSet presAssocID="{EAC21633-635B-466D-985C-A63D16D44779}" presName="Name17" presStyleLbl="parChTrans1D3" presStyleIdx="3" presStyleCnt="5"/>
      <dgm:spPr/>
      <dgm:t>
        <a:bodyPr/>
        <a:lstStyle/>
        <a:p>
          <a:endParaRPr lang="en-US"/>
        </a:p>
      </dgm:t>
    </dgm:pt>
    <dgm:pt modelId="{12090F42-038C-4BC3-BFD1-CAB541B16533}" type="pres">
      <dgm:prSet presAssocID="{01852E17-EC07-4090-85CB-664811423B27}" presName="hierRoot3" presStyleCnt="0"/>
      <dgm:spPr/>
    </dgm:pt>
    <dgm:pt modelId="{89712A1F-4036-4731-87BA-2104FB426321}" type="pres">
      <dgm:prSet presAssocID="{01852E17-EC07-4090-85CB-664811423B27}" presName="composite3" presStyleCnt="0"/>
      <dgm:spPr/>
    </dgm:pt>
    <dgm:pt modelId="{D0483AD8-960D-4066-AB9B-71A8FE51C9E9}" type="pres">
      <dgm:prSet presAssocID="{01852E17-EC07-4090-85CB-664811423B27}" presName="background3" presStyleLbl="node3" presStyleIdx="3" presStyleCnt="5"/>
      <dgm:spPr/>
    </dgm:pt>
    <dgm:pt modelId="{0A280DAF-A374-490A-B2BA-7A71A9B94C0B}" type="pres">
      <dgm:prSet presAssocID="{01852E17-EC07-4090-85CB-664811423B27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93254B-C4A2-4BF6-A2A8-ADD810532910}" type="pres">
      <dgm:prSet presAssocID="{01852E17-EC07-4090-85CB-664811423B27}" presName="hierChild4" presStyleCnt="0"/>
      <dgm:spPr/>
    </dgm:pt>
    <dgm:pt modelId="{6FBC2872-CEFC-476B-BE31-60E1465C3570}" type="pres">
      <dgm:prSet presAssocID="{76A9C456-459C-4931-8D7C-E4D000F1AB21}" presName="Name10" presStyleLbl="parChTrans1D2" presStyleIdx="4" presStyleCnt="5"/>
      <dgm:spPr/>
      <dgm:t>
        <a:bodyPr/>
        <a:lstStyle/>
        <a:p>
          <a:endParaRPr lang="en-US"/>
        </a:p>
      </dgm:t>
    </dgm:pt>
    <dgm:pt modelId="{8931F5B9-8FB2-4FEB-B995-A78F54129D3B}" type="pres">
      <dgm:prSet presAssocID="{9031B475-8680-461E-A65C-D696E121D1DC}" presName="hierRoot2" presStyleCnt="0"/>
      <dgm:spPr/>
    </dgm:pt>
    <dgm:pt modelId="{5E112D23-E360-4896-B21B-BDABF9F85D4F}" type="pres">
      <dgm:prSet presAssocID="{9031B475-8680-461E-A65C-D696E121D1DC}" presName="composite2" presStyleCnt="0"/>
      <dgm:spPr/>
    </dgm:pt>
    <dgm:pt modelId="{EB986636-E09B-41FA-B6DA-FFC27F183491}" type="pres">
      <dgm:prSet presAssocID="{9031B475-8680-461E-A65C-D696E121D1DC}" presName="background2" presStyleLbl="node2" presStyleIdx="4" presStyleCnt="5"/>
      <dgm:spPr/>
    </dgm:pt>
    <dgm:pt modelId="{9D898A8B-CE49-4EE7-8692-D09A48C8FDBB}" type="pres">
      <dgm:prSet presAssocID="{9031B475-8680-461E-A65C-D696E121D1DC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7D45A9-047F-46AE-AB76-F7BA98D06C9C}" type="pres">
      <dgm:prSet presAssocID="{9031B475-8680-461E-A65C-D696E121D1DC}" presName="hierChild3" presStyleCnt="0"/>
      <dgm:spPr/>
    </dgm:pt>
    <dgm:pt modelId="{2A1CBCC7-8E21-4A83-95D0-44D65AEAC6B3}" type="pres">
      <dgm:prSet presAssocID="{2BB6E87B-06A1-4EFA-BD90-7BA35E966251}" presName="Name17" presStyleLbl="parChTrans1D3" presStyleIdx="4" presStyleCnt="5"/>
      <dgm:spPr/>
      <dgm:t>
        <a:bodyPr/>
        <a:lstStyle/>
        <a:p>
          <a:endParaRPr lang="en-US"/>
        </a:p>
      </dgm:t>
    </dgm:pt>
    <dgm:pt modelId="{0ADA995C-1B21-4559-AC07-CE4970759C56}" type="pres">
      <dgm:prSet presAssocID="{C6772F18-EB47-4B29-AA0B-07E2F70AAF55}" presName="hierRoot3" presStyleCnt="0"/>
      <dgm:spPr/>
    </dgm:pt>
    <dgm:pt modelId="{59BE6B83-2CFF-4640-AE03-1FEC01ED5D8D}" type="pres">
      <dgm:prSet presAssocID="{C6772F18-EB47-4B29-AA0B-07E2F70AAF55}" presName="composite3" presStyleCnt="0"/>
      <dgm:spPr/>
    </dgm:pt>
    <dgm:pt modelId="{D6D1CBB4-D896-4BA3-8B69-4787E413691C}" type="pres">
      <dgm:prSet presAssocID="{C6772F18-EB47-4B29-AA0B-07E2F70AAF55}" presName="background3" presStyleLbl="node3" presStyleIdx="4" presStyleCnt="5"/>
      <dgm:spPr/>
    </dgm:pt>
    <dgm:pt modelId="{1091E7DB-4841-4EF7-8AE1-63965D7B2E72}" type="pres">
      <dgm:prSet presAssocID="{C6772F18-EB47-4B29-AA0B-07E2F70AAF55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B739E5-65B8-4C7E-8369-1DFDF606332D}" type="pres">
      <dgm:prSet presAssocID="{C6772F18-EB47-4B29-AA0B-07E2F70AAF55}" presName="hierChild4" presStyleCnt="0"/>
      <dgm:spPr/>
    </dgm:pt>
  </dgm:ptLst>
  <dgm:cxnLst>
    <dgm:cxn modelId="{2F798771-8125-4A50-960D-0340BB28D1C1}" type="presOf" srcId="{D8E0E022-6CBB-4526-87FF-77F48E4598F7}" destId="{E142E98D-9BE6-4B35-BE8C-E0A97E55E68B}" srcOrd="0" destOrd="0" presId="urn:microsoft.com/office/officeart/2005/8/layout/hierarchy1"/>
    <dgm:cxn modelId="{967E38C1-79DD-45F2-8FD7-CDA7C9A3A787}" srcId="{22D67101-BE99-4B75-A1FC-130A36786A34}" destId="{5D2258F4-FCD3-4145-8B09-EE6C83AD9ECB}" srcOrd="0" destOrd="0" parTransId="{787BEE0B-5FF1-4B54-B0CA-68F859506CCA}" sibTransId="{4F6BC135-D624-4726-9F30-776E105CE8BB}"/>
    <dgm:cxn modelId="{FD57CCAA-DF46-4136-8B0A-CF973B264530}" type="presOf" srcId="{49807BAC-BC80-4EA1-8CB5-5FC550EDD436}" destId="{AFC71EC8-B44D-4CF2-A6F4-92863ABED777}" srcOrd="0" destOrd="0" presId="urn:microsoft.com/office/officeart/2005/8/layout/hierarchy1"/>
    <dgm:cxn modelId="{35A345A3-AE91-448E-BDB2-C9A17DB85860}" type="presOf" srcId="{640A6BEB-5078-462C-B63D-E06CE2C1C965}" destId="{313CED48-77D1-4173-B216-D4361A95234B}" srcOrd="0" destOrd="0" presId="urn:microsoft.com/office/officeart/2005/8/layout/hierarchy1"/>
    <dgm:cxn modelId="{3CE92335-8151-4CDB-8BB5-062F179D5358}" srcId="{9031B475-8680-461E-A65C-D696E121D1DC}" destId="{C6772F18-EB47-4B29-AA0B-07E2F70AAF55}" srcOrd="0" destOrd="0" parTransId="{2BB6E87B-06A1-4EFA-BD90-7BA35E966251}" sibTransId="{4CBCE868-EDF7-4D52-8586-6D38A020BE1A}"/>
    <dgm:cxn modelId="{87E9981D-4E12-485F-90F5-6F5DAA356312}" srcId="{26FA2F5E-5AE3-4CC5-9F27-E47DBBF5E201}" destId="{22D67101-BE99-4B75-A1FC-130A36786A34}" srcOrd="0" destOrd="0" parTransId="{FF971119-1021-451A-9076-9A711065F262}" sibTransId="{740A8FB5-4061-4CEE-8BA1-A18FA06046B4}"/>
    <dgm:cxn modelId="{94D41306-23C1-45DC-B3F7-6F8ABA7A61EF}" type="presOf" srcId="{01852E17-EC07-4090-85CB-664811423B27}" destId="{0A280DAF-A374-490A-B2BA-7A71A9B94C0B}" srcOrd="0" destOrd="0" presId="urn:microsoft.com/office/officeart/2005/8/layout/hierarchy1"/>
    <dgm:cxn modelId="{D3C38099-DE9C-4E19-BD4A-24BEDB8D19D0}" type="presOf" srcId="{41CE3199-6DC0-4227-B82E-E96928C08B13}" destId="{1A12E1CE-5285-45FD-9388-4B58925EAF99}" srcOrd="0" destOrd="0" presId="urn:microsoft.com/office/officeart/2005/8/layout/hierarchy1"/>
    <dgm:cxn modelId="{7DB57752-43B6-48D1-A85D-6F002A5EFF48}" srcId="{22D67101-BE99-4B75-A1FC-130A36786A34}" destId="{9031B475-8680-461E-A65C-D696E121D1DC}" srcOrd="4" destOrd="0" parTransId="{76A9C456-459C-4931-8D7C-E4D000F1AB21}" sibTransId="{ECD6673F-CD55-46C2-879C-FAB93DEFCBE1}"/>
    <dgm:cxn modelId="{7B0D9EF8-0EEE-475E-8F0B-FDAB68521AA6}" srcId="{22D67101-BE99-4B75-A1FC-130A36786A34}" destId="{49807BAC-BC80-4EA1-8CB5-5FC550EDD436}" srcOrd="2" destOrd="0" parTransId="{49671F12-9A49-423D-A29F-2C9390E0339C}" sibTransId="{BB66E355-56E0-4DEA-90B1-141B0373C312}"/>
    <dgm:cxn modelId="{0DFBC549-3490-487A-AD10-B79521B3B124}" type="presOf" srcId="{D6A461B7-6F15-4CB3-BD22-007439C294AE}" destId="{4FA1BBCD-0F80-4624-B035-541E97071938}" srcOrd="0" destOrd="0" presId="urn:microsoft.com/office/officeart/2005/8/layout/hierarchy1"/>
    <dgm:cxn modelId="{5E464037-914A-4155-809B-18B28E373F70}" srcId="{22D67101-BE99-4B75-A1FC-130A36786A34}" destId="{2388A375-6675-44DD-9B49-383FAB62869F}" srcOrd="3" destOrd="0" parTransId="{FB3DD3C4-5921-49E9-8AA9-A1BA80893ABF}" sibTransId="{757D7395-E8F7-4528-A90F-BEB5F4B05A1F}"/>
    <dgm:cxn modelId="{C5ED59A0-8B6A-49EE-9212-075B290857FF}" type="presOf" srcId="{07A8834A-0064-4210-AD27-2BC6DCC6999B}" destId="{10593443-F421-4A67-99F7-D435B82ED9EB}" srcOrd="0" destOrd="0" presId="urn:microsoft.com/office/officeart/2005/8/layout/hierarchy1"/>
    <dgm:cxn modelId="{98E7E643-45C1-4DF3-A11D-6632A4B457F2}" type="presOf" srcId="{787BEE0B-5FF1-4B54-B0CA-68F859506CCA}" destId="{2C711D7E-45FF-43A0-B2C7-BF683A9AF03D}" srcOrd="0" destOrd="0" presId="urn:microsoft.com/office/officeart/2005/8/layout/hierarchy1"/>
    <dgm:cxn modelId="{282461E6-ED86-4607-9163-60291B59CB58}" srcId="{22D67101-BE99-4B75-A1FC-130A36786A34}" destId="{D929FA5C-F4B0-4C6D-B8AC-B3C5FFA7C46E}" srcOrd="1" destOrd="0" parTransId="{D6A461B7-6F15-4CB3-BD22-007439C294AE}" sibTransId="{B8928283-AFE5-47D0-9DDC-BAC719FEC267}"/>
    <dgm:cxn modelId="{DAB1FC4E-3736-4532-A997-AC1DB9045E5E}" type="presOf" srcId="{49671F12-9A49-423D-A29F-2C9390E0339C}" destId="{6F04BE5C-841B-4B98-9626-DBCFE2366A73}" srcOrd="0" destOrd="0" presId="urn:microsoft.com/office/officeart/2005/8/layout/hierarchy1"/>
    <dgm:cxn modelId="{3C3A071C-3991-4E71-9F83-AD151298111B}" srcId="{D929FA5C-F4B0-4C6D-B8AC-B3C5FFA7C46E}" destId="{D8E0E022-6CBB-4526-87FF-77F48E4598F7}" srcOrd="0" destOrd="0" parTransId="{07A8834A-0064-4210-AD27-2BC6DCC6999B}" sibTransId="{79F1C97D-90DF-40CC-AE4D-C7AB7FC088C0}"/>
    <dgm:cxn modelId="{6CA49996-15FE-402E-AEBB-6F1A6F625E48}" type="presOf" srcId="{76A9C456-459C-4931-8D7C-E4D000F1AB21}" destId="{6FBC2872-CEFC-476B-BE31-60E1465C3570}" srcOrd="0" destOrd="0" presId="urn:microsoft.com/office/officeart/2005/8/layout/hierarchy1"/>
    <dgm:cxn modelId="{F2FE2207-2CEA-425C-9E4E-B0F64B24DD68}" type="presOf" srcId="{EAC21633-635B-466D-985C-A63D16D44779}" destId="{8082EC2C-6C15-4D71-8B48-EE249C5E1485}" srcOrd="0" destOrd="0" presId="urn:microsoft.com/office/officeart/2005/8/layout/hierarchy1"/>
    <dgm:cxn modelId="{67B2DF73-B739-42D0-AC24-8838248C7565}" type="presOf" srcId="{9031B475-8680-461E-A65C-D696E121D1DC}" destId="{9D898A8B-CE49-4EE7-8692-D09A48C8FDBB}" srcOrd="0" destOrd="0" presId="urn:microsoft.com/office/officeart/2005/8/layout/hierarchy1"/>
    <dgm:cxn modelId="{F93CC6D4-94F1-41E0-A337-BB55437DF05F}" type="presOf" srcId="{FB3DD3C4-5921-49E9-8AA9-A1BA80893ABF}" destId="{54CB2F48-AD86-4835-9E23-E8F24519573C}" srcOrd="0" destOrd="0" presId="urn:microsoft.com/office/officeart/2005/8/layout/hierarchy1"/>
    <dgm:cxn modelId="{EC2FCF23-849B-4509-9BBC-09FF9402E9C2}" type="presOf" srcId="{22D67101-BE99-4B75-A1FC-130A36786A34}" destId="{1E6A2FE3-0D29-4079-983B-AE1E0440C09B}" srcOrd="0" destOrd="0" presId="urn:microsoft.com/office/officeart/2005/8/layout/hierarchy1"/>
    <dgm:cxn modelId="{AA8D5BB2-7C72-4367-AEAA-37471E122887}" srcId="{49807BAC-BC80-4EA1-8CB5-5FC550EDD436}" destId="{383E3D55-E509-48B9-8C4E-0562B1D2AB20}" srcOrd="0" destOrd="0" parTransId="{41CE3199-6DC0-4227-B82E-E96928C08B13}" sibTransId="{D92CED3A-2C8E-40B8-8CF8-06BD060514DA}"/>
    <dgm:cxn modelId="{D55A4ED2-E3BE-4BF8-862D-0EC5CCA77BA9}" srcId="{5D2258F4-FCD3-4145-8B09-EE6C83AD9ECB}" destId="{2259E55D-4E51-421F-8879-96329328FF88}" srcOrd="0" destOrd="0" parTransId="{640A6BEB-5078-462C-B63D-E06CE2C1C965}" sibTransId="{F292974B-4B2A-4369-AB32-EA5C3454C469}"/>
    <dgm:cxn modelId="{AB920980-A440-490D-994A-3B345F568FF6}" type="presOf" srcId="{2BB6E87B-06A1-4EFA-BD90-7BA35E966251}" destId="{2A1CBCC7-8E21-4A83-95D0-44D65AEAC6B3}" srcOrd="0" destOrd="0" presId="urn:microsoft.com/office/officeart/2005/8/layout/hierarchy1"/>
    <dgm:cxn modelId="{A47031BC-A2A3-4F5A-AA14-CF2F169E7E51}" srcId="{2388A375-6675-44DD-9B49-383FAB62869F}" destId="{01852E17-EC07-4090-85CB-664811423B27}" srcOrd="0" destOrd="0" parTransId="{EAC21633-635B-466D-985C-A63D16D44779}" sibTransId="{F702D270-5B7E-4367-AE7C-43E2ABBFD01F}"/>
    <dgm:cxn modelId="{43B2CFAB-5CCA-4BA3-A9B6-4266D1BF5EE4}" type="presOf" srcId="{26FA2F5E-5AE3-4CC5-9F27-E47DBBF5E201}" destId="{4BD91BD1-6C60-44C0-918E-FBE3D39E739C}" srcOrd="0" destOrd="0" presId="urn:microsoft.com/office/officeart/2005/8/layout/hierarchy1"/>
    <dgm:cxn modelId="{B3474AFC-FDE7-44DE-8F5F-8AE41872E368}" type="presOf" srcId="{D929FA5C-F4B0-4C6D-B8AC-B3C5FFA7C46E}" destId="{115B2035-0F54-4384-A64C-A9EF6A8222E0}" srcOrd="0" destOrd="0" presId="urn:microsoft.com/office/officeart/2005/8/layout/hierarchy1"/>
    <dgm:cxn modelId="{96310500-B2FB-42C5-BACE-AC291B4909AC}" type="presOf" srcId="{C6772F18-EB47-4B29-AA0B-07E2F70AAF55}" destId="{1091E7DB-4841-4EF7-8AE1-63965D7B2E72}" srcOrd="0" destOrd="0" presId="urn:microsoft.com/office/officeart/2005/8/layout/hierarchy1"/>
    <dgm:cxn modelId="{020C342C-D145-4818-A5A0-F526BED1869A}" type="presOf" srcId="{383E3D55-E509-48B9-8C4E-0562B1D2AB20}" destId="{17A85621-3AAA-4CB9-9923-6290DAEA4966}" srcOrd="0" destOrd="0" presId="urn:microsoft.com/office/officeart/2005/8/layout/hierarchy1"/>
    <dgm:cxn modelId="{E63629F7-B121-41CD-8AAE-A2746FBC5B38}" type="presOf" srcId="{2259E55D-4E51-421F-8879-96329328FF88}" destId="{D910DF4A-E1A8-42CC-A5FF-9357891283DD}" srcOrd="0" destOrd="0" presId="urn:microsoft.com/office/officeart/2005/8/layout/hierarchy1"/>
    <dgm:cxn modelId="{20EAC17D-55E1-48A2-AD65-0CC1535E7B80}" type="presOf" srcId="{5D2258F4-FCD3-4145-8B09-EE6C83AD9ECB}" destId="{34951590-C6BE-4787-BF8A-99AE03CC446D}" srcOrd="0" destOrd="0" presId="urn:microsoft.com/office/officeart/2005/8/layout/hierarchy1"/>
    <dgm:cxn modelId="{4A6DCED8-CA02-4060-909A-D6F19F2CACFC}" type="presOf" srcId="{2388A375-6675-44DD-9B49-383FAB62869F}" destId="{0F406F0D-A881-48B9-A43A-8EE039CA76F3}" srcOrd="0" destOrd="0" presId="urn:microsoft.com/office/officeart/2005/8/layout/hierarchy1"/>
    <dgm:cxn modelId="{C0F4D5F6-AD7B-454D-B402-35A5A514DBB2}" type="presParOf" srcId="{4BD91BD1-6C60-44C0-918E-FBE3D39E739C}" destId="{CB2916F2-0D64-4F2D-A748-BC698C36784A}" srcOrd="0" destOrd="0" presId="urn:microsoft.com/office/officeart/2005/8/layout/hierarchy1"/>
    <dgm:cxn modelId="{40C9A895-1E2A-46EF-B6DF-AFCF14770E17}" type="presParOf" srcId="{CB2916F2-0D64-4F2D-A748-BC698C36784A}" destId="{2A33DBC0-126C-4F86-AA94-F91F0DADA5CE}" srcOrd="0" destOrd="0" presId="urn:microsoft.com/office/officeart/2005/8/layout/hierarchy1"/>
    <dgm:cxn modelId="{5811B7AD-5B05-4F48-8263-FBE8D8DC62ED}" type="presParOf" srcId="{2A33DBC0-126C-4F86-AA94-F91F0DADA5CE}" destId="{DFABF8AC-6AD9-4FB3-B3B2-B7D8F389195E}" srcOrd="0" destOrd="0" presId="urn:microsoft.com/office/officeart/2005/8/layout/hierarchy1"/>
    <dgm:cxn modelId="{4F4D0873-0B5A-4729-920E-34105E5B9684}" type="presParOf" srcId="{2A33DBC0-126C-4F86-AA94-F91F0DADA5CE}" destId="{1E6A2FE3-0D29-4079-983B-AE1E0440C09B}" srcOrd="1" destOrd="0" presId="urn:microsoft.com/office/officeart/2005/8/layout/hierarchy1"/>
    <dgm:cxn modelId="{2710C187-78C5-474F-83AC-0CCEAA812850}" type="presParOf" srcId="{CB2916F2-0D64-4F2D-A748-BC698C36784A}" destId="{C3709535-C3B9-4B8A-992F-76F9705C9B61}" srcOrd="1" destOrd="0" presId="urn:microsoft.com/office/officeart/2005/8/layout/hierarchy1"/>
    <dgm:cxn modelId="{0DB71081-00A4-49DF-8E53-D0D61EE266FF}" type="presParOf" srcId="{C3709535-C3B9-4B8A-992F-76F9705C9B61}" destId="{2C711D7E-45FF-43A0-B2C7-BF683A9AF03D}" srcOrd="0" destOrd="0" presId="urn:microsoft.com/office/officeart/2005/8/layout/hierarchy1"/>
    <dgm:cxn modelId="{BCC12771-9657-4A26-AB82-5A303BFD7A73}" type="presParOf" srcId="{C3709535-C3B9-4B8A-992F-76F9705C9B61}" destId="{8740BF60-4D62-442D-AD30-01F24E3A8D0B}" srcOrd="1" destOrd="0" presId="urn:microsoft.com/office/officeart/2005/8/layout/hierarchy1"/>
    <dgm:cxn modelId="{C708101F-9FF7-4BB7-AF31-12953F44E972}" type="presParOf" srcId="{8740BF60-4D62-442D-AD30-01F24E3A8D0B}" destId="{AE831DB7-642D-40B7-B265-9F011F64A5B8}" srcOrd="0" destOrd="0" presId="urn:microsoft.com/office/officeart/2005/8/layout/hierarchy1"/>
    <dgm:cxn modelId="{E9B675B1-56CB-4AC8-B6A8-EF0AD4251A4B}" type="presParOf" srcId="{AE831DB7-642D-40B7-B265-9F011F64A5B8}" destId="{71393A47-EBFE-4CE7-B2EF-6F90EE6B381E}" srcOrd="0" destOrd="0" presId="urn:microsoft.com/office/officeart/2005/8/layout/hierarchy1"/>
    <dgm:cxn modelId="{A72CC015-0400-4990-844D-EFF4CC5EFAA2}" type="presParOf" srcId="{AE831DB7-642D-40B7-B265-9F011F64A5B8}" destId="{34951590-C6BE-4787-BF8A-99AE03CC446D}" srcOrd="1" destOrd="0" presId="urn:microsoft.com/office/officeart/2005/8/layout/hierarchy1"/>
    <dgm:cxn modelId="{B8847523-5C9A-4888-8B68-BC650D45C462}" type="presParOf" srcId="{8740BF60-4D62-442D-AD30-01F24E3A8D0B}" destId="{DFCD48FA-ACCA-4680-92A6-A09C701FED5A}" srcOrd="1" destOrd="0" presId="urn:microsoft.com/office/officeart/2005/8/layout/hierarchy1"/>
    <dgm:cxn modelId="{9197D2F4-B7B3-4B33-95A8-90970CD579F4}" type="presParOf" srcId="{DFCD48FA-ACCA-4680-92A6-A09C701FED5A}" destId="{313CED48-77D1-4173-B216-D4361A95234B}" srcOrd="0" destOrd="0" presId="urn:microsoft.com/office/officeart/2005/8/layout/hierarchy1"/>
    <dgm:cxn modelId="{C16C0494-2D3B-4198-A5D8-6FEC30A0982F}" type="presParOf" srcId="{DFCD48FA-ACCA-4680-92A6-A09C701FED5A}" destId="{96316E6A-16F4-4C54-B202-25806FC31767}" srcOrd="1" destOrd="0" presId="urn:microsoft.com/office/officeart/2005/8/layout/hierarchy1"/>
    <dgm:cxn modelId="{0847C9E6-9C09-4017-9CCD-271747285DD4}" type="presParOf" srcId="{96316E6A-16F4-4C54-B202-25806FC31767}" destId="{26185ABB-74F9-4057-8283-1CB28BB354F9}" srcOrd="0" destOrd="0" presId="urn:microsoft.com/office/officeart/2005/8/layout/hierarchy1"/>
    <dgm:cxn modelId="{A2D794BF-1DE2-498D-9664-C0E75A0A8B7D}" type="presParOf" srcId="{26185ABB-74F9-4057-8283-1CB28BB354F9}" destId="{BF4568C3-0005-491C-A636-825EA84898C6}" srcOrd="0" destOrd="0" presId="urn:microsoft.com/office/officeart/2005/8/layout/hierarchy1"/>
    <dgm:cxn modelId="{94480CD0-C2CD-41DC-AD1D-F32757FB958B}" type="presParOf" srcId="{26185ABB-74F9-4057-8283-1CB28BB354F9}" destId="{D910DF4A-E1A8-42CC-A5FF-9357891283DD}" srcOrd="1" destOrd="0" presId="urn:microsoft.com/office/officeart/2005/8/layout/hierarchy1"/>
    <dgm:cxn modelId="{946B651E-C0AB-45BD-9F43-A4B466FA0B5F}" type="presParOf" srcId="{96316E6A-16F4-4C54-B202-25806FC31767}" destId="{22C53BB5-540C-4CE4-9B52-CCD160C01AE4}" srcOrd="1" destOrd="0" presId="urn:microsoft.com/office/officeart/2005/8/layout/hierarchy1"/>
    <dgm:cxn modelId="{7E87EE4C-C2BF-466D-B6EC-AAC480A009CD}" type="presParOf" srcId="{C3709535-C3B9-4B8A-992F-76F9705C9B61}" destId="{4FA1BBCD-0F80-4624-B035-541E97071938}" srcOrd="2" destOrd="0" presId="urn:microsoft.com/office/officeart/2005/8/layout/hierarchy1"/>
    <dgm:cxn modelId="{9F824930-2695-4041-B838-269B3AE0E3FB}" type="presParOf" srcId="{C3709535-C3B9-4B8A-992F-76F9705C9B61}" destId="{A345BA8F-074D-4CED-867B-FFE6F5B29B55}" srcOrd="3" destOrd="0" presId="urn:microsoft.com/office/officeart/2005/8/layout/hierarchy1"/>
    <dgm:cxn modelId="{CDC57BD0-E3B7-4250-878C-AFF41B889BAC}" type="presParOf" srcId="{A345BA8F-074D-4CED-867B-FFE6F5B29B55}" destId="{174D402C-B03C-4B2F-BACF-D7B954FFAA5E}" srcOrd="0" destOrd="0" presId="urn:microsoft.com/office/officeart/2005/8/layout/hierarchy1"/>
    <dgm:cxn modelId="{745EE405-2398-45BD-B82D-219765EDECA8}" type="presParOf" srcId="{174D402C-B03C-4B2F-BACF-D7B954FFAA5E}" destId="{33A7E807-0321-4759-AB3A-C1B731CDF3AB}" srcOrd="0" destOrd="0" presId="urn:microsoft.com/office/officeart/2005/8/layout/hierarchy1"/>
    <dgm:cxn modelId="{84699B2F-F477-4F5B-A523-C18ADDAF3D81}" type="presParOf" srcId="{174D402C-B03C-4B2F-BACF-D7B954FFAA5E}" destId="{115B2035-0F54-4384-A64C-A9EF6A8222E0}" srcOrd="1" destOrd="0" presId="urn:microsoft.com/office/officeart/2005/8/layout/hierarchy1"/>
    <dgm:cxn modelId="{7786E53A-BAE1-4D50-A84F-70909E950CFA}" type="presParOf" srcId="{A345BA8F-074D-4CED-867B-FFE6F5B29B55}" destId="{7494C96B-230C-4F4D-9CF4-6858CA1C1BE3}" srcOrd="1" destOrd="0" presId="urn:microsoft.com/office/officeart/2005/8/layout/hierarchy1"/>
    <dgm:cxn modelId="{F75FC4E1-9410-416E-A9FF-C0C9B742F066}" type="presParOf" srcId="{7494C96B-230C-4F4D-9CF4-6858CA1C1BE3}" destId="{10593443-F421-4A67-99F7-D435B82ED9EB}" srcOrd="0" destOrd="0" presId="urn:microsoft.com/office/officeart/2005/8/layout/hierarchy1"/>
    <dgm:cxn modelId="{CD6B9FCE-5E78-4011-A473-910538F5C96D}" type="presParOf" srcId="{7494C96B-230C-4F4D-9CF4-6858CA1C1BE3}" destId="{ABA1AF64-55FE-4748-96AB-32E0A9781771}" srcOrd="1" destOrd="0" presId="urn:microsoft.com/office/officeart/2005/8/layout/hierarchy1"/>
    <dgm:cxn modelId="{1DA5C994-ED57-44A9-9A9C-B219BC0B1BA5}" type="presParOf" srcId="{ABA1AF64-55FE-4748-96AB-32E0A9781771}" destId="{96D694D1-67F5-40C9-A33C-AAB4F5F25707}" srcOrd="0" destOrd="0" presId="urn:microsoft.com/office/officeart/2005/8/layout/hierarchy1"/>
    <dgm:cxn modelId="{2819BD76-467D-4B00-8FBA-2D60E28CD25F}" type="presParOf" srcId="{96D694D1-67F5-40C9-A33C-AAB4F5F25707}" destId="{693C8BD2-2223-4D5A-8143-53725AD12F86}" srcOrd="0" destOrd="0" presId="urn:microsoft.com/office/officeart/2005/8/layout/hierarchy1"/>
    <dgm:cxn modelId="{32B025D5-17E6-4041-AB0A-C4ABFD33D4E1}" type="presParOf" srcId="{96D694D1-67F5-40C9-A33C-AAB4F5F25707}" destId="{E142E98D-9BE6-4B35-BE8C-E0A97E55E68B}" srcOrd="1" destOrd="0" presId="urn:microsoft.com/office/officeart/2005/8/layout/hierarchy1"/>
    <dgm:cxn modelId="{64915CC1-94D8-4F75-A37E-93972F674DC4}" type="presParOf" srcId="{ABA1AF64-55FE-4748-96AB-32E0A9781771}" destId="{7EAD0EF8-F4DB-4502-8559-750CD548FA67}" srcOrd="1" destOrd="0" presId="urn:microsoft.com/office/officeart/2005/8/layout/hierarchy1"/>
    <dgm:cxn modelId="{E02C0383-169F-430B-82D5-93EBF9EB6B61}" type="presParOf" srcId="{C3709535-C3B9-4B8A-992F-76F9705C9B61}" destId="{6F04BE5C-841B-4B98-9626-DBCFE2366A73}" srcOrd="4" destOrd="0" presId="urn:microsoft.com/office/officeart/2005/8/layout/hierarchy1"/>
    <dgm:cxn modelId="{931BE4E0-48AF-4F6A-A561-63C961B439F4}" type="presParOf" srcId="{C3709535-C3B9-4B8A-992F-76F9705C9B61}" destId="{3542F0BF-7F6B-4AEC-B35B-63FAB978284A}" srcOrd="5" destOrd="0" presId="urn:microsoft.com/office/officeart/2005/8/layout/hierarchy1"/>
    <dgm:cxn modelId="{0D94AE9D-EB78-4B55-9C91-827074C2C20A}" type="presParOf" srcId="{3542F0BF-7F6B-4AEC-B35B-63FAB978284A}" destId="{C87743FA-B7CB-439E-9DC9-22D2CB8AE1CF}" srcOrd="0" destOrd="0" presId="urn:microsoft.com/office/officeart/2005/8/layout/hierarchy1"/>
    <dgm:cxn modelId="{18F4190F-8904-4153-8DD1-2ADD825D8004}" type="presParOf" srcId="{C87743FA-B7CB-439E-9DC9-22D2CB8AE1CF}" destId="{AF6F76A1-314D-406E-A9F0-2DBA95AA4AF8}" srcOrd="0" destOrd="0" presId="urn:microsoft.com/office/officeart/2005/8/layout/hierarchy1"/>
    <dgm:cxn modelId="{9905EB0A-8651-4C6B-873E-A7174987D891}" type="presParOf" srcId="{C87743FA-B7CB-439E-9DC9-22D2CB8AE1CF}" destId="{AFC71EC8-B44D-4CF2-A6F4-92863ABED777}" srcOrd="1" destOrd="0" presId="urn:microsoft.com/office/officeart/2005/8/layout/hierarchy1"/>
    <dgm:cxn modelId="{9077DA57-BA8A-4EE6-8B04-CF470DDD1FC2}" type="presParOf" srcId="{3542F0BF-7F6B-4AEC-B35B-63FAB978284A}" destId="{F32A0336-0217-40FA-9102-66C892CCFC79}" srcOrd="1" destOrd="0" presId="urn:microsoft.com/office/officeart/2005/8/layout/hierarchy1"/>
    <dgm:cxn modelId="{A707892B-0855-40E4-A151-3C225CDE6BAD}" type="presParOf" srcId="{F32A0336-0217-40FA-9102-66C892CCFC79}" destId="{1A12E1CE-5285-45FD-9388-4B58925EAF99}" srcOrd="0" destOrd="0" presId="urn:microsoft.com/office/officeart/2005/8/layout/hierarchy1"/>
    <dgm:cxn modelId="{2D26E986-FC84-44FC-89AD-A5535716AE7D}" type="presParOf" srcId="{F32A0336-0217-40FA-9102-66C892CCFC79}" destId="{6EBA7626-3414-4F5C-842B-23DB798FCD34}" srcOrd="1" destOrd="0" presId="urn:microsoft.com/office/officeart/2005/8/layout/hierarchy1"/>
    <dgm:cxn modelId="{85E2B988-FBC5-4404-8287-B02A3BCD0BCA}" type="presParOf" srcId="{6EBA7626-3414-4F5C-842B-23DB798FCD34}" destId="{410E0748-83C2-49BC-93D5-3D500F0345DB}" srcOrd="0" destOrd="0" presId="urn:microsoft.com/office/officeart/2005/8/layout/hierarchy1"/>
    <dgm:cxn modelId="{D71801A5-9054-413C-8531-561B3422B9C8}" type="presParOf" srcId="{410E0748-83C2-49BC-93D5-3D500F0345DB}" destId="{62C85FAA-FE53-40F3-A97A-6F982E27E2AD}" srcOrd="0" destOrd="0" presId="urn:microsoft.com/office/officeart/2005/8/layout/hierarchy1"/>
    <dgm:cxn modelId="{98794ADD-0C35-4089-9FCA-0DDC54E11DFE}" type="presParOf" srcId="{410E0748-83C2-49BC-93D5-3D500F0345DB}" destId="{17A85621-3AAA-4CB9-9923-6290DAEA4966}" srcOrd="1" destOrd="0" presId="urn:microsoft.com/office/officeart/2005/8/layout/hierarchy1"/>
    <dgm:cxn modelId="{F897121E-16BC-48D7-8229-CC117B2139D1}" type="presParOf" srcId="{6EBA7626-3414-4F5C-842B-23DB798FCD34}" destId="{3575A29A-9ED3-47A2-AFC4-C9CC9C68723C}" srcOrd="1" destOrd="0" presId="urn:microsoft.com/office/officeart/2005/8/layout/hierarchy1"/>
    <dgm:cxn modelId="{E75FF2F7-0596-4EF2-879F-776C54456B47}" type="presParOf" srcId="{C3709535-C3B9-4B8A-992F-76F9705C9B61}" destId="{54CB2F48-AD86-4835-9E23-E8F24519573C}" srcOrd="6" destOrd="0" presId="urn:microsoft.com/office/officeart/2005/8/layout/hierarchy1"/>
    <dgm:cxn modelId="{025A02CA-DA11-4C7C-91A3-08888636D9D4}" type="presParOf" srcId="{C3709535-C3B9-4B8A-992F-76F9705C9B61}" destId="{CA823C00-8A7F-4C19-A12E-C3151C61E065}" srcOrd="7" destOrd="0" presId="urn:microsoft.com/office/officeart/2005/8/layout/hierarchy1"/>
    <dgm:cxn modelId="{BBA8928C-421C-4039-9303-DA6E4947EBF6}" type="presParOf" srcId="{CA823C00-8A7F-4C19-A12E-C3151C61E065}" destId="{5452B7B6-345E-491C-B820-C9B0E76EF31F}" srcOrd="0" destOrd="0" presId="urn:microsoft.com/office/officeart/2005/8/layout/hierarchy1"/>
    <dgm:cxn modelId="{BF8BB59C-29CD-4DB0-AC24-A28B37040776}" type="presParOf" srcId="{5452B7B6-345E-491C-B820-C9B0E76EF31F}" destId="{B9849C76-CEAF-47EC-8759-2B5DBDA9F8CA}" srcOrd="0" destOrd="0" presId="urn:microsoft.com/office/officeart/2005/8/layout/hierarchy1"/>
    <dgm:cxn modelId="{4E191066-BD2D-4013-B20E-8445FE39F2CE}" type="presParOf" srcId="{5452B7B6-345E-491C-B820-C9B0E76EF31F}" destId="{0F406F0D-A881-48B9-A43A-8EE039CA76F3}" srcOrd="1" destOrd="0" presId="urn:microsoft.com/office/officeart/2005/8/layout/hierarchy1"/>
    <dgm:cxn modelId="{08CF2BF9-645F-4474-83E4-085925F28AF9}" type="presParOf" srcId="{CA823C00-8A7F-4C19-A12E-C3151C61E065}" destId="{2B0CB442-14B2-4DF2-8808-ABFD2A1D9E28}" srcOrd="1" destOrd="0" presId="urn:microsoft.com/office/officeart/2005/8/layout/hierarchy1"/>
    <dgm:cxn modelId="{AE8ED532-6886-493E-A51D-8464F7424ABD}" type="presParOf" srcId="{2B0CB442-14B2-4DF2-8808-ABFD2A1D9E28}" destId="{8082EC2C-6C15-4D71-8B48-EE249C5E1485}" srcOrd="0" destOrd="0" presId="urn:microsoft.com/office/officeart/2005/8/layout/hierarchy1"/>
    <dgm:cxn modelId="{49FEF235-9AE0-4063-B637-FC11F6BB673C}" type="presParOf" srcId="{2B0CB442-14B2-4DF2-8808-ABFD2A1D9E28}" destId="{12090F42-038C-4BC3-BFD1-CAB541B16533}" srcOrd="1" destOrd="0" presId="urn:microsoft.com/office/officeart/2005/8/layout/hierarchy1"/>
    <dgm:cxn modelId="{136A2351-DE08-447F-AEE3-4B92E641B3FF}" type="presParOf" srcId="{12090F42-038C-4BC3-BFD1-CAB541B16533}" destId="{89712A1F-4036-4731-87BA-2104FB426321}" srcOrd="0" destOrd="0" presId="urn:microsoft.com/office/officeart/2005/8/layout/hierarchy1"/>
    <dgm:cxn modelId="{6231B0CC-B2A3-4F15-A477-5A0216A238EA}" type="presParOf" srcId="{89712A1F-4036-4731-87BA-2104FB426321}" destId="{D0483AD8-960D-4066-AB9B-71A8FE51C9E9}" srcOrd="0" destOrd="0" presId="urn:microsoft.com/office/officeart/2005/8/layout/hierarchy1"/>
    <dgm:cxn modelId="{12712F1D-89D4-4209-983E-A692E3E24FB2}" type="presParOf" srcId="{89712A1F-4036-4731-87BA-2104FB426321}" destId="{0A280DAF-A374-490A-B2BA-7A71A9B94C0B}" srcOrd="1" destOrd="0" presId="urn:microsoft.com/office/officeart/2005/8/layout/hierarchy1"/>
    <dgm:cxn modelId="{534C23AC-EA09-4EAF-910B-AEDC3EB2DB4C}" type="presParOf" srcId="{12090F42-038C-4BC3-BFD1-CAB541B16533}" destId="{B293254B-C4A2-4BF6-A2A8-ADD810532910}" srcOrd="1" destOrd="0" presId="urn:microsoft.com/office/officeart/2005/8/layout/hierarchy1"/>
    <dgm:cxn modelId="{B780ECC5-AC4A-4D16-A00E-3AA9B5772A6B}" type="presParOf" srcId="{C3709535-C3B9-4B8A-992F-76F9705C9B61}" destId="{6FBC2872-CEFC-476B-BE31-60E1465C3570}" srcOrd="8" destOrd="0" presId="urn:microsoft.com/office/officeart/2005/8/layout/hierarchy1"/>
    <dgm:cxn modelId="{5AD0CF0D-61F2-481F-9269-F10B58452149}" type="presParOf" srcId="{C3709535-C3B9-4B8A-992F-76F9705C9B61}" destId="{8931F5B9-8FB2-4FEB-B995-A78F54129D3B}" srcOrd="9" destOrd="0" presId="urn:microsoft.com/office/officeart/2005/8/layout/hierarchy1"/>
    <dgm:cxn modelId="{07D237B8-5F39-4C29-A6C0-EB4AB8AFC9AF}" type="presParOf" srcId="{8931F5B9-8FB2-4FEB-B995-A78F54129D3B}" destId="{5E112D23-E360-4896-B21B-BDABF9F85D4F}" srcOrd="0" destOrd="0" presId="urn:microsoft.com/office/officeart/2005/8/layout/hierarchy1"/>
    <dgm:cxn modelId="{21102F47-6852-4FE7-8DE0-7A99457A2F8C}" type="presParOf" srcId="{5E112D23-E360-4896-B21B-BDABF9F85D4F}" destId="{EB986636-E09B-41FA-B6DA-FFC27F183491}" srcOrd="0" destOrd="0" presId="urn:microsoft.com/office/officeart/2005/8/layout/hierarchy1"/>
    <dgm:cxn modelId="{43625685-3D3E-4FE5-984C-C3AEF5B2F6F5}" type="presParOf" srcId="{5E112D23-E360-4896-B21B-BDABF9F85D4F}" destId="{9D898A8B-CE49-4EE7-8692-D09A48C8FDBB}" srcOrd="1" destOrd="0" presId="urn:microsoft.com/office/officeart/2005/8/layout/hierarchy1"/>
    <dgm:cxn modelId="{06C51FC0-8888-48E2-86C6-8DA496D5B115}" type="presParOf" srcId="{8931F5B9-8FB2-4FEB-B995-A78F54129D3B}" destId="{D77D45A9-047F-46AE-AB76-F7BA98D06C9C}" srcOrd="1" destOrd="0" presId="urn:microsoft.com/office/officeart/2005/8/layout/hierarchy1"/>
    <dgm:cxn modelId="{FDF680B5-D240-450C-B0E8-C778AA51DEEF}" type="presParOf" srcId="{D77D45A9-047F-46AE-AB76-F7BA98D06C9C}" destId="{2A1CBCC7-8E21-4A83-95D0-44D65AEAC6B3}" srcOrd="0" destOrd="0" presId="urn:microsoft.com/office/officeart/2005/8/layout/hierarchy1"/>
    <dgm:cxn modelId="{C2D1F937-237C-4B53-96F6-4B1CCA812CAB}" type="presParOf" srcId="{D77D45A9-047F-46AE-AB76-F7BA98D06C9C}" destId="{0ADA995C-1B21-4559-AC07-CE4970759C56}" srcOrd="1" destOrd="0" presId="urn:microsoft.com/office/officeart/2005/8/layout/hierarchy1"/>
    <dgm:cxn modelId="{B0F1967B-7FBB-46E2-8E88-2487A7E5E3D9}" type="presParOf" srcId="{0ADA995C-1B21-4559-AC07-CE4970759C56}" destId="{59BE6B83-2CFF-4640-AE03-1FEC01ED5D8D}" srcOrd="0" destOrd="0" presId="urn:microsoft.com/office/officeart/2005/8/layout/hierarchy1"/>
    <dgm:cxn modelId="{CD61F671-E405-45DC-836A-22DAEA7B59E4}" type="presParOf" srcId="{59BE6B83-2CFF-4640-AE03-1FEC01ED5D8D}" destId="{D6D1CBB4-D896-4BA3-8B69-4787E413691C}" srcOrd="0" destOrd="0" presId="urn:microsoft.com/office/officeart/2005/8/layout/hierarchy1"/>
    <dgm:cxn modelId="{39B31E5E-760D-48A6-A249-D13D5B6A619E}" type="presParOf" srcId="{59BE6B83-2CFF-4640-AE03-1FEC01ED5D8D}" destId="{1091E7DB-4841-4EF7-8AE1-63965D7B2E72}" srcOrd="1" destOrd="0" presId="urn:microsoft.com/office/officeart/2005/8/layout/hierarchy1"/>
    <dgm:cxn modelId="{4DC71EBA-9386-4B02-BCA2-2C161371A24D}" type="presParOf" srcId="{0ADA995C-1B21-4559-AC07-CE4970759C56}" destId="{5FB739E5-65B8-4C7E-8369-1DFDF606332D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2A11C-32DB-405A-9ED0-9F828CD312D6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E79D8-D5F4-48C8-9443-68595B067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C1B99-4535-4031-BBC2-696335360D26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5C413-BC6B-46A4-849C-DDD610729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5C413-BC6B-46A4-849C-DDD6107294B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C90262-238E-4B60-9677-8FAED80F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90262-238E-4B60-9677-8FAED80F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90262-238E-4B60-9677-8FAED80F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90262-238E-4B60-9677-8FAED80F87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90262-238E-4B60-9677-8FAED80F87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90262-238E-4B60-9677-8FAED80F87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90262-238E-4B60-9677-8FAED80F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90262-238E-4B60-9677-8FAED80F87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90262-238E-4B60-9677-8FAED80F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90262-238E-4B60-9677-8FAED80F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C90262-238E-4B60-9677-8FAED80F87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C90262-238E-4B60-9677-8FAED80F8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GST: Annual Return - 9A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 </a:t>
            </a:r>
            <a:r>
              <a:rPr lang="en-US" dirty="0" err="1" smtClean="0"/>
              <a:t>Unnikrishnan</a:t>
            </a:r>
            <a:r>
              <a:rPr lang="en-US" dirty="0" smtClean="0"/>
              <a:t> M</a:t>
            </a:r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727032" y="6429396"/>
            <a:ext cx="1920240" cy="365760"/>
          </a:xfrm>
        </p:spPr>
        <p:txBody>
          <a:bodyPr/>
          <a:lstStyle/>
          <a:p>
            <a:r>
              <a:rPr lang="en-US" smtClean="0"/>
              <a:t>12.06.2019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0262-238E-4B60-9677-8FAED80F870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071802" y="6407944"/>
            <a:ext cx="3658951" cy="365125"/>
          </a:xfrm>
        </p:spPr>
        <p:txBody>
          <a:bodyPr/>
          <a:lstStyle/>
          <a:p>
            <a:r>
              <a:rPr lang="en-US" smtClean="0"/>
              <a:t>GST Annual 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Item 10 + Item 12</a:t>
            </a:r>
          </a:p>
          <a:p>
            <a:pPr lvl="1"/>
            <a:r>
              <a:rPr lang="en-US" dirty="0" smtClean="0"/>
              <a:t>Same as GSTR-9  Item 10 and 11- supplies and </a:t>
            </a:r>
            <a:r>
              <a:rPr lang="en-US" dirty="0" smtClean="0">
                <a:solidFill>
                  <a:srgbClr val="FF0000"/>
                </a:solidFill>
              </a:rPr>
              <a:t>outward</a:t>
            </a:r>
            <a:r>
              <a:rPr lang="en-US" dirty="0" smtClean="0"/>
              <a:t> tax value added or reduced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Item 12 + Item 13</a:t>
            </a:r>
          </a:p>
          <a:p>
            <a:pPr lvl="1"/>
            <a:r>
              <a:rPr lang="en-US" dirty="0" smtClean="0"/>
              <a:t>EXTRA columns in GSTR-9A not present in 9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Inward</a:t>
            </a:r>
            <a:r>
              <a:rPr lang="en-US" dirty="0" smtClean="0"/>
              <a:t> supplies liable to RCM added in FY 18-19 pertaining to 17-18 added or reduced.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Item 14</a:t>
            </a:r>
          </a:p>
          <a:p>
            <a:pPr lvl="1"/>
            <a:r>
              <a:rPr lang="en-US" dirty="0" smtClean="0"/>
              <a:t>Differential tax paid on account of 10 to 13 above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12.06.2019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0262-238E-4B60-9677-8FAED80F870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Part IV – Transactions in FY 17-18 shown in FY 18-19 (</a:t>
            </a:r>
            <a:r>
              <a:rPr lang="en-US" sz="2400" dirty="0" err="1" smtClean="0"/>
              <a:t>Upto</a:t>
            </a:r>
            <a:r>
              <a:rPr lang="en-US" sz="2400" dirty="0" smtClean="0"/>
              <a:t> September 2018)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 15 -Particulars of Demands and Refunds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Same as that of GSTR-9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Item 16 –Details of credit reversed or availed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16A- Details of Credit reversed on opting Section 10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16B- Credit availed on opting out of Section 10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0262-238E-4B60-9677-8FAED80F870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V – Other Info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fee of 4 not to be taken here.</a:t>
            </a:r>
          </a:p>
          <a:p>
            <a:endParaRPr lang="en-US" dirty="0" smtClean="0"/>
          </a:p>
          <a:p>
            <a:r>
              <a:rPr lang="en-US" dirty="0" smtClean="0"/>
              <a:t>This field pertains to GSTR-9A only</a:t>
            </a:r>
          </a:p>
          <a:p>
            <a:endParaRPr lang="en-US" dirty="0" smtClean="0"/>
          </a:p>
          <a:p>
            <a:r>
              <a:rPr lang="en-US" dirty="0" smtClean="0"/>
              <a:t>Late fee Rs.100 for CGST and SGST subject to maximum of 0.25% and 0.25% each of turnover of state.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0262-238E-4B60-9677-8FAED80F870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17 –Late Fee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0262-238E-4B60-9677-8FAED80F870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571472" y="278605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0262-238E-4B60-9677-8FAED80F870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Return- GSTR 9A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 I – Basic Details</a:t>
            </a:r>
          </a:p>
          <a:p>
            <a:endParaRPr lang="en-US" dirty="0" smtClean="0"/>
          </a:p>
          <a:p>
            <a:r>
              <a:rPr lang="en-US" dirty="0" smtClean="0"/>
              <a:t>Item 1- Financial Year</a:t>
            </a:r>
          </a:p>
          <a:p>
            <a:endParaRPr lang="en-US" dirty="0" smtClean="0"/>
          </a:p>
          <a:p>
            <a:r>
              <a:rPr lang="en-US" dirty="0" smtClean="0"/>
              <a:t>Item 2- GSTIN</a:t>
            </a:r>
          </a:p>
          <a:p>
            <a:endParaRPr lang="en-US" dirty="0" smtClean="0"/>
          </a:p>
          <a:p>
            <a:r>
              <a:rPr lang="en-US" dirty="0" smtClean="0"/>
              <a:t>Item 3A- Legal Name</a:t>
            </a:r>
          </a:p>
          <a:p>
            <a:endParaRPr lang="en-US" dirty="0" smtClean="0"/>
          </a:p>
          <a:p>
            <a:r>
              <a:rPr lang="en-US" dirty="0" smtClean="0"/>
              <a:t>Item 3B- Trade Name (if any</a:t>
            </a:r>
          </a:p>
          <a:p>
            <a:r>
              <a:rPr lang="en-US" dirty="0" smtClean="0"/>
              <a:t>Item 4  –Period of composition</a:t>
            </a:r>
          </a:p>
          <a:p>
            <a:r>
              <a:rPr lang="en-US" dirty="0" smtClean="0"/>
              <a:t>Item 4 – Aggregate Turnover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0262-238E-4B60-9677-8FAED80F870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Return- GSTR 9A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indicated in Part 1, Annual return is a return pertaining to EACH GSTIN.</a:t>
            </a:r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err="1" smtClean="0"/>
              <a:t>assessees</a:t>
            </a:r>
            <a:r>
              <a:rPr lang="en-US" dirty="0" smtClean="0"/>
              <a:t> , who subsequently </a:t>
            </a:r>
            <a:r>
              <a:rPr lang="en-US" dirty="0" err="1" smtClean="0"/>
              <a:t>convereted</a:t>
            </a:r>
            <a:r>
              <a:rPr lang="en-US" dirty="0" smtClean="0"/>
              <a:t> to normal should file both 9 and 9A</a:t>
            </a:r>
          </a:p>
          <a:p>
            <a:endParaRPr lang="en-US" dirty="0" smtClean="0"/>
          </a:p>
          <a:p>
            <a:r>
              <a:rPr lang="en-US" dirty="0" smtClean="0"/>
              <a:t>Same </a:t>
            </a:r>
            <a:r>
              <a:rPr lang="en-US" dirty="0" err="1" smtClean="0"/>
              <a:t>assessee</a:t>
            </a:r>
            <a:r>
              <a:rPr lang="en-US" dirty="0" smtClean="0"/>
              <a:t> having multiple GSTIN, having multiple state registrations; provisions of law mandate that each GSTIN be considered separately and individual Annual return for each GSTIN to be filed.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0262-238E-4B60-9677-8FAED80F870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Details-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 per changes implemented in </a:t>
            </a:r>
            <a:r>
              <a:rPr lang="en-US" dirty="0" err="1" smtClean="0">
                <a:solidFill>
                  <a:srgbClr val="FF0000"/>
                </a:solidFill>
              </a:rPr>
              <a:t>Notfn</a:t>
            </a:r>
            <a:r>
              <a:rPr lang="en-US" dirty="0" smtClean="0">
                <a:solidFill>
                  <a:srgbClr val="FF0000"/>
                </a:solidFill>
              </a:rPr>
              <a:t> 74/2018 dated 31.12.2018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Item 6- Details of Outward supplies made during the FY</a:t>
            </a:r>
          </a:p>
          <a:p>
            <a:endParaRPr lang="en-US" dirty="0" smtClean="0"/>
          </a:p>
          <a:p>
            <a:r>
              <a:rPr lang="en-US" dirty="0" smtClean="0"/>
              <a:t>Divided into 3</a:t>
            </a:r>
          </a:p>
          <a:p>
            <a:pPr lvl="1"/>
            <a:r>
              <a:rPr lang="en-US" dirty="0" smtClean="0"/>
              <a:t>6A-Taxable</a:t>
            </a:r>
          </a:p>
          <a:p>
            <a:pPr lvl="1"/>
            <a:r>
              <a:rPr lang="en-US" dirty="0" smtClean="0"/>
              <a:t>6B-Exempted + Nil rated</a:t>
            </a:r>
          </a:p>
          <a:p>
            <a:pPr lvl="1"/>
            <a:r>
              <a:rPr lang="en-US" dirty="0" smtClean="0"/>
              <a:t>6C- Total of 6A + 6B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0262-238E-4B60-9677-8FAED80F870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II- Details of Outward supplies </a:t>
            </a:r>
            <a:r>
              <a:rPr lang="en-US" dirty="0" smtClean="0">
                <a:solidFill>
                  <a:srgbClr val="FF0000"/>
                </a:solidFill>
              </a:rPr>
              <a:t>made during the FY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Identification of total outward supplies made into respective categories as per accounts.</a:t>
            </a:r>
          </a:p>
          <a:p>
            <a:endParaRPr lang="en-US" dirty="0" smtClean="0"/>
          </a:p>
          <a:p>
            <a:r>
              <a:rPr lang="en-US" dirty="0" smtClean="0"/>
              <a:t>Impact of Notification 01/2018 dated 01.01.2018</a:t>
            </a:r>
          </a:p>
          <a:p>
            <a:pPr lvl="1"/>
            <a:r>
              <a:rPr lang="en-US" i="1" dirty="0" smtClean="0"/>
              <a:t>in clause (</a:t>
            </a:r>
            <a:r>
              <a:rPr lang="en-US" i="1" dirty="0" err="1" smtClean="0"/>
              <a:t>i</a:t>
            </a:r>
            <a:r>
              <a:rPr lang="en-US" i="1" dirty="0" smtClean="0"/>
              <a:t>), for the words “one per cent.”, the words “half per cent.” shall </a:t>
            </a:r>
            <a:r>
              <a:rPr lang="en-US" i="1" dirty="0" err="1" smtClean="0"/>
              <a:t>besubstituted</a:t>
            </a:r>
            <a:r>
              <a:rPr lang="en-US" i="1" dirty="0" smtClean="0"/>
              <a:t>;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“in clause (iii), for the words “half per cent. of the turnover”, the words “half per cent of the </a:t>
            </a:r>
            <a:r>
              <a:rPr lang="en-US" i="1" u="sng" dirty="0" smtClean="0"/>
              <a:t>turnover of taxable supplies of goods</a:t>
            </a:r>
            <a:r>
              <a:rPr lang="en-US" i="1" dirty="0" smtClean="0"/>
              <a:t>” shall be substituted”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0262-238E-4B60-9677-8FAED80F870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6 –Outward supplies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7A -  Inward supplies liable to reverse charge from registered person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Can Sec 9(3)+ Sec 5(3) cases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7B -  Inward supplies liable to reverse charge from unregistered person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Can Sec 9(3),9(4)+ Sec 5(3),5(4) cases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7C-  Import of services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0262-238E-4B60-9677-8FAED80F870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Item 7 – Details of Inward supplies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8A- Inward supplies from Registered persons excluding such registered persons covered under 7A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To consider CBIC Press release dated 17-10-2018 regarding relaxation for providing details in Item No 4A of GSTR-4 regarding inward supply from registered dealers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 Notifications/Circulars on this subsequently for 9A</a:t>
            </a:r>
          </a:p>
          <a:p>
            <a:pPr lvl="1"/>
            <a:endParaRPr lang="en-US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0262-238E-4B60-9677-8FAED80F870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8-  other inward supplies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Heading of the Section still indicates tax paid as declared.</a:t>
            </a:r>
          </a:p>
          <a:p>
            <a:endParaRPr lang="en-US" dirty="0" smtClean="0"/>
          </a:p>
          <a:p>
            <a:r>
              <a:rPr lang="en-US" dirty="0" smtClean="0"/>
              <a:t>Additional liabilities if any declared in 6A or 6B, suitable changes to be made here in tax payable.</a:t>
            </a:r>
          </a:p>
          <a:p>
            <a:pPr lvl="1"/>
            <a:endParaRPr lang="en-US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12.06.2019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Annual Return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0262-238E-4B60-9677-8FAED80F870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III</a:t>
            </a:r>
            <a:br>
              <a:rPr lang="en-US" dirty="0" smtClean="0"/>
            </a:br>
            <a:r>
              <a:rPr lang="en-US" dirty="0" smtClean="0"/>
              <a:t>Item 9 –Tax payable </a:t>
            </a:r>
            <a:r>
              <a:rPr lang="en-US" dirty="0" err="1" smtClean="0"/>
              <a:t>vs</a:t>
            </a:r>
            <a:r>
              <a:rPr lang="en-US" dirty="0" smtClean="0"/>
              <a:t> paid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7720</TotalTime>
  <Words>636</Words>
  <Application>Microsoft Office PowerPoint</Application>
  <PresentationFormat>On-screen Show (4:3)</PresentationFormat>
  <Paragraphs>146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GST: Annual Return - 9A</vt:lpstr>
      <vt:lpstr>Annual Return- GSTR 9A</vt:lpstr>
      <vt:lpstr>Annual Return- GSTR 9A</vt:lpstr>
      <vt:lpstr>Basic Details- Points</vt:lpstr>
      <vt:lpstr>Part II- Details of Outward supplies made during the FY</vt:lpstr>
      <vt:lpstr>Item 6 –Outward supplies</vt:lpstr>
      <vt:lpstr>Item 7 – Details of Inward supplies</vt:lpstr>
      <vt:lpstr>Item 8-  other inward supplies</vt:lpstr>
      <vt:lpstr>Part III Item 9 –Tax payable vs paid</vt:lpstr>
      <vt:lpstr>Part IV – Transactions in FY 17-18 shown in FY 18-19 (Upto September 2018) </vt:lpstr>
      <vt:lpstr>Part V – Other Info</vt:lpstr>
      <vt:lpstr>Item 17 –Late Fee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GST: REFUNDS</dc:title>
  <dc:creator>Mohankumar</dc:creator>
  <cp:lastModifiedBy>Vijay Lohan</cp:lastModifiedBy>
  <cp:revision>362</cp:revision>
  <dcterms:created xsi:type="dcterms:W3CDTF">2017-05-10T14:06:00Z</dcterms:created>
  <dcterms:modified xsi:type="dcterms:W3CDTF">2019-07-12T06:13:58Z</dcterms:modified>
</cp:coreProperties>
</file>