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1" r:id="rId3"/>
    <p:sldId id="278" r:id="rId4"/>
    <p:sldId id="284" r:id="rId5"/>
    <p:sldId id="285" r:id="rId6"/>
    <p:sldId id="275" r:id="rId7"/>
    <p:sldId id="276" r:id="rId8"/>
    <p:sldId id="277" r:id="rId9"/>
    <p:sldId id="271" r:id="rId10"/>
    <p:sldId id="280" r:id="rId11"/>
    <p:sldId id="273" r:id="rId12"/>
    <p:sldId id="274" r:id="rId13"/>
    <p:sldId id="28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080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6F6B62-2CBE-469D-8B91-84CDD7D1FF2D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74C7C02-1F71-43D9-8429-DBDEDA7AAF81}">
      <dgm:prSet phldrT="[Text]" custT="1"/>
      <dgm:spPr/>
      <dgm:t>
        <a:bodyPr/>
        <a:lstStyle/>
        <a:p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	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AF0D60-F95A-40B9-A433-596DD401CFA0}" type="parTrans" cxnId="{27F0DA68-F2A4-4B32-8361-2A5557998F83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677E1E-BE2C-429B-BBA2-0B10DBC4E3BE}" type="sibTrans" cxnId="{27F0DA68-F2A4-4B32-8361-2A5557998F83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710942-2062-4701-9BFD-77FE1432E9D6}">
      <dgm:prSet phldrT="[Text]" custT="1"/>
      <dgm:spPr/>
      <dgm:t>
        <a:bodyPr/>
        <a:lstStyle/>
        <a:p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Resource Focus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CBD66E-563E-4AE1-8C37-EC810AEE8225}" type="parTrans" cxnId="{5F5F7710-4A4C-47F6-92E7-748214C0EAC3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5F77C6-8662-463B-A095-E0FAA767C80C}" type="sibTrans" cxnId="{5F5F7710-4A4C-47F6-92E7-748214C0EAC3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5194F3-6A5E-40A9-8969-FAE7D984A482}">
      <dgm:prSet phldrT="[Text]" custT="1"/>
      <dgm:spPr/>
      <dgm:t>
        <a:bodyPr/>
        <a:lstStyle/>
        <a:p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	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4EE2C7-3427-4BA4-AC5A-DBE6B59FB55F}" type="parTrans" cxnId="{A74081A0-4A93-4A9C-B2FB-ABD0A3FC7A49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794DD0-D9E7-4FAF-96FF-2B34C1CB1EBB}" type="sibTrans" cxnId="{A74081A0-4A93-4A9C-B2FB-ABD0A3FC7A49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F88E89-F588-4492-8C04-ABBD23D08F52}">
      <dgm:prSet phldrT="[Text]" custT="1"/>
      <dgm:spPr/>
      <dgm:t>
        <a:bodyPr/>
        <a:lstStyle/>
        <a:p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Strategic Context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5C9869-22B3-40AC-9EBF-99E89C682906}" type="parTrans" cxnId="{31314D1D-E512-40E8-8151-0309118BDF0F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86D95A-BA03-479C-9A0F-485545242ECC}" type="sibTrans" cxnId="{31314D1D-E512-40E8-8151-0309118BDF0F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0B5460-BE71-4776-9353-D6784684BBB7}">
      <dgm:prSet phldrT="[Text]" custT="1"/>
      <dgm:spPr/>
      <dgm:t>
        <a:bodyPr/>
        <a:lstStyle/>
        <a:p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	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F1379C-456E-4634-80B4-5EB0C48B9824}" type="parTrans" cxnId="{55C73B0E-222B-4BA8-B33B-38FDB666059B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B0807A-8232-4E40-B694-D92CDABDFE6A}" type="sibTrans" cxnId="{55C73B0E-222B-4BA8-B33B-38FDB666059B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3B4A20-F890-42F8-A19A-3FF4B90114DE}">
      <dgm:prSet phldrT="[Text]" custT="1"/>
      <dgm:spPr/>
      <dgm:t>
        <a:bodyPr/>
        <a:lstStyle/>
        <a:p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 Future outlook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B79375-22A9-4769-8AF2-67C212625619}" type="parTrans" cxnId="{191F0C77-FFE3-49E2-8EDE-59C9F690BDE5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794F70-CD67-4F1D-AF30-14508CA242EA}" type="sibTrans" cxnId="{191F0C77-FFE3-49E2-8EDE-59C9F690BDE5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DD59DA-1363-4B88-B2B2-1871BA0282F5}">
      <dgm:prSet custT="1"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4D30E2-C208-4307-9CB4-93AEE0C86291}" type="parTrans" cxnId="{380F8F04-E0E4-4E7B-9B5D-79891008EE2F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C1F37B-3E2B-4D32-9D41-0EAB3E319770}" type="sibTrans" cxnId="{380F8F04-E0E4-4E7B-9B5D-79891008EE2F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AE7121-9EB3-4D76-BDBE-2E481A5BC0A1}">
      <dgm:prSet custT="1"/>
      <dgm:spPr/>
      <dgm:t>
        <a:bodyPr/>
        <a:lstStyle/>
        <a:p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Integration with other Initiatives</a:t>
          </a:r>
          <a:endParaRPr 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877D0F-14AF-41DD-A542-C7F2BA2D7B7A}" type="parTrans" cxnId="{20D2FF85-08A4-4E77-9FD2-8CD30634544B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4309FE-21F8-48BF-A4EA-D98C4495E6B9}" type="sibTrans" cxnId="{20D2FF85-08A4-4E77-9FD2-8CD30634544B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688520-FB20-4BFE-A55A-0AE436C39F07}">
      <dgm:prSet custT="1"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D51D81-F740-4EAB-87E2-A245FE7C6C58}" type="parTrans" cxnId="{B05187AE-73AC-4B67-A7EC-AFD0DA95CB56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9FAC5E-52D5-4DE4-935A-246C376E29A5}" type="sibTrans" cxnId="{B05187AE-73AC-4B67-A7EC-AFD0DA95CB56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4E3190-E3EF-4E07-8883-92B8FE3CA299}">
      <dgm:prSet custT="1"/>
      <dgm:spPr/>
      <dgm:t>
        <a:bodyPr/>
        <a:lstStyle/>
        <a:p>
          <a:r>
            <a:rPr lang="en-US" sz="2400" smtClean="0">
              <a:latin typeface="Arial" panose="020B0604020202020204" pitchFamily="34" charset="0"/>
              <a:cs typeface="Arial" panose="020B0604020202020204" pitchFamily="34" charset="0"/>
            </a:rPr>
            <a:t>Learning and Innovation</a:t>
          </a:r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DF5483-D7FA-411B-8C91-12195B4062AD}" type="parTrans" cxnId="{164371C5-5317-4B3B-B2D7-8F83362030CE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26ED95-3DCA-4E52-B67E-51D762E0C2E6}" type="sibTrans" cxnId="{164371C5-5317-4B3B-B2D7-8F83362030CE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D4E561-6367-438F-98BC-51C99621915E}">
      <dgm:prSet custT="1"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F0EA6C-F7A0-4D18-AC08-D4F6D58A53BE}" type="parTrans" cxnId="{6F07CE13-1482-42A8-BE30-511EA7168BEB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82698A-253C-4053-93B4-F7EAAE46426B}" type="sibTrans" cxnId="{6F07CE13-1482-42A8-BE30-511EA7168BEB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2DBD53-A24C-45A0-84C8-E4BB20A4F41E}">
      <dgm:prSet custT="1"/>
      <dgm:spPr/>
      <dgm:t>
        <a:bodyPr/>
        <a:lstStyle/>
        <a:p>
          <a:r>
            <a:rPr lang="en-US" sz="2400" smtClean="0">
              <a:latin typeface="Arial" panose="020B0604020202020204" pitchFamily="34" charset="0"/>
              <a:cs typeface="Arial" panose="020B0604020202020204" pitchFamily="34" charset="0"/>
            </a:rPr>
            <a:t>Enterprise wide Involvement</a:t>
          </a:r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0C1E4A-6829-4DB6-9B98-7C84400ACEC8}" type="parTrans" cxnId="{11AF9641-7031-4A6F-BCD2-8C14BFA964F2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D6D440-7A1C-4F97-976D-B0BDA1F551FA}" type="sibTrans" cxnId="{11AF9641-7031-4A6F-BCD2-8C14BFA964F2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F0D900-252C-44B6-84FF-4E8BBC62E1BF}">
      <dgm:prSet custT="1"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615419-8271-499B-87B5-14E22AFF89E4}" type="parTrans" cxnId="{6A5D9A1D-9464-4766-A112-A57EFAF4823F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B42ECD-E991-4BE0-AE1C-852CFEEC285D}" type="sibTrans" cxnId="{6A5D9A1D-9464-4766-A112-A57EFAF4823F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F9CC35-ABB1-4ED9-B1A3-D04C7CBF6AA6}">
      <dgm:prSet custT="1"/>
      <dgm:spPr/>
      <dgm:t>
        <a:bodyPr/>
        <a:lstStyle/>
        <a:p>
          <a:r>
            <a:rPr lang="en-US" sz="2400" smtClean="0">
              <a:latin typeface="Arial" panose="020B0604020202020204" pitchFamily="34" charset="0"/>
              <a:cs typeface="Arial" panose="020B0604020202020204" pitchFamily="34" charset="0"/>
            </a:rPr>
            <a:t>Aligned to Policy Development(PD)</a:t>
          </a:r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E43222-A943-46CB-A5E3-FE9936F79BA4}" type="parTrans" cxnId="{E224DAA9-C990-454C-9895-806571521F71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3D0BD1-1DEF-4B23-8080-7823FC7E471F}" type="sibTrans" cxnId="{E224DAA9-C990-454C-9895-806571521F71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EDEACC-8EC9-4489-A7B3-0EB42DAFD597}">
      <dgm:prSet custT="1"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FF4396-6E65-4318-ACB0-C66559A1039A}" type="parTrans" cxnId="{99B0F6C1-2A9C-4D25-86E5-FBEEC66B5BBB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1AC9C8-4209-444E-BE77-2588561B04CC}" type="sibTrans" cxnId="{99B0F6C1-2A9C-4D25-86E5-FBEEC66B5BBB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4BBD04-7A48-43E7-89DC-5C6966B9EE05}">
      <dgm:prSet custT="1"/>
      <dgm:spPr/>
      <dgm:t>
        <a:bodyPr/>
        <a:lstStyle/>
        <a:p>
          <a:r>
            <a:rPr lang="en-US" sz="2400" smtClean="0">
              <a:latin typeface="Arial" panose="020B0604020202020204" pitchFamily="34" charset="0"/>
              <a:cs typeface="Arial" panose="020B0604020202020204" pitchFamily="34" charset="0"/>
            </a:rPr>
            <a:t>Process Orientation</a:t>
          </a:r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F896E6-873E-4A51-B890-3E92C64BBD73}" type="parTrans" cxnId="{69C1CA64-536B-45D2-A0DD-FCA01683B677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4AFBB1-62E5-4DCF-BC33-937647220A60}" type="sibTrans" cxnId="{69C1CA64-536B-45D2-A0DD-FCA01683B677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6FE031-032F-4B78-818E-ED7752D33B62}">
      <dgm:prSet custT="1"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E05180-B598-424E-A6D2-ED0113A1C87E}" type="parTrans" cxnId="{AA0F3879-6CAE-4D4A-A67F-057D956C5588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37C9E3-1542-4272-8102-DFD19CC4CE73}" type="sibTrans" cxnId="{AA0F3879-6CAE-4D4A-A67F-057D956C5588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4FAC085-CC6B-475F-860C-2FB070FD94DE}">
      <dgm:prSet custT="1"/>
      <dgm:spPr/>
      <dgm:t>
        <a:bodyPr/>
        <a:lstStyle/>
        <a:p>
          <a:r>
            <a:rPr lang="en-US" sz="2400" smtClean="0">
              <a:latin typeface="Arial" panose="020B0604020202020204" pitchFamily="34" charset="0"/>
              <a:cs typeface="Arial" panose="020B0604020202020204" pitchFamily="34" charset="0"/>
            </a:rPr>
            <a:t>Performance Orientation</a:t>
          </a:r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849AE6-754B-43D4-BB4C-E76F91767516}" type="parTrans" cxnId="{81D6B4CB-0DB9-404B-8C3A-252D1BA87931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4E1662-5077-4568-9DF3-9DA918FBECAA}" type="sibTrans" cxnId="{81D6B4CB-0DB9-404B-8C3A-252D1BA87931}">
      <dgm:prSet/>
      <dgm:spPr/>
      <dgm:t>
        <a:bodyPr/>
        <a:lstStyle/>
        <a:p>
          <a:endParaRPr lang="en-US" sz="2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BC61DC-0503-4CEB-A7A4-E799DE4142BF}" type="pres">
      <dgm:prSet presAssocID="{A96F6B62-2CBE-469D-8B91-84CDD7D1FF2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AB59A1-E802-40B8-99C5-AA49738B4224}" type="pres">
      <dgm:prSet presAssocID="{D74C7C02-1F71-43D9-8429-DBDEDA7AAF81}" presName="composite" presStyleCnt="0"/>
      <dgm:spPr/>
    </dgm:pt>
    <dgm:pt modelId="{9F40C62F-4616-465C-B257-3BFCF9BC7D1F}" type="pres">
      <dgm:prSet presAssocID="{D74C7C02-1F71-43D9-8429-DBDEDA7AAF81}" presName="parentText" presStyleLbl="align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21AB7-C7EC-4EEE-AFF8-84ACF428E2C7}" type="pres">
      <dgm:prSet presAssocID="{D74C7C02-1F71-43D9-8429-DBDEDA7AAF81}" presName="descendantText" presStyleLbl="alignAcc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D5EA90-2137-4BC8-98E9-5FDD818A61B5}" type="pres">
      <dgm:prSet presAssocID="{B8677E1E-BE2C-429B-BBA2-0B10DBC4E3BE}" presName="sp" presStyleCnt="0"/>
      <dgm:spPr/>
    </dgm:pt>
    <dgm:pt modelId="{75D64706-FE2A-4F64-905E-615B71B45F22}" type="pres">
      <dgm:prSet presAssocID="{525194F3-6A5E-40A9-8969-FAE7D984A482}" presName="composite" presStyleCnt="0"/>
      <dgm:spPr/>
    </dgm:pt>
    <dgm:pt modelId="{11C0C2DB-9415-4B39-AAEF-3CFE08748B5A}" type="pres">
      <dgm:prSet presAssocID="{525194F3-6A5E-40A9-8969-FAE7D984A482}" presName="parentText" presStyleLbl="align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4DA68E-8157-4EB5-90DA-A691AF82440A}" type="pres">
      <dgm:prSet presAssocID="{525194F3-6A5E-40A9-8969-FAE7D984A482}" presName="descendantText" presStyleLbl="alignAcc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716D90-2112-4CA4-BB6F-0C01C6E657A9}" type="pres">
      <dgm:prSet presAssocID="{1B794DD0-D9E7-4FAF-96FF-2B34C1CB1EBB}" presName="sp" presStyleCnt="0"/>
      <dgm:spPr/>
    </dgm:pt>
    <dgm:pt modelId="{5A979537-2038-4229-A43C-A1977AFD7172}" type="pres">
      <dgm:prSet presAssocID="{D70B5460-BE71-4776-9353-D6784684BBB7}" presName="composite" presStyleCnt="0"/>
      <dgm:spPr/>
    </dgm:pt>
    <dgm:pt modelId="{BAC5F801-9B54-4581-A8E2-8137E87848D8}" type="pres">
      <dgm:prSet presAssocID="{D70B5460-BE71-4776-9353-D6784684BBB7}" presName="parentText" presStyleLbl="align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6E1B4-C67D-46DE-819F-7B3A554109B8}" type="pres">
      <dgm:prSet presAssocID="{D70B5460-BE71-4776-9353-D6784684BBB7}" presName="descendantText" presStyleLbl="alignAcc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B72E5-0EDA-491D-BE53-4755C9931728}" type="pres">
      <dgm:prSet presAssocID="{F1B0807A-8232-4E40-B694-D92CDABDFE6A}" presName="sp" presStyleCnt="0"/>
      <dgm:spPr/>
    </dgm:pt>
    <dgm:pt modelId="{6D2FE856-C876-47C7-AF5C-FDF6AB7C7A9F}" type="pres">
      <dgm:prSet presAssocID="{11DD59DA-1363-4B88-B2B2-1871BA0282F5}" presName="composite" presStyleCnt="0"/>
      <dgm:spPr/>
    </dgm:pt>
    <dgm:pt modelId="{F9BDCB2C-49C2-4D25-B321-46B729154173}" type="pres">
      <dgm:prSet presAssocID="{11DD59DA-1363-4B88-B2B2-1871BA0282F5}" presName="parentText" presStyleLbl="align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5995D-E854-417C-9699-6FD8AFF5FB5E}" type="pres">
      <dgm:prSet presAssocID="{11DD59DA-1363-4B88-B2B2-1871BA0282F5}" presName="descendantText" presStyleLbl="alignAcc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FC5C82-50D1-4D3B-9752-29EB13F536D8}" type="pres">
      <dgm:prSet presAssocID="{63C1F37B-3E2B-4D32-9D41-0EAB3E319770}" presName="sp" presStyleCnt="0"/>
      <dgm:spPr/>
    </dgm:pt>
    <dgm:pt modelId="{8CA390D2-909E-421D-8E53-82AE140D1D50}" type="pres">
      <dgm:prSet presAssocID="{3C688520-FB20-4BFE-A55A-0AE436C39F07}" presName="composite" presStyleCnt="0"/>
      <dgm:spPr/>
    </dgm:pt>
    <dgm:pt modelId="{588FCCA9-9D52-442A-B64F-198FBBFC933B}" type="pres">
      <dgm:prSet presAssocID="{3C688520-FB20-4BFE-A55A-0AE436C39F07}" presName="parentText" presStyleLbl="align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DDA1FD-2308-4BC2-8531-E72897C6F340}" type="pres">
      <dgm:prSet presAssocID="{3C688520-FB20-4BFE-A55A-0AE436C39F07}" presName="descendantText" presStyleLbl="alignAcc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EE2D3D-75C9-4385-8FBC-7F274AA1E6CB}" type="pres">
      <dgm:prSet presAssocID="{699FAC5E-52D5-4DE4-935A-246C376E29A5}" presName="sp" presStyleCnt="0"/>
      <dgm:spPr/>
    </dgm:pt>
    <dgm:pt modelId="{C74F8734-9B13-4F9F-8EFF-D61A1397B5CD}" type="pres">
      <dgm:prSet presAssocID="{4AD4E561-6367-438F-98BC-51C99621915E}" presName="composite" presStyleCnt="0"/>
      <dgm:spPr/>
    </dgm:pt>
    <dgm:pt modelId="{006D0780-7F25-4CFE-969B-6D6A705C11C9}" type="pres">
      <dgm:prSet presAssocID="{4AD4E561-6367-438F-98BC-51C99621915E}" presName="parentText" presStyleLbl="align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A60317-7254-4074-B322-CFE083783985}" type="pres">
      <dgm:prSet presAssocID="{4AD4E561-6367-438F-98BC-51C99621915E}" presName="descendantText" presStyleLbl="alignAcc1" presStyleIdx="5" presStyleCnt="9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77F9EA-805B-4C76-9743-A5BC556660C4}" type="pres">
      <dgm:prSet presAssocID="{2982698A-253C-4053-93B4-F7EAAE46426B}" presName="sp" presStyleCnt="0"/>
      <dgm:spPr/>
    </dgm:pt>
    <dgm:pt modelId="{53D3714C-6603-41E5-B2EF-C582DD0B557E}" type="pres">
      <dgm:prSet presAssocID="{CDF0D900-252C-44B6-84FF-4E8BBC62E1BF}" presName="composite" presStyleCnt="0"/>
      <dgm:spPr/>
    </dgm:pt>
    <dgm:pt modelId="{8E885CCB-687F-43A5-8BE2-6CC14E12A639}" type="pres">
      <dgm:prSet presAssocID="{CDF0D900-252C-44B6-84FF-4E8BBC62E1BF}" presName="parentText" presStyleLbl="align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701ADD-E139-4684-9714-E58CFEB69261}" type="pres">
      <dgm:prSet presAssocID="{CDF0D900-252C-44B6-84FF-4E8BBC62E1BF}" presName="descendantText" presStyleLbl="alignAcc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4DF864-2E1F-42F4-A672-194AD5F1A619}" type="pres">
      <dgm:prSet presAssocID="{3AB42ECD-E991-4BE0-AE1C-852CFEEC285D}" presName="sp" presStyleCnt="0"/>
      <dgm:spPr/>
    </dgm:pt>
    <dgm:pt modelId="{82AE5D75-B337-4C56-9D1A-EBAC46DE026A}" type="pres">
      <dgm:prSet presAssocID="{12EDEACC-8EC9-4489-A7B3-0EB42DAFD597}" presName="composite" presStyleCnt="0"/>
      <dgm:spPr/>
    </dgm:pt>
    <dgm:pt modelId="{435DAE78-0EDD-4C7E-98AB-72BD7AA4DD67}" type="pres">
      <dgm:prSet presAssocID="{12EDEACC-8EC9-4489-A7B3-0EB42DAFD597}" presName="parentText" presStyleLbl="align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40171B-9DE7-4E0E-834B-7998FD5E908D}" type="pres">
      <dgm:prSet presAssocID="{12EDEACC-8EC9-4489-A7B3-0EB42DAFD597}" presName="descendantText" presStyleLbl="alignAcc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FD910D-4B6A-456B-8F94-02D44A992BCF}" type="pres">
      <dgm:prSet presAssocID="{D91AC9C8-4209-444E-BE77-2588561B04CC}" presName="sp" presStyleCnt="0"/>
      <dgm:spPr/>
    </dgm:pt>
    <dgm:pt modelId="{0C6A2A2C-2258-4D18-8AC8-621C5B8B5D64}" type="pres">
      <dgm:prSet presAssocID="{326FE031-032F-4B78-818E-ED7752D33B62}" presName="composite" presStyleCnt="0"/>
      <dgm:spPr/>
    </dgm:pt>
    <dgm:pt modelId="{856AB851-67A0-46DC-A44B-1BB3E0217B78}" type="pres">
      <dgm:prSet presAssocID="{326FE031-032F-4B78-818E-ED7752D33B62}" presName="parentText" presStyleLbl="align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010F11-5AE8-41FA-83A2-79DBA2B7DB6E}" type="pres">
      <dgm:prSet presAssocID="{326FE031-032F-4B78-818E-ED7752D33B62}" presName="descendantText" presStyleLbl="alignAcc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24DAA9-C990-454C-9895-806571521F71}" srcId="{CDF0D900-252C-44B6-84FF-4E8BBC62E1BF}" destId="{72F9CC35-ABB1-4ED9-B1A3-D04C7CBF6AA6}" srcOrd="0" destOrd="0" parTransId="{E8E43222-A943-46CB-A5E3-FE9936F79BA4}" sibTransId="{793D0BD1-1DEF-4B23-8080-7823FC7E471F}"/>
    <dgm:cxn modelId="{94DB4811-F15A-4FC0-AE5F-7D3EAF1DA96A}" type="presOf" srcId="{D70B5460-BE71-4776-9353-D6784684BBB7}" destId="{BAC5F801-9B54-4581-A8E2-8137E87848D8}" srcOrd="0" destOrd="0" presId="urn:microsoft.com/office/officeart/2005/8/layout/chevron2"/>
    <dgm:cxn modelId="{380F8F04-E0E4-4E7B-9B5D-79891008EE2F}" srcId="{A96F6B62-2CBE-469D-8B91-84CDD7D1FF2D}" destId="{11DD59DA-1363-4B88-B2B2-1871BA0282F5}" srcOrd="3" destOrd="0" parTransId="{BE4D30E2-C208-4307-9CB4-93AEE0C86291}" sibTransId="{63C1F37B-3E2B-4D32-9D41-0EAB3E319770}"/>
    <dgm:cxn modelId="{5F5F7710-4A4C-47F6-92E7-748214C0EAC3}" srcId="{D74C7C02-1F71-43D9-8429-DBDEDA7AAF81}" destId="{E5710942-2062-4701-9BFD-77FE1432E9D6}" srcOrd="0" destOrd="0" parTransId="{C2CBD66E-563E-4AE1-8C37-EC810AEE8225}" sibTransId="{2A5F77C6-8662-463B-A095-E0FAA767C80C}"/>
    <dgm:cxn modelId="{6F07CE13-1482-42A8-BE30-511EA7168BEB}" srcId="{A96F6B62-2CBE-469D-8B91-84CDD7D1FF2D}" destId="{4AD4E561-6367-438F-98BC-51C99621915E}" srcOrd="5" destOrd="0" parTransId="{07F0EA6C-F7A0-4D18-AC08-D4F6D58A53BE}" sibTransId="{2982698A-253C-4053-93B4-F7EAAE46426B}"/>
    <dgm:cxn modelId="{45ACC902-B028-4742-898E-D5F4E7130047}" type="presOf" srcId="{B74BBD04-7A48-43E7-89DC-5C6966B9EE05}" destId="{9540171B-9DE7-4E0E-834B-7998FD5E908D}" srcOrd="0" destOrd="0" presId="urn:microsoft.com/office/officeart/2005/8/layout/chevron2"/>
    <dgm:cxn modelId="{31314D1D-E512-40E8-8151-0309118BDF0F}" srcId="{525194F3-6A5E-40A9-8969-FAE7D984A482}" destId="{C0F88E89-F588-4492-8C04-ABBD23D08F52}" srcOrd="0" destOrd="0" parTransId="{6C5C9869-22B3-40AC-9EBF-99E89C682906}" sibTransId="{4286D95A-BA03-479C-9A0F-485545242ECC}"/>
    <dgm:cxn modelId="{BACC9A44-288F-4C85-B66D-C53DF546EF4F}" type="presOf" srcId="{11DD59DA-1363-4B88-B2B2-1871BA0282F5}" destId="{F9BDCB2C-49C2-4D25-B321-46B729154173}" srcOrd="0" destOrd="0" presId="urn:microsoft.com/office/officeart/2005/8/layout/chevron2"/>
    <dgm:cxn modelId="{27E13D61-85E0-4D88-8A23-6BB837D6B893}" type="presOf" srcId="{12EDEACC-8EC9-4489-A7B3-0EB42DAFD597}" destId="{435DAE78-0EDD-4C7E-98AB-72BD7AA4DD67}" srcOrd="0" destOrd="0" presId="urn:microsoft.com/office/officeart/2005/8/layout/chevron2"/>
    <dgm:cxn modelId="{9AB6648A-E552-42F3-B207-3E187BBABBA9}" type="presOf" srcId="{384E3190-E3EF-4E07-8883-92B8FE3CA299}" destId="{71DDA1FD-2308-4BC2-8531-E72897C6F340}" srcOrd="0" destOrd="0" presId="urn:microsoft.com/office/officeart/2005/8/layout/chevron2"/>
    <dgm:cxn modelId="{69C1CA64-536B-45D2-A0DD-FCA01683B677}" srcId="{12EDEACC-8EC9-4489-A7B3-0EB42DAFD597}" destId="{B74BBD04-7A48-43E7-89DC-5C6966B9EE05}" srcOrd="0" destOrd="0" parTransId="{93F896E6-873E-4A51-B890-3E92C64BBD73}" sibTransId="{214AFBB1-62E5-4DCF-BC33-937647220A60}"/>
    <dgm:cxn modelId="{738D92F9-940D-4E27-8977-10D84C9FD0B9}" type="presOf" srcId="{E5710942-2062-4701-9BFD-77FE1432E9D6}" destId="{50821AB7-C7EC-4EEE-AFF8-84ACF428E2C7}" srcOrd="0" destOrd="0" presId="urn:microsoft.com/office/officeart/2005/8/layout/chevron2"/>
    <dgm:cxn modelId="{093362B7-5987-4010-80C8-1929565C8B7C}" type="presOf" srcId="{D74C7C02-1F71-43D9-8429-DBDEDA7AAF81}" destId="{9F40C62F-4616-465C-B257-3BFCF9BC7D1F}" srcOrd="0" destOrd="0" presId="urn:microsoft.com/office/officeart/2005/8/layout/chevron2"/>
    <dgm:cxn modelId="{1D599C66-B8A1-4E01-A21F-3EB3103052FB}" type="presOf" srcId="{4AD4E561-6367-438F-98BC-51C99621915E}" destId="{006D0780-7F25-4CFE-969B-6D6A705C11C9}" srcOrd="0" destOrd="0" presId="urn:microsoft.com/office/officeart/2005/8/layout/chevron2"/>
    <dgm:cxn modelId="{AA0F3879-6CAE-4D4A-A67F-057D956C5588}" srcId="{A96F6B62-2CBE-469D-8B91-84CDD7D1FF2D}" destId="{326FE031-032F-4B78-818E-ED7752D33B62}" srcOrd="8" destOrd="0" parTransId="{01E05180-B598-424E-A6D2-ED0113A1C87E}" sibTransId="{6D37C9E3-1542-4272-8102-DFD19CC4CE73}"/>
    <dgm:cxn modelId="{C681F820-D171-409C-B805-4C14C30F79C6}" type="presOf" srcId="{C0F88E89-F588-4492-8C04-ABBD23D08F52}" destId="{8B4DA68E-8157-4EB5-90DA-A691AF82440A}" srcOrd="0" destOrd="0" presId="urn:microsoft.com/office/officeart/2005/8/layout/chevron2"/>
    <dgm:cxn modelId="{73CF4F4C-5298-4B9D-98AD-E87CA6C6AB4B}" type="presOf" srcId="{326FE031-032F-4B78-818E-ED7752D33B62}" destId="{856AB851-67A0-46DC-A44B-1BB3E0217B78}" srcOrd="0" destOrd="0" presId="urn:microsoft.com/office/officeart/2005/8/layout/chevron2"/>
    <dgm:cxn modelId="{EBCF92F8-1950-40E3-BC39-E64B25E4E298}" type="presOf" srcId="{3C688520-FB20-4BFE-A55A-0AE436C39F07}" destId="{588FCCA9-9D52-442A-B64F-198FBBFC933B}" srcOrd="0" destOrd="0" presId="urn:microsoft.com/office/officeart/2005/8/layout/chevron2"/>
    <dgm:cxn modelId="{27F0DA68-F2A4-4B32-8361-2A5557998F83}" srcId="{A96F6B62-2CBE-469D-8B91-84CDD7D1FF2D}" destId="{D74C7C02-1F71-43D9-8429-DBDEDA7AAF81}" srcOrd="0" destOrd="0" parTransId="{AAAF0D60-F95A-40B9-A433-596DD401CFA0}" sibTransId="{B8677E1E-BE2C-429B-BBA2-0B10DBC4E3BE}"/>
    <dgm:cxn modelId="{11AF9641-7031-4A6F-BCD2-8C14BFA964F2}" srcId="{4AD4E561-6367-438F-98BC-51C99621915E}" destId="{102DBD53-A24C-45A0-84C8-E4BB20A4F41E}" srcOrd="0" destOrd="0" parTransId="{470C1E4A-6829-4DB6-9B98-7C84400ACEC8}" sibTransId="{0DD6D440-7A1C-4F97-976D-B0BDA1F551FA}"/>
    <dgm:cxn modelId="{6A5D9A1D-9464-4766-A112-A57EFAF4823F}" srcId="{A96F6B62-2CBE-469D-8B91-84CDD7D1FF2D}" destId="{CDF0D900-252C-44B6-84FF-4E8BBC62E1BF}" srcOrd="6" destOrd="0" parTransId="{3C615419-8271-499B-87B5-14E22AFF89E4}" sibTransId="{3AB42ECD-E991-4BE0-AE1C-852CFEEC285D}"/>
    <dgm:cxn modelId="{191F0C77-FFE3-49E2-8EDE-59C9F690BDE5}" srcId="{D70B5460-BE71-4776-9353-D6784684BBB7}" destId="{8E3B4A20-F890-42F8-A19A-3FF4B90114DE}" srcOrd="0" destOrd="0" parTransId="{34B79375-22A9-4769-8AF2-67C212625619}" sibTransId="{F5794F70-CD67-4F1D-AF30-14508CA242EA}"/>
    <dgm:cxn modelId="{B05187AE-73AC-4B67-A7EC-AFD0DA95CB56}" srcId="{A96F6B62-2CBE-469D-8B91-84CDD7D1FF2D}" destId="{3C688520-FB20-4BFE-A55A-0AE436C39F07}" srcOrd="4" destOrd="0" parTransId="{F6D51D81-F740-4EAB-87E2-A245FE7C6C58}" sibTransId="{699FAC5E-52D5-4DE4-935A-246C376E29A5}"/>
    <dgm:cxn modelId="{55C73B0E-222B-4BA8-B33B-38FDB666059B}" srcId="{A96F6B62-2CBE-469D-8B91-84CDD7D1FF2D}" destId="{D70B5460-BE71-4776-9353-D6784684BBB7}" srcOrd="2" destOrd="0" parTransId="{04F1379C-456E-4634-80B4-5EB0C48B9824}" sibTransId="{F1B0807A-8232-4E40-B694-D92CDABDFE6A}"/>
    <dgm:cxn modelId="{090B3516-B12C-4944-9387-1B6344E95A68}" type="presOf" srcId="{525194F3-6A5E-40A9-8969-FAE7D984A482}" destId="{11C0C2DB-9415-4B39-AAEF-3CFE08748B5A}" srcOrd="0" destOrd="0" presId="urn:microsoft.com/office/officeart/2005/8/layout/chevron2"/>
    <dgm:cxn modelId="{66800131-378D-4C3D-893E-881FD8533AB8}" type="presOf" srcId="{A96F6B62-2CBE-469D-8B91-84CDD7D1FF2D}" destId="{A7BC61DC-0503-4CEB-A7A4-E799DE4142BF}" srcOrd="0" destOrd="0" presId="urn:microsoft.com/office/officeart/2005/8/layout/chevron2"/>
    <dgm:cxn modelId="{620EA081-E68D-4F06-9288-F570181EE44E}" type="presOf" srcId="{22AE7121-9EB3-4D76-BDBE-2E481A5BC0A1}" destId="{8575995D-E854-417C-9699-6FD8AFF5FB5E}" srcOrd="0" destOrd="0" presId="urn:microsoft.com/office/officeart/2005/8/layout/chevron2"/>
    <dgm:cxn modelId="{99B0F6C1-2A9C-4D25-86E5-FBEEC66B5BBB}" srcId="{A96F6B62-2CBE-469D-8B91-84CDD7D1FF2D}" destId="{12EDEACC-8EC9-4489-A7B3-0EB42DAFD597}" srcOrd="7" destOrd="0" parTransId="{29FF4396-6E65-4318-ACB0-C66559A1039A}" sibTransId="{D91AC9C8-4209-444E-BE77-2588561B04CC}"/>
    <dgm:cxn modelId="{72D69D6A-CBCD-4E5C-B6E9-DD8C56C59528}" type="presOf" srcId="{CDF0D900-252C-44B6-84FF-4E8BBC62E1BF}" destId="{8E885CCB-687F-43A5-8BE2-6CC14E12A639}" srcOrd="0" destOrd="0" presId="urn:microsoft.com/office/officeart/2005/8/layout/chevron2"/>
    <dgm:cxn modelId="{713860E2-0BF9-4B91-8158-EB8043CAB8B3}" type="presOf" srcId="{72F9CC35-ABB1-4ED9-B1A3-D04C7CBF6AA6}" destId="{E9701ADD-E139-4684-9714-E58CFEB69261}" srcOrd="0" destOrd="0" presId="urn:microsoft.com/office/officeart/2005/8/layout/chevron2"/>
    <dgm:cxn modelId="{80B16CDB-4A5D-4C42-987E-469C354F3FFA}" type="presOf" srcId="{8E3B4A20-F890-42F8-A19A-3FF4B90114DE}" destId="{EAB6E1B4-C67D-46DE-819F-7B3A554109B8}" srcOrd="0" destOrd="0" presId="urn:microsoft.com/office/officeart/2005/8/layout/chevron2"/>
    <dgm:cxn modelId="{81D6B4CB-0DB9-404B-8C3A-252D1BA87931}" srcId="{326FE031-032F-4B78-818E-ED7752D33B62}" destId="{F4FAC085-CC6B-475F-860C-2FB070FD94DE}" srcOrd="0" destOrd="0" parTransId="{1C849AE6-754B-43D4-BB4C-E76F91767516}" sibTransId="{934E1662-5077-4568-9DF3-9DA918FBECAA}"/>
    <dgm:cxn modelId="{A74081A0-4A93-4A9C-B2FB-ABD0A3FC7A49}" srcId="{A96F6B62-2CBE-469D-8B91-84CDD7D1FF2D}" destId="{525194F3-6A5E-40A9-8969-FAE7D984A482}" srcOrd="1" destOrd="0" parTransId="{1C4EE2C7-3427-4BA4-AC5A-DBE6B59FB55F}" sibTransId="{1B794DD0-D9E7-4FAF-96FF-2B34C1CB1EBB}"/>
    <dgm:cxn modelId="{3ED05EE0-3D67-43BD-A0A8-A42F93C5E8C9}" type="presOf" srcId="{102DBD53-A24C-45A0-84C8-E4BB20A4F41E}" destId="{DCA60317-7254-4074-B322-CFE083783985}" srcOrd="0" destOrd="0" presId="urn:microsoft.com/office/officeart/2005/8/layout/chevron2"/>
    <dgm:cxn modelId="{164371C5-5317-4B3B-B2D7-8F83362030CE}" srcId="{3C688520-FB20-4BFE-A55A-0AE436C39F07}" destId="{384E3190-E3EF-4E07-8883-92B8FE3CA299}" srcOrd="0" destOrd="0" parTransId="{5BDF5483-D7FA-411B-8C91-12195B4062AD}" sibTransId="{D326ED95-3DCA-4E52-B67E-51D762E0C2E6}"/>
    <dgm:cxn modelId="{20D2FF85-08A4-4E77-9FD2-8CD30634544B}" srcId="{11DD59DA-1363-4B88-B2B2-1871BA0282F5}" destId="{22AE7121-9EB3-4D76-BDBE-2E481A5BC0A1}" srcOrd="0" destOrd="0" parTransId="{4E877D0F-14AF-41DD-A542-C7F2BA2D7B7A}" sibTransId="{4A4309FE-21F8-48BF-A4EA-D98C4495E6B9}"/>
    <dgm:cxn modelId="{7F324884-1C1E-4076-BCB8-048CC6882795}" type="presOf" srcId="{F4FAC085-CC6B-475F-860C-2FB070FD94DE}" destId="{9F010F11-5AE8-41FA-83A2-79DBA2B7DB6E}" srcOrd="0" destOrd="0" presId="urn:microsoft.com/office/officeart/2005/8/layout/chevron2"/>
    <dgm:cxn modelId="{E0DD7025-E850-43C1-B040-0D7EB8747EB4}" type="presParOf" srcId="{A7BC61DC-0503-4CEB-A7A4-E799DE4142BF}" destId="{F5AB59A1-E802-40B8-99C5-AA49738B4224}" srcOrd="0" destOrd="0" presId="urn:microsoft.com/office/officeart/2005/8/layout/chevron2"/>
    <dgm:cxn modelId="{D6670EA6-A379-4FE7-B5B6-98694686D889}" type="presParOf" srcId="{F5AB59A1-E802-40B8-99C5-AA49738B4224}" destId="{9F40C62F-4616-465C-B257-3BFCF9BC7D1F}" srcOrd="0" destOrd="0" presId="urn:microsoft.com/office/officeart/2005/8/layout/chevron2"/>
    <dgm:cxn modelId="{95713534-48B7-4787-90B6-BA6BB6604485}" type="presParOf" srcId="{F5AB59A1-E802-40B8-99C5-AA49738B4224}" destId="{50821AB7-C7EC-4EEE-AFF8-84ACF428E2C7}" srcOrd="1" destOrd="0" presId="urn:microsoft.com/office/officeart/2005/8/layout/chevron2"/>
    <dgm:cxn modelId="{DF8E378D-2EFA-4D85-A931-7A277CA28D6A}" type="presParOf" srcId="{A7BC61DC-0503-4CEB-A7A4-E799DE4142BF}" destId="{E6D5EA90-2137-4BC8-98E9-5FDD818A61B5}" srcOrd="1" destOrd="0" presId="urn:microsoft.com/office/officeart/2005/8/layout/chevron2"/>
    <dgm:cxn modelId="{60EA07C2-D2B9-4BBB-9283-850372B02321}" type="presParOf" srcId="{A7BC61DC-0503-4CEB-A7A4-E799DE4142BF}" destId="{75D64706-FE2A-4F64-905E-615B71B45F22}" srcOrd="2" destOrd="0" presId="urn:microsoft.com/office/officeart/2005/8/layout/chevron2"/>
    <dgm:cxn modelId="{ECF58312-2857-42AC-A701-59DA39F518E6}" type="presParOf" srcId="{75D64706-FE2A-4F64-905E-615B71B45F22}" destId="{11C0C2DB-9415-4B39-AAEF-3CFE08748B5A}" srcOrd="0" destOrd="0" presId="urn:microsoft.com/office/officeart/2005/8/layout/chevron2"/>
    <dgm:cxn modelId="{CFE9589E-69A7-4074-914C-F0A7E30103D7}" type="presParOf" srcId="{75D64706-FE2A-4F64-905E-615B71B45F22}" destId="{8B4DA68E-8157-4EB5-90DA-A691AF82440A}" srcOrd="1" destOrd="0" presId="urn:microsoft.com/office/officeart/2005/8/layout/chevron2"/>
    <dgm:cxn modelId="{79640CA6-99F3-4FA4-B762-BBEDE252AEF2}" type="presParOf" srcId="{A7BC61DC-0503-4CEB-A7A4-E799DE4142BF}" destId="{D7716D90-2112-4CA4-BB6F-0C01C6E657A9}" srcOrd="3" destOrd="0" presId="urn:microsoft.com/office/officeart/2005/8/layout/chevron2"/>
    <dgm:cxn modelId="{73BD772A-17EE-4853-9BBF-FCF85024353E}" type="presParOf" srcId="{A7BC61DC-0503-4CEB-A7A4-E799DE4142BF}" destId="{5A979537-2038-4229-A43C-A1977AFD7172}" srcOrd="4" destOrd="0" presId="urn:microsoft.com/office/officeart/2005/8/layout/chevron2"/>
    <dgm:cxn modelId="{7FBB16FE-19C2-41AD-8C1A-F7876EC05DAB}" type="presParOf" srcId="{5A979537-2038-4229-A43C-A1977AFD7172}" destId="{BAC5F801-9B54-4581-A8E2-8137E87848D8}" srcOrd="0" destOrd="0" presId="urn:microsoft.com/office/officeart/2005/8/layout/chevron2"/>
    <dgm:cxn modelId="{F3F0EABE-F01D-4E24-B6D0-43A213AEDD35}" type="presParOf" srcId="{5A979537-2038-4229-A43C-A1977AFD7172}" destId="{EAB6E1B4-C67D-46DE-819F-7B3A554109B8}" srcOrd="1" destOrd="0" presId="urn:microsoft.com/office/officeart/2005/8/layout/chevron2"/>
    <dgm:cxn modelId="{1713F695-8D7B-4B56-97AE-24A4714F757F}" type="presParOf" srcId="{A7BC61DC-0503-4CEB-A7A4-E799DE4142BF}" destId="{193B72E5-0EDA-491D-BE53-4755C9931728}" srcOrd="5" destOrd="0" presId="urn:microsoft.com/office/officeart/2005/8/layout/chevron2"/>
    <dgm:cxn modelId="{9B62DE3D-C7EB-4BAC-A292-4B3E620FFC87}" type="presParOf" srcId="{A7BC61DC-0503-4CEB-A7A4-E799DE4142BF}" destId="{6D2FE856-C876-47C7-AF5C-FDF6AB7C7A9F}" srcOrd="6" destOrd="0" presId="urn:microsoft.com/office/officeart/2005/8/layout/chevron2"/>
    <dgm:cxn modelId="{C4D6752D-324D-496F-BC93-23686B8681FF}" type="presParOf" srcId="{6D2FE856-C876-47C7-AF5C-FDF6AB7C7A9F}" destId="{F9BDCB2C-49C2-4D25-B321-46B729154173}" srcOrd="0" destOrd="0" presId="urn:microsoft.com/office/officeart/2005/8/layout/chevron2"/>
    <dgm:cxn modelId="{E322590B-A318-41E1-A4BC-847E59B72144}" type="presParOf" srcId="{6D2FE856-C876-47C7-AF5C-FDF6AB7C7A9F}" destId="{8575995D-E854-417C-9699-6FD8AFF5FB5E}" srcOrd="1" destOrd="0" presId="urn:microsoft.com/office/officeart/2005/8/layout/chevron2"/>
    <dgm:cxn modelId="{29A9EEA9-259C-4BDB-B1BF-A00009602E42}" type="presParOf" srcId="{A7BC61DC-0503-4CEB-A7A4-E799DE4142BF}" destId="{03FC5C82-50D1-4D3B-9752-29EB13F536D8}" srcOrd="7" destOrd="0" presId="urn:microsoft.com/office/officeart/2005/8/layout/chevron2"/>
    <dgm:cxn modelId="{60C4B3DC-10CB-48D3-8562-77B04254E006}" type="presParOf" srcId="{A7BC61DC-0503-4CEB-A7A4-E799DE4142BF}" destId="{8CA390D2-909E-421D-8E53-82AE140D1D50}" srcOrd="8" destOrd="0" presId="urn:microsoft.com/office/officeart/2005/8/layout/chevron2"/>
    <dgm:cxn modelId="{29B791A6-61CC-4ADA-8C63-80299E51D2F3}" type="presParOf" srcId="{8CA390D2-909E-421D-8E53-82AE140D1D50}" destId="{588FCCA9-9D52-442A-B64F-198FBBFC933B}" srcOrd="0" destOrd="0" presId="urn:microsoft.com/office/officeart/2005/8/layout/chevron2"/>
    <dgm:cxn modelId="{AE1FA2B8-B720-4A6C-925C-9BE397041014}" type="presParOf" srcId="{8CA390D2-909E-421D-8E53-82AE140D1D50}" destId="{71DDA1FD-2308-4BC2-8531-E72897C6F340}" srcOrd="1" destOrd="0" presId="urn:microsoft.com/office/officeart/2005/8/layout/chevron2"/>
    <dgm:cxn modelId="{B87BE277-3F54-4CF0-9751-51EFBF2B681F}" type="presParOf" srcId="{A7BC61DC-0503-4CEB-A7A4-E799DE4142BF}" destId="{1BEE2D3D-75C9-4385-8FBC-7F274AA1E6CB}" srcOrd="9" destOrd="0" presId="urn:microsoft.com/office/officeart/2005/8/layout/chevron2"/>
    <dgm:cxn modelId="{E7910CCD-638C-4F2A-B951-E03255477CF8}" type="presParOf" srcId="{A7BC61DC-0503-4CEB-A7A4-E799DE4142BF}" destId="{C74F8734-9B13-4F9F-8EFF-D61A1397B5CD}" srcOrd="10" destOrd="0" presId="urn:microsoft.com/office/officeart/2005/8/layout/chevron2"/>
    <dgm:cxn modelId="{A4DCA0A8-1F30-4045-9C84-9ACAADB043A8}" type="presParOf" srcId="{C74F8734-9B13-4F9F-8EFF-D61A1397B5CD}" destId="{006D0780-7F25-4CFE-969B-6D6A705C11C9}" srcOrd="0" destOrd="0" presId="urn:microsoft.com/office/officeart/2005/8/layout/chevron2"/>
    <dgm:cxn modelId="{3CD18A32-9AC5-4DC3-BE8B-1A9EB3172E62}" type="presParOf" srcId="{C74F8734-9B13-4F9F-8EFF-D61A1397B5CD}" destId="{DCA60317-7254-4074-B322-CFE083783985}" srcOrd="1" destOrd="0" presId="urn:microsoft.com/office/officeart/2005/8/layout/chevron2"/>
    <dgm:cxn modelId="{40A09F8D-8EA8-48C9-97E1-8DE053736EF7}" type="presParOf" srcId="{A7BC61DC-0503-4CEB-A7A4-E799DE4142BF}" destId="{E777F9EA-805B-4C76-9743-A5BC556660C4}" srcOrd="11" destOrd="0" presId="urn:microsoft.com/office/officeart/2005/8/layout/chevron2"/>
    <dgm:cxn modelId="{2B238AB5-CDB5-456C-98EA-0559BE1ED69D}" type="presParOf" srcId="{A7BC61DC-0503-4CEB-A7A4-E799DE4142BF}" destId="{53D3714C-6603-41E5-B2EF-C582DD0B557E}" srcOrd="12" destOrd="0" presId="urn:microsoft.com/office/officeart/2005/8/layout/chevron2"/>
    <dgm:cxn modelId="{C108B628-B1C4-4CFA-82EC-AA5EAEB6C32F}" type="presParOf" srcId="{53D3714C-6603-41E5-B2EF-C582DD0B557E}" destId="{8E885CCB-687F-43A5-8BE2-6CC14E12A639}" srcOrd="0" destOrd="0" presId="urn:microsoft.com/office/officeart/2005/8/layout/chevron2"/>
    <dgm:cxn modelId="{2F68E1F9-8327-41FD-A655-18A42CC25DF3}" type="presParOf" srcId="{53D3714C-6603-41E5-B2EF-C582DD0B557E}" destId="{E9701ADD-E139-4684-9714-E58CFEB69261}" srcOrd="1" destOrd="0" presId="urn:microsoft.com/office/officeart/2005/8/layout/chevron2"/>
    <dgm:cxn modelId="{FD0EC7E6-FEB6-4B13-BC33-33086ACB1BC7}" type="presParOf" srcId="{A7BC61DC-0503-4CEB-A7A4-E799DE4142BF}" destId="{3F4DF864-2E1F-42F4-A672-194AD5F1A619}" srcOrd="13" destOrd="0" presId="urn:microsoft.com/office/officeart/2005/8/layout/chevron2"/>
    <dgm:cxn modelId="{FABCB101-E97E-4818-805E-9E1FF4E79186}" type="presParOf" srcId="{A7BC61DC-0503-4CEB-A7A4-E799DE4142BF}" destId="{82AE5D75-B337-4C56-9D1A-EBAC46DE026A}" srcOrd="14" destOrd="0" presId="urn:microsoft.com/office/officeart/2005/8/layout/chevron2"/>
    <dgm:cxn modelId="{31B54B5E-1D0D-4778-8D44-13AEBE590C13}" type="presParOf" srcId="{82AE5D75-B337-4C56-9D1A-EBAC46DE026A}" destId="{435DAE78-0EDD-4C7E-98AB-72BD7AA4DD67}" srcOrd="0" destOrd="0" presId="urn:microsoft.com/office/officeart/2005/8/layout/chevron2"/>
    <dgm:cxn modelId="{5867D50D-EA15-46E6-8B96-22F4A2B0321C}" type="presParOf" srcId="{82AE5D75-B337-4C56-9D1A-EBAC46DE026A}" destId="{9540171B-9DE7-4E0E-834B-7998FD5E908D}" srcOrd="1" destOrd="0" presId="urn:microsoft.com/office/officeart/2005/8/layout/chevron2"/>
    <dgm:cxn modelId="{3677A61D-F9F5-43BF-884A-349C06FC033E}" type="presParOf" srcId="{A7BC61DC-0503-4CEB-A7A4-E799DE4142BF}" destId="{B6FD910D-4B6A-456B-8F94-02D44A992BCF}" srcOrd="15" destOrd="0" presId="urn:microsoft.com/office/officeart/2005/8/layout/chevron2"/>
    <dgm:cxn modelId="{5756BB4D-9308-4473-831E-67F1060543E5}" type="presParOf" srcId="{A7BC61DC-0503-4CEB-A7A4-E799DE4142BF}" destId="{0C6A2A2C-2258-4D18-8AC8-621C5B8B5D64}" srcOrd="16" destOrd="0" presId="urn:microsoft.com/office/officeart/2005/8/layout/chevron2"/>
    <dgm:cxn modelId="{BAB46C3C-227F-4A2D-A7DF-7579DA0FC184}" type="presParOf" srcId="{0C6A2A2C-2258-4D18-8AC8-621C5B8B5D64}" destId="{856AB851-67A0-46DC-A44B-1BB3E0217B78}" srcOrd="0" destOrd="0" presId="urn:microsoft.com/office/officeart/2005/8/layout/chevron2"/>
    <dgm:cxn modelId="{8AD96173-553E-46FE-ADD8-66DABBE3A441}" type="presParOf" srcId="{0C6A2A2C-2258-4D18-8AC8-621C5B8B5D64}" destId="{9F010F11-5AE8-41FA-83A2-79DBA2B7DB6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D809F1-19E9-4AAB-8EF7-D0AD46311BF0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25F20332-AF38-40FD-B240-1668C76EE8FE}">
      <dgm:prSet phldrT="[Text]" custT="1"/>
      <dgm:spPr/>
      <dgm:t>
        <a:bodyPr/>
        <a:lstStyle/>
        <a:p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Securing Governance Structure </a:t>
          </a:r>
          <a:endParaRPr lang="en-US" sz="2400" dirty="0"/>
        </a:p>
      </dgm:t>
    </dgm:pt>
    <dgm:pt modelId="{0AFD29A5-E221-43C2-B072-A210234D3F00}" type="parTrans" cxnId="{9AC8D8AA-C84E-44CB-AE5D-4131107437D7}">
      <dgm:prSet/>
      <dgm:spPr/>
      <dgm:t>
        <a:bodyPr/>
        <a:lstStyle/>
        <a:p>
          <a:endParaRPr lang="en-US"/>
        </a:p>
      </dgm:t>
    </dgm:pt>
    <dgm:pt modelId="{88E5D52D-3B21-4862-9F21-B5793E8F0AB2}" type="sibTrans" cxnId="{9AC8D8AA-C84E-44CB-AE5D-4131107437D7}">
      <dgm:prSet/>
      <dgm:spPr/>
      <dgm:t>
        <a:bodyPr/>
        <a:lstStyle/>
        <a:p>
          <a:endParaRPr lang="en-US"/>
        </a:p>
      </dgm:t>
    </dgm:pt>
    <dgm:pt modelId="{8AFC2EAF-3D9D-4E19-975F-973F743AB3D9}">
      <dgm:prSet phldrT="[Text]" custT="1"/>
      <dgm:spPr/>
      <dgm:t>
        <a:bodyPr/>
        <a:lstStyle/>
        <a:p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IT Enabled architecture for capturing Cost Information</a:t>
          </a:r>
          <a:endParaRPr lang="en-US" sz="2400" dirty="0"/>
        </a:p>
      </dgm:t>
    </dgm:pt>
    <dgm:pt modelId="{21492167-C596-426C-9E10-FF06E8B7779D}" type="parTrans" cxnId="{9F5E2871-7A7C-4298-AD0A-895F93130DBD}">
      <dgm:prSet/>
      <dgm:spPr/>
      <dgm:t>
        <a:bodyPr/>
        <a:lstStyle/>
        <a:p>
          <a:endParaRPr lang="en-US"/>
        </a:p>
      </dgm:t>
    </dgm:pt>
    <dgm:pt modelId="{8E9D875C-5E75-4CB1-80A5-B44DC0348870}" type="sibTrans" cxnId="{9F5E2871-7A7C-4298-AD0A-895F93130DBD}">
      <dgm:prSet/>
      <dgm:spPr/>
      <dgm:t>
        <a:bodyPr/>
        <a:lstStyle/>
        <a:p>
          <a:endParaRPr lang="en-US"/>
        </a:p>
      </dgm:t>
    </dgm:pt>
    <dgm:pt modelId="{78761D14-98A4-44B4-8DE3-2633C8525102}">
      <dgm:prSet phldrT="[Text]" custT="1"/>
      <dgm:spPr/>
      <dgm:t>
        <a:bodyPr/>
        <a:lstStyle/>
        <a:p>
          <a:r>
            <a:rPr 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Calibrating TCM competency skills amongst employees</a:t>
          </a:r>
          <a:endParaRPr lang="en-US" sz="2400" dirty="0"/>
        </a:p>
      </dgm:t>
    </dgm:pt>
    <dgm:pt modelId="{1274D943-A422-47AF-902C-D41ACD75D747}" type="parTrans" cxnId="{73677FA8-213F-4D6C-ABCB-265F35229C9B}">
      <dgm:prSet/>
      <dgm:spPr/>
      <dgm:t>
        <a:bodyPr/>
        <a:lstStyle/>
        <a:p>
          <a:endParaRPr lang="en-US"/>
        </a:p>
      </dgm:t>
    </dgm:pt>
    <dgm:pt modelId="{72F356BC-3BD8-4FF1-AFAB-E0829C0D96CB}" type="sibTrans" cxnId="{73677FA8-213F-4D6C-ABCB-265F35229C9B}">
      <dgm:prSet/>
      <dgm:spPr/>
      <dgm:t>
        <a:bodyPr/>
        <a:lstStyle/>
        <a:p>
          <a:endParaRPr lang="en-US"/>
        </a:p>
      </dgm:t>
    </dgm:pt>
    <dgm:pt modelId="{47F98F57-5123-4656-920B-0B0BF38745BA}" type="pres">
      <dgm:prSet presAssocID="{E8D809F1-19E9-4AAB-8EF7-D0AD46311BF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A82B07BA-AC15-43ED-A16D-1AB47C20FAAA}" type="pres">
      <dgm:prSet presAssocID="{E8D809F1-19E9-4AAB-8EF7-D0AD46311BF0}" presName="Name1" presStyleCnt="0"/>
      <dgm:spPr/>
    </dgm:pt>
    <dgm:pt modelId="{BAA77719-C254-4ECC-AF26-EF045E389892}" type="pres">
      <dgm:prSet presAssocID="{E8D809F1-19E9-4AAB-8EF7-D0AD46311BF0}" presName="cycle" presStyleCnt="0"/>
      <dgm:spPr/>
    </dgm:pt>
    <dgm:pt modelId="{904180ED-0E76-4716-890D-1195A4A0FD6C}" type="pres">
      <dgm:prSet presAssocID="{E8D809F1-19E9-4AAB-8EF7-D0AD46311BF0}" presName="srcNode" presStyleLbl="node1" presStyleIdx="0" presStyleCnt="3"/>
      <dgm:spPr/>
    </dgm:pt>
    <dgm:pt modelId="{1E1D8344-90B9-4822-A5FF-E0499AEE7A1D}" type="pres">
      <dgm:prSet presAssocID="{E8D809F1-19E9-4AAB-8EF7-D0AD46311BF0}" presName="conn" presStyleLbl="parChTrans1D2" presStyleIdx="0" presStyleCnt="1"/>
      <dgm:spPr/>
      <dgm:t>
        <a:bodyPr/>
        <a:lstStyle/>
        <a:p>
          <a:endParaRPr lang="en-US"/>
        </a:p>
      </dgm:t>
    </dgm:pt>
    <dgm:pt modelId="{4B21677B-6917-404E-A2B9-CDB44FF59E55}" type="pres">
      <dgm:prSet presAssocID="{E8D809F1-19E9-4AAB-8EF7-D0AD46311BF0}" presName="extraNode" presStyleLbl="node1" presStyleIdx="0" presStyleCnt="3"/>
      <dgm:spPr/>
    </dgm:pt>
    <dgm:pt modelId="{9469B24A-0C32-427D-A3B9-7F23335D56D0}" type="pres">
      <dgm:prSet presAssocID="{E8D809F1-19E9-4AAB-8EF7-D0AD46311BF0}" presName="dstNode" presStyleLbl="node1" presStyleIdx="0" presStyleCnt="3"/>
      <dgm:spPr/>
    </dgm:pt>
    <dgm:pt modelId="{C255ACBA-F2D5-49F6-B0D5-AB5A426EEA1D}" type="pres">
      <dgm:prSet presAssocID="{25F20332-AF38-40FD-B240-1668C76EE8F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09DF4-0E0D-4D03-97AE-0BB63F575231}" type="pres">
      <dgm:prSet presAssocID="{25F20332-AF38-40FD-B240-1668C76EE8FE}" presName="accent_1" presStyleCnt="0"/>
      <dgm:spPr/>
    </dgm:pt>
    <dgm:pt modelId="{5362AC55-BCA8-486A-8FEA-7F51D92310EC}" type="pres">
      <dgm:prSet presAssocID="{25F20332-AF38-40FD-B240-1668C76EE8FE}" presName="accentRepeatNode" presStyleLbl="solidFgAcc1" presStyleIdx="0" presStyleCnt="3"/>
      <dgm:sp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US"/>
        </a:p>
      </dgm:t>
    </dgm:pt>
    <dgm:pt modelId="{5F7ABF28-0A81-48E8-B594-3B0A8BDA81BA}" type="pres">
      <dgm:prSet presAssocID="{8AFC2EAF-3D9D-4E19-975F-973F743AB3D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065A39-A30C-4965-9CCE-9EBDABF6AA30}" type="pres">
      <dgm:prSet presAssocID="{8AFC2EAF-3D9D-4E19-975F-973F743AB3D9}" presName="accent_2" presStyleCnt="0"/>
      <dgm:spPr/>
    </dgm:pt>
    <dgm:pt modelId="{727E7298-ADFB-484E-978A-491887CF2A38}" type="pres">
      <dgm:prSet presAssocID="{8AFC2EAF-3D9D-4E19-975F-973F743AB3D9}" presName="accentRepeatNode" presStyleLbl="solidFgAcc1" presStyleIdx="1" presStyleCnt="3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en-US"/>
        </a:p>
      </dgm:t>
    </dgm:pt>
    <dgm:pt modelId="{EB7FD99F-BEA6-4A48-AA4F-BCDD765D4FF4}" type="pres">
      <dgm:prSet presAssocID="{78761D14-98A4-44B4-8DE3-2633C852510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8EFEF-42BE-4727-9242-F60FF86F94E8}" type="pres">
      <dgm:prSet presAssocID="{78761D14-98A4-44B4-8DE3-2633C8525102}" presName="accent_3" presStyleCnt="0"/>
      <dgm:spPr/>
    </dgm:pt>
    <dgm:pt modelId="{2C932024-D3E1-42F1-8737-8A5151AA1CA4}" type="pres">
      <dgm:prSet presAssocID="{78761D14-98A4-44B4-8DE3-2633C8525102}" presName="accentRepeatNode" presStyleLbl="solidFgAcc1" presStyleIdx="2" presStyleCnt="3"/>
      <dgm:spPr>
        <a:solidFill>
          <a:schemeClr val="bg2">
            <a:lumMod val="90000"/>
          </a:schemeClr>
        </a:solidFill>
      </dgm:spPr>
      <dgm:t>
        <a:bodyPr/>
        <a:lstStyle/>
        <a:p>
          <a:endParaRPr lang="en-US"/>
        </a:p>
      </dgm:t>
    </dgm:pt>
  </dgm:ptLst>
  <dgm:cxnLst>
    <dgm:cxn modelId="{20FEFA39-AE88-46D5-AA67-DF204385DBD4}" type="presOf" srcId="{88E5D52D-3B21-4862-9F21-B5793E8F0AB2}" destId="{1E1D8344-90B9-4822-A5FF-E0499AEE7A1D}" srcOrd="0" destOrd="0" presId="urn:microsoft.com/office/officeart/2008/layout/VerticalCurvedList"/>
    <dgm:cxn modelId="{08221F93-16DC-426D-9679-ACBD4E14D04E}" type="presOf" srcId="{8AFC2EAF-3D9D-4E19-975F-973F743AB3D9}" destId="{5F7ABF28-0A81-48E8-B594-3B0A8BDA81BA}" srcOrd="0" destOrd="0" presId="urn:microsoft.com/office/officeart/2008/layout/VerticalCurvedList"/>
    <dgm:cxn modelId="{73677FA8-213F-4D6C-ABCB-265F35229C9B}" srcId="{E8D809F1-19E9-4AAB-8EF7-D0AD46311BF0}" destId="{78761D14-98A4-44B4-8DE3-2633C8525102}" srcOrd="2" destOrd="0" parTransId="{1274D943-A422-47AF-902C-D41ACD75D747}" sibTransId="{72F356BC-3BD8-4FF1-AFAB-E0829C0D96CB}"/>
    <dgm:cxn modelId="{520B6960-8AFF-4FD6-8124-F8E54B213AED}" type="presOf" srcId="{E8D809F1-19E9-4AAB-8EF7-D0AD46311BF0}" destId="{47F98F57-5123-4656-920B-0B0BF38745BA}" srcOrd="0" destOrd="0" presId="urn:microsoft.com/office/officeart/2008/layout/VerticalCurvedList"/>
    <dgm:cxn modelId="{A572A246-9F37-479B-AD28-0D2E02195AA8}" type="presOf" srcId="{25F20332-AF38-40FD-B240-1668C76EE8FE}" destId="{C255ACBA-F2D5-49F6-B0D5-AB5A426EEA1D}" srcOrd="0" destOrd="0" presId="urn:microsoft.com/office/officeart/2008/layout/VerticalCurvedList"/>
    <dgm:cxn modelId="{9F5E2871-7A7C-4298-AD0A-895F93130DBD}" srcId="{E8D809F1-19E9-4AAB-8EF7-D0AD46311BF0}" destId="{8AFC2EAF-3D9D-4E19-975F-973F743AB3D9}" srcOrd="1" destOrd="0" parTransId="{21492167-C596-426C-9E10-FF06E8B7779D}" sibTransId="{8E9D875C-5E75-4CB1-80A5-B44DC0348870}"/>
    <dgm:cxn modelId="{9AC8D8AA-C84E-44CB-AE5D-4131107437D7}" srcId="{E8D809F1-19E9-4AAB-8EF7-D0AD46311BF0}" destId="{25F20332-AF38-40FD-B240-1668C76EE8FE}" srcOrd="0" destOrd="0" parTransId="{0AFD29A5-E221-43C2-B072-A210234D3F00}" sibTransId="{88E5D52D-3B21-4862-9F21-B5793E8F0AB2}"/>
    <dgm:cxn modelId="{44DE005F-D521-4BCC-9CD0-C206584365A3}" type="presOf" srcId="{78761D14-98A4-44B4-8DE3-2633C8525102}" destId="{EB7FD99F-BEA6-4A48-AA4F-BCDD765D4FF4}" srcOrd="0" destOrd="0" presId="urn:microsoft.com/office/officeart/2008/layout/VerticalCurvedList"/>
    <dgm:cxn modelId="{2E54B416-F782-4FE6-9CC4-07F9DD7D7C5B}" type="presParOf" srcId="{47F98F57-5123-4656-920B-0B0BF38745BA}" destId="{A82B07BA-AC15-43ED-A16D-1AB47C20FAAA}" srcOrd="0" destOrd="0" presId="urn:microsoft.com/office/officeart/2008/layout/VerticalCurvedList"/>
    <dgm:cxn modelId="{22B71949-090D-4BE4-BFC4-90590E411675}" type="presParOf" srcId="{A82B07BA-AC15-43ED-A16D-1AB47C20FAAA}" destId="{BAA77719-C254-4ECC-AF26-EF045E389892}" srcOrd="0" destOrd="0" presId="urn:microsoft.com/office/officeart/2008/layout/VerticalCurvedList"/>
    <dgm:cxn modelId="{E84BE568-5138-4430-87E1-74D2EB5A2816}" type="presParOf" srcId="{BAA77719-C254-4ECC-AF26-EF045E389892}" destId="{904180ED-0E76-4716-890D-1195A4A0FD6C}" srcOrd="0" destOrd="0" presId="urn:microsoft.com/office/officeart/2008/layout/VerticalCurvedList"/>
    <dgm:cxn modelId="{104E4CEA-EAF6-4576-8FCB-F6A93B7F5E99}" type="presParOf" srcId="{BAA77719-C254-4ECC-AF26-EF045E389892}" destId="{1E1D8344-90B9-4822-A5FF-E0499AEE7A1D}" srcOrd="1" destOrd="0" presId="urn:microsoft.com/office/officeart/2008/layout/VerticalCurvedList"/>
    <dgm:cxn modelId="{72422F21-025B-4236-8CFB-77CECBCBFEA4}" type="presParOf" srcId="{BAA77719-C254-4ECC-AF26-EF045E389892}" destId="{4B21677B-6917-404E-A2B9-CDB44FF59E55}" srcOrd="2" destOrd="0" presId="urn:microsoft.com/office/officeart/2008/layout/VerticalCurvedList"/>
    <dgm:cxn modelId="{9CE3D634-F8D3-4EEF-98FF-614800176723}" type="presParOf" srcId="{BAA77719-C254-4ECC-AF26-EF045E389892}" destId="{9469B24A-0C32-427D-A3B9-7F23335D56D0}" srcOrd="3" destOrd="0" presId="urn:microsoft.com/office/officeart/2008/layout/VerticalCurvedList"/>
    <dgm:cxn modelId="{F6EBDEC0-5983-4063-BE38-6FB6D797D809}" type="presParOf" srcId="{A82B07BA-AC15-43ED-A16D-1AB47C20FAAA}" destId="{C255ACBA-F2D5-49F6-B0D5-AB5A426EEA1D}" srcOrd="1" destOrd="0" presId="urn:microsoft.com/office/officeart/2008/layout/VerticalCurvedList"/>
    <dgm:cxn modelId="{9B9EF43C-B869-44DA-A119-8083ED13B1E4}" type="presParOf" srcId="{A82B07BA-AC15-43ED-A16D-1AB47C20FAAA}" destId="{74E09DF4-0E0D-4D03-97AE-0BB63F575231}" srcOrd="2" destOrd="0" presId="urn:microsoft.com/office/officeart/2008/layout/VerticalCurvedList"/>
    <dgm:cxn modelId="{22D23447-CFF5-49C8-8809-D002A1591DF9}" type="presParOf" srcId="{74E09DF4-0E0D-4D03-97AE-0BB63F575231}" destId="{5362AC55-BCA8-486A-8FEA-7F51D92310EC}" srcOrd="0" destOrd="0" presId="urn:microsoft.com/office/officeart/2008/layout/VerticalCurvedList"/>
    <dgm:cxn modelId="{BCF1FC1F-8122-4A65-A8BA-E688027A4643}" type="presParOf" srcId="{A82B07BA-AC15-43ED-A16D-1AB47C20FAAA}" destId="{5F7ABF28-0A81-48E8-B594-3B0A8BDA81BA}" srcOrd="3" destOrd="0" presId="urn:microsoft.com/office/officeart/2008/layout/VerticalCurvedList"/>
    <dgm:cxn modelId="{EFE1D89E-3723-40A8-AEA0-B8F2EDF32A30}" type="presParOf" srcId="{A82B07BA-AC15-43ED-A16D-1AB47C20FAAA}" destId="{46065A39-A30C-4965-9CCE-9EBDABF6AA30}" srcOrd="4" destOrd="0" presId="urn:microsoft.com/office/officeart/2008/layout/VerticalCurvedList"/>
    <dgm:cxn modelId="{65BCDF91-1440-4777-8BF1-B65E0001EB25}" type="presParOf" srcId="{46065A39-A30C-4965-9CCE-9EBDABF6AA30}" destId="{727E7298-ADFB-484E-978A-491887CF2A38}" srcOrd="0" destOrd="0" presId="urn:microsoft.com/office/officeart/2008/layout/VerticalCurvedList"/>
    <dgm:cxn modelId="{151F0949-89ED-4033-8D10-96ABDB8329E9}" type="presParOf" srcId="{A82B07BA-AC15-43ED-A16D-1AB47C20FAAA}" destId="{EB7FD99F-BEA6-4A48-AA4F-BCDD765D4FF4}" srcOrd="5" destOrd="0" presId="urn:microsoft.com/office/officeart/2008/layout/VerticalCurvedList"/>
    <dgm:cxn modelId="{0C0355F1-D648-4356-A4A8-733ABD1A89FD}" type="presParOf" srcId="{A82B07BA-AC15-43ED-A16D-1AB47C20FAAA}" destId="{08F8EFEF-42BE-4727-9242-F60FF86F94E8}" srcOrd="6" destOrd="0" presId="urn:microsoft.com/office/officeart/2008/layout/VerticalCurvedList"/>
    <dgm:cxn modelId="{A6C62580-640C-4154-A074-464D57AFD695}" type="presParOf" srcId="{08F8EFEF-42BE-4727-9242-F60FF86F94E8}" destId="{2C932024-D3E1-42F1-8737-8A5151AA1CA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F0E2C2-5993-4457-9334-36AA0EA15D1B}" type="doc">
      <dgm:prSet loTypeId="urn:microsoft.com/office/officeart/2005/8/layout/chevron2" loCatId="list" qsTypeId="urn:microsoft.com/office/officeart/2005/8/quickstyle/simple5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6B0DB88-42DA-495C-95D0-BAB71693E06D}">
      <dgm:prSet phldrT="[Text]" custT="1"/>
      <dgm:spPr/>
      <dgm:t>
        <a:bodyPr/>
        <a:lstStyle/>
        <a:p>
          <a:pPr algn="l"/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770F96-1C3A-477F-BFF6-E4BD53928597}" type="parTrans" cxnId="{7226B72D-3516-4A17-8899-E43895091DD9}">
      <dgm:prSet/>
      <dgm:spPr/>
      <dgm:t>
        <a:bodyPr/>
        <a:lstStyle/>
        <a:p>
          <a:pPr algn="l"/>
          <a:endParaRPr lang="en-US" sz="3200"/>
        </a:p>
      </dgm:t>
    </dgm:pt>
    <dgm:pt modelId="{5DBD94BF-4B07-4012-86FB-263EAC07FD1A}" type="sibTrans" cxnId="{7226B72D-3516-4A17-8899-E43895091DD9}">
      <dgm:prSet/>
      <dgm:spPr/>
      <dgm:t>
        <a:bodyPr/>
        <a:lstStyle/>
        <a:p>
          <a:pPr algn="l"/>
          <a:endParaRPr lang="en-US" sz="3200"/>
        </a:p>
      </dgm:t>
    </dgm:pt>
    <dgm:pt modelId="{89AA0FDF-8040-451E-9045-F89825CD21C2}">
      <dgm:prSet phldrT="[Text]" custT="1"/>
      <dgm:spPr/>
      <dgm:t>
        <a:bodyPr/>
        <a:lstStyle/>
        <a:p>
          <a:pPr algn="l"/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78A1AB-DEB4-4910-8900-8B20B5576343}" type="parTrans" cxnId="{D9CB12B4-CF4E-45EF-A135-E180074F3728}">
      <dgm:prSet/>
      <dgm:spPr/>
      <dgm:t>
        <a:bodyPr/>
        <a:lstStyle/>
        <a:p>
          <a:pPr algn="l"/>
          <a:endParaRPr lang="en-US" sz="3200"/>
        </a:p>
      </dgm:t>
    </dgm:pt>
    <dgm:pt modelId="{A0E1D81C-6DD6-4B33-A9CD-0A50851EF0B4}" type="sibTrans" cxnId="{D9CB12B4-CF4E-45EF-A135-E180074F3728}">
      <dgm:prSet/>
      <dgm:spPr/>
      <dgm:t>
        <a:bodyPr/>
        <a:lstStyle/>
        <a:p>
          <a:pPr algn="l"/>
          <a:endParaRPr lang="en-US" sz="3200"/>
        </a:p>
      </dgm:t>
    </dgm:pt>
    <dgm:pt modelId="{280FE2DD-AFA9-490F-94B7-442EC1997B85}">
      <dgm:prSet phldrT="[Text]" custT="1"/>
      <dgm:spPr/>
      <dgm:t>
        <a:bodyPr/>
        <a:lstStyle/>
        <a:p>
          <a:pPr algn="l"/>
          <a:endParaRPr lang="en-US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FB27D5-C650-45D2-BC6A-FCE7C56F2841}" type="parTrans" cxnId="{46978ED6-F7E0-4499-8160-7E979D32235E}">
      <dgm:prSet/>
      <dgm:spPr/>
      <dgm:t>
        <a:bodyPr/>
        <a:lstStyle/>
        <a:p>
          <a:pPr algn="l"/>
          <a:endParaRPr lang="en-US" sz="3200"/>
        </a:p>
      </dgm:t>
    </dgm:pt>
    <dgm:pt modelId="{686C620C-83B5-4227-9E2C-DED3B210DF3C}" type="sibTrans" cxnId="{46978ED6-F7E0-4499-8160-7E979D32235E}">
      <dgm:prSet/>
      <dgm:spPr/>
      <dgm:t>
        <a:bodyPr/>
        <a:lstStyle/>
        <a:p>
          <a:pPr algn="l"/>
          <a:endParaRPr lang="en-US" sz="3200"/>
        </a:p>
      </dgm:t>
    </dgm:pt>
    <dgm:pt modelId="{0D0B3455-AED7-45F5-A126-5B4D82A64189}">
      <dgm:prSet custT="1"/>
      <dgm:spPr/>
      <dgm:t>
        <a:bodyPr/>
        <a:lstStyle/>
        <a:p>
          <a:pPr algn="l"/>
          <a:endParaRPr lang="en-IN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8990DE-7C06-4A5B-8193-BA33785C9971}" type="parTrans" cxnId="{AD250C32-4521-461D-AAD7-17C378A9019F}">
      <dgm:prSet/>
      <dgm:spPr/>
      <dgm:t>
        <a:bodyPr/>
        <a:lstStyle/>
        <a:p>
          <a:pPr algn="l"/>
          <a:endParaRPr lang="en-US" sz="3200"/>
        </a:p>
      </dgm:t>
    </dgm:pt>
    <dgm:pt modelId="{E10B1F7A-E1F2-4818-BAF0-6DC77D3B769D}" type="sibTrans" cxnId="{AD250C32-4521-461D-AAD7-17C378A9019F}">
      <dgm:prSet/>
      <dgm:spPr/>
      <dgm:t>
        <a:bodyPr/>
        <a:lstStyle/>
        <a:p>
          <a:pPr algn="l"/>
          <a:endParaRPr lang="en-US" sz="3200"/>
        </a:p>
      </dgm:t>
    </dgm:pt>
    <dgm:pt modelId="{EF347FCD-ED88-4B3F-8458-6663EA16B44F}">
      <dgm:prSet custT="1"/>
      <dgm:spPr/>
      <dgm:t>
        <a:bodyPr/>
        <a:lstStyle/>
        <a:p>
          <a:pPr algn="l"/>
          <a:endParaRPr lang="en-IN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631FB7-0763-4642-8CA5-5F2E684BAA46}" type="parTrans" cxnId="{B6EA4A9E-0324-4E71-A1C3-A042EA9DF56C}">
      <dgm:prSet/>
      <dgm:spPr/>
      <dgm:t>
        <a:bodyPr/>
        <a:lstStyle/>
        <a:p>
          <a:pPr algn="l"/>
          <a:endParaRPr lang="en-US" sz="3200"/>
        </a:p>
      </dgm:t>
    </dgm:pt>
    <dgm:pt modelId="{CEE54065-34A1-4E8B-B680-F071F9524AF4}" type="sibTrans" cxnId="{B6EA4A9E-0324-4E71-A1C3-A042EA9DF56C}">
      <dgm:prSet/>
      <dgm:spPr/>
      <dgm:t>
        <a:bodyPr/>
        <a:lstStyle/>
        <a:p>
          <a:pPr algn="l"/>
          <a:endParaRPr lang="en-US" sz="3200"/>
        </a:p>
      </dgm:t>
    </dgm:pt>
    <dgm:pt modelId="{566C204D-AA4E-450E-9385-94275DE7481C}">
      <dgm:prSet custT="1"/>
      <dgm:spPr/>
      <dgm:t>
        <a:bodyPr/>
        <a:lstStyle/>
        <a:p>
          <a:pPr algn="l"/>
          <a:endParaRPr lang="en-IN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CF8D51-53BE-46DC-8493-B7AB01022CCE}" type="parTrans" cxnId="{8B30DB7D-BBB2-42FD-92C3-57681250B1BA}">
      <dgm:prSet/>
      <dgm:spPr/>
      <dgm:t>
        <a:bodyPr/>
        <a:lstStyle/>
        <a:p>
          <a:pPr algn="l"/>
          <a:endParaRPr lang="en-US" sz="3200"/>
        </a:p>
      </dgm:t>
    </dgm:pt>
    <dgm:pt modelId="{9C105A57-6E70-456F-A600-6F833A2D2726}" type="sibTrans" cxnId="{8B30DB7D-BBB2-42FD-92C3-57681250B1BA}">
      <dgm:prSet/>
      <dgm:spPr/>
      <dgm:t>
        <a:bodyPr/>
        <a:lstStyle/>
        <a:p>
          <a:pPr algn="l"/>
          <a:endParaRPr lang="en-US" sz="3200"/>
        </a:p>
      </dgm:t>
    </dgm:pt>
    <dgm:pt modelId="{681E934B-9523-47C9-9834-5F2F75687059}">
      <dgm:prSet custT="1"/>
      <dgm:spPr/>
      <dgm:t>
        <a:bodyPr/>
        <a:lstStyle/>
        <a:p>
          <a:pPr algn="l"/>
          <a:r>
            <a:rPr lang="en-IN" sz="3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IN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358091-B85C-41F2-9C1E-2070D136D121}" type="parTrans" cxnId="{DC5F7454-0175-4F73-9F0C-1E4ADA6FE8B3}">
      <dgm:prSet/>
      <dgm:spPr/>
      <dgm:t>
        <a:bodyPr/>
        <a:lstStyle/>
        <a:p>
          <a:pPr algn="l"/>
          <a:endParaRPr lang="en-US" sz="3200"/>
        </a:p>
      </dgm:t>
    </dgm:pt>
    <dgm:pt modelId="{B4A56608-B328-460A-B04F-A945531DFBDD}" type="sibTrans" cxnId="{DC5F7454-0175-4F73-9F0C-1E4ADA6FE8B3}">
      <dgm:prSet/>
      <dgm:spPr/>
      <dgm:t>
        <a:bodyPr/>
        <a:lstStyle/>
        <a:p>
          <a:pPr algn="l"/>
          <a:endParaRPr lang="en-US" sz="3200"/>
        </a:p>
      </dgm:t>
    </dgm:pt>
    <dgm:pt modelId="{C61805F0-7C9B-46D8-80E1-524E8DB67766}">
      <dgm:prSet custT="1"/>
      <dgm:spPr/>
      <dgm:t>
        <a:bodyPr/>
        <a:lstStyle/>
        <a:p>
          <a:pPr algn="l"/>
          <a:endParaRPr lang="en-IN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86CFBE-D6BD-4BDE-BC73-B92B7F47C0D2}" type="parTrans" cxnId="{8F593935-9F2F-4A66-BF40-147C10617F94}">
      <dgm:prSet/>
      <dgm:spPr/>
      <dgm:t>
        <a:bodyPr/>
        <a:lstStyle/>
        <a:p>
          <a:pPr algn="l"/>
          <a:endParaRPr lang="en-US" sz="3200"/>
        </a:p>
      </dgm:t>
    </dgm:pt>
    <dgm:pt modelId="{DA9169F2-11AF-4213-ACD0-E89B166A0BDF}" type="sibTrans" cxnId="{8F593935-9F2F-4A66-BF40-147C10617F94}">
      <dgm:prSet/>
      <dgm:spPr/>
      <dgm:t>
        <a:bodyPr/>
        <a:lstStyle/>
        <a:p>
          <a:pPr algn="l"/>
          <a:endParaRPr lang="en-US" sz="3200"/>
        </a:p>
      </dgm:t>
    </dgm:pt>
    <dgm:pt modelId="{8E1BDD28-F88D-4718-873B-03FC7ABB6E19}">
      <dgm:prSet custT="1"/>
      <dgm:spPr/>
      <dgm:t>
        <a:bodyPr/>
        <a:lstStyle/>
        <a:p>
          <a:pPr algn="l"/>
          <a:endParaRPr lang="en-IN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D4A50B-FFA1-4854-8CF0-3713331A7D32}" type="parTrans" cxnId="{5DBB1233-03FD-4F4B-AEB9-CBE7E9AB1802}">
      <dgm:prSet/>
      <dgm:spPr/>
      <dgm:t>
        <a:bodyPr/>
        <a:lstStyle/>
        <a:p>
          <a:endParaRPr lang="en-US" sz="3200"/>
        </a:p>
      </dgm:t>
    </dgm:pt>
    <dgm:pt modelId="{BC6B38B4-8946-449E-B035-19DF47154004}" type="sibTrans" cxnId="{5DBB1233-03FD-4F4B-AEB9-CBE7E9AB1802}">
      <dgm:prSet/>
      <dgm:spPr/>
      <dgm:t>
        <a:bodyPr/>
        <a:lstStyle/>
        <a:p>
          <a:endParaRPr lang="en-US" sz="3200"/>
        </a:p>
      </dgm:t>
    </dgm:pt>
    <dgm:pt modelId="{4B656890-CEA3-4DE7-AA4A-6FDA2AC6CF8D}">
      <dgm:prSet custT="1"/>
      <dgm:spPr/>
      <dgm:t>
        <a:bodyPr/>
        <a:lstStyle/>
        <a:p>
          <a:pPr algn="l"/>
          <a:endParaRPr lang="en-IN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7CAF38-1CCF-4D75-B5ED-B3F7A05F44D0}" type="parTrans" cxnId="{090E3216-28CA-4F3E-814C-C0D9177CBDE9}">
      <dgm:prSet/>
      <dgm:spPr/>
      <dgm:t>
        <a:bodyPr/>
        <a:lstStyle/>
        <a:p>
          <a:endParaRPr lang="en-US" sz="3200"/>
        </a:p>
      </dgm:t>
    </dgm:pt>
    <dgm:pt modelId="{24EC7965-5547-4056-AC52-CE41AD47E429}" type="sibTrans" cxnId="{090E3216-28CA-4F3E-814C-C0D9177CBDE9}">
      <dgm:prSet/>
      <dgm:spPr/>
      <dgm:t>
        <a:bodyPr/>
        <a:lstStyle/>
        <a:p>
          <a:endParaRPr lang="en-US" sz="3200"/>
        </a:p>
      </dgm:t>
    </dgm:pt>
    <dgm:pt modelId="{F1FD6B65-9B95-4E75-975E-9A3AEF23E441}">
      <dgm:prSet custT="1"/>
      <dgm:spPr/>
      <dgm:t>
        <a:bodyPr/>
        <a:lstStyle/>
        <a:p>
          <a:pPr algn="l"/>
          <a:endParaRPr lang="en-IN" sz="3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98506C-741B-43F6-9C78-BE503AD9A37E}" type="sibTrans" cxnId="{0B092E47-43C6-4D64-9BB8-7D03CA1CE9C6}">
      <dgm:prSet/>
      <dgm:spPr/>
      <dgm:t>
        <a:bodyPr/>
        <a:lstStyle/>
        <a:p>
          <a:pPr algn="l"/>
          <a:endParaRPr lang="en-US" sz="3200"/>
        </a:p>
      </dgm:t>
    </dgm:pt>
    <dgm:pt modelId="{36347077-36C7-41C8-947B-60EA767C73FC}" type="parTrans" cxnId="{0B092E47-43C6-4D64-9BB8-7D03CA1CE9C6}">
      <dgm:prSet/>
      <dgm:spPr/>
      <dgm:t>
        <a:bodyPr/>
        <a:lstStyle/>
        <a:p>
          <a:pPr algn="l"/>
          <a:endParaRPr lang="en-US" sz="3200"/>
        </a:p>
      </dgm:t>
    </dgm:pt>
    <dgm:pt modelId="{BA7238B9-E9DE-48A8-B69B-7E1B08011613}">
      <dgm:prSet custT="1"/>
      <dgm:spPr/>
      <dgm:t>
        <a:bodyPr/>
        <a:lstStyle/>
        <a:p>
          <a:r>
            <a:rPr lang="en-IN" sz="2400" dirty="0" smtClean="0">
              <a:latin typeface="Arial" panose="020B0604020202020204" pitchFamily="34" charset="0"/>
              <a:cs typeface="Arial" panose="020B0604020202020204" pitchFamily="34" charset="0"/>
            </a:rPr>
            <a:t>Functional costs-material, labour etc.,</a:t>
          </a:r>
          <a:endParaRPr lang="en-US" sz="2400" dirty="0"/>
        </a:p>
      </dgm:t>
    </dgm:pt>
    <dgm:pt modelId="{3779B520-87D9-4EEF-AB48-6CC78EE92CF0}" type="parTrans" cxnId="{6CB42564-FB83-47CB-96D7-0C83C9253C6E}">
      <dgm:prSet/>
      <dgm:spPr/>
      <dgm:t>
        <a:bodyPr/>
        <a:lstStyle/>
        <a:p>
          <a:endParaRPr lang="en-US" sz="2400"/>
        </a:p>
      </dgm:t>
    </dgm:pt>
    <dgm:pt modelId="{381D7E44-69FE-4DEE-976C-A5A4FF0DDF6A}" type="sibTrans" cxnId="{6CB42564-FB83-47CB-96D7-0C83C9253C6E}">
      <dgm:prSet/>
      <dgm:spPr/>
      <dgm:t>
        <a:bodyPr/>
        <a:lstStyle/>
        <a:p>
          <a:endParaRPr lang="en-US" sz="2400"/>
        </a:p>
      </dgm:t>
    </dgm:pt>
    <dgm:pt modelId="{882F1F7E-ECB3-45F3-BEA2-9A10BB78E376}">
      <dgm:prSet custT="1"/>
      <dgm:spPr/>
      <dgm:t>
        <a:bodyPr/>
        <a:lstStyle/>
        <a:p>
          <a:r>
            <a:rPr lang="en-IN" sz="2400" dirty="0" smtClean="0">
              <a:latin typeface="Arial" panose="020B0604020202020204" pitchFamily="34" charset="0"/>
              <a:cs typeface="Arial" panose="020B0604020202020204" pitchFamily="34" charset="0"/>
            </a:rPr>
            <a:t>Departmental costs</a:t>
          </a:r>
          <a:endParaRPr lang="en-US" sz="2400" dirty="0"/>
        </a:p>
      </dgm:t>
    </dgm:pt>
    <dgm:pt modelId="{B2F6B8C7-A7D5-468A-97B3-3D0D893637E8}" type="parTrans" cxnId="{3DE9F840-FDA8-4BBF-A77C-1B1F5F2CF80C}">
      <dgm:prSet/>
      <dgm:spPr/>
      <dgm:t>
        <a:bodyPr/>
        <a:lstStyle/>
        <a:p>
          <a:endParaRPr lang="en-US" sz="2400"/>
        </a:p>
      </dgm:t>
    </dgm:pt>
    <dgm:pt modelId="{A4061AB5-134C-4D36-BDFD-5D798532948F}" type="sibTrans" cxnId="{3DE9F840-FDA8-4BBF-A77C-1B1F5F2CF80C}">
      <dgm:prSet/>
      <dgm:spPr/>
      <dgm:t>
        <a:bodyPr/>
        <a:lstStyle/>
        <a:p>
          <a:endParaRPr lang="en-US" sz="2400"/>
        </a:p>
      </dgm:t>
    </dgm:pt>
    <dgm:pt modelId="{F3612782-42FC-444C-BEC8-274CA3BCCAB8}">
      <dgm:prSet custT="1"/>
      <dgm:spPr/>
      <dgm:t>
        <a:bodyPr/>
        <a:lstStyle/>
        <a:p>
          <a:r>
            <a:rPr lang="en-IN" sz="2400" dirty="0" smtClean="0">
              <a:latin typeface="Arial" panose="020B0604020202020204" pitchFamily="34" charset="0"/>
              <a:cs typeface="Arial" panose="020B0604020202020204" pitchFamily="34" charset="0"/>
            </a:rPr>
            <a:t>Process methods</a:t>
          </a:r>
          <a:endParaRPr lang="en-US" sz="2400" dirty="0"/>
        </a:p>
      </dgm:t>
    </dgm:pt>
    <dgm:pt modelId="{83CC0B17-9623-4D0F-BD18-0350EF002A63}" type="parTrans" cxnId="{9CCBCA49-2853-4085-A112-3C3DC3AF044E}">
      <dgm:prSet/>
      <dgm:spPr/>
      <dgm:t>
        <a:bodyPr/>
        <a:lstStyle/>
        <a:p>
          <a:endParaRPr lang="en-US" sz="2400"/>
        </a:p>
      </dgm:t>
    </dgm:pt>
    <dgm:pt modelId="{11412B60-A226-438D-8C19-45509A5E7AF0}" type="sibTrans" cxnId="{9CCBCA49-2853-4085-A112-3C3DC3AF044E}">
      <dgm:prSet/>
      <dgm:spPr/>
      <dgm:t>
        <a:bodyPr/>
        <a:lstStyle/>
        <a:p>
          <a:endParaRPr lang="en-US" sz="2400"/>
        </a:p>
      </dgm:t>
    </dgm:pt>
    <dgm:pt modelId="{F0D0001A-A666-4D2A-836D-F29D14B0772A}">
      <dgm:prSet custT="1"/>
      <dgm:spPr/>
      <dgm:t>
        <a:bodyPr/>
        <a:lstStyle/>
        <a:p>
          <a:r>
            <a:rPr lang="en-IN" sz="2400" smtClean="0">
              <a:latin typeface="Arial" panose="020B0604020202020204" pitchFamily="34" charset="0"/>
              <a:cs typeface="Arial" panose="020B0604020202020204" pitchFamily="34" charset="0"/>
            </a:rPr>
            <a:t>Direct and Indirect</a:t>
          </a:r>
          <a:endParaRPr lang="en-US" sz="2400"/>
        </a:p>
      </dgm:t>
    </dgm:pt>
    <dgm:pt modelId="{3CC1698E-0B24-424C-A56D-21096ABC7783}" type="parTrans" cxnId="{CCC660FE-A6CD-4E63-9FA7-14D487CC9D1B}">
      <dgm:prSet/>
      <dgm:spPr/>
      <dgm:t>
        <a:bodyPr/>
        <a:lstStyle/>
        <a:p>
          <a:endParaRPr lang="en-US" sz="2400"/>
        </a:p>
      </dgm:t>
    </dgm:pt>
    <dgm:pt modelId="{676F8F89-8172-4376-AF6E-5C8D7E49A568}" type="sibTrans" cxnId="{CCC660FE-A6CD-4E63-9FA7-14D487CC9D1B}">
      <dgm:prSet/>
      <dgm:spPr/>
      <dgm:t>
        <a:bodyPr/>
        <a:lstStyle/>
        <a:p>
          <a:endParaRPr lang="en-US" sz="2400"/>
        </a:p>
      </dgm:t>
    </dgm:pt>
    <dgm:pt modelId="{A5C407C2-11AD-41C5-B7C3-35B4AE0442D7}">
      <dgm:prSet custT="1"/>
      <dgm:spPr/>
      <dgm:t>
        <a:bodyPr/>
        <a:lstStyle/>
        <a:p>
          <a:r>
            <a:rPr lang="en-IN" sz="2400" dirty="0" smtClean="0">
              <a:latin typeface="Arial" panose="020B0604020202020204" pitchFamily="34" charset="0"/>
              <a:cs typeface="Arial" panose="020B0604020202020204" pitchFamily="34" charset="0"/>
            </a:rPr>
            <a:t>Fixed and variable-marginal and semi variable</a:t>
          </a:r>
          <a:endParaRPr lang="en-US" sz="2400" dirty="0"/>
        </a:p>
      </dgm:t>
    </dgm:pt>
    <dgm:pt modelId="{0501F808-769D-4FFA-9D1D-468AE419F410}" type="parTrans" cxnId="{5E156662-FE54-48FB-980D-2B4FFB4D5C95}">
      <dgm:prSet/>
      <dgm:spPr/>
      <dgm:t>
        <a:bodyPr/>
        <a:lstStyle/>
        <a:p>
          <a:endParaRPr lang="en-US" sz="2400"/>
        </a:p>
      </dgm:t>
    </dgm:pt>
    <dgm:pt modelId="{C7DA213F-CE63-41A2-8FFC-79C072C4E165}" type="sibTrans" cxnId="{5E156662-FE54-48FB-980D-2B4FFB4D5C95}">
      <dgm:prSet/>
      <dgm:spPr/>
      <dgm:t>
        <a:bodyPr/>
        <a:lstStyle/>
        <a:p>
          <a:endParaRPr lang="en-US" sz="2400"/>
        </a:p>
      </dgm:t>
    </dgm:pt>
    <dgm:pt modelId="{37738A80-9D33-4A26-B814-AF7338FB9502}">
      <dgm:prSet custT="1"/>
      <dgm:spPr/>
      <dgm:t>
        <a:bodyPr/>
        <a:lstStyle/>
        <a:p>
          <a:r>
            <a:rPr lang="en-IN" sz="2400" smtClean="0">
              <a:latin typeface="Arial" panose="020B0604020202020204" pitchFamily="34" charset="0"/>
              <a:cs typeface="Arial" panose="020B0604020202020204" pitchFamily="34" charset="0"/>
            </a:rPr>
            <a:t>Activity based costs</a:t>
          </a:r>
          <a:endParaRPr lang="en-US" sz="2400"/>
        </a:p>
      </dgm:t>
    </dgm:pt>
    <dgm:pt modelId="{EFC0DCD3-996C-41AD-9B67-3D0DAB488DDE}" type="parTrans" cxnId="{54F930CF-DD15-4E24-A820-09F31BDE1D40}">
      <dgm:prSet/>
      <dgm:spPr/>
      <dgm:t>
        <a:bodyPr/>
        <a:lstStyle/>
        <a:p>
          <a:endParaRPr lang="en-US" sz="2400"/>
        </a:p>
      </dgm:t>
    </dgm:pt>
    <dgm:pt modelId="{AF95C9AC-7F5B-4C16-BCC6-6BD26F06D280}" type="sibTrans" cxnId="{54F930CF-DD15-4E24-A820-09F31BDE1D40}">
      <dgm:prSet/>
      <dgm:spPr/>
      <dgm:t>
        <a:bodyPr/>
        <a:lstStyle/>
        <a:p>
          <a:endParaRPr lang="en-US" sz="2400"/>
        </a:p>
      </dgm:t>
    </dgm:pt>
    <dgm:pt modelId="{F9E7143B-8BC2-44F4-B746-6768288DE160}">
      <dgm:prSet custT="1"/>
      <dgm:spPr/>
      <dgm:t>
        <a:bodyPr/>
        <a:lstStyle/>
        <a:p>
          <a:r>
            <a:rPr lang="en-IN" sz="2400" smtClean="0">
              <a:latin typeface="Arial" panose="020B0604020202020204" pitchFamily="34" charset="0"/>
              <a:cs typeface="Arial" panose="020B0604020202020204" pitchFamily="34" charset="0"/>
            </a:rPr>
            <a:t>Capital and Revenue</a:t>
          </a:r>
          <a:endParaRPr lang="en-US" sz="2400"/>
        </a:p>
      </dgm:t>
    </dgm:pt>
    <dgm:pt modelId="{15F572CD-979B-44F9-81D2-08B7CECEEBEE}" type="parTrans" cxnId="{347B95E9-EC99-467D-8F65-A0B24B9181F0}">
      <dgm:prSet/>
      <dgm:spPr/>
      <dgm:t>
        <a:bodyPr/>
        <a:lstStyle/>
        <a:p>
          <a:endParaRPr lang="en-US" sz="2400"/>
        </a:p>
      </dgm:t>
    </dgm:pt>
    <dgm:pt modelId="{3EEA744C-4AD6-4300-B2EC-ECC324C26815}" type="sibTrans" cxnId="{347B95E9-EC99-467D-8F65-A0B24B9181F0}">
      <dgm:prSet/>
      <dgm:spPr/>
      <dgm:t>
        <a:bodyPr/>
        <a:lstStyle/>
        <a:p>
          <a:endParaRPr lang="en-US" sz="2400"/>
        </a:p>
      </dgm:t>
    </dgm:pt>
    <dgm:pt modelId="{33EC05E8-8F5C-4FF8-9752-2493F579013C}">
      <dgm:prSet custT="1"/>
      <dgm:spPr/>
      <dgm:t>
        <a:bodyPr/>
        <a:lstStyle/>
        <a:p>
          <a:r>
            <a:rPr lang="en-IN" sz="2400" dirty="0" smtClean="0">
              <a:latin typeface="Arial" panose="020B0604020202020204" pitchFamily="34" charset="0"/>
              <a:cs typeface="Arial" panose="020B0604020202020204" pitchFamily="34" charset="0"/>
            </a:rPr>
            <a:t>Total costs </a:t>
          </a:r>
          <a:endParaRPr lang="en-US" sz="2400" dirty="0"/>
        </a:p>
      </dgm:t>
    </dgm:pt>
    <dgm:pt modelId="{A1BD1442-4886-489A-A79E-96349DE08CAC}" type="parTrans" cxnId="{997DB707-2194-4BEE-A0F4-2C7500D8F4CB}">
      <dgm:prSet/>
      <dgm:spPr/>
      <dgm:t>
        <a:bodyPr/>
        <a:lstStyle/>
        <a:p>
          <a:endParaRPr lang="en-US" sz="2400"/>
        </a:p>
      </dgm:t>
    </dgm:pt>
    <dgm:pt modelId="{D9A24A34-4F69-4D5D-99D8-3830B6E213D5}" type="sibTrans" cxnId="{997DB707-2194-4BEE-A0F4-2C7500D8F4CB}">
      <dgm:prSet/>
      <dgm:spPr/>
      <dgm:t>
        <a:bodyPr/>
        <a:lstStyle/>
        <a:p>
          <a:endParaRPr lang="en-US" sz="2400"/>
        </a:p>
      </dgm:t>
    </dgm:pt>
    <dgm:pt modelId="{AAB9B649-4A32-402E-BB6F-7DAB7AECCA47}">
      <dgm:prSet custT="1"/>
      <dgm:spPr/>
      <dgm:t>
        <a:bodyPr/>
        <a:lstStyle/>
        <a:p>
          <a:r>
            <a:rPr lang="en-IN" sz="2400" smtClean="0">
              <a:latin typeface="Arial" panose="020B0604020202020204" pitchFamily="34" charset="0"/>
              <a:cs typeface="Arial" panose="020B0604020202020204" pitchFamily="34" charset="0"/>
            </a:rPr>
            <a:t>Lifecycle </a:t>
          </a:r>
          <a:endParaRPr lang="en-US" sz="2400"/>
        </a:p>
      </dgm:t>
    </dgm:pt>
    <dgm:pt modelId="{6CC520EC-BEB5-48AA-8EFC-ECE37DFA5864}" type="parTrans" cxnId="{73231CFB-7BE8-4BF5-8062-AE4E1F35D362}">
      <dgm:prSet/>
      <dgm:spPr/>
      <dgm:t>
        <a:bodyPr/>
        <a:lstStyle/>
        <a:p>
          <a:endParaRPr lang="en-US" sz="2400"/>
        </a:p>
      </dgm:t>
    </dgm:pt>
    <dgm:pt modelId="{9AF01EB3-C8AE-4457-9769-8C119B948522}" type="sibTrans" cxnId="{73231CFB-7BE8-4BF5-8062-AE4E1F35D362}">
      <dgm:prSet/>
      <dgm:spPr/>
      <dgm:t>
        <a:bodyPr/>
        <a:lstStyle/>
        <a:p>
          <a:endParaRPr lang="en-US" sz="2400"/>
        </a:p>
      </dgm:t>
    </dgm:pt>
    <dgm:pt modelId="{1E38A0C5-103E-4C54-82E2-37C3D9764332}">
      <dgm:prSet custT="1"/>
      <dgm:spPr/>
      <dgm:t>
        <a:bodyPr/>
        <a:lstStyle/>
        <a:p>
          <a:r>
            <a:rPr lang="en-IN" sz="2400" dirty="0" smtClean="0">
              <a:latin typeface="Arial" panose="020B0604020202020204" pitchFamily="34" charset="0"/>
              <a:cs typeface="Arial" panose="020B0604020202020204" pitchFamily="34" charset="0"/>
            </a:rPr>
            <a:t>Cost of Ownership</a:t>
          </a:r>
          <a:endParaRPr lang="en-US" sz="2400" dirty="0"/>
        </a:p>
      </dgm:t>
    </dgm:pt>
    <dgm:pt modelId="{CDA1CCDE-A5BE-4097-869B-25D2A64947E5}" type="parTrans" cxnId="{150E8D8B-AD26-42EF-8879-2DEF65D5E286}">
      <dgm:prSet/>
      <dgm:spPr/>
      <dgm:t>
        <a:bodyPr/>
        <a:lstStyle/>
        <a:p>
          <a:endParaRPr lang="en-US" sz="2400"/>
        </a:p>
      </dgm:t>
    </dgm:pt>
    <dgm:pt modelId="{DD2B1032-4343-462A-A1BC-66457D35EE0A}" type="sibTrans" cxnId="{150E8D8B-AD26-42EF-8879-2DEF65D5E286}">
      <dgm:prSet/>
      <dgm:spPr/>
      <dgm:t>
        <a:bodyPr/>
        <a:lstStyle/>
        <a:p>
          <a:endParaRPr lang="en-US" sz="2400"/>
        </a:p>
      </dgm:t>
    </dgm:pt>
    <dgm:pt modelId="{673C23C8-2455-40A6-A652-BFA5308BA707}">
      <dgm:prSet custT="1"/>
      <dgm:spPr/>
      <dgm:t>
        <a:bodyPr/>
        <a:lstStyle/>
        <a:p>
          <a:r>
            <a:rPr lang="en-IN" sz="2400" dirty="0" smtClean="0">
              <a:latin typeface="Arial" panose="020B0604020202020204" pitchFamily="34" charset="0"/>
              <a:cs typeface="Arial" panose="020B0604020202020204" pitchFamily="34" charset="0"/>
            </a:rPr>
            <a:t>Imputed and Indeterminate</a:t>
          </a:r>
          <a:endParaRPr lang="en-US" sz="2400" dirty="0"/>
        </a:p>
      </dgm:t>
    </dgm:pt>
    <dgm:pt modelId="{6481E1DF-CFB1-42F8-8A10-04CA752FE0DD}" type="parTrans" cxnId="{31E10482-066D-42DD-A9B3-6E6BE5468AEB}">
      <dgm:prSet/>
      <dgm:spPr/>
      <dgm:t>
        <a:bodyPr/>
        <a:lstStyle/>
        <a:p>
          <a:endParaRPr lang="en-US" sz="2400"/>
        </a:p>
      </dgm:t>
    </dgm:pt>
    <dgm:pt modelId="{4A9A3C56-6F05-4EA2-8DE9-89567A0E6C72}" type="sibTrans" cxnId="{31E10482-066D-42DD-A9B3-6E6BE5468AEB}">
      <dgm:prSet/>
      <dgm:spPr/>
      <dgm:t>
        <a:bodyPr/>
        <a:lstStyle/>
        <a:p>
          <a:endParaRPr lang="en-US" sz="2400"/>
        </a:p>
      </dgm:t>
    </dgm:pt>
    <dgm:pt modelId="{58B3532A-1BF1-4C18-A254-20928569F6EE}" type="pres">
      <dgm:prSet presAssocID="{06F0E2C2-5993-4457-9334-36AA0EA15D1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A49741-71B7-4E70-9A0C-FCBAD983DC9A}" type="pres">
      <dgm:prSet presAssocID="{26B0DB88-42DA-495C-95D0-BAB71693E06D}" presName="composite" presStyleCnt="0"/>
      <dgm:spPr/>
      <dgm:t>
        <a:bodyPr/>
        <a:lstStyle/>
        <a:p>
          <a:endParaRPr lang="en-US"/>
        </a:p>
      </dgm:t>
    </dgm:pt>
    <dgm:pt modelId="{5B8E2E22-5B16-43E4-9B45-12B945FE12DF}" type="pres">
      <dgm:prSet presAssocID="{26B0DB88-42DA-495C-95D0-BAB71693E06D}" presName="parentText" presStyleLbl="alignNode1" presStyleIdx="0" presStyleCnt="11" custAng="16200000" custLinFactNeighborY="-1303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2D479-81C9-464B-916A-813809FE4924}" type="pres">
      <dgm:prSet presAssocID="{26B0DB88-42DA-495C-95D0-BAB71693E06D}" presName="descendantText" presStyleLbl="alignAcc1" presStyleIdx="0" presStyleCnt="11" custLinFactNeighborY="77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BA3ED0-27F3-4637-A032-987B9E929DE8}" type="pres">
      <dgm:prSet presAssocID="{5DBD94BF-4B07-4012-86FB-263EAC07FD1A}" presName="sp" presStyleCnt="0"/>
      <dgm:spPr/>
      <dgm:t>
        <a:bodyPr/>
        <a:lstStyle/>
        <a:p>
          <a:endParaRPr lang="en-US"/>
        </a:p>
      </dgm:t>
    </dgm:pt>
    <dgm:pt modelId="{4E4ADBD7-9CAD-474C-A30C-C524E71022CF}" type="pres">
      <dgm:prSet presAssocID="{89AA0FDF-8040-451E-9045-F89825CD21C2}" presName="composite" presStyleCnt="0"/>
      <dgm:spPr/>
      <dgm:t>
        <a:bodyPr/>
        <a:lstStyle/>
        <a:p>
          <a:endParaRPr lang="en-US"/>
        </a:p>
      </dgm:t>
    </dgm:pt>
    <dgm:pt modelId="{81E763AD-1CED-47C4-A148-D77D40F20A52}" type="pres">
      <dgm:prSet presAssocID="{89AA0FDF-8040-451E-9045-F89825CD21C2}" presName="parentText" presStyleLbl="alignNode1" presStyleIdx="1" presStyleCnt="11" custAng="16200000" custLinFactNeighborY="-1493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766415-15EC-4BC6-BF80-DDD0C478F18A}" type="pres">
      <dgm:prSet presAssocID="{89AA0FDF-8040-451E-9045-F89825CD21C2}" presName="descendantText" presStyleLbl="alignAcc1" presStyleIdx="1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7FCC33-E74B-4D9B-AE29-4E91DFDB9A23}" type="pres">
      <dgm:prSet presAssocID="{A0E1D81C-6DD6-4B33-A9CD-0A50851EF0B4}" presName="sp" presStyleCnt="0"/>
      <dgm:spPr/>
      <dgm:t>
        <a:bodyPr/>
        <a:lstStyle/>
        <a:p>
          <a:endParaRPr lang="en-US"/>
        </a:p>
      </dgm:t>
    </dgm:pt>
    <dgm:pt modelId="{60A29ACA-BE3A-4283-94B4-CBB07337345F}" type="pres">
      <dgm:prSet presAssocID="{280FE2DD-AFA9-490F-94B7-442EC1997B85}" presName="composite" presStyleCnt="0"/>
      <dgm:spPr/>
      <dgm:t>
        <a:bodyPr/>
        <a:lstStyle/>
        <a:p>
          <a:endParaRPr lang="en-US"/>
        </a:p>
      </dgm:t>
    </dgm:pt>
    <dgm:pt modelId="{A17254FC-5A33-45E6-9432-F69BEEB87E43}" type="pres">
      <dgm:prSet presAssocID="{280FE2DD-AFA9-490F-94B7-442EC1997B85}" presName="parentText" presStyleLbl="alignNode1" presStyleIdx="2" presStyleCnt="11" custAng="16200000" custLinFactNeighborY="-124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63FA77-BF34-42AA-966D-032E31EC7A1B}" type="pres">
      <dgm:prSet presAssocID="{280FE2DD-AFA9-490F-94B7-442EC1997B85}" presName="descendantText" presStyleLbl="alignAcc1" presStyleIdx="2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043BD0-403B-46EE-A94B-837C78FA70E5}" type="pres">
      <dgm:prSet presAssocID="{686C620C-83B5-4227-9E2C-DED3B210DF3C}" presName="sp" presStyleCnt="0"/>
      <dgm:spPr/>
      <dgm:t>
        <a:bodyPr/>
        <a:lstStyle/>
        <a:p>
          <a:endParaRPr lang="en-US"/>
        </a:p>
      </dgm:t>
    </dgm:pt>
    <dgm:pt modelId="{35B9832D-4A81-4994-9E07-EC5E753ED3C9}" type="pres">
      <dgm:prSet presAssocID="{0D0B3455-AED7-45F5-A126-5B4D82A64189}" presName="composite" presStyleCnt="0"/>
      <dgm:spPr/>
      <dgm:t>
        <a:bodyPr/>
        <a:lstStyle/>
        <a:p>
          <a:endParaRPr lang="en-US"/>
        </a:p>
      </dgm:t>
    </dgm:pt>
    <dgm:pt modelId="{2BC156DA-384F-4401-A063-9F852794190F}" type="pres">
      <dgm:prSet presAssocID="{0D0B3455-AED7-45F5-A126-5B4D82A64189}" presName="parentText" presStyleLbl="alignNode1" presStyleIdx="3" presStyleCnt="11" custAng="16200000" custLinFactNeighborY="-1493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F48208-0DFF-48A3-8E92-B66ABB733405}" type="pres">
      <dgm:prSet presAssocID="{0D0B3455-AED7-45F5-A126-5B4D82A64189}" presName="descendantText" presStyleLbl="alignAcc1" presStyleIdx="3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DE17DB-F36F-4876-82E1-43EBAE3FD210}" type="pres">
      <dgm:prSet presAssocID="{E10B1F7A-E1F2-4818-BAF0-6DC77D3B769D}" presName="sp" presStyleCnt="0"/>
      <dgm:spPr/>
      <dgm:t>
        <a:bodyPr/>
        <a:lstStyle/>
        <a:p>
          <a:endParaRPr lang="en-US"/>
        </a:p>
      </dgm:t>
    </dgm:pt>
    <dgm:pt modelId="{3CE1FC2A-5468-4F2E-8B69-F896BB646034}" type="pres">
      <dgm:prSet presAssocID="{EF347FCD-ED88-4B3F-8458-6663EA16B44F}" presName="composite" presStyleCnt="0"/>
      <dgm:spPr/>
      <dgm:t>
        <a:bodyPr/>
        <a:lstStyle/>
        <a:p>
          <a:endParaRPr lang="en-US"/>
        </a:p>
      </dgm:t>
    </dgm:pt>
    <dgm:pt modelId="{CCBD283B-A4A7-43E2-83B4-165A98E1B714}" type="pres">
      <dgm:prSet presAssocID="{EF347FCD-ED88-4B3F-8458-6663EA16B44F}" presName="parentText" presStyleLbl="alignNode1" presStyleIdx="4" presStyleCnt="11" custAng="16200000" custLinFactNeighborY="-124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27F544-41E6-480C-BF76-6003D93659B7}" type="pres">
      <dgm:prSet presAssocID="{EF347FCD-ED88-4B3F-8458-6663EA16B44F}" presName="descendantText" presStyleLbl="alignAcc1" presStyleIdx="4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AC93FC-FBB4-48E3-9044-C0CF7EE55D8F}" type="pres">
      <dgm:prSet presAssocID="{CEE54065-34A1-4E8B-B680-F071F9524AF4}" presName="sp" presStyleCnt="0"/>
      <dgm:spPr/>
      <dgm:t>
        <a:bodyPr/>
        <a:lstStyle/>
        <a:p>
          <a:endParaRPr lang="en-US"/>
        </a:p>
      </dgm:t>
    </dgm:pt>
    <dgm:pt modelId="{1E0479C9-6FF0-4FC8-A2D7-C65E1DEBCC16}" type="pres">
      <dgm:prSet presAssocID="{F1FD6B65-9B95-4E75-975E-9A3AEF23E441}" presName="composite" presStyleCnt="0"/>
      <dgm:spPr/>
      <dgm:t>
        <a:bodyPr/>
        <a:lstStyle/>
        <a:p>
          <a:endParaRPr lang="en-US"/>
        </a:p>
      </dgm:t>
    </dgm:pt>
    <dgm:pt modelId="{F21E3E92-EC71-49A8-81E7-A8D97C862F8E}" type="pres">
      <dgm:prSet presAssocID="{F1FD6B65-9B95-4E75-975E-9A3AEF23E441}" presName="parentText" presStyleLbl="alignNode1" presStyleIdx="5" presStyleCnt="11" custAng="16200000" custLinFactNeighborY="-1516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E04D9F-92FB-4596-8799-75537105E073}" type="pres">
      <dgm:prSet presAssocID="{F1FD6B65-9B95-4E75-975E-9A3AEF23E441}" presName="descendantText" presStyleLbl="alignAcc1" presStyleIdx="5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622F21-D896-4817-8974-D3B57BB0D2D7}" type="pres">
      <dgm:prSet presAssocID="{CC98506C-741B-43F6-9C78-BE503AD9A37E}" presName="sp" presStyleCnt="0"/>
      <dgm:spPr/>
      <dgm:t>
        <a:bodyPr/>
        <a:lstStyle/>
        <a:p>
          <a:endParaRPr lang="en-US"/>
        </a:p>
      </dgm:t>
    </dgm:pt>
    <dgm:pt modelId="{EAB87873-31FF-4AAF-9130-9A439DA5D6F4}" type="pres">
      <dgm:prSet presAssocID="{566C204D-AA4E-450E-9385-94275DE7481C}" presName="composite" presStyleCnt="0"/>
      <dgm:spPr/>
      <dgm:t>
        <a:bodyPr/>
        <a:lstStyle/>
        <a:p>
          <a:endParaRPr lang="en-US"/>
        </a:p>
      </dgm:t>
    </dgm:pt>
    <dgm:pt modelId="{919378BD-8331-4CEB-865F-5281697FE44B}" type="pres">
      <dgm:prSet presAssocID="{566C204D-AA4E-450E-9385-94275DE7481C}" presName="parentText" presStyleLbl="alignNode1" presStyleIdx="6" presStyleCnt="11" custAng="16200000" custLinFactNeighborY="-1769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D62AC-D573-4155-8B58-B0DD14AC2AB6}" type="pres">
      <dgm:prSet presAssocID="{566C204D-AA4E-450E-9385-94275DE7481C}" presName="descendantText" presStyleLbl="alignAcc1" presStyleIdx="6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0B65E0-4D5A-4543-8294-3ED32091B008}" type="pres">
      <dgm:prSet presAssocID="{9C105A57-6E70-456F-A600-6F833A2D2726}" presName="sp" presStyleCnt="0"/>
      <dgm:spPr/>
      <dgm:t>
        <a:bodyPr/>
        <a:lstStyle/>
        <a:p>
          <a:endParaRPr lang="en-US"/>
        </a:p>
      </dgm:t>
    </dgm:pt>
    <dgm:pt modelId="{0459E058-C1D5-4A5E-A143-196EDF1873F4}" type="pres">
      <dgm:prSet presAssocID="{C61805F0-7C9B-46D8-80E1-524E8DB67766}" presName="composite" presStyleCnt="0"/>
      <dgm:spPr/>
      <dgm:t>
        <a:bodyPr/>
        <a:lstStyle/>
        <a:p>
          <a:endParaRPr lang="en-US"/>
        </a:p>
      </dgm:t>
    </dgm:pt>
    <dgm:pt modelId="{08343A20-5C64-401D-A3E3-056F6422CFF2}" type="pres">
      <dgm:prSet presAssocID="{C61805F0-7C9B-46D8-80E1-524E8DB67766}" presName="parentText" presStyleLbl="alignNode1" presStyleIdx="7" presStyleCnt="11" custAng="16200000" custLinFactNeighborY="-126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14902-907D-412F-AA3D-0176306979E2}" type="pres">
      <dgm:prSet presAssocID="{C61805F0-7C9B-46D8-80E1-524E8DB67766}" presName="descendantText" presStyleLbl="alignAcc1" presStyleIdx="7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934BAB-7B5F-414A-BE1B-BCD1AB18914A}" type="pres">
      <dgm:prSet presAssocID="{DA9169F2-11AF-4213-ACD0-E89B166A0BDF}" presName="sp" presStyleCnt="0"/>
      <dgm:spPr/>
      <dgm:t>
        <a:bodyPr/>
        <a:lstStyle/>
        <a:p>
          <a:endParaRPr lang="en-US"/>
        </a:p>
      </dgm:t>
    </dgm:pt>
    <dgm:pt modelId="{E5FB42F5-F8A3-41ED-80B9-DCA2F87CFD63}" type="pres">
      <dgm:prSet presAssocID="{681E934B-9523-47C9-9834-5F2F75687059}" presName="composite" presStyleCnt="0"/>
      <dgm:spPr/>
      <dgm:t>
        <a:bodyPr/>
        <a:lstStyle/>
        <a:p>
          <a:endParaRPr lang="en-US"/>
        </a:p>
      </dgm:t>
    </dgm:pt>
    <dgm:pt modelId="{C8730AB6-BF58-4784-BD80-2D14F720DAD0}" type="pres">
      <dgm:prSet presAssocID="{681E934B-9523-47C9-9834-5F2F75687059}" presName="parentText" presStyleLbl="alignNode1" presStyleIdx="8" presStyleCnt="11" custAng="16200000" custLinFactNeighborY="-1769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FD95AA-F1FC-43CC-9A8C-F79BB5BA4F0D}" type="pres">
      <dgm:prSet presAssocID="{681E934B-9523-47C9-9834-5F2F75687059}" presName="descendantText" presStyleLbl="alignAcc1" presStyleIdx="8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6F84B-3098-4FF8-8744-61249734E9FC}" type="pres">
      <dgm:prSet presAssocID="{B4A56608-B328-460A-B04F-A945531DFBDD}" presName="sp" presStyleCnt="0"/>
      <dgm:spPr/>
      <dgm:t>
        <a:bodyPr/>
        <a:lstStyle/>
        <a:p>
          <a:endParaRPr lang="en-US"/>
        </a:p>
      </dgm:t>
    </dgm:pt>
    <dgm:pt modelId="{F279CE1B-32F4-46FF-ABA0-2E43A085ED99}" type="pres">
      <dgm:prSet presAssocID="{8E1BDD28-F88D-4718-873B-03FC7ABB6E19}" presName="composite" presStyleCnt="0"/>
      <dgm:spPr/>
      <dgm:t>
        <a:bodyPr/>
        <a:lstStyle/>
        <a:p>
          <a:endParaRPr lang="en-US"/>
        </a:p>
      </dgm:t>
    </dgm:pt>
    <dgm:pt modelId="{A27688F3-FB11-4854-B6AD-AFE45B20150B}" type="pres">
      <dgm:prSet presAssocID="{8E1BDD28-F88D-4718-873B-03FC7ABB6E19}" presName="parentText" presStyleLbl="alignNode1" presStyleIdx="9" presStyleCnt="11" custAng="16200000" custLinFactNeighborY="-1516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2801E0-8BCF-4C95-827B-AFA5B92D1714}" type="pres">
      <dgm:prSet presAssocID="{8E1BDD28-F88D-4718-873B-03FC7ABB6E19}" presName="descendantText" presStyleLbl="alignAcc1" presStyleIdx="9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B6945-CFE1-4180-BBE0-1A521F75EC97}" type="pres">
      <dgm:prSet presAssocID="{BC6B38B4-8946-449E-B035-19DF47154004}" presName="sp" presStyleCnt="0"/>
      <dgm:spPr/>
      <dgm:t>
        <a:bodyPr/>
        <a:lstStyle/>
        <a:p>
          <a:endParaRPr lang="en-US"/>
        </a:p>
      </dgm:t>
    </dgm:pt>
    <dgm:pt modelId="{8DB2CEEE-6BFB-485B-932D-3774550920EF}" type="pres">
      <dgm:prSet presAssocID="{4B656890-CEA3-4DE7-AA4A-6FDA2AC6CF8D}" presName="composite" presStyleCnt="0"/>
      <dgm:spPr/>
      <dgm:t>
        <a:bodyPr/>
        <a:lstStyle/>
        <a:p>
          <a:endParaRPr lang="en-US"/>
        </a:p>
      </dgm:t>
    </dgm:pt>
    <dgm:pt modelId="{F42D6889-74E8-460B-8279-ED4F124BBBFA}" type="pres">
      <dgm:prSet presAssocID="{4B656890-CEA3-4DE7-AA4A-6FDA2AC6CF8D}" presName="parentText" presStyleLbl="alignNode1" presStyleIdx="10" presStyleCnt="11" custAng="16200000" custLinFactNeighborY="-1769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ACFF01-AA40-4CEB-8852-AE8201AD3199}" type="pres">
      <dgm:prSet presAssocID="{4B656890-CEA3-4DE7-AA4A-6FDA2AC6CF8D}" presName="descendantText" presStyleLbl="alignAcc1" presStyleIdx="10" presStyleCnt="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0E8D8B-AD26-42EF-8879-2DEF65D5E286}" srcId="{8E1BDD28-F88D-4718-873B-03FC7ABB6E19}" destId="{1E38A0C5-103E-4C54-82E2-37C3D9764332}" srcOrd="0" destOrd="0" parTransId="{CDA1CCDE-A5BE-4097-869B-25D2A64947E5}" sibTransId="{DD2B1032-4343-462A-A1BC-66457D35EE0A}"/>
    <dgm:cxn modelId="{F269ACA0-D671-4673-ADD2-A0E28D573B6C}" type="presOf" srcId="{EF347FCD-ED88-4B3F-8458-6663EA16B44F}" destId="{CCBD283B-A4A7-43E2-83B4-165A98E1B714}" srcOrd="0" destOrd="0" presId="urn:microsoft.com/office/officeart/2005/8/layout/chevron2"/>
    <dgm:cxn modelId="{E479914F-6317-4070-8A04-0EE16DE9DD8B}" type="presOf" srcId="{37738A80-9D33-4A26-B814-AF7338FB9502}" destId="{26E04D9F-92FB-4596-8799-75537105E073}" srcOrd="0" destOrd="0" presId="urn:microsoft.com/office/officeart/2005/8/layout/chevron2"/>
    <dgm:cxn modelId="{B6EA4A9E-0324-4E71-A1C3-A042EA9DF56C}" srcId="{06F0E2C2-5993-4457-9334-36AA0EA15D1B}" destId="{EF347FCD-ED88-4B3F-8458-6663EA16B44F}" srcOrd="4" destOrd="0" parTransId="{FC631FB7-0763-4642-8CA5-5F2E684BAA46}" sibTransId="{CEE54065-34A1-4E8B-B680-F071F9524AF4}"/>
    <dgm:cxn modelId="{D9CB12B4-CF4E-45EF-A135-E180074F3728}" srcId="{06F0E2C2-5993-4457-9334-36AA0EA15D1B}" destId="{89AA0FDF-8040-451E-9045-F89825CD21C2}" srcOrd="1" destOrd="0" parTransId="{5678A1AB-DEB4-4910-8900-8B20B5576343}" sibTransId="{A0E1D81C-6DD6-4B33-A9CD-0A50851EF0B4}"/>
    <dgm:cxn modelId="{8B30DB7D-BBB2-42FD-92C3-57681250B1BA}" srcId="{06F0E2C2-5993-4457-9334-36AA0EA15D1B}" destId="{566C204D-AA4E-450E-9385-94275DE7481C}" srcOrd="6" destOrd="0" parTransId="{0ECF8D51-53BE-46DC-8493-B7AB01022CCE}" sibTransId="{9C105A57-6E70-456F-A600-6F833A2D2726}"/>
    <dgm:cxn modelId="{7226B72D-3516-4A17-8899-E43895091DD9}" srcId="{06F0E2C2-5993-4457-9334-36AA0EA15D1B}" destId="{26B0DB88-42DA-495C-95D0-BAB71693E06D}" srcOrd="0" destOrd="0" parTransId="{3D770F96-1C3A-477F-BFF6-E4BD53928597}" sibTransId="{5DBD94BF-4B07-4012-86FB-263EAC07FD1A}"/>
    <dgm:cxn modelId="{AE9E6DFC-F6FA-4FD5-901C-C7C1BBBDC26F}" type="presOf" srcId="{BA7238B9-E9DE-48A8-B69B-7E1B08011613}" destId="{63D2D479-81C9-464B-916A-813809FE4924}" srcOrd="0" destOrd="0" presId="urn:microsoft.com/office/officeart/2005/8/layout/chevron2"/>
    <dgm:cxn modelId="{46978ED6-F7E0-4499-8160-7E979D32235E}" srcId="{06F0E2C2-5993-4457-9334-36AA0EA15D1B}" destId="{280FE2DD-AFA9-490F-94B7-442EC1997B85}" srcOrd="2" destOrd="0" parTransId="{D5FB27D5-C650-45D2-BC6A-FCE7C56F2841}" sibTransId="{686C620C-83B5-4227-9E2C-DED3B210DF3C}"/>
    <dgm:cxn modelId="{DDFFC4E2-1E8D-4FBE-A2F6-D197C88399C1}" type="presOf" srcId="{681E934B-9523-47C9-9834-5F2F75687059}" destId="{C8730AB6-BF58-4784-BD80-2D14F720DAD0}" srcOrd="0" destOrd="0" presId="urn:microsoft.com/office/officeart/2005/8/layout/chevron2"/>
    <dgm:cxn modelId="{142AA783-07A2-493D-865D-70BD903AEBC0}" type="presOf" srcId="{F3612782-42FC-444C-BEC8-274CA3BCCAB8}" destId="{C163FA77-BF34-42AA-966D-032E31EC7A1B}" srcOrd="0" destOrd="0" presId="urn:microsoft.com/office/officeart/2005/8/layout/chevron2"/>
    <dgm:cxn modelId="{01083C73-3C7E-4086-8423-A3622DD2A564}" type="presOf" srcId="{882F1F7E-ECB3-45F3-BEA2-9A10BB78E376}" destId="{EA766415-15EC-4BC6-BF80-DDD0C478F18A}" srcOrd="0" destOrd="0" presId="urn:microsoft.com/office/officeart/2005/8/layout/chevron2"/>
    <dgm:cxn modelId="{3DE9F840-FDA8-4BBF-A77C-1B1F5F2CF80C}" srcId="{89AA0FDF-8040-451E-9045-F89825CD21C2}" destId="{882F1F7E-ECB3-45F3-BEA2-9A10BB78E376}" srcOrd="0" destOrd="0" parTransId="{B2F6B8C7-A7D5-468A-97B3-3D0D893637E8}" sibTransId="{A4061AB5-134C-4D36-BDFD-5D798532948F}"/>
    <dgm:cxn modelId="{7D877625-E350-4BA7-A18E-BD8FC2344843}" type="presOf" srcId="{566C204D-AA4E-450E-9385-94275DE7481C}" destId="{919378BD-8331-4CEB-865F-5281697FE44B}" srcOrd="0" destOrd="0" presId="urn:microsoft.com/office/officeart/2005/8/layout/chevron2"/>
    <dgm:cxn modelId="{9CCBCA49-2853-4085-A112-3C3DC3AF044E}" srcId="{280FE2DD-AFA9-490F-94B7-442EC1997B85}" destId="{F3612782-42FC-444C-BEC8-274CA3BCCAB8}" srcOrd="0" destOrd="0" parTransId="{83CC0B17-9623-4D0F-BD18-0350EF002A63}" sibTransId="{11412B60-A226-438D-8C19-45509A5E7AF0}"/>
    <dgm:cxn modelId="{6C436D87-6283-4DFC-ACEB-D43E89668A11}" type="presOf" srcId="{AAB9B649-4A32-402E-BB6F-7DAB7AECCA47}" destId="{00FD95AA-F1FC-43CC-9A8C-F79BB5BA4F0D}" srcOrd="0" destOrd="0" presId="urn:microsoft.com/office/officeart/2005/8/layout/chevron2"/>
    <dgm:cxn modelId="{997DB707-2194-4BEE-A0F4-2C7500D8F4CB}" srcId="{C61805F0-7C9B-46D8-80E1-524E8DB67766}" destId="{33EC05E8-8F5C-4FF8-9752-2493F579013C}" srcOrd="0" destOrd="0" parTransId="{A1BD1442-4886-489A-A79E-96349DE08CAC}" sibTransId="{D9A24A34-4F69-4D5D-99D8-3830B6E213D5}"/>
    <dgm:cxn modelId="{5E156662-FE54-48FB-980D-2B4FFB4D5C95}" srcId="{EF347FCD-ED88-4B3F-8458-6663EA16B44F}" destId="{A5C407C2-11AD-41C5-B7C3-35B4AE0442D7}" srcOrd="0" destOrd="0" parTransId="{0501F808-769D-4FFA-9D1D-468AE419F410}" sibTransId="{C7DA213F-CE63-41A2-8FFC-79C072C4E165}"/>
    <dgm:cxn modelId="{CCC660FE-A6CD-4E63-9FA7-14D487CC9D1B}" srcId="{0D0B3455-AED7-45F5-A126-5B4D82A64189}" destId="{F0D0001A-A666-4D2A-836D-F29D14B0772A}" srcOrd="0" destOrd="0" parTransId="{3CC1698E-0B24-424C-A56D-21096ABC7783}" sibTransId="{676F8F89-8172-4376-AF6E-5C8D7E49A568}"/>
    <dgm:cxn modelId="{3FCC2C08-BCA6-446A-8831-268930440226}" type="presOf" srcId="{F1FD6B65-9B95-4E75-975E-9A3AEF23E441}" destId="{F21E3E92-EC71-49A8-81E7-A8D97C862F8E}" srcOrd="0" destOrd="0" presId="urn:microsoft.com/office/officeart/2005/8/layout/chevron2"/>
    <dgm:cxn modelId="{DC5F7454-0175-4F73-9F0C-1E4ADA6FE8B3}" srcId="{06F0E2C2-5993-4457-9334-36AA0EA15D1B}" destId="{681E934B-9523-47C9-9834-5F2F75687059}" srcOrd="8" destOrd="0" parTransId="{3C358091-B85C-41F2-9C1E-2070D136D121}" sibTransId="{B4A56608-B328-460A-B04F-A945531DFBDD}"/>
    <dgm:cxn modelId="{090E3216-28CA-4F3E-814C-C0D9177CBDE9}" srcId="{06F0E2C2-5993-4457-9334-36AA0EA15D1B}" destId="{4B656890-CEA3-4DE7-AA4A-6FDA2AC6CF8D}" srcOrd="10" destOrd="0" parTransId="{A47CAF38-1CCF-4D75-B5ED-B3F7A05F44D0}" sibTransId="{24EC7965-5547-4056-AC52-CE41AD47E429}"/>
    <dgm:cxn modelId="{8F593935-9F2F-4A66-BF40-147C10617F94}" srcId="{06F0E2C2-5993-4457-9334-36AA0EA15D1B}" destId="{C61805F0-7C9B-46D8-80E1-524E8DB67766}" srcOrd="7" destOrd="0" parTransId="{2186CFBE-D6BD-4BDE-BC73-B92B7F47C0D2}" sibTransId="{DA9169F2-11AF-4213-ACD0-E89B166A0BDF}"/>
    <dgm:cxn modelId="{73231CFB-7BE8-4BF5-8062-AE4E1F35D362}" srcId="{681E934B-9523-47C9-9834-5F2F75687059}" destId="{AAB9B649-4A32-402E-BB6F-7DAB7AECCA47}" srcOrd="0" destOrd="0" parTransId="{6CC520EC-BEB5-48AA-8EFC-ECE37DFA5864}" sibTransId="{9AF01EB3-C8AE-4457-9769-8C119B948522}"/>
    <dgm:cxn modelId="{B6382C20-8E69-4974-BF3D-E6336560980B}" type="presOf" srcId="{F9E7143B-8BC2-44F4-B746-6768288DE160}" destId="{508D62AC-D573-4155-8B58-B0DD14AC2AB6}" srcOrd="0" destOrd="0" presId="urn:microsoft.com/office/officeart/2005/8/layout/chevron2"/>
    <dgm:cxn modelId="{5DBB1233-03FD-4F4B-AEB9-CBE7E9AB1802}" srcId="{06F0E2C2-5993-4457-9334-36AA0EA15D1B}" destId="{8E1BDD28-F88D-4718-873B-03FC7ABB6E19}" srcOrd="9" destOrd="0" parTransId="{1AD4A50B-FFA1-4854-8CF0-3713331A7D32}" sibTransId="{BC6B38B4-8946-449E-B035-19DF47154004}"/>
    <dgm:cxn modelId="{984D05F1-EBF7-4BDB-82D3-05D778524F80}" type="presOf" srcId="{A5C407C2-11AD-41C5-B7C3-35B4AE0442D7}" destId="{7127F544-41E6-480C-BF76-6003D93659B7}" srcOrd="0" destOrd="0" presId="urn:microsoft.com/office/officeart/2005/8/layout/chevron2"/>
    <dgm:cxn modelId="{C5FCBD1F-16D9-4F8F-819A-037287098E1C}" type="presOf" srcId="{0D0B3455-AED7-45F5-A126-5B4D82A64189}" destId="{2BC156DA-384F-4401-A063-9F852794190F}" srcOrd="0" destOrd="0" presId="urn:microsoft.com/office/officeart/2005/8/layout/chevron2"/>
    <dgm:cxn modelId="{0B092E47-43C6-4D64-9BB8-7D03CA1CE9C6}" srcId="{06F0E2C2-5993-4457-9334-36AA0EA15D1B}" destId="{F1FD6B65-9B95-4E75-975E-9A3AEF23E441}" srcOrd="5" destOrd="0" parTransId="{36347077-36C7-41C8-947B-60EA767C73FC}" sibTransId="{CC98506C-741B-43F6-9C78-BE503AD9A37E}"/>
    <dgm:cxn modelId="{347B95E9-EC99-467D-8F65-A0B24B9181F0}" srcId="{566C204D-AA4E-450E-9385-94275DE7481C}" destId="{F9E7143B-8BC2-44F4-B746-6768288DE160}" srcOrd="0" destOrd="0" parTransId="{15F572CD-979B-44F9-81D2-08B7CECEEBEE}" sibTransId="{3EEA744C-4AD6-4300-B2EC-ECC324C26815}"/>
    <dgm:cxn modelId="{AD250C32-4521-461D-AAD7-17C378A9019F}" srcId="{06F0E2C2-5993-4457-9334-36AA0EA15D1B}" destId="{0D0B3455-AED7-45F5-A126-5B4D82A64189}" srcOrd="3" destOrd="0" parTransId="{018990DE-7C06-4A5B-8193-BA33785C9971}" sibTransId="{E10B1F7A-E1F2-4818-BAF0-6DC77D3B769D}"/>
    <dgm:cxn modelId="{E111CFD7-F810-48A1-B666-BF3C1DAFEBD1}" type="presOf" srcId="{F0D0001A-A666-4D2A-836D-F29D14B0772A}" destId="{25F48208-0DFF-48A3-8E92-B66ABB733405}" srcOrd="0" destOrd="0" presId="urn:microsoft.com/office/officeart/2005/8/layout/chevron2"/>
    <dgm:cxn modelId="{D51DB5DE-C577-47C1-A67C-40F776271453}" type="presOf" srcId="{89AA0FDF-8040-451E-9045-F89825CD21C2}" destId="{81E763AD-1CED-47C4-A148-D77D40F20A52}" srcOrd="0" destOrd="0" presId="urn:microsoft.com/office/officeart/2005/8/layout/chevron2"/>
    <dgm:cxn modelId="{54F930CF-DD15-4E24-A820-09F31BDE1D40}" srcId="{F1FD6B65-9B95-4E75-975E-9A3AEF23E441}" destId="{37738A80-9D33-4A26-B814-AF7338FB9502}" srcOrd="0" destOrd="0" parTransId="{EFC0DCD3-996C-41AD-9B67-3D0DAB488DDE}" sibTransId="{AF95C9AC-7F5B-4C16-BCC6-6BD26F06D280}"/>
    <dgm:cxn modelId="{784C9EDE-58D5-4598-9B3F-A945FEA4166B}" type="presOf" srcId="{C61805F0-7C9B-46D8-80E1-524E8DB67766}" destId="{08343A20-5C64-401D-A3E3-056F6422CFF2}" srcOrd="0" destOrd="0" presId="urn:microsoft.com/office/officeart/2005/8/layout/chevron2"/>
    <dgm:cxn modelId="{C76C78AF-D247-4C25-87AD-158E15A86530}" type="presOf" srcId="{33EC05E8-8F5C-4FF8-9752-2493F579013C}" destId="{85714902-907D-412F-AA3D-0176306979E2}" srcOrd="0" destOrd="0" presId="urn:microsoft.com/office/officeart/2005/8/layout/chevron2"/>
    <dgm:cxn modelId="{219A1943-3BDA-4891-A307-470012EF242A}" type="presOf" srcId="{26B0DB88-42DA-495C-95D0-BAB71693E06D}" destId="{5B8E2E22-5B16-43E4-9B45-12B945FE12DF}" srcOrd="0" destOrd="0" presId="urn:microsoft.com/office/officeart/2005/8/layout/chevron2"/>
    <dgm:cxn modelId="{31E10482-066D-42DD-A9B3-6E6BE5468AEB}" srcId="{4B656890-CEA3-4DE7-AA4A-6FDA2AC6CF8D}" destId="{673C23C8-2455-40A6-A652-BFA5308BA707}" srcOrd="0" destOrd="0" parTransId="{6481E1DF-CFB1-42F8-8A10-04CA752FE0DD}" sibTransId="{4A9A3C56-6F05-4EA2-8DE9-89567A0E6C72}"/>
    <dgm:cxn modelId="{156D9777-1D2C-44D8-9F70-6576FC3E247D}" type="presOf" srcId="{06F0E2C2-5993-4457-9334-36AA0EA15D1B}" destId="{58B3532A-1BF1-4C18-A254-20928569F6EE}" srcOrd="0" destOrd="0" presId="urn:microsoft.com/office/officeart/2005/8/layout/chevron2"/>
    <dgm:cxn modelId="{4F452A2E-D61B-4B6B-88C0-3EE14E1B6397}" type="presOf" srcId="{8E1BDD28-F88D-4718-873B-03FC7ABB6E19}" destId="{A27688F3-FB11-4854-B6AD-AFE45B20150B}" srcOrd="0" destOrd="0" presId="urn:microsoft.com/office/officeart/2005/8/layout/chevron2"/>
    <dgm:cxn modelId="{6CB42564-FB83-47CB-96D7-0C83C9253C6E}" srcId="{26B0DB88-42DA-495C-95D0-BAB71693E06D}" destId="{BA7238B9-E9DE-48A8-B69B-7E1B08011613}" srcOrd="0" destOrd="0" parTransId="{3779B520-87D9-4EEF-AB48-6CC78EE92CF0}" sibTransId="{381D7E44-69FE-4DEE-976C-A5A4FF0DDF6A}"/>
    <dgm:cxn modelId="{69A7053A-0274-4C49-9AD5-1736959FBB9D}" type="presOf" srcId="{1E38A0C5-103E-4C54-82E2-37C3D9764332}" destId="{BB2801E0-8BCF-4C95-827B-AFA5B92D1714}" srcOrd="0" destOrd="0" presId="urn:microsoft.com/office/officeart/2005/8/layout/chevron2"/>
    <dgm:cxn modelId="{1BA7CE64-B75A-4080-B241-E9574BC0D877}" type="presOf" srcId="{280FE2DD-AFA9-490F-94B7-442EC1997B85}" destId="{A17254FC-5A33-45E6-9432-F69BEEB87E43}" srcOrd="0" destOrd="0" presId="urn:microsoft.com/office/officeart/2005/8/layout/chevron2"/>
    <dgm:cxn modelId="{72523A58-96BE-4B05-9820-33340912CDAB}" type="presOf" srcId="{673C23C8-2455-40A6-A652-BFA5308BA707}" destId="{6DACFF01-AA40-4CEB-8852-AE8201AD3199}" srcOrd="0" destOrd="0" presId="urn:microsoft.com/office/officeart/2005/8/layout/chevron2"/>
    <dgm:cxn modelId="{2762FA64-58DF-46B6-9377-5F6BB1F00756}" type="presOf" srcId="{4B656890-CEA3-4DE7-AA4A-6FDA2AC6CF8D}" destId="{F42D6889-74E8-460B-8279-ED4F124BBBFA}" srcOrd="0" destOrd="0" presId="urn:microsoft.com/office/officeart/2005/8/layout/chevron2"/>
    <dgm:cxn modelId="{32E8ADEC-D9F7-47ED-BAA5-75EB94F1EFAF}" type="presParOf" srcId="{58B3532A-1BF1-4C18-A254-20928569F6EE}" destId="{03A49741-71B7-4E70-9A0C-FCBAD983DC9A}" srcOrd="0" destOrd="0" presId="urn:microsoft.com/office/officeart/2005/8/layout/chevron2"/>
    <dgm:cxn modelId="{0ED3092A-3796-4B8E-854C-ED831E74EF04}" type="presParOf" srcId="{03A49741-71B7-4E70-9A0C-FCBAD983DC9A}" destId="{5B8E2E22-5B16-43E4-9B45-12B945FE12DF}" srcOrd="0" destOrd="0" presId="urn:microsoft.com/office/officeart/2005/8/layout/chevron2"/>
    <dgm:cxn modelId="{FD5651A8-26C2-4189-9228-86B206557A47}" type="presParOf" srcId="{03A49741-71B7-4E70-9A0C-FCBAD983DC9A}" destId="{63D2D479-81C9-464B-916A-813809FE4924}" srcOrd="1" destOrd="0" presId="urn:microsoft.com/office/officeart/2005/8/layout/chevron2"/>
    <dgm:cxn modelId="{382DC1CF-15CE-4E2D-B376-981CFFD32A3B}" type="presParOf" srcId="{58B3532A-1BF1-4C18-A254-20928569F6EE}" destId="{9FBA3ED0-27F3-4637-A032-987B9E929DE8}" srcOrd="1" destOrd="0" presId="urn:microsoft.com/office/officeart/2005/8/layout/chevron2"/>
    <dgm:cxn modelId="{F1007EFD-E242-4A81-922F-3F2BF3171BB4}" type="presParOf" srcId="{58B3532A-1BF1-4C18-A254-20928569F6EE}" destId="{4E4ADBD7-9CAD-474C-A30C-C524E71022CF}" srcOrd="2" destOrd="0" presId="urn:microsoft.com/office/officeart/2005/8/layout/chevron2"/>
    <dgm:cxn modelId="{001BF4F0-DB8A-49B0-A678-34E34E6CD2EC}" type="presParOf" srcId="{4E4ADBD7-9CAD-474C-A30C-C524E71022CF}" destId="{81E763AD-1CED-47C4-A148-D77D40F20A52}" srcOrd="0" destOrd="0" presId="urn:microsoft.com/office/officeart/2005/8/layout/chevron2"/>
    <dgm:cxn modelId="{00AC9869-62D0-4E63-839F-A514EA66DB35}" type="presParOf" srcId="{4E4ADBD7-9CAD-474C-A30C-C524E71022CF}" destId="{EA766415-15EC-4BC6-BF80-DDD0C478F18A}" srcOrd="1" destOrd="0" presId="urn:microsoft.com/office/officeart/2005/8/layout/chevron2"/>
    <dgm:cxn modelId="{5B4704E8-45F0-4A27-9126-046B1BB11EFC}" type="presParOf" srcId="{58B3532A-1BF1-4C18-A254-20928569F6EE}" destId="{0C7FCC33-E74B-4D9B-AE29-4E91DFDB9A23}" srcOrd="3" destOrd="0" presId="urn:microsoft.com/office/officeart/2005/8/layout/chevron2"/>
    <dgm:cxn modelId="{ADF688EF-20F7-4D3E-92D0-400BFE4322B3}" type="presParOf" srcId="{58B3532A-1BF1-4C18-A254-20928569F6EE}" destId="{60A29ACA-BE3A-4283-94B4-CBB07337345F}" srcOrd="4" destOrd="0" presId="urn:microsoft.com/office/officeart/2005/8/layout/chevron2"/>
    <dgm:cxn modelId="{2CFD41CB-83C2-462D-AA5A-4AF97B243D3B}" type="presParOf" srcId="{60A29ACA-BE3A-4283-94B4-CBB07337345F}" destId="{A17254FC-5A33-45E6-9432-F69BEEB87E43}" srcOrd="0" destOrd="0" presId="urn:microsoft.com/office/officeart/2005/8/layout/chevron2"/>
    <dgm:cxn modelId="{ADC9D3E5-E7B4-4BAD-A091-4F76BD041E15}" type="presParOf" srcId="{60A29ACA-BE3A-4283-94B4-CBB07337345F}" destId="{C163FA77-BF34-42AA-966D-032E31EC7A1B}" srcOrd="1" destOrd="0" presId="urn:microsoft.com/office/officeart/2005/8/layout/chevron2"/>
    <dgm:cxn modelId="{2DC2C9B4-05B2-4D5D-8A3C-ECCC23E055D5}" type="presParOf" srcId="{58B3532A-1BF1-4C18-A254-20928569F6EE}" destId="{3E043BD0-403B-46EE-A94B-837C78FA70E5}" srcOrd="5" destOrd="0" presId="urn:microsoft.com/office/officeart/2005/8/layout/chevron2"/>
    <dgm:cxn modelId="{C7B67C4D-F0B5-4731-B063-05BC3B8BAA6D}" type="presParOf" srcId="{58B3532A-1BF1-4C18-A254-20928569F6EE}" destId="{35B9832D-4A81-4994-9E07-EC5E753ED3C9}" srcOrd="6" destOrd="0" presId="urn:microsoft.com/office/officeart/2005/8/layout/chevron2"/>
    <dgm:cxn modelId="{73189A9B-F44F-4F1E-B934-2FBBBF99C250}" type="presParOf" srcId="{35B9832D-4A81-4994-9E07-EC5E753ED3C9}" destId="{2BC156DA-384F-4401-A063-9F852794190F}" srcOrd="0" destOrd="0" presId="urn:microsoft.com/office/officeart/2005/8/layout/chevron2"/>
    <dgm:cxn modelId="{C948892D-56FB-4398-94C0-96BD1213D880}" type="presParOf" srcId="{35B9832D-4A81-4994-9E07-EC5E753ED3C9}" destId="{25F48208-0DFF-48A3-8E92-B66ABB733405}" srcOrd="1" destOrd="0" presId="urn:microsoft.com/office/officeart/2005/8/layout/chevron2"/>
    <dgm:cxn modelId="{ED51EF50-4F4D-423E-A362-707330E7DE02}" type="presParOf" srcId="{58B3532A-1BF1-4C18-A254-20928569F6EE}" destId="{9BDE17DB-F36F-4876-82E1-43EBAE3FD210}" srcOrd="7" destOrd="0" presId="urn:microsoft.com/office/officeart/2005/8/layout/chevron2"/>
    <dgm:cxn modelId="{A7E502AE-15AD-4FD2-ACF7-A48352BB3E30}" type="presParOf" srcId="{58B3532A-1BF1-4C18-A254-20928569F6EE}" destId="{3CE1FC2A-5468-4F2E-8B69-F896BB646034}" srcOrd="8" destOrd="0" presId="urn:microsoft.com/office/officeart/2005/8/layout/chevron2"/>
    <dgm:cxn modelId="{B2FAE0BC-C3B8-4186-81CB-069B39FA0470}" type="presParOf" srcId="{3CE1FC2A-5468-4F2E-8B69-F896BB646034}" destId="{CCBD283B-A4A7-43E2-83B4-165A98E1B714}" srcOrd="0" destOrd="0" presId="urn:microsoft.com/office/officeart/2005/8/layout/chevron2"/>
    <dgm:cxn modelId="{F2F9297A-75D1-4D5B-BE30-75F69B0D4A5B}" type="presParOf" srcId="{3CE1FC2A-5468-4F2E-8B69-F896BB646034}" destId="{7127F544-41E6-480C-BF76-6003D93659B7}" srcOrd="1" destOrd="0" presId="urn:microsoft.com/office/officeart/2005/8/layout/chevron2"/>
    <dgm:cxn modelId="{33DE9B83-558F-45CB-9E12-8ECF124F97E8}" type="presParOf" srcId="{58B3532A-1BF1-4C18-A254-20928569F6EE}" destId="{86AC93FC-FBB4-48E3-9044-C0CF7EE55D8F}" srcOrd="9" destOrd="0" presId="urn:microsoft.com/office/officeart/2005/8/layout/chevron2"/>
    <dgm:cxn modelId="{72A4678C-F1A5-49E4-A59A-A10E7D1153AB}" type="presParOf" srcId="{58B3532A-1BF1-4C18-A254-20928569F6EE}" destId="{1E0479C9-6FF0-4FC8-A2D7-C65E1DEBCC16}" srcOrd="10" destOrd="0" presId="urn:microsoft.com/office/officeart/2005/8/layout/chevron2"/>
    <dgm:cxn modelId="{E50601BB-DB90-4984-A6D6-0E8732D87CAC}" type="presParOf" srcId="{1E0479C9-6FF0-4FC8-A2D7-C65E1DEBCC16}" destId="{F21E3E92-EC71-49A8-81E7-A8D97C862F8E}" srcOrd="0" destOrd="0" presId="urn:microsoft.com/office/officeart/2005/8/layout/chevron2"/>
    <dgm:cxn modelId="{26973BD9-A9CF-423B-BFE3-8D5F564AC8DF}" type="presParOf" srcId="{1E0479C9-6FF0-4FC8-A2D7-C65E1DEBCC16}" destId="{26E04D9F-92FB-4596-8799-75537105E073}" srcOrd="1" destOrd="0" presId="urn:microsoft.com/office/officeart/2005/8/layout/chevron2"/>
    <dgm:cxn modelId="{F33BA524-A6F3-4708-9FED-C6BE47A5F5FA}" type="presParOf" srcId="{58B3532A-1BF1-4C18-A254-20928569F6EE}" destId="{19622F21-D896-4817-8974-D3B57BB0D2D7}" srcOrd="11" destOrd="0" presId="urn:microsoft.com/office/officeart/2005/8/layout/chevron2"/>
    <dgm:cxn modelId="{1AEBED88-CC4A-4443-82E9-222A43C2F215}" type="presParOf" srcId="{58B3532A-1BF1-4C18-A254-20928569F6EE}" destId="{EAB87873-31FF-4AAF-9130-9A439DA5D6F4}" srcOrd="12" destOrd="0" presId="urn:microsoft.com/office/officeart/2005/8/layout/chevron2"/>
    <dgm:cxn modelId="{4F8269E8-4DC6-422B-9AC7-807BEB79AEB7}" type="presParOf" srcId="{EAB87873-31FF-4AAF-9130-9A439DA5D6F4}" destId="{919378BD-8331-4CEB-865F-5281697FE44B}" srcOrd="0" destOrd="0" presId="urn:microsoft.com/office/officeart/2005/8/layout/chevron2"/>
    <dgm:cxn modelId="{89D61815-DF50-43C8-AA76-F93F0AF150D5}" type="presParOf" srcId="{EAB87873-31FF-4AAF-9130-9A439DA5D6F4}" destId="{508D62AC-D573-4155-8B58-B0DD14AC2AB6}" srcOrd="1" destOrd="0" presId="urn:microsoft.com/office/officeart/2005/8/layout/chevron2"/>
    <dgm:cxn modelId="{DFFA9707-8C9D-4CB1-A73D-0B1766F345DB}" type="presParOf" srcId="{58B3532A-1BF1-4C18-A254-20928569F6EE}" destId="{770B65E0-4D5A-4543-8294-3ED32091B008}" srcOrd="13" destOrd="0" presId="urn:microsoft.com/office/officeart/2005/8/layout/chevron2"/>
    <dgm:cxn modelId="{C935FE04-20A0-4D95-ABB1-471FA4B441EC}" type="presParOf" srcId="{58B3532A-1BF1-4C18-A254-20928569F6EE}" destId="{0459E058-C1D5-4A5E-A143-196EDF1873F4}" srcOrd="14" destOrd="0" presId="urn:microsoft.com/office/officeart/2005/8/layout/chevron2"/>
    <dgm:cxn modelId="{B3C4BC86-FEFA-40CD-92C8-0D602DEEF1DD}" type="presParOf" srcId="{0459E058-C1D5-4A5E-A143-196EDF1873F4}" destId="{08343A20-5C64-401D-A3E3-056F6422CFF2}" srcOrd="0" destOrd="0" presId="urn:microsoft.com/office/officeart/2005/8/layout/chevron2"/>
    <dgm:cxn modelId="{1976C5F1-2398-4265-B588-4B5A6727AB0E}" type="presParOf" srcId="{0459E058-C1D5-4A5E-A143-196EDF1873F4}" destId="{85714902-907D-412F-AA3D-0176306979E2}" srcOrd="1" destOrd="0" presId="urn:microsoft.com/office/officeart/2005/8/layout/chevron2"/>
    <dgm:cxn modelId="{1029AD48-5CF6-433D-AD45-3792B8027FCD}" type="presParOf" srcId="{58B3532A-1BF1-4C18-A254-20928569F6EE}" destId="{24934BAB-7B5F-414A-BE1B-BCD1AB18914A}" srcOrd="15" destOrd="0" presId="urn:microsoft.com/office/officeart/2005/8/layout/chevron2"/>
    <dgm:cxn modelId="{6983DCF4-8A2C-438F-A1B2-037C8AC2E5FC}" type="presParOf" srcId="{58B3532A-1BF1-4C18-A254-20928569F6EE}" destId="{E5FB42F5-F8A3-41ED-80B9-DCA2F87CFD63}" srcOrd="16" destOrd="0" presId="urn:microsoft.com/office/officeart/2005/8/layout/chevron2"/>
    <dgm:cxn modelId="{94CB887F-478D-4611-9236-C08D04AA6CB5}" type="presParOf" srcId="{E5FB42F5-F8A3-41ED-80B9-DCA2F87CFD63}" destId="{C8730AB6-BF58-4784-BD80-2D14F720DAD0}" srcOrd="0" destOrd="0" presId="urn:microsoft.com/office/officeart/2005/8/layout/chevron2"/>
    <dgm:cxn modelId="{B59E84AC-6368-4A67-A2BE-7E514FD96D05}" type="presParOf" srcId="{E5FB42F5-F8A3-41ED-80B9-DCA2F87CFD63}" destId="{00FD95AA-F1FC-43CC-9A8C-F79BB5BA4F0D}" srcOrd="1" destOrd="0" presId="urn:microsoft.com/office/officeart/2005/8/layout/chevron2"/>
    <dgm:cxn modelId="{816A07E5-EFD6-4590-A0ED-F06706864095}" type="presParOf" srcId="{58B3532A-1BF1-4C18-A254-20928569F6EE}" destId="{8256F84B-3098-4FF8-8744-61249734E9FC}" srcOrd="17" destOrd="0" presId="urn:microsoft.com/office/officeart/2005/8/layout/chevron2"/>
    <dgm:cxn modelId="{EB835BCC-E07D-4FA6-AEC2-8E4FE55B4709}" type="presParOf" srcId="{58B3532A-1BF1-4C18-A254-20928569F6EE}" destId="{F279CE1B-32F4-46FF-ABA0-2E43A085ED99}" srcOrd="18" destOrd="0" presId="urn:microsoft.com/office/officeart/2005/8/layout/chevron2"/>
    <dgm:cxn modelId="{EE59DBB9-5943-4025-9311-9962C0EAFC07}" type="presParOf" srcId="{F279CE1B-32F4-46FF-ABA0-2E43A085ED99}" destId="{A27688F3-FB11-4854-B6AD-AFE45B20150B}" srcOrd="0" destOrd="0" presId="urn:microsoft.com/office/officeart/2005/8/layout/chevron2"/>
    <dgm:cxn modelId="{8FFDC996-96BA-4459-A20D-E0368CE6D4F4}" type="presParOf" srcId="{F279CE1B-32F4-46FF-ABA0-2E43A085ED99}" destId="{BB2801E0-8BCF-4C95-827B-AFA5B92D1714}" srcOrd="1" destOrd="0" presId="urn:microsoft.com/office/officeart/2005/8/layout/chevron2"/>
    <dgm:cxn modelId="{5A33650A-B4A0-4CDD-BA6C-476C924E26CA}" type="presParOf" srcId="{58B3532A-1BF1-4C18-A254-20928569F6EE}" destId="{AC6B6945-CFE1-4180-BBE0-1A521F75EC97}" srcOrd="19" destOrd="0" presId="urn:microsoft.com/office/officeart/2005/8/layout/chevron2"/>
    <dgm:cxn modelId="{27ED5F74-B31B-477D-8D1A-770A6C5B8E6A}" type="presParOf" srcId="{58B3532A-1BF1-4C18-A254-20928569F6EE}" destId="{8DB2CEEE-6BFB-485B-932D-3774550920EF}" srcOrd="20" destOrd="0" presId="urn:microsoft.com/office/officeart/2005/8/layout/chevron2"/>
    <dgm:cxn modelId="{E692238F-09A8-4056-8073-20B81D633176}" type="presParOf" srcId="{8DB2CEEE-6BFB-485B-932D-3774550920EF}" destId="{F42D6889-74E8-460B-8279-ED4F124BBBFA}" srcOrd="0" destOrd="0" presId="urn:microsoft.com/office/officeart/2005/8/layout/chevron2"/>
    <dgm:cxn modelId="{1DA93C13-DB9C-49EE-866A-07280EC9DAA9}" type="presParOf" srcId="{8DB2CEEE-6BFB-485B-932D-3774550920EF}" destId="{6DACFF01-AA40-4CEB-8852-AE8201AD319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2557A5-0A86-4A8D-8E37-B80F3BE3A94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198F00-ECEF-4D80-859B-6DCE6B7DAC4B}">
      <dgm:prSet phldrT="[Text]" custT="1"/>
      <dgm:spPr/>
      <dgm:t>
        <a:bodyPr/>
        <a:lstStyle/>
        <a:p>
          <a:r>
            <a:rPr lang="en-US" altLang="en-US" sz="2600" dirty="0" smtClean="0">
              <a:latin typeface="Arial" panose="020B0604020202020204" pitchFamily="34" charset="0"/>
              <a:cs typeface="Arial" panose="020B0604020202020204" pitchFamily="34" charset="0"/>
            </a:rPr>
            <a:t>Demand (Skimming) Pricing </a:t>
          </a:r>
          <a:endParaRPr lang="en-US" sz="2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DBE165-4E26-4769-9AB0-46BB664AAA52}" type="parTrans" cxnId="{46F24419-57F2-4E70-9256-42F0F733B898}">
      <dgm:prSet/>
      <dgm:spPr/>
      <dgm:t>
        <a:bodyPr/>
        <a:lstStyle/>
        <a:p>
          <a:endParaRPr lang="en-US"/>
        </a:p>
      </dgm:t>
    </dgm:pt>
    <dgm:pt modelId="{B0987BAB-5174-4DF0-B884-8560F78347C2}" type="sibTrans" cxnId="{46F24419-57F2-4E70-9256-42F0F733B898}">
      <dgm:prSet/>
      <dgm:spPr/>
      <dgm:t>
        <a:bodyPr/>
        <a:lstStyle/>
        <a:p>
          <a:endParaRPr lang="en-US"/>
        </a:p>
      </dgm:t>
    </dgm:pt>
    <dgm:pt modelId="{AA0644EC-990F-4A75-A0AF-D96A81DC6266}">
      <dgm:prSet phldrT="[Text]" custT="1"/>
      <dgm:spPr/>
      <dgm:t>
        <a:bodyPr/>
        <a:lstStyle/>
        <a:p>
          <a:r>
            <a: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Introduction and growth of life cycle</a:t>
          </a:r>
          <a:endParaRPr lang="en-US" sz="2400" dirty="0"/>
        </a:p>
      </dgm:t>
    </dgm:pt>
    <dgm:pt modelId="{E290B491-FF8D-4F77-A0E7-FFC088433C71}" type="parTrans" cxnId="{AF8401E2-AFA9-4B89-A846-BDC2FAAD0B9D}">
      <dgm:prSet/>
      <dgm:spPr/>
      <dgm:t>
        <a:bodyPr/>
        <a:lstStyle/>
        <a:p>
          <a:endParaRPr lang="en-US"/>
        </a:p>
      </dgm:t>
    </dgm:pt>
    <dgm:pt modelId="{A0E8B874-995B-47BE-ACD4-4340CE9DCC54}" type="sibTrans" cxnId="{AF8401E2-AFA9-4B89-A846-BDC2FAAD0B9D}">
      <dgm:prSet/>
      <dgm:spPr/>
      <dgm:t>
        <a:bodyPr/>
        <a:lstStyle/>
        <a:p>
          <a:endParaRPr lang="en-US"/>
        </a:p>
      </dgm:t>
    </dgm:pt>
    <dgm:pt modelId="{F2E6DCB4-1F2B-4B38-AF61-E6D20AE209BE}">
      <dgm:prSet phldrT="[Text]" custT="1"/>
      <dgm:spPr/>
      <dgm:t>
        <a:bodyPr/>
        <a:lstStyle/>
        <a:p>
          <a:r>
            <a:rPr lang="en-US" altLang="en-US" sz="2600" dirty="0" smtClean="0">
              <a:latin typeface="Arial" panose="020B0604020202020204" pitchFamily="34" charset="0"/>
              <a:cs typeface="Arial" panose="020B0604020202020204" pitchFamily="34" charset="0"/>
            </a:rPr>
            <a:t>Cost-plus (Penetration) Pricing</a:t>
          </a:r>
          <a:endParaRPr lang="en-US" sz="2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22DDBD-7823-40D6-B04E-A5368A9C2857}" type="parTrans" cxnId="{F313E3F5-4F5E-48C4-9B3A-59F16ED6E9C4}">
      <dgm:prSet/>
      <dgm:spPr/>
      <dgm:t>
        <a:bodyPr/>
        <a:lstStyle/>
        <a:p>
          <a:endParaRPr lang="en-US"/>
        </a:p>
      </dgm:t>
    </dgm:pt>
    <dgm:pt modelId="{994F4DA2-E164-40FC-A7D8-B320E4F75D29}" type="sibTrans" cxnId="{F313E3F5-4F5E-48C4-9B3A-59F16ED6E9C4}">
      <dgm:prSet/>
      <dgm:spPr/>
      <dgm:t>
        <a:bodyPr/>
        <a:lstStyle/>
        <a:p>
          <a:endParaRPr lang="en-US"/>
        </a:p>
      </dgm:t>
    </dgm:pt>
    <dgm:pt modelId="{DA6DD5A6-A18A-4026-ABEC-229FA259E4F3}">
      <dgm:prSet phldrT="[Text]" custT="1"/>
      <dgm:spPr/>
      <dgm:t>
        <a:bodyPr/>
        <a:lstStyle/>
        <a:p>
          <a:r>
            <a: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Maturation stage of life cycle</a:t>
          </a:r>
          <a:endParaRPr lang="en-US" sz="2400" dirty="0"/>
        </a:p>
      </dgm:t>
    </dgm:pt>
    <dgm:pt modelId="{377E71A9-9A8B-47AE-AE0A-567ACFB38C8E}" type="parTrans" cxnId="{EEE902AE-BB6D-49E1-8956-4C8D5FA7E743}">
      <dgm:prSet/>
      <dgm:spPr/>
      <dgm:t>
        <a:bodyPr/>
        <a:lstStyle/>
        <a:p>
          <a:endParaRPr lang="en-US"/>
        </a:p>
      </dgm:t>
    </dgm:pt>
    <dgm:pt modelId="{15F6231E-8AAD-4EC9-8F74-0B9216233264}" type="sibTrans" cxnId="{EEE902AE-BB6D-49E1-8956-4C8D5FA7E743}">
      <dgm:prSet/>
      <dgm:spPr/>
      <dgm:t>
        <a:bodyPr/>
        <a:lstStyle/>
        <a:p>
          <a:endParaRPr lang="en-US"/>
        </a:p>
      </dgm:t>
    </dgm:pt>
    <dgm:pt modelId="{573DA3DC-5864-4228-BA39-360F6397D469}">
      <dgm:prSet custT="1"/>
      <dgm:spPr/>
      <dgm:t>
        <a:bodyPr/>
        <a:lstStyle/>
        <a:p>
          <a:r>
            <a: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What the market will bear</a:t>
          </a:r>
          <a:endParaRPr lang="en-US" alt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32F3FE-3D7B-4743-B6E4-45747B2C204D}" type="parTrans" cxnId="{AB64F832-4709-496D-B826-3D341F2FCAA3}">
      <dgm:prSet/>
      <dgm:spPr/>
      <dgm:t>
        <a:bodyPr/>
        <a:lstStyle/>
        <a:p>
          <a:endParaRPr lang="en-US"/>
        </a:p>
      </dgm:t>
    </dgm:pt>
    <dgm:pt modelId="{25D7F760-FEC5-4FB0-998D-5EE335045703}" type="sibTrans" cxnId="{AB64F832-4709-496D-B826-3D341F2FCAA3}">
      <dgm:prSet/>
      <dgm:spPr/>
      <dgm:t>
        <a:bodyPr/>
        <a:lstStyle/>
        <a:p>
          <a:endParaRPr lang="en-US"/>
        </a:p>
      </dgm:t>
    </dgm:pt>
    <dgm:pt modelId="{CAADF721-273E-469A-B858-BF7B60B5D3A8}">
      <dgm:prSet custT="1"/>
      <dgm:spPr/>
      <dgm:t>
        <a:bodyPr/>
        <a:lstStyle/>
        <a:p>
          <a:r>
            <a: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Works under conditions of no competition</a:t>
          </a:r>
        </a:p>
      </dgm:t>
    </dgm:pt>
    <dgm:pt modelId="{428C977F-42EE-4453-BE9A-0103F9D8F9F1}" type="parTrans" cxnId="{73C1262E-4A56-43CE-90A4-6946DBD8F789}">
      <dgm:prSet/>
      <dgm:spPr/>
      <dgm:t>
        <a:bodyPr/>
        <a:lstStyle/>
        <a:p>
          <a:endParaRPr lang="en-US"/>
        </a:p>
      </dgm:t>
    </dgm:pt>
    <dgm:pt modelId="{5FD73BD1-790B-4D0C-B3CB-3BA6336C8AF1}" type="sibTrans" cxnId="{73C1262E-4A56-43CE-90A4-6946DBD8F789}">
      <dgm:prSet/>
      <dgm:spPr/>
      <dgm:t>
        <a:bodyPr/>
        <a:lstStyle/>
        <a:p>
          <a:endParaRPr lang="en-US"/>
        </a:p>
      </dgm:t>
    </dgm:pt>
    <dgm:pt modelId="{8E504916-16BE-42ED-9344-02710F4079B4}">
      <dgm:prSet custT="1"/>
      <dgm:spPr/>
      <dgm:t>
        <a:bodyPr/>
        <a:lstStyle/>
        <a:p>
          <a:r>
            <a: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Minimum acceptable price</a:t>
          </a:r>
          <a:endParaRPr lang="en-US" alt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315059-75C2-4F07-9215-069BD9C59B45}" type="parTrans" cxnId="{6E965BBA-617E-432D-AE3F-30D99AD63AEB}">
      <dgm:prSet/>
      <dgm:spPr/>
      <dgm:t>
        <a:bodyPr/>
        <a:lstStyle/>
        <a:p>
          <a:endParaRPr lang="en-US"/>
        </a:p>
      </dgm:t>
    </dgm:pt>
    <dgm:pt modelId="{ECCEFBB4-687B-44A2-A97C-A036F998697A}" type="sibTrans" cxnId="{6E965BBA-617E-432D-AE3F-30D99AD63AEB}">
      <dgm:prSet/>
      <dgm:spPr/>
      <dgm:t>
        <a:bodyPr/>
        <a:lstStyle/>
        <a:p>
          <a:endParaRPr lang="en-US"/>
        </a:p>
      </dgm:t>
    </dgm:pt>
    <dgm:pt modelId="{FE67501E-9D52-4AE7-BF6F-BACCABA1D0E7}">
      <dgm:prSet custT="1"/>
      <dgm:spPr/>
      <dgm:t>
        <a:bodyPr/>
        <a:lstStyle/>
        <a:p>
          <a:r>
            <a: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Appeals to a mass market with objective of sales increase</a:t>
          </a:r>
          <a:endParaRPr lang="en-US" altLang="en-US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178F80-C477-4646-B35D-338FC61F78A3}" type="parTrans" cxnId="{A73BFBD8-5D23-4F70-96A7-1A40CE39A0DF}">
      <dgm:prSet/>
      <dgm:spPr/>
      <dgm:t>
        <a:bodyPr/>
        <a:lstStyle/>
        <a:p>
          <a:endParaRPr lang="en-US"/>
        </a:p>
      </dgm:t>
    </dgm:pt>
    <dgm:pt modelId="{D42A10B4-75A7-4958-A180-AA2FDFC0A620}" type="sibTrans" cxnId="{A73BFBD8-5D23-4F70-96A7-1A40CE39A0DF}">
      <dgm:prSet/>
      <dgm:spPr/>
      <dgm:t>
        <a:bodyPr/>
        <a:lstStyle/>
        <a:p>
          <a:endParaRPr lang="en-US"/>
        </a:p>
      </dgm:t>
    </dgm:pt>
    <dgm:pt modelId="{85A07939-858B-4FB3-82EA-49D2CDE12EA5}" type="pres">
      <dgm:prSet presAssocID="{352557A5-0A86-4A8D-8E37-B80F3BE3A9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8C6BEA-2D77-4C78-9569-38DB1235B783}" type="pres">
      <dgm:prSet presAssocID="{09198F00-ECEF-4D80-859B-6DCE6B7DAC4B}" presName="linNode" presStyleCnt="0"/>
      <dgm:spPr/>
    </dgm:pt>
    <dgm:pt modelId="{F0B003CE-19EB-4E86-8732-A5DF5BBFB2C2}" type="pres">
      <dgm:prSet presAssocID="{09198F00-ECEF-4D80-859B-6DCE6B7DAC4B}" presName="parentText" presStyleLbl="node1" presStyleIdx="0" presStyleCnt="2" custScaleY="4109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25D1BF-E526-407A-A34E-BED1671663B9}" type="pres">
      <dgm:prSet presAssocID="{09198F00-ECEF-4D80-859B-6DCE6B7DAC4B}" presName="descendantText" presStyleLbl="alignAccFollowNode1" presStyleIdx="0" presStyleCnt="2" custScaleY="480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EB3FE7-6FD7-401F-9261-AF6103081A33}" type="pres">
      <dgm:prSet presAssocID="{B0987BAB-5174-4DF0-B884-8560F78347C2}" presName="sp" presStyleCnt="0"/>
      <dgm:spPr/>
    </dgm:pt>
    <dgm:pt modelId="{59627DEE-FF00-4E25-BD13-72C61FDDA5AC}" type="pres">
      <dgm:prSet presAssocID="{F2E6DCB4-1F2B-4B38-AF61-E6D20AE209BE}" presName="linNode" presStyleCnt="0"/>
      <dgm:spPr/>
    </dgm:pt>
    <dgm:pt modelId="{B2B44ED1-F7AB-4A6C-AB3A-0BB5907A0238}" type="pres">
      <dgm:prSet presAssocID="{F2E6DCB4-1F2B-4B38-AF61-E6D20AE209BE}" presName="parentText" presStyleLbl="node1" presStyleIdx="1" presStyleCnt="2" custScaleY="4068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C607C-E315-4313-B677-ED91861C730A}" type="pres">
      <dgm:prSet presAssocID="{F2E6DCB4-1F2B-4B38-AF61-E6D20AE209BE}" presName="descendantText" presStyleLbl="alignAccFollowNode1" presStyleIdx="1" presStyleCnt="2" custScaleY="479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8401E2-AFA9-4B89-A846-BDC2FAAD0B9D}" srcId="{09198F00-ECEF-4D80-859B-6DCE6B7DAC4B}" destId="{AA0644EC-990F-4A75-A0AF-D96A81DC6266}" srcOrd="0" destOrd="0" parTransId="{E290B491-FF8D-4F77-A0E7-FFC088433C71}" sibTransId="{A0E8B874-995B-47BE-ACD4-4340CE9DCC54}"/>
    <dgm:cxn modelId="{A6FEC90E-3C3F-489F-8D41-5549EC784A37}" type="presOf" srcId="{CAADF721-273E-469A-B858-BF7B60B5D3A8}" destId="{7025D1BF-E526-407A-A34E-BED1671663B9}" srcOrd="0" destOrd="2" presId="urn:microsoft.com/office/officeart/2005/8/layout/vList5"/>
    <dgm:cxn modelId="{E8BCEB24-CCB2-4EFA-A683-2A61E9CA4D9D}" type="presOf" srcId="{09198F00-ECEF-4D80-859B-6DCE6B7DAC4B}" destId="{F0B003CE-19EB-4E86-8732-A5DF5BBFB2C2}" srcOrd="0" destOrd="0" presId="urn:microsoft.com/office/officeart/2005/8/layout/vList5"/>
    <dgm:cxn modelId="{870D906E-BE4B-417D-9804-A5A43304A851}" type="presOf" srcId="{FE67501E-9D52-4AE7-BF6F-BACCABA1D0E7}" destId="{825C607C-E315-4313-B677-ED91861C730A}" srcOrd="0" destOrd="2" presId="urn:microsoft.com/office/officeart/2005/8/layout/vList5"/>
    <dgm:cxn modelId="{9E3EE244-5D45-4F79-B070-E751C308DB0F}" type="presOf" srcId="{DA6DD5A6-A18A-4026-ABEC-229FA259E4F3}" destId="{825C607C-E315-4313-B677-ED91861C730A}" srcOrd="0" destOrd="0" presId="urn:microsoft.com/office/officeart/2005/8/layout/vList5"/>
    <dgm:cxn modelId="{56C46073-BAC9-4B0D-9FE8-3902EBA794DE}" type="presOf" srcId="{AA0644EC-990F-4A75-A0AF-D96A81DC6266}" destId="{7025D1BF-E526-407A-A34E-BED1671663B9}" srcOrd="0" destOrd="0" presId="urn:microsoft.com/office/officeart/2005/8/layout/vList5"/>
    <dgm:cxn modelId="{B19FDCDB-3F61-4F68-B23D-019A71FE6826}" type="presOf" srcId="{8E504916-16BE-42ED-9344-02710F4079B4}" destId="{825C607C-E315-4313-B677-ED91861C730A}" srcOrd="0" destOrd="1" presId="urn:microsoft.com/office/officeart/2005/8/layout/vList5"/>
    <dgm:cxn modelId="{A73BFBD8-5D23-4F70-96A7-1A40CE39A0DF}" srcId="{F2E6DCB4-1F2B-4B38-AF61-E6D20AE209BE}" destId="{FE67501E-9D52-4AE7-BF6F-BACCABA1D0E7}" srcOrd="2" destOrd="0" parTransId="{7F178F80-C477-4646-B35D-338FC61F78A3}" sibTransId="{D42A10B4-75A7-4958-A180-AA2FDFC0A620}"/>
    <dgm:cxn modelId="{4E21AF73-79BD-4F7E-A17C-DD0769F2355B}" type="presOf" srcId="{573DA3DC-5864-4228-BA39-360F6397D469}" destId="{7025D1BF-E526-407A-A34E-BED1671663B9}" srcOrd="0" destOrd="1" presId="urn:microsoft.com/office/officeart/2005/8/layout/vList5"/>
    <dgm:cxn modelId="{EEE902AE-BB6D-49E1-8956-4C8D5FA7E743}" srcId="{F2E6DCB4-1F2B-4B38-AF61-E6D20AE209BE}" destId="{DA6DD5A6-A18A-4026-ABEC-229FA259E4F3}" srcOrd="0" destOrd="0" parTransId="{377E71A9-9A8B-47AE-AE0A-567ACFB38C8E}" sibTransId="{15F6231E-8AAD-4EC9-8F74-0B9216233264}"/>
    <dgm:cxn modelId="{AB64F832-4709-496D-B826-3D341F2FCAA3}" srcId="{09198F00-ECEF-4D80-859B-6DCE6B7DAC4B}" destId="{573DA3DC-5864-4228-BA39-360F6397D469}" srcOrd="1" destOrd="0" parTransId="{9A32F3FE-3D7B-4743-B6E4-45747B2C204D}" sibTransId="{25D7F760-FEC5-4FB0-998D-5EE335045703}"/>
    <dgm:cxn modelId="{73C1262E-4A56-43CE-90A4-6946DBD8F789}" srcId="{09198F00-ECEF-4D80-859B-6DCE6B7DAC4B}" destId="{CAADF721-273E-469A-B858-BF7B60B5D3A8}" srcOrd="2" destOrd="0" parTransId="{428C977F-42EE-4453-BE9A-0103F9D8F9F1}" sibTransId="{5FD73BD1-790B-4D0C-B3CB-3BA6336C8AF1}"/>
    <dgm:cxn modelId="{6C5443A6-A9E6-4858-BA7A-D34CDC311154}" type="presOf" srcId="{352557A5-0A86-4A8D-8E37-B80F3BE3A948}" destId="{85A07939-858B-4FB3-82EA-49D2CDE12EA5}" srcOrd="0" destOrd="0" presId="urn:microsoft.com/office/officeart/2005/8/layout/vList5"/>
    <dgm:cxn modelId="{BE8D4CAD-4A18-48CA-AD60-BD8218CA31D6}" type="presOf" srcId="{F2E6DCB4-1F2B-4B38-AF61-E6D20AE209BE}" destId="{B2B44ED1-F7AB-4A6C-AB3A-0BB5907A0238}" srcOrd="0" destOrd="0" presId="urn:microsoft.com/office/officeart/2005/8/layout/vList5"/>
    <dgm:cxn modelId="{6E965BBA-617E-432D-AE3F-30D99AD63AEB}" srcId="{F2E6DCB4-1F2B-4B38-AF61-E6D20AE209BE}" destId="{8E504916-16BE-42ED-9344-02710F4079B4}" srcOrd="1" destOrd="0" parTransId="{79315059-75C2-4F07-9215-069BD9C59B45}" sibTransId="{ECCEFBB4-687B-44A2-A97C-A036F998697A}"/>
    <dgm:cxn modelId="{46F24419-57F2-4E70-9256-42F0F733B898}" srcId="{352557A5-0A86-4A8D-8E37-B80F3BE3A948}" destId="{09198F00-ECEF-4D80-859B-6DCE6B7DAC4B}" srcOrd="0" destOrd="0" parTransId="{D1DBE165-4E26-4769-9AB0-46BB664AAA52}" sibTransId="{B0987BAB-5174-4DF0-B884-8560F78347C2}"/>
    <dgm:cxn modelId="{F313E3F5-4F5E-48C4-9B3A-59F16ED6E9C4}" srcId="{352557A5-0A86-4A8D-8E37-B80F3BE3A948}" destId="{F2E6DCB4-1F2B-4B38-AF61-E6D20AE209BE}" srcOrd="1" destOrd="0" parTransId="{F522DDBD-7823-40D6-B04E-A5368A9C2857}" sibTransId="{994F4DA2-E164-40FC-A7D8-B320E4F75D29}"/>
    <dgm:cxn modelId="{36841B60-9773-41A6-8029-EC46059B420A}" type="presParOf" srcId="{85A07939-858B-4FB3-82EA-49D2CDE12EA5}" destId="{FB8C6BEA-2D77-4C78-9569-38DB1235B783}" srcOrd="0" destOrd="0" presId="urn:microsoft.com/office/officeart/2005/8/layout/vList5"/>
    <dgm:cxn modelId="{7FD1753F-EE32-464F-BAE2-DB88065C937A}" type="presParOf" srcId="{FB8C6BEA-2D77-4C78-9569-38DB1235B783}" destId="{F0B003CE-19EB-4E86-8732-A5DF5BBFB2C2}" srcOrd="0" destOrd="0" presId="urn:microsoft.com/office/officeart/2005/8/layout/vList5"/>
    <dgm:cxn modelId="{F2B83D82-14DD-4712-A721-A50AC5353E14}" type="presParOf" srcId="{FB8C6BEA-2D77-4C78-9569-38DB1235B783}" destId="{7025D1BF-E526-407A-A34E-BED1671663B9}" srcOrd="1" destOrd="0" presId="urn:microsoft.com/office/officeart/2005/8/layout/vList5"/>
    <dgm:cxn modelId="{F0FBB66B-0F08-4A84-BF79-3CA29C2713A5}" type="presParOf" srcId="{85A07939-858B-4FB3-82EA-49D2CDE12EA5}" destId="{FAEB3FE7-6FD7-401F-9261-AF6103081A33}" srcOrd="1" destOrd="0" presId="urn:microsoft.com/office/officeart/2005/8/layout/vList5"/>
    <dgm:cxn modelId="{87485F28-5475-47CA-A448-874890E3C9E3}" type="presParOf" srcId="{85A07939-858B-4FB3-82EA-49D2CDE12EA5}" destId="{59627DEE-FF00-4E25-BD13-72C61FDDA5AC}" srcOrd="2" destOrd="0" presId="urn:microsoft.com/office/officeart/2005/8/layout/vList5"/>
    <dgm:cxn modelId="{53093047-C016-4244-9845-D578809DD189}" type="presParOf" srcId="{59627DEE-FF00-4E25-BD13-72C61FDDA5AC}" destId="{B2B44ED1-F7AB-4A6C-AB3A-0BB5907A0238}" srcOrd="0" destOrd="0" presId="urn:microsoft.com/office/officeart/2005/8/layout/vList5"/>
    <dgm:cxn modelId="{20B11413-66A8-40B2-9F93-D152A9A9957D}" type="presParOf" srcId="{59627DEE-FF00-4E25-BD13-72C61FDDA5AC}" destId="{825C607C-E315-4313-B677-ED91861C730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2557A5-0A86-4A8D-8E37-B80F3BE3A94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198F00-ECEF-4D80-859B-6DCE6B7DAC4B}">
      <dgm:prSet phldrT="[Text]" custT="1"/>
      <dgm:spPr/>
      <dgm:t>
        <a:bodyPr/>
        <a:lstStyle/>
        <a:p>
          <a:r>
            <a:rPr lang="en-US" altLang="en-US" sz="2600" dirty="0" smtClean="0">
              <a:latin typeface="Arial" panose="020B0604020202020204" pitchFamily="34" charset="0"/>
              <a:cs typeface="Arial" panose="020B0604020202020204" pitchFamily="34" charset="0"/>
            </a:rPr>
            <a:t>Survival Pricing</a:t>
          </a:r>
          <a:endParaRPr lang="en-US" sz="2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DBE165-4E26-4769-9AB0-46BB664AAA52}" type="parTrans" cxnId="{46F24419-57F2-4E70-9256-42F0F733B898}">
      <dgm:prSet/>
      <dgm:spPr/>
      <dgm:t>
        <a:bodyPr/>
        <a:lstStyle/>
        <a:p>
          <a:endParaRPr lang="en-US"/>
        </a:p>
      </dgm:t>
    </dgm:pt>
    <dgm:pt modelId="{B0987BAB-5174-4DF0-B884-8560F78347C2}" type="sibTrans" cxnId="{46F24419-57F2-4E70-9256-42F0F733B898}">
      <dgm:prSet/>
      <dgm:spPr/>
      <dgm:t>
        <a:bodyPr/>
        <a:lstStyle/>
        <a:p>
          <a:endParaRPr lang="en-US"/>
        </a:p>
      </dgm:t>
    </dgm:pt>
    <dgm:pt modelId="{AA0644EC-990F-4A75-A0AF-D96A81DC6266}">
      <dgm:prSet phldrT="[Text]" custT="1"/>
      <dgm:spPr/>
      <dgm:t>
        <a:bodyPr/>
        <a:lstStyle/>
        <a:p>
          <a:r>
            <a: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Price remaining capacity at marginal cost</a:t>
          </a:r>
          <a:endParaRPr lang="en-US" sz="2400" dirty="0"/>
        </a:p>
      </dgm:t>
    </dgm:pt>
    <dgm:pt modelId="{E290B491-FF8D-4F77-A0E7-FFC088433C71}" type="parTrans" cxnId="{AF8401E2-AFA9-4B89-A846-BDC2FAAD0B9D}">
      <dgm:prSet/>
      <dgm:spPr/>
      <dgm:t>
        <a:bodyPr/>
        <a:lstStyle/>
        <a:p>
          <a:endParaRPr lang="en-US"/>
        </a:p>
      </dgm:t>
    </dgm:pt>
    <dgm:pt modelId="{A0E8B874-995B-47BE-ACD4-4340CE9DCC54}" type="sibTrans" cxnId="{AF8401E2-AFA9-4B89-A846-BDC2FAAD0B9D}">
      <dgm:prSet/>
      <dgm:spPr/>
      <dgm:t>
        <a:bodyPr/>
        <a:lstStyle/>
        <a:p>
          <a:endParaRPr lang="en-US"/>
        </a:p>
      </dgm:t>
    </dgm:pt>
    <dgm:pt modelId="{F2E6DCB4-1F2B-4B38-AF61-E6D20AE209BE}">
      <dgm:prSet phldrT="[Text]" custT="1"/>
      <dgm:spPr/>
      <dgm:t>
        <a:bodyPr/>
        <a:lstStyle/>
        <a:p>
          <a:r>
            <a:rPr lang="en-US" altLang="en-US" sz="2600" dirty="0" smtClean="0">
              <a:latin typeface="Arial" panose="020B0604020202020204" pitchFamily="34" charset="0"/>
              <a:cs typeface="Arial" panose="020B0604020202020204" pitchFamily="34" charset="0"/>
            </a:rPr>
            <a:t>Market share Pricing</a:t>
          </a:r>
          <a:endParaRPr lang="en-US" sz="2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22DDBD-7823-40D6-B04E-A5368A9C2857}" type="parTrans" cxnId="{F313E3F5-4F5E-48C4-9B3A-59F16ED6E9C4}">
      <dgm:prSet/>
      <dgm:spPr/>
      <dgm:t>
        <a:bodyPr/>
        <a:lstStyle/>
        <a:p>
          <a:endParaRPr lang="en-US"/>
        </a:p>
      </dgm:t>
    </dgm:pt>
    <dgm:pt modelId="{994F4DA2-E164-40FC-A7D8-B320E4F75D29}" type="sibTrans" cxnId="{F313E3F5-4F5E-48C4-9B3A-59F16ED6E9C4}">
      <dgm:prSet/>
      <dgm:spPr/>
      <dgm:t>
        <a:bodyPr/>
        <a:lstStyle/>
        <a:p>
          <a:endParaRPr lang="en-US"/>
        </a:p>
      </dgm:t>
    </dgm:pt>
    <dgm:pt modelId="{DA6DD5A6-A18A-4026-ABEC-229FA259E4F3}">
      <dgm:prSet phldrT="[Text]" custT="1"/>
      <dgm:spPr/>
      <dgm:t>
        <a:bodyPr/>
        <a:lstStyle/>
        <a:p>
          <a:r>
            <a: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Used to take market share from competitors</a:t>
          </a:r>
          <a:endParaRPr lang="en-US" sz="2400" dirty="0"/>
        </a:p>
      </dgm:t>
    </dgm:pt>
    <dgm:pt modelId="{377E71A9-9A8B-47AE-AE0A-567ACFB38C8E}" type="parTrans" cxnId="{EEE902AE-BB6D-49E1-8956-4C8D5FA7E743}">
      <dgm:prSet/>
      <dgm:spPr/>
      <dgm:t>
        <a:bodyPr/>
        <a:lstStyle/>
        <a:p>
          <a:endParaRPr lang="en-US"/>
        </a:p>
      </dgm:t>
    </dgm:pt>
    <dgm:pt modelId="{15F6231E-8AAD-4EC9-8F74-0B9216233264}" type="sibTrans" cxnId="{EEE902AE-BB6D-49E1-8956-4C8D5FA7E743}">
      <dgm:prSet/>
      <dgm:spPr/>
      <dgm:t>
        <a:bodyPr/>
        <a:lstStyle/>
        <a:p>
          <a:endParaRPr lang="en-US"/>
        </a:p>
      </dgm:t>
    </dgm:pt>
    <dgm:pt modelId="{1A6F9107-62B5-467B-98ED-3896C0A0F33D}">
      <dgm:prSet phldrT="[Text]" custT="1"/>
      <dgm:spPr/>
      <dgm:t>
        <a:bodyPr/>
        <a:lstStyle/>
        <a:p>
          <a:r>
            <a:rPr lang="en-US" altLang="en-US" sz="2600" dirty="0" smtClean="0">
              <a:latin typeface="Arial" panose="020B0604020202020204" pitchFamily="34" charset="0"/>
              <a:cs typeface="Arial" panose="020B0604020202020204" pitchFamily="34" charset="0"/>
            </a:rPr>
            <a:t>Social Responsibility Pricing</a:t>
          </a:r>
          <a:endParaRPr lang="en-US" sz="2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5A6E73-EB62-40B8-8B4E-71817C86FB6B}" type="parTrans" cxnId="{45348D31-4786-4FF3-A407-594FA6D9C3B8}">
      <dgm:prSet/>
      <dgm:spPr/>
      <dgm:t>
        <a:bodyPr/>
        <a:lstStyle/>
        <a:p>
          <a:endParaRPr lang="en-US"/>
        </a:p>
      </dgm:t>
    </dgm:pt>
    <dgm:pt modelId="{C8AC48B1-1BD8-4C15-AC97-37F8D570D312}" type="sibTrans" cxnId="{45348D31-4786-4FF3-A407-594FA6D9C3B8}">
      <dgm:prSet/>
      <dgm:spPr/>
      <dgm:t>
        <a:bodyPr/>
        <a:lstStyle/>
        <a:p>
          <a:endParaRPr lang="en-US"/>
        </a:p>
      </dgm:t>
    </dgm:pt>
    <dgm:pt modelId="{1F8CA890-6F36-4980-8A40-C6A7BABA9678}">
      <dgm:prSet custT="1"/>
      <dgm:spPr/>
      <dgm:t>
        <a:bodyPr/>
        <a:lstStyle/>
        <a:p>
          <a:r>
            <a: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Forgoes sales and profits - puts society first</a:t>
          </a:r>
          <a:endParaRPr lang="en-US" sz="2400" dirty="0"/>
        </a:p>
      </dgm:t>
    </dgm:pt>
    <dgm:pt modelId="{D958C2AB-0F59-46A3-887F-45A51AEC2867}" type="parTrans" cxnId="{1F62DFBC-A0BE-4207-A7CC-696C1C006EE4}">
      <dgm:prSet/>
      <dgm:spPr/>
      <dgm:t>
        <a:bodyPr/>
        <a:lstStyle/>
        <a:p>
          <a:endParaRPr lang="en-US"/>
        </a:p>
      </dgm:t>
    </dgm:pt>
    <dgm:pt modelId="{51A301AA-BFFB-47B3-8CD7-E2B3C293F3B7}" type="sibTrans" cxnId="{1F62DFBC-A0BE-4207-A7CC-696C1C006EE4}">
      <dgm:prSet/>
      <dgm:spPr/>
      <dgm:t>
        <a:bodyPr/>
        <a:lstStyle/>
        <a:p>
          <a:endParaRPr lang="en-US"/>
        </a:p>
      </dgm:t>
    </dgm:pt>
    <dgm:pt modelId="{8986024D-9FCD-4FC0-BBD9-D14F437A2B64}">
      <dgm:prSet phldrT="[Text]" custT="1"/>
      <dgm:spPr/>
      <dgm:t>
        <a:bodyPr/>
        <a:lstStyle/>
        <a:p>
          <a:r>
            <a:rPr lang="en-US" altLang="en-US" sz="2600" dirty="0" smtClean="0">
              <a:latin typeface="Arial" panose="020B0604020202020204" pitchFamily="34" charset="0"/>
              <a:cs typeface="Arial" panose="020B0604020202020204" pitchFamily="34" charset="0"/>
            </a:rPr>
            <a:t>Rule-of-Thumb (Myopic) Pricing</a:t>
          </a:r>
          <a:endParaRPr lang="en-US" sz="2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81AB27-F0CB-4274-862A-279BC765C356}" type="parTrans" cxnId="{1AE10FFA-9829-4F82-AAAD-36DACB943CF6}">
      <dgm:prSet/>
      <dgm:spPr/>
      <dgm:t>
        <a:bodyPr/>
        <a:lstStyle/>
        <a:p>
          <a:endParaRPr lang="en-US"/>
        </a:p>
      </dgm:t>
    </dgm:pt>
    <dgm:pt modelId="{49972377-8749-4B7C-872F-BCCE4DACA1CA}" type="sibTrans" cxnId="{1AE10FFA-9829-4F82-AAAD-36DACB943CF6}">
      <dgm:prSet/>
      <dgm:spPr/>
      <dgm:t>
        <a:bodyPr/>
        <a:lstStyle/>
        <a:p>
          <a:endParaRPr lang="en-US"/>
        </a:p>
      </dgm:t>
    </dgm:pt>
    <dgm:pt modelId="{367E3BC6-12CE-419B-8F0E-14A45616FCF2}">
      <dgm:prSet custT="1"/>
      <dgm:spPr/>
      <dgm:t>
        <a:bodyPr/>
        <a:lstStyle/>
        <a:p>
          <a:r>
            <a: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Formula - DM + DL + 40%</a:t>
          </a:r>
          <a:endParaRPr lang="en-US" sz="2400" dirty="0"/>
        </a:p>
      </dgm:t>
    </dgm:pt>
    <dgm:pt modelId="{76D79775-82B0-47AD-9A85-55DEBD6D3891}" type="parTrans" cxnId="{7FDA7DE8-10FF-4743-A2CB-0DC76D475213}">
      <dgm:prSet/>
      <dgm:spPr/>
      <dgm:t>
        <a:bodyPr/>
        <a:lstStyle/>
        <a:p>
          <a:endParaRPr lang="en-US"/>
        </a:p>
      </dgm:t>
    </dgm:pt>
    <dgm:pt modelId="{2C6BE610-DE75-42C0-BCE8-3840D93E7564}" type="sibTrans" cxnId="{7FDA7DE8-10FF-4743-A2CB-0DC76D475213}">
      <dgm:prSet/>
      <dgm:spPr/>
      <dgm:t>
        <a:bodyPr/>
        <a:lstStyle/>
        <a:p>
          <a:endParaRPr lang="en-US"/>
        </a:p>
      </dgm:t>
    </dgm:pt>
    <dgm:pt modelId="{987374B7-C0DF-44D7-A390-CA162A21BBDB}">
      <dgm:prSet phldrT="[Text]" custT="1"/>
      <dgm:spPr/>
      <dgm:t>
        <a:bodyPr/>
        <a:lstStyle/>
        <a:p>
          <a:r>
            <a:rPr lang="en-US" altLang="en-US" sz="2600" dirty="0" smtClean="0">
              <a:latin typeface="Arial" panose="020B0604020202020204" pitchFamily="34" charset="0"/>
              <a:cs typeface="Arial" panose="020B0604020202020204" pitchFamily="34" charset="0"/>
            </a:rPr>
            <a:t>Buy-in (Foot in the door) Pricing</a:t>
          </a:r>
          <a:endParaRPr lang="en-US" sz="2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A62D41-4DAB-4E8F-A920-DBEE4A79E9C5}" type="parTrans" cxnId="{9298D217-A444-420F-97C4-69499E9FF6DA}">
      <dgm:prSet/>
      <dgm:spPr/>
      <dgm:t>
        <a:bodyPr/>
        <a:lstStyle/>
        <a:p>
          <a:endParaRPr lang="en-US"/>
        </a:p>
      </dgm:t>
    </dgm:pt>
    <dgm:pt modelId="{86EE8108-033D-4652-BEAC-E5C837BEDD71}" type="sibTrans" cxnId="{9298D217-A444-420F-97C4-69499E9FF6DA}">
      <dgm:prSet/>
      <dgm:spPr/>
      <dgm:t>
        <a:bodyPr/>
        <a:lstStyle/>
        <a:p>
          <a:endParaRPr lang="en-US"/>
        </a:p>
      </dgm:t>
    </dgm:pt>
    <dgm:pt modelId="{D7ADC957-B252-4707-97F7-D9BB8D59CF37}">
      <dgm:prSet custT="1"/>
      <dgm:spPr/>
      <dgm:t>
        <a:bodyPr/>
        <a:lstStyle/>
        <a:p>
          <a:r>
            <a:rPr lang="en-US" altLang="en-US" sz="2400" dirty="0" smtClean="0">
              <a:latin typeface="Arial" panose="020B0604020202020204" pitchFamily="34" charset="0"/>
              <a:cs typeface="Arial" panose="020B0604020202020204" pitchFamily="34" charset="0"/>
            </a:rPr>
            <a:t>Cover VC only</a:t>
          </a:r>
          <a:endParaRPr lang="en-US" sz="2400" dirty="0"/>
        </a:p>
      </dgm:t>
    </dgm:pt>
    <dgm:pt modelId="{65AA2875-DBCA-4351-A4BB-9B5757E4780A}" type="parTrans" cxnId="{D68519DE-BF19-43CF-A206-3BE2CD122C71}">
      <dgm:prSet/>
      <dgm:spPr/>
      <dgm:t>
        <a:bodyPr/>
        <a:lstStyle/>
        <a:p>
          <a:endParaRPr lang="en-US"/>
        </a:p>
      </dgm:t>
    </dgm:pt>
    <dgm:pt modelId="{FB8FFD80-2E27-4FAE-9C37-B1FCED30193D}" type="sibTrans" cxnId="{D68519DE-BF19-43CF-A206-3BE2CD122C71}">
      <dgm:prSet/>
      <dgm:spPr/>
      <dgm:t>
        <a:bodyPr/>
        <a:lstStyle/>
        <a:p>
          <a:endParaRPr lang="en-US"/>
        </a:p>
      </dgm:t>
    </dgm:pt>
    <dgm:pt modelId="{85A07939-858B-4FB3-82EA-49D2CDE12EA5}" type="pres">
      <dgm:prSet presAssocID="{352557A5-0A86-4A8D-8E37-B80F3BE3A9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8C6BEA-2D77-4C78-9569-38DB1235B783}" type="pres">
      <dgm:prSet presAssocID="{09198F00-ECEF-4D80-859B-6DCE6B7DAC4B}" presName="linNode" presStyleCnt="0"/>
      <dgm:spPr/>
    </dgm:pt>
    <dgm:pt modelId="{F0B003CE-19EB-4E86-8732-A5DF5BBFB2C2}" type="pres">
      <dgm:prSet presAssocID="{09198F00-ECEF-4D80-859B-6DCE6B7DAC4B}" presName="parentText" presStyleLbl="node1" presStyleIdx="0" presStyleCnt="5" custScaleY="15092" custLinFactNeighborY="-1026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25D1BF-E526-407A-A34E-BED1671663B9}" type="pres">
      <dgm:prSet presAssocID="{09198F00-ECEF-4D80-859B-6DCE6B7DAC4B}" presName="descendantText" presStyleLbl="alignAccFollowNode1" presStyleIdx="0" presStyleCnt="5" custScaleY="16884" custLinFactNeighborY="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EB3FE7-6FD7-401F-9261-AF6103081A33}" type="pres">
      <dgm:prSet presAssocID="{B0987BAB-5174-4DF0-B884-8560F78347C2}" presName="sp" presStyleCnt="0"/>
      <dgm:spPr/>
    </dgm:pt>
    <dgm:pt modelId="{59627DEE-FF00-4E25-BD13-72C61FDDA5AC}" type="pres">
      <dgm:prSet presAssocID="{F2E6DCB4-1F2B-4B38-AF61-E6D20AE209BE}" presName="linNode" presStyleCnt="0"/>
      <dgm:spPr/>
    </dgm:pt>
    <dgm:pt modelId="{B2B44ED1-F7AB-4A6C-AB3A-0BB5907A0238}" type="pres">
      <dgm:prSet presAssocID="{F2E6DCB4-1F2B-4B38-AF61-E6D20AE209BE}" presName="parentText" presStyleLbl="node1" presStyleIdx="1" presStyleCnt="5" custScaleY="15653" custLinFactNeighborY="-15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5C607C-E315-4313-B677-ED91861C730A}" type="pres">
      <dgm:prSet presAssocID="{F2E6DCB4-1F2B-4B38-AF61-E6D20AE209BE}" presName="descendantText" presStyleLbl="alignAccFollowNode1" presStyleIdx="1" presStyleCnt="5" custScaleY="18769" custLinFactNeighborY="-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FD7521-E80F-4C1C-BFB1-E17D54D145AE}" type="pres">
      <dgm:prSet presAssocID="{994F4DA2-E164-40FC-A7D8-B320E4F75D29}" presName="sp" presStyleCnt="0"/>
      <dgm:spPr/>
    </dgm:pt>
    <dgm:pt modelId="{8C2F28E7-43AF-40BB-9DAF-B1838421B7C5}" type="pres">
      <dgm:prSet presAssocID="{1A6F9107-62B5-467B-98ED-3896C0A0F33D}" presName="linNode" presStyleCnt="0"/>
      <dgm:spPr/>
    </dgm:pt>
    <dgm:pt modelId="{BF09FC23-8145-4F5C-B9C8-DB4065576C27}" type="pres">
      <dgm:prSet presAssocID="{1A6F9107-62B5-467B-98ED-3896C0A0F33D}" presName="parentText" presStyleLbl="node1" presStyleIdx="2" presStyleCnt="5" custScaleY="18309" custLinFactNeighborY="-145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2DB6F6-003C-4B6F-A020-D3A4809054B9}" type="pres">
      <dgm:prSet presAssocID="{1A6F9107-62B5-467B-98ED-3896C0A0F33D}" presName="descendantText" presStyleLbl="alignAccFollowNode1" presStyleIdx="2" presStyleCnt="5" custAng="10800000" custFlipHor="1" custScaleY="21490" custLinFactNeighborX="-345" custLinFactNeighborY="-15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A2401A-5CC1-440D-8E28-F0A6BB74A3DC}" type="pres">
      <dgm:prSet presAssocID="{C8AC48B1-1BD8-4C15-AC97-37F8D570D312}" presName="sp" presStyleCnt="0"/>
      <dgm:spPr/>
    </dgm:pt>
    <dgm:pt modelId="{6E01AC78-E638-4FEB-A450-7084D60A0F72}" type="pres">
      <dgm:prSet presAssocID="{8986024D-9FCD-4FC0-BBD9-D14F437A2B64}" presName="linNode" presStyleCnt="0"/>
      <dgm:spPr/>
    </dgm:pt>
    <dgm:pt modelId="{6CE0ACE0-D26D-44AA-9145-48445CABFE24}" type="pres">
      <dgm:prSet presAssocID="{8986024D-9FCD-4FC0-BBD9-D14F437A2B64}" presName="parentText" presStyleLbl="node1" presStyleIdx="3" presStyleCnt="5" custScaleY="18309" custLinFactNeighborY="-252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0B0789-FCC4-49AA-8D11-A8292CF77024}" type="pres">
      <dgm:prSet presAssocID="{8986024D-9FCD-4FC0-BBD9-D14F437A2B64}" presName="descendantText" presStyleLbl="alignAccFollowNode1" presStyleIdx="3" presStyleCnt="5" custAng="10800000" custFlipHor="1" custScaleY="21950" custLinFactNeighborX="-345" custLinFactNeighborY="-26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5647A8-1A3E-4B91-8097-EBF2AA994B03}" type="pres">
      <dgm:prSet presAssocID="{49972377-8749-4B7C-872F-BCCE4DACA1CA}" presName="sp" presStyleCnt="0"/>
      <dgm:spPr/>
    </dgm:pt>
    <dgm:pt modelId="{A8B03277-79C4-4182-859D-9D372A4D28C0}" type="pres">
      <dgm:prSet presAssocID="{987374B7-C0DF-44D7-A390-CA162A21BBDB}" presName="linNode" presStyleCnt="0"/>
      <dgm:spPr/>
    </dgm:pt>
    <dgm:pt modelId="{F66AB215-66A6-4A61-B032-927350E4C14F}" type="pres">
      <dgm:prSet presAssocID="{987374B7-C0DF-44D7-A390-CA162A21BBDB}" presName="parentText" presStyleLbl="node1" presStyleIdx="4" presStyleCnt="5" custScaleY="18309" custLinFactNeighborY="-329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9005B9-21B5-4B55-A3EE-177650A17CA8}" type="pres">
      <dgm:prSet presAssocID="{987374B7-C0DF-44D7-A390-CA162A21BBDB}" presName="descendantText" presStyleLbl="alignAccFollowNode1" presStyleIdx="4" presStyleCnt="5" custScaleY="20758" custLinFactNeighborY="-41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8401E2-AFA9-4B89-A846-BDC2FAAD0B9D}" srcId="{09198F00-ECEF-4D80-859B-6DCE6B7DAC4B}" destId="{AA0644EC-990F-4A75-A0AF-D96A81DC6266}" srcOrd="0" destOrd="0" parTransId="{E290B491-FF8D-4F77-A0E7-FFC088433C71}" sibTransId="{A0E8B874-995B-47BE-ACD4-4340CE9DCC54}"/>
    <dgm:cxn modelId="{C9740D68-532D-457A-84A8-0A00766B6A9E}" type="presOf" srcId="{8986024D-9FCD-4FC0-BBD9-D14F437A2B64}" destId="{6CE0ACE0-D26D-44AA-9145-48445CABFE24}" srcOrd="0" destOrd="0" presId="urn:microsoft.com/office/officeart/2005/8/layout/vList5"/>
    <dgm:cxn modelId="{1F62DFBC-A0BE-4207-A7CC-696C1C006EE4}" srcId="{1A6F9107-62B5-467B-98ED-3896C0A0F33D}" destId="{1F8CA890-6F36-4980-8A40-C6A7BABA9678}" srcOrd="0" destOrd="0" parTransId="{D958C2AB-0F59-46A3-887F-45A51AEC2867}" sibTransId="{51A301AA-BFFB-47B3-8CD7-E2B3C293F3B7}"/>
    <dgm:cxn modelId="{04FFBC4B-BBE2-4597-8FB0-D4CE2119DDF4}" type="presOf" srcId="{DA6DD5A6-A18A-4026-ABEC-229FA259E4F3}" destId="{825C607C-E315-4313-B677-ED91861C730A}" srcOrd="0" destOrd="0" presId="urn:microsoft.com/office/officeart/2005/8/layout/vList5"/>
    <dgm:cxn modelId="{7277BB9E-D79E-4E41-A726-53C2E5A6F1C3}" type="presOf" srcId="{09198F00-ECEF-4D80-859B-6DCE6B7DAC4B}" destId="{F0B003CE-19EB-4E86-8732-A5DF5BBFB2C2}" srcOrd="0" destOrd="0" presId="urn:microsoft.com/office/officeart/2005/8/layout/vList5"/>
    <dgm:cxn modelId="{634CE561-C204-4836-9BCC-4B66BCF15895}" type="presOf" srcId="{1F8CA890-6F36-4980-8A40-C6A7BABA9678}" destId="{8A2DB6F6-003C-4B6F-A020-D3A4809054B9}" srcOrd="0" destOrd="0" presId="urn:microsoft.com/office/officeart/2005/8/layout/vList5"/>
    <dgm:cxn modelId="{45348D31-4786-4FF3-A407-594FA6D9C3B8}" srcId="{352557A5-0A86-4A8D-8E37-B80F3BE3A948}" destId="{1A6F9107-62B5-467B-98ED-3896C0A0F33D}" srcOrd="2" destOrd="0" parTransId="{475A6E73-EB62-40B8-8B4E-71817C86FB6B}" sibTransId="{C8AC48B1-1BD8-4C15-AC97-37F8D570D312}"/>
    <dgm:cxn modelId="{2641285C-1E1A-42FF-AEE4-568440C336C7}" type="presOf" srcId="{F2E6DCB4-1F2B-4B38-AF61-E6D20AE209BE}" destId="{B2B44ED1-F7AB-4A6C-AB3A-0BB5907A0238}" srcOrd="0" destOrd="0" presId="urn:microsoft.com/office/officeart/2005/8/layout/vList5"/>
    <dgm:cxn modelId="{B7C14C98-ACBB-404F-BB38-71D8970DA844}" type="presOf" srcId="{352557A5-0A86-4A8D-8E37-B80F3BE3A948}" destId="{85A07939-858B-4FB3-82EA-49D2CDE12EA5}" srcOrd="0" destOrd="0" presId="urn:microsoft.com/office/officeart/2005/8/layout/vList5"/>
    <dgm:cxn modelId="{D68519DE-BF19-43CF-A206-3BE2CD122C71}" srcId="{987374B7-C0DF-44D7-A390-CA162A21BBDB}" destId="{D7ADC957-B252-4707-97F7-D9BB8D59CF37}" srcOrd="0" destOrd="0" parTransId="{65AA2875-DBCA-4351-A4BB-9B5757E4780A}" sibTransId="{FB8FFD80-2E27-4FAE-9C37-B1FCED30193D}"/>
    <dgm:cxn modelId="{7FDA7DE8-10FF-4743-A2CB-0DC76D475213}" srcId="{8986024D-9FCD-4FC0-BBD9-D14F437A2B64}" destId="{367E3BC6-12CE-419B-8F0E-14A45616FCF2}" srcOrd="0" destOrd="0" parTransId="{76D79775-82B0-47AD-9A85-55DEBD6D3891}" sibTransId="{2C6BE610-DE75-42C0-BCE8-3840D93E7564}"/>
    <dgm:cxn modelId="{A79119BA-A573-4DFE-96D7-1DDEDD9495BB}" type="presOf" srcId="{D7ADC957-B252-4707-97F7-D9BB8D59CF37}" destId="{8F9005B9-21B5-4B55-A3EE-177650A17CA8}" srcOrd="0" destOrd="0" presId="urn:microsoft.com/office/officeart/2005/8/layout/vList5"/>
    <dgm:cxn modelId="{2A906FED-33B0-452C-B33E-32383F9E66E2}" type="presOf" srcId="{367E3BC6-12CE-419B-8F0E-14A45616FCF2}" destId="{B80B0789-FCC4-49AA-8D11-A8292CF77024}" srcOrd="0" destOrd="0" presId="urn:microsoft.com/office/officeart/2005/8/layout/vList5"/>
    <dgm:cxn modelId="{9298D217-A444-420F-97C4-69499E9FF6DA}" srcId="{352557A5-0A86-4A8D-8E37-B80F3BE3A948}" destId="{987374B7-C0DF-44D7-A390-CA162A21BBDB}" srcOrd="4" destOrd="0" parTransId="{74A62D41-4DAB-4E8F-A920-DBEE4A79E9C5}" sibTransId="{86EE8108-033D-4652-BEAC-E5C837BEDD71}"/>
    <dgm:cxn modelId="{F313E3F5-4F5E-48C4-9B3A-59F16ED6E9C4}" srcId="{352557A5-0A86-4A8D-8E37-B80F3BE3A948}" destId="{F2E6DCB4-1F2B-4B38-AF61-E6D20AE209BE}" srcOrd="1" destOrd="0" parTransId="{F522DDBD-7823-40D6-B04E-A5368A9C2857}" sibTransId="{994F4DA2-E164-40FC-A7D8-B320E4F75D29}"/>
    <dgm:cxn modelId="{1AE10FFA-9829-4F82-AAAD-36DACB943CF6}" srcId="{352557A5-0A86-4A8D-8E37-B80F3BE3A948}" destId="{8986024D-9FCD-4FC0-BBD9-D14F437A2B64}" srcOrd="3" destOrd="0" parTransId="{3F81AB27-F0CB-4274-862A-279BC765C356}" sibTransId="{49972377-8749-4B7C-872F-BCCE4DACA1CA}"/>
    <dgm:cxn modelId="{46F24419-57F2-4E70-9256-42F0F733B898}" srcId="{352557A5-0A86-4A8D-8E37-B80F3BE3A948}" destId="{09198F00-ECEF-4D80-859B-6DCE6B7DAC4B}" srcOrd="0" destOrd="0" parTransId="{D1DBE165-4E26-4769-9AB0-46BB664AAA52}" sibTransId="{B0987BAB-5174-4DF0-B884-8560F78347C2}"/>
    <dgm:cxn modelId="{47CA7F65-9084-4021-9361-97E7309E94CD}" type="presOf" srcId="{987374B7-C0DF-44D7-A390-CA162A21BBDB}" destId="{F66AB215-66A6-4A61-B032-927350E4C14F}" srcOrd="0" destOrd="0" presId="urn:microsoft.com/office/officeart/2005/8/layout/vList5"/>
    <dgm:cxn modelId="{EEE902AE-BB6D-49E1-8956-4C8D5FA7E743}" srcId="{F2E6DCB4-1F2B-4B38-AF61-E6D20AE209BE}" destId="{DA6DD5A6-A18A-4026-ABEC-229FA259E4F3}" srcOrd="0" destOrd="0" parTransId="{377E71A9-9A8B-47AE-AE0A-567ACFB38C8E}" sibTransId="{15F6231E-8AAD-4EC9-8F74-0B9216233264}"/>
    <dgm:cxn modelId="{507B21BE-50AC-4B18-8BCC-0683BA4A2DF9}" type="presOf" srcId="{1A6F9107-62B5-467B-98ED-3896C0A0F33D}" destId="{BF09FC23-8145-4F5C-B9C8-DB4065576C27}" srcOrd="0" destOrd="0" presId="urn:microsoft.com/office/officeart/2005/8/layout/vList5"/>
    <dgm:cxn modelId="{9F710DA8-5876-48FA-B636-4026F01ED762}" type="presOf" srcId="{AA0644EC-990F-4A75-A0AF-D96A81DC6266}" destId="{7025D1BF-E526-407A-A34E-BED1671663B9}" srcOrd="0" destOrd="0" presId="urn:microsoft.com/office/officeart/2005/8/layout/vList5"/>
    <dgm:cxn modelId="{F5C2C025-5CF6-49F6-9916-41381C229041}" type="presParOf" srcId="{85A07939-858B-4FB3-82EA-49D2CDE12EA5}" destId="{FB8C6BEA-2D77-4C78-9569-38DB1235B783}" srcOrd="0" destOrd="0" presId="urn:microsoft.com/office/officeart/2005/8/layout/vList5"/>
    <dgm:cxn modelId="{0AD0949A-0D3E-412C-B6D6-E3C90F078471}" type="presParOf" srcId="{FB8C6BEA-2D77-4C78-9569-38DB1235B783}" destId="{F0B003CE-19EB-4E86-8732-A5DF5BBFB2C2}" srcOrd="0" destOrd="0" presId="urn:microsoft.com/office/officeart/2005/8/layout/vList5"/>
    <dgm:cxn modelId="{167CEC1A-8958-4C19-93AD-426169AE455E}" type="presParOf" srcId="{FB8C6BEA-2D77-4C78-9569-38DB1235B783}" destId="{7025D1BF-E526-407A-A34E-BED1671663B9}" srcOrd="1" destOrd="0" presId="urn:microsoft.com/office/officeart/2005/8/layout/vList5"/>
    <dgm:cxn modelId="{2A789D09-1C52-49B8-8399-CE0D46534B1D}" type="presParOf" srcId="{85A07939-858B-4FB3-82EA-49D2CDE12EA5}" destId="{FAEB3FE7-6FD7-401F-9261-AF6103081A33}" srcOrd="1" destOrd="0" presId="urn:microsoft.com/office/officeart/2005/8/layout/vList5"/>
    <dgm:cxn modelId="{845EDF6B-0872-41DB-A013-55FCC20B45EE}" type="presParOf" srcId="{85A07939-858B-4FB3-82EA-49D2CDE12EA5}" destId="{59627DEE-FF00-4E25-BD13-72C61FDDA5AC}" srcOrd="2" destOrd="0" presId="urn:microsoft.com/office/officeart/2005/8/layout/vList5"/>
    <dgm:cxn modelId="{1327F0B7-59F5-4178-9B8B-E6C0A35AAD8A}" type="presParOf" srcId="{59627DEE-FF00-4E25-BD13-72C61FDDA5AC}" destId="{B2B44ED1-F7AB-4A6C-AB3A-0BB5907A0238}" srcOrd="0" destOrd="0" presId="urn:microsoft.com/office/officeart/2005/8/layout/vList5"/>
    <dgm:cxn modelId="{633FA997-932C-4162-A0C9-D8D7E6534165}" type="presParOf" srcId="{59627DEE-FF00-4E25-BD13-72C61FDDA5AC}" destId="{825C607C-E315-4313-B677-ED91861C730A}" srcOrd="1" destOrd="0" presId="urn:microsoft.com/office/officeart/2005/8/layout/vList5"/>
    <dgm:cxn modelId="{7912AEF3-00F8-4C23-8666-80F2B06A4B52}" type="presParOf" srcId="{85A07939-858B-4FB3-82EA-49D2CDE12EA5}" destId="{B0FD7521-E80F-4C1C-BFB1-E17D54D145AE}" srcOrd="3" destOrd="0" presId="urn:microsoft.com/office/officeart/2005/8/layout/vList5"/>
    <dgm:cxn modelId="{51C01162-2B5D-4AA3-B8E8-689DD853FB35}" type="presParOf" srcId="{85A07939-858B-4FB3-82EA-49D2CDE12EA5}" destId="{8C2F28E7-43AF-40BB-9DAF-B1838421B7C5}" srcOrd="4" destOrd="0" presId="urn:microsoft.com/office/officeart/2005/8/layout/vList5"/>
    <dgm:cxn modelId="{300CFF2B-A779-4FE3-A03A-8F6D1A2CCB2F}" type="presParOf" srcId="{8C2F28E7-43AF-40BB-9DAF-B1838421B7C5}" destId="{BF09FC23-8145-4F5C-B9C8-DB4065576C27}" srcOrd="0" destOrd="0" presId="urn:microsoft.com/office/officeart/2005/8/layout/vList5"/>
    <dgm:cxn modelId="{92E2573D-0FDE-4B98-B9C8-F2F5C6F25AD6}" type="presParOf" srcId="{8C2F28E7-43AF-40BB-9DAF-B1838421B7C5}" destId="{8A2DB6F6-003C-4B6F-A020-D3A4809054B9}" srcOrd="1" destOrd="0" presId="urn:microsoft.com/office/officeart/2005/8/layout/vList5"/>
    <dgm:cxn modelId="{FC4DCFD3-B6DF-42B1-B31E-1EFFDD808C19}" type="presParOf" srcId="{85A07939-858B-4FB3-82EA-49D2CDE12EA5}" destId="{17A2401A-5CC1-440D-8E28-F0A6BB74A3DC}" srcOrd="5" destOrd="0" presId="urn:microsoft.com/office/officeart/2005/8/layout/vList5"/>
    <dgm:cxn modelId="{50EFCBDD-38E3-4DB6-AF04-2F2EC7E4D9A1}" type="presParOf" srcId="{85A07939-858B-4FB3-82EA-49D2CDE12EA5}" destId="{6E01AC78-E638-4FEB-A450-7084D60A0F72}" srcOrd="6" destOrd="0" presId="urn:microsoft.com/office/officeart/2005/8/layout/vList5"/>
    <dgm:cxn modelId="{705B1275-7318-40BB-94B1-09C4FCCB57AF}" type="presParOf" srcId="{6E01AC78-E638-4FEB-A450-7084D60A0F72}" destId="{6CE0ACE0-D26D-44AA-9145-48445CABFE24}" srcOrd="0" destOrd="0" presId="urn:microsoft.com/office/officeart/2005/8/layout/vList5"/>
    <dgm:cxn modelId="{36228D14-2251-420E-98CF-6877BB1B8202}" type="presParOf" srcId="{6E01AC78-E638-4FEB-A450-7084D60A0F72}" destId="{B80B0789-FCC4-49AA-8D11-A8292CF77024}" srcOrd="1" destOrd="0" presId="urn:microsoft.com/office/officeart/2005/8/layout/vList5"/>
    <dgm:cxn modelId="{871CA810-A6A6-477A-BED7-37C5BCCE9FC0}" type="presParOf" srcId="{85A07939-858B-4FB3-82EA-49D2CDE12EA5}" destId="{AA5647A8-1A3E-4B91-8097-EBF2AA994B03}" srcOrd="7" destOrd="0" presId="urn:microsoft.com/office/officeart/2005/8/layout/vList5"/>
    <dgm:cxn modelId="{93162305-FD12-4FE3-8775-D0AE30DA9858}" type="presParOf" srcId="{85A07939-858B-4FB3-82EA-49D2CDE12EA5}" destId="{A8B03277-79C4-4182-859D-9D372A4D28C0}" srcOrd="8" destOrd="0" presId="urn:microsoft.com/office/officeart/2005/8/layout/vList5"/>
    <dgm:cxn modelId="{54330A37-8C76-4B13-BB14-AF3EE0FADFC5}" type="presParOf" srcId="{A8B03277-79C4-4182-859D-9D372A4D28C0}" destId="{F66AB215-66A6-4A61-B032-927350E4C14F}" srcOrd="0" destOrd="0" presId="urn:microsoft.com/office/officeart/2005/8/layout/vList5"/>
    <dgm:cxn modelId="{1DBDDDB4-0C3C-4EBD-8867-5246422681DF}" type="presParOf" srcId="{A8B03277-79C4-4182-859D-9D372A4D28C0}" destId="{8F9005B9-21B5-4B55-A3EE-177650A17CA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88E0E-4D45-47FA-A730-CAE87710830D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26C78-2D2A-4F93-B190-B6FA0E6995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153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C78-2D2A-4F93-B190-B6FA0E69952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7545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326B-6824-4AAD-8375-EEDD81C9358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FD1A-1F36-41EA-B283-B55BAEBE52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1566808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326B-6824-4AAD-8375-EEDD81C9358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FD1A-1F36-41EA-B283-B55BAEBE52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058105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326B-6824-4AAD-8375-EEDD81C9358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FD1A-1F36-41EA-B283-B55BAEBE52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908371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326B-6824-4AAD-8375-EEDD81C9358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FD1A-1F36-41EA-B283-B55BAEBE52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9230116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326B-6824-4AAD-8375-EEDD81C9358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FD1A-1F36-41EA-B283-B55BAEBE52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679401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326B-6824-4AAD-8375-EEDD81C9358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FD1A-1F36-41EA-B283-B55BAEBE52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035589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326B-6824-4AAD-8375-EEDD81C9358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FD1A-1F36-41EA-B283-B55BAEBE52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580874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326B-6824-4AAD-8375-EEDD81C9358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FD1A-1F36-41EA-B283-B55BAEBE52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9582538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326B-6824-4AAD-8375-EEDD81C9358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FD1A-1F36-41EA-B283-B55BAEBE52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7398560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326B-6824-4AAD-8375-EEDD81C9358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FD1A-1F36-41EA-B283-B55BAEBE52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5495778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326B-6824-4AAD-8375-EEDD81C9358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FD1A-1F36-41EA-B283-B55BAEBE52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7884951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F326B-6824-4AAD-8375-EEDD81C93589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DFD1A-1F36-41EA-B283-B55BAEBE52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171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5468" y="125181"/>
            <a:ext cx="11954932" cy="661851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0934" y="410262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88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sz="88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</a:br>
            <a:r>
              <a:rPr lang="en-US" sz="88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TCM  </a:t>
            </a:r>
            <a:r>
              <a:rPr lang="en-US" sz="88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sz="8800" b="1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</a:br>
            <a:r>
              <a:rPr lang="en-US" sz="88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TOOLS &amp; TECHNIQUES</a:t>
            </a:r>
            <a:br>
              <a:rPr lang="en-US" sz="88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</a:br>
            <a:r>
              <a:rPr lang="en-US" sz="8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sz="8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</a:br>
            <a:endParaRPr lang="en-US" b="1" i="1" dirty="0">
              <a:latin typeface="Arial Black" panose="020B0A040201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2BB2A8"/>
              </a:clrFrom>
              <a:clrTo>
                <a:srgbClr val="2BB2A8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5468" y="4572000"/>
            <a:ext cx="11954931" cy="2171696"/>
          </a:xfrm>
          <a:prstGeom prst="rect">
            <a:avLst/>
          </a:prstGeom>
          <a:gradFill>
            <a:gsLst>
              <a:gs pos="4000">
                <a:schemeClr val="lt1">
                  <a:hueOff val="0"/>
                  <a:satOff val="0"/>
                  <a:lumOff val="0"/>
                  <a:alphaOff val="0"/>
                  <a:satMod val="103000"/>
                  <a:lumMod val="102000"/>
                  <a:tint val="94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satMod val="110000"/>
                  <a:lumMod val="100000"/>
                  <a:shade val="100000"/>
                </a:schemeClr>
              </a:gs>
              <a:gs pos="100000">
                <a:schemeClr val="lt1">
                  <a:hueOff val="0"/>
                  <a:satOff val="0"/>
                  <a:lumOff val="0"/>
                  <a:alphaOff val="0"/>
                  <a:lumMod val="99000"/>
                  <a:satMod val="120000"/>
                  <a:shade val="78000"/>
                </a:schemeClr>
              </a:gs>
            </a:gsLst>
            <a:lin ang="5400000" scaled="0"/>
          </a:gradFill>
        </p:spPr>
      </p:pic>
    </p:spTree>
    <p:extLst>
      <p:ext uri="{BB962C8B-B14F-4D97-AF65-F5344CB8AC3E}">
        <p14:creationId xmlns:p14="http://schemas.microsoft.com/office/powerpoint/2010/main" xmlns="" val="32680977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170" y="116114"/>
            <a:ext cx="11916229" cy="661851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1640116" y="215209"/>
            <a:ext cx="9232672" cy="6000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PRICING STRATEGIES</a:t>
            </a:r>
            <a:endParaRPr lang="en-IN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2961679013"/>
              </p:ext>
            </p:extLst>
          </p:nvPr>
        </p:nvGraphicFramePr>
        <p:xfrm>
          <a:off x="332359" y="1201052"/>
          <a:ext cx="11497691" cy="5442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563491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170" y="116114"/>
            <a:ext cx="11916229" cy="661851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1678662" y="172343"/>
            <a:ext cx="9194126" cy="159360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MEASURES OF PRICE MANAGEMENT EFFECTIVENESS</a:t>
            </a:r>
            <a:endParaRPr lang="en-IN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5627" y="1823098"/>
            <a:ext cx="10876163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spcAft>
                <a:spcPts val="900"/>
              </a:spcAft>
              <a:buFont typeface="Arial" panose="020B0604020202020204" pitchFamily="34" charset="0"/>
              <a:buChar char="•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sz="2400" dirty="0"/>
              <a:t>Types of measures include: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Percent improvement  of price paid over inflation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Percent improvement of price paid vs. prior year 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Target prices achieved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Ratio of actual price change improvement to comparable market index change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Purchase cost improvement as % of cost of goods sold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Total delivered cost reduction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Inventory cost reduction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Transportation cost reduction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Ø"/>
            </a:pP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0768425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5594" y="116114"/>
            <a:ext cx="11916229" cy="661851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1756681" y="235079"/>
            <a:ext cx="8985933" cy="75076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IN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4202" y="1357058"/>
            <a:ext cx="10876163" cy="334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spcAft>
                <a:spcPts val="900"/>
              </a:spcAft>
              <a:buFont typeface="Arial" panose="020B0604020202020204" pitchFamily="34" charset="0"/>
              <a:buChar char="•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ct val="90000"/>
              </a:lnSpc>
            </a:pPr>
            <a:r>
              <a:rPr lang="en-US" altLang="en-US" sz="2400" dirty="0"/>
              <a:t>A first step to cost management is understanding the total volume of sales and relationship to </a:t>
            </a:r>
            <a:r>
              <a:rPr lang="en-US" altLang="en-US" sz="2400" dirty="0" smtClean="0"/>
              <a:t>suppliers </a:t>
            </a:r>
            <a:r>
              <a:rPr lang="en-US" altLang="en-US" sz="2400" dirty="0"/>
              <a:t>costs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Suppliers use different pricing strategies which may not have any relationship to actual costs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A price index is a good way to understand pricing trends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Different approaches to reducing costs are possible</a:t>
            </a:r>
          </a:p>
          <a:p>
            <a:pPr marL="800100" lvl="1" indent="-342900">
              <a:spcAft>
                <a:spcPts val="900"/>
              </a:spcAft>
              <a:buFont typeface="Wingdings" panose="05000000000000000000" pitchFamily="2" charset="2"/>
              <a:buChar char="Ø"/>
            </a:pP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7974363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170" y="116114"/>
            <a:ext cx="11916229" cy="661851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20391382">
            <a:off x="1902314" y="1655622"/>
            <a:ext cx="8097089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French Script MT" panose="03020402040607040605" pitchFamily="66" charset="0"/>
              </a:rPr>
              <a:t>Thank you !</a:t>
            </a:r>
            <a:endParaRPr lang="en-US" sz="166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French Script MT" panose="03020402040607040605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62541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170" y="116114"/>
            <a:ext cx="11916229" cy="661851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640116" y="214309"/>
            <a:ext cx="9131073" cy="6000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TCM PRINCIPLES</a:t>
            </a:r>
            <a:endParaRPr 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224377101"/>
              </p:ext>
            </p:extLst>
          </p:nvPr>
        </p:nvGraphicFramePr>
        <p:xfrm>
          <a:off x="617536" y="919691"/>
          <a:ext cx="10883902" cy="56811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682291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306" y="87538"/>
            <a:ext cx="11916229" cy="661851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1678672" y="232305"/>
            <a:ext cx="9194116" cy="6000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TCM PROCESSES</a:t>
            </a:r>
            <a:endParaRPr 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1024274295"/>
              </p:ext>
            </p:extLst>
          </p:nvPr>
        </p:nvGraphicFramePr>
        <p:xfrm>
          <a:off x="174170" y="1543049"/>
          <a:ext cx="11078759" cy="4014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254774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170" y="116114"/>
            <a:ext cx="11916229" cy="661851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640116" y="214309"/>
            <a:ext cx="9131073" cy="6000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WAYS OF COST ANALYSIS</a:t>
            </a:r>
            <a:endParaRPr 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3298241999"/>
              </p:ext>
            </p:extLst>
          </p:nvPr>
        </p:nvGraphicFramePr>
        <p:xfrm>
          <a:off x="834470" y="842944"/>
          <a:ext cx="10559929" cy="5790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425207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170" y="116114"/>
            <a:ext cx="11916229" cy="661851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640116" y="214309"/>
            <a:ext cx="9131073" cy="6000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TCM TOOLS</a:t>
            </a:r>
            <a:endParaRPr 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5015" y="948237"/>
            <a:ext cx="53428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Variance Analysis 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Cost driver Analysis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Cost of Quality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Input Output Balance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Kaizen Costing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Total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Cost of Ownership(TCO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Activity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cost 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Continuous Improvement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Performance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Cost 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98708" y="1046531"/>
            <a:ext cx="534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Target Costing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Risk Articulated Cost structures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Lifecycle Costing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Customer cost &amp; Profitability         reporting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Value Chain costing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Capacity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cost 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Capital </a:t>
            </a:r>
            <a:r>
              <a:rPr lang="en-IN" sz="2400" dirty="0">
                <a:latin typeface="Arial" panose="020B0604020202020204" pitchFamily="34" charset="0"/>
                <a:cs typeface="Arial" panose="020B0604020202020204" pitchFamily="34" charset="0"/>
              </a:rPr>
              <a:t>cost 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10153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" y="114300"/>
            <a:ext cx="11944350" cy="6557962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57375" y="185717"/>
            <a:ext cx="8916988" cy="53217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TCM TOOLS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800079"/>
            <a:ext cx="1185862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TCM tools are deployed in a business to accelerate ‘cost competitiveness’ by generating desirable outcomes of costs, price, value and profit.</a:t>
            </a:r>
          </a:p>
          <a:p>
            <a:pPr algn="just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Tools also involve technicalities of measuring resources in business with both accounting and non-accounting information</a:t>
            </a:r>
          </a:p>
          <a:p>
            <a:pPr algn="just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Entire spectrum of ‘cost management’ architecture – measuring, managing, reporting, analyzing, controlling, course corrections, predicting and estimating costs across value chain of business – is enabled by an array of TCM tools.</a:t>
            </a:r>
          </a:p>
          <a:p>
            <a:pPr algn="just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Contemporary businesses are largely driven by several market and customer dynamics – complexity and variety in business processes, product and customer portfolios.</a:t>
            </a:r>
          </a:p>
          <a:p>
            <a:pPr algn="just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Businesses manage ‘costs’ associated with both current and future activities and application of TCM tools scopes its deployment accordingly. </a:t>
            </a:r>
          </a:p>
          <a:p>
            <a:pPr algn="just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TCM tools can accordingly be classified into basic (operational) and advanced (strategic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 Operational tools are used for Day-to Day simplistic analysis. Leadership vision of achieving future business goals is addressed through strategic TCM tools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3294112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" y="114300"/>
            <a:ext cx="11944350" cy="6557962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46400" y="199566"/>
            <a:ext cx="6294438" cy="4308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TCM TOOLS - OPERATIONAL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3256019"/>
              </p:ext>
            </p:extLst>
          </p:nvPr>
        </p:nvGraphicFramePr>
        <p:xfrm>
          <a:off x="186871" y="638620"/>
          <a:ext cx="11816442" cy="6141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3072"/>
                <a:gridCol w="2900484"/>
                <a:gridCol w="2760087"/>
                <a:gridCol w="3352799"/>
              </a:tblGrid>
              <a:tr h="459099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 / Scope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Context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TCM Tool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Benefits</a:t>
                      </a:r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1722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Resource control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Business as usual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Variance </a:t>
                      </a:r>
                      <a:r>
                        <a:rPr lang="en-US" sz="2100" b="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analysis 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Resource conservation</a:t>
                      </a:r>
                      <a:endParaRPr lang="en-US" sz="21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538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Expense control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Business as usual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Cost driver </a:t>
                      </a:r>
                      <a:r>
                        <a:rPr lang="en-US" sz="2100" b="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analysis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Reduction of NVA</a:t>
                      </a:r>
                      <a:endParaRPr lang="en-US" sz="21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68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Product/Customer </a:t>
                      </a: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quality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Business as usual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Cost of Quality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Minimizing quality deviations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716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Resource balance</a:t>
                      </a:r>
                      <a:endParaRPr lang="en-US" sz="21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Business as usual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Input-Output </a:t>
                      </a:r>
                      <a:r>
                        <a:rPr lang="en-US" sz="2100" b="0" dirty="0" smtClean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balance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Yield improvement</a:t>
                      </a:r>
                      <a:endParaRPr lang="en-US" sz="21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5530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Product cost improvements</a:t>
                      </a:r>
                      <a:endParaRPr lang="en-US" sz="21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Profitability challenges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Kaizen costing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Product profit improvement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68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 cost of buying</a:t>
                      </a:r>
                      <a:endParaRPr lang="en-US" sz="21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Business as usual</a:t>
                      </a:r>
                      <a:endParaRPr lang="en-US" sz="21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 Cost of Ownership (TCO)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Reduced cost of inputs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287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Operational cost Management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Business as usual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n-US" sz="21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cost management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Resource</a:t>
                      </a:r>
                      <a:r>
                        <a:rPr lang="en-US" sz="21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focus at activity level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9824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Product/Customer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Profitability</a:t>
                      </a:r>
                      <a:r>
                        <a:rPr lang="en-US" sz="21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Challenges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Continuous Improvement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Market</a:t>
                      </a:r>
                      <a:r>
                        <a:rPr lang="en-US" sz="21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place, customer focused assured cost management journey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287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Overall cost optimization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Linking Talent to Strategy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Performance</a:t>
                      </a:r>
                      <a:r>
                        <a:rPr lang="en-US" sz="21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costs management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People , KRIs and efficiencies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23109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" y="128588"/>
            <a:ext cx="11944350" cy="6557962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2857" y="200017"/>
            <a:ext cx="6381524" cy="40958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TCM TOOLS - STRATEGIC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44504758"/>
              </p:ext>
            </p:extLst>
          </p:nvPr>
        </p:nvGraphicFramePr>
        <p:xfrm>
          <a:off x="170770" y="608412"/>
          <a:ext cx="11844338" cy="62332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993344"/>
                <a:gridCol w="2888343"/>
                <a:gridCol w="2061029"/>
                <a:gridCol w="3901622"/>
              </a:tblGrid>
              <a:tr h="405957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 / Scope</a:t>
                      </a:r>
                      <a:endParaRPr lang="en-US" sz="2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Context</a:t>
                      </a:r>
                      <a:endParaRPr lang="en-US" sz="2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TCM Tool</a:t>
                      </a:r>
                      <a:endParaRPr lang="en-US" sz="2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Benefits</a:t>
                      </a:r>
                      <a:endParaRPr lang="en-US" sz="2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67571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product design &amp; development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product introduction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 costing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Optimizing 80% of product costs at design stage.</a:t>
                      </a:r>
                      <a:endParaRPr lang="en-US" sz="21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135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Aspirational cost structure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BC Plan and cost implications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 articulated cost structure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Focused strategic initiatives in high risk / high cost areas of business</a:t>
                      </a:r>
                      <a:endParaRPr lang="en-US" sz="21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1357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Cost Visibility over product life cycle</a:t>
                      </a:r>
                      <a:endParaRPr lang="en-US" sz="21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Gaining competitive advantage 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Cycle Costing (LCC)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 analysis of alternatives that impact current and future product costs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0135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 profitability</a:t>
                      </a:r>
                      <a:endParaRPr lang="en-US" sz="21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Wide customer portfolio</a:t>
                      </a:r>
                      <a:endParaRPr lang="en-US" sz="21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 cost </a:t>
                      </a:r>
                      <a:r>
                        <a:rPr lang="en-US" sz="2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&amp; </a:t>
                      </a: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profitability reporting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Customer cost / profitability correction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57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chain of business (Design to Selling)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Creating cost and competitive advantage</a:t>
                      </a:r>
                      <a:endParaRPr lang="en-US" sz="2100" b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 chain costing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Mapping cost pressures across value chain for rectification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57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Global</a:t>
                      </a:r>
                      <a:r>
                        <a:rPr lang="en-US" sz="21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cost review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Competitive</a:t>
                      </a:r>
                      <a:r>
                        <a:rPr lang="en-US" sz="21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advantage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Capacity Cost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Significant</a:t>
                      </a:r>
                      <a:r>
                        <a:rPr lang="en-US" sz="21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inputs on strategic sourcing &amp; capacity mgmt.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7571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Optimization of overall capital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Long-term</a:t>
                      </a:r>
                      <a:r>
                        <a:rPr lang="en-US" sz="21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competitive advantage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Capital cost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Different capital</a:t>
                      </a:r>
                      <a:r>
                        <a:rPr lang="en-US" sz="2100" b="0" baseline="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 movement</a:t>
                      </a:r>
                      <a:endParaRPr lang="en-US" sz="21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733949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4170" y="116114"/>
            <a:ext cx="11916229" cy="661851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1678672" y="215208"/>
            <a:ext cx="9194116" cy="6000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4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PRICING STRATEGIES</a:t>
            </a:r>
            <a:endParaRPr lang="en-IN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1146050275"/>
              </p:ext>
            </p:extLst>
          </p:nvPr>
        </p:nvGraphicFramePr>
        <p:xfrm>
          <a:off x="332359" y="1285865"/>
          <a:ext cx="11497691" cy="4852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066911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813</Words>
  <Application>Microsoft Office PowerPoint</Application>
  <PresentationFormat>Custom</PresentationFormat>
  <Paragraphs>171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TCM   TOOLS &amp; TECHNIQUES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TCM FRAMEWORK</dc:title>
  <dc:creator>Naresh Kumar</dc:creator>
  <cp:lastModifiedBy>Vijay Lohan</cp:lastModifiedBy>
  <cp:revision>81</cp:revision>
  <dcterms:created xsi:type="dcterms:W3CDTF">2018-11-18T07:37:16Z</dcterms:created>
  <dcterms:modified xsi:type="dcterms:W3CDTF">2019-02-20T06:51:38Z</dcterms:modified>
</cp:coreProperties>
</file>