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drawing16.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40.xml" ContentType="application/vnd.openxmlformats-officedocument.presentationml.notesSlid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44"/>
  </p:notesMasterIdLst>
  <p:handoutMasterIdLst>
    <p:handoutMasterId r:id="rId45"/>
  </p:handoutMasterIdLst>
  <p:sldIdLst>
    <p:sldId id="307" r:id="rId4"/>
    <p:sldId id="364" r:id="rId5"/>
    <p:sldId id="322" r:id="rId6"/>
    <p:sldId id="323" r:id="rId7"/>
    <p:sldId id="310" r:id="rId8"/>
    <p:sldId id="365" r:id="rId9"/>
    <p:sldId id="312" r:id="rId10"/>
    <p:sldId id="313" r:id="rId11"/>
    <p:sldId id="372" r:id="rId12"/>
    <p:sldId id="370" r:id="rId13"/>
    <p:sldId id="371" r:id="rId14"/>
    <p:sldId id="369" r:id="rId15"/>
    <p:sldId id="314" r:id="rId16"/>
    <p:sldId id="325" r:id="rId17"/>
    <p:sldId id="346" r:id="rId18"/>
    <p:sldId id="366" r:id="rId19"/>
    <p:sldId id="316" r:id="rId20"/>
    <p:sldId id="311" r:id="rId21"/>
    <p:sldId id="368" r:id="rId22"/>
    <p:sldId id="317" r:id="rId23"/>
    <p:sldId id="345" r:id="rId24"/>
    <p:sldId id="318"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08" r:id="rId42"/>
    <p:sldId id="367" r:id="rId43"/>
  </p:sldIdLst>
  <p:sldSz cx="10693400" cy="7556500"/>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72" autoAdjust="0"/>
    <p:restoredTop sz="94660"/>
  </p:normalViewPr>
  <p:slideViewPr>
    <p:cSldViewPr>
      <p:cViewPr varScale="1">
        <p:scale>
          <a:sx n="62" d="100"/>
          <a:sy n="62" d="100"/>
        </p:scale>
        <p:origin x="-1332" y="-50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A9538-CFD7-42F6-8FC7-2A7980AD13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7E20D37-F36B-49D0-B550-F224C7CDBF99}">
      <dgm:prSet phldrT="[Text]" custT="1"/>
      <dgm:spPr/>
      <dgm:t>
        <a:bodyPr/>
        <a:lstStyle/>
        <a:p>
          <a:r>
            <a:rPr lang="en-US" sz="1000" b="1">
              <a:latin typeface="Cambria" panose="02040503050406030204" pitchFamily="18" charset="0"/>
            </a:rPr>
            <a:t>Materiality Check</a:t>
          </a:r>
        </a:p>
      </dgm:t>
    </dgm:pt>
    <dgm:pt modelId="{1C4C71B4-78AE-48AF-90F9-972942C5BECA}" type="parTrans" cxnId="{057CB366-2458-4721-A4A9-0D8C92CD82AF}">
      <dgm:prSet/>
      <dgm:spPr/>
      <dgm:t>
        <a:bodyPr/>
        <a:lstStyle/>
        <a:p>
          <a:endParaRPr lang="en-US"/>
        </a:p>
      </dgm:t>
    </dgm:pt>
    <dgm:pt modelId="{36303F4F-829A-4487-98C6-E606B5E24A2C}" type="sibTrans" cxnId="{057CB366-2458-4721-A4A9-0D8C92CD82AF}">
      <dgm:prSet/>
      <dgm:spPr/>
      <dgm:t>
        <a:bodyPr/>
        <a:lstStyle/>
        <a:p>
          <a:endParaRPr lang="en-US"/>
        </a:p>
      </dgm:t>
    </dgm:pt>
    <dgm:pt modelId="{9682D37B-76FF-41A9-8E69-9F05651E1D78}">
      <dgm:prSet phldrT="[Text]" custT="1"/>
      <dgm:spPr/>
      <dgm:t>
        <a:bodyPr/>
        <a:lstStyle/>
        <a:p>
          <a:r>
            <a:rPr lang="en-US" sz="1000">
              <a:latin typeface="Cambria" panose="02040503050406030204" pitchFamily="18" charset="0"/>
            </a:rPr>
            <a:t>Whether an individual item of Prior period is more than 2% or 10 lacs whichever is lower  </a:t>
          </a:r>
        </a:p>
      </dgm:t>
    </dgm:pt>
    <dgm:pt modelId="{0F857CF7-6688-409C-9609-EB4F32F7F30B}" type="parTrans" cxnId="{9610D6BF-B528-4A95-9120-091B85EB1E0E}">
      <dgm:prSet/>
      <dgm:spPr/>
      <dgm:t>
        <a:bodyPr/>
        <a:lstStyle/>
        <a:p>
          <a:endParaRPr lang="en-US" sz="3600"/>
        </a:p>
      </dgm:t>
    </dgm:pt>
    <dgm:pt modelId="{5A89D668-E68A-4EE6-B303-EC8E1AA98250}" type="sibTrans" cxnId="{9610D6BF-B528-4A95-9120-091B85EB1E0E}">
      <dgm:prSet/>
      <dgm:spPr/>
      <dgm:t>
        <a:bodyPr/>
        <a:lstStyle/>
        <a:p>
          <a:endParaRPr lang="en-US"/>
        </a:p>
      </dgm:t>
    </dgm:pt>
    <dgm:pt modelId="{E7D1562F-0BA0-4F5F-B4E6-91683B557692}">
      <dgm:prSet phldrT="[Text]" custT="1"/>
      <dgm:spPr/>
      <dgm:t>
        <a:bodyPr/>
        <a:lstStyle/>
        <a:p>
          <a:r>
            <a:rPr lang="en-US" sz="1000">
              <a:latin typeface="Cambria" panose="02040503050406030204" pitchFamily="18" charset="0"/>
            </a:rPr>
            <a:t>Yes</a:t>
          </a:r>
        </a:p>
      </dgm:t>
    </dgm:pt>
    <dgm:pt modelId="{794B8DC9-6CDB-47E5-9AF8-45C7F7A94F3F}" type="parTrans" cxnId="{E6568DAD-D208-45CA-B255-3CDBD38CCA99}">
      <dgm:prSet/>
      <dgm:spPr/>
      <dgm:t>
        <a:bodyPr/>
        <a:lstStyle/>
        <a:p>
          <a:endParaRPr lang="en-US" sz="3600"/>
        </a:p>
      </dgm:t>
    </dgm:pt>
    <dgm:pt modelId="{7E63295F-5101-4F89-8F56-CAE790FE9D51}" type="sibTrans" cxnId="{E6568DAD-D208-45CA-B255-3CDBD38CCA99}">
      <dgm:prSet/>
      <dgm:spPr/>
      <dgm:t>
        <a:bodyPr/>
        <a:lstStyle/>
        <a:p>
          <a:endParaRPr lang="en-US"/>
        </a:p>
      </dgm:t>
    </dgm:pt>
    <dgm:pt modelId="{59B81B10-9EDC-45D2-8EE8-7178E4FA73AE}">
      <dgm:prSet phldrT="[Text]" custT="1"/>
      <dgm:spPr/>
      <dgm:t>
        <a:bodyPr/>
        <a:lstStyle/>
        <a:p>
          <a:r>
            <a:rPr lang="en-US" sz="1000">
              <a:latin typeface="Cambria" panose="02040503050406030204" pitchFamily="18" charset="0"/>
            </a:rPr>
            <a:t>No</a:t>
          </a:r>
        </a:p>
      </dgm:t>
    </dgm:pt>
    <dgm:pt modelId="{518693ED-7944-4B2B-8520-F233D7DB5681}" type="parTrans" cxnId="{5AAF02B9-7B45-4E43-ABFB-3E341500AE29}">
      <dgm:prSet/>
      <dgm:spPr/>
      <dgm:t>
        <a:bodyPr/>
        <a:lstStyle/>
        <a:p>
          <a:endParaRPr lang="en-US" sz="3600"/>
        </a:p>
      </dgm:t>
    </dgm:pt>
    <dgm:pt modelId="{185DB4B6-50AA-4BFE-8D20-FCA6EA1D31AC}" type="sibTrans" cxnId="{5AAF02B9-7B45-4E43-ABFB-3E341500AE29}">
      <dgm:prSet/>
      <dgm:spPr/>
      <dgm:t>
        <a:bodyPr/>
        <a:lstStyle/>
        <a:p>
          <a:endParaRPr lang="en-US"/>
        </a:p>
      </dgm:t>
    </dgm:pt>
    <dgm:pt modelId="{7D30B1E2-8486-4F79-AFFB-0E34EF6EF6CD}">
      <dgm:prSet custT="1"/>
      <dgm:spPr/>
      <dgm:t>
        <a:bodyPr/>
        <a:lstStyle/>
        <a:p>
          <a:r>
            <a:rPr lang="en-US" sz="1000">
              <a:latin typeface="Cambria" panose="02040503050406030204" pitchFamily="18" charset="0"/>
            </a:rPr>
            <a:t>The item is Material</a:t>
          </a:r>
        </a:p>
      </dgm:t>
    </dgm:pt>
    <dgm:pt modelId="{6A7986E1-55D9-475A-87D7-977B2737829C}" type="parTrans" cxnId="{C7E1C3D8-445B-48B5-9DBF-0DDBD0898921}">
      <dgm:prSet/>
      <dgm:spPr/>
      <dgm:t>
        <a:bodyPr/>
        <a:lstStyle/>
        <a:p>
          <a:endParaRPr lang="en-US" sz="3600"/>
        </a:p>
      </dgm:t>
    </dgm:pt>
    <dgm:pt modelId="{4B82468C-A8BC-4A79-9635-1A4638D6B3FF}" type="sibTrans" cxnId="{C7E1C3D8-445B-48B5-9DBF-0DDBD0898921}">
      <dgm:prSet/>
      <dgm:spPr/>
      <dgm:t>
        <a:bodyPr/>
        <a:lstStyle/>
        <a:p>
          <a:endParaRPr lang="en-US"/>
        </a:p>
      </dgm:t>
    </dgm:pt>
    <dgm:pt modelId="{6F23CEAE-A891-42C2-8142-89EFC9E06E66}">
      <dgm:prSet custT="1"/>
      <dgm:spPr/>
      <dgm:t>
        <a:bodyPr/>
        <a:lstStyle/>
        <a:p>
          <a:r>
            <a:rPr lang="en-US" sz="1000"/>
            <a:t>The item is Immaterial at individual level however Aggregate level to be checked</a:t>
          </a:r>
        </a:p>
      </dgm:t>
    </dgm:pt>
    <dgm:pt modelId="{D6840A67-6EBE-432B-9614-DF88C2380E56}" type="parTrans" cxnId="{83E09B1E-E141-432A-A8F0-8EEDB8C81A0C}">
      <dgm:prSet/>
      <dgm:spPr/>
      <dgm:t>
        <a:bodyPr/>
        <a:lstStyle/>
        <a:p>
          <a:endParaRPr lang="en-US" sz="3600"/>
        </a:p>
      </dgm:t>
    </dgm:pt>
    <dgm:pt modelId="{E96A21E9-BD5F-4CF3-8302-469A35674D85}" type="sibTrans" cxnId="{83E09B1E-E141-432A-A8F0-8EEDB8C81A0C}">
      <dgm:prSet/>
      <dgm:spPr/>
      <dgm:t>
        <a:bodyPr/>
        <a:lstStyle/>
        <a:p>
          <a:endParaRPr lang="en-US"/>
        </a:p>
      </dgm:t>
    </dgm:pt>
    <dgm:pt modelId="{D1762E90-B1A4-45DB-BCFF-F9DD424DD89B}">
      <dgm:prSet custT="1"/>
      <dgm:spPr/>
      <dgm:t>
        <a:bodyPr/>
        <a:lstStyle/>
        <a:p>
          <a:r>
            <a:rPr lang="en-US" sz="1000">
              <a:latin typeface="Cambria" panose="02040503050406030204" pitchFamily="18" charset="0"/>
            </a:rPr>
            <a:t>No Further Check, treatment of prior period error shall be done as per Ind AS</a:t>
          </a:r>
        </a:p>
      </dgm:t>
    </dgm:pt>
    <dgm:pt modelId="{9F5D90A3-58DF-4DEF-86CF-79B8F0246AE2}" type="parTrans" cxnId="{3D9C7A73-9662-4DD0-9128-D2888977BD92}">
      <dgm:prSet/>
      <dgm:spPr/>
      <dgm:t>
        <a:bodyPr/>
        <a:lstStyle/>
        <a:p>
          <a:endParaRPr lang="en-US" sz="3600"/>
        </a:p>
      </dgm:t>
    </dgm:pt>
    <dgm:pt modelId="{A32365C2-3678-4E9D-8320-54C100087886}" type="sibTrans" cxnId="{3D9C7A73-9662-4DD0-9128-D2888977BD92}">
      <dgm:prSet/>
      <dgm:spPr/>
      <dgm:t>
        <a:bodyPr/>
        <a:lstStyle/>
        <a:p>
          <a:endParaRPr lang="en-US"/>
        </a:p>
      </dgm:t>
    </dgm:pt>
    <dgm:pt modelId="{6E2D4A11-C78A-4E26-AC10-7A309A6A131C}">
      <dgm:prSet custT="1"/>
      <dgm:spPr/>
      <dgm:t>
        <a:bodyPr/>
        <a:lstStyle/>
        <a:p>
          <a:r>
            <a:rPr lang="en-US" sz="1000">
              <a:latin typeface="Cambria" panose="02040503050406030204" pitchFamily="18" charset="0"/>
            </a:rPr>
            <a:t>Add all such Prior Period  vouchers in that account head and check</a:t>
          </a:r>
        </a:p>
      </dgm:t>
    </dgm:pt>
    <dgm:pt modelId="{78B7C83B-EB56-48A3-9E7B-316D0EC919C7}" type="parTrans" cxnId="{DEE3C566-17AD-4529-9514-BF0BD7EB39E9}">
      <dgm:prSet/>
      <dgm:spPr/>
      <dgm:t>
        <a:bodyPr/>
        <a:lstStyle/>
        <a:p>
          <a:endParaRPr lang="en-US" sz="3600"/>
        </a:p>
      </dgm:t>
    </dgm:pt>
    <dgm:pt modelId="{9D826DFC-DF6F-4CEF-9B88-35E45DD8196D}" type="sibTrans" cxnId="{DEE3C566-17AD-4529-9514-BF0BD7EB39E9}">
      <dgm:prSet/>
      <dgm:spPr/>
      <dgm:t>
        <a:bodyPr/>
        <a:lstStyle/>
        <a:p>
          <a:endParaRPr lang="en-US"/>
        </a:p>
      </dgm:t>
    </dgm:pt>
    <dgm:pt modelId="{5A9863AC-0380-4A15-BF13-EEBC4D422307}">
      <dgm:prSet custT="1"/>
      <dgm:spPr/>
      <dgm:t>
        <a:bodyPr/>
        <a:lstStyle/>
        <a:p>
          <a:r>
            <a:rPr lang="en-US" sz="1100" dirty="0">
              <a:latin typeface="Cambria" panose="02040503050406030204" pitchFamily="18" charset="0"/>
            </a:rPr>
            <a:t>if all such prior period error in that account head added together exceeds 10% of the amount of that account head</a:t>
          </a:r>
        </a:p>
      </dgm:t>
    </dgm:pt>
    <dgm:pt modelId="{132B88C1-907C-409D-B416-AEFC5136E7AC}" type="parTrans" cxnId="{0307772E-5774-4A42-AF5A-6FA4B1FF7602}">
      <dgm:prSet/>
      <dgm:spPr/>
      <dgm:t>
        <a:bodyPr/>
        <a:lstStyle/>
        <a:p>
          <a:endParaRPr lang="en-US" sz="3600"/>
        </a:p>
      </dgm:t>
    </dgm:pt>
    <dgm:pt modelId="{A71080C2-6EA2-44CA-80E5-126D791EB126}" type="sibTrans" cxnId="{0307772E-5774-4A42-AF5A-6FA4B1FF7602}">
      <dgm:prSet/>
      <dgm:spPr/>
      <dgm:t>
        <a:bodyPr/>
        <a:lstStyle/>
        <a:p>
          <a:endParaRPr lang="en-US"/>
        </a:p>
      </dgm:t>
    </dgm:pt>
    <dgm:pt modelId="{37DD4A34-47D5-42AB-AF7F-85F09EF7440C}" type="pres">
      <dgm:prSet presAssocID="{979A9538-CFD7-42F6-8FC7-2A7980AD1346}" presName="hierChild1" presStyleCnt="0">
        <dgm:presLayoutVars>
          <dgm:chPref val="1"/>
          <dgm:dir/>
          <dgm:animOne val="branch"/>
          <dgm:animLvl val="lvl"/>
          <dgm:resizeHandles/>
        </dgm:presLayoutVars>
      </dgm:prSet>
      <dgm:spPr/>
      <dgm:t>
        <a:bodyPr/>
        <a:lstStyle/>
        <a:p>
          <a:endParaRPr lang="en-US"/>
        </a:p>
      </dgm:t>
    </dgm:pt>
    <dgm:pt modelId="{98450B8E-8138-4937-9422-F0DEA6306BB1}" type="pres">
      <dgm:prSet presAssocID="{87E20D37-F36B-49D0-B550-F224C7CDBF99}" presName="hierRoot1" presStyleCnt="0"/>
      <dgm:spPr/>
    </dgm:pt>
    <dgm:pt modelId="{8FB440A2-2C34-44AD-82EF-2928888C8B2D}" type="pres">
      <dgm:prSet presAssocID="{87E20D37-F36B-49D0-B550-F224C7CDBF99}" presName="composite" presStyleCnt="0"/>
      <dgm:spPr/>
    </dgm:pt>
    <dgm:pt modelId="{42FA8432-E955-4346-A52B-CEAB50E864A3}" type="pres">
      <dgm:prSet presAssocID="{87E20D37-F36B-49D0-B550-F224C7CDBF99}" presName="background" presStyleLbl="node0" presStyleIdx="0" presStyleCnt="1"/>
      <dgm:spPr/>
    </dgm:pt>
    <dgm:pt modelId="{F9EFF006-B4D9-478E-A1D0-D0BB52598038}" type="pres">
      <dgm:prSet presAssocID="{87E20D37-F36B-49D0-B550-F224C7CDBF99}" presName="text" presStyleLbl="fgAcc0" presStyleIdx="0" presStyleCnt="1" custScaleX="62492" custScaleY="84267" custLinFactNeighborX="3579" custLinFactNeighborY="-998">
        <dgm:presLayoutVars>
          <dgm:chPref val="3"/>
        </dgm:presLayoutVars>
      </dgm:prSet>
      <dgm:spPr/>
      <dgm:t>
        <a:bodyPr/>
        <a:lstStyle/>
        <a:p>
          <a:endParaRPr lang="en-US"/>
        </a:p>
      </dgm:t>
    </dgm:pt>
    <dgm:pt modelId="{170D0F11-D2FA-44BC-A583-99EFF8BCB802}" type="pres">
      <dgm:prSet presAssocID="{87E20D37-F36B-49D0-B550-F224C7CDBF99}" presName="hierChild2" presStyleCnt="0"/>
      <dgm:spPr/>
    </dgm:pt>
    <dgm:pt modelId="{7E143ACB-4AEF-470A-B109-EACE95CDD9F2}" type="pres">
      <dgm:prSet presAssocID="{0F857CF7-6688-409C-9609-EB4F32F7F30B}" presName="Name10" presStyleLbl="parChTrans1D2" presStyleIdx="0" presStyleCnt="1"/>
      <dgm:spPr/>
      <dgm:t>
        <a:bodyPr/>
        <a:lstStyle/>
        <a:p>
          <a:endParaRPr lang="en-US"/>
        </a:p>
      </dgm:t>
    </dgm:pt>
    <dgm:pt modelId="{3711D650-FA00-4218-AB0D-4C55AC64E368}" type="pres">
      <dgm:prSet presAssocID="{9682D37B-76FF-41A9-8E69-9F05651E1D78}" presName="hierRoot2" presStyleCnt="0"/>
      <dgm:spPr/>
    </dgm:pt>
    <dgm:pt modelId="{FA7AF74A-39C1-44B8-8F74-6DBB1F89017C}" type="pres">
      <dgm:prSet presAssocID="{9682D37B-76FF-41A9-8E69-9F05651E1D78}" presName="composite2" presStyleCnt="0"/>
      <dgm:spPr/>
    </dgm:pt>
    <dgm:pt modelId="{2CB8229C-F3B6-4B38-8844-261D073BCA53}" type="pres">
      <dgm:prSet presAssocID="{9682D37B-76FF-41A9-8E69-9F05651E1D78}" presName="background2" presStyleLbl="node2" presStyleIdx="0" presStyleCnt="1"/>
      <dgm:spPr/>
    </dgm:pt>
    <dgm:pt modelId="{5ABE1A46-46A8-4490-81D2-F9F25B8C61FF}" type="pres">
      <dgm:prSet presAssocID="{9682D37B-76FF-41A9-8E69-9F05651E1D78}" presName="text2" presStyleLbl="fgAcc2" presStyleIdx="0" presStyleCnt="1" custScaleX="151957" custScaleY="70968" custLinFactNeighborX="19011" custLinFactNeighborY="1432">
        <dgm:presLayoutVars>
          <dgm:chPref val="3"/>
        </dgm:presLayoutVars>
      </dgm:prSet>
      <dgm:spPr/>
      <dgm:t>
        <a:bodyPr/>
        <a:lstStyle/>
        <a:p>
          <a:endParaRPr lang="en-US"/>
        </a:p>
      </dgm:t>
    </dgm:pt>
    <dgm:pt modelId="{0E7086B5-6B40-4662-A761-D647C4892C11}" type="pres">
      <dgm:prSet presAssocID="{9682D37B-76FF-41A9-8E69-9F05651E1D78}" presName="hierChild3" presStyleCnt="0"/>
      <dgm:spPr/>
    </dgm:pt>
    <dgm:pt modelId="{6FD81CCE-653C-4F3B-B570-68922F50B013}" type="pres">
      <dgm:prSet presAssocID="{794B8DC9-6CDB-47E5-9AF8-45C7F7A94F3F}" presName="Name17" presStyleLbl="parChTrans1D3" presStyleIdx="0" presStyleCnt="2"/>
      <dgm:spPr/>
      <dgm:t>
        <a:bodyPr/>
        <a:lstStyle/>
        <a:p>
          <a:endParaRPr lang="en-US"/>
        </a:p>
      </dgm:t>
    </dgm:pt>
    <dgm:pt modelId="{FA5DE296-DE43-42B2-A1D8-73825B3A7426}" type="pres">
      <dgm:prSet presAssocID="{E7D1562F-0BA0-4F5F-B4E6-91683B557692}" presName="hierRoot3" presStyleCnt="0"/>
      <dgm:spPr/>
    </dgm:pt>
    <dgm:pt modelId="{D2B55A33-1EC7-44DC-BD9A-B232ACCC8972}" type="pres">
      <dgm:prSet presAssocID="{E7D1562F-0BA0-4F5F-B4E6-91683B557692}" presName="composite3" presStyleCnt="0"/>
      <dgm:spPr/>
    </dgm:pt>
    <dgm:pt modelId="{84E60D70-4D08-43D8-A120-53CD6FD27590}" type="pres">
      <dgm:prSet presAssocID="{E7D1562F-0BA0-4F5F-B4E6-91683B557692}" presName="background3" presStyleLbl="node3" presStyleIdx="0" presStyleCnt="2"/>
      <dgm:spPr/>
    </dgm:pt>
    <dgm:pt modelId="{0C8ADE5B-CB7B-4B30-A171-C3CEA1994DAE}" type="pres">
      <dgm:prSet presAssocID="{E7D1562F-0BA0-4F5F-B4E6-91683B557692}" presName="text3" presStyleLbl="fgAcc3" presStyleIdx="0" presStyleCnt="2" custScaleX="38066" custScaleY="43353" custLinFactNeighborX="3579" custLinFactNeighborY="-998">
        <dgm:presLayoutVars>
          <dgm:chPref val="3"/>
        </dgm:presLayoutVars>
      </dgm:prSet>
      <dgm:spPr/>
      <dgm:t>
        <a:bodyPr/>
        <a:lstStyle/>
        <a:p>
          <a:endParaRPr lang="en-US"/>
        </a:p>
      </dgm:t>
    </dgm:pt>
    <dgm:pt modelId="{0DA86100-39AA-4061-A7A3-38BDDDC3A2D6}" type="pres">
      <dgm:prSet presAssocID="{E7D1562F-0BA0-4F5F-B4E6-91683B557692}" presName="hierChild4" presStyleCnt="0"/>
      <dgm:spPr/>
    </dgm:pt>
    <dgm:pt modelId="{05B12FD8-1F31-4A2A-833E-E2886EF80416}" type="pres">
      <dgm:prSet presAssocID="{6A7986E1-55D9-475A-87D7-977B2737829C}" presName="Name23" presStyleLbl="parChTrans1D4" presStyleIdx="0" presStyleCnt="5"/>
      <dgm:spPr/>
      <dgm:t>
        <a:bodyPr/>
        <a:lstStyle/>
        <a:p>
          <a:endParaRPr lang="en-US"/>
        </a:p>
      </dgm:t>
    </dgm:pt>
    <dgm:pt modelId="{80AFCDE3-E7E3-4091-9F2B-15A4BBCC36DF}" type="pres">
      <dgm:prSet presAssocID="{7D30B1E2-8486-4F79-AFFB-0E34EF6EF6CD}" presName="hierRoot4" presStyleCnt="0"/>
      <dgm:spPr/>
    </dgm:pt>
    <dgm:pt modelId="{1BF2309D-3987-4406-8410-7CE074D2B635}" type="pres">
      <dgm:prSet presAssocID="{7D30B1E2-8486-4F79-AFFB-0E34EF6EF6CD}" presName="composite4" presStyleCnt="0"/>
      <dgm:spPr/>
    </dgm:pt>
    <dgm:pt modelId="{86252227-5E48-4B99-BB62-9C7C20711CE1}" type="pres">
      <dgm:prSet presAssocID="{7D30B1E2-8486-4F79-AFFB-0E34EF6EF6CD}" presName="background4" presStyleLbl="node4" presStyleIdx="0" presStyleCnt="5"/>
      <dgm:spPr/>
    </dgm:pt>
    <dgm:pt modelId="{9959AC69-2719-4C2F-B848-3990551D0D73}" type="pres">
      <dgm:prSet presAssocID="{7D30B1E2-8486-4F79-AFFB-0E34EF6EF6CD}" presName="text4" presStyleLbl="fgAcc4" presStyleIdx="0" presStyleCnt="5">
        <dgm:presLayoutVars>
          <dgm:chPref val="3"/>
        </dgm:presLayoutVars>
      </dgm:prSet>
      <dgm:spPr/>
      <dgm:t>
        <a:bodyPr/>
        <a:lstStyle/>
        <a:p>
          <a:endParaRPr lang="en-US"/>
        </a:p>
      </dgm:t>
    </dgm:pt>
    <dgm:pt modelId="{4BC92F42-FCAC-410D-9662-E41593DE246C}" type="pres">
      <dgm:prSet presAssocID="{7D30B1E2-8486-4F79-AFFB-0E34EF6EF6CD}" presName="hierChild5" presStyleCnt="0"/>
      <dgm:spPr/>
    </dgm:pt>
    <dgm:pt modelId="{68858FDD-8CF0-40BE-804E-343CB6F594D2}" type="pres">
      <dgm:prSet presAssocID="{9F5D90A3-58DF-4DEF-86CF-79B8F0246AE2}" presName="Name23" presStyleLbl="parChTrans1D4" presStyleIdx="1" presStyleCnt="5"/>
      <dgm:spPr/>
      <dgm:t>
        <a:bodyPr/>
        <a:lstStyle/>
        <a:p>
          <a:endParaRPr lang="en-US"/>
        </a:p>
      </dgm:t>
    </dgm:pt>
    <dgm:pt modelId="{A134B8F9-4178-4589-AE32-E7E5663B265A}" type="pres">
      <dgm:prSet presAssocID="{D1762E90-B1A4-45DB-BCFF-F9DD424DD89B}" presName="hierRoot4" presStyleCnt="0"/>
      <dgm:spPr/>
    </dgm:pt>
    <dgm:pt modelId="{ED092A3F-16D4-4770-84C0-F7B67A25390A}" type="pres">
      <dgm:prSet presAssocID="{D1762E90-B1A4-45DB-BCFF-F9DD424DD89B}" presName="composite4" presStyleCnt="0"/>
      <dgm:spPr/>
    </dgm:pt>
    <dgm:pt modelId="{1842BA91-612E-4D2C-A732-3E998A34D387}" type="pres">
      <dgm:prSet presAssocID="{D1762E90-B1A4-45DB-BCFF-F9DD424DD89B}" presName="background4" presStyleLbl="node4" presStyleIdx="1" presStyleCnt="5"/>
      <dgm:spPr/>
    </dgm:pt>
    <dgm:pt modelId="{BDF1FEB4-76A3-469E-B583-8F6F1D2D656C}" type="pres">
      <dgm:prSet presAssocID="{D1762E90-B1A4-45DB-BCFF-F9DD424DD89B}" presName="text4" presStyleLbl="fgAcc4" presStyleIdx="1" presStyleCnt="5">
        <dgm:presLayoutVars>
          <dgm:chPref val="3"/>
        </dgm:presLayoutVars>
      </dgm:prSet>
      <dgm:spPr/>
      <dgm:t>
        <a:bodyPr/>
        <a:lstStyle/>
        <a:p>
          <a:endParaRPr lang="en-US"/>
        </a:p>
      </dgm:t>
    </dgm:pt>
    <dgm:pt modelId="{A058771C-46FE-4780-B6AD-BCDBC684EFC6}" type="pres">
      <dgm:prSet presAssocID="{D1762E90-B1A4-45DB-BCFF-F9DD424DD89B}" presName="hierChild5" presStyleCnt="0"/>
      <dgm:spPr/>
    </dgm:pt>
    <dgm:pt modelId="{E96D3FCA-1E86-4DB1-AC37-2680344A10FB}" type="pres">
      <dgm:prSet presAssocID="{518693ED-7944-4B2B-8520-F233D7DB5681}" presName="Name17" presStyleLbl="parChTrans1D3" presStyleIdx="1" presStyleCnt="2"/>
      <dgm:spPr/>
      <dgm:t>
        <a:bodyPr/>
        <a:lstStyle/>
        <a:p>
          <a:endParaRPr lang="en-US"/>
        </a:p>
      </dgm:t>
    </dgm:pt>
    <dgm:pt modelId="{C8449F17-EC8D-4C54-9D6D-359F948E2A60}" type="pres">
      <dgm:prSet presAssocID="{59B81B10-9EDC-45D2-8EE8-7178E4FA73AE}" presName="hierRoot3" presStyleCnt="0"/>
      <dgm:spPr/>
    </dgm:pt>
    <dgm:pt modelId="{78047F6A-C000-49E7-9C32-49C195477E1A}" type="pres">
      <dgm:prSet presAssocID="{59B81B10-9EDC-45D2-8EE8-7178E4FA73AE}" presName="composite3" presStyleCnt="0"/>
      <dgm:spPr/>
    </dgm:pt>
    <dgm:pt modelId="{DCD94388-FB2D-41CA-9C83-56276540123C}" type="pres">
      <dgm:prSet presAssocID="{59B81B10-9EDC-45D2-8EE8-7178E4FA73AE}" presName="background3" presStyleLbl="node3" presStyleIdx="1" presStyleCnt="2"/>
      <dgm:spPr/>
    </dgm:pt>
    <dgm:pt modelId="{8960414A-A5C0-4EFD-A9CC-DBF4518CF5B0}" type="pres">
      <dgm:prSet presAssocID="{59B81B10-9EDC-45D2-8EE8-7178E4FA73AE}" presName="text3" presStyleLbl="fgAcc3" presStyleIdx="1" presStyleCnt="2" custScaleX="50000" custScaleY="40113" custLinFactNeighborX="3579" custLinFactNeighborY="-998">
        <dgm:presLayoutVars>
          <dgm:chPref val="3"/>
        </dgm:presLayoutVars>
      </dgm:prSet>
      <dgm:spPr/>
      <dgm:t>
        <a:bodyPr/>
        <a:lstStyle/>
        <a:p>
          <a:endParaRPr lang="en-US"/>
        </a:p>
      </dgm:t>
    </dgm:pt>
    <dgm:pt modelId="{DE40A374-C94A-45AE-A493-55D0C7E67C15}" type="pres">
      <dgm:prSet presAssocID="{59B81B10-9EDC-45D2-8EE8-7178E4FA73AE}" presName="hierChild4" presStyleCnt="0"/>
      <dgm:spPr/>
    </dgm:pt>
    <dgm:pt modelId="{479F1C1A-6E26-492A-BA07-036D1D573D1D}" type="pres">
      <dgm:prSet presAssocID="{D6840A67-6EBE-432B-9614-DF88C2380E56}" presName="Name23" presStyleLbl="parChTrans1D4" presStyleIdx="2" presStyleCnt="5"/>
      <dgm:spPr/>
      <dgm:t>
        <a:bodyPr/>
        <a:lstStyle/>
        <a:p>
          <a:endParaRPr lang="en-US"/>
        </a:p>
      </dgm:t>
    </dgm:pt>
    <dgm:pt modelId="{8DF39102-0A65-439A-942E-C177B956B9B0}" type="pres">
      <dgm:prSet presAssocID="{6F23CEAE-A891-42C2-8142-89EFC9E06E66}" presName="hierRoot4" presStyleCnt="0"/>
      <dgm:spPr/>
    </dgm:pt>
    <dgm:pt modelId="{7613CEE9-DD41-49DE-A03C-9ED0950B3960}" type="pres">
      <dgm:prSet presAssocID="{6F23CEAE-A891-42C2-8142-89EFC9E06E66}" presName="composite4" presStyleCnt="0"/>
      <dgm:spPr/>
    </dgm:pt>
    <dgm:pt modelId="{7DD13C92-0ADA-4085-B84A-76422C0FE028}" type="pres">
      <dgm:prSet presAssocID="{6F23CEAE-A891-42C2-8142-89EFC9E06E66}" presName="background4" presStyleLbl="node4" presStyleIdx="2" presStyleCnt="5"/>
      <dgm:spPr/>
    </dgm:pt>
    <dgm:pt modelId="{01717A15-B635-41F2-9BCD-999F992D870E}" type="pres">
      <dgm:prSet presAssocID="{6F23CEAE-A891-42C2-8142-89EFC9E06E66}" presName="text4" presStyleLbl="fgAcc4" presStyleIdx="2" presStyleCnt="5">
        <dgm:presLayoutVars>
          <dgm:chPref val="3"/>
        </dgm:presLayoutVars>
      </dgm:prSet>
      <dgm:spPr/>
      <dgm:t>
        <a:bodyPr/>
        <a:lstStyle/>
        <a:p>
          <a:endParaRPr lang="en-US"/>
        </a:p>
      </dgm:t>
    </dgm:pt>
    <dgm:pt modelId="{F7871593-30FE-4C75-A997-118F8C201574}" type="pres">
      <dgm:prSet presAssocID="{6F23CEAE-A891-42C2-8142-89EFC9E06E66}" presName="hierChild5" presStyleCnt="0"/>
      <dgm:spPr/>
    </dgm:pt>
    <dgm:pt modelId="{8D47EAA3-F12C-4D48-A736-6F454F11F4D7}" type="pres">
      <dgm:prSet presAssocID="{78B7C83B-EB56-48A3-9E7B-316D0EC919C7}" presName="Name23" presStyleLbl="parChTrans1D4" presStyleIdx="3" presStyleCnt="5"/>
      <dgm:spPr/>
      <dgm:t>
        <a:bodyPr/>
        <a:lstStyle/>
        <a:p>
          <a:endParaRPr lang="en-US"/>
        </a:p>
      </dgm:t>
    </dgm:pt>
    <dgm:pt modelId="{63F48D4C-6B41-4A72-A094-F1E21A9C5251}" type="pres">
      <dgm:prSet presAssocID="{6E2D4A11-C78A-4E26-AC10-7A309A6A131C}" presName="hierRoot4" presStyleCnt="0"/>
      <dgm:spPr/>
    </dgm:pt>
    <dgm:pt modelId="{DE506FF2-B42C-45C3-AF2E-5D27282BB296}" type="pres">
      <dgm:prSet presAssocID="{6E2D4A11-C78A-4E26-AC10-7A309A6A131C}" presName="composite4" presStyleCnt="0"/>
      <dgm:spPr/>
    </dgm:pt>
    <dgm:pt modelId="{8F487A08-7A54-490D-BB61-048C1F648E81}" type="pres">
      <dgm:prSet presAssocID="{6E2D4A11-C78A-4E26-AC10-7A309A6A131C}" presName="background4" presStyleLbl="node4" presStyleIdx="3" presStyleCnt="5"/>
      <dgm:spPr/>
    </dgm:pt>
    <dgm:pt modelId="{28930DEE-C27C-4D66-A5D0-01126EB913EF}" type="pres">
      <dgm:prSet presAssocID="{6E2D4A11-C78A-4E26-AC10-7A309A6A131C}" presName="text4" presStyleLbl="fgAcc4" presStyleIdx="3" presStyleCnt="5" custLinFactX="42629" custLinFactNeighborX="100000" custLinFactNeighborY="-29711">
        <dgm:presLayoutVars>
          <dgm:chPref val="3"/>
        </dgm:presLayoutVars>
      </dgm:prSet>
      <dgm:spPr/>
      <dgm:t>
        <a:bodyPr/>
        <a:lstStyle/>
        <a:p>
          <a:endParaRPr lang="en-US"/>
        </a:p>
      </dgm:t>
    </dgm:pt>
    <dgm:pt modelId="{D6EBF0D8-C69A-4A6D-8896-325ECDD88777}" type="pres">
      <dgm:prSet presAssocID="{6E2D4A11-C78A-4E26-AC10-7A309A6A131C}" presName="hierChild5" presStyleCnt="0"/>
      <dgm:spPr/>
    </dgm:pt>
    <dgm:pt modelId="{172A7EC9-762C-4E0A-A698-CB905B19E78C}" type="pres">
      <dgm:prSet presAssocID="{132B88C1-907C-409D-B416-AEFC5136E7AC}" presName="Name23" presStyleLbl="parChTrans1D4" presStyleIdx="4" presStyleCnt="5"/>
      <dgm:spPr/>
      <dgm:t>
        <a:bodyPr/>
        <a:lstStyle/>
        <a:p>
          <a:endParaRPr lang="en-US"/>
        </a:p>
      </dgm:t>
    </dgm:pt>
    <dgm:pt modelId="{03A383C0-C40F-4D62-95FB-66FB8BF017F8}" type="pres">
      <dgm:prSet presAssocID="{5A9863AC-0380-4A15-BF13-EEBC4D422307}" presName="hierRoot4" presStyleCnt="0"/>
      <dgm:spPr/>
    </dgm:pt>
    <dgm:pt modelId="{179CA7E2-39F9-463C-80AA-439DEB6A23E5}" type="pres">
      <dgm:prSet presAssocID="{5A9863AC-0380-4A15-BF13-EEBC4D422307}" presName="composite4" presStyleCnt="0"/>
      <dgm:spPr/>
    </dgm:pt>
    <dgm:pt modelId="{223173AE-611C-48AD-B351-6F723D303112}" type="pres">
      <dgm:prSet presAssocID="{5A9863AC-0380-4A15-BF13-EEBC4D422307}" presName="background4" presStyleLbl="node4" presStyleIdx="4" presStyleCnt="5"/>
      <dgm:spPr/>
    </dgm:pt>
    <dgm:pt modelId="{A58BC45E-7074-4E87-A7C2-435DAACDA641}" type="pres">
      <dgm:prSet presAssocID="{5A9863AC-0380-4A15-BF13-EEBC4D422307}" presName="text4" presStyleLbl="fgAcc4" presStyleIdx="4" presStyleCnt="5" custScaleX="111146" custScaleY="119877" custLinFactX="22286" custLinFactNeighborX="100000" custLinFactNeighborY="2113">
        <dgm:presLayoutVars>
          <dgm:chPref val="3"/>
        </dgm:presLayoutVars>
      </dgm:prSet>
      <dgm:spPr/>
      <dgm:t>
        <a:bodyPr/>
        <a:lstStyle/>
        <a:p>
          <a:endParaRPr lang="en-US"/>
        </a:p>
      </dgm:t>
    </dgm:pt>
    <dgm:pt modelId="{966B2777-79B6-41EA-8198-AF1DE58EA38F}" type="pres">
      <dgm:prSet presAssocID="{5A9863AC-0380-4A15-BF13-EEBC4D422307}" presName="hierChild5" presStyleCnt="0"/>
      <dgm:spPr/>
    </dgm:pt>
  </dgm:ptLst>
  <dgm:cxnLst>
    <dgm:cxn modelId="{A5073127-214A-4AAA-B2FD-E14369064597}" type="presOf" srcId="{6E2D4A11-C78A-4E26-AC10-7A309A6A131C}" destId="{28930DEE-C27C-4D66-A5D0-01126EB913EF}" srcOrd="0" destOrd="0" presId="urn:microsoft.com/office/officeart/2005/8/layout/hierarchy1"/>
    <dgm:cxn modelId="{83E09B1E-E141-432A-A8F0-8EEDB8C81A0C}" srcId="{59B81B10-9EDC-45D2-8EE8-7178E4FA73AE}" destId="{6F23CEAE-A891-42C2-8142-89EFC9E06E66}" srcOrd="0" destOrd="0" parTransId="{D6840A67-6EBE-432B-9614-DF88C2380E56}" sibTransId="{E96A21E9-BD5F-4CF3-8302-469A35674D85}"/>
    <dgm:cxn modelId="{057CB366-2458-4721-A4A9-0D8C92CD82AF}" srcId="{979A9538-CFD7-42F6-8FC7-2A7980AD1346}" destId="{87E20D37-F36B-49D0-B550-F224C7CDBF99}" srcOrd="0" destOrd="0" parTransId="{1C4C71B4-78AE-48AF-90F9-972942C5BECA}" sibTransId="{36303F4F-829A-4487-98C6-E606B5E24A2C}"/>
    <dgm:cxn modelId="{F9A144B1-7103-4E29-AEF1-87B6E85D7224}" type="presOf" srcId="{7D30B1E2-8486-4F79-AFFB-0E34EF6EF6CD}" destId="{9959AC69-2719-4C2F-B848-3990551D0D73}" srcOrd="0" destOrd="0" presId="urn:microsoft.com/office/officeart/2005/8/layout/hierarchy1"/>
    <dgm:cxn modelId="{885DCA8B-2623-473B-A844-FCF33AE3E16C}" type="presOf" srcId="{979A9538-CFD7-42F6-8FC7-2A7980AD1346}" destId="{37DD4A34-47D5-42AB-AF7F-85F09EF7440C}" srcOrd="0" destOrd="0" presId="urn:microsoft.com/office/officeart/2005/8/layout/hierarchy1"/>
    <dgm:cxn modelId="{ECF24537-9F22-4AC9-AA8A-C60A1C46D2B1}" type="presOf" srcId="{9682D37B-76FF-41A9-8E69-9F05651E1D78}" destId="{5ABE1A46-46A8-4490-81D2-F9F25B8C61FF}" srcOrd="0" destOrd="0" presId="urn:microsoft.com/office/officeart/2005/8/layout/hierarchy1"/>
    <dgm:cxn modelId="{E6568DAD-D208-45CA-B255-3CDBD38CCA99}" srcId="{9682D37B-76FF-41A9-8E69-9F05651E1D78}" destId="{E7D1562F-0BA0-4F5F-B4E6-91683B557692}" srcOrd="0" destOrd="0" parTransId="{794B8DC9-6CDB-47E5-9AF8-45C7F7A94F3F}" sibTransId="{7E63295F-5101-4F89-8F56-CAE790FE9D51}"/>
    <dgm:cxn modelId="{6994E0DB-47AD-481D-BB1E-8D5DB4407FE0}" type="presOf" srcId="{E7D1562F-0BA0-4F5F-B4E6-91683B557692}" destId="{0C8ADE5B-CB7B-4B30-A171-C3CEA1994DAE}" srcOrd="0" destOrd="0" presId="urn:microsoft.com/office/officeart/2005/8/layout/hierarchy1"/>
    <dgm:cxn modelId="{7E10D746-9302-4670-B8E0-5BEBE3612AAB}" type="presOf" srcId="{D6840A67-6EBE-432B-9614-DF88C2380E56}" destId="{479F1C1A-6E26-492A-BA07-036D1D573D1D}" srcOrd="0" destOrd="0" presId="urn:microsoft.com/office/officeart/2005/8/layout/hierarchy1"/>
    <dgm:cxn modelId="{9610D6BF-B528-4A95-9120-091B85EB1E0E}" srcId="{87E20D37-F36B-49D0-B550-F224C7CDBF99}" destId="{9682D37B-76FF-41A9-8E69-9F05651E1D78}" srcOrd="0" destOrd="0" parTransId="{0F857CF7-6688-409C-9609-EB4F32F7F30B}" sibTransId="{5A89D668-E68A-4EE6-B303-EC8E1AA98250}"/>
    <dgm:cxn modelId="{DC785BFB-F2B8-476E-ABA9-722031C63114}" type="presOf" srcId="{9F5D90A3-58DF-4DEF-86CF-79B8F0246AE2}" destId="{68858FDD-8CF0-40BE-804E-343CB6F594D2}" srcOrd="0" destOrd="0" presId="urn:microsoft.com/office/officeart/2005/8/layout/hierarchy1"/>
    <dgm:cxn modelId="{E61C33EE-4E4C-4F56-8C79-4D6E842865BC}" type="presOf" srcId="{59B81B10-9EDC-45D2-8EE8-7178E4FA73AE}" destId="{8960414A-A5C0-4EFD-A9CC-DBF4518CF5B0}" srcOrd="0" destOrd="0" presId="urn:microsoft.com/office/officeart/2005/8/layout/hierarchy1"/>
    <dgm:cxn modelId="{C7E1C3D8-445B-48B5-9DBF-0DDBD0898921}" srcId="{E7D1562F-0BA0-4F5F-B4E6-91683B557692}" destId="{7D30B1E2-8486-4F79-AFFB-0E34EF6EF6CD}" srcOrd="0" destOrd="0" parTransId="{6A7986E1-55D9-475A-87D7-977B2737829C}" sibTransId="{4B82468C-A8BC-4A79-9635-1A4638D6B3FF}"/>
    <dgm:cxn modelId="{FE2FCC39-06F7-4CF2-A644-4CD3F4C32E3C}" type="presOf" srcId="{5A9863AC-0380-4A15-BF13-EEBC4D422307}" destId="{A58BC45E-7074-4E87-A7C2-435DAACDA641}" srcOrd="0" destOrd="0" presId="urn:microsoft.com/office/officeart/2005/8/layout/hierarchy1"/>
    <dgm:cxn modelId="{5AAF02B9-7B45-4E43-ABFB-3E341500AE29}" srcId="{9682D37B-76FF-41A9-8E69-9F05651E1D78}" destId="{59B81B10-9EDC-45D2-8EE8-7178E4FA73AE}" srcOrd="1" destOrd="0" parTransId="{518693ED-7944-4B2B-8520-F233D7DB5681}" sibTransId="{185DB4B6-50AA-4BFE-8D20-FCA6EA1D31AC}"/>
    <dgm:cxn modelId="{DEE3C566-17AD-4529-9514-BF0BD7EB39E9}" srcId="{6F23CEAE-A891-42C2-8142-89EFC9E06E66}" destId="{6E2D4A11-C78A-4E26-AC10-7A309A6A131C}" srcOrd="0" destOrd="0" parTransId="{78B7C83B-EB56-48A3-9E7B-316D0EC919C7}" sibTransId="{9D826DFC-DF6F-4CEF-9B88-35E45DD8196D}"/>
    <dgm:cxn modelId="{5889D689-4B43-4B4C-8C4B-2F25222AF425}" type="presOf" srcId="{518693ED-7944-4B2B-8520-F233D7DB5681}" destId="{E96D3FCA-1E86-4DB1-AC37-2680344A10FB}" srcOrd="0" destOrd="0" presId="urn:microsoft.com/office/officeart/2005/8/layout/hierarchy1"/>
    <dgm:cxn modelId="{0307772E-5774-4A42-AF5A-6FA4B1FF7602}" srcId="{6E2D4A11-C78A-4E26-AC10-7A309A6A131C}" destId="{5A9863AC-0380-4A15-BF13-EEBC4D422307}" srcOrd="0" destOrd="0" parTransId="{132B88C1-907C-409D-B416-AEFC5136E7AC}" sibTransId="{A71080C2-6EA2-44CA-80E5-126D791EB126}"/>
    <dgm:cxn modelId="{51A499E0-C200-4FD1-BE83-0C107F6D2000}" type="presOf" srcId="{78B7C83B-EB56-48A3-9E7B-316D0EC919C7}" destId="{8D47EAA3-F12C-4D48-A736-6F454F11F4D7}" srcOrd="0" destOrd="0" presId="urn:microsoft.com/office/officeart/2005/8/layout/hierarchy1"/>
    <dgm:cxn modelId="{2BB4372E-0AD5-4AD2-AA0D-3BC17FB49037}" type="presOf" srcId="{0F857CF7-6688-409C-9609-EB4F32F7F30B}" destId="{7E143ACB-4AEF-470A-B109-EACE95CDD9F2}" srcOrd="0" destOrd="0" presId="urn:microsoft.com/office/officeart/2005/8/layout/hierarchy1"/>
    <dgm:cxn modelId="{7A5EBD6D-779E-41F1-9EC7-A083FE276B48}" type="presOf" srcId="{6F23CEAE-A891-42C2-8142-89EFC9E06E66}" destId="{01717A15-B635-41F2-9BCD-999F992D870E}" srcOrd="0" destOrd="0" presId="urn:microsoft.com/office/officeart/2005/8/layout/hierarchy1"/>
    <dgm:cxn modelId="{9CC5ECC2-3B75-43B3-BE08-5B62FA67469B}" type="presOf" srcId="{132B88C1-907C-409D-B416-AEFC5136E7AC}" destId="{172A7EC9-762C-4E0A-A698-CB905B19E78C}" srcOrd="0" destOrd="0" presId="urn:microsoft.com/office/officeart/2005/8/layout/hierarchy1"/>
    <dgm:cxn modelId="{9BC7EA34-BA9D-4408-9F56-5879B918FFC2}" type="presOf" srcId="{87E20D37-F36B-49D0-B550-F224C7CDBF99}" destId="{F9EFF006-B4D9-478E-A1D0-D0BB52598038}" srcOrd="0" destOrd="0" presId="urn:microsoft.com/office/officeart/2005/8/layout/hierarchy1"/>
    <dgm:cxn modelId="{3D9C7A73-9662-4DD0-9128-D2888977BD92}" srcId="{7D30B1E2-8486-4F79-AFFB-0E34EF6EF6CD}" destId="{D1762E90-B1A4-45DB-BCFF-F9DD424DD89B}" srcOrd="0" destOrd="0" parTransId="{9F5D90A3-58DF-4DEF-86CF-79B8F0246AE2}" sibTransId="{A32365C2-3678-4E9D-8320-54C100087886}"/>
    <dgm:cxn modelId="{5CDE1497-8B65-4EBC-B9A4-17CD973D437D}" type="presOf" srcId="{D1762E90-B1A4-45DB-BCFF-F9DD424DD89B}" destId="{BDF1FEB4-76A3-469E-B583-8F6F1D2D656C}" srcOrd="0" destOrd="0" presId="urn:microsoft.com/office/officeart/2005/8/layout/hierarchy1"/>
    <dgm:cxn modelId="{A45696E8-106F-41F6-A24A-C90902D49A34}" type="presOf" srcId="{794B8DC9-6CDB-47E5-9AF8-45C7F7A94F3F}" destId="{6FD81CCE-653C-4F3B-B570-68922F50B013}" srcOrd="0" destOrd="0" presId="urn:microsoft.com/office/officeart/2005/8/layout/hierarchy1"/>
    <dgm:cxn modelId="{92246551-BD68-4570-B8F9-5D1C57669096}" type="presOf" srcId="{6A7986E1-55D9-475A-87D7-977B2737829C}" destId="{05B12FD8-1F31-4A2A-833E-E2886EF80416}" srcOrd="0" destOrd="0" presId="urn:microsoft.com/office/officeart/2005/8/layout/hierarchy1"/>
    <dgm:cxn modelId="{B105FD28-2266-4FC7-89AA-DDDF9F31CEA5}" type="presParOf" srcId="{37DD4A34-47D5-42AB-AF7F-85F09EF7440C}" destId="{98450B8E-8138-4937-9422-F0DEA6306BB1}" srcOrd="0" destOrd="0" presId="urn:microsoft.com/office/officeart/2005/8/layout/hierarchy1"/>
    <dgm:cxn modelId="{CD42CD23-9433-4A32-8C46-FE8E8347FBD0}" type="presParOf" srcId="{98450B8E-8138-4937-9422-F0DEA6306BB1}" destId="{8FB440A2-2C34-44AD-82EF-2928888C8B2D}" srcOrd="0" destOrd="0" presId="urn:microsoft.com/office/officeart/2005/8/layout/hierarchy1"/>
    <dgm:cxn modelId="{DB50EE09-005C-4BC9-979A-3A7D15A01F13}" type="presParOf" srcId="{8FB440A2-2C34-44AD-82EF-2928888C8B2D}" destId="{42FA8432-E955-4346-A52B-CEAB50E864A3}" srcOrd="0" destOrd="0" presId="urn:microsoft.com/office/officeart/2005/8/layout/hierarchy1"/>
    <dgm:cxn modelId="{312608C6-B875-46DC-8669-AB32DAD1B17A}" type="presParOf" srcId="{8FB440A2-2C34-44AD-82EF-2928888C8B2D}" destId="{F9EFF006-B4D9-478E-A1D0-D0BB52598038}" srcOrd="1" destOrd="0" presId="urn:microsoft.com/office/officeart/2005/8/layout/hierarchy1"/>
    <dgm:cxn modelId="{BB361571-8AA2-4367-907D-AB9ACD601F9C}" type="presParOf" srcId="{98450B8E-8138-4937-9422-F0DEA6306BB1}" destId="{170D0F11-D2FA-44BC-A583-99EFF8BCB802}" srcOrd="1" destOrd="0" presId="urn:microsoft.com/office/officeart/2005/8/layout/hierarchy1"/>
    <dgm:cxn modelId="{78D301AF-69FF-40F5-8DD0-558FE7F6AFBC}" type="presParOf" srcId="{170D0F11-D2FA-44BC-A583-99EFF8BCB802}" destId="{7E143ACB-4AEF-470A-B109-EACE95CDD9F2}" srcOrd="0" destOrd="0" presId="urn:microsoft.com/office/officeart/2005/8/layout/hierarchy1"/>
    <dgm:cxn modelId="{C99C11E6-3D6D-41BC-AC40-54C236E2289C}" type="presParOf" srcId="{170D0F11-D2FA-44BC-A583-99EFF8BCB802}" destId="{3711D650-FA00-4218-AB0D-4C55AC64E368}" srcOrd="1" destOrd="0" presId="urn:microsoft.com/office/officeart/2005/8/layout/hierarchy1"/>
    <dgm:cxn modelId="{962B9EFC-795D-496B-81C2-942C9FBCFDB0}" type="presParOf" srcId="{3711D650-FA00-4218-AB0D-4C55AC64E368}" destId="{FA7AF74A-39C1-44B8-8F74-6DBB1F89017C}" srcOrd="0" destOrd="0" presId="urn:microsoft.com/office/officeart/2005/8/layout/hierarchy1"/>
    <dgm:cxn modelId="{004C5A17-BEA3-4FA4-A4DB-1A007375CE99}" type="presParOf" srcId="{FA7AF74A-39C1-44B8-8F74-6DBB1F89017C}" destId="{2CB8229C-F3B6-4B38-8844-261D073BCA53}" srcOrd="0" destOrd="0" presId="urn:microsoft.com/office/officeart/2005/8/layout/hierarchy1"/>
    <dgm:cxn modelId="{93D7313B-FDEE-4B9D-9957-743CD485CC84}" type="presParOf" srcId="{FA7AF74A-39C1-44B8-8F74-6DBB1F89017C}" destId="{5ABE1A46-46A8-4490-81D2-F9F25B8C61FF}" srcOrd="1" destOrd="0" presId="urn:microsoft.com/office/officeart/2005/8/layout/hierarchy1"/>
    <dgm:cxn modelId="{45DA34F1-4420-47F5-9336-537570D1B5DA}" type="presParOf" srcId="{3711D650-FA00-4218-AB0D-4C55AC64E368}" destId="{0E7086B5-6B40-4662-A761-D647C4892C11}" srcOrd="1" destOrd="0" presId="urn:microsoft.com/office/officeart/2005/8/layout/hierarchy1"/>
    <dgm:cxn modelId="{86DBCE4C-B5D4-4340-84E7-A93E01087596}" type="presParOf" srcId="{0E7086B5-6B40-4662-A761-D647C4892C11}" destId="{6FD81CCE-653C-4F3B-B570-68922F50B013}" srcOrd="0" destOrd="0" presId="urn:microsoft.com/office/officeart/2005/8/layout/hierarchy1"/>
    <dgm:cxn modelId="{C8A9CAAE-7199-47B0-BCCF-D9F7DB18E1DF}" type="presParOf" srcId="{0E7086B5-6B40-4662-A761-D647C4892C11}" destId="{FA5DE296-DE43-42B2-A1D8-73825B3A7426}" srcOrd="1" destOrd="0" presId="urn:microsoft.com/office/officeart/2005/8/layout/hierarchy1"/>
    <dgm:cxn modelId="{32B27D08-250C-4FED-8033-3E06879A07FC}" type="presParOf" srcId="{FA5DE296-DE43-42B2-A1D8-73825B3A7426}" destId="{D2B55A33-1EC7-44DC-BD9A-B232ACCC8972}" srcOrd="0" destOrd="0" presId="urn:microsoft.com/office/officeart/2005/8/layout/hierarchy1"/>
    <dgm:cxn modelId="{9563760C-0ACB-4647-B29F-6F45896068C8}" type="presParOf" srcId="{D2B55A33-1EC7-44DC-BD9A-B232ACCC8972}" destId="{84E60D70-4D08-43D8-A120-53CD6FD27590}" srcOrd="0" destOrd="0" presId="urn:microsoft.com/office/officeart/2005/8/layout/hierarchy1"/>
    <dgm:cxn modelId="{2CAB30D2-7E1C-4619-ADE2-66D0CE128A95}" type="presParOf" srcId="{D2B55A33-1EC7-44DC-BD9A-B232ACCC8972}" destId="{0C8ADE5B-CB7B-4B30-A171-C3CEA1994DAE}" srcOrd="1" destOrd="0" presId="urn:microsoft.com/office/officeart/2005/8/layout/hierarchy1"/>
    <dgm:cxn modelId="{6A154283-837E-4E5D-92E9-CA77D84D9438}" type="presParOf" srcId="{FA5DE296-DE43-42B2-A1D8-73825B3A7426}" destId="{0DA86100-39AA-4061-A7A3-38BDDDC3A2D6}" srcOrd="1" destOrd="0" presId="urn:microsoft.com/office/officeart/2005/8/layout/hierarchy1"/>
    <dgm:cxn modelId="{749AC96B-FB6D-450D-9146-7FCE81F5791F}" type="presParOf" srcId="{0DA86100-39AA-4061-A7A3-38BDDDC3A2D6}" destId="{05B12FD8-1F31-4A2A-833E-E2886EF80416}" srcOrd="0" destOrd="0" presId="urn:microsoft.com/office/officeart/2005/8/layout/hierarchy1"/>
    <dgm:cxn modelId="{42162703-9115-42EC-B94D-DBCB29B9C688}" type="presParOf" srcId="{0DA86100-39AA-4061-A7A3-38BDDDC3A2D6}" destId="{80AFCDE3-E7E3-4091-9F2B-15A4BBCC36DF}" srcOrd="1" destOrd="0" presId="urn:microsoft.com/office/officeart/2005/8/layout/hierarchy1"/>
    <dgm:cxn modelId="{DD16D68F-978E-4C8B-AB40-A51854DE48CA}" type="presParOf" srcId="{80AFCDE3-E7E3-4091-9F2B-15A4BBCC36DF}" destId="{1BF2309D-3987-4406-8410-7CE074D2B635}" srcOrd="0" destOrd="0" presId="urn:microsoft.com/office/officeart/2005/8/layout/hierarchy1"/>
    <dgm:cxn modelId="{298316E3-8604-44CD-A378-ADBF15494DDC}" type="presParOf" srcId="{1BF2309D-3987-4406-8410-7CE074D2B635}" destId="{86252227-5E48-4B99-BB62-9C7C20711CE1}" srcOrd="0" destOrd="0" presId="urn:microsoft.com/office/officeart/2005/8/layout/hierarchy1"/>
    <dgm:cxn modelId="{F49EFD2D-94C1-4F20-8F17-C62CC388A7D1}" type="presParOf" srcId="{1BF2309D-3987-4406-8410-7CE074D2B635}" destId="{9959AC69-2719-4C2F-B848-3990551D0D73}" srcOrd="1" destOrd="0" presId="urn:microsoft.com/office/officeart/2005/8/layout/hierarchy1"/>
    <dgm:cxn modelId="{1244889B-1641-498D-8A06-61F812A7B884}" type="presParOf" srcId="{80AFCDE3-E7E3-4091-9F2B-15A4BBCC36DF}" destId="{4BC92F42-FCAC-410D-9662-E41593DE246C}" srcOrd="1" destOrd="0" presId="urn:microsoft.com/office/officeart/2005/8/layout/hierarchy1"/>
    <dgm:cxn modelId="{C7F550EA-ABDD-4E06-BB65-AA1975CFB4D2}" type="presParOf" srcId="{4BC92F42-FCAC-410D-9662-E41593DE246C}" destId="{68858FDD-8CF0-40BE-804E-343CB6F594D2}" srcOrd="0" destOrd="0" presId="urn:microsoft.com/office/officeart/2005/8/layout/hierarchy1"/>
    <dgm:cxn modelId="{5B9F7638-0DFD-4B67-9533-63C50A959857}" type="presParOf" srcId="{4BC92F42-FCAC-410D-9662-E41593DE246C}" destId="{A134B8F9-4178-4589-AE32-E7E5663B265A}" srcOrd="1" destOrd="0" presId="urn:microsoft.com/office/officeart/2005/8/layout/hierarchy1"/>
    <dgm:cxn modelId="{DCE44C46-6460-479C-BA5E-334D49A91C8E}" type="presParOf" srcId="{A134B8F9-4178-4589-AE32-E7E5663B265A}" destId="{ED092A3F-16D4-4770-84C0-F7B67A25390A}" srcOrd="0" destOrd="0" presId="urn:microsoft.com/office/officeart/2005/8/layout/hierarchy1"/>
    <dgm:cxn modelId="{7695AA4D-0DD6-44C9-B871-74F2DF43182F}" type="presParOf" srcId="{ED092A3F-16D4-4770-84C0-F7B67A25390A}" destId="{1842BA91-612E-4D2C-A732-3E998A34D387}" srcOrd="0" destOrd="0" presId="urn:microsoft.com/office/officeart/2005/8/layout/hierarchy1"/>
    <dgm:cxn modelId="{D1BD18F8-5881-4154-B8DE-F1B90C039379}" type="presParOf" srcId="{ED092A3F-16D4-4770-84C0-F7B67A25390A}" destId="{BDF1FEB4-76A3-469E-B583-8F6F1D2D656C}" srcOrd="1" destOrd="0" presId="urn:microsoft.com/office/officeart/2005/8/layout/hierarchy1"/>
    <dgm:cxn modelId="{BF340151-3D0B-45C4-85B1-2B344F918A0B}" type="presParOf" srcId="{A134B8F9-4178-4589-AE32-E7E5663B265A}" destId="{A058771C-46FE-4780-B6AD-BCDBC684EFC6}" srcOrd="1" destOrd="0" presId="urn:microsoft.com/office/officeart/2005/8/layout/hierarchy1"/>
    <dgm:cxn modelId="{AA27262C-5CC7-4495-9D9E-EC4C94D49C77}" type="presParOf" srcId="{0E7086B5-6B40-4662-A761-D647C4892C11}" destId="{E96D3FCA-1E86-4DB1-AC37-2680344A10FB}" srcOrd="2" destOrd="0" presId="urn:microsoft.com/office/officeart/2005/8/layout/hierarchy1"/>
    <dgm:cxn modelId="{E7A8C2CE-E14E-4FC0-A463-80FFE6C1D613}" type="presParOf" srcId="{0E7086B5-6B40-4662-A761-D647C4892C11}" destId="{C8449F17-EC8D-4C54-9D6D-359F948E2A60}" srcOrd="3" destOrd="0" presId="urn:microsoft.com/office/officeart/2005/8/layout/hierarchy1"/>
    <dgm:cxn modelId="{693197C0-873E-4F39-BC33-322265464778}" type="presParOf" srcId="{C8449F17-EC8D-4C54-9D6D-359F948E2A60}" destId="{78047F6A-C000-49E7-9C32-49C195477E1A}" srcOrd="0" destOrd="0" presId="urn:microsoft.com/office/officeart/2005/8/layout/hierarchy1"/>
    <dgm:cxn modelId="{359A87B1-9916-4884-9D93-8E960B5CCD06}" type="presParOf" srcId="{78047F6A-C000-49E7-9C32-49C195477E1A}" destId="{DCD94388-FB2D-41CA-9C83-56276540123C}" srcOrd="0" destOrd="0" presId="urn:microsoft.com/office/officeart/2005/8/layout/hierarchy1"/>
    <dgm:cxn modelId="{C190F63D-F886-4356-99AE-39832A8CC6EE}" type="presParOf" srcId="{78047F6A-C000-49E7-9C32-49C195477E1A}" destId="{8960414A-A5C0-4EFD-A9CC-DBF4518CF5B0}" srcOrd="1" destOrd="0" presId="urn:microsoft.com/office/officeart/2005/8/layout/hierarchy1"/>
    <dgm:cxn modelId="{8391F64D-F594-406B-BAA8-D7ECB8A9E47F}" type="presParOf" srcId="{C8449F17-EC8D-4C54-9D6D-359F948E2A60}" destId="{DE40A374-C94A-45AE-A493-55D0C7E67C15}" srcOrd="1" destOrd="0" presId="urn:microsoft.com/office/officeart/2005/8/layout/hierarchy1"/>
    <dgm:cxn modelId="{1FFB3279-EC62-46A3-9D82-D223541ECB60}" type="presParOf" srcId="{DE40A374-C94A-45AE-A493-55D0C7E67C15}" destId="{479F1C1A-6E26-492A-BA07-036D1D573D1D}" srcOrd="0" destOrd="0" presId="urn:microsoft.com/office/officeart/2005/8/layout/hierarchy1"/>
    <dgm:cxn modelId="{30282E48-2D9E-43A8-8CFC-4DB1299C1819}" type="presParOf" srcId="{DE40A374-C94A-45AE-A493-55D0C7E67C15}" destId="{8DF39102-0A65-439A-942E-C177B956B9B0}" srcOrd="1" destOrd="0" presId="urn:microsoft.com/office/officeart/2005/8/layout/hierarchy1"/>
    <dgm:cxn modelId="{775D08EF-E4AC-4626-84B3-6163C725769F}" type="presParOf" srcId="{8DF39102-0A65-439A-942E-C177B956B9B0}" destId="{7613CEE9-DD41-49DE-A03C-9ED0950B3960}" srcOrd="0" destOrd="0" presId="urn:microsoft.com/office/officeart/2005/8/layout/hierarchy1"/>
    <dgm:cxn modelId="{1EA292AA-265E-45E6-94DE-96B3A063CEE3}" type="presParOf" srcId="{7613CEE9-DD41-49DE-A03C-9ED0950B3960}" destId="{7DD13C92-0ADA-4085-B84A-76422C0FE028}" srcOrd="0" destOrd="0" presId="urn:microsoft.com/office/officeart/2005/8/layout/hierarchy1"/>
    <dgm:cxn modelId="{FC21755C-9694-4AB7-8293-8C2BA9B8DD24}" type="presParOf" srcId="{7613CEE9-DD41-49DE-A03C-9ED0950B3960}" destId="{01717A15-B635-41F2-9BCD-999F992D870E}" srcOrd="1" destOrd="0" presId="urn:microsoft.com/office/officeart/2005/8/layout/hierarchy1"/>
    <dgm:cxn modelId="{F4F7707A-B7C6-4FCE-87D6-2E3C7EE33FD0}" type="presParOf" srcId="{8DF39102-0A65-439A-942E-C177B956B9B0}" destId="{F7871593-30FE-4C75-A997-118F8C201574}" srcOrd="1" destOrd="0" presId="urn:microsoft.com/office/officeart/2005/8/layout/hierarchy1"/>
    <dgm:cxn modelId="{F91691F9-D037-4534-99A3-43CA6A0A6D7C}" type="presParOf" srcId="{F7871593-30FE-4C75-A997-118F8C201574}" destId="{8D47EAA3-F12C-4D48-A736-6F454F11F4D7}" srcOrd="0" destOrd="0" presId="urn:microsoft.com/office/officeart/2005/8/layout/hierarchy1"/>
    <dgm:cxn modelId="{7ECE0A15-1E4C-410F-9B00-D2C43AAC9A3B}" type="presParOf" srcId="{F7871593-30FE-4C75-A997-118F8C201574}" destId="{63F48D4C-6B41-4A72-A094-F1E21A9C5251}" srcOrd="1" destOrd="0" presId="urn:microsoft.com/office/officeart/2005/8/layout/hierarchy1"/>
    <dgm:cxn modelId="{82ED1B5B-2599-44F0-A3D9-1236A6C17FA3}" type="presParOf" srcId="{63F48D4C-6B41-4A72-A094-F1E21A9C5251}" destId="{DE506FF2-B42C-45C3-AF2E-5D27282BB296}" srcOrd="0" destOrd="0" presId="urn:microsoft.com/office/officeart/2005/8/layout/hierarchy1"/>
    <dgm:cxn modelId="{267DC2A2-BF39-44F8-B600-8F9DFF74B43B}" type="presParOf" srcId="{DE506FF2-B42C-45C3-AF2E-5D27282BB296}" destId="{8F487A08-7A54-490D-BB61-048C1F648E81}" srcOrd="0" destOrd="0" presId="urn:microsoft.com/office/officeart/2005/8/layout/hierarchy1"/>
    <dgm:cxn modelId="{D25E2D92-378D-4D87-A013-A10C5FF87AB9}" type="presParOf" srcId="{DE506FF2-B42C-45C3-AF2E-5D27282BB296}" destId="{28930DEE-C27C-4D66-A5D0-01126EB913EF}" srcOrd="1" destOrd="0" presId="urn:microsoft.com/office/officeart/2005/8/layout/hierarchy1"/>
    <dgm:cxn modelId="{7770A114-7AB9-42F3-984C-8F2E0571C9FC}" type="presParOf" srcId="{63F48D4C-6B41-4A72-A094-F1E21A9C5251}" destId="{D6EBF0D8-C69A-4A6D-8896-325ECDD88777}" srcOrd="1" destOrd="0" presId="urn:microsoft.com/office/officeart/2005/8/layout/hierarchy1"/>
    <dgm:cxn modelId="{7312ED56-97BD-456F-ACCC-FE4527A902CD}" type="presParOf" srcId="{D6EBF0D8-C69A-4A6D-8896-325ECDD88777}" destId="{172A7EC9-762C-4E0A-A698-CB905B19E78C}" srcOrd="0" destOrd="0" presId="urn:microsoft.com/office/officeart/2005/8/layout/hierarchy1"/>
    <dgm:cxn modelId="{F344D909-0225-4D38-B10A-32ED94D79464}" type="presParOf" srcId="{D6EBF0D8-C69A-4A6D-8896-325ECDD88777}" destId="{03A383C0-C40F-4D62-95FB-66FB8BF017F8}" srcOrd="1" destOrd="0" presId="urn:microsoft.com/office/officeart/2005/8/layout/hierarchy1"/>
    <dgm:cxn modelId="{627CC814-2D28-4F91-B850-61B2672E3C17}" type="presParOf" srcId="{03A383C0-C40F-4D62-95FB-66FB8BF017F8}" destId="{179CA7E2-39F9-463C-80AA-439DEB6A23E5}" srcOrd="0" destOrd="0" presId="urn:microsoft.com/office/officeart/2005/8/layout/hierarchy1"/>
    <dgm:cxn modelId="{51916FA3-CF4A-47F5-8CA8-0AA13BEA770F}" type="presParOf" srcId="{179CA7E2-39F9-463C-80AA-439DEB6A23E5}" destId="{223173AE-611C-48AD-B351-6F723D303112}" srcOrd="0" destOrd="0" presId="urn:microsoft.com/office/officeart/2005/8/layout/hierarchy1"/>
    <dgm:cxn modelId="{FF2D4486-C2A2-4B01-BF23-762489801949}" type="presParOf" srcId="{179CA7E2-39F9-463C-80AA-439DEB6A23E5}" destId="{A58BC45E-7074-4E87-A7C2-435DAACDA641}" srcOrd="1" destOrd="0" presId="urn:microsoft.com/office/officeart/2005/8/layout/hierarchy1"/>
    <dgm:cxn modelId="{E9D57AEE-C286-43AC-B902-EA78130A4FE8}" type="presParOf" srcId="{03A383C0-C40F-4D62-95FB-66FB8BF017F8}" destId="{966B2777-79B6-41EA-8198-AF1DE58EA38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1AECF6-6ECD-4944-982D-68F3A65097DF}"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IN"/>
        </a:p>
      </dgm:t>
    </dgm:pt>
    <dgm:pt modelId="{7C3A5B96-4CB5-4A2F-9A6C-612495778DEA}">
      <dgm:prSet phldrT="[Text]"/>
      <dgm:spPr/>
      <dgm:t>
        <a:bodyPr/>
        <a:lstStyle/>
        <a:p>
          <a:r>
            <a:rPr lang="en-IN" b="0" i="0" dirty="0" smtClean="0">
              <a:latin typeface="Cambria" panose="02040503050406030204" pitchFamily="18" charset="0"/>
            </a:rPr>
            <a:t>Financial assets are:</a:t>
          </a:r>
          <a:endParaRPr lang="en-IN" i="1" dirty="0">
            <a:latin typeface="Cambria" panose="02040503050406030204" pitchFamily="18" charset="0"/>
          </a:endParaRPr>
        </a:p>
      </dgm:t>
    </dgm:pt>
    <dgm:pt modelId="{0A9D30D5-1012-40BF-8CC4-36350E2369A7}" type="parTrans" cxnId="{7B778E82-5E83-4F99-A5AB-F1F044265227}">
      <dgm:prSet/>
      <dgm:spPr/>
      <dgm:t>
        <a:bodyPr/>
        <a:lstStyle/>
        <a:p>
          <a:endParaRPr lang="en-IN"/>
        </a:p>
      </dgm:t>
    </dgm:pt>
    <dgm:pt modelId="{5F15C2F8-9BC9-4116-BC62-BE8BD89F8D43}" type="sibTrans" cxnId="{7B778E82-5E83-4F99-A5AB-F1F044265227}">
      <dgm:prSet/>
      <dgm:spPr/>
      <dgm:t>
        <a:bodyPr/>
        <a:lstStyle/>
        <a:p>
          <a:endParaRPr lang="en-IN"/>
        </a:p>
      </dgm:t>
    </dgm:pt>
    <dgm:pt modelId="{8366E834-4E96-4253-99AF-615C4F76FCCC}">
      <dgm:prSet phldrT="[Text]"/>
      <dgm:spPr/>
      <dgm:t>
        <a:bodyPr/>
        <a:lstStyle/>
        <a:p>
          <a:r>
            <a:rPr lang="en-IN" b="0" i="0" dirty="0" smtClean="0">
              <a:latin typeface="Cambria" panose="02040503050406030204" pitchFamily="18" charset="0"/>
            </a:rPr>
            <a:t>Cash,</a:t>
          </a:r>
          <a:endParaRPr lang="en-IN" dirty="0">
            <a:latin typeface="Cambria" panose="02040503050406030204" pitchFamily="18" charset="0"/>
          </a:endParaRPr>
        </a:p>
      </dgm:t>
    </dgm:pt>
    <dgm:pt modelId="{A9868BB5-BB2C-4B34-8E0D-6EE32E3161EF}" type="parTrans" cxnId="{E0E9BB9F-BBED-4D3D-B9ED-2ED1B8C8387B}">
      <dgm:prSet/>
      <dgm:spPr/>
      <dgm:t>
        <a:bodyPr/>
        <a:lstStyle/>
        <a:p>
          <a:endParaRPr lang="en-IN"/>
        </a:p>
      </dgm:t>
    </dgm:pt>
    <dgm:pt modelId="{68D6443E-1ACC-4DF5-BCC3-7361AAA823EF}" type="sibTrans" cxnId="{E0E9BB9F-BBED-4D3D-B9ED-2ED1B8C8387B}">
      <dgm:prSet/>
      <dgm:spPr/>
      <dgm:t>
        <a:bodyPr/>
        <a:lstStyle/>
        <a:p>
          <a:endParaRPr lang="en-IN"/>
        </a:p>
      </dgm:t>
    </dgm:pt>
    <dgm:pt modelId="{A528244B-26F8-449A-B99F-B4D52F85C448}">
      <dgm:prSet phldrT="[Text]"/>
      <dgm:spPr/>
      <dgm:t>
        <a:bodyPr/>
        <a:lstStyle/>
        <a:p>
          <a:r>
            <a:rPr lang="en-US" b="0" i="0" dirty="0" smtClean="0">
              <a:latin typeface="Cambria" panose="02040503050406030204" pitchFamily="18" charset="0"/>
            </a:rPr>
            <a:t>Equity instruments of another entity (e.g. shares),</a:t>
          </a:r>
          <a:endParaRPr lang="en-IN" dirty="0">
            <a:latin typeface="Cambria" panose="02040503050406030204" pitchFamily="18" charset="0"/>
          </a:endParaRPr>
        </a:p>
      </dgm:t>
    </dgm:pt>
    <dgm:pt modelId="{3FA59464-0CFB-4B50-BD04-31245A80C9B8}" type="parTrans" cxnId="{863D901E-ABF1-4130-976C-BBEEC87A4B06}">
      <dgm:prSet/>
      <dgm:spPr/>
      <dgm:t>
        <a:bodyPr/>
        <a:lstStyle/>
        <a:p>
          <a:endParaRPr lang="en-IN"/>
        </a:p>
      </dgm:t>
    </dgm:pt>
    <dgm:pt modelId="{416740FB-27EB-4983-A85D-2FC3BB8EAF73}" type="sibTrans" cxnId="{863D901E-ABF1-4130-976C-BBEEC87A4B06}">
      <dgm:prSet/>
      <dgm:spPr/>
      <dgm:t>
        <a:bodyPr/>
        <a:lstStyle/>
        <a:p>
          <a:endParaRPr lang="en-IN"/>
        </a:p>
      </dgm:t>
    </dgm:pt>
    <dgm:pt modelId="{85931C62-25AB-41E2-B73A-D6B9CA55C023}">
      <dgm:prSet phldrT="[Text]"/>
      <dgm:spPr/>
      <dgm:t>
        <a:bodyPr/>
        <a:lstStyle/>
        <a:p>
          <a:r>
            <a:rPr lang="en-IN" b="0" i="0" smtClean="0">
              <a:latin typeface="Cambria" panose="02040503050406030204" pitchFamily="18" charset="0"/>
            </a:rPr>
            <a:t>Contractual right </a:t>
          </a:r>
          <a:r>
            <a:rPr lang="en-US" b="0" i="0" smtClean="0">
              <a:latin typeface="Cambria" panose="02040503050406030204" pitchFamily="18" charset="0"/>
            </a:rPr>
            <a:t>To receive cash or another financial asset of another entity (e.g. trade receivable);</a:t>
          </a:r>
          <a:endParaRPr lang="en-IN" dirty="0">
            <a:latin typeface="Cambria" panose="02040503050406030204" pitchFamily="18" charset="0"/>
          </a:endParaRPr>
        </a:p>
      </dgm:t>
    </dgm:pt>
    <dgm:pt modelId="{F17B20BC-49BE-40CD-9C72-B8E3B3538990}" type="parTrans" cxnId="{D2F16BFA-AA48-4B30-9A35-277E6625FEBF}">
      <dgm:prSet/>
      <dgm:spPr/>
      <dgm:t>
        <a:bodyPr/>
        <a:lstStyle/>
        <a:p>
          <a:endParaRPr lang="en-IN"/>
        </a:p>
      </dgm:t>
    </dgm:pt>
    <dgm:pt modelId="{027722A2-C348-4391-815A-D9E0856E4F6B}" type="sibTrans" cxnId="{D2F16BFA-AA48-4B30-9A35-277E6625FEBF}">
      <dgm:prSet/>
      <dgm:spPr/>
      <dgm:t>
        <a:bodyPr/>
        <a:lstStyle/>
        <a:p>
          <a:endParaRPr lang="en-IN"/>
        </a:p>
      </dgm:t>
    </dgm:pt>
    <dgm:pt modelId="{3D95D57E-29E5-436A-8C12-9F9B459E16C7}">
      <dgm:prSet/>
      <dgm:spPr/>
      <dgm:t>
        <a:bodyPr/>
        <a:lstStyle/>
        <a:p>
          <a:r>
            <a:rPr lang="en-US" b="0" i="0" dirty="0" smtClean="0">
              <a:latin typeface="Cambria" panose="02040503050406030204" pitchFamily="18" charset="0"/>
            </a:rPr>
            <a:t>To exchange financial assets or financial liabilities with another entities under potentially favorable conditions </a:t>
          </a:r>
          <a:endParaRPr lang="en-US" dirty="0">
            <a:latin typeface="Cambria" panose="02040503050406030204" pitchFamily="18" charset="0"/>
          </a:endParaRPr>
        </a:p>
      </dgm:t>
    </dgm:pt>
    <dgm:pt modelId="{0D4AD2A4-0239-4E52-A50F-1078BBA6907C}" type="parTrans" cxnId="{52B7F8CB-6CAA-4646-84D2-340BEB6E2FEC}">
      <dgm:prSet/>
      <dgm:spPr/>
      <dgm:t>
        <a:bodyPr/>
        <a:lstStyle/>
        <a:p>
          <a:endParaRPr lang="en-IN"/>
        </a:p>
      </dgm:t>
    </dgm:pt>
    <dgm:pt modelId="{16EB7184-58AC-4C1F-B76D-CB17D3D4F83D}" type="sibTrans" cxnId="{52B7F8CB-6CAA-4646-84D2-340BEB6E2FEC}">
      <dgm:prSet/>
      <dgm:spPr/>
      <dgm:t>
        <a:bodyPr/>
        <a:lstStyle/>
        <a:p>
          <a:endParaRPr lang="en-IN"/>
        </a:p>
      </dgm:t>
    </dgm:pt>
    <dgm:pt modelId="{0D0689AF-28F7-4482-B0C2-E0AB73F0899E}" type="pres">
      <dgm:prSet presAssocID="{771AECF6-6ECD-4944-982D-68F3A65097DF}" presName="composite" presStyleCnt="0">
        <dgm:presLayoutVars>
          <dgm:chMax val="1"/>
          <dgm:dir/>
          <dgm:resizeHandles val="exact"/>
        </dgm:presLayoutVars>
      </dgm:prSet>
      <dgm:spPr/>
      <dgm:t>
        <a:bodyPr/>
        <a:lstStyle/>
        <a:p>
          <a:endParaRPr lang="en-IN"/>
        </a:p>
      </dgm:t>
    </dgm:pt>
    <dgm:pt modelId="{E606AE43-151F-4861-BB91-F49BDBB645A2}" type="pres">
      <dgm:prSet presAssocID="{7C3A5B96-4CB5-4A2F-9A6C-612495778DEA}" presName="roof" presStyleLbl="dkBgShp" presStyleIdx="0" presStyleCnt="2" custLinFactNeighborX="1538"/>
      <dgm:spPr/>
      <dgm:t>
        <a:bodyPr/>
        <a:lstStyle/>
        <a:p>
          <a:endParaRPr lang="en-IN"/>
        </a:p>
      </dgm:t>
    </dgm:pt>
    <dgm:pt modelId="{AEA4AE7C-F513-48FB-8F12-A0D2B8A1F3F5}" type="pres">
      <dgm:prSet presAssocID="{7C3A5B96-4CB5-4A2F-9A6C-612495778DEA}" presName="pillars" presStyleCnt="0"/>
      <dgm:spPr/>
    </dgm:pt>
    <dgm:pt modelId="{27A97D9A-514E-4BEF-9E8E-4439E31157C1}" type="pres">
      <dgm:prSet presAssocID="{7C3A5B96-4CB5-4A2F-9A6C-612495778DEA}" presName="pillar1" presStyleLbl="node1" presStyleIdx="0" presStyleCnt="4" custScaleX="40630">
        <dgm:presLayoutVars>
          <dgm:bulletEnabled val="1"/>
        </dgm:presLayoutVars>
      </dgm:prSet>
      <dgm:spPr/>
      <dgm:t>
        <a:bodyPr/>
        <a:lstStyle/>
        <a:p>
          <a:endParaRPr lang="en-IN"/>
        </a:p>
      </dgm:t>
    </dgm:pt>
    <dgm:pt modelId="{2F568E12-93B3-4BF1-87C7-656384099BB2}" type="pres">
      <dgm:prSet presAssocID="{A528244B-26F8-449A-B99F-B4D52F85C448}" presName="pillarX" presStyleLbl="node1" presStyleIdx="1" presStyleCnt="4" custScaleX="74761" custLinFactNeighborX="-3875" custLinFactNeighborY="-934">
        <dgm:presLayoutVars>
          <dgm:bulletEnabled val="1"/>
        </dgm:presLayoutVars>
      </dgm:prSet>
      <dgm:spPr/>
      <dgm:t>
        <a:bodyPr/>
        <a:lstStyle/>
        <a:p>
          <a:endParaRPr lang="en-IN"/>
        </a:p>
      </dgm:t>
    </dgm:pt>
    <dgm:pt modelId="{CC7835DC-766B-4853-A35E-6B0BD6464018}" type="pres">
      <dgm:prSet presAssocID="{85931C62-25AB-41E2-B73A-D6B9CA55C023}" presName="pillarX" presStyleLbl="node1" presStyleIdx="2" presStyleCnt="4" custScaleX="78313" custScaleY="103203" custLinFactNeighborY="1216">
        <dgm:presLayoutVars>
          <dgm:bulletEnabled val="1"/>
        </dgm:presLayoutVars>
      </dgm:prSet>
      <dgm:spPr/>
      <dgm:t>
        <a:bodyPr/>
        <a:lstStyle/>
        <a:p>
          <a:endParaRPr lang="en-IN"/>
        </a:p>
      </dgm:t>
    </dgm:pt>
    <dgm:pt modelId="{50D79255-4E1A-4CA1-972A-CF3AC65F977C}" type="pres">
      <dgm:prSet presAssocID="{3D95D57E-29E5-436A-8C12-9F9B459E16C7}" presName="pillarX" presStyleLbl="node1" presStyleIdx="3" presStyleCnt="4" custScaleX="105519">
        <dgm:presLayoutVars>
          <dgm:bulletEnabled val="1"/>
        </dgm:presLayoutVars>
      </dgm:prSet>
      <dgm:spPr/>
      <dgm:t>
        <a:bodyPr/>
        <a:lstStyle/>
        <a:p>
          <a:endParaRPr lang="en-IN"/>
        </a:p>
      </dgm:t>
    </dgm:pt>
    <dgm:pt modelId="{34ACDB31-0409-4C34-AC41-78D8F7849E38}" type="pres">
      <dgm:prSet presAssocID="{7C3A5B96-4CB5-4A2F-9A6C-612495778DEA}" presName="base" presStyleLbl="dkBgShp" presStyleIdx="1" presStyleCnt="2"/>
      <dgm:spPr/>
    </dgm:pt>
  </dgm:ptLst>
  <dgm:cxnLst>
    <dgm:cxn modelId="{52B7F8CB-6CAA-4646-84D2-340BEB6E2FEC}" srcId="{7C3A5B96-4CB5-4A2F-9A6C-612495778DEA}" destId="{3D95D57E-29E5-436A-8C12-9F9B459E16C7}" srcOrd="3" destOrd="0" parTransId="{0D4AD2A4-0239-4E52-A50F-1078BBA6907C}" sibTransId="{16EB7184-58AC-4C1F-B76D-CB17D3D4F83D}"/>
    <dgm:cxn modelId="{7B778E82-5E83-4F99-A5AB-F1F044265227}" srcId="{771AECF6-6ECD-4944-982D-68F3A65097DF}" destId="{7C3A5B96-4CB5-4A2F-9A6C-612495778DEA}" srcOrd="0" destOrd="0" parTransId="{0A9D30D5-1012-40BF-8CC4-36350E2369A7}" sibTransId="{5F15C2F8-9BC9-4116-BC62-BE8BD89F8D43}"/>
    <dgm:cxn modelId="{1A5754C9-E890-4664-BC17-4DDE5E105573}" type="presOf" srcId="{3D95D57E-29E5-436A-8C12-9F9B459E16C7}" destId="{50D79255-4E1A-4CA1-972A-CF3AC65F977C}" srcOrd="0" destOrd="0" presId="urn:microsoft.com/office/officeart/2005/8/layout/hList3"/>
    <dgm:cxn modelId="{863D901E-ABF1-4130-976C-BBEEC87A4B06}" srcId="{7C3A5B96-4CB5-4A2F-9A6C-612495778DEA}" destId="{A528244B-26F8-449A-B99F-B4D52F85C448}" srcOrd="1" destOrd="0" parTransId="{3FA59464-0CFB-4B50-BD04-31245A80C9B8}" sibTransId="{416740FB-27EB-4983-A85D-2FC3BB8EAF73}"/>
    <dgm:cxn modelId="{1CD8B187-82F9-45AC-BDAE-F6C058237E2E}" type="presOf" srcId="{A528244B-26F8-449A-B99F-B4D52F85C448}" destId="{2F568E12-93B3-4BF1-87C7-656384099BB2}" srcOrd="0" destOrd="0" presId="urn:microsoft.com/office/officeart/2005/8/layout/hList3"/>
    <dgm:cxn modelId="{E0E9BB9F-BBED-4D3D-B9ED-2ED1B8C8387B}" srcId="{7C3A5B96-4CB5-4A2F-9A6C-612495778DEA}" destId="{8366E834-4E96-4253-99AF-615C4F76FCCC}" srcOrd="0" destOrd="0" parTransId="{A9868BB5-BB2C-4B34-8E0D-6EE32E3161EF}" sibTransId="{68D6443E-1ACC-4DF5-BCC3-7361AAA823EF}"/>
    <dgm:cxn modelId="{84D5C2FA-80D2-48A6-9A92-5E29370AC4B5}" type="presOf" srcId="{85931C62-25AB-41E2-B73A-D6B9CA55C023}" destId="{CC7835DC-766B-4853-A35E-6B0BD6464018}" srcOrd="0" destOrd="0" presId="urn:microsoft.com/office/officeart/2005/8/layout/hList3"/>
    <dgm:cxn modelId="{B4FDD550-9781-47EA-A8FF-B00EA66BBA75}" type="presOf" srcId="{7C3A5B96-4CB5-4A2F-9A6C-612495778DEA}" destId="{E606AE43-151F-4861-BB91-F49BDBB645A2}" srcOrd="0" destOrd="0" presId="urn:microsoft.com/office/officeart/2005/8/layout/hList3"/>
    <dgm:cxn modelId="{D5E52BED-7C33-42BE-916F-9AAD76B3D806}" type="presOf" srcId="{8366E834-4E96-4253-99AF-615C4F76FCCC}" destId="{27A97D9A-514E-4BEF-9E8E-4439E31157C1}" srcOrd="0" destOrd="0" presId="urn:microsoft.com/office/officeart/2005/8/layout/hList3"/>
    <dgm:cxn modelId="{D2F16BFA-AA48-4B30-9A35-277E6625FEBF}" srcId="{7C3A5B96-4CB5-4A2F-9A6C-612495778DEA}" destId="{85931C62-25AB-41E2-B73A-D6B9CA55C023}" srcOrd="2" destOrd="0" parTransId="{F17B20BC-49BE-40CD-9C72-B8E3B3538990}" sibTransId="{027722A2-C348-4391-815A-D9E0856E4F6B}"/>
    <dgm:cxn modelId="{500D4ABB-C661-485B-9085-F16CC6C84ED6}" type="presOf" srcId="{771AECF6-6ECD-4944-982D-68F3A65097DF}" destId="{0D0689AF-28F7-4482-B0C2-E0AB73F0899E}" srcOrd="0" destOrd="0" presId="urn:microsoft.com/office/officeart/2005/8/layout/hList3"/>
    <dgm:cxn modelId="{9FD5F8FC-9176-4A69-9D88-7E6FA87155F5}" type="presParOf" srcId="{0D0689AF-28F7-4482-B0C2-E0AB73F0899E}" destId="{E606AE43-151F-4861-BB91-F49BDBB645A2}" srcOrd="0" destOrd="0" presId="urn:microsoft.com/office/officeart/2005/8/layout/hList3"/>
    <dgm:cxn modelId="{0D6A2522-A45F-477A-8034-C4ECDF16EA04}" type="presParOf" srcId="{0D0689AF-28F7-4482-B0C2-E0AB73F0899E}" destId="{AEA4AE7C-F513-48FB-8F12-A0D2B8A1F3F5}" srcOrd="1" destOrd="0" presId="urn:microsoft.com/office/officeart/2005/8/layout/hList3"/>
    <dgm:cxn modelId="{D94D7F05-77E0-4A7A-BE9C-7688678F7C57}" type="presParOf" srcId="{AEA4AE7C-F513-48FB-8F12-A0D2B8A1F3F5}" destId="{27A97D9A-514E-4BEF-9E8E-4439E31157C1}" srcOrd="0" destOrd="0" presId="urn:microsoft.com/office/officeart/2005/8/layout/hList3"/>
    <dgm:cxn modelId="{3151C84E-118A-41A2-81E9-EE5030A1BE37}" type="presParOf" srcId="{AEA4AE7C-F513-48FB-8F12-A0D2B8A1F3F5}" destId="{2F568E12-93B3-4BF1-87C7-656384099BB2}" srcOrd="1" destOrd="0" presId="urn:microsoft.com/office/officeart/2005/8/layout/hList3"/>
    <dgm:cxn modelId="{15839553-F30C-4BA4-BC70-E1120D0CC462}" type="presParOf" srcId="{AEA4AE7C-F513-48FB-8F12-A0D2B8A1F3F5}" destId="{CC7835DC-766B-4853-A35E-6B0BD6464018}" srcOrd="2" destOrd="0" presId="urn:microsoft.com/office/officeart/2005/8/layout/hList3"/>
    <dgm:cxn modelId="{E9F5A6E0-C5EB-4004-A6C3-9692180E016B}" type="presParOf" srcId="{AEA4AE7C-F513-48FB-8F12-A0D2B8A1F3F5}" destId="{50D79255-4E1A-4CA1-972A-CF3AC65F977C}" srcOrd="3" destOrd="0" presId="urn:microsoft.com/office/officeart/2005/8/layout/hList3"/>
    <dgm:cxn modelId="{671BF4E4-E45D-47BF-B241-FA2E67950CE1}" type="presParOf" srcId="{0D0689AF-28F7-4482-B0C2-E0AB73F0899E}" destId="{34ACDB31-0409-4C34-AC41-78D8F7849E38}"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1AECF6-6ECD-4944-982D-68F3A65097DF}"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IN"/>
        </a:p>
      </dgm:t>
    </dgm:pt>
    <dgm:pt modelId="{7C3A5B96-4CB5-4A2F-9A6C-612495778DEA}">
      <dgm:prSet phldrT="[Text]"/>
      <dgm:spPr/>
      <dgm:t>
        <a:bodyPr/>
        <a:lstStyle/>
        <a:p>
          <a:r>
            <a:rPr lang="en-IN" b="0" i="0" dirty="0" smtClean="0">
              <a:latin typeface="Cambria" panose="02040503050406030204" pitchFamily="18" charset="0"/>
            </a:rPr>
            <a:t>Financial liability is:</a:t>
          </a:r>
          <a:endParaRPr lang="en-IN" i="1" dirty="0">
            <a:latin typeface="Cambria" panose="02040503050406030204" pitchFamily="18" charset="0"/>
          </a:endParaRPr>
        </a:p>
      </dgm:t>
    </dgm:pt>
    <dgm:pt modelId="{0A9D30D5-1012-40BF-8CC4-36350E2369A7}" type="parTrans" cxnId="{7B778E82-5E83-4F99-A5AB-F1F044265227}">
      <dgm:prSet/>
      <dgm:spPr/>
      <dgm:t>
        <a:bodyPr/>
        <a:lstStyle/>
        <a:p>
          <a:endParaRPr lang="en-IN"/>
        </a:p>
      </dgm:t>
    </dgm:pt>
    <dgm:pt modelId="{5F15C2F8-9BC9-4116-BC62-BE8BD89F8D43}" type="sibTrans" cxnId="{7B778E82-5E83-4F99-A5AB-F1F044265227}">
      <dgm:prSet/>
      <dgm:spPr/>
      <dgm:t>
        <a:bodyPr/>
        <a:lstStyle/>
        <a:p>
          <a:endParaRPr lang="en-IN"/>
        </a:p>
      </dgm:t>
    </dgm:pt>
    <dgm:pt modelId="{8366E834-4E96-4253-99AF-615C4F76FCCC}">
      <dgm:prSet phldrT="[Text]"/>
      <dgm:spPr/>
      <dgm:t>
        <a:bodyPr/>
        <a:lstStyle/>
        <a:p>
          <a:r>
            <a:rPr lang="en-IN" b="0" i="0" dirty="0" smtClean="0">
              <a:latin typeface="Cambria" panose="02040503050406030204" pitchFamily="18" charset="0"/>
            </a:rPr>
            <a:t>A contractual obligation </a:t>
          </a:r>
          <a:r>
            <a:rPr lang="en-US" b="0" i="0" dirty="0" smtClean="0">
              <a:latin typeface="Cambria" panose="02040503050406030204" pitchFamily="18" charset="0"/>
            </a:rPr>
            <a:t>To deliver cash or another financial asset to another entity (e.g. loan taken, ,trade payable), or</a:t>
          </a:r>
          <a:endParaRPr lang="en-IN" dirty="0">
            <a:latin typeface="Cambria" panose="02040503050406030204" pitchFamily="18" charset="0"/>
          </a:endParaRPr>
        </a:p>
      </dgm:t>
    </dgm:pt>
    <dgm:pt modelId="{A9868BB5-BB2C-4B34-8E0D-6EE32E3161EF}" type="parTrans" cxnId="{E0E9BB9F-BBED-4D3D-B9ED-2ED1B8C8387B}">
      <dgm:prSet/>
      <dgm:spPr/>
      <dgm:t>
        <a:bodyPr/>
        <a:lstStyle/>
        <a:p>
          <a:endParaRPr lang="en-IN"/>
        </a:p>
      </dgm:t>
    </dgm:pt>
    <dgm:pt modelId="{68D6443E-1ACC-4DF5-BCC3-7361AAA823EF}" type="sibTrans" cxnId="{E0E9BB9F-BBED-4D3D-B9ED-2ED1B8C8387B}">
      <dgm:prSet/>
      <dgm:spPr/>
      <dgm:t>
        <a:bodyPr/>
        <a:lstStyle/>
        <a:p>
          <a:endParaRPr lang="en-IN"/>
        </a:p>
      </dgm:t>
    </dgm:pt>
    <dgm:pt modelId="{A528244B-26F8-449A-B99F-B4D52F85C448}">
      <dgm:prSet phldrT="[Text]"/>
      <dgm:spPr/>
      <dgm:t>
        <a:bodyPr/>
        <a:lstStyle/>
        <a:p>
          <a:r>
            <a:rPr lang="en-IN" b="0" i="0" dirty="0" smtClean="0">
              <a:latin typeface="Cambria" panose="02040503050406030204" pitchFamily="18" charset="0"/>
            </a:rPr>
            <a:t>A contractual obligation </a:t>
          </a:r>
          <a:r>
            <a:rPr lang="en-US" b="0" i="0" dirty="0" smtClean="0">
              <a:latin typeface="Cambria" panose="02040503050406030204" pitchFamily="18" charset="0"/>
            </a:rPr>
            <a:t>To exchange financial assets or financial liabilities other than the entity’s own equity under potentially unfavorable conditions.</a:t>
          </a:r>
          <a:endParaRPr lang="en-IN" dirty="0">
            <a:latin typeface="Cambria" panose="02040503050406030204" pitchFamily="18" charset="0"/>
          </a:endParaRPr>
        </a:p>
      </dgm:t>
    </dgm:pt>
    <dgm:pt modelId="{3FA59464-0CFB-4B50-BD04-31245A80C9B8}" type="parTrans" cxnId="{863D901E-ABF1-4130-976C-BBEEC87A4B06}">
      <dgm:prSet/>
      <dgm:spPr/>
      <dgm:t>
        <a:bodyPr/>
        <a:lstStyle/>
        <a:p>
          <a:endParaRPr lang="en-IN"/>
        </a:p>
      </dgm:t>
    </dgm:pt>
    <dgm:pt modelId="{416740FB-27EB-4983-A85D-2FC3BB8EAF73}" type="sibTrans" cxnId="{863D901E-ABF1-4130-976C-BBEEC87A4B06}">
      <dgm:prSet/>
      <dgm:spPr/>
      <dgm:t>
        <a:bodyPr/>
        <a:lstStyle/>
        <a:p>
          <a:endParaRPr lang="en-IN"/>
        </a:p>
      </dgm:t>
    </dgm:pt>
    <dgm:pt modelId="{0D0689AF-28F7-4482-B0C2-E0AB73F0899E}" type="pres">
      <dgm:prSet presAssocID="{771AECF6-6ECD-4944-982D-68F3A65097DF}" presName="composite" presStyleCnt="0">
        <dgm:presLayoutVars>
          <dgm:chMax val="1"/>
          <dgm:dir/>
          <dgm:resizeHandles val="exact"/>
        </dgm:presLayoutVars>
      </dgm:prSet>
      <dgm:spPr/>
      <dgm:t>
        <a:bodyPr/>
        <a:lstStyle/>
        <a:p>
          <a:endParaRPr lang="en-IN"/>
        </a:p>
      </dgm:t>
    </dgm:pt>
    <dgm:pt modelId="{E606AE43-151F-4861-BB91-F49BDBB645A2}" type="pres">
      <dgm:prSet presAssocID="{7C3A5B96-4CB5-4A2F-9A6C-612495778DEA}" presName="roof" presStyleLbl="dkBgShp" presStyleIdx="0" presStyleCnt="2" custScaleY="100238" custLinFactNeighborY="8912"/>
      <dgm:spPr/>
      <dgm:t>
        <a:bodyPr/>
        <a:lstStyle/>
        <a:p>
          <a:endParaRPr lang="en-IN"/>
        </a:p>
      </dgm:t>
    </dgm:pt>
    <dgm:pt modelId="{AEA4AE7C-F513-48FB-8F12-A0D2B8A1F3F5}" type="pres">
      <dgm:prSet presAssocID="{7C3A5B96-4CB5-4A2F-9A6C-612495778DEA}" presName="pillars" presStyleCnt="0"/>
      <dgm:spPr/>
    </dgm:pt>
    <dgm:pt modelId="{27A97D9A-514E-4BEF-9E8E-4439E31157C1}" type="pres">
      <dgm:prSet presAssocID="{7C3A5B96-4CB5-4A2F-9A6C-612495778DEA}" presName="pillar1" presStyleLbl="node1" presStyleIdx="0" presStyleCnt="2" custLinFactNeighborX="128" custLinFactNeighborY="-5957">
        <dgm:presLayoutVars>
          <dgm:bulletEnabled val="1"/>
        </dgm:presLayoutVars>
      </dgm:prSet>
      <dgm:spPr/>
      <dgm:t>
        <a:bodyPr/>
        <a:lstStyle/>
        <a:p>
          <a:endParaRPr lang="en-IN"/>
        </a:p>
      </dgm:t>
    </dgm:pt>
    <dgm:pt modelId="{2F568E12-93B3-4BF1-87C7-656384099BB2}" type="pres">
      <dgm:prSet presAssocID="{A528244B-26F8-449A-B99F-B4D52F85C448}" presName="pillarX" presStyleLbl="node1" presStyleIdx="1" presStyleCnt="2" custLinFactNeighborX="128" custLinFactNeighborY="-5957">
        <dgm:presLayoutVars>
          <dgm:bulletEnabled val="1"/>
        </dgm:presLayoutVars>
      </dgm:prSet>
      <dgm:spPr/>
      <dgm:t>
        <a:bodyPr/>
        <a:lstStyle/>
        <a:p>
          <a:endParaRPr lang="en-IN"/>
        </a:p>
      </dgm:t>
    </dgm:pt>
    <dgm:pt modelId="{34ACDB31-0409-4C34-AC41-78D8F7849E38}" type="pres">
      <dgm:prSet presAssocID="{7C3A5B96-4CB5-4A2F-9A6C-612495778DEA}" presName="base" presStyleLbl="dkBgShp" presStyleIdx="1" presStyleCnt="2" custLinFactNeighborY="-51360"/>
      <dgm:spPr/>
    </dgm:pt>
  </dgm:ptLst>
  <dgm:cxnLst>
    <dgm:cxn modelId="{7B778E82-5E83-4F99-A5AB-F1F044265227}" srcId="{771AECF6-6ECD-4944-982D-68F3A65097DF}" destId="{7C3A5B96-4CB5-4A2F-9A6C-612495778DEA}" srcOrd="0" destOrd="0" parTransId="{0A9D30D5-1012-40BF-8CC4-36350E2369A7}" sibTransId="{5F15C2F8-9BC9-4116-BC62-BE8BD89F8D43}"/>
    <dgm:cxn modelId="{863D901E-ABF1-4130-976C-BBEEC87A4B06}" srcId="{7C3A5B96-4CB5-4A2F-9A6C-612495778DEA}" destId="{A528244B-26F8-449A-B99F-B4D52F85C448}" srcOrd="1" destOrd="0" parTransId="{3FA59464-0CFB-4B50-BD04-31245A80C9B8}" sibTransId="{416740FB-27EB-4983-A85D-2FC3BB8EAF73}"/>
    <dgm:cxn modelId="{07968A95-0185-4328-AC2A-3F7085561280}" type="presOf" srcId="{771AECF6-6ECD-4944-982D-68F3A65097DF}" destId="{0D0689AF-28F7-4482-B0C2-E0AB73F0899E}" srcOrd="0" destOrd="0" presId="urn:microsoft.com/office/officeart/2005/8/layout/hList3"/>
    <dgm:cxn modelId="{E0E9BB9F-BBED-4D3D-B9ED-2ED1B8C8387B}" srcId="{7C3A5B96-4CB5-4A2F-9A6C-612495778DEA}" destId="{8366E834-4E96-4253-99AF-615C4F76FCCC}" srcOrd="0" destOrd="0" parTransId="{A9868BB5-BB2C-4B34-8E0D-6EE32E3161EF}" sibTransId="{68D6443E-1ACC-4DF5-BCC3-7361AAA823EF}"/>
    <dgm:cxn modelId="{2B121116-25DF-4E67-81C9-EA1B5F8611C2}" type="presOf" srcId="{8366E834-4E96-4253-99AF-615C4F76FCCC}" destId="{27A97D9A-514E-4BEF-9E8E-4439E31157C1}" srcOrd="0" destOrd="0" presId="urn:microsoft.com/office/officeart/2005/8/layout/hList3"/>
    <dgm:cxn modelId="{7EEDEF44-710E-437E-883A-B0228EDA9944}" type="presOf" srcId="{A528244B-26F8-449A-B99F-B4D52F85C448}" destId="{2F568E12-93B3-4BF1-87C7-656384099BB2}" srcOrd="0" destOrd="0" presId="urn:microsoft.com/office/officeart/2005/8/layout/hList3"/>
    <dgm:cxn modelId="{8E8BD7F8-6E81-4815-8EFE-BD14F28FD9D4}" type="presOf" srcId="{7C3A5B96-4CB5-4A2F-9A6C-612495778DEA}" destId="{E606AE43-151F-4861-BB91-F49BDBB645A2}" srcOrd="0" destOrd="0" presId="urn:microsoft.com/office/officeart/2005/8/layout/hList3"/>
    <dgm:cxn modelId="{58D5D55F-A3A5-4555-BBCA-9BA82D77882E}" type="presParOf" srcId="{0D0689AF-28F7-4482-B0C2-E0AB73F0899E}" destId="{E606AE43-151F-4861-BB91-F49BDBB645A2}" srcOrd="0" destOrd="0" presId="urn:microsoft.com/office/officeart/2005/8/layout/hList3"/>
    <dgm:cxn modelId="{036D8C2F-F472-4C1E-B0E2-03D21690FB72}" type="presParOf" srcId="{0D0689AF-28F7-4482-B0C2-E0AB73F0899E}" destId="{AEA4AE7C-F513-48FB-8F12-A0D2B8A1F3F5}" srcOrd="1" destOrd="0" presId="urn:microsoft.com/office/officeart/2005/8/layout/hList3"/>
    <dgm:cxn modelId="{EF903F01-F9A5-4995-8251-3085F9F6D094}" type="presParOf" srcId="{AEA4AE7C-F513-48FB-8F12-A0D2B8A1F3F5}" destId="{27A97D9A-514E-4BEF-9E8E-4439E31157C1}" srcOrd="0" destOrd="0" presId="urn:microsoft.com/office/officeart/2005/8/layout/hList3"/>
    <dgm:cxn modelId="{3708E34D-7F2C-42C6-A2ED-658117D0FFBF}" type="presParOf" srcId="{AEA4AE7C-F513-48FB-8F12-A0D2B8A1F3F5}" destId="{2F568E12-93B3-4BF1-87C7-656384099BB2}" srcOrd="1" destOrd="0" presId="urn:microsoft.com/office/officeart/2005/8/layout/hList3"/>
    <dgm:cxn modelId="{44844DDF-C0EF-4AE8-A64C-12ED976D742A}" type="presParOf" srcId="{0D0689AF-28F7-4482-B0C2-E0AB73F0899E}" destId="{34ACDB31-0409-4C34-AC41-78D8F7849E38}" srcOrd="2" destOrd="0" presId="urn:microsoft.com/office/officeart/2005/8/layout/h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79F2DE-28FB-47D9-8328-01481160FB8C}"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IN"/>
        </a:p>
      </dgm:t>
    </dgm:pt>
    <dgm:pt modelId="{701AB5E1-64B5-469E-8EA7-2A155E98A5C4}">
      <dgm:prSet phldrT="[Text]" custT="1"/>
      <dgm:spPr/>
      <dgm:t>
        <a:bodyPr/>
        <a:lstStyle/>
        <a:p>
          <a:r>
            <a:rPr lang="en-IN" sz="1600" dirty="0" smtClean="0">
              <a:latin typeface="Cambria" panose="02040503050406030204" pitchFamily="18" charset="0"/>
            </a:rPr>
            <a:t>Derecognition of financial assets</a:t>
          </a:r>
          <a:endParaRPr lang="en-IN" sz="1600" dirty="0">
            <a:latin typeface="Cambria" panose="02040503050406030204" pitchFamily="18" charset="0"/>
          </a:endParaRPr>
        </a:p>
      </dgm:t>
    </dgm:pt>
    <dgm:pt modelId="{83277D74-C90A-4F14-A044-EC7C5AA551AD}" type="parTrans" cxnId="{17206618-42C1-47F9-B44E-147C4A500171}">
      <dgm:prSet/>
      <dgm:spPr/>
      <dgm:t>
        <a:bodyPr/>
        <a:lstStyle/>
        <a:p>
          <a:endParaRPr lang="en-IN" sz="1600">
            <a:latin typeface="Cambria" panose="02040503050406030204" pitchFamily="18" charset="0"/>
          </a:endParaRPr>
        </a:p>
      </dgm:t>
    </dgm:pt>
    <dgm:pt modelId="{CAD3BF07-4CAC-4851-94B3-CBC2315B55EC}" type="sibTrans" cxnId="{17206618-42C1-47F9-B44E-147C4A500171}">
      <dgm:prSet/>
      <dgm:spPr/>
      <dgm:t>
        <a:bodyPr/>
        <a:lstStyle/>
        <a:p>
          <a:endParaRPr lang="en-IN" sz="1600">
            <a:latin typeface="Cambria" panose="02040503050406030204" pitchFamily="18" charset="0"/>
          </a:endParaRPr>
        </a:p>
      </dgm:t>
    </dgm:pt>
    <dgm:pt modelId="{27575266-0B8F-443D-9C06-9D7E0B61E45D}">
      <dgm:prSet phldrT="[Text]" custT="1"/>
      <dgm:spPr/>
      <dgm:t>
        <a:bodyPr/>
        <a:lstStyle/>
        <a:p>
          <a:r>
            <a:rPr lang="en-IN" sz="1600" dirty="0" smtClean="0">
              <a:latin typeface="Cambria" panose="02040503050406030204" pitchFamily="18" charset="0"/>
            </a:rPr>
            <a:t>An entity should derecognise a financial asset when -</a:t>
          </a:r>
          <a:endParaRPr lang="en-IN" sz="1600" dirty="0">
            <a:latin typeface="Cambria" panose="02040503050406030204" pitchFamily="18" charset="0"/>
          </a:endParaRPr>
        </a:p>
      </dgm:t>
    </dgm:pt>
    <dgm:pt modelId="{06BE400E-88CC-47D7-B525-5C3FD4DED482}" type="parTrans" cxnId="{F3DA1657-710A-4A00-A8F5-4B69F5DD1F63}">
      <dgm:prSet/>
      <dgm:spPr/>
      <dgm:t>
        <a:bodyPr/>
        <a:lstStyle/>
        <a:p>
          <a:endParaRPr lang="en-IN" sz="1600">
            <a:latin typeface="Cambria" panose="02040503050406030204" pitchFamily="18" charset="0"/>
          </a:endParaRPr>
        </a:p>
      </dgm:t>
    </dgm:pt>
    <dgm:pt modelId="{16EF92E7-D364-4879-9D3C-8B4D84452160}" type="sibTrans" cxnId="{F3DA1657-710A-4A00-A8F5-4B69F5DD1F63}">
      <dgm:prSet/>
      <dgm:spPr/>
      <dgm:t>
        <a:bodyPr/>
        <a:lstStyle/>
        <a:p>
          <a:endParaRPr lang="en-IN" sz="1600">
            <a:latin typeface="Cambria" panose="02040503050406030204" pitchFamily="18" charset="0"/>
          </a:endParaRPr>
        </a:p>
      </dgm:t>
    </dgm:pt>
    <dgm:pt modelId="{99B398B0-FC4B-4172-9FD2-ED33FF3599BA}">
      <dgm:prSet phldrT="[Text]" custT="1"/>
      <dgm:spPr/>
      <dgm:t>
        <a:bodyPr/>
        <a:lstStyle/>
        <a:p>
          <a:r>
            <a:rPr lang="en-IN" sz="1600" dirty="0" smtClean="0">
              <a:latin typeface="Cambria" panose="02040503050406030204" pitchFamily="18" charset="0"/>
            </a:rPr>
            <a:t>Contractual rights to the cash flows from the financial asset expire</a:t>
          </a:r>
          <a:endParaRPr lang="en-IN" sz="1600" dirty="0">
            <a:latin typeface="Cambria" panose="02040503050406030204" pitchFamily="18" charset="0"/>
          </a:endParaRPr>
        </a:p>
      </dgm:t>
    </dgm:pt>
    <dgm:pt modelId="{F8625344-C4C2-437E-AE57-BC4B887B21A4}" type="parTrans" cxnId="{3007FA6E-D081-4ADE-8B10-95E2E3FFCE33}">
      <dgm:prSet/>
      <dgm:spPr/>
      <dgm:t>
        <a:bodyPr/>
        <a:lstStyle/>
        <a:p>
          <a:endParaRPr lang="en-IN" sz="1600">
            <a:latin typeface="Cambria" panose="02040503050406030204" pitchFamily="18" charset="0"/>
          </a:endParaRPr>
        </a:p>
      </dgm:t>
    </dgm:pt>
    <dgm:pt modelId="{B99FC7A9-6D86-48CE-AE2C-BA456E3A86A8}" type="sibTrans" cxnId="{3007FA6E-D081-4ADE-8B10-95E2E3FFCE33}">
      <dgm:prSet/>
      <dgm:spPr/>
      <dgm:t>
        <a:bodyPr/>
        <a:lstStyle/>
        <a:p>
          <a:endParaRPr lang="en-IN" sz="1600">
            <a:latin typeface="Cambria" panose="02040503050406030204" pitchFamily="18" charset="0"/>
          </a:endParaRPr>
        </a:p>
      </dgm:t>
    </dgm:pt>
    <dgm:pt modelId="{C0C51ABF-4834-4233-B84D-45687AAF3CDF}">
      <dgm:prSet phldrT="[Text]" custT="1"/>
      <dgm:spPr/>
      <dgm:t>
        <a:bodyPr/>
        <a:lstStyle/>
        <a:p>
          <a:r>
            <a:rPr lang="en-IN" sz="1600" dirty="0" smtClean="0">
              <a:latin typeface="Cambria" panose="02040503050406030204" pitchFamily="18" charset="0"/>
            </a:rPr>
            <a:t>The entity transfers</a:t>
          </a:r>
          <a:endParaRPr lang="en-IN" sz="1600" dirty="0">
            <a:latin typeface="Cambria" panose="02040503050406030204" pitchFamily="18" charset="0"/>
          </a:endParaRPr>
        </a:p>
      </dgm:t>
    </dgm:pt>
    <dgm:pt modelId="{0AD24E80-10CB-42B7-A64A-CBA226C33B2E}" type="parTrans" cxnId="{DA59896F-CF7A-4771-92FE-4EE2FF66FEB1}">
      <dgm:prSet/>
      <dgm:spPr/>
      <dgm:t>
        <a:bodyPr/>
        <a:lstStyle/>
        <a:p>
          <a:endParaRPr lang="en-IN" sz="1600">
            <a:latin typeface="Cambria" panose="02040503050406030204" pitchFamily="18" charset="0"/>
          </a:endParaRPr>
        </a:p>
      </dgm:t>
    </dgm:pt>
    <dgm:pt modelId="{3BBB78BA-99E3-425D-966F-2D8D9972E503}" type="sibTrans" cxnId="{DA59896F-CF7A-4771-92FE-4EE2FF66FEB1}">
      <dgm:prSet/>
      <dgm:spPr/>
      <dgm:t>
        <a:bodyPr/>
        <a:lstStyle/>
        <a:p>
          <a:endParaRPr lang="en-IN" sz="1600">
            <a:latin typeface="Cambria" panose="02040503050406030204" pitchFamily="18" charset="0"/>
          </a:endParaRPr>
        </a:p>
      </dgm:t>
    </dgm:pt>
    <dgm:pt modelId="{78BA333C-E691-4397-8509-7E7C799B41FF}">
      <dgm:prSet custT="1"/>
      <dgm:spPr/>
      <dgm:t>
        <a:bodyPr/>
        <a:lstStyle/>
        <a:p>
          <a:r>
            <a:rPr lang="en-IN" sz="1600" dirty="0" smtClean="0">
              <a:latin typeface="Cambria" panose="02040503050406030204" pitchFamily="18" charset="0"/>
            </a:rPr>
            <a:t>Financial Asset</a:t>
          </a:r>
          <a:endParaRPr lang="en-IN" sz="1600" dirty="0">
            <a:latin typeface="Cambria" panose="02040503050406030204" pitchFamily="18" charset="0"/>
          </a:endParaRPr>
        </a:p>
      </dgm:t>
    </dgm:pt>
    <dgm:pt modelId="{DC1FF364-3EA7-4298-B9C3-6A572E18C7B5}" type="parTrans" cxnId="{602DC2B8-9F67-4BAC-BC38-E21411F8AEB0}">
      <dgm:prSet/>
      <dgm:spPr/>
      <dgm:t>
        <a:bodyPr/>
        <a:lstStyle/>
        <a:p>
          <a:endParaRPr lang="en-IN" sz="1600">
            <a:latin typeface="Cambria" panose="02040503050406030204" pitchFamily="18" charset="0"/>
          </a:endParaRPr>
        </a:p>
      </dgm:t>
    </dgm:pt>
    <dgm:pt modelId="{0405B8C5-6B43-4338-9437-F73FC326B9D8}" type="sibTrans" cxnId="{602DC2B8-9F67-4BAC-BC38-E21411F8AEB0}">
      <dgm:prSet/>
      <dgm:spPr/>
      <dgm:t>
        <a:bodyPr/>
        <a:lstStyle/>
        <a:p>
          <a:endParaRPr lang="en-IN" sz="1600">
            <a:latin typeface="Cambria" panose="02040503050406030204" pitchFamily="18" charset="0"/>
          </a:endParaRPr>
        </a:p>
      </dgm:t>
    </dgm:pt>
    <dgm:pt modelId="{F15C0972-459A-4414-A2BC-8C81D9D0FC45}">
      <dgm:prSet custT="1"/>
      <dgm:spPr/>
      <dgm:t>
        <a:bodyPr/>
        <a:lstStyle/>
        <a:p>
          <a:r>
            <a:rPr lang="en-IN" sz="1600" dirty="0" smtClean="0">
              <a:latin typeface="Cambria" panose="02040503050406030204" pitchFamily="18" charset="0"/>
            </a:rPr>
            <a:t>Risk and reward of ownership</a:t>
          </a:r>
          <a:endParaRPr lang="en-IN" sz="1600" dirty="0">
            <a:latin typeface="Cambria" panose="02040503050406030204" pitchFamily="18" charset="0"/>
          </a:endParaRPr>
        </a:p>
      </dgm:t>
    </dgm:pt>
    <dgm:pt modelId="{345997A1-0764-4F06-BED8-BF27CEE07EF8}" type="parTrans" cxnId="{C2612A33-8663-42BE-9436-0610F9A4991C}">
      <dgm:prSet/>
      <dgm:spPr/>
      <dgm:t>
        <a:bodyPr/>
        <a:lstStyle/>
        <a:p>
          <a:endParaRPr lang="en-IN" sz="1600">
            <a:latin typeface="Cambria" panose="02040503050406030204" pitchFamily="18" charset="0"/>
          </a:endParaRPr>
        </a:p>
      </dgm:t>
    </dgm:pt>
    <dgm:pt modelId="{4BF3BE12-C2B8-472C-8D8C-932448E2A0D3}" type="sibTrans" cxnId="{C2612A33-8663-42BE-9436-0610F9A4991C}">
      <dgm:prSet/>
      <dgm:spPr/>
      <dgm:t>
        <a:bodyPr/>
        <a:lstStyle/>
        <a:p>
          <a:endParaRPr lang="en-IN" sz="1600">
            <a:latin typeface="Cambria" panose="02040503050406030204" pitchFamily="18" charset="0"/>
          </a:endParaRPr>
        </a:p>
      </dgm:t>
    </dgm:pt>
    <dgm:pt modelId="{EB2E732B-5BB4-46A3-B9F9-64E20B7BF657}" type="pres">
      <dgm:prSet presAssocID="{8B79F2DE-28FB-47D9-8328-01481160FB8C}" presName="hierChild1" presStyleCnt="0">
        <dgm:presLayoutVars>
          <dgm:chPref val="1"/>
          <dgm:dir/>
          <dgm:animOne val="branch"/>
          <dgm:animLvl val="lvl"/>
          <dgm:resizeHandles/>
        </dgm:presLayoutVars>
      </dgm:prSet>
      <dgm:spPr/>
      <dgm:t>
        <a:bodyPr/>
        <a:lstStyle/>
        <a:p>
          <a:endParaRPr lang="en-IN"/>
        </a:p>
      </dgm:t>
    </dgm:pt>
    <dgm:pt modelId="{48FE568F-E102-4EFB-9601-2E814913232B}" type="pres">
      <dgm:prSet presAssocID="{701AB5E1-64B5-469E-8EA7-2A155E98A5C4}" presName="hierRoot1" presStyleCnt="0"/>
      <dgm:spPr/>
    </dgm:pt>
    <dgm:pt modelId="{E711E1C7-29AB-4D58-8B1B-4A1C970A6485}" type="pres">
      <dgm:prSet presAssocID="{701AB5E1-64B5-469E-8EA7-2A155E98A5C4}" presName="composite" presStyleCnt="0"/>
      <dgm:spPr/>
    </dgm:pt>
    <dgm:pt modelId="{2F8B05A3-25F4-4B2A-8C31-9D326DF7F126}" type="pres">
      <dgm:prSet presAssocID="{701AB5E1-64B5-469E-8EA7-2A155E98A5C4}" presName="background" presStyleLbl="node0" presStyleIdx="0" presStyleCnt="1"/>
      <dgm:spPr/>
    </dgm:pt>
    <dgm:pt modelId="{7E125A45-6982-442F-AFE2-E0DF32085563}" type="pres">
      <dgm:prSet presAssocID="{701AB5E1-64B5-469E-8EA7-2A155E98A5C4}" presName="text" presStyleLbl="fgAcc0" presStyleIdx="0" presStyleCnt="1" custScaleX="159379">
        <dgm:presLayoutVars>
          <dgm:chPref val="3"/>
        </dgm:presLayoutVars>
      </dgm:prSet>
      <dgm:spPr/>
      <dgm:t>
        <a:bodyPr/>
        <a:lstStyle/>
        <a:p>
          <a:endParaRPr lang="en-IN"/>
        </a:p>
      </dgm:t>
    </dgm:pt>
    <dgm:pt modelId="{0FD33D23-3B4A-4323-93E6-C659B9E3B974}" type="pres">
      <dgm:prSet presAssocID="{701AB5E1-64B5-469E-8EA7-2A155E98A5C4}" presName="hierChild2" presStyleCnt="0"/>
      <dgm:spPr/>
    </dgm:pt>
    <dgm:pt modelId="{FE5A4F87-47E9-42FD-8BCD-7CC0B5E59063}" type="pres">
      <dgm:prSet presAssocID="{06BE400E-88CC-47D7-B525-5C3FD4DED482}" presName="Name10" presStyleLbl="parChTrans1D2" presStyleIdx="0" presStyleCnt="1"/>
      <dgm:spPr/>
      <dgm:t>
        <a:bodyPr/>
        <a:lstStyle/>
        <a:p>
          <a:endParaRPr lang="en-IN"/>
        </a:p>
      </dgm:t>
    </dgm:pt>
    <dgm:pt modelId="{8EB0C3C4-2911-4E65-8863-5B881EC75D07}" type="pres">
      <dgm:prSet presAssocID="{27575266-0B8F-443D-9C06-9D7E0B61E45D}" presName="hierRoot2" presStyleCnt="0"/>
      <dgm:spPr/>
    </dgm:pt>
    <dgm:pt modelId="{111DCB0E-88C9-4389-B2A4-5BDEC4ECAA0B}" type="pres">
      <dgm:prSet presAssocID="{27575266-0B8F-443D-9C06-9D7E0B61E45D}" presName="composite2" presStyleCnt="0"/>
      <dgm:spPr/>
    </dgm:pt>
    <dgm:pt modelId="{758258AB-3349-4B0A-A7BF-136E03C42D2B}" type="pres">
      <dgm:prSet presAssocID="{27575266-0B8F-443D-9C06-9D7E0B61E45D}" presName="background2" presStyleLbl="node2" presStyleIdx="0" presStyleCnt="1"/>
      <dgm:spPr/>
    </dgm:pt>
    <dgm:pt modelId="{F30E1AAC-F29F-4561-8D3A-89B5E9AF8551}" type="pres">
      <dgm:prSet presAssocID="{27575266-0B8F-443D-9C06-9D7E0B61E45D}" presName="text2" presStyleLbl="fgAcc2" presStyleIdx="0" presStyleCnt="1" custScaleX="177760">
        <dgm:presLayoutVars>
          <dgm:chPref val="3"/>
        </dgm:presLayoutVars>
      </dgm:prSet>
      <dgm:spPr/>
      <dgm:t>
        <a:bodyPr/>
        <a:lstStyle/>
        <a:p>
          <a:endParaRPr lang="en-IN"/>
        </a:p>
      </dgm:t>
    </dgm:pt>
    <dgm:pt modelId="{08B1B227-0610-4620-9A20-A9E030EB97DE}" type="pres">
      <dgm:prSet presAssocID="{27575266-0B8F-443D-9C06-9D7E0B61E45D}" presName="hierChild3" presStyleCnt="0"/>
      <dgm:spPr/>
    </dgm:pt>
    <dgm:pt modelId="{8B95EF78-6DD0-487A-B888-3C0C9859D2D3}" type="pres">
      <dgm:prSet presAssocID="{F8625344-C4C2-437E-AE57-BC4B887B21A4}" presName="Name17" presStyleLbl="parChTrans1D3" presStyleIdx="0" presStyleCnt="2"/>
      <dgm:spPr/>
      <dgm:t>
        <a:bodyPr/>
        <a:lstStyle/>
        <a:p>
          <a:endParaRPr lang="en-IN"/>
        </a:p>
      </dgm:t>
    </dgm:pt>
    <dgm:pt modelId="{F4ABB2BA-F756-419E-B321-7A2A47FB9D7E}" type="pres">
      <dgm:prSet presAssocID="{99B398B0-FC4B-4172-9FD2-ED33FF3599BA}" presName="hierRoot3" presStyleCnt="0"/>
      <dgm:spPr/>
    </dgm:pt>
    <dgm:pt modelId="{4109EAC7-9D9C-4799-B7F4-8F3E0DA58FB4}" type="pres">
      <dgm:prSet presAssocID="{99B398B0-FC4B-4172-9FD2-ED33FF3599BA}" presName="composite3" presStyleCnt="0"/>
      <dgm:spPr/>
    </dgm:pt>
    <dgm:pt modelId="{58343EAC-EDB5-4EEB-8558-F96069EF6008}" type="pres">
      <dgm:prSet presAssocID="{99B398B0-FC4B-4172-9FD2-ED33FF3599BA}" presName="background3" presStyleLbl="node3" presStyleIdx="0" presStyleCnt="2"/>
      <dgm:spPr/>
    </dgm:pt>
    <dgm:pt modelId="{9CD6831D-A47B-40AB-8B45-874E39872010}" type="pres">
      <dgm:prSet presAssocID="{99B398B0-FC4B-4172-9FD2-ED33FF3599BA}" presName="text3" presStyleLbl="fgAcc3" presStyleIdx="0" presStyleCnt="2" custScaleX="207923">
        <dgm:presLayoutVars>
          <dgm:chPref val="3"/>
        </dgm:presLayoutVars>
      </dgm:prSet>
      <dgm:spPr/>
      <dgm:t>
        <a:bodyPr/>
        <a:lstStyle/>
        <a:p>
          <a:endParaRPr lang="en-IN"/>
        </a:p>
      </dgm:t>
    </dgm:pt>
    <dgm:pt modelId="{87A85BA4-55DB-484A-98E4-D2158678BBE9}" type="pres">
      <dgm:prSet presAssocID="{99B398B0-FC4B-4172-9FD2-ED33FF3599BA}" presName="hierChild4" presStyleCnt="0"/>
      <dgm:spPr/>
    </dgm:pt>
    <dgm:pt modelId="{C0278EB3-61D1-44F3-88AD-B7239AD7100A}" type="pres">
      <dgm:prSet presAssocID="{0AD24E80-10CB-42B7-A64A-CBA226C33B2E}" presName="Name17" presStyleLbl="parChTrans1D3" presStyleIdx="1" presStyleCnt="2"/>
      <dgm:spPr/>
      <dgm:t>
        <a:bodyPr/>
        <a:lstStyle/>
        <a:p>
          <a:endParaRPr lang="en-IN"/>
        </a:p>
      </dgm:t>
    </dgm:pt>
    <dgm:pt modelId="{90820CF2-879C-45CD-A6CE-FA86C2CF145E}" type="pres">
      <dgm:prSet presAssocID="{C0C51ABF-4834-4233-B84D-45687AAF3CDF}" presName="hierRoot3" presStyleCnt="0"/>
      <dgm:spPr/>
    </dgm:pt>
    <dgm:pt modelId="{70EE2152-FE6A-405C-B13E-46BE0F88DEDB}" type="pres">
      <dgm:prSet presAssocID="{C0C51ABF-4834-4233-B84D-45687AAF3CDF}" presName="composite3" presStyleCnt="0"/>
      <dgm:spPr/>
    </dgm:pt>
    <dgm:pt modelId="{23E775CE-ACF0-45E3-9461-01E55E6B9CA2}" type="pres">
      <dgm:prSet presAssocID="{C0C51ABF-4834-4233-B84D-45687AAF3CDF}" presName="background3" presStyleLbl="node3" presStyleIdx="1" presStyleCnt="2"/>
      <dgm:spPr/>
    </dgm:pt>
    <dgm:pt modelId="{87CA1561-CDFE-4CA9-B99D-976F225481CB}" type="pres">
      <dgm:prSet presAssocID="{C0C51ABF-4834-4233-B84D-45687AAF3CDF}" presName="text3" presStyleLbl="fgAcc3" presStyleIdx="1" presStyleCnt="2" custScaleX="162064">
        <dgm:presLayoutVars>
          <dgm:chPref val="3"/>
        </dgm:presLayoutVars>
      </dgm:prSet>
      <dgm:spPr/>
      <dgm:t>
        <a:bodyPr/>
        <a:lstStyle/>
        <a:p>
          <a:endParaRPr lang="en-IN"/>
        </a:p>
      </dgm:t>
    </dgm:pt>
    <dgm:pt modelId="{807B397A-BF1A-4889-8AD2-936837CD7EF6}" type="pres">
      <dgm:prSet presAssocID="{C0C51ABF-4834-4233-B84D-45687AAF3CDF}" presName="hierChild4" presStyleCnt="0"/>
      <dgm:spPr/>
    </dgm:pt>
    <dgm:pt modelId="{CF03D97C-19D7-4AD2-B531-16E712A669DE}" type="pres">
      <dgm:prSet presAssocID="{DC1FF364-3EA7-4298-B9C3-6A572E18C7B5}" presName="Name23" presStyleLbl="parChTrans1D4" presStyleIdx="0" presStyleCnt="2"/>
      <dgm:spPr/>
      <dgm:t>
        <a:bodyPr/>
        <a:lstStyle/>
        <a:p>
          <a:endParaRPr lang="en-IN"/>
        </a:p>
      </dgm:t>
    </dgm:pt>
    <dgm:pt modelId="{297F1211-FAD1-4443-B6C9-29E71AF9B989}" type="pres">
      <dgm:prSet presAssocID="{78BA333C-E691-4397-8509-7E7C799B41FF}" presName="hierRoot4" presStyleCnt="0"/>
      <dgm:spPr/>
    </dgm:pt>
    <dgm:pt modelId="{9F95AEAE-7890-41CE-B12D-CA4C974C7C20}" type="pres">
      <dgm:prSet presAssocID="{78BA333C-E691-4397-8509-7E7C799B41FF}" presName="composite4" presStyleCnt="0"/>
      <dgm:spPr/>
    </dgm:pt>
    <dgm:pt modelId="{2BC2D6E5-AC7F-4D96-9727-E9962EB22D19}" type="pres">
      <dgm:prSet presAssocID="{78BA333C-E691-4397-8509-7E7C799B41FF}" presName="background4" presStyleLbl="node4" presStyleIdx="0" presStyleCnt="2"/>
      <dgm:spPr/>
    </dgm:pt>
    <dgm:pt modelId="{09EC042A-5D90-4A8B-BE92-3E4263E5C5D9}" type="pres">
      <dgm:prSet presAssocID="{78BA333C-E691-4397-8509-7E7C799B41FF}" presName="text4" presStyleLbl="fgAcc4" presStyleIdx="0" presStyleCnt="2" custScaleX="160058">
        <dgm:presLayoutVars>
          <dgm:chPref val="3"/>
        </dgm:presLayoutVars>
      </dgm:prSet>
      <dgm:spPr/>
      <dgm:t>
        <a:bodyPr/>
        <a:lstStyle/>
        <a:p>
          <a:endParaRPr lang="en-IN"/>
        </a:p>
      </dgm:t>
    </dgm:pt>
    <dgm:pt modelId="{35A34CAD-487B-42E8-B14F-04401CABF8E0}" type="pres">
      <dgm:prSet presAssocID="{78BA333C-E691-4397-8509-7E7C799B41FF}" presName="hierChild5" presStyleCnt="0"/>
      <dgm:spPr/>
    </dgm:pt>
    <dgm:pt modelId="{CCBD2EB2-38CF-40BA-B7F8-5EC5ECAC2754}" type="pres">
      <dgm:prSet presAssocID="{345997A1-0764-4F06-BED8-BF27CEE07EF8}" presName="Name23" presStyleLbl="parChTrans1D4" presStyleIdx="1" presStyleCnt="2"/>
      <dgm:spPr/>
      <dgm:t>
        <a:bodyPr/>
        <a:lstStyle/>
        <a:p>
          <a:endParaRPr lang="en-IN"/>
        </a:p>
      </dgm:t>
    </dgm:pt>
    <dgm:pt modelId="{960E8B07-965F-4D35-A65F-39855844E562}" type="pres">
      <dgm:prSet presAssocID="{F15C0972-459A-4414-A2BC-8C81D9D0FC45}" presName="hierRoot4" presStyleCnt="0"/>
      <dgm:spPr/>
    </dgm:pt>
    <dgm:pt modelId="{0A3DFC0E-D28D-4BA8-B45E-3148A3FA53C3}" type="pres">
      <dgm:prSet presAssocID="{F15C0972-459A-4414-A2BC-8C81D9D0FC45}" presName="composite4" presStyleCnt="0"/>
      <dgm:spPr/>
    </dgm:pt>
    <dgm:pt modelId="{737846E6-E535-4562-A96D-B77D7DCAE332}" type="pres">
      <dgm:prSet presAssocID="{F15C0972-459A-4414-A2BC-8C81D9D0FC45}" presName="background4" presStyleLbl="node4" presStyleIdx="1" presStyleCnt="2"/>
      <dgm:spPr/>
    </dgm:pt>
    <dgm:pt modelId="{D5998CF0-E2DF-4E25-9AB7-3D49CC7EDBB7}" type="pres">
      <dgm:prSet presAssocID="{F15C0972-459A-4414-A2BC-8C81D9D0FC45}" presName="text4" presStyleLbl="fgAcc4" presStyleIdx="1" presStyleCnt="2" custScaleX="155538">
        <dgm:presLayoutVars>
          <dgm:chPref val="3"/>
        </dgm:presLayoutVars>
      </dgm:prSet>
      <dgm:spPr/>
      <dgm:t>
        <a:bodyPr/>
        <a:lstStyle/>
        <a:p>
          <a:endParaRPr lang="en-IN"/>
        </a:p>
      </dgm:t>
    </dgm:pt>
    <dgm:pt modelId="{3ED8759D-1B5D-4A8C-B86B-D96602785DE5}" type="pres">
      <dgm:prSet presAssocID="{F15C0972-459A-4414-A2BC-8C81D9D0FC45}" presName="hierChild5" presStyleCnt="0"/>
      <dgm:spPr/>
    </dgm:pt>
  </dgm:ptLst>
  <dgm:cxnLst>
    <dgm:cxn modelId="{DA59896F-CF7A-4771-92FE-4EE2FF66FEB1}" srcId="{27575266-0B8F-443D-9C06-9D7E0B61E45D}" destId="{C0C51ABF-4834-4233-B84D-45687AAF3CDF}" srcOrd="1" destOrd="0" parTransId="{0AD24E80-10CB-42B7-A64A-CBA226C33B2E}" sibTransId="{3BBB78BA-99E3-425D-966F-2D8D9972E503}"/>
    <dgm:cxn modelId="{37D784EE-0482-4AB9-ADB6-6CDFBB8A8B33}" type="presOf" srcId="{06BE400E-88CC-47D7-B525-5C3FD4DED482}" destId="{FE5A4F87-47E9-42FD-8BCD-7CC0B5E59063}" srcOrd="0" destOrd="0" presId="urn:microsoft.com/office/officeart/2005/8/layout/hierarchy1"/>
    <dgm:cxn modelId="{F3DA1657-710A-4A00-A8F5-4B69F5DD1F63}" srcId="{701AB5E1-64B5-469E-8EA7-2A155E98A5C4}" destId="{27575266-0B8F-443D-9C06-9D7E0B61E45D}" srcOrd="0" destOrd="0" parTransId="{06BE400E-88CC-47D7-B525-5C3FD4DED482}" sibTransId="{16EF92E7-D364-4879-9D3C-8B4D84452160}"/>
    <dgm:cxn modelId="{C1B47E59-24A7-4BA3-8574-4A1F5482C3D8}" type="presOf" srcId="{F8625344-C4C2-437E-AE57-BC4B887B21A4}" destId="{8B95EF78-6DD0-487A-B888-3C0C9859D2D3}" srcOrd="0" destOrd="0" presId="urn:microsoft.com/office/officeart/2005/8/layout/hierarchy1"/>
    <dgm:cxn modelId="{6B8AC9E5-11BD-4B93-9485-B288C28C1F14}" type="presOf" srcId="{99B398B0-FC4B-4172-9FD2-ED33FF3599BA}" destId="{9CD6831D-A47B-40AB-8B45-874E39872010}" srcOrd="0" destOrd="0" presId="urn:microsoft.com/office/officeart/2005/8/layout/hierarchy1"/>
    <dgm:cxn modelId="{C69ACA49-5941-4081-B6C6-8377D85D752E}" type="presOf" srcId="{C0C51ABF-4834-4233-B84D-45687AAF3CDF}" destId="{87CA1561-CDFE-4CA9-B99D-976F225481CB}" srcOrd="0" destOrd="0" presId="urn:microsoft.com/office/officeart/2005/8/layout/hierarchy1"/>
    <dgm:cxn modelId="{9BD5BD0D-A94F-4F55-B727-B22E1B30EBE4}" type="presOf" srcId="{F15C0972-459A-4414-A2BC-8C81D9D0FC45}" destId="{D5998CF0-E2DF-4E25-9AB7-3D49CC7EDBB7}" srcOrd="0" destOrd="0" presId="urn:microsoft.com/office/officeart/2005/8/layout/hierarchy1"/>
    <dgm:cxn modelId="{A3702709-9A4C-4FD4-8CA4-F7F2714CD4A5}" type="presOf" srcId="{701AB5E1-64B5-469E-8EA7-2A155E98A5C4}" destId="{7E125A45-6982-442F-AFE2-E0DF32085563}" srcOrd="0" destOrd="0" presId="urn:microsoft.com/office/officeart/2005/8/layout/hierarchy1"/>
    <dgm:cxn modelId="{ABA8E004-4F63-435A-B823-E513AAC5BEEE}" type="presOf" srcId="{345997A1-0764-4F06-BED8-BF27CEE07EF8}" destId="{CCBD2EB2-38CF-40BA-B7F8-5EC5ECAC2754}" srcOrd="0" destOrd="0" presId="urn:microsoft.com/office/officeart/2005/8/layout/hierarchy1"/>
    <dgm:cxn modelId="{5F31E0AF-39E3-48D0-A772-44A594D52EAE}" type="presOf" srcId="{78BA333C-E691-4397-8509-7E7C799B41FF}" destId="{09EC042A-5D90-4A8B-BE92-3E4263E5C5D9}" srcOrd="0" destOrd="0" presId="urn:microsoft.com/office/officeart/2005/8/layout/hierarchy1"/>
    <dgm:cxn modelId="{3007FA6E-D081-4ADE-8B10-95E2E3FFCE33}" srcId="{27575266-0B8F-443D-9C06-9D7E0B61E45D}" destId="{99B398B0-FC4B-4172-9FD2-ED33FF3599BA}" srcOrd="0" destOrd="0" parTransId="{F8625344-C4C2-437E-AE57-BC4B887B21A4}" sibTransId="{B99FC7A9-6D86-48CE-AE2C-BA456E3A86A8}"/>
    <dgm:cxn modelId="{17206618-42C1-47F9-B44E-147C4A500171}" srcId="{8B79F2DE-28FB-47D9-8328-01481160FB8C}" destId="{701AB5E1-64B5-469E-8EA7-2A155E98A5C4}" srcOrd="0" destOrd="0" parTransId="{83277D74-C90A-4F14-A044-EC7C5AA551AD}" sibTransId="{CAD3BF07-4CAC-4851-94B3-CBC2315B55EC}"/>
    <dgm:cxn modelId="{4F379216-47FC-47B9-AA5B-DA105AB1F70A}" type="presOf" srcId="{27575266-0B8F-443D-9C06-9D7E0B61E45D}" destId="{F30E1AAC-F29F-4561-8D3A-89B5E9AF8551}" srcOrd="0" destOrd="0" presId="urn:microsoft.com/office/officeart/2005/8/layout/hierarchy1"/>
    <dgm:cxn modelId="{C2612A33-8663-42BE-9436-0610F9A4991C}" srcId="{C0C51ABF-4834-4233-B84D-45687AAF3CDF}" destId="{F15C0972-459A-4414-A2BC-8C81D9D0FC45}" srcOrd="1" destOrd="0" parTransId="{345997A1-0764-4F06-BED8-BF27CEE07EF8}" sibTransId="{4BF3BE12-C2B8-472C-8D8C-932448E2A0D3}"/>
    <dgm:cxn modelId="{602DC2B8-9F67-4BAC-BC38-E21411F8AEB0}" srcId="{C0C51ABF-4834-4233-B84D-45687AAF3CDF}" destId="{78BA333C-E691-4397-8509-7E7C799B41FF}" srcOrd="0" destOrd="0" parTransId="{DC1FF364-3EA7-4298-B9C3-6A572E18C7B5}" sibTransId="{0405B8C5-6B43-4338-9437-F73FC326B9D8}"/>
    <dgm:cxn modelId="{9E8AFE1E-439D-4DED-8C22-F0A4D70D882F}" type="presOf" srcId="{DC1FF364-3EA7-4298-B9C3-6A572E18C7B5}" destId="{CF03D97C-19D7-4AD2-B531-16E712A669DE}" srcOrd="0" destOrd="0" presId="urn:microsoft.com/office/officeart/2005/8/layout/hierarchy1"/>
    <dgm:cxn modelId="{37CB6F91-F22D-468F-82BC-E74D270A158D}" type="presOf" srcId="{8B79F2DE-28FB-47D9-8328-01481160FB8C}" destId="{EB2E732B-5BB4-46A3-B9F9-64E20B7BF657}" srcOrd="0" destOrd="0" presId="urn:microsoft.com/office/officeart/2005/8/layout/hierarchy1"/>
    <dgm:cxn modelId="{85C24B18-37A7-4D84-ACCB-FB9925085AE8}" type="presOf" srcId="{0AD24E80-10CB-42B7-A64A-CBA226C33B2E}" destId="{C0278EB3-61D1-44F3-88AD-B7239AD7100A}" srcOrd="0" destOrd="0" presId="urn:microsoft.com/office/officeart/2005/8/layout/hierarchy1"/>
    <dgm:cxn modelId="{725D14EA-A085-4D92-BB88-AE8CBD0A80AC}" type="presParOf" srcId="{EB2E732B-5BB4-46A3-B9F9-64E20B7BF657}" destId="{48FE568F-E102-4EFB-9601-2E814913232B}" srcOrd="0" destOrd="0" presId="urn:microsoft.com/office/officeart/2005/8/layout/hierarchy1"/>
    <dgm:cxn modelId="{2035CC83-1193-417F-B3D7-7DCEC56C598A}" type="presParOf" srcId="{48FE568F-E102-4EFB-9601-2E814913232B}" destId="{E711E1C7-29AB-4D58-8B1B-4A1C970A6485}" srcOrd="0" destOrd="0" presId="urn:microsoft.com/office/officeart/2005/8/layout/hierarchy1"/>
    <dgm:cxn modelId="{39D31E60-0664-4A4D-94A2-273871C3647F}" type="presParOf" srcId="{E711E1C7-29AB-4D58-8B1B-4A1C970A6485}" destId="{2F8B05A3-25F4-4B2A-8C31-9D326DF7F126}" srcOrd="0" destOrd="0" presId="urn:microsoft.com/office/officeart/2005/8/layout/hierarchy1"/>
    <dgm:cxn modelId="{F5F679C6-5985-4280-990F-A42016C8A3A0}" type="presParOf" srcId="{E711E1C7-29AB-4D58-8B1B-4A1C970A6485}" destId="{7E125A45-6982-442F-AFE2-E0DF32085563}" srcOrd="1" destOrd="0" presId="urn:microsoft.com/office/officeart/2005/8/layout/hierarchy1"/>
    <dgm:cxn modelId="{BB7F5398-E59B-418E-816A-D8FFE1276129}" type="presParOf" srcId="{48FE568F-E102-4EFB-9601-2E814913232B}" destId="{0FD33D23-3B4A-4323-93E6-C659B9E3B974}" srcOrd="1" destOrd="0" presId="urn:microsoft.com/office/officeart/2005/8/layout/hierarchy1"/>
    <dgm:cxn modelId="{891DCC1E-64CF-4BD8-9DBD-DEC19996E58A}" type="presParOf" srcId="{0FD33D23-3B4A-4323-93E6-C659B9E3B974}" destId="{FE5A4F87-47E9-42FD-8BCD-7CC0B5E59063}" srcOrd="0" destOrd="0" presId="urn:microsoft.com/office/officeart/2005/8/layout/hierarchy1"/>
    <dgm:cxn modelId="{40F10BAD-5CB9-4954-AF0E-E229F470CC9C}" type="presParOf" srcId="{0FD33D23-3B4A-4323-93E6-C659B9E3B974}" destId="{8EB0C3C4-2911-4E65-8863-5B881EC75D07}" srcOrd="1" destOrd="0" presId="urn:microsoft.com/office/officeart/2005/8/layout/hierarchy1"/>
    <dgm:cxn modelId="{42DCBDF4-6C1C-4BD9-82DD-1930AA289F0F}" type="presParOf" srcId="{8EB0C3C4-2911-4E65-8863-5B881EC75D07}" destId="{111DCB0E-88C9-4389-B2A4-5BDEC4ECAA0B}" srcOrd="0" destOrd="0" presId="urn:microsoft.com/office/officeart/2005/8/layout/hierarchy1"/>
    <dgm:cxn modelId="{DBC8AFF8-68D7-4994-B876-C1A71296A2A5}" type="presParOf" srcId="{111DCB0E-88C9-4389-B2A4-5BDEC4ECAA0B}" destId="{758258AB-3349-4B0A-A7BF-136E03C42D2B}" srcOrd="0" destOrd="0" presId="urn:microsoft.com/office/officeart/2005/8/layout/hierarchy1"/>
    <dgm:cxn modelId="{FFF90CB5-2717-4723-A8FD-961A97708B74}" type="presParOf" srcId="{111DCB0E-88C9-4389-B2A4-5BDEC4ECAA0B}" destId="{F30E1AAC-F29F-4561-8D3A-89B5E9AF8551}" srcOrd="1" destOrd="0" presId="urn:microsoft.com/office/officeart/2005/8/layout/hierarchy1"/>
    <dgm:cxn modelId="{E9462E18-239D-455A-BC59-699F2F23DA13}" type="presParOf" srcId="{8EB0C3C4-2911-4E65-8863-5B881EC75D07}" destId="{08B1B227-0610-4620-9A20-A9E030EB97DE}" srcOrd="1" destOrd="0" presId="urn:microsoft.com/office/officeart/2005/8/layout/hierarchy1"/>
    <dgm:cxn modelId="{DF7D0623-A011-4733-A6C3-4413885E427B}" type="presParOf" srcId="{08B1B227-0610-4620-9A20-A9E030EB97DE}" destId="{8B95EF78-6DD0-487A-B888-3C0C9859D2D3}" srcOrd="0" destOrd="0" presId="urn:microsoft.com/office/officeart/2005/8/layout/hierarchy1"/>
    <dgm:cxn modelId="{90D6E4B2-BAE1-48DB-8EC8-2FBD4A558C22}" type="presParOf" srcId="{08B1B227-0610-4620-9A20-A9E030EB97DE}" destId="{F4ABB2BA-F756-419E-B321-7A2A47FB9D7E}" srcOrd="1" destOrd="0" presId="urn:microsoft.com/office/officeart/2005/8/layout/hierarchy1"/>
    <dgm:cxn modelId="{4D31FD96-2A3F-4EE3-B45D-E5A2D18ED99B}" type="presParOf" srcId="{F4ABB2BA-F756-419E-B321-7A2A47FB9D7E}" destId="{4109EAC7-9D9C-4799-B7F4-8F3E0DA58FB4}" srcOrd="0" destOrd="0" presId="urn:microsoft.com/office/officeart/2005/8/layout/hierarchy1"/>
    <dgm:cxn modelId="{F21004B0-84FC-42BA-837E-16C36B91591F}" type="presParOf" srcId="{4109EAC7-9D9C-4799-B7F4-8F3E0DA58FB4}" destId="{58343EAC-EDB5-4EEB-8558-F96069EF6008}" srcOrd="0" destOrd="0" presId="urn:microsoft.com/office/officeart/2005/8/layout/hierarchy1"/>
    <dgm:cxn modelId="{C7077225-62DE-4CEE-9D59-FB8EC5BF349C}" type="presParOf" srcId="{4109EAC7-9D9C-4799-B7F4-8F3E0DA58FB4}" destId="{9CD6831D-A47B-40AB-8B45-874E39872010}" srcOrd="1" destOrd="0" presId="urn:microsoft.com/office/officeart/2005/8/layout/hierarchy1"/>
    <dgm:cxn modelId="{3A4BA2AC-7DC3-45B3-886B-04DEA7A303B7}" type="presParOf" srcId="{F4ABB2BA-F756-419E-B321-7A2A47FB9D7E}" destId="{87A85BA4-55DB-484A-98E4-D2158678BBE9}" srcOrd="1" destOrd="0" presId="urn:microsoft.com/office/officeart/2005/8/layout/hierarchy1"/>
    <dgm:cxn modelId="{9BA531CB-AC71-4B4C-A62B-5CA3EBC3EA77}" type="presParOf" srcId="{08B1B227-0610-4620-9A20-A9E030EB97DE}" destId="{C0278EB3-61D1-44F3-88AD-B7239AD7100A}" srcOrd="2" destOrd="0" presId="urn:microsoft.com/office/officeart/2005/8/layout/hierarchy1"/>
    <dgm:cxn modelId="{0A109C94-A60C-48B7-B19D-AE21414DE88E}" type="presParOf" srcId="{08B1B227-0610-4620-9A20-A9E030EB97DE}" destId="{90820CF2-879C-45CD-A6CE-FA86C2CF145E}" srcOrd="3" destOrd="0" presId="urn:microsoft.com/office/officeart/2005/8/layout/hierarchy1"/>
    <dgm:cxn modelId="{761DA4C4-C8D8-430F-99E6-4FADFE6FB67D}" type="presParOf" srcId="{90820CF2-879C-45CD-A6CE-FA86C2CF145E}" destId="{70EE2152-FE6A-405C-B13E-46BE0F88DEDB}" srcOrd="0" destOrd="0" presId="urn:microsoft.com/office/officeart/2005/8/layout/hierarchy1"/>
    <dgm:cxn modelId="{4323A700-287A-4A78-870D-B6884A743845}" type="presParOf" srcId="{70EE2152-FE6A-405C-B13E-46BE0F88DEDB}" destId="{23E775CE-ACF0-45E3-9461-01E55E6B9CA2}" srcOrd="0" destOrd="0" presId="urn:microsoft.com/office/officeart/2005/8/layout/hierarchy1"/>
    <dgm:cxn modelId="{1B187B7D-ECCF-4532-B83D-53266B2A90F5}" type="presParOf" srcId="{70EE2152-FE6A-405C-B13E-46BE0F88DEDB}" destId="{87CA1561-CDFE-4CA9-B99D-976F225481CB}" srcOrd="1" destOrd="0" presId="urn:microsoft.com/office/officeart/2005/8/layout/hierarchy1"/>
    <dgm:cxn modelId="{A59917EA-481E-47C4-8BB3-4B4B4E5185E0}" type="presParOf" srcId="{90820CF2-879C-45CD-A6CE-FA86C2CF145E}" destId="{807B397A-BF1A-4889-8AD2-936837CD7EF6}" srcOrd="1" destOrd="0" presId="urn:microsoft.com/office/officeart/2005/8/layout/hierarchy1"/>
    <dgm:cxn modelId="{4805FD5B-D2E2-46A0-82FC-CAAC1BB85585}" type="presParOf" srcId="{807B397A-BF1A-4889-8AD2-936837CD7EF6}" destId="{CF03D97C-19D7-4AD2-B531-16E712A669DE}" srcOrd="0" destOrd="0" presId="urn:microsoft.com/office/officeart/2005/8/layout/hierarchy1"/>
    <dgm:cxn modelId="{0C833E1B-DCDB-4F68-ADDE-AE14C547D6FE}" type="presParOf" srcId="{807B397A-BF1A-4889-8AD2-936837CD7EF6}" destId="{297F1211-FAD1-4443-B6C9-29E71AF9B989}" srcOrd="1" destOrd="0" presId="urn:microsoft.com/office/officeart/2005/8/layout/hierarchy1"/>
    <dgm:cxn modelId="{62099B29-8A45-4F58-883B-6D911731DC9F}" type="presParOf" srcId="{297F1211-FAD1-4443-B6C9-29E71AF9B989}" destId="{9F95AEAE-7890-41CE-B12D-CA4C974C7C20}" srcOrd="0" destOrd="0" presId="urn:microsoft.com/office/officeart/2005/8/layout/hierarchy1"/>
    <dgm:cxn modelId="{A020BE9F-189E-4898-8A07-6CE9C6D2EF08}" type="presParOf" srcId="{9F95AEAE-7890-41CE-B12D-CA4C974C7C20}" destId="{2BC2D6E5-AC7F-4D96-9727-E9962EB22D19}" srcOrd="0" destOrd="0" presId="urn:microsoft.com/office/officeart/2005/8/layout/hierarchy1"/>
    <dgm:cxn modelId="{3E8E8F28-4338-4265-A17A-FCB42B78C78B}" type="presParOf" srcId="{9F95AEAE-7890-41CE-B12D-CA4C974C7C20}" destId="{09EC042A-5D90-4A8B-BE92-3E4263E5C5D9}" srcOrd="1" destOrd="0" presId="urn:microsoft.com/office/officeart/2005/8/layout/hierarchy1"/>
    <dgm:cxn modelId="{8E5D2906-0416-4F88-9762-E3280FA0D06C}" type="presParOf" srcId="{297F1211-FAD1-4443-B6C9-29E71AF9B989}" destId="{35A34CAD-487B-42E8-B14F-04401CABF8E0}" srcOrd="1" destOrd="0" presId="urn:microsoft.com/office/officeart/2005/8/layout/hierarchy1"/>
    <dgm:cxn modelId="{C8D197BA-8C68-4E49-AB79-1781D109CE8A}" type="presParOf" srcId="{807B397A-BF1A-4889-8AD2-936837CD7EF6}" destId="{CCBD2EB2-38CF-40BA-B7F8-5EC5ECAC2754}" srcOrd="2" destOrd="0" presId="urn:microsoft.com/office/officeart/2005/8/layout/hierarchy1"/>
    <dgm:cxn modelId="{9ADAC204-82A1-4F34-B9DE-DBB93C0028AF}" type="presParOf" srcId="{807B397A-BF1A-4889-8AD2-936837CD7EF6}" destId="{960E8B07-965F-4D35-A65F-39855844E562}" srcOrd="3" destOrd="0" presId="urn:microsoft.com/office/officeart/2005/8/layout/hierarchy1"/>
    <dgm:cxn modelId="{6075B59D-F86F-473B-961A-1559500631CD}" type="presParOf" srcId="{960E8B07-965F-4D35-A65F-39855844E562}" destId="{0A3DFC0E-D28D-4BA8-B45E-3148A3FA53C3}" srcOrd="0" destOrd="0" presId="urn:microsoft.com/office/officeart/2005/8/layout/hierarchy1"/>
    <dgm:cxn modelId="{63BF3C0C-C369-449F-BFAE-78EF5392B80F}" type="presParOf" srcId="{0A3DFC0E-D28D-4BA8-B45E-3148A3FA53C3}" destId="{737846E6-E535-4562-A96D-B77D7DCAE332}" srcOrd="0" destOrd="0" presId="urn:microsoft.com/office/officeart/2005/8/layout/hierarchy1"/>
    <dgm:cxn modelId="{01A9E303-96D9-4B23-A455-324200298DA0}" type="presParOf" srcId="{0A3DFC0E-D28D-4BA8-B45E-3148A3FA53C3}" destId="{D5998CF0-E2DF-4E25-9AB7-3D49CC7EDBB7}" srcOrd="1" destOrd="0" presId="urn:microsoft.com/office/officeart/2005/8/layout/hierarchy1"/>
    <dgm:cxn modelId="{877AACF9-40C8-4D96-883A-7DE25AC213FA}" type="presParOf" srcId="{960E8B07-965F-4D35-A65F-39855844E562}" destId="{3ED8759D-1B5D-4A8C-B86B-D96602785DE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66F5CC-8E2F-458E-9193-D0F31C05E042}" type="doc">
      <dgm:prSet loTypeId="urn:microsoft.com/office/officeart/2005/8/layout/StepDownProcess" loCatId="process" qsTypeId="urn:microsoft.com/office/officeart/2005/8/quickstyle/simple2" qsCatId="simple" csTypeId="urn:microsoft.com/office/officeart/2005/8/colors/accent2_4" csCatId="accent2" phldr="1"/>
      <dgm:spPr/>
      <dgm:t>
        <a:bodyPr/>
        <a:lstStyle/>
        <a:p>
          <a:endParaRPr lang="en-IN"/>
        </a:p>
      </dgm:t>
    </dgm:pt>
    <dgm:pt modelId="{3C2BE0CB-5A90-459F-BDC4-00E23FDB91EC}">
      <dgm:prSet phldrT="[Text]" custT="1"/>
      <dgm:spPr/>
      <dgm:t>
        <a:bodyPr/>
        <a:lstStyle/>
        <a:p>
          <a:r>
            <a:rPr lang="en-IN" sz="1600" dirty="0" smtClean="0">
              <a:latin typeface="Cambria" panose="02040503050406030204" pitchFamily="18" charset="0"/>
            </a:rPr>
            <a:t>Identify the Contract with a Customer</a:t>
          </a:r>
          <a:endParaRPr lang="en-IN" sz="1600" dirty="0">
            <a:latin typeface="Cambria" panose="02040503050406030204" pitchFamily="18" charset="0"/>
          </a:endParaRPr>
        </a:p>
      </dgm:t>
    </dgm:pt>
    <dgm:pt modelId="{813A28A6-215B-4752-803C-57E2BB6115DF}" type="parTrans" cxnId="{E8A639CF-EFB4-491C-B21D-4C11B7129375}">
      <dgm:prSet/>
      <dgm:spPr/>
      <dgm:t>
        <a:bodyPr/>
        <a:lstStyle/>
        <a:p>
          <a:endParaRPr lang="en-IN" sz="2000"/>
        </a:p>
      </dgm:t>
    </dgm:pt>
    <dgm:pt modelId="{DC229EDC-3DBC-4347-BA24-388ED724570C}" type="sibTrans" cxnId="{E8A639CF-EFB4-491C-B21D-4C11B7129375}">
      <dgm:prSet/>
      <dgm:spPr/>
      <dgm:t>
        <a:bodyPr/>
        <a:lstStyle/>
        <a:p>
          <a:endParaRPr lang="en-IN" sz="2000"/>
        </a:p>
      </dgm:t>
    </dgm:pt>
    <dgm:pt modelId="{019D8F50-DEF1-4292-A46E-EB07B8404006}">
      <dgm:prSet phldrT="[Text]" custT="1"/>
      <dgm:spPr/>
      <dgm:t>
        <a:bodyPr/>
        <a:lstStyle/>
        <a:p>
          <a:r>
            <a:rPr lang="en-IN" sz="1800" b="1" smtClean="0">
              <a:latin typeface="Cambria" panose="02040503050406030204" pitchFamily="18" charset="0"/>
            </a:rPr>
            <a:t>Step 1</a:t>
          </a:r>
          <a:endParaRPr lang="en-IN" sz="1800" b="1" dirty="0">
            <a:latin typeface="Cambria" panose="02040503050406030204" pitchFamily="18" charset="0"/>
          </a:endParaRPr>
        </a:p>
      </dgm:t>
    </dgm:pt>
    <dgm:pt modelId="{52928F4A-9C2A-4A93-A02F-730C727E4093}" type="parTrans" cxnId="{39F9B7D3-FB69-485E-B435-96B05F76056A}">
      <dgm:prSet/>
      <dgm:spPr/>
      <dgm:t>
        <a:bodyPr/>
        <a:lstStyle/>
        <a:p>
          <a:endParaRPr lang="en-IN" sz="2000"/>
        </a:p>
      </dgm:t>
    </dgm:pt>
    <dgm:pt modelId="{962F67D9-D9FE-45D4-A212-EB3A42E09EA4}" type="sibTrans" cxnId="{39F9B7D3-FB69-485E-B435-96B05F76056A}">
      <dgm:prSet/>
      <dgm:spPr/>
      <dgm:t>
        <a:bodyPr/>
        <a:lstStyle/>
        <a:p>
          <a:endParaRPr lang="en-IN" sz="2000"/>
        </a:p>
      </dgm:t>
    </dgm:pt>
    <dgm:pt modelId="{7AC97BB0-074D-4FE4-ABD7-2A08B07D6185}">
      <dgm:prSet phldrT="[Text]" custT="1"/>
      <dgm:spPr/>
      <dgm:t>
        <a:bodyPr/>
        <a:lstStyle/>
        <a:p>
          <a:r>
            <a:rPr lang="en-IN" sz="1600" dirty="0" smtClean="0">
              <a:latin typeface="Cambria" panose="02040503050406030204" pitchFamily="18" charset="0"/>
            </a:rPr>
            <a:t>Identify performance obligations (PO) in the contract</a:t>
          </a:r>
          <a:endParaRPr lang="en-IN" sz="1600" dirty="0">
            <a:latin typeface="Cambria" panose="02040503050406030204" pitchFamily="18" charset="0"/>
          </a:endParaRPr>
        </a:p>
      </dgm:t>
    </dgm:pt>
    <dgm:pt modelId="{77F48755-DC78-4CD8-AD4F-4855B6F9483D}" type="parTrans" cxnId="{F10B20E2-E914-41DA-88B6-C76FF097050E}">
      <dgm:prSet/>
      <dgm:spPr/>
      <dgm:t>
        <a:bodyPr/>
        <a:lstStyle/>
        <a:p>
          <a:endParaRPr lang="en-IN" sz="2000"/>
        </a:p>
      </dgm:t>
    </dgm:pt>
    <dgm:pt modelId="{D2909626-AC5B-4870-8923-CA0C637F7727}" type="sibTrans" cxnId="{F10B20E2-E914-41DA-88B6-C76FF097050E}">
      <dgm:prSet/>
      <dgm:spPr/>
      <dgm:t>
        <a:bodyPr/>
        <a:lstStyle/>
        <a:p>
          <a:endParaRPr lang="en-IN" sz="2000"/>
        </a:p>
      </dgm:t>
    </dgm:pt>
    <dgm:pt modelId="{505846DB-06B5-4111-A963-895A6093675B}">
      <dgm:prSet phldrT="[Text]" custT="1"/>
      <dgm:spPr/>
      <dgm:t>
        <a:bodyPr/>
        <a:lstStyle/>
        <a:p>
          <a:r>
            <a:rPr lang="en-IN" sz="1800" b="1" smtClean="0">
              <a:latin typeface="Cambria" panose="02040503050406030204" pitchFamily="18" charset="0"/>
            </a:rPr>
            <a:t>Step 2</a:t>
          </a:r>
          <a:endParaRPr lang="en-IN" sz="1800" b="1" dirty="0">
            <a:latin typeface="Cambria" panose="02040503050406030204" pitchFamily="18" charset="0"/>
          </a:endParaRPr>
        </a:p>
      </dgm:t>
    </dgm:pt>
    <dgm:pt modelId="{B475C31F-A215-410F-8B0A-DC959AE5BCEE}" type="parTrans" cxnId="{A8540E19-7BD1-4AA8-9213-84FFD97AB7FA}">
      <dgm:prSet/>
      <dgm:spPr/>
      <dgm:t>
        <a:bodyPr/>
        <a:lstStyle/>
        <a:p>
          <a:endParaRPr lang="en-IN" sz="2000"/>
        </a:p>
      </dgm:t>
    </dgm:pt>
    <dgm:pt modelId="{F3CBE738-76CC-4D33-8DEB-1A4DF7A2DD19}" type="sibTrans" cxnId="{A8540E19-7BD1-4AA8-9213-84FFD97AB7FA}">
      <dgm:prSet/>
      <dgm:spPr/>
      <dgm:t>
        <a:bodyPr/>
        <a:lstStyle/>
        <a:p>
          <a:endParaRPr lang="en-IN" sz="2000"/>
        </a:p>
      </dgm:t>
    </dgm:pt>
    <dgm:pt modelId="{898C597B-076D-4456-8194-22C4C40CBA8D}">
      <dgm:prSet phldrT="[Text]" custT="1"/>
      <dgm:spPr/>
      <dgm:t>
        <a:bodyPr/>
        <a:lstStyle/>
        <a:p>
          <a:r>
            <a:rPr lang="en-IN" sz="1600" dirty="0" smtClean="0">
              <a:latin typeface="Cambria" panose="02040503050406030204" pitchFamily="18" charset="0"/>
            </a:rPr>
            <a:t>Determine the transaction price (TP)</a:t>
          </a:r>
          <a:endParaRPr lang="en-IN" sz="1600" dirty="0">
            <a:latin typeface="Cambria" panose="02040503050406030204" pitchFamily="18" charset="0"/>
          </a:endParaRPr>
        </a:p>
      </dgm:t>
    </dgm:pt>
    <dgm:pt modelId="{0C3FC0D6-423D-441A-B2FA-8B589BF817D8}" type="parTrans" cxnId="{530ECFF5-AB45-46AA-9CD3-5F2FBBB9337D}">
      <dgm:prSet/>
      <dgm:spPr/>
      <dgm:t>
        <a:bodyPr/>
        <a:lstStyle/>
        <a:p>
          <a:endParaRPr lang="en-IN" sz="2000"/>
        </a:p>
      </dgm:t>
    </dgm:pt>
    <dgm:pt modelId="{985F8373-8BEE-4E03-BB19-B6502EDAB89C}" type="sibTrans" cxnId="{530ECFF5-AB45-46AA-9CD3-5F2FBBB9337D}">
      <dgm:prSet/>
      <dgm:spPr/>
      <dgm:t>
        <a:bodyPr/>
        <a:lstStyle/>
        <a:p>
          <a:endParaRPr lang="en-IN" sz="2000"/>
        </a:p>
      </dgm:t>
    </dgm:pt>
    <dgm:pt modelId="{C1127550-9B1B-4B7B-8C5F-CB1413B98B5F}">
      <dgm:prSet phldrT="[Text]" custT="1"/>
      <dgm:spPr/>
      <dgm:t>
        <a:bodyPr/>
        <a:lstStyle/>
        <a:p>
          <a:r>
            <a:rPr lang="en-IN" sz="1800" b="1" smtClean="0">
              <a:latin typeface="Cambria" panose="02040503050406030204" pitchFamily="18" charset="0"/>
            </a:rPr>
            <a:t>Step 3</a:t>
          </a:r>
          <a:endParaRPr lang="en-IN" sz="1800" b="1" dirty="0">
            <a:latin typeface="Cambria" panose="02040503050406030204" pitchFamily="18" charset="0"/>
          </a:endParaRPr>
        </a:p>
      </dgm:t>
    </dgm:pt>
    <dgm:pt modelId="{E13FD43B-F65D-435C-86E9-5F184B163E26}" type="parTrans" cxnId="{15699C32-D21F-4DAE-9E97-F0062BE46A10}">
      <dgm:prSet/>
      <dgm:spPr/>
      <dgm:t>
        <a:bodyPr/>
        <a:lstStyle/>
        <a:p>
          <a:endParaRPr lang="en-IN" sz="2000"/>
        </a:p>
      </dgm:t>
    </dgm:pt>
    <dgm:pt modelId="{282DE0EC-B259-4BC8-8CC5-9BB1411D5783}" type="sibTrans" cxnId="{15699C32-D21F-4DAE-9E97-F0062BE46A10}">
      <dgm:prSet/>
      <dgm:spPr/>
      <dgm:t>
        <a:bodyPr/>
        <a:lstStyle/>
        <a:p>
          <a:endParaRPr lang="en-IN" sz="2000"/>
        </a:p>
      </dgm:t>
    </dgm:pt>
    <dgm:pt modelId="{8F134EA4-7FCC-4B05-A686-916EA4FC90C7}">
      <dgm:prSet phldrT="[Text]" custT="1"/>
      <dgm:spPr/>
      <dgm:t>
        <a:bodyPr/>
        <a:lstStyle/>
        <a:p>
          <a:r>
            <a:rPr lang="en-IN" sz="1600" dirty="0" smtClean="0">
              <a:latin typeface="Cambria" panose="02040503050406030204" pitchFamily="18" charset="0"/>
            </a:rPr>
            <a:t>Allocate the TP to the PO in the Contract</a:t>
          </a:r>
          <a:endParaRPr lang="en-IN" sz="1600" dirty="0">
            <a:latin typeface="Cambria" panose="02040503050406030204" pitchFamily="18" charset="0"/>
          </a:endParaRPr>
        </a:p>
      </dgm:t>
    </dgm:pt>
    <dgm:pt modelId="{121514E5-A4D3-408C-816F-B090E897DD26}" type="parTrans" cxnId="{E54A00CE-3FD2-4398-9BCC-5A9829F39F95}">
      <dgm:prSet/>
      <dgm:spPr/>
      <dgm:t>
        <a:bodyPr/>
        <a:lstStyle/>
        <a:p>
          <a:endParaRPr lang="en-IN" sz="2000"/>
        </a:p>
      </dgm:t>
    </dgm:pt>
    <dgm:pt modelId="{9B62F7A2-CD46-4ED4-9E3C-7EA06B293B4F}" type="sibTrans" cxnId="{E54A00CE-3FD2-4398-9BCC-5A9829F39F95}">
      <dgm:prSet/>
      <dgm:spPr/>
      <dgm:t>
        <a:bodyPr/>
        <a:lstStyle/>
        <a:p>
          <a:endParaRPr lang="en-IN" sz="2000"/>
        </a:p>
      </dgm:t>
    </dgm:pt>
    <dgm:pt modelId="{6B05ACD6-A010-4EB7-BD51-20BC3B0F9259}">
      <dgm:prSet phldrT="[Text]" custT="1"/>
      <dgm:spPr/>
      <dgm:t>
        <a:bodyPr/>
        <a:lstStyle/>
        <a:p>
          <a:r>
            <a:rPr lang="en-IN" sz="1800" b="1" smtClean="0">
              <a:latin typeface="Cambria" panose="02040503050406030204" pitchFamily="18" charset="0"/>
            </a:rPr>
            <a:t>Step 4</a:t>
          </a:r>
          <a:endParaRPr lang="en-IN" sz="1800" b="1" dirty="0">
            <a:latin typeface="Cambria" panose="02040503050406030204" pitchFamily="18" charset="0"/>
          </a:endParaRPr>
        </a:p>
      </dgm:t>
    </dgm:pt>
    <dgm:pt modelId="{70AA6FDA-A674-42D7-A6A7-FD62F73FC3BD}" type="parTrans" cxnId="{49DC07B2-1B91-4121-B5AE-20C7F441AEE3}">
      <dgm:prSet/>
      <dgm:spPr/>
      <dgm:t>
        <a:bodyPr/>
        <a:lstStyle/>
        <a:p>
          <a:endParaRPr lang="en-IN" sz="2000"/>
        </a:p>
      </dgm:t>
    </dgm:pt>
    <dgm:pt modelId="{5D871613-916A-448A-8F24-E1F4F55B3C2D}" type="sibTrans" cxnId="{49DC07B2-1B91-4121-B5AE-20C7F441AEE3}">
      <dgm:prSet/>
      <dgm:spPr/>
      <dgm:t>
        <a:bodyPr/>
        <a:lstStyle/>
        <a:p>
          <a:endParaRPr lang="en-IN" sz="2000"/>
        </a:p>
      </dgm:t>
    </dgm:pt>
    <dgm:pt modelId="{3BBB7A78-6173-44B0-968B-596F0FE115C8}">
      <dgm:prSet phldrT="[Text]" custT="1"/>
      <dgm:spPr/>
      <dgm:t>
        <a:bodyPr/>
        <a:lstStyle/>
        <a:p>
          <a:r>
            <a:rPr lang="en-IN" sz="1600" dirty="0" smtClean="0">
              <a:latin typeface="Cambria" panose="02040503050406030204" pitchFamily="18" charset="0"/>
            </a:rPr>
            <a:t>Recognise revenue when an entity satisfies a PO</a:t>
          </a:r>
          <a:endParaRPr lang="en-IN" sz="1600" dirty="0">
            <a:latin typeface="Cambria" panose="02040503050406030204" pitchFamily="18" charset="0"/>
          </a:endParaRPr>
        </a:p>
      </dgm:t>
    </dgm:pt>
    <dgm:pt modelId="{DAAC68B7-CD77-4022-9739-0FC7A1C0619E}" type="parTrans" cxnId="{BD2283BC-FA2D-4DDB-A765-EDE4D2179F29}">
      <dgm:prSet/>
      <dgm:spPr/>
      <dgm:t>
        <a:bodyPr/>
        <a:lstStyle/>
        <a:p>
          <a:endParaRPr lang="en-IN" sz="2000"/>
        </a:p>
      </dgm:t>
    </dgm:pt>
    <dgm:pt modelId="{34B3A131-D6A8-4248-B6C4-E44856B02F2D}" type="sibTrans" cxnId="{BD2283BC-FA2D-4DDB-A765-EDE4D2179F29}">
      <dgm:prSet/>
      <dgm:spPr/>
      <dgm:t>
        <a:bodyPr/>
        <a:lstStyle/>
        <a:p>
          <a:endParaRPr lang="en-IN" sz="2000"/>
        </a:p>
      </dgm:t>
    </dgm:pt>
    <dgm:pt modelId="{908E2476-0AEA-44B7-9BBA-9AE9FB280786}">
      <dgm:prSet phldrT="[Text]" custT="1"/>
      <dgm:spPr/>
      <dgm:t>
        <a:bodyPr/>
        <a:lstStyle/>
        <a:p>
          <a:r>
            <a:rPr lang="en-IN" sz="1800" b="1" dirty="0" smtClean="0">
              <a:latin typeface="Cambria" panose="02040503050406030204" pitchFamily="18" charset="0"/>
            </a:rPr>
            <a:t>Step 5</a:t>
          </a:r>
          <a:endParaRPr lang="en-IN" sz="1800" b="1" dirty="0">
            <a:latin typeface="Cambria" panose="02040503050406030204" pitchFamily="18" charset="0"/>
          </a:endParaRPr>
        </a:p>
      </dgm:t>
    </dgm:pt>
    <dgm:pt modelId="{916F745E-9385-44A5-9060-BF974E3E5C6D}" type="parTrans" cxnId="{B6CA2BC2-13F4-4573-BD9E-C3D3C8592A0C}">
      <dgm:prSet/>
      <dgm:spPr/>
      <dgm:t>
        <a:bodyPr/>
        <a:lstStyle/>
        <a:p>
          <a:endParaRPr lang="en-IN" sz="2000"/>
        </a:p>
      </dgm:t>
    </dgm:pt>
    <dgm:pt modelId="{01B26985-2138-4735-A01C-65373443A53F}" type="sibTrans" cxnId="{B6CA2BC2-13F4-4573-BD9E-C3D3C8592A0C}">
      <dgm:prSet/>
      <dgm:spPr/>
      <dgm:t>
        <a:bodyPr/>
        <a:lstStyle/>
        <a:p>
          <a:endParaRPr lang="en-IN" sz="2000"/>
        </a:p>
      </dgm:t>
    </dgm:pt>
    <dgm:pt modelId="{B8A3A9A2-A073-4552-BA46-1AB2F6392895}" type="pres">
      <dgm:prSet presAssocID="{1766F5CC-8E2F-458E-9193-D0F31C05E042}" presName="rootnode" presStyleCnt="0">
        <dgm:presLayoutVars>
          <dgm:chMax/>
          <dgm:chPref/>
          <dgm:dir/>
          <dgm:animLvl val="lvl"/>
        </dgm:presLayoutVars>
      </dgm:prSet>
      <dgm:spPr/>
      <dgm:t>
        <a:bodyPr/>
        <a:lstStyle/>
        <a:p>
          <a:endParaRPr lang="en-IN"/>
        </a:p>
      </dgm:t>
    </dgm:pt>
    <dgm:pt modelId="{3F3095D7-C91B-4FE6-87A3-E146242C7B1D}" type="pres">
      <dgm:prSet presAssocID="{3C2BE0CB-5A90-459F-BDC4-00E23FDB91EC}" presName="composite" presStyleCnt="0"/>
      <dgm:spPr/>
    </dgm:pt>
    <dgm:pt modelId="{AB75966F-ABB2-452F-8F4D-7BA4A1F86CCA}" type="pres">
      <dgm:prSet presAssocID="{3C2BE0CB-5A90-459F-BDC4-00E23FDB91EC}" presName="bentUpArrow1" presStyleLbl="alignImgPlace1" presStyleIdx="0" presStyleCnt="4"/>
      <dgm:spPr/>
    </dgm:pt>
    <dgm:pt modelId="{1DEE08F9-553F-4021-A4F5-27845ACE3A40}" type="pres">
      <dgm:prSet presAssocID="{3C2BE0CB-5A90-459F-BDC4-00E23FDB91EC}" presName="ParentText" presStyleLbl="node1" presStyleIdx="0" presStyleCnt="5" custScaleX="189085">
        <dgm:presLayoutVars>
          <dgm:chMax val="1"/>
          <dgm:chPref val="1"/>
          <dgm:bulletEnabled val="1"/>
        </dgm:presLayoutVars>
      </dgm:prSet>
      <dgm:spPr/>
      <dgm:t>
        <a:bodyPr/>
        <a:lstStyle/>
        <a:p>
          <a:endParaRPr lang="en-IN"/>
        </a:p>
      </dgm:t>
    </dgm:pt>
    <dgm:pt modelId="{0882BFAC-FA74-4BD0-9D4F-2D38B35B737C}" type="pres">
      <dgm:prSet presAssocID="{3C2BE0CB-5A90-459F-BDC4-00E23FDB91EC}" presName="ChildText" presStyleLbl="revTx" presStyleIdx="0" presStyleCnt="5" custLinFactNeighborX="54852" custLinFactNeighborY="3503">
        <dgm:presLayoutVars>
          <dgm:chMax val="0"/>
          <dgm:chPref val="0"/>
          <dgm:bulletEnabled val="1"/>
        </dgm:presLayoutVars>
      </dgm:prSet>
      <dgm:spPr/>
      <dgm:t>
        <a:bodyPr/>
        <a:lstStyle/>
        <a:p>
          <a:endParaRPr lang="en-IN"/>
        </a:p>
      </dgm:t>
    </dgm:pt>
    <dgm:pt modelId="{A3C38A6A-880F-4C9F-9FE2-C087C0A18C7A}" type="pres">
      <dgm:prSet presAssocID="{DC229EDC-3DBC-4347-BA24-388ED724570C}" presName="sibTrans" presStyleCnt="0"/>
      <dgm:spPr/>
    </dgm:pt>
    <dgm:pt modelId="{1518CCEB-FA65-4EDC-998B-C2CC23138C01}" type="pres">
      <dgm:prSet presAssocID="{7AC97BB0-074D-4FE4-ABD7-2A08B07D6185}" presName="composite" presStyleCnt="0"/>
      <dgm:spPr/>
    </dgm:pt>
    <dgm:pt modelId="{BC1AB66D-ABF9-4BED-BEE0-DC907DE828FA}" type="pres">
      <dgm:prSet presAssocID="{7AC97BB0-074D-4FE4-ABD7-2A08B07D6185}" presName="bentUpArrow1" presStyleLbl="alignImgPlace1" presStyleIdx="1" presStyleCnt="4"/>
      <dgm:spPr/>
    </dgm:pt>
    <dgm:pt modelId="{272B8642-BD8B-4F5E-8B59-100819BCF73A}" type="pres">
      <dgm:prSet presAssocID="{7AC97BB0-074D-4FE4-ABD7-2A08B07D6185}" presName="ParentText" presStyleLbl="node1" presStyleIdx="1" presStyleCnt="5" custScaleX="189085">
        <dgm:presLayoutVars>
          <dgm:chMax val="1"/>
          <dgm:chPref val="1"/>
          <dgm:bulletEnabled val="1"/>
        </dgm:presLayoutVars>
      </dgm:prSet>
      <dgm:spPr/>
      <dgm:t>
        <a:bodyPr/>
        <a:lstStyle/>
        <a:p>
          <a:endParaRPr lang="en-IN"/>
        </a:p>
      </dgm:t>
    </dgm:pt>
    <dgm:pt modelId="{30FED0D3-4866-475C-A6BB-531AE48D65F8}" type="pres">
      <dgm:prSet presAssocID="{7AC97BB0-074D-4FE4-ABD7-2A08B07D6185}" presName="ChildText" presStyleLbl="revTx" presStyleIdx="1" presStyleCnt="5" custLinFactNeighborX="63597" custLinFactNeighborY="1429">
        <dgm:presLayoutVars>
          <dgm:chMax val="0"/>
          <dgm:chPref val="0"/>
          <dgm:bulletEnabled val="1"/>
        </dgm:presLayoutVars>
      </dgm:prSet>
      <dgm:spPr/>
      <dgm:t>
        <a:bodyPr/>
        <a:lstStyle/>
        <a:p>
          <a:endParaRPr lang="en-IN"/>
        </a:p>
      </dgm:t>
    </dgm:pt>
    <dgm:pt modelId="{2F9703C9-8415-4E6A-BD2A-5DDB0B5233E0}" type="pres">
      <dgm:prSet presAssocID="{D2909626-AC5B-4870-8923-CA0C637F7727}" presName="sibTrans" presStyleCnt="0"/>
      <dgm:spPr/>
    </dgm:pt>
    <dgm:pt modelId="{707D0595-7B28-4EF6-81E1-0BFF116A5E6A}" type="pres">
      <dgm:prSet presAssocID="{898C597B-076D-4456-8194-22C4C40CBA8D}" presName="composite" presStyleCnt="0"/>
      <dgm:spPr/>
    </dgm:pt>
    <dgm:pt modelId="{4F6948E5-9E6F-4294-AA09-9DC8185E1F24}" type="pres">
      <dgm:prSet presAssocID="{898C597B-076D-4456-8194-22C4C40CBA8D}" presName="bentUpArrow1" presStyleLbl="alignImgPlace1" presStyleIdx="2" presStyleCnt="4"/>
      <dgm:spPr/>
    </dgm:pt>
    <dgm:pt modelId="{98389A14-48EE-44EC-AD55-346C7E21CB57}" type="pres">
      <dgm:prSet presAssocID="{898C597B-076D-4456-8194-22C4C40CBA8D}" presName="ParentText" presStyleLbl="node1" presStyleIdx="2" presStyleCnt="5" custScaleX="189085">
        <dgm:presLayoutVars>
          <dgm:chMax val="1"/>
          <dgm:chPref val="1"/>
          <dgm:bulletEnabled val="1"/>
        </dgm:presLayoutVars>
      </dgm:prSet>
      <dgm:spPr/>
      <dgm:t>
        <a:bodyPr/>
        <a:lstStyle/>
        <a:p>
          <a:endParaRPr lang="en-IN"/>
        </a:p>
      </dgm:t>
    </dgm:pt>
    <dgm:pt modelId="{AF9F5F46-2B71-47B3-AD47-5FD3915B9380}" type="pres">
      <dgm:prSet presAssocID="{898C597B-076D-4456-8194-22C4C40CBA8D}" presName="ChildText" presStyleLbl="revTx" presStyleIdx="2" presStyleCnt="5" custLinFactNeighborX="75592" custLinFactNeighborY="-645">
        <dgm:presLayoutVars>
          <dgm:chMax val="0"/>
          <dgm:chPref val="0"/>
          <dgm:bulletEnabled val="1"/>
        </dgm:presLayoutVars>
      </dgm:prSet>
      <dgm:spPr/>
      <dgm:t>
        <a:bodyPr/>
        <a:lstStyle/>
        <a:p>
          <a:endParaRPr lang="en-IN"/>
        </a:p>
      </dgm:t>
    </dgm:pt>
    <dgm:pt modelId="{35B75C98-4575-42AA-99E5-DD2C28DF5120}" type="pres">
      <dgm:prSet presAssocID="{985F8373-8BEE-4E03-BB19-B6502EDAB89C}" presName="sibTrans" presStyleCnt="0"/>
      <dgm:spPr/>
    </dgm:pt>
    <dgm:pt modelId="{6A152CD5-7DD6-40E9-A576-AF5D413D15EF}" type="pres">
      <dgm:prSet presAssocID="{8F134EA4-7FCC-4B05-A686-916EA4FC90C7}" presName="composite" presStyleCnt="0"/>
      <dgm:spPr/>
    </dgm:pt>
    <dgm:pt modelId="{22469047-7BBA-448D-9607-16EBDA2D39CE}" type="pres">
      <dgm:prSet presAssocID="{8F134EA4-7FCC-4B05-A686-916EA4FC90C7}" presName="bentUpArrow1" presStyleLbl="alignImgPlace1" presStyleIdx="3" presStyleCnt="4"/>
      <dgm:spPr/>
    </dgm:pt>
    <dgm:pt modelId="{998C4C5A-131D-411F-9988-C8432EC848A8}" type="pres">
      <dgm:prSet presAssocID="{8F134EA4-7FCC-4B05-A686-916EA4FC90C7}" presName="ParentText" presStyleLbl="node1" presStyleIdx="3" presStyleCnt="5" custScaleX="189085">
        <dgm:presLayoutVars>
          <dgm:chMax val="1"/>
          <dgm:chPref val="1"/>
          <dgm:bulletEnabled val="1"/>
        </dgm:presLayoutVars>
      </dgm:prSet>
      <dgm:spPr/>
      <dgm:t>
        <a:bodyPr/>
        <a:lstStyle/>
        <a:p>
          <a:endParaRPr lang="en-IN"/>
        </a:p>
      </dgm:t>
    </dgm:pt>
    <dgm:pt modelId="{387CDFFA-1F15-498A-AB9B-D095DCDDFC77}" type="pres">
      <dgm:prSet presAssocID="{8F134EA4-7FCC-4B05-A686-916EA4FC90C7}" presName="ChildText" presStyleLbl="revTx" presStyleIdx="3" presStyleCnt="5" custLinFactNeighborX="58426" custLinFactNeighborY="-2719">
        <dgm:presLayoutVars>
          <dgm:chMax val="0"/>
          <dgm:chPref val="0"/>
          <dgm:bulletEnabled val="1"/>
        </dgm:presLayoutVars>
      </dgm:prSet>
      <dgm:spPr/>
      <dgm:t>
        <a:bodyPr/>
        <a:lstStyle/>
        <a:p>
          <a:endParaRPr lang="en-IN"/>
        </a:p>
      </dgm:t>
    </dgm:pt>
    <dgm:pt modelId="{84AB644E-224C-4695-9A50-E7FA14B8070B}" type="pres">
      <dgm:prSet presAssocID="{9B62F7A2-CD46-4ED4-9E3C-7EA06B293B4F}" presName="sibTrans" presStyleCnt="0"/>
      <dgm:spPr/>
    </dgm:pt>
    <dgm:pt modelId="{D7DEA639-0957-4E87-B7E0-9C9DB5DC1734}" type="pres">
      <dgm:prSet presAssocID="{3BBB7A78-6173-44B0-968B-596F0FE115C8}" presName="composite" presStyleCnt="0"/>
      <dgm:spPr/>
    </dgm:pt>
    <dgm:pt modelId="{B14FF2C4-5422-4CB7-9BF7-D23417B0B934}" type="pres">
      <dgm:prSet presAssocID="{3BBB7A78-6173-44B0-968B-596F0FE115C8}" presName="ParentText" presStyleLbl="node1" presStyleIdx="4" presStyleCnt="5" custScaleX="189085">
        <dgm:presLayoutVars>
          <dgm:chMax val="1"/>
          <dgm:chPref val="1"/>
          <dgm:bulletEnabled val="1"/>
        </dgm:presLayoutVars>
      </dgm:prSet>
      <dgm:spPr/>
      <dgm:t>
        <a:bodyPr/>
        <a:lstStyle/>
        <a:p>
          <a:endParaRPr lang="en-IN"/>
        </a:p>
      </dgm:t>
    </dgm:pt>
    <dgm:pt modelId="{0503263D-D614-44B2-82ED-54C1F6F3ADB1}" type="pres">
      <dgm:prSet presAssocID="{3BBB7A78-6173-44B0-968B-596F0FE115C8}" presName="FinalChildText" presStyleLbl="revTx" presStyleIdx="4" presStyleCnt="5" custLinFactNeighborX="78423" custLinFactNeighborY="-5926">
        <dgm:presLayoutVars>
          <dgm:chMax val="0"/>
          <dgm:chPref val="0"/>
          <dgm:bulletEnabled val="1"/>
        </dgm:presLayoutVars>
      </dgm:prSet>
      <dgm:spPr/>
      <dgm:t>
        <a:bodyPr/>
        <a:lstStyle/>
        <a:p>
          <a:endParaRPr lang="en-IN"/>
        </a:p>
      </dgm:t>
    </dgm:pt>
  </dgm:ptLst>
  <dgm:cxnLst>
    <dgm:cxn modelId="{7FE61549-D421-4AFF-B1D7-075215A428BF}" type="presOf" srcId="{3BBB7A78-6173-44B0-968B-596F0FE115C8}" destId="{B14FF2C4-5422-4CB7-9BF7-D23417B0B934}" srcOrd="0" destOrd="0" presId="urn:microsoft.com/office/officeart/2005/8/layout/StepDownProcess"/>
    <dgm:cxn modelId="{973CBEFC-836A-47C7-B717-0F0838D73FF1}" type="presOf" srcId="{6B05ACD6-A010-4EB7-BD51-20BC3B0F9259}" destId="{387CDFFA-1F15-498A-AB9B-D095DCDDFC77}" srcOrd="0" destOrd="0" presId="urn:microsoft.com/office/officeart/2005/8/layout/StepDownProcess"/>
    <dgm:cxn modelId="{E54A00CE-3FD2-4398-9BCC-5A9829F39F95}" srcId="{1766F5CC-8E2F-458E-9193-D0F31C05E042}" destId="{8F134EA4-7FCC-4B05-A686-916EA4FC90C7}" srcOrd="3" destOrd="0" parTransId="{121514E5-A4D3-408C-816F-B090E897DD26}" sibTransId="{9B62F7A2-CD46-4ED4-9E3C-7EA06B293B4F}"/>
    <dgm:cxn modelId="{15699C32-D21F-4DAE-9E97-F0062BE46A10}" srcId="{898C597B-076D-4456-8194-22C4C40CBA8D}" destId="{C1127550-9B1B-4B7B-8C5F-CB1413B98B5F}" srcOrd="0" destOrd="0" parTransId="{E13FD43B-F65D-435C-86E9-5F184B163E26}" sibTransId="{282DE0EC-B259-4BC8-8CC5-9BB1411D5783}"/>
    <dgm:cxn modelId="{068A59A3-74AE-4ADC-8DF1-2399691F193E}" type="presOf" srcId="{3C2BE0CB-5A90-459F-BDC4-00E23FDB91EC}" destId="{1DEE08F9-553F-4021-A4F5-27845ACE3A40}" srcOrd="0" destOrd="0" presId="urn:microsoft.com/office/officeart/2005/8/layout/StepDownProcess"/>
    <dgm:cxn modelId="{6AA51B96-49B2-469A-9917-1549CA1471F9}" type="presOf" srcId="{505846DB-06B5-4111-A963-895A6093675B}" destId="{30FED0D3-4866-475C-A6BB-531AE48D65F8}" srcOrd="0" destOrd="0" presId="urn:microsoft.com/office/officeart/2005/8/layout/StepDownProcess"/>
    <dgm:cxn modelId="{E7C8162F-50D9-42EB-9CD4-CEF3085F2E67}" type="presOf" srcId="{C1127550-9B1B-4B7B-8C5F-CB1413B98B5F}" destId="{AF9F5F46-2B71-47B3-AD47-5FD3915B9380}" srcOrd="0" destOrd="0" presId="urn:microsoft.com/office/officeart/2005/8/layout/StepDownProcess"/>
    <dgm:cxn modelId="{BD2283BC-FA2D-4DDB-A765-EDE4D2179F29}" srcId="{1766F5CC-8E2F-458E-9193-D0F31C05E042}" destId="{3BBB7A78-6173-44B0-968B-596F0FE115C8}" srcOrd="4" destOrd="0" parTransId="{DAAC68B7-CD77-4022-9739-0FC7A1C0619E}" sibTransId="{34B3A131-D6A8-4248-B6C4-E44856B02F2D}"/>
    <dgm:cxn modelId="{F10B20E2-E914-41DA-88B6-C76FF097050E}" srcId="{1766F5CC-8E2F-458E-9193-D0F31C05E042}" destId="{7AC97BB0-074D-4FE4-ABD7-2A08B07D6185}" srcOrd="1" destOrd="0" parTransId="{77F48755-DC78-4CD8-AD4F-4855B6F9483D}" sibTransId="{D2909626-AC5B-4870-8923-CA0C637F7727}"/>
    <dgm:cxn modelId="{49DC07B2-1B91-4121-B5AE-20C7F441AEE3}" srcId="{8F134EA4-7FCC-4B05-A686-916EA4FC90C7}" destId="{6B05ACD6-A010-4EB7-BD51-20BC3B0F9259}" srcOrd="0" destOrd="0" parTransId="{70AA6FDA-A674-42D7-A6A7-FD62F73FC3BD}" sibTransId="{5D871613-916A-448A-8F24-E1F4F55B3C2D}"/>
    <dgm:cxn modelId="{3B514BD9-B3C0-4197-8FF8-F4335112AB1F}" type="presOf" srcId="{1766F5CC-8E2F-458E-9193-D0F31C05E042}" destId="{B8A3A9A2-A073-4552-BA46-1AB2F6392895}" srcOrd="0" destOrd="0" presId="urn:microsoft.com/office/officeart/2005/8/layout/StepDownProcess"/>
    <dgm:cxn modelId="{A8540E19-7BD1-4AA8-9213-84FFD97AB7FA}" srcId="{7AC97BB0-074D-4FE4-ABD7-2A08B07D6185}" destId="{505846DB-06B5-4111-A963-895A6093675B}" srcOrd="0" destOrd="0" parTransId="{B475C31F-A215-410F-8B0A-DC959AE5BCEE}" sibTransId="{F3CBE738-76CC-4D33-8DEB-1A4DF7A2DD19}"/>
    <dgm:cxn modelId="{B6CA2BC2-13F4-4573-BD9E-C3D3C8592A0C}" srcId="{3BBB7A78-6173-44B0-968B-596F0FE115C8}" destId="{908E2476-0AEA-44B7-9BBA-9AE9FB280786}" srcOrd="0" destOrd="0" parTransId="{916F745E-9385-44A5-9060-BF974E3E5C6D}" sibTransId="{01B26985-2138-4735-A01C-65373443A53F}"/>
    <dgm:cxn modelId="{6832D597-D5B2-4A98-BF44-93768C4B129E}" type="presOf" srcId="{8F134EA4-7FCC-4B05-A686-916EA4FC90C7}" destId="{998C4C5A-131D-411F-9988-C8432EC848A8}" srcOrd="0" destOrd="0" presId="urn:microsoft.com/office/officeart/2005/8/layout/StepDownProcess"/>
    <dgm:cxn modelId="{530ECFF5-AB45-46AA-9CD3-5F2FBBB9337D}" srcId="{1766F5CC-8E2F-458E-9193-D0F31C05E042}" destId="{898C597B-076D-4456-8194-22C4C40CBA8D}" srcOrd="2" destOrd="0" parTransId="{0C3FC0D6-423D-441A-B2FA-8B589BF817D8}" sibTransId="{985F8373-8BEE-4E03-BB19-B6502EDAB89C}"/>
    <dgm:cxn modelId="{47A7E138-F33D-49D6-9085-AC49B8E99BB8}" type="presOf" srcId="{898C597B-076D-4456-8194-22C4C40CBA8D}" destId="{98389A14-48EE-44EC-AD55-346C7E21CB57}" srcOrd="0" destOrd="0" presId="urn:microsoft.com/office/officeart/2005/8/layout/StepDownProcess"/>
    <dgm:cxn modelId="{14E447A9-55B3-4316-9BEB-17BF2B99AA50}" type="presOf" srcId="{019D8F50-DEF1-4292-A46E-EB07B8404006}" destId="{0882BFAC-FA74-4BD0-9D4F-2D38B35B737C}" srcOrd="0" destOrd="0" presId="urn:microsoft.com/office/officeart/2005/8/layout/StepDownProcess"/>
    <dgm:cxn modelId="{39F9B7D3-FB69-485E-B435-96B05F76056A}" srcId="{3C2BE0CB-5A90-459F-BDC4-00E23FDB91EC}" destId="{019D8F50-DEF1-4292-A46E-EB07B8404006}" srcOrd="0" destOrd="0" parTransId="{52928F4A-9C2A-4A93-A02F-730C727E4093}" sibTransId="{962F67D9-D9FE-45D4-A212-EB3A42E09EA4}"/>
    <dgm:cxn modelId="{939C45D0-CC41-438F-BCCA-E9AC5B0C250B}" type="presOf" srcId="{7AC97BB0-074D-4FE4-ABD7-2A08B07D6185}" destId="{272B8642-BD8B-4F5E-8B59-100819BCF73A}" srcOrd="0" destOrd="0" presId="urn:microsoft.com/office/officeart/2005/8/layout/StepDownProcess"/>
    <dgm:cxn modelId="{E8A639CF-EFB4-491C-B21D-4C11B7129375}" srcId="{1766F5CC-8E2F-458E-9193-D0F31C05E042}" destId="{3C2BE0CB-5A90-459F-BDC4-00E23FDB91EC}" srcOrd="0" destOrd="0" parTransId="{813A28A6-215B-4752-803C-57E2BB6115DF}" sibTransId="{DC229EDC-3DBC-4347-BA24-388ED724570C}"/>
    <dgm:cxn modelId="{6737F95E-E952-4DA8-AD3C-9A03E66E88B9}" type="presOf" srcId="{908E2476-0AEA-44B7-9BBA-9AE9FB280786}" destId="{0503263D-D614-44B2-82ED-54C1F6F3ADB1}" srcOrd="0" destOrd="0" presId="urn:microsoft.com/office/officeart/2005/8/layout/StepDownProcess"/>
    <dgm:cxn modelId="{BCC6DF0A-DA42-4515-9417-01D333610FF2}" type="presParOf" srcId="{B8A3A9A2-A073-4552-BA46-1AB2F6392895}" destId="{3F3095D7-C91B-4FE6-87A3-E146242C7B1D}" srcOrd="0" destOrd="0" presId="urn:microsoft.com/office/officeart/2005/8/layout/StepDownProcess"/>
    <dgm:cxn modelId="{C346DF12-CA02-481F-90AD-64C4B203CE66}" type="presParOf" srcId="{3F3095D7-C91B-4FE6-87A3-E146242C7B1D}" destId="{AB75966F-ABB2-452F-8F4D-7BA4A1F86CCA}" srcOrd="0" destOrd="0" presId="urn:microsoft.com/office/officeart/2005/8/layout/StepDownProcess"/>
    <dgm:cxn modelId="{AC22C2D2-F868-4F6A-85F2-5A00B1A27EB4}" type="presParOf" srcId="{3F3095D7-C91B-4FE6-87A3-E146242C7B1D}" destId="{1DEE08F9-553F-4021-A4F5-27845ACE3A40}" srcOrd="1" destOrd="0" presId="urn:microsoft.com/office/officeart/2005/8/layout/StepDownProcess"/>
    <dgm:cxn modelId="{5FFD2E73-B363-4FF1-A8A2-08B740073F7A}" type="presParOf" srcId="{3F3095D7-C91B-4FE6-87A3-E146242C7B1D}" destId="{0882BFAC-FA74-4BD0-9D4F-2D38B35B737C}" srcOrd="2" destOrd="0" presId="urn:microsoft.com/office/officeart/2005/8/layout/StepDownProcess"/>
    <dgm:cxn modelId="{A7A36CDB-0C41-42A0-B1F1-2982ACC0D7B5}" type="presParOf" srcId="{B8A3A9A2-A073-4552-BA46-1AB2F6392895}" destId="{A3C38A6A-880F-4C9F-9FE2-C087C0A18C7A}" srcOrd="1" destOrd="0" presId="urn:microsoft.com/office/officeart/2005/8/layout/StepDownProcess"/>
    <dgm:cxn modelId="{228659EF-08A5-4C5E-B1DB-E08914FFC5BF}" type="presParOf" srcId="{B8A3A9A2-A073-4552-BA46-1AB2F6392895}" destId="{1518CCEB-FA65-4EDC-998B-C2CC23138C01}" srcOrd="2" destOrd="0" presId="urn:microsoft.com/office/officeart/2005/8/layout/StepDownProcess"/>
    <dgm:cxn modelId="{6166C8D3-0BBE-44AA-B1D1-5D5BB45D8BE9}" type="presParOf" srcId="{1518CCEB-FA65-4EDC-998B-C2CC23138C01}" destId="{BC1AB66D-ABF9-4BED-BEE0-DC907DE828FA}" srcOrd="0" destOrd="0" presId="urn:microsoft.com/office/officeart/2005/8/layout/StepDownProcess"/>
    <dgm:cxn modelId="{DA852382-2226-413F-A59B-29B89C58D371}" type="presParOf" srcId="{1518CCEB-FA65-4EDC-998B-C2CC23138C01}" destId="{272B8642-BD8B-4F5E-8B59-100819BCF73A}" srcOrd="1" destOrd="0" presId="urn:microsoft.com/office/officeart/2005/8/layout/StepDownProcess"/>
    <dgm:cxn modelId="{07E78C91-48ED-4AD8-B52C-6923E46F7FE7}" type="presParOf" srcId="{1518CCEB-FA65-4EDC-998B-C2CC23138C01}" destId="{30FED0D3-4866-475C-A6BB-531AE48D65F8}" srcOrd="2" destOrd="0" presId="urn:microsoft.com/office/officeart/2005/8/layout/StepDownProcess"/>
    <dgm:cxn modelId="{4ECAE4C5-4713-4A06-9F10-BC0E50A51A89}" type="presParOf" srcId="{B8A3A9A2-A073-4552-BA46-1AB2F6392895}" destId="{2F9703C9-8415-4E6A-BD2A-5DDB0B5233E0}" srcOrd="3" destOrd="0" presId="urn:microsoft.com/office/officeart/2005/8/layout/StepDownProcess"/>
    <dgm:cxn modelId="{066F8DFC-CCBA-4D55-AE0C-09557982ACC1}" type="presParOf" srcId="{B8A3A9A2-A073-4552-BA46-1AB2F6392895}" destId="{707D0595-7B28-4EF6-81E1-0BFF116A5E6A}" srcOrd="4" destOrd="0" presId="urn:microsoft.com/office/officeart/2005/8/layout/StepDownProcess"/>
    <dgm:cxn modelId="{8460BA3B-D1DE-4DA9-A994-97182968348F}" type="presParOf" srcId="{707D0595-7B28-4EF6-81E1-0BFF116A5E6A}" destId="{4F6948E5-9E6F-4294-AA09-9DC8185E1F24}" srcOrd="0" destOrd="0" presId="urn:microsoft.com/office/officeart/2005/8/layout/StepDownProcess"/>
    <dgm:cxn modelId="{729B3678-4CCD-458E-A365-9B1BD88C9C92}" type="presParOf" srcId="{707D0595-7B28-4EF6-81E1-0BFF116A5E6A}" destId="{98389A14-48EE-44EC-AD55-346C7E21CB57}" srcOrd="1" destOrd="0" presId="urn:microsoft.com/office/officeart/2005/8/layout/StepDownProcess"/>
    <dgm:cxn modelId="{F8B25360-0E11-4BE5-91CE-825D704D9D57}" type="presParOf" srcId="{707D0595-7B28-4EF6-81E1-0BFF116A5E6A}" destId="{AF9F5F46-2B71-47B3-AD47-5FD3915B9380}" srcOrd="2" destOrd="0" presId="urn:microsoft.com/office/officeart/2005/8/layout/StepDownProcess"/>
    <dgm:cxn modelId="{742FA3F8-C217-48CB-8D35-1676C07C03B4}" type="presParOf" srcId="{B8A3A9A2-A073-4552-BA46-1AB2F6392895}" destId="{35B75C98-4575-42AA-99E5-DD2C28DF5120}" srcOrd="5" destOrd="0" presId="urn:microsoft.com/office/officeart/2005/8/layout/StepDownProcess"/>
    <dgm:cxn modelId="{97D640F5-F0C1-4130-9106-7907693EF266}" type="presParOf" srcId="{B8A3A9A2-A073-4552-BA46-1AB2F6392895}" destId="{6A152CD5-7DD6-40E9-A576-AF5D413D15EF}" srcOrd="6" destOrd="0" presId="urn:microsoft.com/office/officeart/2005/8/layout/StepDownProcess"/>
    <dgm:cxn modelId="{46E335E6-A4CF-4E45-BF44-6A37C784C442}" type="presParOf" srcId="{6A152CD5-7DD6-40E9-A576-AF5D413D15EF}" destId="{22469047-7BBA-448D-9607-16EBDA2D39CE}" srcOrd="0" destOrd="0" presId="urn:microsoft.com/office/officeart/2005/8/layout/StepDownProcess"/>
    <dgm:cxn modelId="{F0D93D6D-E877-404D-9B7B-6119EA0F1AFA}" type="presParOf" srcId="{6A152CD5-7DD6-40E9-A576-AF5D413D15EF}" destId="{998C4C5A-131D-411F-9988-C8432EC848A8}" srcOrd="1" destOrd="0" presId="urn:microsoft.com/office/officeart/2005/8/layout/StepDownProcess"/>
    <dgm:cxn modelId="{1CA52ED3-6A87-4B7F-91A6-E5D3EEFCB333}" type="presParOf" srcId="{6A152CD5-7DD6-40E9-A576-AF5D413D15EF}" destId="{387CDFFA-1F15-498A-AB9B-D095DCDDFC77}" srcOrd="2" destOrd="0" presId="urn:microsoft.com/office/officeart/2005/8/layout/StepDownProcess"/>
    <dgm:cxn modelId="{F5C9C748-D8F6-4F90-86AB-BD2DF246F587}" type="presParOf" srcId="{B8A3A9A2-A073-4552-BA46-1AB2F6392895}" destId="{84AB644E-224C-4695-9A50-E7FA14B8070B}" srcOrd="7" destOrd="0" presId="urn:microsoft.com/office/officeart/2005/8/layout/StepDownProcess"/>
    <dgm:cxn modelId="{72712535-E194-4E62-B726-05E5F452DB71}" type="presParOf" srcId="{B8A3A9A2-A073-4552-BA46-1AB2F6392895}" destId="{D7DEA639-0957-4E87-B7E0-9C9DB5DC1734}" srcOrd="8" destOrd="0" presId="urn:microsoft.com/office/officeart/2005/8/layout/StepDownProcess"/>
    <dgm:cxn modelId="{EE7BE172-EAC3-40CC-90EF-F4EC494D2A07}" type="presParOf" srcId="{D7DEA639-0957-4E87-B7E0-9C9DB5DC1734}" destId="{B14FF2C4-5422-4CB7-9BF7-D23417B0B934}" srcOrd="0" destOrd="0" presId="urn:microsoft.com/office/officeart/2005/8/layout/StepDownProcess"/>
    <dgm:cxn modelId="{6D40546A-9D7E-4E24-8A3A-43441FA07170}" type="presParOf" srcId="{D7DEA639-0957-4E87-B7E0-9C9DB5DC1734}" destId="{0503263D-D614-44B2-82ED-54C1F6F3ADB1}" srcOrd="1"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B11C85-B33E-4027-BAF3-22230C9790CF}" type="doc">
      <dgm:prSet loTypeId="urn:microsoft.com/office/officeart/2005/8/layout/hProcess3" loCatId="process" qsTypeId="urn:microsoft.com/office/officeart/2005/8/quickstyle/simple1" qsCatId="simple" csTypeId="urn:microsoft.com/office/officeart/2005/8/colors/accent2_1" csCatId="accent2" phldr="1"/>
      <dgm:spPr/>
      <dgm:t>
        <a:bodyPr/>
        <a:lstStyle/>
        <a:p>
          <a:endParaRPr lang="en-IN"/>
        </a:p>
      </dgm:t>
    </dgm:pt>
    <dgm:pt modelId="{31F586AA-EE90-4481-B3E9-604116DA7DF2}">
      <dgm:prSet phldrT="[Text]" custT="1"/>
      <dgm:spPr/>
      <dgm:t>
        <a:bodyPr/>
        <a:lstStyle/>
        <a:p>
          <a:r>
            <a:rPr lang="en-US" sz="1800" smtClean="0">
              <a:latin typeface="Cambria" panose="02040503050406030204" pitchFamily="18" charset="0"/>
            </a:rPr>
            <a:t>Ind AS 115, applies to All contracts that have the following </a:t>
          </a:r>
          <a:r>
            <a:rPr lang="en-US" sz="1800" b="1" i="1" smtClean="0">
              <a:latin typeface="Cambria" panose="02040503050406030204" pitchFamily="18" charset="0"/>
            </a:rPr>
            <a:t>5 attributes :</a:t>
          </a:r>
          <a:endParaRPr lang="en-IN" sz="1800" dirty="0">
            <a:latin typeface="Cambria" panose="02040503050406030204" pitchFamily="18" charset="0"/>
          </a:endParaRPr>
        </a:p>
      </dgm:t>
    </dgm:pt>
    <dgm:pt modelId="{A3D9223E-09FA-4686-BEE2-BEA8E230CE05}" type="parTrans" cxnId="{BFB15EDB-2737-449B-B926-8C627161FB99}">
      <dgm:prSet/>
      <dgm:spPr/>
      <dgm:t>
        <a:bodyPr/>
        <a:lstStyle/>
        <a:p>
          <a:endParaRPr lang="en-IN">
            <a:latin typeface="Cambria" panose="02040503050406030204" pitchFamily="18" charset="0"/>
          </a:endParaRPr>
        </a:p>
      </dgm:t>
    </dgm:pt>
    <dgm:pt modelId="{4B22A8B0-DFB4-4613-87C3-93FC8A2B5C09}" type="sibTrans" cxnId="{BFB15EDB-2737-449B-B926-8C627161FB99}">
      <dgm:prSet/>
      <dgm:spPr/>
      <dgm:t>
        <a:bodyPr/>
        <a:lstStyle/>
        <a:p>
          <a:endParaRPr lang="en-IN">
            <a:latin typeface="Cambria" panose="02040503050406030204" pitchFamily="18" charset="0"/>
          </a:endParaRPr>
        </a:p>
      </dgm:t>
    </dgm:pt>
    <dgm:pt modelId="{2464D751-CBA9-4827-817A-73571EE7DE62}">
      <dgm:prSet phldrT="[Text]" custT="1"/>
      <dgm:spPr/>
      <dgm:t>
        <a:bodyPr/>
        <a:lstStyle/>
        <a:p>
          <a:r>
            <a:rPr lang="en-US" sz="1800" smtClean="0">
              <a:latin typeface="Cambria" panose="02040503050406030204" pitchFamily="18" charset="0"/>
            </a:rPr>
            <a:t>Parties to the contract has approved it and are committed to perform;</a:t>
          </a:r>
          <a:endParaRPr lang="en-IN" sz="1800" dirty="0">
            <a:latin typeface="Cambria" panose="02040503050406030204" pitchFamily="18" charset="0"/>
          </a:endParaRPr>
        </a:p>
      </dgm:t>
    </dgm:pt>
    <dgm:pt modelId="{7400460E-1D94-49DA-9F57-F0B8FAC927B3}" type="parTrans" cxnId="{75EA0EFA-33BE-440C-BDA3-EE6FBB2B72D6}">
      <dgm:prSet/>
      <dgm:spPr/>
      <dgm:t>
        <a:bodyPr/>
        <a:lstStyle/>
        <a:p>
          <a:endParaRPr lang="en-IN">
            <a:latin typeface="Cambria" panose="02040503050406030204" pitchFamily="18" charset="0"/>
          </a:endParaRPr>
        </a:p>
      </dgm:t>
    </dgm:pt>
    <dgm:pt modelId="{C55748BA-7BB3-4B5B-A0DA-477A45BC6414}" type="sibTrans" cxnId="{75EA0EFA-33BE-440C-BDA3-EE6FBB2B72D6}">
      <dgm:prSet/>
      <dgm:spPr/>
      <dgm:t>
        <a:bodyPr/>
        <a:lstStyle/>
        <a:p>
          <a:endParaRPr lang="en-IN">
            <a:latin typeface="Cambria" panose="02040503050406030204" pitchFamily="18" charset="0"/>
          </a:endParaRPr>
        </a:p>
      </dgm:t>
    </dgm:pt>
    <dgm:pt modelId="{12C49852-B1A8-44EA-9ADB-90BFADADA979}">
      <dgm:prSet phldrT="[Text]" custT="1"/>
      <dgm:spPr/>
      <dgm:t>
        <a:bodyPr/>
        <a:lstStyle/>
        <a:p>
          <a:r>
            <a:rPr lang="en-US" sz="1800" smtClean="0">
              <a:latin typeface="Cambria" panose="02040503050406030204" pitchFamily="18" charset="0"/>
            </a:rPr>
            <a:t>Each party’s rights to the goods/services transferred are identified;</a:t>
          </a:r>
          <a:endParaRPr lang="en-IN" sz="1800" dirty="0">
            <a:latin typeface="Cambria" panose="02040503050406030204" pitchFamily="18" charset="0"/>
          </a:endParaRPr>
        </a:p>
      </dgm:t>
    </dgm:pt>
    <dgm:pt modelId="{A3647E3B-1562-4886-B120-AEC4B0337838}" type="parTrans" cxnId="{63989E24-E872-4E0C-80AB-F3873D2EDCE8}">
      <dgm:prSet/>
      <dgm:spPr/>
      <dgm:t>
        <a:bodyPr/>
        <a:lstStyle/>
        <a:p>
          <a:endParaRPr lang="en-IN">
            <a:latin typeface="Cambria" panose="02040503050406030204" pitchFamily="18" charset="0"/>
          </a:endParaRPr>
        </a:p>
      </dgm:t>
    </dgm:pt>
    <dgm:pt modelId="{15525114-3639-4D70-8FD6-9A58515CAED4}" type="sibTrans" cxnId="{63989E24-E872-4E0C-80AB-F3873D2EDCE8}">
      <dgm:prSet/>
      <dgm:spPr/>
      <dgm:t>
        <a:bodyPr/>
        <a:lstStyle/>
        <a:p>
          <a:endParaRPr lang="en-IN">
            <a:latin typeface="Cambria" panose="02040503050406030204" pitchFamily="18" charset="0"/>
          </a:endParaRPr>
        </a:p>
      </dgm:t>
    </dgm:pt>
    <dgm:pt modelId="{70771F17-56CF-473F-9B81-8A4DB5D23E69}">
      <dgm:prSet phldrT="[Text]" custT="1"/>
      <dgm:spPr/>
      <dgm:t>
        <a:bodyPr/>
        <a:lstStyle/>
        <a:p>
          <a:r>
            <a:rPr lang="en-US" sz="1800" dirty="0" smtClean="0">
              <a:latin typeface="Cambria" panose="02040503050406030204" pitchFamily="18" charset="0"/>
            </a:rPr>
            <a:t>The payment terms are identified;</a:t>
          </a:r>
          <a:endParaRPr lang="en-IN" sz="1800" dirty="0">
            <a:latin typeface="Cambria" panose="02040503050406030204" pitchFamily="18" charset="0"/>
          </a:endParaRPr>
        </a:p>
      </dgm:t>
    </dgm:pt>
    <dgm:pt modelId="{B69728BA-7CC8-4E0F-A1E4-7C429E9FCB10}" type="parTrans" cxnId="{4EA743E7-83FC-4F6D-A103-C2B68312283E}">
      <dgm:prSet/>
      <dgm:spPr/>
      <dgm:t>
        <a:bodyPr/>
        <a:lstStyle/>
        <a:p>
          <a:endParaRPr lang="en-IN">
            <a:latin typeface="Cambria" panose="02040503050406030204" pitchFamily="18" charset="0"/>
          </a:endParaRPr>
        </a:p>
      </dgm:t>
    </dgm:pt>
    <dgm:pt modelId="{16C20F3F-97B9-432D-9672-12770BB2A372}" type="sibTrans" cxnId="{4EA743E7-83FC-4F6D-A103-C2B68312283E}">
      <dgm:prSet/>
      <dgm:spPr/>
      <dgm:t>
        <a:bodyPr/>
        <a:lstStyle/>
        <a:p>
          <a:endParaRPr lang="en-IN">
            <a:latin typeface="Cambria" panose="02040503050406030204" pitchFamily="18" charset="0"/>
          </a:endParaRPr>
        </a:p>
      </dgm:t>
    </dgm:pt>
    <dgm:pt modelId="{ED611D1F-3D01-4015-AF92-D51A29DCE448}">
      <dgm:prSet phldrT="[Text]" custT="1"/>
      <dgm:spPr/>
      <dgm:t>
        <a:bodyPr/>
        <a:lstStyle/>
        <a:p>
          <a:r>
            <a:rPr lang="en-US" sz="1800" smtClean="0">
              <a:latin typeface="Cambria" panose="02040503050406030204" pitchFamily="18" charset="0"/>
            </a:rPr>
            <a:t>The contract has a commercial substance; and</a:t>
          </a:r>
          <a:endParaRPr lang="en-IN" sz="1800" dirty="0">
            <a:latin typeface="Cambria" panose="02040503050406030204" pitchFamily="18" charset="0"/>
          </a:endParaRPr>
        </a:p>
      </dgm:t>
    </dgm:pt>
    <dgm:pt modelId="{ECDA5995-D348-4E44-B0D7-72F872F8EB82}" type="parTrans" cxnId="{B113991E-17B6-4100-B661-6EE9C6AEBDB9}">
      <dgm:prSet/>
      <dgm:spPr/>
      <dgm:t>
        <a:bodyPr/>
        <a:lstStyle/>
        <a:p>
          <a:endParaRPr lang="en-IN">
            <a:latin typeface="Cambria" panose="02040503050406030204" pitchFamily="18" charset="0"/>
          </a:endParaRPr>
        </a:p>
      </dgm:t>
    </dgm:pt>
    <dgm:pt modelId="{1E966EB4-2F5B-47D0-BC47-F580D421A9E3}" type="sibTrans" cxnId="{B113991E-17B6-4100-B661-6EE9C6AEBDB9}">
      <dgm:prSet/>
      <dgm:spPr/>
      <dgm:t>
        <a:bodyPr/>
        <a:lstStyle/>
        <a:p>
          <a:endParaRPr lang="en-IN">
            <a:latin typeface="Cambria" panose="02040503050406030204" pitchFamily="18" charset="0"/>
          </a:endParaRPr>
        </a:p>
      </dgm:t>
    </dgm:pt>
    <dgm:pt modelId="{5268F023-A522-4B6A-A267-12327C206899}">
      <dgm:prSet phldrT="[Text]" custT="1"/>
      <dgm:spPr/>
      <dgm:t>
        <a:bodyPr/>
        <a:lstStyle/>
        <a:p>
          <a:pPr algn="ctr"/>
          <a:r>
            <a:rPr lang="en-US" sz="1800" b="0" i="0" dirty="0" smtClean="0">
              <a:latin typeface="Cambria" panose="02040503050406030204" pitchFamily="18" charset="0"/>
            </a:rPr>
            <a:t>It is probable that an entity will collect the consideration –evaluate the customer’s ability and intention to pay</a:t>
          </a:r>
          <a:endParaRPr lang="en-IN" sz="1800" dirty="0">
            <a:latin typeface="Cambria" panose="02040503050406030204" pitchFamily="18" charset="0"/>
          </a:endParaRPr>
        </a:p>
      </dgm:t>
    </dgm:pt>
    <dgm:pt modelId="{EFDA249B-CB36-4665-B45F-2B993F0A687D}" type="parTrans" cxnId="{EF63EE4C-B0C5-48BB-9C4B-F246E95649C1}">
      <dgm:prSet/>
      <dgm:spPr/>
      <dgm:t>
        <a:bodyPr/>
        <a:lstStyle/>
        <a:p>
          <a:endParaRPr lang="en-IN">
            <a:latin typeface="Cambria" panose="02040503050406030204" pitchFamily="18" charset="0"/>
          </a:endParaRPr>
        </a:p>
      </dgm:t>
    </dgm:pt>
    <dgm:pt modelId="{276A0B1F-9583-49F9-982F-C7CA55EB6FEB}" type="sibTrans" cxnId="{EF63EE4C-B0C5-48BB-9C4B-F246E95649C1}">
      <dgm:prSet/>
      <dgm:spPr/>
      <dgm:t>
        <a:bodyPr/>
        <a:lstStyle/>
        <a:p>
          <a:endParaRPr lang="en-IN">
            <a:latin typeface="Cambria" panose="02040503050406030204" pitchFamily="18" charset="0"/>
          </a:endParaRPr>
        </a:p>
      </dgm:t>
    </dgm:pt>
    <dgm:pt modelId="{BAEE81EF-FEB9-4833-8B89-9CD963CD7544}" type="pres">
      <dgm:prSet presAssocID="{6BB11C85-B33E-4027-BAF3-22230C9790CF}" presName="Name0" presStyleCnt="0">
        <dgm:presLayoutVars>
          <dgm:dir/>
          <dgm:animLvl val="lvl"/>
          <dgm:resizeHandles val="exact"/>
        </dgm:presLayoutVars>
      </dgm:prSet>
      <dgm:spPr/>
      <dgm:t>
        <a:bodyPr/>
        <a:lstStyle/>
        <a:p>
          <a:endParaRPr lang="en-IN"/>
        </a:p>
      </dgm:t>
    </dgm:pt>
    <dgm:pt modelId="{EAD4E954-EC0E-480F-95F9-27E27EB802BC}" type="pres">
      <dgm:prSet presAssocID="{6BB11C85-B33E-4027-BAF3-22230C9790CF}" presName="dummy" presStyleCnt="0"/>
      <dgm:spPr/>
    </dgm:pt>
    <dgm:pt modelId="{8120D6CA-D9C3-48A7-8BDC-DE98A212EE2C}" type="pres">
      <dgm:prSet presAssocID="{6BB11C85-B33E-4027-BAF3-22230C9790CF}" presName="linH" presStyleCnt="0"/>
      <dgm:spPr/>
    </dgm:pt>
    <dgm:pt modelId="{10AC2593-D439-4DB0-A7E3-E2C4B4B3798F}" type="pres">
      <dgm:prSet presAssocID="{6BB11C85-B33E-4027-BAF3-22230C9790CF}" presName="padding1" presStyleCnt="0"/>
      <dgm:spPr/>
    </dgm:pt>
    <dgm:pt modelId="{BCF31F48-3913-4FB6-AB2E-82CB123A960E}" type="pres">
      <dgm:prSet presAssocID="{31F586AA-EE90-4481-B3E9-604116DA7DF2}" presName="linV" presStyleCnt="0"/>
      <dgm:spPr/>
    </dgm:pt>
    <dgm:pt modelId="{362E87C9-B9C3-482C-8B4D-5FEB8E54AD41}" type="pres">
      <dgm:prSet presAssocID="{31F586AA-EE90-4481-B3E9-604116DA7DF2}" presName="spVertical1" presStyleCnt="0"/>
      <dgm:spPr/>
    </dgm:pt>
    <dgm:pt modelId="{F0992995-BB58-49ED-869D-BDA07AC632EC}" type="pres">
      <dgm:prSet presAssocID="{31F586AA-EE90-4481-B3E9-604116DA7DF2}" presName="parTx" presStyleLbl="revTx" presStyleIdx="0" presStyleCnt="6" custScaleX="191456" custLinFactNeighborX="-62930" custLinFactNeighborY="-7597">
        <dgm:presLayoutVars>
          <dgm:chMax val="0"/>
          <dgm:chPref val="0"/>
          <dgm:bulletEnabled val="1"/>
        </dgm:presLayoutVars>
      </dgm:prSet>
      <dgm:spPr/>
      <dgm:t>
        <a:bodyPr/>
        <a:lstStyle/>
        <a:p>
          <a:endParaRPr lang="en-IN"/>
        </a:p>
      </dgm:t>
    </dgm:pt>
    <dgm:pt modelId="{7E7DABDD-A219-4216-82C2-AD6BBD5CFD3E}" type="pres">
      <dgm:prSet presAssocID="{31F586AA-EE90-4481-B3E9-604116DA7DF2}" presName="spVertical2" presStyleCnt="0"/>
      <dgm:spPr/>
    </dgm:pt>
    <dgm:pt modelId="{301307D7-A8A0-49C3-996E-C84EC2F210C9}" type="pres">
      <dgm:prSet presAssocID="{31F586AA-EE90-4481-B3E9-604116DA7DF2}" presName="spVertical3" presStyleCnt="0"/>
      <dgm:spPr/>
    </dgm:pt>
    <dgm:pt modelId="{EF434DFE-B7E9-4732-A92C-A370FC663DA4}" type="pres">
      <dgm:prSet presAssocID="{4B22A8B0-DFB4-4613-87C3-93FC8A2B5C09}" presName="space" presStyleCnt="0"/>
      <dgm:spPr/>
    </dgm:pt>
    <dgm:pt modelId="{C98DC71D-AE40-4427-86CA-8D576B4F3EF9}" type="pres">
      <dgm:prSet presAssocID="{2464D751-CBA9-4827-817A-73571EE7DE62}" presName="linV" presStyleCnt="0"/>
      <dgm:spPr/>
    </dgm:pt>
    <dgm:pt modelId="{174E6F9D-69BB-48FF-9E87-D44CB41C4842}" type="pres">
      <dgm:prSet presAssocID="{2464D751-CBA9-4827-817A-73571EE7DE62}" presName="spVertical1" presStyleCnt="0"/>
      <dgm:spPr/>
    </dgm:pt>
    <dgm:pt modelId="{7C437827-8D4D-4281-AC6D-3ECA0EEF66AF}" type="pres">
      <dgm:prSet presAssocID="{2464D751-CBA9-4827-817A-73571EE7DE62}" presName="parTx" presStyleLbl="revTx" presStyleIdx="1" presStyleCnt="6" custScaleX="169236" custScaleY="95368" custLinFactNeighborX="-68162" custLinFactNeighborY="-4505">
        <dgm:presLayoutVars>
          <dgm:chMax val="0"/>
          <dgm:chPref val="0"/>
          <dgm:bulletEnabled val="1"/>
        </dgm:presLayoutVars>
      </dgm:prSet>
      <dgm:spPr/>
      <dgm:t>
        <a:bodyPr/>
        <a:lstStyle/>
        <a:p>
          <a:endParaRPr lang="en-IN"/>
        </a:p>
      </dgm:t>
    </dgm:pt>
    <dgm:pt modelId="{3B31A359-4E50-45FC-A548-B5813D4CC176}" type="pres">
      <dgm:prSet presAssocID="{2464D751-CBA9-4827-817A-73571EE7DE62}" presName="spVertical2" presStyleCnt="0"/>
      <dgm:spPr/>
    </dgm:pt>
    <dgm:pt modelId="{2244A0A2-DCEA-4B60-AAB7-B2C6D2DF9053}" type="pres">
      <dgm:prSet presAssocID="{2464D751-CBA9-4827-817A-73571EE7DE62}" presName="spVertical3" presStyleCnt="0"/>
      <dgm:spPr/>
    </dgm:pt>
    <dgm:pt modelId="{6A03605D-D71F-449A-8899-CE5C67404305}" type="pres">
      <dgm:prSet presAssocID="{C55748BA-7BB3-4B5B-A0DA-477A45BC6414}" presName="space" presStyleCnt="0"/>
      <dgm:spPr/>
    </dgm:pt>
    <dgm:pt modelId="{E64E3CF8-3C3A-40D4-BD01-1AC9DDDC78F3}" type="pres">
      <dgm:prSet presAssocID="{12C49852-B1A8-44EA-9ADB-90BFADADA979}" presName="linV" presStyleCnt="0"/>
      <dgm:spPr/>
    </dgm:pt>
    <dgm:pt modelId="{A4C7B71D-4D4E-428A-8055-F3CE9B0AAD98}" type="pres">
      <dgm:prSet presAssocID="{12C49852-B1A8-44EA-9ADB-90BFADADA979}" presName="spVertical1" presStyleCnt="0"/>
      <dgm:spPr/>
    </dgm:pt>
    <dgm:pt modelId="{C918B2E1-96C1-4E45-8FCB-313B19E61477}" type="pres">
      <dgm:prSet presAssocID="{12C49852-B1A8-44EA-9ADB-90BFADADA979}" presName="parTx" presStyleLbl="revTx" presStyleIdx="2" presStyleCnt="6" custScaleX="189947" custLinFactNeighborX="-62803" custLinFactNeighborY="-7640">
        <dgm:presLayoutVars>
          <dgm:chMax val="0"/>
          <dgm:chPref val="0"/>
          <dgm:bulletEnabled val="1"/>
        </dgm:presLayoutVars>
      </dgm:prSet>
      <dgm:spPr/>
      <dgm:t>
        <a:bodyPr/>
        <a:lstStyle/>
        <a:p>
          <a:endParaRPr lang="en-IN"/>
        </a:p>
      </dgm:t>
    </dgm:pt>
    <dgm:pt modelId="{FAA3A4A9-8B6F-4AB4-BB11-AECCC006989F}" type="pres">
      <dgm:prSet presAssocID="{12C49852-B1A8-44EA-9ADB-90BFADADA979}" presName="spVertical2" presStyleCnt="0"/>
      <dgm:spPr/>
    </dgm:pt>
    <dgm:pt modelId="{C566AB00-C678-4CC8-8414-B9FEA48561E2}" type="pres">
      <dgm:prSet presAssocID="{12C49852-B1A8-44EA-9ADB-90BFADADA979}" presName="spVertical3" presStyleCnt="0"/>
      <dgm:spPr/>
    </dgm:pt>
    <dgm:pt modelId="{F1C7565D-EE1A-48FD-A29A-00B38F69E51E}" type="pres">
      <dgm:prSet presAssocID="{15525114-3639-4D70-8FD6-9A58515CAED4}" presName="space" presStyleCnt="0"/>
      <dgm:spPr/>
    </dgm:pt>
    <dgm:pt modelId="{5354B59F-93A5-47BB-BD2F-8B80B22B14C7}" type="pres">
      <dgm:prSet presAssocID="{70771F17-56CF-473F-9B81-8A4DB5D23E69}" presName="linV" presStyleCnt="0"/>
      <dgm:spPr/>
    </dgm:pt>
    <dgm:pt modelId="{145CFAB1-8FE3-4867-9240-CDBE1C4FC7EE}" type="pres">
      <dgm:prSet presAssocID="{70771F17-56CF-473F-9B81-8A4DB5D23E69}" presName="spVertical1" presStyleCnt="0"/>
      <dgm:spPr/>
    </dgm:pt>
    <dgm:pt modelId="{F772085A-95B3-4804-BEE7-C895C5157723}" type="pres">
      <dgm:prSet presAssocID="{70771F17-56CF-473F-9B81-8A4DB5D23E69}" presName="parTx" presStyleLbl="revTx" presStyleIdx="3" presStyleCnt="6" custScaleX="139351" custLinFactNeighborX="-63826" custLinFactNeighborY="-9808">
        <dgm:presLayoutVars>
          <dgm:chMax val="0"/>
          <dgm:chPref val="0"/>
          <dgm:bulletEnabled val="1"/>
        </dgm:presLayoutVars>
      </dgm:prSet>
      <dgm:spPr/>
      <dgm:t>
        <a:bodyPr/>
        <a:lstStyle/>
        <a:p>
          <a:endParaRPr lang="en-IN"/>
        </a:p>
      </dgm:t>
    </dgm:pt>
    <dgm:pt modelId="{0921B728-17B6-475A-B6F9-F8C71156A2F3}" type="pres">
      <dgm:prSet presAssocID="{70771F17-56CF-473F-9B81-8A4DB5D23E69}" presName="spVertical2" presStyleCnt="0"/>
      <dgm:spPr/>
    </dgm:pt>
    <dgm:pt modelId="{E88CA8CB-0DD0-4B1E-BC13-3E57598F9A2E}" type="pres">
      <dgm:prSet presAssocID="{70771F17-56CF-473F-9B81-8A4DB5D23E69}" presName="spVertical3" presStyleCnt="0"/>
      <dgm:spPr/>
    </dgm:pt>
    <dgm:pt modelId="{5AA739C7-5508-401D-B5DC-AE5C96659CA3}" type="pres">
      <dgm:prSet presAssocID="{16C20F3F-97B9-432D-9672-12770BB2A372}" presName="space" presStyleCnt="0"/>
      <dgm:spPr/>
    </dgm:pt>
    <dgm:pt modelId="{4AC91617-642C-4028-BAD9-B2FDC1A13C3C}" type="pres">
      <dgm:prSet presAssocID="{ED611D1F-3D01-4015-AF92-D51A29DCE448}" presName="linV" presStyleCnt="0"/>
      <dgm:spPr/>
    </dgm:pt>
    <dgm:pt modelId="{72FD62EF-34B1-45C1-A5CC-F6475E76480C}" type="pres">
      <dgm:prSet presAssocID="{ED611D1F-3D01-4015-AF92-D51A29DCE448}" presName="spVertical1" presStyleCnt="0"/>
      <dgm:spPr/>
    </dgm:pt>
    <dgm:pt modelId="{C001AFED-5ABA-40B8-B6D6-E5690C0BCCC4}" type="pres">
      <dgm:prSet presAssocID="{ED611D1F-3D01-4015-AF92-D51A29DCE448}" presName="parTx" presStyleLbl="revTx" presStyleIdx="4" presStyleCnt="6" custScaleX="192140" custLinFactNeighborX="-64960" custLinFactNeighborY="-2509">
        <dgm:presLayoutVars>
          <dgm:chMax val="0"/>
          <dgm:chPref val="0"/>
          <dgm:bulletEnabled val="1"/>
        </dgm:presLayoutVars>
      </dgm:prSet>
      <dgm:spPr/>
      <dgm:t>
        <a:bodyPr/>
        <a:lstStyle/>
        <a:p>
          <a:endParaRPr lang="en-IN"/>
        </a:p>
      </dgm:t>
    </dgm:pt>
    <dgm:pt modelId="{CA18567F-0CE4-46E3-BEDC-9C65306EED8B}" type="pres">
      <dgm:prSet presAssocID="{ED611D1F-3D01-4015-AF92-D51A29DCE448}" presName="spVertical2" presStyleCnt="0"/>
      <dgm:spPr/>
    </dgm:pt>
    <dgm:pt modelId="{0A19715A-BBDE-48BB-B386-E81ADC0D8AD9}" type="pres">
      <dgm:prSet presAssocID="{ED611D1F-3D01-4015-AF92-D51A29DCE448}" presName="spVertical3" presStyleCnt="0"/>
      <dgm:spPr/>
    </dgm:pt>
    <dgm:pt modelId="{BF598172-A0B5-44FA-AFBE-A42B1AE26E74}" type="pres">
      <dgm:prSet presAssocID="{1E966EB4-2F5B-47D0-BC47-F580D421A9E3}" presName="space" presStyleCnt="0"/>
      <dgm:spPr/>
    </dgm:pt>
    <dgm:pt modelId="{9BAFB8E5-16C6-41EE-94C4-F7E170AD0D33}" type="pres">
      <dgm:prSet presAssocID="{5268F023-A522-4B6A-A267-12327C206899}" presName="linV" presStyleCnt="0"/>
      <dgm:spPr/>
    </dgm:pt>
    <dgm:pt modelId="{5F21F8C0-099F-4D83-A9DD-4878E4E02835}" type="pres">
      <dgm:prSet presAssocID="{5268F023-A522-4B6A-A267-12327C206899}" presName="spVertical1" presStyleCnt="0"/>
      <dgm:spPr/>
    </dgm:pt>
    <dgm:pt modelId="{88A20D2C-0F40-4C1C-9C3F-12AC7568B8D1}" type="pres">
      <dgm:prSet presAssocID="{5268F023-A522-4B6A-A267-12327C206899}" presName="parTx" presStyleLbl="revTx" presStyleIdx="5" presStyleCnt="6" custScaleX="270267" custScaleY="148254" custLinFactNeighborX="-57024" custLinFactNeighborY="-53078">
        <dgm:presLayoutVars>
          <dgm:chMax val="0"/>
          <dgm:chPref val="0"/>
          <dgm:bulletEnabled val="1"/>
        </dgm:presLayoutVars>
      </dgm:prSet>
      <dgm:spPr/>
      <dgm:t>
        <a:bodyPr/>
        <a:lstStyle/>
        <a:p>
          <a:endParaRPr lang="en-IN"/>
        </a:p>
      </dgm:t>
    </dgm:pt>
    <dgm:pt modelId="{1FF058D4-5405-4F85-A0A1-9045497EA5F8}" type="pres">
      <dgm:prSet presAssocID="{5268F023-A522-4B6A-A267-12327C206899}" presName="spVertical2" presStyleCnt="0"/>
      <dgm:spPr/>
    </dgm:pt>
    <dgm:pt modelId="{0AEBD787-3665-4CBE-8562-E4F38F68EE1D}" type="pres">
      <dgm:prSet presAssocID="{5268F023-A522-4B6A-A267-12327C206899}" presName="spVertical3" presStyleCnt="0"/>
      <dgm:spPr/>
    </dgm:pt>
    <dgm:pt modelId="{1CAE3AFC-68CC-4894-8B96-093A8D953FA9}" type="pres">
      <dgm:prSet presAssocID="{6BB11C85-B33E-4027-BAF3-22230C9790CF}" presName="padding2" presStyleCnt="0"/>
      <dgm:spPr/>
    </dgm:pt>
    <dgm:pt modelId="{EF2901A4-2EED-4E0C-80A7-7828817B5D5A}" type="pres">
      <dgm:prSet presAssocID="{6BB11C85-B33E-4027-BAF3-22230C9790CF}" presName="negArrow" presStyleCnt="0"/>
      <dgm:spPr/>
    </dgm:pt>
    <dgm:pt modelId="{454809B1-A685-4424-B59A-1F09671B4561}" type="pres">
      <dgm:prSet presAssocID="{6BB11C85-B33E-4027-BAF3-22230C9790CF}" presName="backgroundArrow" presStyleLbl="node1" presStyleIdx="0" presStyleCnt="1"/>
      <dgm:spPr/>
    </dgm:pt>
  </dgm:ptLst>
  <dgm:cxnLst>
    <dgm:cxn modelId="{72DF8557-7A80-405B-B89E-95C816A5C02A}" type="presOf" srcId="{2464D751-CBA9-4827-817A-73571EE7DE62}" destId="{7C437827-8D4D-4281-AC6D-3ECA0EEF66AF}" srcOrd="0" destOrd="0" presId="urn:microsoft.com/office/officeart/2005/8/layout/hProcess3"/>
    <dgm:cxn modelId="{4EA743E7-83FC-4F6D-A103-C2B68312283E}" srcId="{6BB11C85-B33E-4027-BAF3-22230C9790CF}" destId="{70771F17-56CF-473F-9B81-8A4DB5D23E69}" srcOrd="3" destOrd="0" parTransId="{B69728BA-7CC8-4E0F-A1E4-7C429E9FCB10}" sibTransId="{16C20F3F-97B9-432D-9672-12770BB2A372}"/>
    <dgm:cxn modelId="{B113991E-17B6-4100-B661-6EE9C6AEBDB9}" srcId="{6BB11C85-B33E-4027-BAF3-22230C9790CF}" destId="{ED611D1F-3D01-4015-AF92-D51A29DCE448}" srcOrd="4" destOrd="0" parTransId="{ECDA5995-D348-4E44-B0D7-72F872F8EB82}" sibTransId="{1E966EB4-2F5B-47D0-BC47-F580D421A9E3}"/>
    <dgm:cxn modelId="{3B04CD2C-FF92-4182-8B00-6153B6B23D38}" type="presOf" srcId="{12C49852-B1A8-44EA-9ADB-90BFADADA979}" destId="{C918B2E1-96C1-4E45-8FCB-313B19E61477}" srcOrd="0" destOrd="0" presId="urn:microsoft.com/office/officeart/2005/8/layout/hProcess3"/>
    <dgm:cxn modelId="{63989E24-E872-4E0C-80AB-F3873D2EDCE8}" srcId="{6BB11C85-B33E-4027-BAF3-22230C9790CF}" destId="{12C49852-B1A8-44EA-9ADB-90BFADADA979}" srcOrd="2" destOrd="0" parTransId="{A3647E3B-1562-4886-B120-AEC4B0337838}" sibTransId="{15525114-3639-4D70-8FD6-9A58515CAED4}"/>
    <dgm:cxn modelId="{6340655F-F93F-420D-83A3-6D6F588A0BEB}" type="presOf" srcId="{70771F17-56CF-473F-9B81-8A4DB5D23E69}" destId="{F772085A-95B3-4804-BEE7-C895C5157723}" srcOrd="0" destOrd="0" presId="urn:microsoft.com/office/officeart/2005/8/layout/hProcess3"/>
    <dgm:cxn modelId="{70E000CC-540A-47CC-ACFB-A380830C73B8}" type="presOf" srcId="{ED611D1F-3D01-4015-AF92-D51A29DCE448}" destId="{C001AFED-5ABA-40B8-B6D6-E5690C0BCCC4}" srcOrd="0" destOrd="0" presId="urn:microsoft.com/office/officeart/2005/8/layout/hProcess3"/>
    <dgm:cxn modelId="{6E9E49CA-B0B2-4AD8-A1DD-FCB5142B0AF2}" type="presOf" srcId="{6BB11C85-B33E-4027-BAF3-22230C9790CF}" destId="{BAEE81EF-FEB9-4833-8B89-9CD963CD7544}" srcOrd="0" destOrd="0" presId="urn:microsoft.com/office/officeart/2005/8/layout/hProcess3"/>
    <dgm:cxn modelId="{75EA0EFA-33BE-440C-BDA3-EE6FBB2B72D6}" srcId="{6BB11C85-B33E-4027-BAF3-22230C9790CF}" destId="{2464D751-CBA9-4827-817A-73571EE7DE62}" srcOrd="1" destOrd="0" parTransId="{7400460E-1D94-49DA-9F57-F0B8FAC927B3}" sibTransId="{C55748BA-7BB3-4B5B-A0DA-477A45BC6414}"/>
    <dgm:cxn modelId="{BFB15EDB-2737-449B-B926-8C627161FB99}" srcId="{6BB11C85-B33E-4027-BAF3-22230C9790CF}" destId="{31F586AA-EE90-4481-B3E9-604116DA7DF2}" srcOrd="0" destOrd="0" parTransId="{A3D9223E-09FA-4686-BEE2-BEA8E230CE05}" sibTransId="{4B22A8B0-DFB4-4613-87C3-93FC8A2B5C09}"/>
    <dgm:cxn modelId="{B10CF0F7-75A5-4192-AA1D-DCF69E5687A7}" type="presOf" srcId="{5268F023-A522-4B6A-A267-12327C206899}" destId="{88A20D2C-0F40-4C1C-9C3F-12AC7568B8D1}" srcOrd="0" destOrd="0" presId="urn:microsoft.com/office/officeart/2005/8/layout/hProcess3"/>
    <dgm:cxn modelId="{06C0F4AF-3BD4-45FC-8820-80844CCCE4D8}" type="presOf" srcId="{31F586AA-EE90-4481-B3E9-604116DA7DF2}" destId="{F0992995-BB58-49ED-869D-BDA07AC632EC}" srcOrd="0" destOrd="0" presId="urn:microsoft.com/office/officeart/2005/8/layout/hProcess3"/>
    <dgm:cxn modelId="{EF63EE4C-B0C5-48BB-9C4B-F246E95649C1}" srcId="{6BB11C85-B33E-4027-BAF3-22230C9790CF}" destId="{5268F023-A522-4B6A-A267-12327C206899}" srcOrd="5" destOrd="0" parTransId="{EFDA249B-CB36-4665-B45F-2B993F0A687D}" sibTransId="{276A0B1F-9583-49F9-982F-C7CA55EB6FEB}"/>
    <dgm:cxn modelId="{3391C605-177A-469A-AAA5-577050058E51}" type="presParOf" srcId="{BAEE81EF-FEB9-4833-8B89-9CD963CD7544}" destId="{EAD4E954-EC0E-480F-95F9-27E27EB802BC}" srcOrd="0" destOrd="0" presId="urn:microsoft.com/office/officeart/2005/8/layout/hProcess3"/>
    <dgm:cxn modelId="{6BE88CD7-91E6-4053-AB47-E1AEF2022969}" type="presParOf" srcId="{BAEE81EF-FEB9-4833-8B89-9CD963CD7544}" destId="{8120D6CA-D9C3-48A7-8BDC-DE98A212EE2C}" srcOrd="1" destOrd="0" presId="urn:microsoft.com/office/officeart/2005/8/layout/hProcess3"/>
    <dgm:cxn modelId="{B523900E-A27B-4915-B34C-6109925208C2}" type="presParOf" srcId="{8120D6CA-D9C3-48A7-8BDC-DE98A212EE2C}" destId="{10AC2593-D439-4DB0-A7E3-E2C4B4B3798F}" srcOrd="0" destOrd="0" presId="urn:microsoft.com/office/officeart/2005/8/layout/hProcess3"/>
    <dgm:cxn modelId="{9AC937A3-6D42-48A7-98C1-34CA8A7A076F}" type="presParOf" srcId="{8120D6CA-D9C3-48A7-8BDC-DE98A212EE2C}" destId="{BCF31F48-3913-4FB6-AB2E-82CB123A960E}" srcOrd="1" destOrd="0" presId="urn:microsoft.com/office/officeart/2005/8/layout/hProcess3"/>
    <dgm:cxn modelId="{0A3EA4FB-8639-4A86-9421-4BF97EB0AD24}" type="presParOf" srcId="{BCF31F48-3913-4FB6-AB2E-82CB123A960E}" destId="{362E87C9-B9C3-482C-8B4D-5FEB8E54AD41}" srcOrd="0" destOrd="0" presId="urn:microsoft.com/office/officeart/2005/8/layout/hProcess3"/>
    <dgm:cxn modelId="{CC457FD0-C3AB-4DB9-910F-8CE62EF06C4F}" type="presParOf" srcId="{BCF31F48-3913-4FB6-AB2E-82CB123A960E}" destId="{F0992995-BB58-49ED-869D-BDA07AC632EC}" srcOrd="1" destOrd="0" presId="urn:microsoft.com/office/officeart/2005/8/layout/hProcess3"/>
    <dgm:cxn modelId="{EB4CFA1F-8B4E-44C5-AFDB-2BED681E3325}" type="presParOf" srcId="{BCF31F48-3913-4FB6-AB2E-82CB123A960E}" destId="{7E7DABDD-A219-4216-82C2-AD6BBD5CFD3E}" srcOrd="2" destOrd="0" presId="urn:microsoft.com/office/officeart/2005/8/layout/hProcess3"/>
    <dgm:cxn modelId="{F94D7972-38C6-4FD2-A5A8-20BB9F92A084}" type="presParOf" srcId="{BCF31F48-3913-4FB6-AB2E-82CB123A960E}" destId="{301307D7-A8A0-49C3-996E-C84EC2F210C9}" srcOrd="3" destOrd="0" presId="urn:microsoft.com/office/officeart/2005/8/layout/hProcess3"/>
    <dgm:cxn modelId="{6A17740A-6C1F-49B5-89C9-6EC6C10E5984}" type="presParOf" srcId="{8120D6CA-D9C3-48A7-8BDC-DE98A212EE2C}" destId="{EF434DFE-B7E9-4732-A92C-A370FC663DA4}" srcOrd="2" destOrd="0" presId="urn:microsoft.com/office/officeart/2005/8/layout/hProcess3"/>
    <dgm:cxn modelId="{4B1ABF30-0DDE-4665-9E05-889D5171FBBE}" type="presParOf" srcId="{8120D6CA-D9C3-48A7-8BDC-DE98A212EE2C}" destId="{C98DC71D-AE40-4427-86CA-8D576B4F3EF9}" srcOrd="3" destOrd="0" presId="urn:microsoft.com/office/officeart/2005/8/layout/hProcess3"/>
    <dgm:cxn modelId="{2E9A8399-A002-41D4-B65C-23ED0D56E435}" type="presParOf" srcId="{C98DC71D-AE40-4427-86CA-8D576B4F3EF9}" destId="{174E6F9D-69BB-48FF-9E87-D44CB41C4842}" srcOrd="0" destOrd="0" presId="urn:microsoft.com/office/officeart/2005/8/layout/hProcess3"/>
    <dgm:cxn modelId="{565D74DD-993F-4780-893A-488D6C234BBE}" type="presParOf" srcId="{C98DC71D-AE40-4427-86CA-8D576B4F3EF9}" destId="{7C437827-8D4D-4281-AC6D-3ECA0EEF66AF}" srcOrd="1" destOrd="0" presId="urn:microsoft.com/office/officeart/2005/8/layout/hProcess3"/>
    <dgm:cxn modelId="{763F34FA-329E-489B-988F-AEEFB82BB07D}" type="presParOf" srcId="{C98DC71D-AE40-4427-86CA-8D576B4F3EF9}" destId="{3B31A359-4E50-45FC-A548-B5813D4CC176}" srcOrd="2" destOrd="0" presId="urn:microsoft.com/office/officeart/2005/8/layout/hProcess3"/>
    <dgm:cxn modelId="{2E8B07F0-91F8-4072-B223-BA6F2862A45C}" type="presParOf" srcId="{C98DC71D-AE40-4427-86CA-8D576B4F3EF9}" destId="{2244A0A2-DCEA-4B60-AAB7-B2C6D2DF9053}" srcOrd="3" destOrd="0" presId="urn:microsoft.com/office/officeart/2005/8/layout/hProcess3"/>
    <dgm:cxn modelId="{253F866B-75A3-4F94-A7D9-FF369CD9DB25}" type="presParOf" srcId="{8120D6CA-D9C3-48A7-8BDC-DE98A212EE2C}" destId="{6A03605D-D71F-449A-8899-CE5C67404305}" srcOrd="4" destOrd="0" presId="urn:microsoft.com/office/officeart/2005/8/layout/hProcess3"/>
    <dgm:cxn modelId="{3AD9B5C4-B0AA-4010-A198-92647C2CD49E}" type="presParOf" srcId="{8120D6CA-D9C3-48A7-8BDC-DE98A212EE2C}" destId="{E64E3CF8-3C3A-40D4-BD01-1AC9DDDC78F3}" srcOrd="5" destOrd="0" presId="urn:microsoft.com/office/officeart/2005/8/layout/hProcess3"/>
    <dgm:cxn modelId="{84B126EA-EBB5-4FCE-B205-6613F8EB401F}" type="presParOf" srcId="{E64E3CF8-3C3A-40D4-BD01-1AC9DDDC78F3}" destId="{A4C7B71D-4D4E-428A-8055-F3CE9B0AAD98}" srcOrd="0" destOrd="0" presId="urn:microsoft.com/office/officeart/2005/8/layout/hProcess3"/>
    <dgm:cxn modelId="{ED4DC7F5-63D3-4908-9C42-730D91641BEB}" type="presParOf" srcId="{E64E3CF8-3C3A-40D4-BD01-1AC9DDDC78F3}" destId="{C918B2E1-96C1-4E45-8FCB-313B19E61477}" srcOrd="1" destOrd="0" presId="urn:microsoft.com/office/officeart/2005/8/layout/hProcess3"/>
    <dgm:cxn modelId="{F4299378-65FE-4F90-8642-7123AE4832F7}" type="presParOf" srcId="{E64E3CF8-3C3A-40D4-BD01-1AC9DDDC78F3}" destId="{FAA3A4A9-8B6F-4AB4-BB11-AECCC006989F}" srcOrd="2" destOrd="0" presId="urn:microsoft.com/office/officeart/2005/8/layout/hProcess3"/>
    <dgm:cxn modelId="{D3BA0C2C-C741-4BC9-9370-DC6753EA9FBE}" type="presParOf" srcId="{E64E3CF8-3C3A-40D4-BD01-1AC9DDDC78F3}" destId="{C566AB00-C678-4CC8-8414-B9FEA48561E2}" srcOrd="3" destOrd="0" presId="urn:microsoft.com/office/officeart/2005/8/layout/hProcess3"/>
    <dgm:cxn modelId="{6AC54EC9-FC1A-44FC-BD66-0950853EE93B}" type="presParOf" srcId="{8120D6CA-D9C3-48A7-8BDC-DE98A212EE2C}" destId="{F1C7565D-EE1A-48FD-A29A-00B38F69E51E}" srcOrd="6" destOrd="0" presId="urn:microsoft.com/office/officeart/2005/8/layout/hProcess3"/>
    <dgm:cxn modelId="{69FE3C8F-B6FE-49F1-A639-C661A3445591}" type="presParOf" srcId="{8120D6CA-D9C3-48A7-8BDC-DE98A212EE2C}" destId="{5354B59F-93A5-47BB-BD2F-8B80B22B14C7}" srcOrd="7" destOrd="0" presId="urn:microsoft.com/office/officeart/2005/8/layout/hProcess3"/>
    <dgm:cxn modelId="{01CA76EF-B2C6-46D1-AD3F-B3CB484F7E5B}" type="presParOf" srcId="{5354B59F-93A5-47BB-BD2F-8B80B22B14C7}" destId="{145CFAB1-8FE3-4867-9240-CDBE1C4FC7EE}" srcOrd="0" destOrd="0" presId="urn:microsoft.com/office/officeart/2005/8/layout/hProcess3"/>
    <dgm:cxn modelId="{05949211-BB11-4E27-AC4F-5E0B39C03A82}" type="presParOf" srcId="{5354B59F-93A5-47BB-BD2F-8B80B22B14C7}" destId="{F772085A-95B3-4804-BEE7-C895C5157723}" srcOrd="1" destOrd="0" presId="urn:microsoft.com/office/officeart/2005/8/layout/hProcess3"/>
    <dgm:cxn modelId="{E86C832E-9CE3-481B-9AD4-6324B3F03B56}" type="presParOf" srcId="{5354B59F-93A5-47BB-BD2F-8B80B22B14C7}" destId="{0921B728-17B6-475A-B6F9-F8C71156A2F3}" srcOrd="2" destOrd="0" presId="urn:microsoft.com/office/officeart/2005/8/layout/hProcess3"/>
    <dgm:cxn modelId="{B9E7CF9F-08D0-4A58-9078-5DF21F19DD41}" type="presParOf" srcId="{5354B59F-93A5-47BB-BD2F-8B80B22B14C7}" destId="{E88CA8CB-0DD0-4B1E-BC13-3E57598F9A2E}" srcOrd="3" destOrd="0" presId="urn:microsoft.com/office/officeart/2005/8/layout/hProcess3"/>
    <dgm:cxn modelId="{53770AC0-3073-4559-8BB9-01429428FB07}" type="presParOf" srcId="{8120D6CA-D9C3-48A7-8BDC-DE98A212EE2C}" destId="{5AA739C7-5508-401D-B5DC-AE5C96659CA3}" srcOrd="8" destOrd="0" presId="urn:microsoft.com/office/officeart/2005/8/layout/hProcess3"/>
    <dgm:cxn modelId="{0AB76147-A8EB-41EB-9FDA-869A6512F875}" type="presParOf" srcId="{8120D6CA-D9C3-48A7-8BDC-DE98A212EE2C}" destId="{4AC91617-642C-4028-BAD9-B2FDC1A13C3C}" srcOrd="9" destOrd="0" presId="urn:microsoft.com/office/officeart/2005/8/layout/hProcess3"/>
    <dgm:cxn modelId="{F34FE0C4-DFCA-49D0-B8A2-E6D33703CE3F}" type="presParOf" srcId="{4AC91617-642C-4028-BAD9-B2FDC1A13C3C}" destId="{72FD62EF-34B1-45C1-A5CC-F6475E76480C}" srcOrd="0" destOrd="0" presId="urn:microsoft.com/office/officeart/2005/8/layout/hProcess3"/>
    <dgm:cxn modelId="{71441881-2FE8-4DBC-9C33-4FE8B99863DA}" type="presParOf" srcId="{4AC91617-642C-4028-BAD9-B2FDC1A13C3C}" destId="{C001AFED-5ABA-40B8-B6D6-E5690C0BCCC4}" srcOrd="1" destOrd="0" presId="urn:microsoft.com/office/officeart/2005/8/layout/hProcess3"/>
    <dgm:cxn modelId="{CD27C741-A86F-456A-93AC-9C02F5332BE7}" type="presParOf" srcId="{4AC91617-642C-4028-BAD9-B2FDC1A13C3C}" destId="{CA18567F-0CE4-46E3-BEDC-9C65306EED8B}" srcOrd="2" destOrd="0" presId="urn:microsoft.com/office/officeart/2005/8/layout/hProcess3"/>
    <dgm:cxn modelId="{E966BA17-FFC9-459C-824F-23D666DFF85A}" type="presParOf" srcId="{4AC91617-642C-4028-BAD9-B2FDC1A13C3C}" destId="{0A19715A-BBDE-48BB-B386-E81ADC0D8AD9}" srcOrd="3" destOrd="0" presId="urn:microsoft.com/office/officeart/2005/8/layout/hProcess3"/>
    <dgm:cxn modelId="{271B2DF7-5D1E-4FD9-ADF2-FA47ED96D55F}" type="presParOf" srcId="{8120D6CA-D9C3-48A7-8BDC-DE98A212EE2C}" destId="{BF598172-A0B5-44FA-AFBE-A42B1AE26E74}" srcOrd="10" destOrd="0" presId="urn:microsoft.com/office/officeart/2005/8/layout/hProcess3"/>
    <dgm:cxn modelId="{1007B23C-55F7-4D4D-A8DA-C393BC27B1D1}" type="presParOf" srcId="{8120D6CA-D9C3-48A7-8BDC-DE98A212EE2C}" destId="{9BAFB8E5-16C6-41EE-94C4-F7E170AD0D33}" srcOrd="11" destOrd="0" presId="urn:microsoft.com/office/officeart/2005/8/layout/hProcess3"/>
    <dgm:cxn modelId="{CFA5EFBE-C423-44C8-B938-D133DA1C27BA}" type="presParOf" srcId="{9BAFB8E5-16C6-41EE-94C4-F7E170AD0D33}" destId="{5F21F8C0-099F-4D83-A9DD-4878E4E02835}" srcOrd="0" destOrd="0" presId="urn:microsoft.com/office/officeart/2005/8/layout/hProcess3"/>
    <dgm:cxn modelId="{89BB1DFE-E7B3-44A5-8185-B03D243391AE}" type="presParOf" srcId="{9BAFB8E5-16C6-41EE-94C4-F7E170AD0D33}" destId="{88A20D2C-0F40-4C1C-9C3F-12AC7568B8D1}" srcOrd="1" destOrd="0" presId="urn:microsoft.com/office/officeart/2005/8/layout/hProcess3"/>
    <dgm:cxn modelId="{978CB69B-B799-4386-93EC-1343874193D0}" type="presParOf" srcId="{9BAFB8E5-16C6-41EE-94C4-F7E170AD0D33}" destId="{1FF058D4-5405-4F85-A0A1-9045497EA5F8}" srcOrd="2" destOrd="0" presId="urn:microsoft.com/office/officeart/2005/8/layout/hProcess3"/>
    <dgm:cxn modelId="{01F51FCD-F16D-4094-AFBA-5080F27F29D0}" type="presParOf" srcId="{9BAFB8E5-16C6-41EE-94C4-F7E170AD0D33}" destId="{0AEBD787-3665-4CBE-8562-E4F38F68EE1D}" srcOrd="3" destOrd="0" presId="urn:microsoft.com/office/officeart/2005/8/layout/hProcess3"/>
    <dgm:cxn modelId="{BD3EA96B-67CB-495A-B5FC-EADC85E1F0CA}" type="presParOf" srcId="{8120D6CA-D9C3-48A7-8BDC-DE98A212EE2C}" destId="{1CAE3AFC-68CC-4894-8B96-093A8D953FA9}" srcOrd="12" destOrd="0" presId="urn:microsoft.com/office/officeart/2005/8/layout/hProcess3"/>
    <dgm:cxn modelId="{E672D04A-8854-447D-AA78-38045CB0C363}" type="presParOf" srcId="{8120D6CA-D9C3-48A7-8BDC-DE98A212EE2C}" destId="{EF2901A4-2EED-4E0C-80A7-7828817B5D5A}" srcOrd="13" destOrd="0" presId="urn:microsoft.com/office/officeart/2005/8/layout/hProcess3"/>
    <dgm:cxn modelId="{C5FDF5AC-9216-4C45-B6E8-F48791932093}" type="presParOf" srcId="{8120D6CA-D9C3-48A7-8BDC-DE98A212EE2C}" destId="{454809B1-A685-4424-B59A-1F09671B4561}" srcOrd="14"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714BB6-0A30-419D-9B9F-49258DF28A32}" type="doc">
      <dgm:prSet loTypeId="urn:microsoft.com/office/officeart/2005/8/layout/hierarchy5" loCatId="hierarchy" qsTypeId="urn:microsoft.com/office/officeart/2005/8/quickstyle/simple1" qsCatId="simple" csTypeId="urn:microsoft.com/office/officeart/2005/8/colors/accent2_5" csCatId="accent2" phldr="1"/>
      <dgm:spPr/>
      <dgm:t>
        <a:bodyPr/>
        <a:lstStyle/>
        <a:p>
          <a:endParaRPr lang="en-IN"/>
        </a:p>
      </dgm:t>
    </dgm:pt>
    <dgm:pt modelId="{F1155A56-8941-40EE-93A7-AB5FE91A965F}">
      <dgm:prSet phldrT="[Text]" custT="1"/>
      <dgm:spPr/>
      <dgm:t>
        <a:bodyPr/>
        <a:lstStyle/>
        <a:p>
          <a:r>
            <a:rPr lang="en-IN" sz="2000" dirty="0" smtClean="0">
              <a:latin typeface="Cambria" panose="02040503050406030204" pitchFamily="18" charset="0"/>
            </a:rPr>
            <a:t>Performance Obligation</a:t>
          </a:r>
          <a:endParaRPr lang="en-IN" sz="2000" dirty="0">
            <a:latin typeface="Cambria" panose="02040503050406030204" pitchFamily="18" charset="0"/>
          </a:endParaRPr>
        </a:p>
      </dgm:t>
    </dgm:pt>
    <dgm:pt modelId="{ACE23DD0-1C4C-4457-B3E3-6C1A33A9D9E9}" type="parTrans" cxnId="{EB4E20A9-F9B2-4724-89F7-AD80685BA48F}">
      <dgm:prSet/>
      <dgm:spPr/>
      <dgm:t>
        <a:bodyPr/>
        <a:lstStyle/>
        <a:p>
          <a:endParaRPr lang="en-IN"/>
        </a:p>
      </dgm:t>
    </dgm:pt>
    <dgm:pt modelId="{A294D7B0-6881-4F93-B22E-9530A8F2ED8B}" type="sibTrans" cxnId="{EB4E20A9-F9B2-4724-89F7-AD80685BA48F}">
      <dgm:prSet/>
      <dgm:spPr/>
      <dgm:t>
        <a:bodyPr/>
        <a:lstStyle/>
        <a:p>
          <a:endParaRPr lang="en-IN"/>
        </a:p>
      </dgm:t>
    </dgm:pt>
    <dgm:pt modelId="{C44C75AC-5356-46C7-9564-601B958A2647}">
      <dgm:prSet phldrT="[Text]" custT="1"/>
      <dgm:spPr/>
      <dgm:t>
        <a:bodyPr/>
        <a:lstStyle/>
        <a:p>
          <a:r>
            <a:rPr lang="en-IN" sz="2000" dirty="0" smtClean="0">
              <a:latin typeface="Cambria" panose="02040503050406030204" pitchFamily="18" charset="0"/>
            </a:rPr>
            <a:t>Goods/Service (or bundle) that is distinct</a:t>
          </a:r>
          <a:endParaRPr lang="en-IN" sz="2000" dirty="0">
            <a:latin typeface="Cambria" panose="02040503050406030204" pitchFamily="18" charset="0"/>
          </a:endParaRPr>
        </a:p>
      </dgm:t>
    </dgm:pt>
    <dgm:pt modelId="{68FF2591-30D6-4EB5-A65D-722B86568A8A}" type="parTrans" cxnId="{6C703ED1-8C11-407D-A99E-43B322D13034}">
      <dgm:prSet/>
      <dgm:spPr/>
      <dgm:t>
        <a:bodyPr/>
        <a:lstStyle/>
        <a:p>
          <a:endParaRPr lang="en-IN"/>
        </a:p>
      </dgm:t>
    </dgm:pt>
    <dgm:pt modelId="{D4E8C64D-C47D-40A0-B4DC-F0E2C11C1FB8}" type="sibTrans" cxnId="{6C703ED1-8C11-407D-A99E-43B322D13034}">
      <dgm:prSet/>
      <dgm:spPr/>
      <dgm:t>
        <a:bodyPr/>
        <a:lstStyle/>
        <a:p>
          <a:endParaRPr lang="en-IN"/>
        </a:p>
      </dgm:t>
    </dgm:pt>
    <dgm:pt modelId="{878D6D46-073B-4A50-9EC6-2E4E57522E63}">
      <dgm:prSet phldrT="[Text]" custT="1"/>
      <dgm:spPr/>
      <dgm:t>
        <a:bodyPr/>
        <a:lstStyle/>
        <a:p>
          <a:r>
            <a:rPr lang="en-IN" sz="2000" dirty="0" smtClean="0">
              <a:latin typeface="Cambria" panose="02040503050406030204" pitchFamily="18" charset="0"/>
            </a:rPr>
            <a:t>Series of distinct goods/services that are substantially the same and have the same pattern of transfer</a:t>
          </a:r>
          <a:endParaRPr lang="en-IN" sz="2000" dirty="0">
            <a:latin typeface="Cambria" panose="02040503050406030204" pitchFamily="18" charset="0"/>
          </a:endParaRPr>
        </a:p>
      </dgm:t>
    </dgm:pt>
    <dgm:pt modelId="{E653565F-DCB7-45D4-BFC4-69FA35CE23F3}" type="parTrans" cxnId="{B8166A58-C7AD-47D5-9660-9D0B8803FA00}">
      <dgm:prSet/>
      <dgm:spPr/>
      <dgm:t>
        <a:bodyPr/>
        <a:lstStyle/>
        <a:p>
          <a:endParaRPr lang="en-IN"/>
        </a:p>
      </dgm:t>
    </dgm:pt>
    <dgm:pt modelId="{9D4EF56B-5D8A-4747-BF71-34686B8733DA}" type="sibTrans" cxnId="{B8166A58-C7AD-47D5-9660-9D0B8803FA00}">
      <dgm:prSet/>
      <dgm:spPr/>
      <dgm:t>
        <a:bodyPr/>
        <a:lstStyle/>
        <a:p>
          <a:endParaRPr lang="en-IN"/>
        </a:p>
      </dgm:t>
    </dgm:pt>
    <dgm:pt modelId="{2D1B9879-58D3-4E45-A2CB-EDDC40E032D4}" type="pres">
      <dgm:prSet presAssocID="{92714BB6-0A30-419D-9B9F-49258DF28A32}" presName="mainComposite" presStyleCnt="0">
        <dgm:presLayoutVars>
          <dgm:chPref val="1"/>
          <dgm:dir/>
          <dgm:animOne val="branch"/>
          <dgm:animLvl val="lvl"/>
          <dgm:resizeHandles val="exact"/>
        </dgm:presLayoutVars>
      </dgm:prSet>
      <dgm:spPr/>
      <dgm:t>
        <a:bodyPr/>
        <a:lstStyle/>
        <a:p>
          <a:endParaRPr lang="en-IN"/>
        </a:p>
      </dgm:t>
    </dgm:pt>
    <dgm:pt modelId="{57CD8129-D24C-4FF2-88D9-1DF01A8E9B9D}" type="pres">
      <dgm:prSet presAssocID="{92714BB6-0A30-419D-9B9F-49258DF28A32}" presName="hierFlow" presStyleCnt="0"/>
      <dgm:spPr/>
    </dgm:pt>
    <dgm:pt modelId="{B3702207-405B-4AF9-A338-F03904A718D8}" type="pres">
      <dgm:prSet presAssocID="{92714BB6-0A30-419D-9B9F-49258DF28A32}" presName="hierChild1" presStyleCnt="0">
        <dgm:presLayoutVars>
          <dgm:chPref val="1"/>
          <dgm:animOne val="branch"/>
          <dgm:animLvl val="lvl"/>
        </dgm:presLayoutVars>
      </dgm:prSet>
      <dgm:spPr/>
    </dgm:pt>
    <dgm:pt modelId="{6AE87A4C-7B0D-4D0D-8499-74D02325059C}" type="pres">
      <dgm:prSet presAssocID="{F1155A56-8941-40EE-93A7-AB5FE91A965F}" presName="Name17" presStyleCnt="0"/>
      <dgm:spPr/>
    </dgm:pt>
    <dgm:pt modelId="{AC075C9D-46EE-4226-8390-E4E925259D22}" type="pres">
      <dgm:prSet presAssocID="{F1155A56-8941-40EE-93A7-AB5FE91A965F}" presName="level1Shape" presStyleLbl="node0" presStyleIdx="0" presStyleCnt="1">
        <dgm:presLayoutVars>
          <dgm:chPref val="3"/>
        </dgm:presLayoutVars>
      </dgm:prSet>
      <dgm:spPr/>
      <dgm:t>
        <a:bodyPr/>
        <a:lstStyle/>
        <a:p>
          <a:endParaRPr lang="en-IN"/>
        </a:p>
      </dgm:t>
    </dgm:pt>
    <dgm:pt modelId="{4DA284EA-2A7E-46CD-8F02-BD3F01133A06}" type="pres">
      <dgm:prSet presAssocID="{F1155A56-8941-40EE-93A7-AB5FE91A965F}" presName="hierChild2" presStyleCnt="0"/>
      <dgm:spPr/>
    </dgm:pt>
    <dgm:pt modelId="{CB877ACB-F4FE-4F32-A79F-FB1C32354910}" type="pres">
      <dgm:prSet presAssocID="{68FF2591-30D6-4EB5-A65D-722B86568A8A}" presName="Name25" presStyleLbl="parChTrans1D2" presStyleIdx="0" presStyleCnt="2"/>
      <dgm:spPr/>
      <dgm:t>
        <a:bodyPr/>
        <a:lstStyle/>
        <a:p>
          <a:endParaRPr lang="en-IN"/>
        </a:p>
      </dgm:t>
    </dgm:pt>
    <dgm:pt modelId="{8FD50AE0-09F6-4EA0-A426-406D4EB39BCC}" type="pres">
      <dgm:prSet presAssocID="{68FF2591-30D6-4EB5-A65D-722B86568A8A}" presName="connTx" presStyleLbl="parChTrans1D2" presStyleIdx="0" presStyleCnt="2"/>
      <dgm:spPr/>
      <dgm:t>
        <a:bodyPr/>
        <a:lstStyle/>
        <a:p>
          <a:endParaRPr lang="en-IN"/>
        </a:p>
      </dgm:t>
    </dgm:pt>
    <dgm:pt modelId="{0A0405C9-4224-4484-8288-B91675AEA248}" type="pres">
      <dgm:prSet presAssocID="{C44C75AC-5356-46C7-9564-601B958A2647}" presName="Name30" presStyleCnt="0"/>
      <dgm:spPr/>
    </dgm:pt>
    <dgm:pt modelId="{6E92C20C-9074-40A4-9DBF-2376C587A5F7}" type="pres">
      <dgm:prSet presAssocID="{C44C75AC-5356-46C7-9564-601B958A2647}" presName="level2Shape" presStyleLbl="node2" presStyleIdx="0" presStyleCnt="2"/>
      <dgm:spPr/>
      <dgm:t>
        <a:bodyPr/>
        <a:lstStyle/>
        <a:p>
          <a:endParaRPr lang="en-IN"/>
        </a:p>
      </dgm:t>
    </dgm:pt>
    <dgm:pt modelId="{E0347B70-65ED-4D57-90B9-9A3C3D948476}" type="pres">
      <dgm:prSet presAssocID="{C44C75AC-5356-46C7-9564-601B958A2647}" presName="hierChild3" presStyleCnt="0"/>
      <dgm:spPr/>
    </dgm:pt>
    <dgm:pt modelId="{E837A9C7-E6D8-47A7-800D-3656A44F554A}" type="pres">
      <dgm:prSet presAssocID="{E653565F-DCB7-45D4-BFC4-69FA35CE23F3}" presName="Name25" presStyleLbl="parChTrans1D2" presStyleIdx="1" presStyleCnt="2"/>
      <dgm:spPr/>
      <dgm:t>
        <a:bodyPr/>
        <a:lstStyle/>
        <a:p>
          <a:endParaRPr lang="en-IN"/>
        </a:p>
      </dgm:t>
    </dgm:pt>
    <dgm:pt modelId="{4E0E6D7E-3716-49A8-B1D7-6148D78E005A}" type="pres">
      <dgm:prSet presAssocID="{E653565F-DCB7-45D4-BFC4-69FA35CE23F3}" presName="connTx" presStyleLbl="parChTrans1D2" presStyleIdx="1" presStyleCnt="2"/>
      <dgm:spPr/>
      <dgm:t>
        <a:bodyPr/>
        <a:lstStyle/>
        <a:p>
          <a:endParaRPr lang="en-IN"/>
        </a:p>
      </dgm:t>
    </dgm:pt>
    <dgm:pt modelId="{707DFAEA-D998-4C2C-8B9C-38ECD43D3F2E}" type="pres">
      <dgm:prSet presAssocID="{878D6D46-073B-4A50-9EC6-2E4E57522E63}" presName="Name30" presStyleCnt="0"/>
      <dgm:spPr/>
    </dgm:pt>
    <dgm:pt modelId="{3AE19145-C18A-4017-8D31-E33AAD93F69A}" type="pres">
      <dgm:prSet presAssocID="{878D6D46-073B-4A50-9EC6-2E4E57522E63}" presName="level2Shape" presStyleLbl="node2" presStyleIdx="1" presStyleCnt="2"/>
      <dgm:spPr/>
      <dgm:t>
        <a:bodyPr/>
        <a:lstStyle/>
        <a:p>
          <a:endParaRPr lang="en-IN"/>
        </a:p>
      </dgm:t>
    </dgm:pt>
    <dgm:pt modelId="{726825E9-8159-47E6-B13E-ACE6401F1BC0}" type="pres">
      <dgm:prSet presAssocID="{878D6D46-073B-4A50-9EC6-2E4E57522E63}" presName="hierChild3" presStyleCnt="0"/>
      <dgm:spPr/>
    </dgm:pt>
    <dgm:pt modelId="{A23A34AD-D68D-4C80-B560-36DB439030B2}" type="pres">
      <dgm:prSet presAssocID="{92714BB6-0A30-419D-9B9F-49258DF28A32}" presName="bgShapesFlow" presStyleCnt="0"/>
      <dgm:spPr/>
    </dgm:pt>
  </dgm:ptLst>
  <dgm:cxnLst>
    <dgm:cxn modelId="{FA6517E2-4481-46C5-AE9C-185097843FC9}" type="presOf" srcId="{878D6D46-073B-4A50-9EC6-2E4E57522E63}" destId="{3AE19145-C18A-4017-8D31-E33AAD93F69A}" srcOrd="0" destOrd="0" presId="urn:microsoft.com/office/officeart/2005/8/layout/hierarchy5"/>
    <dgm:cxn modelId="{F5E92037-B40E-4C3B-B9C6-8CED8F71EDB9}" type="presOf" srcId="{68FF2591-30D6-4EB5-A65D-722B86568A8A}" destId="{CB877ACB-F4FE-4F32-A79F-FB1C32354910}" srcOrd="0" destOrd="0" presId="urn:microsoft.com/office/officeart/2005/8/layout/hierarchy5"/>
    <dgm:cxn modelId="{517E4F75-B08B-45DD-839D-EEFDC0E54BCC}" type="presOf" srcId="{E653565F-DCB7-45D4-BFC4-69FA35CE23F3}" destId="{E837A9C7-E6D8-47A7-800D-3656A44F554A}" srcOrd="0" destOrd="0" presId="urn:microsoft.com/office/officeart/2005/8/layout/hierarchy5"/>
    <dgm:cxn modelId="{915B6D28-2833-49EF-A92B-7C0C11A37400}" type="presOf" srcId="{E653565F-DCB7-45D4-BFC4-69FA35CE23F3}" destId="{4E0E6D7E-3716-49A8-B1D7-6148D78E005A}" srcOrd="1" destOrd="0" presId="urn:microsoft.com/office/officeart/2005/8/layout/hierarchy5"/>
    <dgm:cxn modelId="{D765E838-22C5-40C0-998C-CA8A84D2C374}" type="presOf" srcId="{92714BB6-0A30-419D-9B9F-49258DF28A32}" destId="{2D1B9879-58D3-4E45-A2CB-EDDC40E032D4}" srcOrd="0" destOrd="0" presId="urn:microsoft.com/office/officeart/2005/8/layout/hierarchy5"/>
    <dgm:cxn modelId="{B8166A58-C7AD-47D5-9660-9D0B8803FA00}" srcId="{F1155A56-8941-40EE-93A7-AB5FE91A965F}" destId="{878D6D46-073B-4A50-9EC6-2E4E57522E63}" srcOrd="1" destOrd="0" parTransId="{E653565F-DCB7-45D4-BFC4-69FA35CE23F3}" sibTransId="{9D4EF56B-5D8A-4747-BF71-34686B8733DA}"/>
    <dgm:cxn modelId="{6C703ED1-8C11-407D-A99E-43B322D13034}" srcId="{F1155A56-8941-40EE-93A7-AB5FE91A965F}" destId="{C44C75AC-5356-46C7-9564-601B958A2647}" srcOrd="0" destOrd="0" parTransId="{68FF2591-30D6-4EB5-A65D-722B86568A8A}" sibTransId="{D4E8C64D-C47D-40A0-B4DC-F0E2C11C1FB8}"/>
    <dgm:cxn modelId="{AA51B1E3-9E30-4A1F-A306-52D36F352810}" type="presOf" srcId="{F1155A56-8941-40EE-93A7-AB5FE91A965F}" destId="{AC075C9D-46EE-4226-8390-E4E925259D22}" srcOrd="0" destOrd="0" presId="urn:microsoft.com/office/officeart/2005/8/layout/hierarchy5"/>
    <dgm:cxn modelId="{102C200F-39F8-4E97-987F-ED359CF8037E}" type="presOf" srcId="{68FF2591-30D6-4EB5-A65D-722B86568A8A}" destId="{8FD50AE0-09F6-4EA0-A426-406D4EB39BCC}" srcOrd="1" destOrd="0" presId="urn:microsoft.com/office/officeart/2005/8/layout/hierarchy5"/>
    <dgm:cxn modelId="{EB4E20A9-F9B2-4724-89F7-AD80685BA48F}" srcId="{92714BB6-0A30-419D-9B9F-49258DF28A32}" destId="{F1155A56-8941-40EE-93A7-AB5FE91A965F}" srcOrd="0" destOrd="0" parTransId="{ACE23DD0-1C4C-4457-B3E3-6C1A33A9D9E9}" sibTransId="{A294D7B0-6881-4F93-B22E-9530A8F2ED8B}"/>
    <dgm:cxn modelId="{724B0BC8-0EC8-4E16-B1E0-6659C9708A94}" type="presOf" srcId="{C44C75AC-5356-46C7-9564-601B958A2647}" destId="{6E92C20C-9074-40A4-9DBF-2376C587A5F7}" srcOrd="0" destOrd="0" presId="urn:microsoft.com/office/officeart/2005/8/layout/hierarchy5"/>
    <dgm:cxn modelId="{EAA8FC04-A39D-42F8-8B63-05E4F5CF7942}" type="presParOf" srcId="{2D1B9879-58D3-4E45-A2CB-EDDC40E032D4}" destId="{57CD8129-D24C-4FF2-88D9-1DF01A8E9B9D}" srcOrd="0" destOrd="0" presId="urn:microsoft.com/office/officeart/2005/8/layout/hierarchy5"/>
    <dgm:cxn modelId="{B8E41F5E-02EF-4214-A015-46F86A32EC30}" type="presParOf" srcId="{57CD8129-D24C-4FF2-88D9-1DF01A8E9B9D}" destId="{B3702207-405B-4AF9-A338-F03904A718D8}" srcOrd="0" destOrd="0" presId="urn:microsoft.com/office/officeart/2005/8/layout/hierarchy5"/>
    <dgm:cxn modelId="{8304C53A-5968-48E0-BA27-E92E0D820AC4}" type="presParOf" srcId="{B3702207-405B-4AF9-A338-F03904A718D8}" destId="{6AE87A4C-7B0D-4D0D-8499-74D02325059C}" srcOrd="0" destOrd="0" presId="urn:microsoft.com/office/officeart/2005/8/layout/hierarchy5"/>
    <dgm:cxn modelId="{D6428A09-9232-497C-A3AE-73E71AD23C50}" type="presParOf" srcId="{6AE87A4C-7B0D-4D0D-8499-74D02325059C}" destId="{AC075C9D-46EE-4226-8390-E4E925259D22}" srcOrd="0" destOrd="0" presId="urn:microsoft.com/office/officeart/2005/8/layout/hierarchy5"/>
    <dgm:cxn modelId="{50124388-86FB-46F7-BCA1-683E1313E12D}" type="presParOf" srcId="{6AE87A4C-7B0D-4D0D-8499-74D02325059C}" destId="{4DA284EA-2A7E-46CD-8F02-BD3F01133A06}" srcOrd="1" destOrd="0" presId="urn:microsoft.com/office/officeart/2005/8/layout/hierarchy5"/>
    <dgm:cxn modelId="{F15E953D-1AE1-4E4A-94F1-70791D13FABC}" type="presParOf" srcId="{4DA284EA-2A7E-46CD-8F02-BD3F01133A06}" destId="{CB877ACB-F4FE-4F32-A79F-FB1C32354910}" srcOrd="0" destOrd="0" presId="urn:microsoft.com/office/officeart/2005/8/layout/hierarchy5"/>
    <dgm:cxn modelId="{34E21B1D-B641-42BE-A596-4B9B840A02FC}" type="presParOf" srcId="{CB877ACB-F4FE-4F32-A79F-FB1C32354910}" destId="{8FD50AE0-09F6-4EA0-A426-406D4EB39BCC}" srcOrd="0" destOrd="0" presId="urn:microsoft.com/office/officeart/2005/8/layout/hierarchy5"/>
    <dgm:cxn modelId="{4447F891-4DCE-4513-BCEE-19F1B85193D1}" type="presParOf" srcId="{4DA284EA-2A7E-46CD-8F02-BD3F01133A06}" destId="{0A0405C9-4224-4484-8288-B91675AEA248}" srcOrd="1" destOrd="0" presId="urn:microsoft.com/office/officeart/2005/8/layout/hierarchy5"/>
    <dgm:cxn modelId="{7B25FB2D-2CF3-4943-9AC8-7096EFAE54A3}" type="presParOf" srcId="{0A0405C9-4224-4484-8288-B91675AEA248}" destId="{6E92C20C-9074-40A4-9DBF-2376C587A5F7}" srcOrd="0" destOrd="0" presId="urn:microsoft.com/office/officeart/2005/8/layout/hierarchy5"/>
    <dgm:cxn modelId="{9EF517C2-1FC9-4101-A785-F078747C41AF}" type="presParOf" srcId="{0A0405C9-4224-4484-8288-B91675AEA248}" destId="{E0347B70-65ED-4D57-90B9-9A3C3D948476}" srcOrd="1" destOrd="0" presId="urn:microsoft.com/office/officeart/2005/8/layout/hierarchy5"/>
    <dgm:cxn modelId="{60E3D124-E18F-44BD-A440-3094849BF945}" type="presParOf" srcId="{4DA284EA-2A7E-46CD-8F02-BD3F01133A06}" destId="{E837A9C7-E6D8-47A7-800D-3656A44F554A}" srcOrd="2" destOrd="0" presId="urn:microsoft.com/office/officeart/2005/8/layout/hierarchy5"/>
    <dgm:cxn modelId="{9AF1A779-3B12-49D3-BF26-31B7A5EA9891}" type="presParOf" srcId="{E837A9C7-E6D8-47A7-800D-3656A44F554A}" destId="{4E0E6D7E-3716-49A8-B1D7-6148D78E005A}" srcOrd="0" destOrd="0" presId="urn:microsoft.com/office/officeart/2005/8/layout/hierarchy5"/>
    <dgm:cxn modelId="{034EEC14-693C-4F56-9312-A53F1AC1DF40}" type="presParOf" srcId="{4DA284EA-2A7E-46CD-8F02-BD3F01133A06}" destId="{707DFAEA-D998-4C2C-8B9C-38ECD43D3F2E}" srcOrd="3" destOrd="0" presId="urn:microsoft.com/office/officeart/2005/8/layout/hierarchy5"/>
    <dgm:cxn modelId="{E78303B9-83F9-4906-A0B8-5A0AE2CF7C67}" type="presParOf" srcId="{707DFAEA-D998-4C2C-8B9C-38ECD43D3F2E}" destId="{3AE19145-C18A-4017-8D31-E33AAD93F69A}" srcOrd="0" destOrd="0" presId="urn:microsoft.com/office/officeart/2005/8/layout/hierarchy5"/>
    <dgm:cxn modelId="{243A33C1-B492-4331-A4C9-A19E7380C913}" type="presParOf" srcId="{707DFAEA-D998-4C2C-8B9C-38ECD43D3F2E}" destId="{726825E9-8159-47E6-B13E-ACE6401F1BC0}" srcOrd="1" destOrd="0" presId="urn:microsoft.com/office/officeart/2005/8/layout/hierarchy5"/>
    <dgm:cxn modelId="{4350FC02-8572-43F6-969B-8D30D330BC2F}" type="presParOf" srcId="{2D1B9879-58D3-4E45-A2CB-EDDC40E032D4}" destId="{A23A34AD-D68D-4C80-B560-36DB439030B2}"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FFD9BD7-D200-464C-8E8E-5B618099D08C}"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IN"/>
        </a:p>
      </dgm:t>
    </dgm:pt>
    <dgm:pt modelId="{9B698B19-7A3D-4CAE-B8F4-628CB0C42B8F}">
      <dgm:prSet phldrT="[Text]" custT="1"/>
      <dgm:spPr/>
      <dgm:t>
        <a:bodyPr/>
        <a:lstStyle/>
        <a:p>
          <a:r>
            <a:rPr lang="en-IN" sz="1800" b="1" i="0" smtClean="0">
              <a:latin typeface="Cambria" panose="02040503050406030204" pitchFamily="18" charset="0"/>
            </a:rPr>
            <a:t>Accordingly, transaction price will  be estimated considering following factors:</a:t>
          </a:r>
          <a:endParaRPr lang="en-IN" sz="1800" b="1" i="0" dirty="0">
            <a:latin typeface="Cambria" panose="02040503050406030204" pitchFamily="18" charset="0"/>
          </a:endParaRPr>
        </a:p>
      </dgm:t>
    </dgm:pt>
    <dgm:pt modelId="{B8BA5CE2-9E96-4BD1-B7EF-6B1C225FBFE3}" type="parTrans" cxnId="{460249C4-D356-4B3B-9D71-576E55A2B255}">
      <dgm:prSet/>
      <dgm:spPr/>
      <dgm:t>
        <a:bodyPr/>
        <a:lstStyle/>
        <a:p>
          <a:endParaRPr lang="en-IN"/>
        </a:p>
      </dgm:t>
    </dgm:pt>
    <dgm:pt modelId="{36384AA3-7661-4EE7-962F-D111507F7BB3}" type="sibTrans" cxnId="{460249C4-D356-4B3B-9D71-576E55A2B255}">
      <dgm:prSet/>
      <dgm:spPr/>
      <dgm:t>
        <a:bodyPr/>
        <a:lstStyle/>
        <a:p>
          <a:endParaRPr lang="en-IN"/>
        </a:p>
      </dgm:t>
    </dgm:pt>
    <dgm:pt modelId="{8E7D5E6D-EEA6-439E-B0B3-59257E8B4E04}">
      <dgm:prSet phldrT="[Text]" custT="1"/>
      <dgm:spPr/>
      <dgm:t>
        <a:bodyPr/>
        <a:lstStyle/>
        <a:p>
          <a:r>
            <a:rPr lang="en-US" sz="1800" b="0" i="0" dirty="0" smtClean="0">
              <a:latin typeface="Cambria" panose="02040503050406030204" pitchFamily="18" charset="0"/>
            </a:rPr>
            <a:t>Variable consideration</a:t>
          </a:r>
          <a:endParaRPr lang="en-IN" sz="1800" b="0" i="0" dirty="0">
            <a:latin typeface="Cambria" panose="02040503050406030204" pitchFamily="18" charset="0"/>
          </a:endParaRPr>
        </a:p>
      </dgm:t>
    </dgm:pt>
    <dgm:pt modelId="{DC69BF86-FF17-44D0-A774-6D227E7A71F6}" type="parTrans" cxnId="{5C89D545-ADF6-42E1-8089-B59489BDA47E}">
      <dgm:prSet/>
      <dgm:spPr/>
      <dgm:t>
        <a:bodyPr/>
        <a:lstStyle/>
        <a:p>
          <a:endParaRPr lang="en-IN" sz="2000" b="0" i="0">
            <a:latin typeface="Cambria" panose="02040503050406030204" pitchFamily="18" charset="0"/>
          </a:endParaRPr>
        </a:p>
      </dgm:t>
    </dgm:pt>
    <dgm:pt modelId="{743F0228-5486-47A9-A507-9D25199F75B9}" type="sibTrans" cxnId="{5C89D545-ADF6-42E1-8089-B59489BDA47E}">
      <dgm:prSet/>
      <dgm:spPr/>
      <dgm:t>
        <a:bodyPr/>
        <a:lstStyle/>
        <a:p>
          <a:endParaRPr lang="en-IN"/>
        </a:p>
      </dgm:t>
    </dgm:pt>
    <dgm:pt modelId="{8D6A86B7-4508-4F18-A036-6D3F7BA3CB1F}">
      <dgm:prSet phldrT="[Text]" custT="1"/>
      <dgm:spPr/>
      <dgm:t>
        <a:bodyPr/>
        <a:lstStyle/>
        <a:p>
          <a:r>
            <a:rPr lang="en-US" sz="1800" b="0" i="0" dirty="0" smtClean="0">
              <a:latin typeface="Cambria" panose="02040503050406030204" pitchFamily="18" charset="0"/>
            </a:rPr>
            <a:t>Constraining estimates in variable consideration</a:t>
          </a:r>
          <a:endParaRPr lang="en-IN" sz="1800" b="0" i="0" dirty="0">
            <a:latin typeface="Cambria" panose="02040503050406030204" pitchFamily="18" charset="0"/>
          </a:endParaRPr>
        </a:p>
      </dgm:t>
    </dgm:pt>
    <dgm:pt modelId="{286037E0-B918-48E7-969B-D9845D492FAA}" type="parTrans" cxnId="{3C39E11A-1475-4DE5-8CFD-D14552E44DFD}">
      <dgm:prSet/>
      <dgm:spPr/>
      <dgm:t>
        <a:bodyPr/>
        <a:lstStyle/>
        <a:p>
          <a:endParaRPr lang="en-IN" sz="2000" b="0" i="0">
            <a:latin typeface="Cambria" panose="02040503050406030204" pitchFamily="18" charset="0"/>
          </a:endParaRPr>
        </a:p>
      </dgm:t>
    </dgm:pt>
    <dgm:pt modelId="{1B33D07D-72C4-4AE1-8B43-9D2AD58BEB4D}" type="sibTrans" cxnId="{3C39E11A-1475-4DE5-8CFD-D14552E44DFD}">
      <dgm:prSet/>
      <dgm:spPr/>
      <dgm:t>
        <a:bodyPr/>
        <a:lstStyle/>
        <a:p>
          <a:endParaRPr lang="en-IN"/>
        </a:p>
      </dgm:t>
    </dgm:pt>
    <dgm:pt modelId="{FBCA3902-C8B8-4E36-8BDD-9C8AE866927F}">
      <dgm:prSet phldrT="[Text]" custT="1"/>
      <dgm:spPr/>
      <dgm:t>
        <a:bodyPr/>
        <a:lstStyle/>
        <a:p>
          <a:r>
            <a:rPr lang="en-US" sz="1800" b="0" i="0" dirty="0" smtClean="0">
              <a:latin typeface="Cambria" panose="02040503050406030204" pitchFamily="18" charset="0"/>
            </a:rPr>
            <a:t>Significant financing component</a:t>
          </a:r>
          <a:endParaRPr lang="en-IN" sz="1800" b="0" i="0" dirty="0">
            <a:latin typeface="Cambria" panose="02040503050406030204" pitchFamily="18" charset="0"/>
          </a:endParaRPr>
        </a:p>
      </dgm:t>
    </dgm:pt>
    <dgm:pt modelId="{835CC1CB-73DE-42DF-9437-5890085C77D9}" type="parTrans" cxnId="{F82FA447-DC84-4676-A525-8D83832D0B64}">
      <dgm:prSet/>
      <dgm:spPr/>
      <dgm:t>
        <a:bodyPr/>
        <a:lstStyle/>
        <a:p>
          <a:endParaRPr lang="en-IN" sz="2000" b="0" i="0">
            <a:latin typeface="Cambria" panose="02040503050406030204" pitchFamily="18" charset="0"/>
          </a:endParaRPr>
        </a:p>
      </dgm:t>
    </dgm:pt>
    <dgm:pt modelId="{4FF2F32C-7CDE-4650-9AB3-8599457D50DE}" type="sibTrans" cxnId="{F82FA447-DC84-4676-A525-8D83832D0B64}">
      <dgm:prSet/>
      <dgm:spPr/>
      <dgm:t>
        <a:bodyPr/>
        <a:lstStyle/>
        <a:p>
          <a:endParaRPr lang="en-IN"/>
        </a:p>
      </dgm:t>
    </dgm:pt>
    <dgm:pt modelId="{0682A8E3-3851-439D-A957-44A5A3E507C2}">
      <dgm:prSet phldrT="[Text]" custT="1"/>
      <dgm:spPr/>
      <dgm:t>
        <a:bodyPr/>
        <a:lstStyle/>
        <a:p>
          <a:r>
            <a:rPr lang="en-US" sz="1800" b="0" i="0" dirty="0" smtClean="0">
              <a:latin typeface="Cambria" panose="02040503050406030204" pitchFamily="18" charset="0"/>
            </a:rPr>
            <a:t>Non-cash consideration</a:t>
          </a:r>
          <a:endParaRPr lang="en-IN" sz="1800" b="0" i="0" dirty="0">
            <a:latin typeface="Cambria" panose="02040503050406030204" pitchFamily="18" charset="0"/>
          </a:endParaRPr>
        </a:p>
      </dgm:t>
    </dgm:pt>
    <dgm:pt modelId="{CDA4F4B1-9061-4E2A-B886-2181D95A58C3}" type="parTrans" cxnId="{AA9A38F5-6650-4808-968C-E8167141A83F}">
      <dgm:prSet/>
      <dgm:spPr/>
      <dgm:t>
        <a:bodyPr/>
        <a:lstStyle/>
        <a:p>
          <a:endParaRPr lang="en-IN" sz="2000" b="0" i="0">
            <a:latin typeface="Cambria" panose="02040503050406030204" pitchFamily="18" charset="0"/>
          </a:endParaRPr>
        </a:p>
      </dgm:t>
    </dgm:pt>
    <dgm:pt modelId="{DAB1EDE8-4209-4249-83DA-87675BEF293D}" type="sibTrans" cxnId="{AA9A38F5-6650-4808-968C-E8167141A83F}">
      <dgm:prSet/>
      <dgm:spPr/>
      <dgm:t>
        <a:bodyPr/>
        <a:lstStyle/>
        <a:p>
          <a:endParaRPr lang="en-IN"/>
        </a:p>
      </dgm:t>
    </dgm:pt>
    <dgm:pt modelId="{4B20EB91-CD5F-4091-9E80-A4F38F910BFB}">
      <dgm:prSet phldrT="[Text]" custT="1"/>
      <dgm:spPr/>
      <dgm:t>
        <a:bodyPr/>
        <a:lstStyle/>
        <a:p>
          <a:r>
            <a:rPr lang="en-US" sz="1800" b="0" i="0" dirty="0" smtClean="0">
              <a:latin typeface="Cambria" panose="02040503050406030204" pitchFamily="18" charset="0"/>
            </a:rPr>
            <a:t>Consideration payable to a customer</a:t>
          </a:r>
          <a:endParaRPr lang="en-IN" sz="1800" b="0" i="0" dirty="0">
            <a:latin typeface="Cambria" panose="02040503050406030204" pitchFamily="18" charset="0"/>
          </a:endParaRPr>
        </a:p>
      </dgm:t>
    </dgm:pt>
    <dgm:pt modelId="{D6CAFA41-4103-4C47-9043-2A6699CD8F7F}" type="parTrans" cxnId="{774A4A63-C55C-4334-A132-22AD31252A1B}">
      <dgm:prSet/>
      <dgm:spPr/>
      <dgm:t>
        <a:bodyPr/>
        <a:lstStyle/>
        <a:p>
          <a:endParaRPr lang="en-IN" sz="2000" b="0" i="0">
            <a:latin typeface="Cambria" panose="02040503050406030204" pitchFamily="18" charset="0"/>
          </a:endParaRPr>
        </a:p>
      </dgm:t>
    </dgm:pt>
    <dgm:pt modelId="{F9BB3C1B-B4FA-4281-9583-DE442BFDB349}" type="sibTrans" cxnId="{774A4A63-C55C-4334-A132-22AD31252A1B}">
      <dgm:prSet/>
      <dgm:spPr/>
      <dgm:t>
        <a:bodyPr/>
        <a:lstStyle/>
        <a:p>
          <a:endParaRPr lang="en-IN"/>
        </a:p>
      </dgm:t>
    </dgm:pt>
    <dgm:pt modelId="{3B0B8C01-E0BE-43C3-888C-0AA7C61456B5}" type="pres">
      <dgm:prSet presAssocID="{3FFD9BD7-D200-464C-8E8E-5B618099D08C}" presName="hierChild1" presStyleCnt="0">
        <dgm:presLayoutVars>
          <dgm:chPref val="1"/>
          <dgm:dir/>
          <dgm:animOne val="branch"/>
          <dgm:animLvl val="lvl"/>
          <dgm:resizeHandles/>
        </dgm:presLayoutVars>
      </dgm:prSet>
      <dgm:spPr/>
      <dgm:t>
        <a:bodyPr/>
        <a:lstStyle/>
        <a:p>
          <a:endParaRPr lang="en-IN"/>
        </a:p>
      </dgm:t>
    </dgm:pt>
    <dgm:pt modelId="{542DF26D-46E0-4B6C-B15C-958F85112E3E}" type="pres">
      <dgm:prSet presAssocID="{9B698B19-7A3D-4CAE-B8F4-628CB0C42B8F}" presName="hierRoot1" presStyleCnt="0"/>
      <dgm:spPr/>
    </dgm:pt>
    <dgm:pt modelId="{DE85F39E-AFC4-4F47-B617-569F9835275B}" type="pres">
      <dgm:prSet presAssocID="{9B698B19-7A3D-4CAE-B8F4-628CB0C42B8F}" presName="composite" presStyleCnt="0"/>
      <dgm:spPr/>
    </dgm:pt>
    <dgm:pt modelId="{747DB542-F513-4935-A043-F31276D56F77}" type="pres">
      <dgm:prSet presAssocID="{9B698B19-7A3D-4CAE-B8F4-628CB0C42B8F}" presName="background" presStyleLbl="node0" presStyleIdx="0" presStyleCnt="1"/>
      <dgm:spPr/>
    </dgm:pt>
    <dgm:pt modelId="{D7DCB601-3494-4DEE-B2B1-9B6BD22C30EB}" type="pres">
      <dgm:prSet presAssocID="{9B698B19-7A3D-4CAE-B8F4-628CB0C42B8F}" presName="text" presStyleLbl="fgAcc0" presStyleIdx="0" presStyleCnt="1" custScaleX="351973">
        <dgm:presLayoutVars>
          <dgm:chPref val="3"/>
        </dgm:presLayoutVars>
      </dgm:prSet>
      <dgm:spPr/>
      <dgm:t>
        <a:bodyPr/>
        <a:lstStyle/>
        <a:p>
          <a:endParaRPr lang="en-IN"/>
        </a:p>
      </dgm:t>
    </dgm:pt>
    <dgm:pt modelId="{8E51305F-37C5-400B-A226-E007D824ECF5}" type="pres">
      <dgm:prSet presAssocID="{9B698B19-7A3D-4CAE-B8F4-628CB0C42B8F}" presName="hierChild2" presStyleCnt="0"/>
      <dgm:spPr/>
    </dgm:pt>
    <dgm:pt modelId="{27DDBED4-5159-4E38-A73E-988983B789D6}" type="pres">
      <dgm:prSet presAssocID="{DC69BF86-FF17-44D0-A774-6D227E7A71F6}" presName="Name10" presStyleLbl="parChTrans1D2" presStyleIdx="0" presStyleCnt="5"/>
      <dgm:spPr/>
      <dgm:t>
        <a:bodyPr/>
        <a:lstStyle/>
        <a:p>
          <a:endParaRPr lang="en-IN"/>
        </a:p>
      </dgm:t>
    </dgm:pt>
    <dgm:pt modelId="{128B8B95-8712-4A4D-805D-5451FC1EEBDD}" type="pres">
      <dgm:prSet presAssocID="{8E7D5E6D-EEA6-439E-B0B3-59257E8B4E04}" presName="hierRoot2" presStyleCnt="0"/>
      <dgm:spPr/>
    </dgm:pt>
    <dgm:pt modelId="{017C4F81-20E8-4738-B864-97251A20D364}" type="pres">
      <dgm:prSet presAssocID="{8E7D5E6D-EEA6-439E-B0B3-59257E8B4E04}" presName="composite2" presStyleCnt="0"/>
      <dgm:spPr/>
    </dgm:pt>
    <dgm:pt modelId="{F05AECA6-3587-4DB1-ADC1-9CD0A803258A}" type="pres">
      <dgm:prSet presAssocID="{8E7D5E6D-EEA6-439E-B0B3-59257E8B4E04}" presName="background2" presStyleLbl="node2" presStyleIdx="0" presStyleCnt="5"/>
      <dgm:spPr/>
    </dgm:pt>
    <dgm:pt modelId="{768AD474-353F-4D42-8791-E5E84EB10E4F}" type="pres">
      <dgm:prSet presAssocID="{8E7D5E6D-EEA6-439E-B0B3-59257E8B4E04}" presName="text2" presStyleLbl="fgAcc2" presStyleIdx="0" presStyleCnt="5" custScaleX="128800">
        <dgm:presLayoutVars>
          <dgm:chPref val="3"/>
        </dgm:presLayoutVars>
      </dgm:prSet>
      <dgm:spPr/>
      <dgm:t>
        <a:bodyPr/>
        <a:lstStyle/>
        <a:p>
          <a:endParaRPr lang="en-IN"/>
        </a:p>
      </dgm:t>
    </dgm:pt>
    <dgm:pt modelId="{8F2F9046-9875-405D-9A77-3B43BDEDFC24}" type="pres">
      <dgm:prSet presAssocID="{8E7D5E6D-EEA6-439E-B0B3-59257E8B4E04}" presName="hierChild3" presStyleCnt="0"/>
      <dgm:spPr/>
    </dgm:pt>
    <dgm:pt modelId="{1F819536-8830-4027-A762-644E564A63FA}" type="pres">
      <dgm:prSet presAssocID="{286037E0-B918-48E7-969B-D9845D492FAA}" presName="Name10" presStyleLbl="parChTrans1D2" presStyleIdx="1" presStyleCnt="5"/>
      <dgm:spPr/>
      <dgm:t>
        <a:bodyPr/>
        <a:lstStyle/>
        <a:p>
          <a:endParaRPr lang="en-IN"/>
        </a:p>
      </dgm:t>
    </dgm:pt>
    <dgm:pt modelId="{77E39272-1F4A-4F2C-86CB-131C2D6F0544}" type="pres">
      <dgm:prSet presAssocID="{8D6A86B7-4508-4F18-A036-6D3F7BA3CB1F}" presName="hierRoot2" presStyleCnt="0"/>
      <dgm:spPr/>
    </dgm:pt>
    <dgm:pt modelId="{38F14FD5-C125-474A-8655-A35D30671F3A}" type="pres">
      <dgm:prSet presAssocID="{8D6A86B7-4508-4F18-A036-6D3F7BA3CB1F}" presName="composite2" presStyleCnt="0"/>
      <dgm:spPr/>
    </dgm:pt>
    <dgm:pt modelId="{B5C06485-1798-492D-9A5E-2B17832773EA}" type="pres">
      <dgm:prSet presAssocID="{8D6A86B7-4508-4F18-A036-6D3F7BA3CB1F}" presName="background2" presStyleLbl="node2" presStyleIdx="1" presStyleCnt="5"/>
      <dgm:spPr/>
    </dgm:pt>
    <dgm:pt modelId="{E47A7983-DB2C-42AA-917D-659D855DBE7D}" type="pres">
      <dgm:prSet presAssocID="{8D6A86B7-4508-4F18-A036-6D3F7BA3CB1F}" presName="text2" presStyleLbl="fgAcc2" presStyleIdx="1" presStyleCnt="5" custScaleX="151474" custScaleY="133019">
        <dgm:presLayoutVars>
          <dgm:chPref val="3"/>
        </dgm:presLayoutVars>
      </dgm:prSet>
      <dgm:spPr/>
      <dgm:t>
        <a:bodyPr/>
        <a:lstStyle/>
        <a:p>
          <a:endParaRPr lang="en-IN"/>
        </a:p>
      </dgm:t>
    </dgm:pt>
    <dgm:pt modelId="{2C3A2820-5127-44F0-92B9-33FB34D5172A}" type="pres">
      <dgm:prSet presAssocID="{8D6A86B7-4508-4F18-A036-6D3F7BA3CB1F}" presName="hierChild3" presStyleCnt="0"/>
      <dgm:spPr/>
    </dgm:pt>
    <dgm:pt modelId="{96991A93-77C8-4E56-A130-3D7F57BD5E5C}" type="pres">
      <dgm:prSet presAssocID="{835CC1CB-73DE-42DF-9437-5890085C77D9}" presName="Name10" presStyleLbl="parChTrans1D2" presStyleIdx="2" presStyleCnt="5"/>
      <dgm:spPr/>
      <dgm:t>
        <a:bodyPr/>
        <a:lstStyle/>
        <a:p>
          <a:endParaRPr lang="en-IN"/>
        </a:p>
      </dgm:t>
    </dgm:pt>
    <dgm:pt modelId="{119C9916-339E-424F-8704-7FC3C1FE6E65}" type="pres">
      <dgm:prSet presAssocID="{FBCA3902-C8B8-4E36-8BDD-9C8AE866927F}" presName="hierRoot2" presStyleCnt="0"/>
      <dgm:spPr/>
    </dgm:pt>
    <dgm:pt modelId="{8229E008-B040-453C-A7FF-7EC13D4935B3}" type="pres">
      <dgm:prSet presAssocID="{FBCA3902-C8B8-4E36-8BDD-9C8AE866927F}" presName="composite2" presStyleCnt="0"/>
      <dgm:spPr/>
    </dgm:pt>
    <dgm:pt modelId="{FEA15996-B622-45C4-97B3-D35C643E3269}" type="pres">
      <dgm:prSet presAssocID="{FBCA3902-C8B8-4E36-8BDD-9C8AE866927F}" presName="background2" presStyleLbl="node2" presStyleIdx="2" presStyleCnt="5"/>
      <dgm:spPr/>
    </dgm:pt>
    <dgm:pt modelId="{F07F02C0-C6A5-485B-8438-E958F57EBBC8}" type="pres">
      <dgm:prSet presAssocID="{FBCA3902-C8B8-4E36-8BDD-9C8AE866927F}" presName="text2" presStyleLbl="fgAcc2" presStyleIdx="2" presStyleCnt="5" custScaleX="106657" custScaleY="133657">
        <dgm:presLayoutVars>
          <dgm:chPref val="3"/>
        </dgm:presLayoutVars>
      </dgm:prSet>
      <dgm:spPr/>
      <dgm:t>
        <a:bodyPr/>
        <a:lstStyle/>
        <a:p>
          <a:endParaRPr lang="en-IN"/>
        </a:p>
      </dgm:t>
    </dgm:pt>
    <dgm:pt modelId="{77D49D50-2261-4098-BE2B-A56FC53F7A8D}" type="pres">
      <dgm:prSet presAssocID="{FBCA3902-C8B8-4E36-8BDD-9C8AE866927F}" presName="hierChild3" presStyleCnt="0"/>
      <dgm:spPr/>
    </dgm:pt>
    <dgm:pt modelId="{05A793DB-75E7-4A5A-99A4-291A6DB1C0F9}" type="pres">
      <dgm:prSet presAssocID="{CDA4F4B1-9061-4E2A-B886-2181D95A58C3}" presName="Name10" presStyleLbl="parChTrans1D2" presStyleIdx="3" presStyleCnt="5"/>
      <dgm:spPr/>
      <dgm:t>
        <a:bodyPr/>
        <a:lstStyle/>
        <a:p>
          <a:endParaRPr lang="en-IN"/>
        </a:p>
      </dgm:t>
    </dgm:pt>
    <dgm:pt modelId="{3BB05B72-17DE-49F0-9AA0-DFA959D7F303}" type="pres">
      <dgm:prSet presAssocID="{0682A8E3-3851-439D-A957-44A5A3E507C2}" presName="hierRoot2" presStyleCnt="0"/>
      <dgm:spPr/>
    </dgm:pt>
    <dgm:pt modelId="{D7C8A8E7-40B8-4E64-91C2-EE861FAC79FC}" type="pres">
      <dgm:prSet presAssocID="{0682A8E3-3851-439D-A957-44A5A3E507C2}" presName="composite2" presStyleCnt="0"/>
      <dgm:spPr/>
    </dgm:pt>
    <dgm:pt modelId="{79A57BBF-2DB1-4B1C-A294-257B89EBE27C}" type="pres">
      <dgm:prSet presAssocID="{0682A8E3-3851-439D-A957-44A5A3E507C2}" presName="background2" presStyleLbl="node2" presStyleIdx="3" presStyleCnt="5"/>
      <dgm:spPr/>
    </dgm:pt>
    <dgm:pt modelId="{48EFC1DF-C0C3-4489-BA62-A9AD55754A36}" type="pres">
      <dgm:prSet presAssocID="{0682A8E3-3851-439D-A957-44A5A3E507C2}" presName="text2" presStyleLbl="fgAcc2" presStyleIdx="3" presStyleCnt="5" custScaleX="126819" custScaleY="120286">
        <dgm:presLayoutVars>
          <dgm:chPref val="3"/>
        </dgm:presLayoutVars>
      </dgm:prSet>
      <dgm:spPr/>
      <dgm:t>
        <a:bodyPr/>
        <a:lstStyle/>
        <a:p>
          <a:endParaRPr lang="en-IN"/>
        </a:p>
      </dgm:t>
    </dgm:pt>
    <dgm:pt modelId="{46CF6A9B-6A8C-4792-A1C4-670F5C7306F3}" type="pres">
      <dgm:prSet presAssocID="{0682A8E3-3851-439D-A957-44A5A3E507C2}" presName="hierChild3" presStyleCnt="0"/>
      <dgm:spPr/>
    </dgm:pt>
    <dgm:pt modelId="{A084406D-CAB4-412C-8C33-4E4ABA6E70F3}" type="pres">
      <dgm:prSet presAssocID="{D6CAFA41-4103-4C47-9043-2A6699CD8F7F}" presName="Name10" presStyleLbl="parChTrans1D2" presStyleIdx="4" presStyleCnt="5"/>
      <dgm:spPr/>
      <dgm:t>
        <a:bodyPr/>
        <a:lstStyle/>
        <a:p>
          <a:endParaRPr lang="en-IN"/>
        </a:p>
      </dgm:t>
    </dgm:pt>
    <dgm:pt modelId="{F3858A2B-545E-4926-B679-9B4401D8897E}" type="pres">
      <dgm:prSet presAssocID="{4B20EB91-CD5F-4091-9E80-A4F38F910BFB}" presName="hierRoot2" presStyleCnt="0"/>
      <dgm:spPr/>
    </dgm:pt>
    <dgm:pt modelId="{94F6D577-0329-4918-AE71-C079B2D19E3F}" type="pres">
      <dgm:prSet presAssocID="{4B20EB91-CD5F-4091-9E80-A4F38F910BFB}" presName="composite2" presStyleCnt="0"/>
      <dgm:spPr/>
    </dgm:pt>
    <dgm:pt modelId="{F27B95F3-0A7C-46BB-B36D-C93BBA534E24}" type="pres">
      <dgm:prSet presAssocID="{4B20EB91-CD5F-4091-9E80-A4F38F910BFB}" presName="background2" presStyleLbl="node2" presStyleIdx="4" presStyleCnt="5"/>
      <dgm:spPr/>
    </dgm:pt>
    <dgm:pt modelId="{F2192440-B8E6-4896-B495-B3996F1711A2}" type="pres">
      <dgm:prSet presAssocID="{4B20EB91-CD5F-4091-9E80-A4F38F910BFB}" presName="text2" presStyleLbl="fgAcc2" presStyleIdx="4" presStyleCnt="5" custScaleX="151484" custScaleY="158412">
        <dgm:presLayoutVars>
          <dgm:chPref val="3"/>
        </dgm:presLayoutVars>
      </dgm:prSet>
      <dgm:spPr/>
      <dgm:t>
        <a:bodyPr/>
        <a:lstStyle/>
        <a:p>
          <a:endParaRPr lang="en-IN"/>
        </a:p>
      </dgm:t>
    </dgm:pt>
    <dgm:pt modelId="{07621D25-7EE8-4A23-A0E9-C3FCB9E7BEBA}" type="pres">
      <dgm:prSet presAssocID="{4B20EB91-CD5F-4091-9E80-A4F38F910BFB}" presName="hierChild3" presStyleCnt="0"/>
      <dgm:spPr/>
    </dgm:pt>
  </dgm:ptLst>
  <dgm:cxnLst>
    <dgm:cxn modelId="{7EEE4FAC-AD88-4583-BC84-0A911989DBE6}" type="presOf" srcId="{4B20EB91-CD5F-4091-9E80-A4F38F910BFB}" destId="{F2192440-B8E6-4896-B495-B3996F1711A2}" srcOrd="0" destOrd="0" presId="urn:microsoft.com/office/officeart/2005/8/layout/hierarchy1"/>
    <dgm:cxn modelId="{774A4A63-C55C-4334-A132-22AD31252A1B}" srcId="{9B698B19-7A3D-4CAE-B8F4-628CB0C42B8F}" destId="{4B20EB91-CD5F-4091-9E80-A4F38F910BFB}" srcOrd="4" destOrd="0" parTransId="{D6CAFA41-4103-4C47-9043-2A6699CD8F7F}" sibTransId="{F9BB3C1B-B4FA-4281-9583-DE442BFDB349}"/>
    <dgm:cxn modelId="{AA9A38F5-6650-4808-968C-E8167141A83F}" srcId="{9B698B19-7A3D-4CAE-B8F4-628CB0C42B8F}" destId="{0682A8E3-3851-439D-A957-44A5A3E507C2}" srcOrd="3" destOrd="0" parTransId="{CDA4F4B1-9061-4E2A-B886-2181D95A58C3}" sibTransId="{DAB1EDE8-4209-4249-83DA-87675BEF293D}"/>
    <dgm:cxn modelId="{F38A42EB-53A1-4876-85F2-7CAB8454C309}" type="presOf" srcId="{3FFD9BD7-D200-464C-8E8E-5B618099D08C}" destId="{3B0B8C01-E0BE-43C3-888C-0AA7C61456B5}" srcOrd="0" destOrd="0" presId="urn:microsoft.com/office/officeart/2005/8/layout/hierarchy1"/>
    <dgm:cxn modelId="{460249C4-D356-4B3B-9D71-576E55A2B255}" srcId="{3FFD9BD7-D200-464C-8E8E-5B618099D08C}" destId="{9B698B19-7A3D-4CAE-B8F4-628CB0C42B8F}" srcOrd="0" destOrd="0" parTransId="{B8BA5CE2-9E96-4BD1-B7EF-6B1C225FBFE3}" sibTransId="{36384AA3-7661-4EE7-962F-D111507F7BB3}"/>
    <dgm:cxn modelId="{DFF0652B-5700-4257-A27C-5EB100197980}" type="presOf" srcId="{9B698B19-7A3D-4CAE-B8F4-628CB0C42B8F}" destId="{D7DCB601-3494-4DEE-B2B1-9B6BD22C30EB}" srcOrd="0" destOrd="0" presId="urn:microsoft.com/office/officeart/2005/8/layout/hierarchy1"/>
    <dgm:cxn modelId="{8A5AAE53-EB1D-4C25-9797-9C4F306246D5}" type="presOf" srcId="{835CC1CB-73DE-42DF-9437-5890085C77D9}" destId="{96991A93-77C8-4E56-A130-3D7F57BD5E5C}" srcOrd="0" destOrd="0" presId="urn:microsoft.com/office/officeart/2005/8/layout/hierarchy1"/>
    <dgm:cxn modelId="{598D76E0-6869-47FD-90AE-FC034A115D89}" type="presOf" srcId="{8E7D5E6D-EEA6-439E-B0B3-59257E8B4E04}" destId="{768AD474-353F-4D42-8791-E5E84EB10E4F}" srcOrd="0" destOrd="0" presId="urn:microsoft.com/office/officeart/2005/8/layout/hierarchy1"/>
    <dgm:cxn modelId="{4E4357D1-E99B-4B0E-841C-9985B8CF0BA5}" type="presOf" srcId="{0682A8E3-3851-439D-A957-44A5A3E507C2}" destId="{48EFC1DF-C0C3-4489-BA62-A9AD55754A36}" srcOrd="0" destOrd="0" presId="urn:microsoft.com/office/officeart/2005/8/layout/hierarchy1"/>
    <dgm:cxn modelId="{F82FA447-DC84-4676-A525-8D83832D0B64}" srcId="{9B698B19-7A3D-4CAE-B8F4-628CB0C42B8F}" destId="{FBCA3902-C8B8-4E36-8BDD-9C8AE866927F}" srcOrd="2" destOrd="0" parTransId="{835CC1CB-73DE-42DF-9437-5890085C77D9}" sibTransId="{4FF2F32C-7CDE-4650-9AB3-8599457D50DE}"/>
    <dgm:cxn modelId="{21E37FF2-5FF6-44D5-92B4-E0A6B7846081}" type="presOf" srcId="{8D6A86B7-4508-4F18-A036-6D3F7BA3CB1F}" destId="{E47A7983-DB2C-42AA-917D-659D855DBE7D}" srcOrd="0" destOrd="0" presId="urn:microsoft.com/office/officeart/2005/8/layout/hierarchy1"/>
    <dgm:cxn modelId="{CB96B8B0-2FFD-4B20-88B9-48B0A048ABA7}" type="presOf" srcId="{D6CAFA41-4103-4C47-9043-2A6699CD8F7F}" destId="{A084406D-CAB4-412C-8C33-4E4ABA6E70F3}" srcOrd="0" destOrd="0" presId="urn:microsoft.com/office/officeart/2005/8/layout/hierarchy1"/>
    <dgm:cxn modelId="{0ED1DCAC-B7C1-4B79-855F-5171E2711528}" type="presOf" srcId="{286037E0-B918-48E7-969B-D9845D492FAA}" destId="{1F819536-8830-4027-A762-644E564A63FA}" srcOrd="0" destOrd="0" presId="urn:microsoft.com/office/officeart/2005/8/layout/hierarchy1"/>
    <dgm:cxn modelId="{3C39E11A-1475-4DE5-8CFD-D14552E44DFD}" srcId="{9B698B19-7A3D-4CAE-B8F4-628CB0C42B8F}" destId="{8D6A86B7-4508-4F18-A036-6D3F7BA3CB1F}" srcOrd="1" destOrd="0" parTransId="{286037E0-B918-48E7-969B-D9845D492FAA}" sibTransId="{1B33D07D-72C4-4AE1-8B43-9D2AD58BEB4D}"/>
    <dgm:cxn modelId="{78162482-792D-46CA-9F34-08A51312A7A7}" type="presOf" srcId="{DC69BF86-FF17-44D0-A774-6D227E7A71F6}" destId="{27DDBED4-5159-4E38-A73E-988983B789D6}" srcOrd="0" destOrd="0" presId="urn:microsoft.com/office/officeart/2005/8/layout/hierarchy1"/>
    <dgm:cxn modelId="{5C89D545-ADF6-42E1-8089-B59489BDA47E}" srcId="{9B698B19-7A3D-4CAE-B8F4-628CB0C42B8F}" destId="{8E7D5E6D-EEA6-439E-B0B3-59257E8B4E04}" srcOrd="0" destOrd="0" parTransId="{DC69BF86-FF17-44D0-A774-6D227E7A71F6}" sibTransId="{743F0228-5486-47A9-A507-9D25199F75B9}"/>
    <dgm:cxn modelId="{5EA4A5BF-DD97-4C35-9AE3-C6F28BDBCAB3}" type="presOf" srcId="{CDA4F4B1-9061-4E2A-B886-2181D95A58C3}" destId="{05A793DB-75E7-4A5A-99A4-291A6DB1C0F9}" srcOrd="0" destOrd="0" presId="urn:microsoft.com/office/officeart/2005/8/layout/hierarchy1"/>
    <dgm:cxn modelId="{2B9D27A6-466B-4936-993C-F880F809DD4E}" type="presOf" srcId="{FBCA3902-C8B8-4E36-8BDD-9C8AE866927F}" destId="{F07F02C0-C6A5-485B-8438-E958F57EBBC8}" srcOrd="0" destOrd="0" presId="urn:microsoft.com/office/officeart/2005/8/layout/hierarchy1"/>
    <dgm:cxn modelId="{06B51493-2405-4385-800B-8EC3E7614D4D}" type="presParOf" srcId="{3B0B8C01-E0BE-43C3-888C-0AA7C61456B5}" destId="{542DF26D-46E0-4B6C-B15C-958F85112E3E}" srcOrd="0" destOrd="0" presId="urn:microsoft.com/office/officeart/2005/8/layout/hierarchy1"/>
    <dgm:cxn modelId="{5C0F8351-AC80-49EF-A74A-68C215C7E019}" type="presParOf" srcId="{542DF26D-46E0-4B6C-B15C-958F85112E3E}" destId="{DE85F39E-AFC4-4F47-B617-569F9835275B}" srcOrd="0" destOrd="0" presId="urn:microsoft.com/office/officeart/2005/8/layout/hierarchy1"/>
    <dgm:cxn modelId="{FACE105F-6E3F-4B99-ACBE-4D477DAD1805}" type="presParOf" srcId="{DE85F39E-AFC4-4F47-B617-569F9835275B}" destId="{747DB542-F513-4935-A043-F31276D56F77}" srcOrd="0" destOrd="0" presId="urn:microsoft.com/office/officeart/2005/8/layout/hierarchy1"/>
    <dgm:cxn modelId="{9C5C901D-7CC3-4859-ADE2-147FD41A2A5F}" type="presParOf" srcId="{DE85F39E-AFC4-4F47-B617-569F9835275B}" destId="{D7DCB601-3494-4DEE-B2B1-9B6BD22C30EB}" srcOrd="1" destOrd="0" presId="urn:microsoft.com/office/officeart/2005/8/layout/hierarchy1"/>
    <dgm:cxn modelId="{747A280B-8B08-4AEB-A2B8-F7523A91AF5B}" type="presParOf" srcId="{542DF26D-46E0-4B6C-B15C-958F85112E3E}" destId="{8E51305F-37C5-400B-A226-E007D824ECF5}" srcOrd="1" destOrd="0" presId="urn:microsoft.com/office/officeart/2005/8/layout/hierarchy1"/>
    <dgm:cxn modelId="{ADDD150D-8F27-442C-B65E-D71CB1599E73}" type="presParOf" srcId="{8E51305F-37C5-400B-A226-E007D824ECF5}" destId="{27DDBED4-5159-4E38-A73E-988983B789D6}" srcOrd="0" destOrd="0" presId="urn:microsoft.com/office/officeart/2005/8/layout/hierarchy1"/>
    <dgm:cxn modelId="{954AD89C-20C3-4FDC-9ECF-5EC0D8B1C89E}" type="presParOf" srcId="{8E51305F-37C5-400B-A226-E007D824ECF5}" destId="{128B8B95-8712-4A4D-805D-5451FC1EEBDD}" srcOrd="1" destOrd="0" presId="urn:microsoft.com/office/officeart/2005/8/layout/hierarchy1"/>
    <dgm:cxn modelId="{B1A30B9C-210D-47A9-B1A6-797F592345FC}" type="presParOf" srcId="{128B8B95-8712-4A4D-805D-5451FC1EEBDD}" destId="{017C4F81-20E8-4738-B864-97251A20D364}" srcOrd="0" destOrd="0" presId="urn:microsoft.com/office/officeart/2005/8/layout/hierarchy1"/>
    <dgm:cxn modelId="{89F52A64-7723-47AC-8CFB-299735C7AF22}" type="presParOf" srcId="{017C4F81-20E8-4738-B864-97251A20D364}" destId="{F05AECA6-3587-4DB1-ADC1-9CD0A803258A}" srcOrd="0" destOrd="0" presId="urn:microsoft.com/office/officeart/2005/8/layout/hierarchy1"/>
    <dgm:cxn modelId="{0E33DB47-9D34-4C04-AEE8-9157E75662C3}" type="presParOf" srcId="{017C4F81-20E8-4738-B864-97251A20D364}" destId="{768AD474-353F-4D42-8791-E5E84EB10E4F}" srcOrd="1" destOrd="0" presId="urn:microsoft.com/office/officeart/2005/8/layout/hierarchy1"/>
    <dgm:cxn modelId="{7BFC028D-2F67-4043-A776-E3AF250E108F}" type="presParOf" srcId="{128B8B95-8712-4A4D-805D-5451FC1EEBDD}" destId="{8F2F9046-9875-405D-9A77-3B43BDEDFC24}" srcOrd="1" destOrd="0" presId="urn:microsoft.com/office/officeart/2005/8/layout/hierarchy1"/>
    <dgm:cxn modelId="{1878A1B3-2D1B-4F0C-AB00-05010FF33D82}" type="presParOf" srcId="{8E51305F-37C5-400B-A226-E007D824ECF5}" destId="{1F819536-8830-4027-A762-644E564A63FA}" srcOrd="2" destOrd="0" presId="urn:microsoft.com/office/officeart/2005/8/layout/hierarchy1"/>
    <dgm:cxn modelId="{75451A6E-4D7C-4F67-A31B-3C855EE34B07}" type="presParOf" srcId="{8E51305F-37C5-400B-A226-E007D824ECF5}" destId="{77E39272-1F4A-4F2C-86CB-131C2D6F0544}" srcOrd="3" destOrd="0" presId="urn:microsoft.com/office/officeart/2005/8/layout/hierarchy1"/>
    <dgm:cxn modelId="{A1A17F32-57A0-4CAF-B1E9-3DA46B958541}" type="presParOf" srcId="{77E39272-1F4A-4F2C-86CB-131C2D6F0544}" destId="{38F14FD5-C125-474A-8655-A35D30671F3A}" srcOrd="0" destOrd="0" presId="urn:microsoft.com/office/officeart/2005/8/layout/hierarchy1"/>
    <dgm:cxn modelId="{CA4D89CD-3A40-4442-9035-A9D7779C8F6F}" type="presParOf" srcId="{38F14FD5-C125-474A-8655-A35D30671F3A}" destId="{B5C06485-1798-492D-9A5E-2B17832773EA}" srcOrd="0" destOrd="0" presId="urn:microsoft.com/office/officeart/2005/8/layout/hierarchy1"/>
    <dgm:cxn modelId="{C7E6FFD6-C044-44B5-8CBC-9A5811536989}" type="presParOf" srcId="{38F14FD5-C125-474A-8655-A35D30671F3A}" destId="{E47A7983-DB2C-42AA-917D-659D855DBE7D}" srcOrd="1" destOrd="0" presId="urn:microsoft.com/office/officeart/2005/8/layout/hierarchy1"/>
    <dgm:cxn modelId="{26A00917-D44B-4D3A-947C-215F59596E53}" type="presParOf" srcId="{77E39272-1F4A-4F2C-86CB-131C2D6F0544}" destId="{2C3A2820-5127-44F0-92B9-33FB34D5172A}" srcOrd="1" destOrd="0" presId="urn:microsoft.com/office/officeart/2005/8/layout/hierarchy1"/>
    <dgm:cxn modelId="{BEBC50A4-9970-4F23-846C-B2A965EC675E}" type="presParOf" srcId="{8E51305F-37C5-400B-A226-E007D824ECF5}" destId="{96991A93-77C8-4E56-A130-3D7F57BD5E5C}" srcOrd="4" destOrd="0" presId="urn:microsoft.com/office/officeart/2005/8/layout/hierarchy1"/>
    <dgm:cxn modelId="{71AB8BE2-889A-46AB-B368-ACB257423483}" type="presParOf" srcId="{8E51305F-37C5-400B-A226-E007D824ECF5}" destId="{119C9916-339E-424F-8704-7FC3C1FE6E65}" srcOrd="5" destOrd="0" presId="urn:microsoft.com/office/officeart/2005/8/layout/hierarchy1"/>
    <dgm:cxn modelId="{E3D91799-A471-4FB7-9644-1EFAE0E473BB}" type="presParOf" srcId="{119C9916-339E-424F-8704-7FC3C1FE6E65}" destId="{8229E008-B040-453C-A7FF-7EC13D4935B3}" srcOrd="0" destOrd="0" presId="urn:microsoft.com/office/officeart/2005/8/layout/hierarchy1"/>
    <dgm:cxn modelId="{6AA67E30-CCC6-4061-B60C-7E9C8EA42771}" type="presParOf" srcId="{8229E008-B040-453C-A7FF-7EC13D4935B3}" destId="{FEA15996-B622-45C4-97B3-D35C643E3269}" srcOrd="0" destOrd="0" presId="urn:microsoft.com/office/officeart/2005/8/layout/hierarchy1"/>
    <dgm:cxn modelId="{534507D9-B710-491E-9610-DC9C0988E607}" type="presParOf" srcId="{8229E008-B040-453C-A7FF-7EC13D4935B3}" destId="{F07F02C0-C6A5-485B-8438-E958F57EBBC8}" srcOrd="1" destOrd="0" presId="urn:microsoft.com/office/officeart/2005/8/layout/hierarchy1"/>
    <dgm:cxn modelId="{96F648B1-4842-457C-9556-5673A8B6289E}" type="presParOf" srcId="{119C9916-339E-424F-8704-7FC3C1FE6E65}" destId="{77D49D50-2261-4098-BE2B-A56FC53F7A8D}" srcOrd="1" destOrd="0" presId="urn:microsoft.com/office/officeart/2005/8/layout/hierarchy1"/>
    <dgm:cxn modelId="{D5A18E21-5A34-4A4D-8D83-18501463AAEE}" type="presParOf" srcId="{8E51305F-37C5-400B-A226-E007D824ECF5}" destId="{05A793DB-75E7-4A5A-99A4-291A6DB1C0F9}" srcOrd="6" destOrd="0" presId="urn:microsoft.com/office/officeart/2005/8/layout/hierarchy1"/>
    <dgm:cxn modelId="{929126F9-4526-4A20-B636-49A43BBBD944}" type="presParOf" srcId="{8E51305F-37C5-400B-A226-E007D824ECF5}" destId="{3BB05B72-17DE-49F0-9AA0-DFA959D7F303}" srcOrd="7" destOrd="0" presId="urn:microsoft.com/office/officeart/2005/8/layout/hierarchy1"/>
    <dgm:cxn modelId="{095BAA92-686E-4DE5-8394-04F09C379AF5}" type="presParOf" srcId="{3BB05B72-17DE-49F0-9AA0-DFA959D7F303}" destId="{D7C8A8E7-40B8-4E64-91C2-EE861FAC79FC}" srcOrd="0" destOrd="0" presId="urn:microsoft.com/office/officeart/2005/8/layout/hierarchy1"/>
    <dgm:cxn modelId="{367D7559-031C-4AC0-B995-D355E9B7AE93}" type="presParOf" srcId="{D7C8A8E7-40B8-4E64-91C2-EE861FAC79FC}" destId="{79A57BBF-2DB1-4B1C-A294-257B89EBE27C}" srcOrd="0" destOrd="0" presId="urn:microsoft.com/office/officeart/2005/8/layout/hierarchy1"/>
    <dgm:cxn modelId="{22B36DBE-6AA4-42CA-A5B7-E7CFB5791701}" type="presParOf" srcId="{D7C8A8E7-40B8-4E64-91C2-EE861FAC79FC}" destId="{48EFC1DF-C0C3-4489-BA62-A9AD55754A36}" srcOrd="1" destOrd="0" presId="urn:microsoft.com/office/officeart/2005/8/layout/hierarchy1"/>
    <dgm:cxn modelId="{E09B0734-2F1E-4276-B3BF-F9B0CF1B3C2E}" type="presParOf" srcId="{3BB05B72-17DE-49F0-9AA0-DFA959D7F303}" destId="{46CF6A9B-6A8C-4792-A1C4-670F5C7306F3}" srcOrd="1" destOrd="0" presId="urn:microsoft.com/office/officeart/2005/8/layout/hierarchy1"/>
    <dgm:cxn modelId="{2300C2AC-D7CD-4427-B13B-C1F45B8565F9}" type="presParOf" srcId="{8E51305F-37C5-400B-A226-E007D824ECF5}" destId="{A084406D-CAB4-412C-8C33-4E4ABA6E70F3}" srcOrd="8" destOrd="0" presId="urn:microsoft.com/office/officeart/2005/8/layout/hierarchy1"/>
    <dgm:cxn modelId="{64BCBF17-1961-40BE-945B-2F8BFA3AD08C}" type="presParOf" srcId="{8E51305F-37C5-400B-A226-E007D824ECF5}" destId="{F3858A2B-545E-4926-B679-9B4401D8897E}" srcOrd="9" destOrd="0" presId="urn:microsoft.com/office/officeart/2005/8/layout/hierarchy1"/>
    <dgm:cxn modelId="{17114E23-4F8D-4F44-B5F4-A82B4C168850}" type="presParOf" srcId="{F3858A2B-545E-4926-B679-9B4401D8897E}" destId="{94F6D577-0329-4918-AE71-C079B2D19E3F}" srcOrd="0" destOrd="0" presId="urn:microsoft.com/office/officeart/2005/8/layout/hierarchy1"/>
    <dgm:cxn modelId="{9AF0B5E7-011E-43D1-8943-123CC5861909}" type="presParOf" srcId="{94F6D577-0329-4918-AE71-C079B2D19E3F}" destId="{F27B95F3-0A7C-46BB-B36D-C93BBA534E24}" srcOrd="0" destOrd="0" presId="urn:microsoft.com/office/officeart/2005/8/layout/hierarchy1"/>
    <dgm:cxn modelId="{561BDE19-1D08-4699-AA30-68DE221A19AB}" type="presParOf" srcId="{94F6D577-0329-4918-AE71-C079B2D19E3F}" destId="{F2192440-B8E6-4896-B495-B3996F1711A2}" srcOrd="1" destOrd="0" presId="urn:microsoft.com/office/officeart/2005/8/layout/hierarchy1"/>
    <dgm:cxn modelId="{9DCE5023-BE40-42EB-8F87-2668D900150F}" type="presParOf" srcId="{F3858A2B-545E-4926-B679-9B4401D8897E}" destId="{07621D25-7EE8-4A23-A0E9-C3FCB9E7BEB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A120A8-9C9E-4EEA-987E-B2797F1085DC}"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en-IN"/>
        </a:p>
      </dgm:t>
    </dgm:pt>
    <dgm:pt modelId="{4FA1EF1D-068F-464A-B532-3E9F7E30711E}">
      <dgm:prSet phldrT="[Text]"/>
      <dgm:spPr/>
      <dgm:t>
        <a:bodyPr/>
        <a:lstStyle/>
        <a:p>
          <a:r>
            <a:rPr lang="en-US" i="0" dirty="0" smtClean="0">
              <a:latin typeface="Cambria" panose="02040503050406030204" pitchFamily="18" charset="0"/>
            </a:rPr>
            <a:t>A performance obligation can be satisfied either:</a:t>
          </a:r>
          <a:endParaRPr lang="en-IN" i="0" dirty="0">
            <a:latin typeface="Cambria" panose="02040503050406030204" pitchFamily="18" charset="0"/>
          </a:endParaRPr>
        </a:p>
      </dgm:t>
    </dgm:pt>
    <dgm:pt modelId="{62DFCF10-4CEB-4EE2-A0E8-0908DD7EE106}" type="parTrans" cxnId="{546E8EC1-0909-4597-9532-299D1E329D93}">
      <dgm:prSet/>
      <dgm:spPr/>
      <dgm:t>
        <a:bodyPr/>
        <a:lstStyle/>
        <a:p>
          <a:endParaRPr lang="en-IN" i="0">
            <a:latin typeface="Cambria" panose="02040503050406030204" pitchFamily="18" charset="0"/>
          </a:endParaRPr>
        </a:p>
      </dgm:t>
    </dgm:pt>
    <dgm:pt modelId="{653BB211-D891-489C-BF99-55ED2A23C960}" type="sibTrans" cxnId="{546E8EC1-0909-4597-9532-299D1E329D93}">
      <dgm:prSet/>
      <dgm:spPr/>
      <dgm:t>
        <a:bodyPr/>
        <a:lstStyle/>
        <a:p>
          <a:endParaRPr lang="en-IN" i="0">
            <a:latin typeface="Cambria" panose="02040503050406030204" pitchFamily="18" charset="0"/>
          </a:endParaRPr>
        </a:p>
      </dgm:t>
    </dgm:pt>
    <dgm:pt modelId="{91241530-539C-47B6-97E9-373AA3F713B4}">
      <dgm:prSet phldrT="[Text]"/>
      <dgm:spPr/>
      <dgm:t>
        <a:bodyPr/>
        <a:lstStyle/>
        <a:p>
          <a:r>
            <a:rPr lang="en-IN" b="1" i="0" dirty="0" smtClean="0">
              <a:latin typeface="Cambria" panose="02040503050406030204" pitchFamily="18" charset="0"/>
            </a:rPr>
            <a:t>Over time</a:t>
          </a:r>
          <a:endParaRPr lang="en-IN" i="0" dirty="0">
            <a:latin typeface="Cambria" panose="02040503050406030204" pitchFamily="18" charset="0"/>
          </a:endParaRPr>
        </a:p>
      </dgm:t>
    </dgm:pt>
    <dgm:pt modelId="{B52425CF-0CA0-42BF-93C6-3D64B80F84A5}" type="parTrans" cxnId="{0A3E159D-A2EE-475E-8FA9-341B47F63B71}">
      <dgm:prSet/>
      <dgm:spPr/>
      <dgm:t>
        <a:bodyPr/>
        <a:lstStyle/>
        <a:p>
          <a:endParaRPr lang="en-IN" i="0">
            <a:latin typeface="Cambria" panose="02040503050406030204" pitchFamily="18" charset="0"/>
          </a:endParaRPr>
        </a:p>
      </dgm:t>
    </dgm:pt>
    <dgm:pt modelId="{63208AC7-4DA1-419B-BB11-FA93155943E1}" type="sibTrans" cxnId="{0A3E159D-A2EE-475E-8FA9-341B47F63B71}">
      <dgm:prSet/>
      <dgm:spPr/>
      <dgm:t>
        <a:bodyPr/>
        <a:lstStyle/>
        <a:p>
          <a:endParaRPr lang="en-IN" i="0">
            <a:latin typeface="Cambria" panose="02040503050406030204" pitchFamily="18" charset="0"/>
          </a:endParaRPr>
        </a:p>
      </dgm:t>
    </dgm:pt>
    <dgm:pt modelId="{992306AA-C729-490B-90BB-71C0D98E7788}">
      <dgm:prSet phldrT="[Text]"/>
      <dgm:spPr/>
      <dgm:t>
        <a:bodyPr/>
        <a:lstStyle/>
        <a:p>
          <a:r>
            <a:rPr lang="en-US" b="0" i="0" dirty="0" smtClean="0">
              <a:latin typeface="Cambria" panose="02040503050406030204" pitchFamily="18" charset="0"/>
            </a:rPr>
            <a:t>In this case, control is passed to the customer over some period of time (e.g. contract term); or</a:t>
          </a:r>
          <a:endParaRPr lang="en-IN" i="0" dirty="0">
            <a:latin typeface="Cambria" panose="02040503050406030204" pitchFamily="18" charset="0"/>
          </a:endParaRPr>
        </a:p>
      </dgm:t>
    </dgm:pt>
    <dgm:pt modelId="{3828604C-DDB6-41F8-BBAB-850376847AE3}" type="parTrans" cxnId="{3388501A-02F2-4FB7-A450-9DF4D110381E}">
      <dgm:prSet/>
      <dgm:spPr/>
      <dgm:t>
        <a:bodyPr/>
        <a:lstStyle/>
        <a:p>
          <a:endParaRPr lang="en-IN" i="0">
            <a:latin typeface="Cambria" panose="02040503050406030204" pitchFamily="18" charset="0"/>
          </a:endParaRPr>
        </a:p>
      </dgm:t>
    </dgm:pt>
    <dgm:pt modelId="{871F7097-D980-46F5-ACB2-57EBEDD99568}" type="sibTrans" cxnId="{3388501A-02F2-4FB7-A450-9DF4D110381E}">
      <dgm:prSet/>
      <dgm:spPr/>
      <dgm:t>
        <a:bodyPr/>
        <a:lstStyle/>
        <a:p>
          <a:endParaRPr lang="en-IN" i="0">
            <a:latin typeface="Cambria" panose="02040503050406030204" pitchFamily="18" charset="0"/>
          </a:endParaRPr>
        </a:p>
      </dgm:t>
    </dgm:pt>
    <dgm:pt modelId="{92E078FB-4C07-43B9-ADDB-E78250593189}">
      <dgm:prSet phldrT="[Text]"/>
      <dgm:spPr/>
      <dgm:t>
        <a:bodyPr/>
        <a:lstStyle/>
        <a:p>
          <a:r>
            <a:rPr lang="en-US" b="1" i="0" dirty="0" smtClean="0">
              <a:latin typeface="Cambria" panose="02040503050406030204" pitchFamily="18" charset="0"/>
            </a:rPr>
            <a:t>At the point of time</a:t>
          </a:r>
          <a:endParaRPr lang="en-IN" i="0" dirty="0">
            <a:latin typeface="Cambria" panose="02040503050406030204" pitchFamily="18" charset="0"/>
          </a:endParaRPr>
        </a:p>
      </dgm:t>
    </dgm:pt>
    <dgm:pt modelId="{7A4D999B-7B7A-4C6A-91F3-58F393D5819A}" type="parTrans" cxnId="{90E0514B-8B63-430D-B578-98368619AC2B}">
      <dgm:prSet/>
      <dgm:spPr/>
      <dgm:t>
        <a:bodyPr/>
        <a:lstStyle/>
        <a:p>
          <a:endParaRPr lang="en-IN" i="0">
            <a:latin typeface="Cambria" panose="02040503050406030204" pitchFamily="18" charset="0"/>
          </a:endParaRPr>
        </a:p>
      </dgm:t>
    </dgm:pt>
    <dgm:pt modelId="{3F0B2A32-371A-4EEC-8D64-0B587A4A9E93}" type="sibTrans" cxnId="{90E0514B-8B63-430D-B578-98368619AC2B}">
      <dgm:prSet/>
      <dgm:spPr/>
      <dgm:t>
        <a:bodyPr/>
        <a:lstStyle/>
        <a:p>
          <a:endParaRPr lang="en-IN" i="0">
            <a:latin typeface="Cambria" panose="02040503050406030204" pitchFamily="18" charset="0"/>
          </a:endParaRPr>
        </a:p>
      </dgm:t>
    </dgm:pt>
    <dgm:pt modelId="{670087C8-CC8C-49D4-8642-487E7EBCB2CC}">
      <dgm:prSet phldrT="[Text]"/>
      <dgm:spPr/>
      <dgm:t>
        <a:bodyPr/>
        <a:lstStyle/>
        <a:p>
          <a:r>
            <a:rPr lang="en-US" b="0" i="0" dirty="0" smtClean="0">
              <a:latin typeface="Cambria" panose="02040503050406030204" pitchFamily="18" charset="0"/>
            </a:rPr>
            <a:t>in this case, control is retained by the supplier until it is transferred at some moment.</a:t>
          </a:r>
          <a:endParaRPr lang="en-IN" i="0" dirty="0">
            <a:latin typeface="Cambria" panose="02040503050406030204" pitchFamily="18" charset="0"/>
          </a:endParaRPr>
        </a:p>
      </dgm:t>
    </dgm:pt>
    <dgm:pt modelId="{A42E3D3A-608B-43C3-BDF3-D140197112BB}" type="parTrans" cxnId="{E814355D-64C3-4FD7-A569-0510CD9BB9E1}">
      <dgm:prSet/>
      <dgm:spPr/>
      <dgm:t>
        <a:bodyPr/>
        <a:lstStyle/>
        <a:p>
          <a:endParaRPr lang="en-IN" i="0">
            <a:latin typeface="Cambria" panose="02040503050406030204" pitchFamily="18" charset="0"/>
          </a:endParaRPr>
        </a:p>
      </dgm:t>
    </dgm:pt>
    <dgm:pt modelId="{14F588FE-3A80-4A0F-8B3D-06395D4797FC}" type="sibTrans" cxnId="{E814355D-64C3-4FD7-A569-0510CD9BB9E1}">
      <dgm:prSet/>
      <dgm:spPr/>
      <dgm:t>
        <a:bodyPr/>
        <a:lstStyle/>
        <a:p>
          <a:endParaRPr lang="en-IN" i="0">
            <a:latin typeface="Cambria" panose="02040503050406030204" pitchFamily="18" charset="0"/>
          </a:endParaRPr>
        </a:p>
      </dgm:t>
    </dgm:pt>
    <dgm:pt modelId="{531E1F7B-C8D4-40B9-BE24-3514393139A8}" type="pres">
      <dgm:prSet presAssocID="{52A120A8-9C9E-4EEA-987E-B2797F1085DC}" presName="hierChild1" presStyleCnt="0">
        <dgm:presLayoutVars>
          <dgm:chPref val="1"/>
          <dgm:dir/>
          <dgm:animOne val="branch"/>
          <dgm:animLvl val="lvl"/>
          <dgm:resizeHandles/>
        </dgm:presLayoutVars>
      </dgm:prSet>
      <dgm:spPr/>
      <dgm:t>
        <a:bodyPr/>
        <a:lstStyle/>
        <a:p>
          <a:endParaRPr lang="en-IN"/>
        </a:p>
      </dgm:t>
    </dgm:pt>
    <dgm:pt modelId="{D647C9CF-C577-4BB8-AB2B-E143F3250782}" type="pres">
      <dgm:prSet presAssocID="{4FA1EF1D-068F-464A-B532-3E9F7E30711E}" presName="hierRoot1" presStyleCnt="0"/>
      <dgm:spPr/>
    </dgm:pt>
    <dgm:pt modelId="{41DA2D16-6BBD-4C24-9E6B-C602270F81D8}" type="pres">
      <dgm:prSet presAssocID="{4FA1EF1D-068F-464A-B532-3E9F7E30711E}" presName="composite" presStyleCnt="0"/>
      <dgm:spPr/>
    </dgm:pt>
    <dgm:pt modelId="{1CA2E1D9-4E81-4686-B801-8220BD67581F}" type="pres">
      <dgm:prSet presAssocID="{4FA1EF1D-068F-464A-B532-3E9F7E30711E}" presName="background" presStyleLbl="node0" presStyleIdx="0" presStyleCnt="1"/>
      <dgm:spPr/>
    </dgm:pt>
    <dgm:pt modelId="{52628862-27CB-4742-A0C8-CFF536152E89}" type="pres">
      <dgm:prSet presAssocID="{4FA1EF1D-068F-464A-B532-3E9F7E30711E}" presName="text" presStyleLbl="fgAcc0" presStyleIdx="0" presStyleCnt="1">
        <dgm:presLayoutVars>
          <dgm:chPref val="3"/>
        </dgm:presLayoutVars>
      </dgm:prSet>
      <dgm:spPr/>
      <dgm:t>
        <a:bodyPr/>
        <a:lstStyle/>
        <a:p>
          <a:endParaRPr lang="en-IN"/>
        </a:p>
      </dgm:t>
    </dgm:pt>
    <dgm:pt modelId="{CDACFE87-7BD1-432D-9F1A-58620E59A778}" type="pres">
      <dgm:prSet presAssocID="{4FA1EF1D-068F-464A-B532-3E9F7E30711E}" presName="hierChild2" presStyleCnt="0"/>
      <dgm:spPr/>
    </dgm:pt>
    <dgm:pt modelId="{24E64D63-6EAC-4BA6-981D-9A75C9A7356D}" type="pres">
      <dgm:prSet presAssocID="{B52425CF-0CA0-42BF-93C6-3D64B80F84A5}" presName="Name10" presStyleLbl="parChTrans1D2" presStyleIdx="0" presStyleCnt="2"/>
      <dgm:spPr/>
      <dgm:t>
        <a:bodyPr/>
        <a:lstStyle/>
        <a:p>
          <a:endParaRPr lang="en-IN"/>
        </a:p>
      </dgm:t>
    </dgm:pt>
    <dgm:pt modelId="{BDCB933D-195A-42FE-AE04-1737486A827A}" type="pres">
      <dgm:prSet presAssocID="{91241530-539C-47B6-97E9-373AA3F713B4}" presName="hierRoot2" presStyleCnt="0"/>
      <dgm:spPr/>
    </dgm:pt>
    <dgm:pt modelId="{0896291B-AECA-4DA6-BC91-2AC5F6F9C9B0}" type="pres">
      <dgm:prSet presAssocID="{91241530-539C-47B6-97E9-373AA3F713B4}" presName="composite2" presStyleCnt="0"/>
      <dgm:spPr/>
    </dgm:pt>
    <dgm:pt modelId="{13A5DC01-1203-4710-9253-651136DBAD21}" type="pres">
      <dgm:prSet presAssocID="{91241530-539C-47B6-97E9-373AA3F713B4}" presName="background2" presStyleLbl="node2" presStyleIdx="0" presStyleCnt="2"/>
      <dgm:spPr/>
    </dgm:pt>
    <dgm:pt modelId="{DE95F202-ED27-4558-AAA0-4BD2A586D3CD}" type="pres">
      <dgm:prSet presAssocID="{91241530-539C-47B6-97E9-373AA3F713B4}" presName="text2" presStyleLbl="fgAcc2" presStyleIdx="0" presStyleCnt="2" custLinFactNeighborX="-79403" custLinFactNeighborY="-21360">
        <dgm:presLayoutVars>
          <dgm:chPref val="3"/>
        </dgm:presLayoutVars>
      </dgm:prSet>
      <dgm:spPr/>
      <dgm:t>
        <a:bodyPr/>
        <a:lstStyle/>
        <a:p>
          <a:endParaRPr lang="en-IN"/>
        </a:p>
      </dgm:t>
    </dgm:pt>
    <dgm:pt modelId="{34D6A427-A50B-4701-B15A-C9A28A618822}" type="pres">
      <dgm:prSet presAssocID="{91241530-539C-47B6-97E9-373AA3F713B4}" presName="hierChild3" presStyleCnt="0"/>
      <dgm:spPr/>
    </dgm:pt>
    <dgm:pt modelId="{96CFBD32-0E38-4DA9-A163-77C2DB9AD095}" type="pres">
      <dgm:prSet presAssocID="{3828604C-DDB6-41F8-BBAB-850376847AE3}" presName="Name17" presStyleLbl="parChTrans1D3" presStyleIdx="0" presStyleCnt="2"/>
      <dgm:spPr/>
      <dgm:t>
        <a:bodyPr/>
        <a:lstStyle/>
        <a:p>
          <a:endParaRPr lang="en-IN"/>
        </a:p>
      </dgm:t>
    </dgm:pt>
    <dgm:pt modelId="{83A7ECC9-36D1-4CDD-9964-64571C02D4A3}" type="pres">
      <dgm:prSet presAssocID="{992306AA-C729-490B-90BB-71C0D98E7788}" presName="hierRoot3" presStyleCnt="0"/>
      <dgm:spPr/>
    </dgm:pt>
    <dgm:pt modelId="{D37E1A9D-2EC0-496F-806F-60283898F5F4}" type="pres">
      <dgm:prSet presAssocID="{992306AA-C729-490B-90BB-71C0D98E7788}" presName="composite3" presStyleCnt="0"/>
      <dgm:spPr/>
    </dgm:pt>
    <dgm:pt modelId="{A0EAFAF2-34B7-4AAA-B94F-1DEC2E2DD135}" type="pres">
      <dgm:prSet presAssocID="{992306AA-C729-490B-90BB-71C0D98E7788}" presName="background3" presStyleLbl="node3" presStyleIdx="0" presStyleCnt="2"/>
      <dgm:spPr/>
    </dgm:pt>
    <dgm:pt modelId="{65F70D11-7BFA-4337-AF46-DCA9E1594C2C}" type="pres">
      <dgm:prSet presAssocID="{992306AA-C729-490B-90BB-71C0D98E7788}" presName="text3" presStyleLbl="fgAcc3" presStyleIdx="0" presStyleCnt="2" custScaleX="192073" custLinFactNeighborX="-73147" custLinFactNeighborY="-38892">
        <dgm:presLayoutVars>
          <dgm:chPref val="3"/>
        </dgm:presLayoutVars>
      </dgm:prSet>
      <dgm:spPr/>
      <dgm:t>
        <a:bodyPr/>
        <a:lstStyle/>
        <a:p>
          <a:endParaRPr lang="en-IN"/>
        </a:p>
      </dgm:t>
    </dgm:pt>
    <dgm:pt modelId="{7516B1A9-F465-43EB-9B24-713CC7EDCA8C}" type="pres">
      <dgm:prSet presAssocID="{992306AA-C729-490B-90BB-71C0D98E7788}" presName="hierChild4" presStyleCnt="0"/>
      <dgm:spPr/>
    </dgm:pt>
    <dgm:pt modelId="{A5E8B9FC-DFD6-43B7-9751-15324BE81FFB}" type="pres">
      <dgm:prSet presAssocID="{7A4D999B-7B7A-4C6A-91F3-58F393D5819A}" presName="Name10" presStyleLbl="parChTrans1D2" presStyleIdx="1" presStyleCnt="2"/>
      <dgm:spPr/>
      <dgm:t>
        <a:bodyPr/>
        <a:lstStyle/>
        <a:p>
          <a:endParaRPr lang="en-IN"/>
        </a:p>
      </dgm:t>
    </dgm:pt>
    <dgm:pt modelId="{9A7BFA68-72E9-4755-99BC-0E6AE8C6AAF8}" type="pres">
      <dgm:prSet presAssocID="{92E078FB-4C07-43B9-ADDB-E78250593189}" presName="hierRoot2" presStyleCnt="0"/>
      <dgm:spPr/>
    </dgm:pt>
    <dgm:pt modelId="{8258632D-AE37-4A70-9522-1107F64F83BF}" type="pres">
      <dgm:prSet presAssocID="{92E078FB-4C07-43B9-ADDB-E78250593189}" presName="composite2" presStyleCnt="0"/>
      <dgm:spPr/>
    </dgm:pt>
    <dgm:pt modelId="{92C07E78-03C8-481D-A685-117B46583006}" type="pres">
      <dgm:prSet presAssocID="{92E078FB-4C07-43B9-ADDB-E78250593189}" presName="background2" presStyleLbl="node2" presStyleIdx="1" presStyleCnt="2"/>
      <dgm:spPr/>
    </dgm:pt>
    <dgm:pt modelId="{4996EA49-9889-4011-9B21-415110F9B53E}" type="pres">
      <dgm:prSet presAssocID="{92E078FB-4C07-43B9-ADDB-E78250593189}" presName="text2" presStyleLbl="fgAcc2" presStyleIdx="1" presStyleCnt="2" custLinFactNeighborX="76852" custLinFactNeighborY="-34451">
        <dgm:presLayoutVars>
          <dgm:chPref val="3"/>
        </dgm:presLayoutVars>
      </dgm:prSet>
      <dgm:spPr/>
      <dgm:t>
        <a:bodyPr/>
        <a:lstStyle/>
        <a:p>
          <a:endParaRPr lang="en-IN"/>
        </a:p>
      </dgm:t>
    </dgm:pt>
    <dgm:pt modelId="{CD68C926-1B18-414E-9DE0-7D6FD59C16EB}" type="pres">
      <dgm:prSet presAssocID="{92E078FB-4C07-43B9-ADDB-E78250593189}" presName="hierChild3" presStyleCnt="0"/>
      <dgm:spPr/>
    </dgm:pt>
    <dgm:pt modelId="{BA25E184-BB29-40AD-B68F-A7C803EDA1D9}" type="pres">
      <dgm:prSet presAssocID="{A42E3D3A-608B-43C3-BDF3-D140197112BB}" presName="Name17" presStyleLbl="parChTrans1D3" presStyleIdx="1" presStyleCnt="2"/>
      <dgm:spPr/>
      <dgm:t>
        <a:bodyPr/>
        <a:lstStyle/>
        <a:p>
          <a:endParaRPr lang="en-IN"/>
        </a:p>
      </dgm:t>
    </dgm:pt>
    <dgm:pt modelId="{3435582A-B1F6-4B1A-93F2-D2111252F5F3}" type="pres">
      <dgm:prSet presAssocID="{670087C8-CC8C-49D4-8642-487E7EBCB2CC}" presName="hierRoot3" presStyleCnt="0"/>
      <dgm:spPr/>
    </dgm:pt>
    <dgm:pt modelId="{D68DAD81-C230-4AB3-8385-A35313E2B80C}" type="pres">
      <dgm:prSet presAssocID="{670087C8-CC8C-49D4-8642-487E7EBCB2CC}" presName="composite3" presStyleCnt="0"/>
      <dgm:spPr/>
    </dgm:pt>
    <dgm:pt modelId="{6442EC15-3E70-47C1-BEFC-BE9F2107B8F5}" type="pres">
      <dgm:prSet presAssocID="{670087C8-CC8C-49D4-8642-487E7EBCB2CC}" presName="background3" presStyleLbl="node3" presStyleIdx="1" presStyleCnt="2"/>
      <dgm:spPr/>
    </dgm:pt>
    <dgm:pt modelId="{169089C1-EB09-4357-A16A-8D55D680033C}" type="pres">
      <dgm:prSet presAssocID="{670087C8-CC8C-49D4-8642-487E7EBCB2CC}" presName="text3" presStyleLbl="fgAcc3" presStyleIdx="1" presStyleCnt="2" custScaleX="177537" custLinFactNeighborX="80913" custLinFactNeighborY="-22269">
        <dgm:presLayoutVars>
          <dgm:chPref val="3"/>
        </dgm:presLayoutVars>
      </dgm:prSet>
      <dgm:spPr/>
      <dgm:t>
        <a:bodyPr/>
        <a:lstStyle/>
        <a:p>
          <a:endParaRPr lang="en-IN"/>
        </a:p>
      </dgm:t>
    </dgm:pt>
    <dgm:pt modelId="{0E9C9D95-2141-4100-A61A-90DEA537DFFB}" type="pres">
      <dgm:prSet presAssocID="{670087C8-CC8C-49D4-8642-487E7EBCB2CC}" presName="hierChild4" presStyleCnt="0"/>
      <dgm:spPr/>
    </dgm:pt>
  </dgm:ptLst>
  <dgm:cxnLst>
    <dgm:cxn modelId="{546E8EC1-0909-4597-9532-299D1E329D93}" srcId="{52A120A8-9C9E-4EEA-987E-B2797F1085DC}" destId="{4FA1EF1D-068F-464A-B532-3E9F7E30711E}" srcOrd="0" destOrd="0" parTransId="{62DFCF10-4CEB-4EE2-A0E8-0908DD7EE106}" sibTransId="{653BB211-D891-489C-BF99-55ED2A23C960}"/>
    <dgm:cxn modelId="{0A3E159D-A2EE-475E-8FA9-341B47F63B71}" srcId="{4FA1EF1D-068F-464A-B532-3E9F7E30711E}" destId="{91241530-539C-47B6-97E9-373AA3F713B4}" srcOrd="0" destOrd="0" parTransId="{B52425CF-0CA0-42BF-93C6-3D64B80F84A5}" sibTransId="{63208AC7-4DA1-419B-BB11-FA93155943E1}"/>
    <dgm:cxn modelId="{ADEFDB6D-6CDB-4305-835F-DA11CDA27C47}" type="presOf" srcId="{670087C8-CC8C-49D4-8642-487E7EBCB2CC}" destId="{169089C1-EB09-4357-A16A-8D55D680033C}" srcOrd="0" destOrd="0" presId="urn:microsoft.com/office/officeart/2005/8/layout/hierarchy1"/>
    <dgm:cxn modelId="{9DD5A9DD-FB8E-4002-B99F-EBACAF2F4232}" type="presOf" srcId="{52A120A8-9C9E-4EEA-987E-B2797F1085DC}" destId="{531E1F7B-C8D4-40B9-BE24-3514393139A8}" srcOrd="0" destOrd="0" presId="urn:microsoft.com/office/officeart/2005/8/layout/hierarchy1"/>
    <dgm:cxn modelId="{6A50B1B0-C80E-435E-B987-E4DD93C2F241}" type="presOf" srcId="{92E078FB-4C07-43B9-ADDB-E78250593189}" destId="{4996EA49-9889-4011-9B21-415110F9B53E}" srcOrd="0" destOrd="0" presId="urn:microsoft.com/office/officeart/2005/8/layout/hierarchy1"/>
    <dgm:cxn modelId="{32A945CC-3585-43E2-835F-0F1674BE6FA6}" type="presOf" srcId="{91241530-539C-47B6-97E9-373AA3F713B4}" destId="{DE95F202-ED27-4558-AAA0-4BD2A586D3CD}" srcOrd="0" destOrd="0" presId="urn:microsoft.com/office/officeart/2005/8/layout/hierarchy1"/>
    <dgm:cxn modelId="{D37D6AA2-A187-4F98-99EF-97936D144FC7}" type="presOf" srcId="{4FA1EF1D-068F-464A-B532-3E9F7E30711E}" destId="{52628862-27CB-4742-A0C8-CFF536152E89}" srcOrd="0" destOrd="0" presId="urn:microsoft.com/office/officeart/2005/8/layout/hierarchy1"/>
    <dgm:cxn modelId="{C0BABA1B-A448-4BE1-A5F7-C2E1416B7D6C}" type="presOf" srcId="{3828604C-DDB6-41F8-BBAB-850376847AE3}" destId="{96CFBD32-0E38-4DA9-A163-77C2DB9AD095}" srcOrd="0" destOrd="0" presId="urn:microsoft.com/office/officeart/2005/8/layout/hierarchy1"/>
    <dgm:cxn modelId="{EAF5CD83-C767-468F-85D7-19756D7C90B2}" type="presOf" srcId="{7A4D999B-7B7A-4C6A-91F3-58F393D5819A}" destId="{A5E8B9FC-DFD6-43B7-9751-15324BE81FFB}" srcOrd="0" destOrd="0" presId="urn:microsoft.com/office/officeart/2005/8/layout/hierarchy1"/>
    <dgm:cxn modelId="{3C4CA235-8AF8-4B1E-B615-902A637FFF30}" type="presOf" srcId="{992306AA-C729-490B-90BB-71C0D98E7788}" destId="{65F70D11-7BFA-4337-AF46-DCA9E1594C2C}" srcOrd="0" destOrd="0" presId="urn:microsoft.com/office/officeart/2005/8/layout/hierarchy1"/>
    <dgm:cxn modelId="{E814355D-64C3-4FD7-A569-0510CD9BB9E1}" srcId="{92E078FB-4C07-43B9-ADDB-E78250593189}" destId="{670087C8-CC8C-49D4-8642-487E7EBCB2CC}" srcOrd="0" destOrd="0" parTransId="{A42E3D3A-608B-43C3-BDF3-D140197112BB}" sibTransId="{14F588FE-3A80-4A0F-8B3D-06395D4797FC}"/>
    <dgm:cxn modelId="{90E0514B-8B63-430D-B578-98368619AC2B}" srcId="{4FA1EF1D-068F-464A-B532-3E9F7E30711E}" destId="{92E078FB-4C07-43B9-ADDB-E78250593189}" srcOrd="1" destOrd="0" parTransId="{7A4D999B-7B7A-4C6A-91F3-58F393D5819A}" sibTransId="{3F0B2A32-371A-4EEC-8D64-0B587A4A9E93}"/>
    <dgm:cxn modelId="{1AEDF170-FC05-4C55-8D36-9D32FA2F2A78}" type="presOf" srcId="{A42E3D3A-608B-43C3-BDF3-D140197112BB}" destId="{BA25E184-BB29-40AD-B68F-A7C803EDA1D9}" srcOrd="0" destOrd="0" presId="urn:microsoft.com/office/officeart/2005/8/layout/hierarchy1"/>
    <dgm:cxn modelId="{6996F171-8BFB-41F3-8F40-8370DE54A050}" type="presOf" srcId="{B52425CF-0CA0-42BF-93C6-3D64B80F84A5}" destId="{24E64D63-6EAC-4BA6-981D-9A75C9A7356D}" srcOrd="0" destOrd="0" presId="urn:microsoft.com/office/officeart/2005/8/layout/hierarchy1"/>
    <dgm:cxn modelId="{3388501A-02F2-4FB7-A450-9DF4D110381E}" srcId="{91241530-539C-47B6-97E9-373AA3F713B4}" destId="{992306AA-C729-490B-90BB-71C0D98E7788}" srcOrd="0" destOrd="0" parTransId="{3828604C-DDB6-41F8-BBAB-850376847AE3}" sibTransId="{871F7097-D980-46F5-ACB2-57EBEDD99568}"/>
    <dgm:cxn modelId="{B27B5AC4-B6C0-429C-8D0A-00C2A839EE7E}" type="presParOf" srcId="{531E1F7B-C8D4-40B9-BE24-3514393139A8}" destId="{D647C9CF-C577-4BB8-AB2B-E143F3250782}" srcOrd="0" destOrd="0" presId="urn:microsoft.com/office/officeart/2005/8/layout/hierarchy1"/>
    <dgm:cxn modelId="{C3026FD5-62C4-4EAE-9FF3-F16C77595118}" type="presParOf" srcId="{D647C9CF-C577-4BB8-AB2B-E143F3250782}" destId="{41DA2D16-6BBD-4C24-9E6B-C602270F81D8}" srcOrd="0" destOrd="0" presId="urn:microsoft.com/office/officeart/2005/8/layout/hierarchy1"/>
    <dgm:cxn modelId="{3537FDC4-E11B-4A05-A03C-A955616F8263}" type="presParOf" srcId="{41DA2D16-6BBD-4C24-9E6B-C602270F81D8}" destId="{1CA2E1D9-4E81-4686-B801-8220BD67581F}" srcOrd="0" destOrd="0" presId="urn:microsoft.com/office/officeart/2005/8/layout/hierarchy1"/>
    <dgm:cxn modelId="{9F00E492-D38B-4149-A2FB-16A6B4E4B5B9}" type="presParOf" srcId="{41DA2D16-6BBD-4C24-9E6B-C602270F81D8}" destId="{52628862-27CB-4742-A0C8-CFF536152E89}" srcOrd="1" destOrd="0" presId="urn:microsoft.com/office/officeart/2005/8/layout/hierarchy1"/>
    <dgm:cxn modelId="{CC5EEE22-6D2B-4A68-9AFB-D8CA5145DDA0}" type="presParOf" srcId="{D647C9CF-C577-4BB8-AB2B-E143F3250782}" destId="{CDACFE87-7BD1-432D-9F1A-58620E59A778}" srcOrd="1" destOrd="0" presId="urn:microsoft.com/office/officeart/2005/8/layout/hierarchy1"/>
    <dgm:cxn modelId="{E2DD1A6B-1987-4D04-807A-8679A91852D4}" type="presParOf" srcId="{CDACFE87-7BD1-432D-9F1A-58620E59A778}" destId="{24E64D63-6EAC-4BA6-981D-9A75C9A7356D}" srcOrd="0" destOrd="0" presId="urn:microsoft.com/office/officeart/2005/8/layout/hierarchy1"/>
    <dgm:cxn modelId="{0F8AFEF6-4CAD-4647-BF34-B9D883C5AA41}" type="presParOf" srcId="{CDACFE87-7BD1-432D-9F1A-58620E59A778}" destId="{BDCB933D-195A-42FE-AE04-1737486A827A}" srcOrd="1" destOrd="0" presId="urn:microsoft.com/office/officeart/2005/8/layout/hierarchy1"/>
    <dgm:cxn modelId="{EF1C5785-9B93-46FF-91C9-85E9E4D360FE}" type="presParOf" srcId="{BDCB933D-195A-42FE-AE04-1737486A827A}" destId="{0896291B-AECA-4DA6-BC91-2AC5F6F9C9B0}" srcOrd="0" destOrd="0" presId="urn:microsoft.com/office/officeart/2005/8/layout/hierarchy1"/>
    <dgm:cxn modelId="{9C148FB0-759C-47E2-8322-6958784760AF}" type="presParOf" srcId="{0896291B-AECA-4DA6-BC91-2AC5F6F9C9B0}" destId="{13A5DC01-1203-4710-9253-651136DBAD21}" srcOrd="0" destOrd="0" presId="urn:microsoft.com/office/officeart/2005/8/layout/hierarchy1"/>
    <dgm:cxn modelId="{CD216BEF-1C6C-4E82-AA59-180454017C27}" type="presParOf" srcId="{0896291B-AECA-4DA6-BC91-2AC5F6F9C9B0}" destId="{DE95F202-ED27-4558-AAA0-4BD2A586D3CD}" srcOrd="1" destOrd="0" presId="urn:microsoft.com/office/officeart/2005/8/layout/hierarchy1"/>
    <dgm:cxn modelId="{9014F084-C1D9-4814-93FA-91D3A9878A2A}" type="presParOf" srcId="{BDCB933D-195A-42FE-AE04-1737486A827A}" destId="{34D6A427-A50B-4701-B15A-C9A28A618822}" srcOrd="1" destOrd="0" presId="urn:microsoft.com/office/officeart/2005/8/layout/hierarchy1"/>
    <dgm:cxn modelId="{8B14FD30-B112-4810-821A-6980ADE7C6FC}" type="presParOf" srcId="{34D6A427-A50B-4701-B15A-C9A28A618822}" destId="{96CFBD32-0E38-4DA9-A163-77C2DB9AD095}" srcOrd="0" destOrd="0" presId="urn:microsoft.com/office/officeart/2005/8/layout/hierarchy1"/>
    <dgm:cxn modelId="{C42F1F44-69D2-4F89-921A-56C2D1860E32}" type="presParOf" srcId="{34D6A427-A50B-4701-B15A-C9A28A618822}" destId="{83A7ECC9-36D1-4CDD-9964-64571C02D4A3}" srcOrd="1" destOrd="0" presId="urn:microsoft.com/office/officeart/2005/8/layout/hierarchy1"/>
    <dgm:cxn modelId="{A08603D4-9F58-4919-9310-5C7A59AA5870}" type="presParOf" srcId="{83A7ECC9-36D1-4CDD-9964-64571C02D4A3}" destId="{D37E1A9D-2EC0-496F-806F-60283898F5F4}" srcOrd="0" destOrd="0" presId="urn:microsoft.com/office/officeart/2005/8/layout/hierarchy1"/>
    <dgm:cxn modelId="{79BA13B4-255F-4D2C-89C3-AC94981FACED}" type="presParOf" srcId="{D37E1A9D-2EC0-496F-806F-60283898F5F4}" destId="{A0EAFAF2-34B7-4AAA-B94F-1DEC2E2DD135}" srcOrd="0" destOrd="0" presId="urn:microsoft.com/office/officeart/2005/8/layout/hierarchy1"/>
    <dgm:cxn modelId="{EF2B2C03-13E4-4AAE-ACD6-78F5F1E8E560}" type="presParOf" srcId="{D37E1A9D-2EC0-496F-806F-60283898F5F4}" destId="{65F70D11-7BFA-4337-AF46-DCA9E1594C2C}" srcOrd="1" destOrd="0" presId="urn:microsoft.com/office/officeart/2005/8/layout/hierarchy1"/>
    <dgm:cxn modelId="{8674C878-257C-46E7-B83E-2C3FE8B077B5}" type="presParOf" srcId="{83A7ECC9-36D1-4CDD-9964-64571C02D4A3}" destId="{7516B1A9-F465-43EB-9B24-713CC7EDCA8C}" srcOrd="1" destOrd="0" presId="urn:microsoft.com/office/officeart/2005/8/layout/hierarchy1"/>
    <dgm:cxn modelId="{AB0ECA17-1196-43E2-B65B-4EA7F1C80C2A}" type="presParOf" srcId="{CDACFE87-7BD1-432D-9F1A-58620E59A778}" destId="{A5E8B9FC-DFD6-43B7-9751-15324BE81FFB}" srcOrd="2" destOrd="0" presId="urn:microsoft.com/office/officeart/2005/8/layout/hierarchy1"/>
    <dgm:cxn modelId="{9BEDDAEB-57E8-4C73-86A7-2B742D0CCBC5}" type="presParOf" srcId="{CDACFE87-7BD1-432D-9F1A-58620E59A778}" destId="{9A7BFA68-72E9-4755-99BC-0E6AE8C6AAF8}" srcOrd="3" destOrd="0" presId="urn:microsoft.com/office/officeart/2005/8/layout/hierarchy1"/>
    <dgm:cxn modelId="{823B94FC-3395-45E7-BDA9-92563488F424}" type="presParOf" srcId="{9A7BFA68-72E9-4755-99BC-0E6AE8C6AAF8}" destId="{8258632D-AE37-4A70-9522-1107F64F83BF}" srcOrd="0" destOrd="0" presId="urn:microsoft.com/office/officeart/2005/8/layout/hierarchy1"/>
    <dgm:cxn modelId="{0C16EEAC-0F2F-493E-A471-1C42F49F8EA3}" type="presParOf" srcId="{8258632D-AE37-4A70-9522-1107F64F83BF}" destId="{92C07E78-03C8-481D-A685-117B46583006}" srcOrd="0" destOrd="0" presId="urn:microsoft.com/office/officeart/2005/8/layout/hierarchy1"/>
    <dgm:cxn modelId="{08904983-85F4-4782-B355-39570ECD681E}" type="presParOf" srcId="{8258632D-AE37-4A70-9522-1107F64F83BF}" destId="{4996EA49-9889-4011-9B21-415110F9B53E}" srcOrd="1" destOrd="0" presId="urn:microsoft.com/office/officeart/2005/8/layout/hierarchy1"/>
    <dgm:cxn modelId="{36CCF713-EF17-408B-9FFD-C96B95098F49}" type="presParOf" srcId="{9A7BFA68-72E9-4755-99BC-0E6AE8C6AAF8}" destId="{CD68C926-1B18-414E-9DE0-7D6FD59C16EB}" srcOrd="1" destOrd="0" presId="urn:microsoft.com/office/officeart/2005/8/layout/hierarchy1"/>
    <dgm:cxn modelId="{5CD3B03D-D6B6-4029-866D-D13C78B79265}" type="presParOf" srcId="{CD68C926-1B18-414E-9DE0-7D6FD59C16EB}" destId="{BA25E184-BB29-40AD-B68F-A7C803EDA1D9}" srcOrd="0" destOrd="0" presId="urn:microsoft.com/office/officeart/2005/8/layout/hierarchy1"/>
    <dgm:cxn modelId="{B66D81AC-80DA-42D7-A1BD-9D6D587F4961}" type="presParOf" srcId="{CD68C926-1B18-414E-9DE0-7D6FD59C16EB}" destId="{3435582A-B1F6-4B1A-93F2-D2111252F5F3}" srcOrd="1" destOrd="0" presId="urn:microsoft.com/office/officeart/2005/8/layout/hierarchy1"/>
    <dgm:cxn modelId="{A72D2ACB-DC9F-4E04-AB95-8E5BE78FCC32}" type="presParOf" srcId="{3435582A-B1F6-4B1A-93F2-D2111252F5F3}" destId="{D68DAD81-C230-4AB3-8385-A35313E2B80C}" srcOrd="0" destOrd="0" presId="urn:microsoft.com/office/officeart/2005/8/layout/hierarchy1"/>
    <dgm:cxn modelId="{7BD9B878-6E3E-46DB-9F4F-FFAD7D425907}" type="presParOf" srcId="{D68DAD81-C230-4AB3-8385-A35313E2B80C}" destId="{6442EC15-3E70-47C1-BEFC-BE9F2107B8F5}" srcOrd="0" destOrd="0" presId="urn:microsoft.com/office/officeart/2005/8/layout/hierarchy1"/>
    <dgm:cxn modelId="{68B97415-968C-443B-A7C2-A4EAE61415AC}" type="presParOf" srcId="{D68DAD81-C230-4AB3-8385-A35313E2B80C}" destId="{169089C1-EB09-4357-A16A-8D55D680033C}" srcOrd="1" destOrd="0" presId="urn:microsoft.com/office/officeart/2005/8/layout/hierarchy1"/>
    <dgm:cxn modelId="{DF39B2F8-123B-469E-A984-3F031D2E5193}" type="presParOf" srcId="{3435582A-B1F6-4B1A-93F2-D2111252F5F3}" destId="{0E9C9D95-2141-4100-A61A-90DEA537DFF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A9538-CFD7-42F6-8FC7-2A7980AD13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3EE58C4-260D-4E3B-A52A-5FA8BBBAF05A}">
      <dgm:prSet custT="1"/>
      <dgm:spPr/>
      <dgm:t>
        <a:bodyPr/>
        <a:lstStyle/>
        <a:p>
          <a:r>
            <a:rPr lang="en-US" sz="900">
              <a:solidFill>
                <a:sysClr val="windowText" lastClr="000000"/>
              </a:solidFill>
              <a:latin typeface="Cambria" panose="02040503050406030204" pitchFamily="18" charset="0"/>
            </a:rPr>
            <a:t>All such items added together,except which have already been considered as prior period and material as per limit of 2% or Rs. 10 Lakh or 10%  as per previous steps, for total aggregation level check is immaterial and may be charged to current year profit.</a:t>
          </a:r>
        </a:p>
      </dgm:t>
    </dgm:pt>
    <dgm:pt modelId="{A3D298A2-C1FA-4D77-B12F-997CB96CB3F0}">
      <dgm:prSet custT="1"/>
      <dgm:spPr/>
      <dgm:t>
        <a:bodyPr/>
        <a:lstStyle/>
        <a:p>
          <a:r>
            <a:rPr lang="en-US" sz="800">
              <a:latin typeface="Cambria" panose="02040503050406030204" pitchFamily="18" charset="0"/>
            </a:rPr>
            <a:t>No</a:t>
          </a:r>
        </a:p>
      </dgm:t>
    </dgm:pt>
    <dgm:pt modelId="{CF49A33A-4CD7-40AA-A4AA-4C90C6D6E208}" type="sibTrans" cxnId="{811C9833-807B-4875-A5A2-8FCF5B742B63}">
      <dgm:prSet/>
      <dgm:spPr/>
      <dgm:t>
        <a:bodyPr/>
        <a:lstStyle/>
        <a:p>
          <a:endParaRPr lang="en-US"/>
        </a:p>
      </dgm:t>
    </dgm:pt>
    <dgm:pt modelId="{3423E70C-0496-410C-9892-966975EE83A1}" type="parTrans" cxnId="{811C9833-807B-4875-A5A2-8FCF5B742B63}">
      <dgm:prSet/>
      <dgm:spPr/>
      <dgm:t>
        <a:bodyPr/>
        <a:lstStyle/>
        <a:p>
          <a:endParaRPr lang="en-US" sz="2800"/>
        </a:p>
      </dgm:t>
    </dgm:pt>
    <dgm:pt modelId="{B26FCFDB-1543-48CF-8102-30D41348C230}">
      <dgm:prSet custT="1"/>
      <dgm:spPr/>
      <dgm:t>
        <a:bodyPr/>
        <a:lstStyle/>
        <a:p>
          <a:r>
            <a:rPr lang="en-US" sz="900">
              <a:latin typeface="Cambria" panose="02040503050406030204" pitchFamily="18" charset="0"/>
            </a:rPr>
            <a:t>All items added together are material and  treatment of prior period error shall be done as per Ind AS</a:t>
          </a:r>
        </a:p>
      </dgm:t>
    </dgm:pt>
    <dgm:pt modelId="{E92D7DB7-5D74-4229-ADEB-93794F65EA97}">
      <dgm:prSet custT="1"/>
      <dgm:spPr/>
      <dgm:t>
        <a:bodyPr/>
        <a:lstStyle/>
        <a:p>
          <a:r>
            <a:rPr lang="en-US" sz="800">
              <a:latin typeface="Cambria" panose="02040503050406030204" pitchFamily="18" charset="0"/>
            </a:rPr>
            <a:t>Yes</a:t>
          </a:r>
        </a:p>
      </dgm:t>
    </dgm:pt>
    <dgm:pt modelId="{3AC0B5FF-F0A0-4CCA-A830-089451FE9335}" type="sibTrans" cxnId="{77D046BA-33F3-42D8-82C4-782A9FBA162D}">
      <dgm:prSet/>
      <dgm:spPr/>
      <dgm:t>
        <a:bodyPr/>
        <a:lstStyle/>
        <a:p>
          <a:endParaRPr lang="en-US"/>
        </a:p>
      </dgm:t>
    </dgm:pt>
    <dgm:pt modelId="{A97C492F-AAC4-4666-9835-D2CD4C5AEA25}" type="parTrans" cxnId="{77D046BA-33F3-42D8-82C4-782A9FBA162D}">
      <dgm:prSet/>
      <dgm:spPr/>
      <dgm:t>
        <a:bodyPr/>
        <a:lstStyle/>
        <a:p>
          <a:endParaRPr lang="en-US" sz="2800"/>
        </a:p>
      </dgm:t>
    </dgm:pt>
    <dgm:pt modelId="{98A3AD9F-FB0D-4F1C-9475-DD56408A7E9D}">
      <dgm:prSet custT="1"/>
      <dgm:spPr/>
      <dgm:t>
        <a:bodyPr/>
        <a:lstStyle/>
        <a:p>
          <a:r>
            <a:rPr lang="en-US" sz="1000">
              <a:latin typeface="Cambria" panose="02040503050406030204" pitchFamily="18" charset="0"/>
            </a:rPr>
            <a:t>If all such Prior period item of all account head added together exceeds 0.1% of total expenditure</a:t>
          </a:r>
        </a:p>
      </dgm:t>
    </dgm:pt>
    <dgm:pt modelId="{5C5B703B-A3D1-4364-BCA8-038A6B71B2EC}" type="sibTrans" cxnId="{9BC154D7-7904-4489-AFC1-E79A2175A96A}">
      <dgm:prSet/>
      <dgm:spPr/>
      <dgm:t>
        <a:bodyPr/>
        <a:lstStyle/>
        <a:p>
          <a:endParaRPr lang="en-US"/>
        </a:p>
      </dgm:t>
    </dgm:pt>
    <dgm:pt modelId="{3A54821C-4B3C-4095-827E-3ED66FF0DB93}" type="parTrans" cxnId="{9BC154D7-7904-4489-AFC1-E79A2175A96A}">
      <dgm:prSet/>
      <dgm:spPr/>
      <dgm:t>
        <a:bodyPr/>
        <a:lstStyle/>
        <a:p>
          <a:endParaRPr lang="en-US" sz="2800"/>
        </a:p>
      </dgm:t>
    </dgm:pt>
    <dgm:pt modelId="{04394D4D-B834-4EA7-9B1F-1A351FD78DA2}" type="sibTrans" cxnId="{EC0468FA-36F3-46DE-A084-EE325384B3E7}">
      <dgm:prSet/>
      <dgm:spPr/>
      <dgm:t>
        <a:bodyPr/>
        <a:lstStyle/>
        <a:p>
          <a:endParaRPr lang="en-US"/>
        </a:p>
      </dgm:t>
    </dgm:pt>
    <dgm:pt modelId="{E7F98D2F-4B91-420A-A3BC-EC33ABE348E7}" type="parTrans" cxnId="{EC0468FA-36F3-46DE-A084-EE325384B3E7}">
      <dgm:prSet/>
      <dgm:spPr/>
      <dgm:t>
        <a:bodyPr/>
        <a:lstStyle/>
        <a:p>
          <a:endParaRPr lang="en-US" sz="2800"/>
        </a:p>
      </dgm:t>
    </dgm:pt>
    <dgm:pt modelId="{A07A042A-FE1B-4F50-9DBA-8B57B76F7A6E}">
      <dgm:prSet custT="1"/>
      <dgm:spPr/>
      <dgm:t>
        <a:bodyPr/>
        <a:lstStyle/>
        <a:p>
          <a:r>
            <a:rPr lang="en-US" sz="1000">
              <a:latin typeface="Cambria" panose="02040503050406030204" pitchFamily="18" charset="0"/>
            </a:rPr>
            <a:t>All Such item added together is immaterial at account aggregation level including the items</a:t>
          </a:r>
          <a:r>
            <a:rPr lang="en-US" sz="1000">
              <a:solidFill>
                <a:srgbClr val="FF0000"/>
              </a:solidFill>
              <a:latin typeface="Cambria" panose="02040503050406030204" pitchFamily="18" charset="0"/>
            </a:rPr>
            <a:t> </a:t>
          </a:r>
          <a:r>
            <a:rPr lang="en-US" sz="1000">
              <a:solidFill>
                <a:sysClr val="windowText" lastClr="000000"/>
              </a:solidFill>
              <a:latin typeface="Cambria" panose="02040503050406030204" pitchFamily="18" charset="0"/>
            </a:rPr>
            <a:t>which have already been considered as prior period and material as per limit of 2% or Rs. 10 Lakh or 10%  as per previous steps</a:t>
          </a:r>
        </a:p>
      </dgm:t>
    </dgm:pt>
    <dgm:pt modelId="{6D8576FB-D7DF-4080-AAEF-56A918D1016D}" type="sibTrans" cxnId="{10ECED43-2A26-4653-A75A-6E1155B050A9}">
      <dgm:prSet/>
      <dgm:spPr/>
      <dgm:t>
        <a:bodyPr/>
        <a:lstStyle/>
        <a:p>
          <a:endParaRPr lang="en-US"/>
        </a:p>
      </dgm:t>
    </dgm:pt>
    <dgm:pt modelId="{A8E00A51-4906-4B0E-B13D-49B340336CEE}" type="parTrans" cxnId="{10ECED43-2A26-4653-A75A-6E1155B050A9}">
      <dgm:prSet/>
      <dgm:spPr/>
      <dgm:t>
        <a:bodyPr/>
        <a:lstStyle/>
        <a:p>
          <a:endParaRPr lang="en-US" sz="2800"/>
        </a:p>
      </dgm:t>
    </dgm:pt>
    <dgm:pt modelId="{3AB04C48-2065-42F0-9A04-494A3F59943F}">
      <dgm:prSet custT="1"/>
      <dgm:spPr/>
      <dgm:t>
        <a:bodyPr/>
        <a:lstStyle/>
        <a:p>
          <a:r>
            <a:rPr lang="en-US" sz="800">
              <a:latin typeface="Cambria" panose="02040503050406030204" pitchFamily="18" charset="0"/>
            </a:rPr>
            <a:t>No</a:t>
          </a:r>
        </a:p>
      </dgm:t>
    </dgm:pt>
    <dgm:pt modelId="{EA82B007-8F63-4CEB-9428-0170F7CBA765}" type="sibTrans" cxnId="{E85CD101-6715-4D7E-93A2-01E8CD482D8E}">
      <dgm:prSet/>
      <dgm:spPr/>
      <dgm:t>
        <a:bodyPr/>
        <a:lstStyle/>
        <a:p>
          <a:endParaRPr lang="en-US"/>
        </a:p>
      </dgm:t>
    </dgm:pt>
    <dgm:pt modelId="{FBAA3666-1B06-4CAD-AE9A-7D4FDECEE671}" type="parTrans" cxnId="{E85CD101-6715-4D7E-93A2-01E8CD482D8E}">
      <dgm:prSet/>
      <dgm:spPr/>
      <dgm:t>
        <a:bodyPr/>
        <a:lstStyle/>
        <a:p>
          <a:endParaRPr lang="en-US" sz="2800"/>
        </a:p>
      </dgm:t>
    </dgm:pt>
    <dgm:pt modelId="{A3D11D5E-3695-48B2-87E8-B42392B3981E}">
      <dgm:prSet custT="1"/>
      <dgm:spPr/>
      <dgm:t>
        <a:bodyPr/>
        <a:lstStyle/>
        <a:p>
          <a:r>
            <a:rPr lang="en-US" sz="1000">
              <a:latin typeface="Cambria" panose="02040503050406030204" pitchFamily="18" charset="0"/>
            </a:rPr>
            <a:t>No Further Check, treatment of prior period error shall be done as per Ind AS</a:t>
          </a:r>
        </a:p>
      </dgm:t>
    </dgm:pt>
    <dgm:pt modelId="{6D310306-925D-4E1B-A450-DBD86E400EB9}">
      <dgm:prSet custT="1"/>
      <dgm:spPr/>
      <dgm:t>
        <a:bodyPr/>
        <a:lstStyle/>
        <a:p>
          <a:r>
            <a:rPr lang="en-US" sz="1000">
              <a:latin typeface="Cambria" panose="02040503050406030204" pitchFamily="18" charset="0"/>
            </a:rPr>
            <a:t>The Materiality test is positive and all such prior period added together forms material prior period item</a:t>
          </a:r>
        </a:p>
      </dgm:t>
    </dgm:pt>
    <dgm:pt modelId="{5886F2DB-EBE4-4636-AA45-2BF6AD9FD131}" type="sibTrans" cxnId="{AA22272A-01E0-4074-8F02-58375C0BBFE9}">
      <dgm:prSet/>
      <dgm:spPr/>
      <dgm:t>
        <a:bodyPr/>
        <a:lstStyle/>
        <a:p>
          <a:endParaRPr lang="en-US"/>
        </a:p>
      </dgm:t>
    </dgm:pt>
    <dgm:pt modelId="{0E9F2488-0BA9-4FB1-A7BB-32F92D9B7A8F}" type="parTrans" cxnId="{AA22272A-01E0-4074-8F02-58375C0BBFE9}">
      <dgm:prSet/>
      <dgm:spPr/>
      <dgm:t>
        <a:bodyPr/>
        <a:lstStyle/>
        <a:p>
          <a:endParaRPr lang="en-US" sz="2800"/>
        </a:p>
      </dgm:t>
    </dgm:pt>
    <dgm:pt modelId="{97188B3D-3A04-469D-AB8A-D0B8E822B324}">
      <dgm:prSet custT="1"/>
      <dgm:spPr/>
      <dgm:t>
        <a:bodyPr/>
        <a:lstStyle/>
        <a:p>
          <a:r>
            <a:rPr lang="en-US" sz="800" dirty="0">
              <a:latin typeface="Cambria" panose="02040503050406030204" pitchFamily="18" charset="0"/>
            </a:rPr>
            <a:t>Yes</a:t>
          </a:r>
        </a:p>
      </dgm:t>
    </dgm:pt>
    <dgm:pt modelId="{D00890EA-B3FF-4AA8-9644-E1B98596C117}" type="sibTrans" cxnId="{599435E3-197A-4E77-A267-FDBDE56E12BD}">
      <dgm:prSet/>
      <dgm:spPr/>
      <dgm:t>
        <a:bodyPr/>
        <a:lstStyle/>
        <a:p>
          <a:endParaRPr lang="en-US"/>
        </a:p>
      </dgm:t>
    </dgm:pt>
    <dgm:pt modelId="{1E200F36-991E-4892-89AE-94262576DA1D}" type="parTrans" cxnId="{599435E3-197A-4E77-A267-FDBDE56E12BD}">
      <dgm:prSet/>
      <dgm:spPr/>
      <dgm:t>
        <a:bodyPr/>
        <a:lstStyle/>
        <a:p>
          <a:endParaRPr lang="en-US" sz="2800"/>
        </a:p>
      </dgm:t>
    </dgm:pt>
    <dgm:pt modelId="{5A9863AC-0380-4A15-BF13-EEBC4D422307}">
      <dgm:prSet custT="1"/>
      <dgm:spPr/>
      <dgm:t>
        <a:bodyPr/>
        <a:lstStyle/>
        <a:p>
          <a:r>
            <a:rPr lang="en-US" sz="1000" dirty="0">
              <a:latin typeface="Cambria" panose="02040503050406030204" pitchFamily="18" charset="0"/>
            </a:rPr>
            <a:t>if all such prior period error in that account head added together exceeds 10% of the amount of that account head</a:t>
          </a:r>
        </a:p>
      </dgm:t>
    </dgm:pt>
    <dgm:pt modelId="{A71080C2-6EA2-44CA-80E5-126D791EB126}" type="sibTrans" cxnId="{0307772E-5774-4A42-AF5A-6FA4B1FF7602}">
      <dgm:prSet/>
      <dgm:spPr/>
      <dgm:t>
        <a:bodyPr/>
        <a:lstStyle/>
        <a:p>
          <a:endParaRPr lang="en-US"/>
        </a:p>
      </dgm:t>
    </dgm:pt>
    <dgm:pt modelId="{132B88C1-907C-409D-B416-AEFC5136E7AC}" type="parTrans" cxnId="{0307772E-5774-4A42-AF5A-6FA4B1FF7602}">
      <dgm:prSet/>
      <dgm:spPr/>
      <dgm:t>
        <a:bodyPr/>
        <a:lstStyle/>
        <a:p>
          <a:endParaRPr lang="en-US" sz="2800"/>
        </a:p>
      </dgm:t>
    </dgm:pt>
    <dgm:pt modelId="{390FC5FE-6FB6-4F08-BC0E-A7BFD185FC11}" type="sibTrans" cxnId="{53D52ED0-3538-4283-8E04-54AE9D58791C}">
      <dgm:prSet/>
      <dgm:spPr/>
      <dgm:t>
        <a:bodyPr/>
        <a:lstStyle/>
        <a:p>
          <a:endParaRPr lang="en-US"/>
        </a:p>
      </dgm:t>
    </dgm:pt>
    <dgm:pt modelId="{726099B6-DE86-4893-8DE3-42DEDAF4AD46}" type="parTrans" cxnId="{53D52ED0-3538-4283-8E04-54AE9D58791C}">
      <dgm:prSet/>
      <dgm:spPr/>
      <dgm:t>
        <a:bodyPr/>
        <a:lstStyle/>
        <a:p>
          <a:endParaRPr lang="en-US" sz="2800"/>
        </a:p>
      </dgm:t>
    </dgm:pt>
    <dgm:pt modelId="{38B244D6-BCDF-4F2B-B96F-B0B616AF161B}" type="sibTrans" cxnId="{5D776A72-27A4-45C1-BE35-C1DD7F54E45F}">
      <dgm:prSet/>
      <dgm:spPr/>
      <dgm:t>
        <a:bodyPr/>
        <a:lstStyle/>
        <a:p>
          <a:endParaRPr lang="en-US"/>
        </a:p>
      </dgm:t>
    </dgm:pt>
    <dgm:pt modelId="{E440A5C1-FB1A-4B03-9D6A-02E0E96B6E0A}" type="parTrans" cxnId="{5D776A72-27A4-45C1-BE35-C1DD7F54E45F}">
      <dgm:prSet/>
      <dgm:spPr/>
      <dgm:t>
        <a:bodyPr/>
        <a:lstStyle/>
        <a:p>
          <a:endParaRPr lang="en-US" sz="2800"/>
        </a:p>
      </dgm:t>
    </dgm:pt>
    <dgm:pt modelId="{37DD4A34-47D5-42AB-AF7F-85F09EF7440C}" type="pres">
      <dgm:prSet presAssocID="{979A9538-CFD7-42F6-8FC7-2A7980AD1346}" presName="hierChild1" presStyleCnt="0">
        <dgm:presLayoutVars>
          <dgm:chPref val="1"/>
          <dgm:dir/>
          <dgm:animOne val="branch"/>
          <dgm:animLvl val="lvl"/>
          <dgm:resizeHandles/>
        </dgm:presLayoutVars>
      </dgm:prSet>
      <dgm:spPr/>
      <dgm:t>
        <a:bodyPr/>
        <a:lstStyle/>
        <a:p>
          <a:endParaRPr lang="en-US"/>
        </a:p>
      </dgm:t>
    </dgm:pt>
    <dgm:pt modelId="{3CA4C188-8B6C-4903-93D0-F73D0B0F5E82}" type="pres">
      <dgm:prSet presAssocID="{5A9863AC-0380-4A15-BF13-EEBC4D422307}" presName="hierRoot1" presStyleCnt="0"/>
      <dgm:spPr/>
    </dgm:pt>
    <dgm:pt modelId="{964DED4E-4CB0-4C74-9341-FB4C2DF93340}" type="pres">
      <dgm:prSet presAssocID="{5A9863AC-0380-4A15-BF13-EEBC4D422307}" presName="composite" presStyleCnt="0"/>
      <dgm:spPr/>
    </dgm:pt>
    <dgm:pt modelId="{29846AFD-2F1A-475E-A5A5-238D20CB41EE}" type="pres">
      <dgm:prSet presAssocID="{5A9863AC-0380-4A15-BF13-EEBC4D422307}" presName="background" presStyleLbl="node0" presStyleIdx="0" presStyleCnt="1"/>
      <dgm:spPr/>
    </dgm:pt>
    <dgm:pt modelId="{2B36111C-C90E-4E25-8500-2C0E04B10A43}" type="pres">
      <dgm:prSet presAssocID="{5A9863AC-0380-4A15-BF13-EEBC4D422307}" presName="text" presStyleLbl="fgAcc0" presStyleIdx="0" presStyleCnt="1" custScaleX="97536" custScaleY="71994">
        <dgm:presLayoutVars>
          <dgm:chPref val="3"/>
        </dgm:presLayoutVars>
      </dgm:prSet>
      <dgm:spPr/>
      <dgm:t>
        <a:bodyPr/>
        <a:lstStyle/>
        <a:p>
          <a:endParaRPr lang="en-IN"/>
        </a:p>
      </dgm:t>
    </dgm:pt>
    <dgm:pt modelId="{B4B992F7-5172-41D3-BD85-E3D557D08870}" type="pres">
      <dgm:prSet presAssocID="{5A9863AC-0380-4A15-BF13-EEBC4D422307}" presName="hierChild2" presStyleCnt="0"/>
      <dgm:spPr/>
    </dgm:pt>
    <dgm:pt modelId="{430B52A0-CA64-4EA4-9D79-E7B14ED9B029}" type="pres">
      <dgm:prSet presAssocID="{E440A5C1-FB1A-4B03-9D6A-02E0E96B6E0A}" presName="Name10" presStyleLbl="parChTrans1D2" presStyleIdx="0" presStyleCnt="2"/>
      <dgm:spPr/>
      <dgm:t>
        <a:bodyPr/>
        <a:lstStyle/>
        <a:p>
          <a:endParaRPr lang="en-IN"/>
        </a:p>
      </dgm:t>
    </dgm:pt>
    <dgm:pt modelId="{2773BB59-4BE3-4835-9D55-DFE124551DCC}" type="pres">
      <dgm:prSet presAssocID="{97188B3D-3A04-469D-AB8A-D0B8E822B324}" presName="hierRoot2" presStyleCnt="0"/>
      <dgm:spPr/>
    </dgm:pt>
    <dgm:pt modelId="{86C4318A-0F45-4538-80DB-809C37BA24A1}" type="pres">
      <dgm:prSet presAssocID="{97188B3D-3A04-469D-AB8A-D0B8E822B324}" presName="composite2" presStyleCnt="0"/>
      <dgm:spPr/>
    </dgm:pt>
    <dgm:pt modelId="{A2E3588A-1265-43B0-BA1D-F1786499F3B2}" type="pres">
      <dgm:prSet presAssocID="{97188B3D-3A04-469D-AB8A-D0B8E822B324}" presName="background2" presStyleLbl="node2" presStyleIdx="0" presStyleCnt="2"/>
      <dgm:spPr/>
    </dgm:pt>
    <dgm:pt modelId="{03C445A1-CAEC-4BCA-8B29-81CCCADFE438}" type="pres">
      <dgm:prSet presAssocID="{97188B3D-3A04-469D-AB8A-D0B8E822B324}" presName="text2" presStyleLbl="fgAcc2" presStyleIdx="0" presStyleCnt="2" custScaleX="28456" custScaleY="18136" custLinFactNeighborX="10616" custLinFactNeighborY="-29840">
        <dgm:presLayoutVars>
          <dgm:chPref val="3"/>
        </dgm:presLayoutVars>
      </dgm:prSet>
      <dgm:spPr/>
      <dgm:t>
        <a:bodyPr/>
        <a:lstStyle/>
        <a:p>
          <a:endParaRPr lang="en-IN"/>
        </a:p>
      </dgm:t>
    </dgm:pt>
    <dgm:pt modelId="{2B49244F-23EF-467F-BEA6-F745AB9B2C02}" type="pres">
      <dgm:prSet presAssocID="{97188B3D-3A04-469D-AB8A-D0B8E822B324}" presName="hierChild3" presStyleCnt="0"/>
      <dgm:spPr/>
    </dgm:pt>
    <dgm:pt modelId="{3C78D939-20E8-494A-BF6E-3A0BA3C6D4EA}" type="pres">
      <dgm:prSet presAssocID="{1E200F36-991E-4892-89AE-94262576DA1D}" presName="Name17" presStyleLbl="parChTrans1D3" presStyleIdx="0" presStyleCnt="2"/>
      <dgm:spPr/>
      <dgm:t>
        <a:bodyPr/>
        <a:lstStyle/>
        <a:p>
          <a:endParaRPr lang="en-IN"/>
        </a:p>
      </dgm:t>
    </dgm:pt>
    <dgm:pt modelId="{B857F1CD-1D75-4473-9F15-C9245A01110A}" type="pres">
      <dgm:prSet presAssocID="{6D310306-925D-4E1B-A450-DBD86E400EB9}" presName="hierRoot3" presStyleCnt="0"/>
      <dgm:spPr/>
    </dgm:pt>
    <dgm:pt modelId="{07FC27DD-E182-4678-B779-737877AF15E8}" type="pres">
      <dgm:prSet presAssocID="{6D310306-925D-4E1B-A450-DBD86E400EB9}" presName="composite3" presStyleCnt="0"/>
      <dgm:spPr/>
    </dgm:pt>
    <dgm:pt modelId="{D91B0CF6-DC45-40B1-810E-05B9376E7159}" type="pres">
      <dgm:prSet presAssocID="{6D310306-925D-4E1B-A450-DBD86E400EB9}" presName="background3" presStyleLbl="node3" presStyleIdx="0" presStyleCnt="2"/>
      <dgm:spPr/>
    </dgm:pt>
    <dgm:pt modelId="{D3A8657B-4616-40DF-916D-5792676EF15B}" type="pres">
      <dgm:prSet presAssocID="{6D310306-925D-4E1B-A450-DBD86E400EB9}" presName="text3" presStyleLbl="fgAcc3" presStyleIdx="0" presStyleCnt="2" custLinFactNeighborX="8120" custLinFactNeighborY="-44752">
        <dgm:presLayoutVars>
          <dgm:chPref val="3"/>
        </dgm:presLayoutVars>
      </dgm:prSet>
      <dgm:spPr/>
      <dgm:t>
        <a:bodyPr/>
        <a:lstStyle/>
        <a:p>
          <a:endParaRPr lang="en-IN"/>
        </a:p>
      </dgm:t>
    </dgm:pt>
    <dgm:pt modelId="{DF5036BF-47AE-4952-9DEF-B533E4257301}" type="pres">
      <dgm:prSet presAssocID="{6D310306-925D-4E1B-A450-DBD86E400EB9}" presName="hierChild4" presStyleCnt="0"/>
      <dgm:spPr/>
    </dgm:pt>
    <dgm:pt modelId="{CCC50812-A6A8-4B69-98BC-1542DE054287}" type="pres">
      <dgm:prSet presAssocID="{0E9F2488-0BA9-4FB1-A7BB-32F92D9B7A8F}" presName="Name23" presStyleLbl="parChTrans1D4" presStyleIdx="0" presStyleCnt="6"/>
      <dgm:spPr/>
      <dgm:t>
        <a:bodyPr/>
        <a:lstStyle/>
        <a:p>
          <a:endParaRPr lang="en-US"/>
        </a:p>
      </dgm:t>
    </dgm:pt>
    <dgm:pt modelId="{2DD6169F-DDE4-4A5F-B2EA-E8A8E62810E3}" type="pres">
      <dgm:prSet presAssocID="{A3D11D5E-3695-48B2-87E8-B42392B3981E}" presName="hierRoot4" presStyleCnt="0"/>
      <dgm:spPr/>
    </dgm:pt>
    <dgm:pt modelId="{29DD1FE7-D827-4317-990B-0AA2CBCE873F}" type="pres">
      <dgm:prSet presAssocID="{A3D11D5E-3695-48B2-87E8-B42392B3981E}" presName="composite4" presStyleCnt="0"/>
      <dgm:spPr/>
    </dgm:pt>
    <dgm:pt modelId="{514E5B4C-61B9-4485-9A72-1166FA408EF1}" type="pres">
      <dgm:prSet presAssocID="{A3D11D5E-3695-48B2-87E8-B42392B3981E}" presName="background4" presStyleLbl="node4" presStyleIdx="0" presStyleCnt="6"/>
      <dgm:spPr/>
    </dgm:pt>
    <dgm:pt modelId="{A4FD7141-A5E3-4273-B441-F1B24E278F32}" type="pres">
      <dgm:prSet presAssocID="{A3D11D5E-3695-48B2-87E8-B42392B3981E}" presName="text4" presStyleLbl="fgAcc4" presStyleIdx="0" presStyleCnt="6" custLinFactNeighborX="8120" custLinFactNeighborY="-52169">
        <dgm:presLayoutVars>
          <dgm:chPref val="3"/>
        </dgm:presLayoutVars>
      </dgm:prSet>
      <dgm:spPr/>
      <dgm:t>
        <a:bodyPr/>
        <a:lstStyle/>
        <a:p>
          <a:endParaRPr lang="en-US"/>
        </a:p>
      </dgm:t>
    </dgm:pt>
    <dgm:pt modelId="{6F4902F3-0D74-4EF9-9B53-C4D48C4375BE}" type="pres">
      <dgm:prSet presAssocID="{A3D11D5E-3695-48B2-87E8-B42392B3981E}" presName="hierChild5" presStyleCnt="0"/>
      <dgm:spPr/>
    </dgm:pt>
    <dgm:pt modelId="{C0496997-477D-475C-A863-B3487971B987}" type="pres">
      <dgm:prSet presAssocID="{726099B6-DE86-4893-8DE3-42DEDAF4AD46}" presName="Name10" presStyleLbl="parChTrans1D2" presStyleIdx="1" presStyleCnt="2"/>
      <dgm:spPr/>
      <dgm:t>
        <a:bodyPr/>
        <a:lstStyle/>
        <a:p>
          <a:endParaRPr lang="en-IN"/>
        </a:p>
      </dgm:t>
    </dgm:pt>
    <dgm:pt modelId="{9967AB81-C42F-4F60-BFA5-61BDD0988375}" type="pres">
      <dgm:prSet presAssocID="{3AB04C48-2065-42F0-9A04-494A3F59943F}" presName="hierRoot2" presStyleCnt="0"/>
      <dgm:spPr/>
    </dgm:pt>
    <dgm:pt modelId="{F56581B5-E49A-401F-B09E-571382D43D69}" type="pres">
      <dgm:prSet presAssocID="{3AB04C48-2065-42F0-9A04-494A3F59943F}" presName="composite2" presStyleCnt="0"/>
      <dgm:spPr/>
    </dgm:pt>
    <dgm:pt modelId="{48CFE577-B26D-492B-89CF-C984D1579630}" type="pres">
      <dgm:prSet presAssocID="{3AB04C48-2065-42F0-9A04-494A3F59943F}" presName="background2" presStyleLbl="node2" presStyleIdx="1" presStyleCnt="2"/>
      <dgm:spPr/>
    </dgm:pt>
    <dgm:pt modelId="{C78AC8A4-31A8-456F-8F5F-7A9FDD26518B}" type="pres">
      <dgm:prSet presAssocID="{3AB04C48-2065-42F0-9A04-494A3F59943F}" presName="text2" presStyleLbl="fgAcc2" presStyleIdx="1" presStyleCnt="2" custScaleX="35362" custScaleY="19362" custLinFactNeighborX="-1165" custLinFactNeighborY="-29840">
        <dgm:presLayoutVars>
          <dgm:chPref val="3"/>
        </dgm:presLayoutVars>
      </dgm:prSet>
      <dgm:spPr/>
      <dgm:t>
        <a:bodyPr/>
        <a:lstStyle/>
        <a:p>
          <a:endParaRPr lang="en-IN"/>
        </a:p>
      </dgm:t>
    </dgm:pt>
    <dgm:pt modelId="{823FDB77-C97E-41DF-8DB6-F31522419860}" type="pres">
      <dgm:prSet presAssocID="{3AB04C48-2065-42F0-9A04-494A3F59943F}" presName="hierChild3" presStyleCnt="0"/>
      <dgm:spPr/>
    </dgm:pt>
    <dgm:pt modelId="{3287474C-5504-4954-B34A-1D0990BC212F}" type="pres">
      <dgm:prSet presAssocID="{FBAA3666-1B06-4CAD-AE9A-7D4FDECEE671}" presName="Name17" presStyleLbl="parChTrans1D3" presStyleIdx="1" presStyleCnt="2"/>
      <dgm:spPr/>
      <dgm:t>
        <a:bodyPr/>
        <a:lstStyle/>
        <a:p>
          <a:endParaRPr lang="en-IN"/>
        </a:p>
      </dgm:t>
    </dgm:pt>
    <dgm:pt modelId="{CC06E169-EEF4-4709-8D74-0F66F4A28097}" type="pres">
      <dgm:prSet presAssocID="{A07A042A-FE1B-4F50-9DBA-8B57B76F7A6E}" presName="hierRoot3" presStyleCnt="0"/>
      <dgm:spPr/>
    </dgm:pt>
    <dgm:pt modelId="{25585582-FE7F-42A3-8D94-12D3F37571E1}" type="pres">
      <dgm:prSet presAssocID="{A07A042A-FE1B-4F50-9DBA-8B57B76F7A6E}" presName="composite3" presStyleCnt="0"/>
      <dgm:spPr/>
    </dgm:pt>
    <dgm:pt modelId="{69CD1502-7A43-4F34-9E77-5FEFDABDB511}" type="pres">
      <dgm:prSet presAssocID="{A07A042A-FE1B-4F50-9DBA-8B57B76F7A6E}" presName="background3" presStyleLbl="node3" presStyleIdx="1" presStyleCnt="2"/>
      <dgm:spPr/>
    </dgm:pt>
    <dgm:pt modelId="{12636305-4393-4448-92CE-11F268579D13}" type="pres">
      <dgm:prSet presAssocID="{A07A042A-FE1B-4F50-9DBA-8B57B76F7A6E}" presName="text3" presStyleLbl="fgAcc3" presStyleIdx="1" presStyleCnt="2" custLinFactNeighborX="9345" custLinFactNeighborY="-45978">
        <dgm:presLayoutVars>
          <dgm:chPref val="3"/>
        </dgm:presLayoutVars>
      </dgm:prSet>
      <dgm:spPr/>
      <dgm:t>
        <a:bodyPr/>
        <a:lstStyle/>
        <a:p>
          <a:endParaRPr lang="en-IN"/>
        </a:p>
      </dgm:t>
    </dgm:pt>
    <dgm:pt modelId="{C4E157C4-D30F-47BC-AD19-64376EC6C43F}" type="pres">
      <dgm:prSet presAssocID="{A07A042A-FE1B-4F50-9DBA-8B57B76F7A6E}" presName="hierChild4" presStyleCnt="0"/>
      <dgm:spPr/>
    </dgm:pt>
    <dgm:pt modelId="{F625C2FF-D978-4393-AF62-3974CF47DD1A}" type="pres">
      <dgm:prSet presAssocID="{A8E00A51-4906-4B0E-B13D-49B340336CEE}" presName="Name23" presStyleLbl="parChTrans1D4" presStyleIdx="1" presStyleCnt="6"/>
      <dgm:spPr/>
      <dgm:t>
        <a:bodyPr/>
        <a:lstStyle/>
        <a:p>
          <a:endParaRPr lang="en-US"/>
        </a:p>
      </dgm:t>
    </dgm:pt>
    <dgm:pt modelId="{AC304EDF-433E-4AFF-9B30-250451BD084C}" type="pres">
      <dgm:prSet presAssocID="{98A3AD9F-FB0D-4F1C-9475-DD56408A7E9D}" presName="hierRoot4" presStyleCnt="0"/>
      <dgm:spPr/>
    </dgm:pt>
    <dgm:pt modelId="{71C5D603-EF5A-4EB8-9D96-BEE21BAA2BD2}" type="pres">
      <dgm:prSet presAssocID="{98A3AD9F-FB0D-4F1C-9475-DD56408A7E9D}" presName="composite4" presStyleCnt="0"/>
      <dgm:spPr/>
    </dgm:pt>
    <dgm:pt modelId="{651FF774-21A2-43B8-9BB6-F9928D225A4F}" type="pres">
      <dgm:prSet presAssocID="{98A3AD9F-FB0D-4F1C-9475-DD56408A7E9D}" presName="background4" presStyleLbl="node4" presStyleIdx="1" presStyleCnt="6"/>
      <dgm:spPr/>
    </dgm:pt>
    <dgm:pt modelId="{8BC9F3D2-6FBF-4010-9991-BC56933F0ED0}" type="pres">
      <dgm:prSet presAssocID="{98A3AD9F-FB0D-4F1C-9475-DD56408A7E9D}" presName="text4" presStyleLbl="fgAcc4" presStyleIdx="1" presStyleCnt="6" custLinFactNeighborX="29920" custLinFactNeighborY="-53395">
        <dgm:presLayoutVars>
          <dgm:chPref val="3"/>
        </dgm:presLayoutVars>
      </dgm:prSet>
      <dgm:spPr/>
      <dgm:t>
        <a:bodyPr/>
        <a:lstStyle/>
        <a:p>
          <a:endParaRPr lang="en-US"/>
        </a:p>
      </dgm:t>
    </dgm:pt>
    <dgm:pt modelId="{B696979F-70B6-4BB7-9A11-7D24989FA475}" type="pres">
      <dgm:prSet presAssocID="{98A3AD9F-FB0D-4F1C-9475-DD56408A7E9D}" presName="hierChild5" presStyleCnt="0"/>
      <dgm:spPr/>
    </dgm:pt>
    <dgm:pt modelId="{F069CA95-5395-4D69-AE8D-06A66646DCF9}" type="pres">
      <dgm:prSet presAssocID="{E7F98D2F-4B91-420A-A3BC-EC33ABE348E7}" presName="Name23" presStyleLbl="parChTrans1D4" presStyleIdx="2" presStyleCnt="6"/>
      <dgm:spPr/>
      <dgm:t>
        <a:bodyPr/>
        <a:lstStyle/>
        <a:p>
          <a:endParaRPr lang="en-US"/>
        </a:p>
      </dgm:t>
    </dgm:pt>
    <dgm:pt modelId="{E68464B7-B880-4F6E-B0E6-8920CEBDE81E}" type="pres">
      <dgm:prSet presAssocID="{E92D7DB7-5D74-4229-ADEB-93794F65EA97}" presName="hierRoot4" presStyleCnt="0"/>
      <dgm:spPr/>
    </dgm:pt>
    <dgm:pt modelId="{7B8E9504-4A37-4129-A6A0-0DF37AFDAEAA}" type="pres">
      <dgm:prSet presAssocID="{E92D7DB7-5D74-4229-ADEB-93794F65EA97}" presName="composite4" presStyleCnt="0"/>
      <dgm:spPr/>
    </dgm:pt>
    <dgm:pt modelId="{EC4BDFCB-746D-4EB4-AB99-868D3EC4DE8C}" type="pres">
      <dgm:prSet presAssocID="{E92D7DB7-5D74-4229-ADEB-93794F65EA97}" presName="background4" presStyleLbl="node4" presStyleIdx="2" presStyleCnt="6"/>
      <dgm:spPr/>
    </dgm:pt>
    <dgm:pt modelId="{9125BD41-5D46-45A1-AA11-7DE6E6190288}" type="pres">
      <dgm:prSet presAssocID="{E92D7DB7-5D74-4229-ADEB-93794F65EA97}" presName="text4" presStyleLbl="fgAcc4" presStyleIdx="2" presStyleCnt="6" custScaleX="32885" custScaleY="46336" custLinFactNeighborX="53221" custLinFactNeighborY="-56894">
        <dgm:presLayoutVars>
          <dgm:chPref val="3"/>
        </dgm:presLayoutVars>
      </dgm:prSet>
      <dgm:spPr/>
      <dgm:t>
        <a:bodyPr/>
        <a:lstStyle/>
        <a:p>
          <a:endParaRPr lang="en-US"/>
        </a:p>
      </dgm:t>
    </dgm:pt>
    <dgm:pt modelId="{791A5F5D-6581-4523-9C76-E673CA966E06}" type="pres">
      <dgm:prSet presAssocID="{E92D7DB7-5D74-4229-ADEB-93794F65EA97}" presName="hierChild5" presStyleCnt="0"/>
      <dgm:spPr/>
    </dgm:pt>
    <dgm:pt modelId="{15E4968C-07EE-475C-A91F-738FF754BF9E}" type="pres">
      <dgm:prSet presAssocID="{A97C492F-AAC4-4666-9835-D2CD4C5AEA25}" presName="Name23" presStyleLbl="parChTrans1D4" presStyleIdx="3" presStyleCnt="6"/>
      <dgm:spPr/>
      <dgm:t>
        <a:bodyPr/>
        <a:lstStyle/>
        <a:p>
          <a:endParaRPr lang="en-US"/>
        </a:p>
      </dgm:t>
    </dgm:pt>
    <dgm:pt modelId="{D87011AB-2230-4F87-ACDD-ED4F7DDD9043}" type="pres">
      <dgm:prSet presAssocID="{B26FCFDB-1543-48CF-8102-30D41348C230}" presName="hierRoot4" presStyleCnt="0"/>
      <dgm:spPr/>
    </dgm:pt>
    <dgm:pt modelId="{570AAE0C-74F8-4D0D-95C7-CC765008F6EE}" type="pres">
      <dgm:prSet presAssocID="{B26FCFDB-1543-48CF-8102-30D41348C230}" presName="composite4" presStyleCnt="0"/>
      <dgm:spPr/>
    </dgm:pt>
    <dgm:pt modelId="{F0E4A46D-1F58-41E5-827C-A06339ACCD5B}" type="pres">
      <dgm:prSet presAssocID="{B26FCFDB-1543-48CF-8102-30D41348C230}" presName="background4" presStyleLbl="node4" presStyleIdx="3" presStyleCnt="6"/>
      <dgm:spPr/>
    </dgm:pt>
    <dgm:pt modelId="{1D80403A-ABEE-4BB5-B4C9-2C9D5709AF1D}" type="pres">
      <dgm:prSet presAssocID="{B26FCFDB-1543-48CF-8102-30D41348C230}" presName="text4" presStyleLbl="fgAcc4" presStyleIdx="3" presStyleCnt="6" custScaleX="78858" custScaleY="60237" custLinFactNeighborX="-38709" custLinFactNeighborY="-60344">
        <dgm:presLayoutVars>
          <dgm:chPref val="3"/>
        </dgm:presLayoutVars>
      </dgm:prSet>
      <dgm:spPr/>
      <dgm:t>
        <a:bodyPr/>
        <a:lstStyle/>
        <a:p>
          <a:endParaRPr lang="en-US"/>
        </a:p>
      </dgm:t>
    </dgm:pt>
    <dgm:pt modelId="{C740E251-415B-460E-939C-8471A18FE43E}" type="pres">
      <dgm:prSet presAssocID="{B26FCFDB-1543-48CF-8102-30D41348C230}" presName="hierChild5" presStyleCnt="0"/>
      <dgm:spPr/>
    </dgm:pt>
    <dgm:pt modelId="{5BE833A6-D166-4C56-A032-AAFB6038650E}" type="pres">
      <dgm:prSet presAssocID="{3A54821C-4B3C-4095-827E-3ED66FF0DB93}" presName="Name23" presStyleLbl="parChTrans1D4" presStyleIdx="4" presStyleCnt="6"/>
      <dgm:spPr/>
      <dgm:t>
        <a:bodyPr/>
        <a:lstStyle/>
        <a:p>
          <a:endParaRPr lang="en-US"/>
        </a:p>
      </dgm:t>
    </dgm:pt>
    <dgm:pt modelId="{F87EE230-81F9-4E08-B800-CC9970ED0404}" type="pres">
      <dgm:prSet presAssocID="{A3D298A2-C1FA-4D77-B12F-997CB96CB3F0}" presName="hierRoot4" presStyleCnt="0"/>
      <dgm:spPr/>
    </dgm:pt>
    <dgm:pt modelId="{80C4F05E-BF5A-4AD4-A705-E97826535FCC}" type="pres">
      <dgm:prSet presAssocID="{A3D298A2-C1FA-4D77-B12F-997CB96CB3F0}" presName="composite4" presStyleCnt="0"/>
      <dgm:spPr/>
    </dgm:pt>
    <dgm:pt modelId="{FB165970-D2CF-4D08-834F-B9F876FF7EB1}" type="pres">
      <dgm:prSet presAssocID="{A3D298A2-C1FA-4D77-B12F-997CB96CB3F0}" presName="background4" presStyleLbl="node4" presStyleIdx="4" presStyleCnt="6"/>
      <dgm:spPr/>
    </dgm:pt>
    <dgm:pt modelId="{CC022684-2ECC-4B5C-B6B8-75FBDDD936E6}" type="pres">
      <dgm:prSet presAssocID="{A3D298A2-C1FA-4D77-B12F-997CB96CB3F0}" presName="text4" presStyleLbl="fgAcc4" presStyleIdx="4" presStyleCnt="6" custScaleX="38223" custScaleY="36348" custLinFactNeighborX="-3495" custLinFactNeighborY="-43700">
        <dgm:presLayoutVars>
          <dgm:chPref val="3"/>
        </dgm:presLayoutVars>
      </dgm:prSet>
      <dgm:spPr/>
      <dgm:t>
        <a:bodyPr/>
        <a:lstStyle/>
        <a:p>
          <a:endParaRPr lang="en-US"/>
        </a:p>
      </dgm:t>
    </dgm:pt>
    <dgm:pt modelId="{B1B9B9CF-059F-4A94-832C-220F92938130}" type="pres">
      <dgm:prSet presAssocID="{A3D298A2-C1FA-4D77-B12F-997CB96CB3F0}" presName="hierChild5" presStyleCnt="0"/>
      <dgm:spPr/>
    </dgm:pt>
    <dgm:pt modelId="{47625F6D-9EB7-4A10-B440-B81A215252C2}" type="pres">
      <dgm:prSet presAssocID="{3423E70C-0496-410C-9892-966975EE83A1}" presName="Name23" presStyleLbl="parChTrans1D4" presStyleIdx="5" presStyleCnt="6"/>
      <dgm:spPr/>
      <dgm:t>
        <a:bodyPr/>
        <a:lstStyle/>
        <a:p>
          <a:endParaRPr lang="en-US"/>
        </a:p>
      </dgm:t>
    </dgm:pt>
    <dgm:pt modelId="{087A830C-5BDC-4863-BE31-063274CD8F1C}" type="pres">
      <dgm:prSet presAssocID="{E3EE58C4-260D-4E3B-A52A-5FA8BBBAF05A}" presName="hierRoot4" presStyleCnt="0"/>
      <dgm:spPr/>
    </dgm:pt>
    <dgm:pt modelId="{98EE76A4-5A1D-4798-ADB7-1B86E0CE0AD4}" type="pres">
      <dgm:prSet presAssocID="{E3EE58C4-260D-4E3B-A52A-5FA8BBBAF05A}" presName="composite4" presStyleCnt="0"/>
      <dgm:spPr/>
    </dgm:pt>
    <dgm:pt modelId="{4817EE46-22E3-4398-B3CC-F2B9E7CED8FA}" type="pres">
      <dgm:prSet presAssocID="{E3EE58C4-260D-4E3B-A52A-5FA8BBBAF05A}" presName="background4" presStyleLbl="node4" presStyleIdx="5" presStyleCnt="6"/>
      <dgm:spPr/>
    </dgm:pt>
    <dgm:pt modelId="{4A8685CA-BBF8-40E6-9D2B-8AC32B343C64}" type="pres">
      <dgm:prSet presAssocID="{E3EE58C4-260D-4E3B-A52A-5FA8BBBAF05A}" presName="text4" presStyleLbl="fgAcc4" presStyleIdx="5" presStyleCnt="6" custLinFactNeighborX="-41031" custLinFactNeighborY="-63317">
        <dgm:presLayoutVars>
          <dgm:chPref val="3"/>
        </dgm:presLayoutVars>
      </dgm:prSet>
      <dgm:spPr/>
      <dgm:t>
        <a:bodyPr/>
        <a:lstStyle/>
        <a:p>
          <a:endParaRPr lang="en-US"/>
        </a:p>
      </dgm:t>
    </dgm:pt>
    <dgm:pt modelId="{971F63FB-FC09-49DA-BAF6-528D6C52E8C6}" type="pres">
      <dgm:prSet presAssocID="{E3EE58C4-260D-4E3B-A52A-5FA8BBBAF05A}" presName="hierChild5" presStyleCnt="0"/>
      <dgm:spPr/>
    </dgm:pt>
  </dgm:ptLst>
  <dgm:cxnLst>
    <dgm:cxn modelId="{D96A3B2A-D792-47C0-A14A-2A2752690792}" type="presOf" srcId="{726099B6-DE86-4893-8DE3-42DEDAF4AD46}" destId="{C0496997-477D-475C-A863-B3487971B987}" srcOrd="0" destOrd="0" presId="urn:microsoft.com/office/officeart/2005/8/layout/hierarchy1"/>
    <dgm:cxn modelId="{5FF69262-8709-4A64-B81A-8605BF3FDDC2}" type="presOf" srcId="{A3D298A2-C1FA-4D77-B12F-997CB96CB3F0}" destId="{CC022684-2ECC-4B5C-B6B8-75FBDDD936E6}" srcOrd="0" destOrd="0" presId="urn:microsoft.com/office/officeart/2005/8/layout/hierarchy1"/>
    <dgm:cxn modelId="{5D776A72-27A4-45C1-BE35-C1DD7F54E45F}" srcId="{5A9863AC-0380-4A15-BF13-EEBC4D422307}" destId="{97188B3D-3A04-469D-AB8A-D0B8E822B324}" srcOrd="0" destOrd="0" parTransId="{E440A5C1-FB1A-4B03-9D6A-02E0E96B6E0A}" sibTransId="{38B244D6-BCDF-4F2B-B96F-B0B616AF161B}"/>
    <dgm:cxn modelId="{761F9CBC-5C64-46DE-A30B-8057978A43F0}" type="presOf" srcId="{A8E00A51-4906-4B0E-B13D-49B340336CEE}" destId="{F625C2FF-D978-4393-AF62-3974CF47DD1A}" srcOrd="0" destOrd="0" presId="urn:microsoft.com/office/officeart/2005/8/layout/hierarchy1"/>
    <dgm:cxn modelId="{EC0468FA-36F3-46DE-A084-EE325384B3E7}" srcId="{98A3AD9F-FB0D-4F1C-9475-DD56408A7E9D}" destId="{E92D7DB7-5D74-4229-ADEB-93794F65EA97}" srcOrd="0" destOrd="0" parTransId="{E7F98D2F-4B91-420A-A3BC-EC33ABE348E7}" sibTransId="{04394D4D-B834-4EA7-9B1F-1A351FD78DA2}"/>
    <dgm:cxn modelId="{F0DF2584-F1E3-458E-8042-2342B3F74C46}" type="presOf" srcId="{3423E70C-0496-410C-9892-966975EE83A1}" destId="{47625F6D-9EB7-4A10-B440-B81A215252C2}" srcOrd="0" destOrd="0" presId="urn:microsoft.com/office/officeart/2005/8/layout/hierarchy1"/>
    <dgm:cxn modelId="{2C207B2D-0B02-4448-8E59-6312BB557BDF}" type="presOf" srcId="{E7F98D2F-4B91-420A-A3BC-EC33ABE348E7}" destId="{F069CA95-5395-4D69-AE8D-06A66646DCF9}" srcOrd="0" destOrd="0" presId="urn:microsoft.com/office/officeart/2005/8/layout/hierarchy1"/>
    <dgm:cxn modelId="{AA22272A-01E0-4074-8F02-58375C0BBFE9}" srcId="{6D310306-925D-4E1B-A450-DBD86E400EB9}" destId="{A3D11D5E-3695-48B2-87E8-B42392B3981E}" srcOrd="0" destOrd="0" parTransId="{0E9F2488-0BA9-4FB1-A7BB-32F92D9B7A8F}" sibTransId="{5886F2DB-EBE4-4636-AA45-2BF6AD9FD131}"/>
    <dgm:cxn modelId="{0307772E-5774-4A42-AF5A-6FA4B1FF7602}" srcId="{979A9538-CFD7-42F6-8FC7-2A7980AD1346}" destId="{5A9863AC-0380-4A15-BF13-EEBC4D422307}" srcOrd="0" destOrd="0" parTransId="{132B88C1-907C-409D-B416-AEFC5136E7AC}" sibTransId="{A71080C2-6EA2-44CA-80E5-126D791EB126}"/>
    <dgm:cxn modelId="{53D52ED0-3538-4283-8E04-54AE9D58791C}" srcId="{5A9863AC-0380-4A15-BF13-EEBC4D422307}" destId="{3AB04C48-2065-42F0-9A04-494A3F59943F}" srcOrd="1" destOrd="0" parTransId="{726099B6-DE86-4893-8DE3-42DEDAF4AD46}" sibTransId="{390FC5FE-6FB6-4F08-BC0E-A7BFD185FC11}"/>
    <dgm:cxn modelId="{E30A8EFB-0629-4B5E-A7EA-656201F46D05}" type="presOf" srcId="{A97C492F-AAC4-4666-9835-D2CD4C5AEA25}" destId="{15E4968C-07EE-475C-A91F-738FF754BF9E}" srcOrd="0" destOrd="0" presId="urn:microsoft.com/office/officeart/2005/8/layout/hierarchy1"/>
    <dgm:cxn modelId="{77D046BA-33F3-42D8-82C4-782A9FBA162D}" srcId="{E92D7DB7-5D74-4229-ADEB-93794F65EA97}" destId="{B26FCFDB-1543-48CF-8102-30D41348C230}" srcOrd="0" destOrd="0" parTransId="{A97C492F-AAC4-4666-9835-D2CD4C5AEA25}" sibTransId="{3AC0B5FF-F0A0-4CCA-A830-089451FE9335}"/>
    <dgm:cxn modelId="{E85CD101-6715-4D7E-93A2-01E8CD482D8E}" srcId="{3AB04C48-2065-42F0-9A04-494A3F59943F}" destId="{A07A042A-FE1B-4F50-9DBA-8B57B76F7A6E}" srcOrd="0" destOrd="0" parTransId="{FBAA3666-1B06-4CAD-AE9A-7D4FDECEE671}" sibTransId="{EA82B007-8F63-4CEB-9428-0170F7CBA765}"/>
    <dgm:cxn modelId="{C612BEEC-021C-4E27-AE56-C49546E933D4}" type="presOf" srcId="{0E9F2488-0BA9-4FB1-A7BB-32F92D9B7A8F}" destId="{CCC50812-A6A8-4B69-98BC-1542DE054287}" srcOrd="0" destOrd="0" presId="urn:microsoft.com/office/officeart/2005/8/layout/hierarchy1"/>
    <dgm:cxn modelId="{CA6F9370-9758-4047-B8A3-5DA7C520F749}" type="presOf" srcId="{979A9538-CFD7-42F6-8FC7-2A7980AD1346}" destId="{37DD4A34-47D5-42AB-AF7F-85F09EF7440C}" srcOrd="0" destOrd="0" presId="urn:microsoft.com/office/officeart/2005/8/layout/hierarchy1"/>
    <dgm:cxn modelId="{7685551C-5B7C-4D47-A01F-F180D2484738}" type="presOf" srcId="{3A54821C-4B3C-4095-827E-3ED66FF0DB93}" destId="{5BE833A6-D166-4C56-A032-AAFB6038650E}" srcOrd="0" destOrd="0" presId="urn:microsoft.com/office/officeart/2005/8/layout/hierarchy1"/>
    <dgm:cxn modelId="{9B7EDCF1-157D-4D53-82FF-111B577250BC}" type="presOf" srcId="{98A3AD9F-FB0D-4F1C-9475-DD56408A7E9D}" destId="{8BC9F3D2-6FBF-4010-9991-BC56933F0ED0}" srcOrd="0" destOrd="0" presId="urn:microsoft.com/office/officeart/2005/8/layout/hierarchy1"/>
    <dgm:cxn modelId="{811C9833-807B-4875-A5A2-8FCF5B742B63}" srcId="{A3D298A2-C1FA-4D77-B12F-997CB96CB3F0}" destId="{E3EE58C4-260D-4E3B-A52A-5FA8BBBAF05A}" srcOrd="0" destOrd="0" parTransId="{3423E70C-0496-410C-9892-966975EE83A1}" sibTransId="{CF49A33A-4CD7-40AA-A4AA-4C90C6D6E208}"/>
    <dgm:cxn modelId="{18DA6F70-B7A5-4B84-81D3-EB53473F241F}" type="presOf" srcId="{5A9863AC-0380-4A15-BF13-EEBC4D422307}" destId="{2B36111C-C90E-4E25-8500-2C0E04B10A43}" srcOrd="0" destOrd="0" presId="urn:microsoft.com/office/officeart/2005/8/layout/hierarchy1"/>
    <dgm:cxn modelId="{0CDDAE8F-1D24-4A96-AC9B-38994ECE5674}" type="presOf" srcId="{A07A042A-FE1B-4F50-9DBA-8B57B76F7A6E}" destId="{12636305-4393-4448-92CE-11F268579D13}" srcOrd="0" destOrd="0" presId="urn:microsoft.com/office/officeart/2005/8/layout/hierarchy1"/>
    <dgm:cxn modelId="{4C35FA01-F493-46B7-BA76-3102EEE3EC13}" type="presOf" srcId="{E440A5C1-FB1A-4B03-9D6A-02E0E96B6E0A}" destId="{430B52A0-CA64-4EA4-9D79-E7B14ED9B029}" srcOrd="0" destOrd="0" presId="urn:microsoft.com/office/officeart/2005/8/layout/hierarchy1"/>
    <dgm:cxn modelId="{213E1CCA-9996-484E-ADB0-4BEF575875B8}" type="presOf" srcId="{6D310306-925D-4E1B-A450-DBD86E400EB9}" destId="{D3A8657B-4616-40DF-916D-5792676EF15B}" srcOrd="0" destOrd="0" presId="urn:microsoft.com/office/officeart/2005/8/layout/hierarchy1"/>
    <dgm:cxn modelId="{5CD24BCA-3CE6-4586-B932-2B05A257210F}" type="presOf" srcId="{97188B3D-3A04-469D-AB8A-D0B8E822B324}" destId="{03C445A1-CAEC-4BCA-8B29-81CCCADFE438}" srcOrd="0" destOrd="0" presId="urn:microsoft.com/office/officeart/2005/8/layout/hierarchy1"/>
    <dgm:cxn modelId="{6E15C01E-EF1B-41D9-B33A-071C249EF0B1}" type="presOf" srcId="{A3D11D5E-3695-48B2-87E8-B42392B3981E}" destId="{A4FD7141-A5E3-4273-B441-F1B24E278F32}" srcOrd="0" destOrd="0" presId="urn:microsoft.com/office/officeart/2005/8/layout/hierarchy1"/>
    <dgm:cxn modelId="{B5E1100F-C2C8-4959-ACBA-B55F3A0B226F}" type="presOf" srcId="{FBAA3666-1B06-4CAD-AE9A-7D4FDECEE671}" destId="{3287474C-5504-4954-B34A-1D0990BC212F}" srcOrd="0" destOrd="0" presId="urn:microsoft.com/office/officeart/2005/8/layout/hierarchy1"/>
    <dgm:cxn modelId="{35875C80-44B5-416F-B481-25FF59F11A42}" type="presOf" srcId="{E92D7DB7-5D74-4229-ADEB-93794F65EA97}" destId="{9125BD41-5D46-45A1-AA11-7DE6E6190288}" srcOrd="0" destOrd="0" presId="urn:microsoft.com/office/officeart/2005/8/layout/hierarchy1"/>
    <dgm:cxn modelId="{13D603B1-54A6-4DD1-8C3C-F1F0F902E9EB}" type="presOf" srcId="{1E200F36-991E-4892-89AE-94262576DA1D}" destId="{3C78D939-20E8-494A-BF6E-3A0BA3C6D4EA}" srcOrd="0" destOrd="0" presId="urn:microsoft.com/office/officeart/2005/8/layout/hierarchy1"/>
    <dgm:cxn modelId="{10ECED43-2A26-4653-A75A-6E1155B050A9}" srcId="{A07A042A-FE1B-4F50-9DBA-8B57B76F7A6E}" destId="{98A3AD9F-FB0D-4F1C-9475-DD56408A7E9D}" srcOrd="0" destOrd="0" parTransId="{A8E00A51-4906-4B0E-B13D-49B340336CEE}" sibTransId="{6D8576FB-D7DF-4080-AAEF-56A918D1016D}"/>
    <dgm:cxn modelId="{A8D33911-F233-4EE5-B7FC-070B9D911DB4}" type="presOf" srcId="{E3EE58C4-260D-4E3B-A52A-5FA8BBBAF05A}" destId="{4A8685CA-BBF8-40E6-9D2B-8AC32B343C64}" srcOrd="0" destOrd="0" presId="urn:microsoft.com/office/officeart/2005/8/layout/hierarchy1"/>
    <dgm:cxn modelId="{9BC154D7-7904-4489-AFC1-E79A2175A96A}" srcId="{98A3AD9F-FB0D-4F1C-9475-DD56408A7E9D}" destId="{A3D298A2-C1FA-4D77-B12F-997CB96CB3F0}" srcOrd="1" destOrd="0" parTransId="{3A54821C-4B3C-4095-827E-3ED66FF0DB93}" sibTransId="{5C5B703B-A3D1-4364-BCA8-038A6B71B2EC}"/>
    <dgm:cxn modelId="{599435E3-197A-4E77-A267-FDBDE56E12BD}" srcId="{97188B3D-3A04-469D-AB8A-D0B8E822B324}" destId="{6D310306-925D-4E1B-A450-DBD86E400EB9}" srcOrd="0" destOrd="0" parTransId="{1E200F36-991E-4892-89AE-94262576DA1D}" sibTransId="{D00890EA-B3FF-4AA8-9644-E1B98596C117}"/>
    <dgm:cxn modelId="{3BFF88D7-880D-41AB-AB53-5E2E0DE21090}" type="presOf" srcId="{B26FCFDB-1543-48CF-8102-30D41348C230}" destId="{1D80403A-ABEE-4BB5-B4C9-2C9D5709AF1D}" srcOrd="0" destOrd="0" presId="urn:microsoft.com/office/officeart/2005/8/layout/hierarchy1"/>
    <dgm:cxn modelId="{3D5DF4F9-28B7-4478-A809-8FE605EC837E}" type="presOf" srcId="{3AB04C48-2065-42F0-9A04-494A3F59943F}" destId="{C78AC8A4-31A8-456F-8F5F-7A9FDD26518B}" srcOrd="0" destOrd="0" presId="urn:microsoft.com/office/officeart/2005/8/layout/hierarchy1"/>
    <dgm:cxn modelId="{D7A57FA7-CAC4-4BDB-B77D-6472DFCEDC33}" type="presParOf" srcId="{37DD4A34-47D5-42AB-AF7F-85F09EF7440C}" destId="{3CA4C188-8B6C-4903-93D0-F73D0B0F5E82}" srcOrd="0" destOrd="0" presId="urn:microsoft.com/office/officeart/2005/8/layout/hierarchy1"/>
    <dgm:cxn modelId="{C9BED5BB-58DC-4666-A972-45DE370F9354}" type="presParOf" srcId="{3CA4C188-8B6C-4903-93D0-F73D0B0F5E82}" destId="{964DED4E-4CB0-4C74-9341-FB4C2DF93340}" srcOrd="0" destOrd="0" presId="urn:microsoft.com/office/officeart/2005/8/layout/hierarchy1"/>
    <dgm:cxn modelId="{5BE17C8F-1524-4B9C-8A93-7DF3B6BF6859}" type="presParOf" srcId="{964DED4E-4CB0-4C74-9341-FB4C2DF93340}" destId="{29846AFD-2F1A-475E-A5A5-238D20CB41EE}" srcOrd="0" destOrd="0" presId="urn:microsoft.com/office/officeart/2005/8/layout/hierarchy1"/>
    <dgm:cxn modelId="{3C9C0238-A691-4D99-BE9D-F1FCD27E8856}" type="presParOf" srcId="{964DED4E-4CB0-4C74-9341-FB4C2DF93340}" destId="{2B36111C-C90E-4E25-8500-2C0E04B10A43}" srcOrd="1" destOrd="0" presId="urn:microsoft.com/office/officeart/2005/8/layout/hierarchy1"/>
    <dgm:cxn modelId="{276FE790-458C-4885-944F-2B3ED160F663}" type="presParOf" srcId="{3CA4C188-8B6C-4903-93D0-F73D0B0F5E82}" destId="{B4B992F7-5172-41D3-BD85-E3D557D08870}" srcOrd="1" destOrd="0" presId="urn:microsoft.com/office/officeart/2005/8/layout/hierarchy1"/>
    <dgm:cxn modelId="{CAF51C59-A63A-43D8-A756-C535ADD080E7}" type="presParOf" srcId="{B4B992F7-5172-41D3-BD85-E3D557D08870}" destId="{430B52A0-CA64-4EA4-9D79-E7B14ED9B029}" srcOrd="0" destOrd="0" presId="urn:microsoft.com/office/officeart/2005/8/layout/hierarchy1"/>
    <dgm:cxn modelId="{59854283-270F-4825-927A-4561B477D4E4}" type="presParOf" srcId="{B4B992F7-5172-41D3-BD85-E3D557D08870}" destId="{2773BB59-4BE3-4835-9D55-DFE124551DCC}" srcOrd="1" destOrd="0" presId="urn:microsoft.com/office/officeart/2005/8/layout/hierarchy1"/>
    <dgm:cxn modelId="{8E985DC4-2AF7-42D1-9570-87320350964D}" type="presParOf" srcId="{2773BB59-4BE3-4835-9D55-DFE124551DCC}" destId="{86C4318A-0F45-4538-80DB-809C37BA24A1}" srcOrd="0" destOrd="0" presId="urn:microsoft.com/office/officeart/2005/8/layout/hierarchy1"/>
    <dgm:cxn modelId="{F1611A68-C407-4B63-958A-54374D9D841E}" type="presParOf" srcId="{86C4318A-0F45-4538-80DB-809C37BA24A1}" destId="{A2E3588A-1265-43B0-BA1D-F1786499F3B2}" srcOrd="0" destOrd="0" presId="urn:microsoft.com/office/officeart/2005/8/layout/hierarchy1"/>
    <dgm:cxn modelId="{8006BF41-F580-400C-AA98-A458BC06FA83}" type="presParOf" srcId="{86C4318A-0F45-4538-80DB-809C37BA24A1}" destId="{03C445A1-CAEC-4BCA-8B29-81CCCADFE438}" srcOrd="1" destOrd="0" presId="urn:microsoft.com/office/officeart/2005/8/layout/hierarchy1"/>
    <dgm:cxn modelId="{CF863D2C-C1E9-4965-9211-612993080F98}" type="presParOf" srcId="{2773BB59-4BE3-4835-9D55-DFE124551DCC}" destId="{2B49244F-23EF-467F-BEA6-F745AB9B2C02}" srcOrd="1" destOrd="0" presId="urn:microsoft.com/office/officeart/2005/8/layout/hierarchy1"/>
    <dgm:cxn modelId="{447B85BE-0AEF-46DB-A360-A74784C3F250}" type="presParOf" srcId="{2B49244F-23EF-467F-BEA6-F745AB9B2C02}" destId="{3C78D939-20E8-494A-BF6E-3A0BA3C6D4EA}" srcOrd="0" destOrd="0" presId="urn:microsoft.com/office/officeart/2005/8/layout/hierarchy1"/>
    <dgm:cxn modelId="{2CEC2B50-6D76-49B5-A1BE-32CCF5453DCC}" type="presParOf" srcId="{2B49244F-23EF-467F-BEA6-F745AB9B2C02}" destId="{B857F1CD-1D75-4473-9F15-C9245A01110A}" srcOrd="1" destOrd="0" presId="urn:microsoft.com/office/officeart/2005/8/layout/hierarchy1"/>
    <dgm:cxn modelId="{C6740BB3-ED09-4D06-8DC8-07C3B69F3132}" type="presParOf" srcId="{B857F1CD-1D75-4473-9F15-C9245A01110A}" destId="{07FC27DD-E182-4678-B779-737877AF15E8}" srcOrd="0" destOrd="0" presId="urn:microsoft.com/office/officeart/2005/8/layout/hierarchy1"/>
    <dgm:cxn modelId="{B94DBAAB-4414-4476-8451-C615578B1F11}" type="presParOf" srcId="{07FC27DD-E182-4678-B779-737877AF15E8}" destId="{D91B0CF6-DC45-40B1-810E-05B9376E7159}" srcOrd="0" destOrd="0" presId="urn:microsoft.com/office/officeart/2005/8/layout/hierarchy1"/>
    <dgm:cxn modelId="{BC775B5D-FD8E-47D0-AFB2-02F6C66F8419}" type="presParOf" srcId="{07FC27DD-E182-4678-B779-737877AF15E8}" destId="{D3A8657B-4616-40DF-916D-5792676EF15B}" srcOrd="1" destOrd="0" presId="urn:microsoft.com/office/officeart/2005/8/layout/hierarchy1"/>
    <dgm:cxn modelId="{6C709E18-3A0A-46E0-896B-4BEC3B1B77EE}" type="presParOf" srcId="{B857F1CD-1D75-4473-9F15-C9245A01110A}" destId="{DF5036BF-47AE-4952-9DEF-B533E4257301}" srcOrd="1" destOrd="0" presId="urn:microsoft.com/office/officeart/2005/8/layout/hierarchy1"/>
    <dgm:cxn modelId="{41D828DF-B335-4AEA-8CCB-00BE8537F2BD}" type="presParOf" srcId="{DF5036BF-47AE-4952-9DEF-B533E4257301}" destId="{CCC50812-A6A8-4B69-98BC-1542DE054287}" srcOrd="0" destOrd="0" presId="urn:microsoft.com/office/officeart/2005/8/layout/hierarchy1"/>
    <dgm:cxn modelId="{98ECE11B-FD2F-4E3D-8FB9-48CD932E61DB}" type="presParOf" srcId="{DF5036BF-47AE-4952-9DEF-B533E4257301}" destId="{2DD6169F-DDE4-4A5F-B2EA-E8A8E62810E3}" srcOrd="1" destOrd="0" presId="urn:microsoft.com/office/officeart/2005/8/layout/hierarchy1"/>
    <dgm:cxn modelId="{E6585455-7AD9-4665-957B-ABCE2C849582}" type="presParOf" srcId="{2DD6169F-DDE4-4A5F-B2EA-E8A8E62810E3}" destId="{29DD1FE7-D827-4317-990B-0AA2CBCE873F}" srcOrd="0" destOrd="0" presId="urn:microsoft.com/office/officeart/2005/8/layout/hierarchy1"/>
    <dgm:cxn modelId="{CBA691F6-8334-4376-B6AA-170B17D9FF13}" type="presParOf" srcId="{29DD1FE7-D827-4317-990B-0AA2CBCE873F}" destId="{514E5B4C-61B9-4485-9A72-1166FA408EF1}" srcOrd="0" destOrd="0" presId="urn:microsoft.com/office/officeart/2005/8/layout/hierarchy1"/>
    <dgm:cxn modelId="{ED9525EB-5D97-455A-BE3B-B0BBE4DFC751}" type="presParOf" srcId="{29DD1FE7-D827-4317-990B-0AA2CBCE873F}" destId="{A4FD7141-A5E3-4273-B441-F1B24E278F32}" srcOrd="1" destOrd="0" presId="urn:microsoft.com/office/officeart/2005/8/layout/hierarchy1"/>
    <dgm:cxn modelId="{47CE2F78-4D76-4614-BF78-3C586AFAC63D}" type="presParOf" srcId="{2DD6169F-DDE4-4A5F-B2EA-E8A8E62810E3}" destId="{6F4902F3-0D74-4EF9-9B53-C4D48C4375BE}" srcOrd="1" destOrd="0" presId="urn:microsoft.com/office/officeart/2005/8/layout/hierarchy1"/>
    <dgm:cxn modelId="{4A05C59F-442F-48DC-9678-2341F992E888}" type="presParOf" srcId="{B4B992F7-5172-41D3-BD85-E3D557D08870}" destId="{C0496997-477D-475C-A863-B3487971B987}" srcOrd="2" destOrd="0" presId="urn:microsoft.com/office/officeart/2005/8/layout/hierarchy1"/>
    <dgm:cxn modelId="{0B4A322A-DB66-4B31-BBC6-69B79E644994}" type="presParOf" srcId="{B4B992F7-5172-41D3-BD85-E3D557D08870}" destId="{9967AB81-C42F-4F60-BFA5-61BDD0988375}" srcOrd="3" destOrd="0" presId="urn:microsoft.com/office/officeart/2005/8/layout/hierarchy1"/>
    <dgm:cxn modelId="{77F171DF-A648-4A3E-A767-5F1B1329C454}" type="presParOf" srcId="{9967AB81-C42F-4F60-BFA5-61BDD0988375}" destId="{F56581B5-E49A-401F-B09E-571382D43D69}" srcOrd="0" destOrd="0" presId="urn:microsoft.com/office/officeart/2005/8/layout/hierarchy1"/>
    <dgm:cxn modelId="{BDFDACFC-F33B-4FB6-B19E-D53FF2CA5014}" type="presParOf" srcId="{F56581B5-E49A-401F-B09E-571382D43D69}" destId="{48CFE577-B26D-492B-89CF-C984D1579630}" srcOrd="0" destOrd="0" presId="urn:microsoft.com/office/officeart/2005/8/layout/hierarchy1"/>
    <dgm:cxn modelId="{019E0B36-73F7-4BDA-9D97-A3DB20B4B106}" type="presParOf" srcId="{F56581B5-E49A-401F-B09E-571382D43D69}" destId="{C78AC8A4-31A8-456F-8F5F-7A9FDD26518B}" srcOrd="1" destOrd="0" presId="urn:microsoft.com/office/officeart/2005/8/layout/hierarchy1"/>
    <dgm:cxn modelId="{B14633B5-482E-4E7D-8FFA-17F2CD244653}" type="presParOf" srcId="{9967AB81-C42F-4F60-BFA5-61BDD0988375}" destId="{823FDB77-C97E-41DF-8DB6-F31522419860}" srcOrd="1" destOrd="0" presId="urn:microsoft.com/office/officeart/2005/8/layout/hierarchy1"/>
    <dgm:cxn modelId="{E32EA3A5-588C-4E71-BE38-A38401A64521}" type="presParOf" srcId="{823FDB77-C97E-41DF-8DB6-F31522419860}" destId="{3287474C-5504-4954-B34A-1D0990BC212F}" srcOrd="0" destOrd="0" presId="urn:microsoft.com/office/officeart/2005/8/layout/hierarchy1"/>
    <dgm:cxn modelId="{2312FA4C-EC5B-447F-A39C-B288AF9219CE}" type="presParOf" srcId="{823FDB77-C97E-41DF-8DB6-F31522419860}" destId="{CC06E169-EEF4-4709-8D74-0F66F4A28097}" srcOrd="1" destOrd="0" presId="urn:microsoft.com/office/officeart/2005/8/layout/hierarchy1"/>
    <dgm:cxn modelId="{AF567C27-0390-4C09-98EC-9ABE7D44E0D2}" type="presParOf" srcId="{CC06E169-EEF4-4709-8D74-0F66F4A28097}" destId="{25585582-FE7F-42A3-8D94-12D3F37571E1}" srcOrd="0" destOrd="0" presId="urn:microsoft.com/office/officeart/2005/8/layout/hierarchy1"/>
    <dgm:cxn modelId="{80075056-E771-4955-9AAE-759BEB7FF77E}" type="presParOf" srcId="{25585582-FE7F-42A3-8D94-12D3F37571E1}" destId="{69CD1502-7A43-4F34-9E77-5FEFDABDB511}" srcOrd="0" destOrd="0" presId="urn:microsoft.com/office/officeart/2005/8/layout/hierarchy1"/>
    <dgm:cxn modelId="{1AD13A0E-95D5-4E22-B5E8-BD4F6E31D773}" type="presParOf" srcId="{25585582-FE7F-42A3-8D94-12D3F37571E1}" destId="{12636305-4393-4448-92CE-11F268579D13}" srcOrd="1" destOrd="0" presId="urn:microsoft.com/office/officeart/2005/8/layout/hierarchy1"/>
    <dgm:cxn modelId="{BF256871-83D5-40F0-B625-2FA3C4D7164B}" type="presParOf" srcId="{CC06E169-EEF4-4709-8D74-0F66F4A28097}" destId="{C4E157C4-D30F-47BC-AD19-64376EC6C43F}" srcOrd="1" destOrd="0" presId="urn:microsoft.com/office/officeart/2005/8/layout/hierarchy1"/>
    <dgm:cxn modelId="{B2A9121D-4736-4C0C-BC31-B2EF4B13EAAD}" type="presParOf" srcId="{C4E157C4-D30F-47BC-AD19-64376EC6C43F}" destId="{F625C2FF-D978-4393-AF62-3974CF47DD1A}" srcOrd="0" destOrd="0" presId="urn:microsoft.com/office/officeart/2005/8/layout/hierarchy1"/>
    <dgm:cxn modelId="{49284B17-4146-4340-9E23-A3A21FC4E867}" type="presParOf" srcId="{C4E157C4-D30F-47BC-AD19-64376EC6C43F}" destId="{AC304EDF-433E-4AFF-9B30-250451BD084C}" srcOrd="1" destOrd="0" presId="urn:microsoft.com/office/officeart/2005/8/layout/hierarchy1"/>
    <dgm:cxn modelId="{49FDA3F4-A4AF-4B18-8023-8E60F87C7D5F}" type="presParOf" srcId="{AC304EDF-433E-4AFF-9B30-250451BD084C}" destId="{71C5D603-EF5A-4EB8-9D96-BEE21BAA2BD2}" srcOrd="0" destOrd="0" presId="urn:microsoft.com/office/officeart/2005/8/layout/hierarchy1"/>
    <dgm:cxn modelId="{D21F8866-3490-4D64-B5D5-E03297481335}" type="presParOf" srcId="{71C5D603-EF5A-4EB8-9D96-BEE21BAA2BD2}" destId="{651FF774-21A2-43B8-9BB6-F9928D225A4F}" srcOrd="0" destOrd="0" presId="urn:microsoft.com/office/officeart/2005/8/layout/hierarchy1"/>
    <dgm:cxn modelId="{45EE247A-82EC-4465-B292-C0DB6F235F77}" type="presParOf" srcId="{71C5D603-EF5A-4EB8-9D96-BEE21BAA2BD2}" destId="{8BC9F3D2-6FBF-4010-9991-BC56933F0ED0}" srcOrd="1" destOrd="0" presId="urn:microsoft.com/office/officeart/2005/8/layout/hierarchy1"/>
    <dgm:cxn modelId="{64550901-E4D3-42C2-9D54-74C118F134EB}" type="presParOf" srcId="{AC304EDF-433E-4AFF-9B30-250451BD084C}" destId="{B696979F-70B6-4BB7-9A11-7D24989FA475}" srcOrd="1" destOrd="0" presId="urn:microsoft.com/office/officeart/2005/8/layout/hierarchy1"/>
    <dgm:cxn modelId="{F88BB3E4-8DEA-4CCE-A771-399F1BC5831C}" type="presParOf" srcId="{B696979F-70B6-4BB7-9A11-7D24989FA475}" destId="{F069CA95-5395-4D69-AE8D-06A66646DCF9}" srcOrd="0" destOrd="0" presId="urn:microsoft.com/office/officeart/2005/8/layout/hierarchy1"/>
    <dgm:cxn modelId="{E57834E7-5755-48D1-B8A0-82D370FCE02B}" type="presParOf" srcId="{B696979F-70B6-4BB7-9A11-7D24989FA475}" destId="{E68464B7-B880-4F6E-B0E6-8920CEBDE81E}" srcOrd="1" destOrd="0" presId="urn:microsoft.com/office/officeart/2005/8/layout/hierarchy1"/>
    <dgm:cxn modelId="{E1566096-C8C7-4BE9-8E06-2ECB60F7BE22}" type="presParOf" srcId="{E68464B7-B880-4F6E-B0E6-8920CEBDE81E}" destId="{7B8E9504-4A37-4129-A6A0-0DF37AFDAEAA}" srcOrd="0" destOrd="0" presId="urn:microsoft.com/office/officeart/2005/8/layout/hierarchy1"/>
    <dgm:cxn modelId="{F96F50B2-3C37-4637-9067-6C0FEBD63276}" type="presParOf" srcId="{7B8E9504-4A37-4129-A6A0-0DF37AFDAEAA}" destId="{EC4BDFCB-746D-4EB4-AB99-868D3EC4DE8C}" srcOrd="0" destOrd="0" presId="urn:microsoft.com/office/officeart/2005/8/layout/hierarchy1"/>
    <dgm:cxn modelId="{81E53CBA-CFD1-4487-84E9-9A60C70E2413}" type="presParOf" srcId="{7B8E9504-4A37-4129-A6A0-0DF37AFDAEAA}" destId="{9125BD41-5D46-45A1-AA11-7DE6E6190288}" srcOrd="1" destOrd="0" presId="urn:microsoft.com/office/officeart/2005/8/layout/hierarchy1"/>
    <dgm:cxn modelId="{4B2663BB-594C-4F0E-BE7F-760EF20774A4}" type="presParOf" srcId="{E68464B7-B880-4F6E-B0E6-8920CEBDE81E}" destId="{791A5F5D-6581-4523-9C76-E673CA966E06}" srcOrd="1" destOrd="0" presId="urn:microsoft.com/office/officeart/2005/8/layout/hierarchy1"/>
    <dgm:cxn modelId="{FDBD83B7-9C4D-427E-9359-CFD540CC8374}" type="presParOf" srcId="{791A5F5D-6581-4523-9C76-E673CA966E06}" destId="{15E4968C-07EE-475C-A91F-738FF754BF9E}" srcOrd="0" destOrd="0" presId="urn:microsoft.com/office/officeart/2005/8/layout/hierarchy1"/>
    <dgm:cxn modelId="{7FFA82C9-3D97-466E-9D33-CC14F3A629BF}" type="presParOf" srcId="{791A5F5D-6581-4523-9C76-E673CA966E06}" destId="{D87011AB-2230-4F87-ACDD-ED4F7DDD9043}" srcOrd="1" destOrd="0" presId="urn:microsoft.com/office/officeart/2005/8/layout/hierarchy1"/>
    <dgm:cxn modelId="{6AF95C61-6832-4D84-98C8-0CF081100CF4}" type="presParOf" srcId="{D87011AB-2230-4F87-ACDD-ED4F7DDD9043}" destId="{570AAE0C-74F8-4D0D-95C7-CC765008F6EE}" srcOrd="0" destOrd="0" presId="urn:microsoft.com/office/officeart/2005/8/layout/hierarchy1"/>
    <dgm:cxn modelId="{2956C3AD-2CB0-435D-8E99-99EB95DAE564}" type="presParOf" srcId="{570AAE0C-74F8-4D0D-95C7-CC765008F6EE}" destId="{F0E4A46D-1F58-41E5-827C-A06339ACCD5B}" srcOrd="0" destOrd="0" presId="urn:microsoft.com/office/officeart/2005/8/layout/hierarchy1"/>
    <dgm:cxn modelId="{F48DE5B0-7799-44C8-ADF4-52DF7BA1E0F4}" type="presParOf" srcId="{570AAE0C-74F8-4D0D-95C7-CC765008F6EE}" destId="{1D80403A-ABEE-4BB5-B4C9-2C9D5709AF1D}" srcOrd="1" destOrd="0" presId="urn:microsoft.com/office/officeart/2005/8/layout/hierarchy1"/>
    <dgm:cxn modelId="{E8E2EBDE-DD0C-4AD6-9113-0533E80537EC}" type="presParOf" srcId="{D87011AB-2230-4F87-ACDD-ED4F7DDD9043}" destId="{C740E251-415B-460E-939C-8471A18FE43E}" srcOrd="1" destOrd="0" presId="urn:microsoft.com/office/officeart/2005/8/layout/hierarchy1"/>
    <dgm:cxn modelId="{1D08CFA3-1241-4A4A-A171-17EBDB6CE00D}" type="presParOf" srcId="{B696979F-70B6-4BB7-9A11-7D24989FA475}" destId="{5BE833A6-D166-4C56-A032-AAFB6038650E}" srcOrd="2" destOrd="0" presId="urn:microsoft.com/office/officeart/2005/8/layout/hierarchy1"/>
    <dgm:cxn modelId="{C6900F6C-6A32-463B-890C-E1C2CC13EE71}" type="presParOf" srcId="{B696979F-70B6-4BB7-9A11-7D24989FA475}" destId="{F87EE230-81F9-4E08-B800-CC9970ED0404}" srcOrd="3" destOrd="0" presId="urn:microsoft.com/office/officeart/2005/8/layout/hierarchy1"/>
    <dgm:cxn modelId="{97794168-6FF0-439E-B266-DFC9EF7BFB7F}" type="presParOf" srcId="{F87EE230-81F9-4E08-B800-CC9970ED0404}" destId="{80C4F05E-BF5A-4AD4-A705-E97826535FCC}" srcOrd="0" destOrd="0" presId="urn:microsoft.com/office/officeart/2005/8/layout/hierarchy1"/>
    <dgm:cxn modelId="{392E8848-A99D-4084-A8FF-BAFD47D58EE9}" type="presParOf" srcId="{80C4F05E-BF5A-4AD4-A705-E97826535FCC}" destId="{FB165970-D2CF-4D08-834F-B9F876FF7EB1}" srcOrd="0" destOrd="0" presId="urn:microsoft.com/office/officeart/2005/8/layout/hierarchy1"/>
    <dgm:cxn modelId="{F5A68CFF-367C-44F0-AC5A-5A643094E5B3}" type="presParOf" srcId="{80C4F05E-BF5A-4AD4-A705-E97826535FCC}" destId="{CC022684-2ECC-4B5C-B6B8-75FBDDD936E6}" srcOrd="1" destOrd="0" presId="urn:microsoft.com/office/officeart/2005/8/layout/hierarchy1"/>
    <dgm:cxn modelId="{8B982A92-F4BA-404B-B8F3-6CE96B47AFC5}" type="presParOf" srcId="{F87EE230-81F9-4E08-B800-CC9970ED0404}" destId="{B1B9B9CF-059F-4A94-832C-220F92938130}" srcOrd="1" destOrd="0" presId="urn:microsoft.com/office/officeart/2005/8/layout/hierarchy1"/>
    <dgm:cxn modelId="{F53D078A-291D-4B77-9DEB-CDC0F94B0302}" type="presParOf" srcId="{B1B9B9CF-059F-4A94-832C-220F92938130}" destId="{47625F6D-9EB7-4A10-B440-B81A215252C2}" srcOrd="0" destOrd="0" presId="urn:microsoft.com/office/officeart/2005/8/layout/hierarchy1"/>
    <dgm:cxn modelId="{4BA11F85-EE62-4430-8D40-900539C19EAA}" type="presParOf" srcId="{B1B9B9CF-059F-4A94-832C-220F92938130}" destId="{087A830C-5BDC-4863-BE31-063274CD8F1C}" srcOrd="1" destOrd="0" presId="urn:microsoft.com/office/officeart/2005/8/layout/hierarchy1"/>
    <dgm:cxn modelId="{D6D844A4-4BC7-41B4-A4FD-57AE0473FF33}" type="presParOf" srcId="{087A830C-5BDC-4863-BE31-063274CD8F1C}" destId="{98EE76A4-5A1D-4798-ADB7-1B86E0CE0AD4}" srcOrd="0" destOrd="0" presId="urn:microsoft.com/office/officeart/2005/8/layout/hierarchy1"/>
    <dgm:cxn modelId="{BC32E8A4-69CD-4D88-ADFA-966F3417FDFD}" type="presParOf" srcId="{98EE76A4-5A1D-4798-ADB7-1B86E0CE0AD4}" destId="{4817EE46-22E3-4398-B3CC-F2B9E7CED8FA}" srcOrd="0" destOrd="0" presId="urn:microsoft.com/office/officeart/2005/8/layout/hierarchy1"/>
    <dgm:cxn modelId="{1AA74D41-BBAD-46A4-BBFB-66A095236F37}" type="presParOf" srcId="{98EE76A4-5A1D-4798-ADB7-1B86E0CE0AD4}" destId="{4A8685CA-BBF8-40E6-9D2B-8AC32B343C64}" srcOrd="1" destOrd="0" presId="urn:microsoft.com/office/officeart/2005/8/layout/hierarchy1"/>
    <dgm:cxn modelId="{598F22E8-150E-4696-8194-6B0D46100941}" type="presParOf" srcId="{087A830C-5BDC-4863-BE31-063274CD8F1C}" destId="{971F63FB-FC09-49DA-BAF6-528D6C52E8C6}" srcOrd="1" destOrd="0" presId="urn:microsoft.com/office/officeart/2005/8/layout/hierarchy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4E80A-B11C-492E-82B5-0CFCB06E3F83}" type="doc">
      <dgm:prSet loTypeId="urn:microsoft.com/office/officeart/2005/8/layout/hierarchy1" loCatId="hierarchy" qsTypeId="urn:microsoft.com/office/officeart/2005/8/quickstyle/simple3" qsCatId="simple" csTypeId="urn:microsoft.com/office/officeart/2005/8/colors/accent2_2" csCatId="accent2" phldr="1"/>
      <dgm:spPr/>
      <dgm:t>
        <a:bodyPr/>
        <a:lstStyle/>
        <a:p>
          <a:endParaRPr lang="en-IN"/>
        </a:p>
      </dgm:t>
    </dgm:pt>
    <dgm:pt modelId="{08BBF59B-8629-43A8-9FEA-F37C4DF2D488}">
      <dgm:prSet phldrT="[Text]" custT="1"/>
      <dgm:spPr/>
      <dgm:t>
        <a:bodyPr/>
        <a:lstStyle/>
        <a:p>
          <a:r>
            <a:rPr lang="en-IN" sz="2000" b="1" smtClean="0">
              <a:latin typeface="Calibri" panose="020F0502020204030204" pitchFamily="34" charset="0"/>
            </a:rPr>
            <a:t>Provision</a:t>
          </a:r>
          <a:endParaRPr lang="en-IN" sz="2000" b="1" dirty="0">
            <a:latin typeface="Calibri" panose="020F0502020204030204" pitchFamily="34" charset="0"/>
          </a:endParaRPr>
        </a:p>
      </dgm:t>
    </dgm:pt>
    <dgm:pt modelId="{45F1A660-1E4C-4753-9BF8-D3EFAEE867B8}" type="parTrans" cxnId="{50A08B12-95E2-43AF-8962-585A3E16CDE6}">
      <dgm:prSet/>
      <dgm:spPr/>
      <dgm:t>
        <a:bodyPr/>
        <a:lstStyle/>
        <a:p>
          <a:endParaRPr lang="en-IN" sz="2000" b="1">
            <a:solidFill>
              <a:schemeClr val="accent2">
                <a:lumMod val="75000"/>
              </a:schemeClr>
            </a:solidFill>
            <a:latin typeface="Calibri" panose="020F0502020204030204" pitchFamily="34" charset="0"/>
          </a:endParaRPr>
        </a:p>
      </dgm:t>
    </dgm:pt>
    <dgm:pt modelId="{13072AF7-560F-47FF-A14B-9C679CD7B0C8}" type="sibTrans" cxnId="{50A08B12-95E2-43AF-8962-585A3E16CDE6}">
      <dgm:prSet/>
      <dgm:spPr/>
      <dgm:t>
        <a:bodyPr/>
        <a:lstStyle/>
        <a:p>
          <a:endParaRPr lang="en-IN" sz="2000" b="1">
            <a:solidFill>
              <a:schemeClr val="accent2">
                <a:lumMod val="75000"/>
              </a:schemeClr>
            </a:solidFill>
            <a:latin typeface="Calibri" panose="020F0502020204030204" pitchFamily="34" charset="0"/>
          </a:endParaRPr>
        </a:p>
      </dgm:t>
    </dgm:pt>
    <dgm:pt modelId="{1538185A-0280-4CAC-B0D9-55C5FEBD1D2B}">
      <dgm:prSet phldrT="[Text]" custT="1"/>
      <dgm:spPr/>
      <dgm:t>
        <a:bodyPr/>
        <a:lstStyle/>
        <a:p>
          <a:r>
            <a:rPr lang="en-IN" sz="2000" b="1" dirty="0" smtClean="0">
              <a:latin typeface="Calibri" panose="020F0502020204030204" pitchFamily="34" charset="0"/>
            </a:rPr>
            <a:t>Liability of uncertain timing or amount</a:t>
          </a:r>
          <a:endParaRPr lang="en-IN" sz="2000" b="1" dirty="0">
            <a:latin typeface="Calibri" panose="020F0502020204030204" pitchFamily="34" charset="0"/>
          </a:endParaRPr>
        </a:p>
      </dgm:t>
    </dgm:pt>
    <dgm:pt modelId="{E641B3B1-183A-423E-93AA-A24413887AD3}" type="parTrans" cxnId="{03B7F4F1-637D-4491-92C3-613E1473A927}">
      <dgm:prSet/>
      <dgm:spPr/>
      <dgm:t>
        <a:bodyPr/>
        <a:lstStyle/>
        <a:p>
          <a:endParaRPr lang="en-IN" sz="2000" b="1">
            <a:solidFill>
              <a:schemeClr val="accent2">
                <a:lumMod val="75000"/>
              </a:schemeClr>
            </a:solidFill>
            <a:latin typeface="Calibri" panose="020F0502020204030204" pitchFamily="34" charset="0"/>
          </a:endParaRPr>
        </a:p>
      </dgm:t>
    </dgm:pt>
    <dgm:pt modelId="{9EC89A59-7466-4B14-A3CD-CA9D1E94601C}" type="sibTrans" cxnId="{03B7F4F1-637D-4491-92C3-613E1473A927}">
      <dgm:prSet/>
      <dgm:spPr/>
      <dgm:t>
        <a:bodyPr/>
        <a:lstStyle/>
        <a:p>
          <a:endParaRPr lang="en-IN" sz="2000" b="1">
            <a:solidFill>
              <a:schemeClr val="accent2">
                <a:lumMod val="75000"/>
              </a:schemeClr>
            </a:solidFill>
            <a:latin typeface="Calibri" panose="020F0502020204030204" pitchFamily="34" charset="0"/>
          </a:endParaRPr>
        </a:p>
      </dgm:t>
    </dgm:pt>
    <dgm:pt modelId="{22A062FC-91C9-450B-B50F-F9B7C81D7AE5}" type="asst">
      <dgm:prSet custT="1"/>
      <dgm:spPr/>
      <dgm:t>
        <a:bodyPr/>
        <a:lstStyle/>
        <a:p>
          <a:r>
            <a:rPr lang="en-IN" sz="2000" b="1" dirty="0" smtClean="0">
              <a:latin typeface="Calibri" panose="020F0502020204030204" pitchFamily="34" charset="0"/>
            </a:rPr>
            <a:t>Present obligation from past event </a:t>
          </a:r>
        </a:p>
        <a:p>
          <a:r>
            <a:rPr lang="en-IN" sz="2000" b="1" dirty="0" smtClean="0">
              <a:latin typeface="Calibri" panose="020F0502020204030204" pitchFamily="34" charset="0"/>
            </a:rPr>
            <a:t>or Outflow of benefits</a:t>
          </a:r>
          <a:endParaRPr lang="en-IN" sz="2000" b="1" dirty="0">
            <a:latin typeface="Calibri" panose="020F0502020204030204" pitchFamily="34" charset="0"/>
          </a:endParaRPr>
        </a:p>
      </dgm:t>
    </dgm:pt>
    <dgm:pt modelId="{E9AA283E-10C3-4440-B22E-F349EEE9F183}" type="parTrans" cxnId="{C8031D35-CA71-4717-80E8-37434EA46243}">
      <dgm:prSet/>
      <dgm:spPr/>
      <dgm:t>
        <a:bodyPr/>
        <a:lstStyle/>
        <a:p>
          <a:endParaRPr lang="en-IN" sz="2000" b="1">
            <a:solidFill>
              <a:schemeClr val="accent2">
                <a:lumMod val="75000"/>
              </a:schemeClr>
            </a:solidFill>
            <a:latin typeface="Calibri" panose="020F0502020204030204" pitchFamily="34" charset="0"/>
          </a:endParaRPr>
        </a:p>
      </dgm:t>
    </dgm:pt>
    <dgm:pt modelId="{4E58406B-C66E-461A-AE77-03192D256C1B}" type="sibTrans" cxnId="{C8031D35-CA71-4717-80E8-37434EA46243}">
      <dgm:prSet/>
      <dgm:spPr/>
      <dgm:t>
        <a:bodyPr/>
        <a:lstStyle/>
        <a:p>
          <a:endParaRPr lang="en-IN" sz="2000" b="1">
            <a:solidFill>
              <a:schemeClr val="accent2">
                <a:lumMod val="75000"/>
              </a:schemeClr>
            </a:solidFill>
            <a:latin typeface="Calibri" panose="020F0502020204030204" pitchFamily="34" charset="0"/>
          </a:endParaRPr>
        </a:p>
      </dgm:t>
    </dgm:pt>
    <dgm:pt modelId="{1E73804B-EEED-4561-9992-8F56EBE31049}" type="asst">
      <dgm:prSet custT="1"/>
      <dgm:spPr/>
      <dgm:t>
        <a:bodyPr/>
        <a:lstStyle/>
        <a:p>
          <a:r>
            <a:rPr lang="en-IN" sz="2000" b="1" smtClean="0">
              <a:latin typeface="Calibri" panose="020F0502020204030204" pitchFamily="34" charset="0"/>
            </a:rPr>
            <a:t>Legal obligation</a:t>
          </a:r>
          <a:endParaRPr lang="en-IN" sz="2000" b="1" dirty="0">
            <a:latin typeface="Calibri" panose="020F0502020204030204" pitchFamily="34" charset="0"/>
          </a:endParaRPr>
        </a:p>
      </dgm:t>
    </dgm:pt>
    <dgm:pt modelId="{9F8FC46C-7472-4A72-A6C0-5969EDA80B0A}" type="parTrans" cxnId="{4142BAC8-E7F2-4FA8-9ED2-0796032116AC}">
      <dgm:prSet/>
      <dgm:spPr/>
      <dgm:t>
        <a:bodyPr/>
        <a:lstStyle/>
        <a:p>
          <a:endParaRPr lang="en-IN" sz="2000" b="1">
            <a:solidFill>
              <a:schemeClr val="accent2">
                <a:lumMod val="75000"/>
              </a:schemeClr>
            </a:solidFill>
            <a:latin typeface="Calibri" panose="020F0502020204030204" pitchFamily="34" charset="0"/>
          </a:endParaRPr>
        </a:p>
      </dgm:t>
    </dgm:pt>
    <dgm:pt modelId="{C9EE5ED8-BD67-4FBD-8ABE-6B2DA5E2DFB2}" type="sibTrans" cxnId="{4142BAC8-E7F2-4FA8-9ED2-0796032116AC}">
      <dgm:prSet/>
      <dgm:spPr/>
      <dgm:t>
        <a:bodyPr/>
        <a:lstStyle/>
        <a:p>
          <a:endParaRPr lang="en-IN" sz="2000" b="1">
            <a:solidFill>
              <a:schemeClr val="accent2">
                <a:lumMod val="75000"/>
              </a:schemeClr>
            </a:solidFill>
            <a:latin typeface="Calibri" panose="020F0502020204030204" pitchFamily="34" charset="0"/>
          </a:endParaRPr>
        </a:p>
      </dgm:t>
    </dgm:pt>
    <dgm:pt modelId="{197FC36B-5E5E-4633-AB75-9A09998D421F}" type="asst">
      <dgm:prSet custT="1"/>
      <dgm:spPr/>
      <dgm:t>
        <a:bodyPr/>
        <a:lstStyle/>
        <a:p>
          <a:r>
            <a:rPr lang="en-IN" sz="2000" b="1" smtClean="0">
              <a:latin typeface="Calibri" panose="020F0502020204030204" pitchFamily="34" charset="0"/>
            </a:rPr>
            <a:t>Constructive obligation</a:t>
          </a:r>
          <a:endParaRPr lang="en-IN" sz="2000" b="1" dirty="0">
            <a:latin typeface="Calibri" panose="020F0502020204030204" pitchFamily="34" charset="0"/>
          </a:endParaRPr>
        </a:p>
      </dgm:t>
    </dgm:pt>
    <dgm:pt modelId="{8010ADDA-60D9-4EF5-B397-9BADDF2BD8E4}" type="parTrans" cxnId="{CA45B722-8595-4665-9838-8A8C7C43D941}">
      <dgm:prSet/>
      <dgm:spPr/>
      <dgm:t>
        <a:bodyPr/>
        <a:lstStyle/>
        <a:p>
          <a:endParaRPr lang="en-IN" sz="2000" b="1">
            <a:solidFill>
              <a:schemeClr val="accent2">
                <a:lumMod val="75000"/>
              </a:schemeClr>
            </a:solidFill>
            <a:latin typeface="Calibri" panose="020F0502020204030204" pitchFamily="34" charset="0"/>
          </a:endParaRPr>
        </a:p>
      </dgm:t>
    </dgm:pt>
    <dgm:pt modelId="{43EE57CD-EC72-4B4D-BE72-9FE57CD9ADFE}" type="sibTrans" cxnId="{CA45B722-8595-4665-9838-8A8C7C43D941}">
      <dgm:prSet/>
      <dgm:spPr/>
      <dgm:t>
        <a:bodyPr/>
        <a:lstStyle/>
        <a:p>
          <a:endParaRPr lang="en-IN" sz="2000" b="1">
            <a:solidFill>
              <a:schemeClr val="accent2">
                <a:lumMod val="75000"/>
              </a:schemeClr>
            </a:solidFill>
            <a:latin typeface="Calibri" panose="020F0502020204030204" pitchFamily="34" charset="0"/>
          </a:endParaRPr>
        </a:p>
      </dgm:t>
    </dgm:pt>
    <dgm:pt modelId="{434690EA-57AA-4204-9AEF-73F2F705E9C0}" type="pres">
      <dgm:prSet presAssocID="{0F94E80A-B11C-492E-82B5-0CFCB06E3F83}" presName="hierChild1" presStyleCnt="0">
        <dgm:presLayoutVars>
          <dgm:chPref val="1"/>
          <dgm:dir/>
          <dgm:animOne val="branch"/>
          <dgm:animLvl val="lvl"/>
          <dgm:resizeHandles/>
        </dgm:presLayoutVars>
      </dgm:prSet>
      <dgm:spPr/>
      <dgm:t>
        <a:bodyPr/>
        <a:lstStyle/>
        <a:p>
          <a:endParaRPr lang="en-IN"/>
        </a:p>
      </dgm:t>
    </dgm:pt>
    <dgm:pt modelId="{DEE317D3-9273-4AA7-B9D5-DDCFB900BED2}" type="pres">
      <dgm:prSet presAssocID="{08BBF59B-8629-43A8-9FEA-F37C4DF2D488}" presName="hierRoot1" presStyleCnt="0"/>
      <dgm:spPr/>
    </dgm:pt>
    <dgm:pt modelId="{E6336794-48F7-4D5A-9627-9C980F2CA5E0}" type="pres">
      <dgm:prSet presAssocID="{08BBF59B-8629-43A8-9FEA-F37C4DF2D488}" presName="composite" presStyleCnt="0"/>
      <dgm:spPr/>
    </dgm:pt>
    <dgm:pt modelId="{FEB03F9A-A3F9-4D7A-BCB7-368F185C8030}" type="pres">
      <dgm:prSet presAssocID="{08BBF59B-8629-43A8-9FEA-F37C4DF2D488}" presName="background" presStyleLbl="node0" presStyleIdx="0" presStyleCnt="1"/>
      <dgm:spPr/>
    </dgm:pt>
    <dgm:pt modelId="{F6EC7B99-C9E4-47D5-B2E5-7273F151920D}" type="pres">
      <dgm:prSet presAssocID="{08BBF59B-8629-43A8-9FEA-F37C4DF2D488}" presName="text" presStyleLbl="fgAcc0" presStyleIdx="0" presStyleCnt="1">
        <dgm:presLayoutVars>
          <dgm:chPref val="3"/>
        </dgm:presLayoutVars>
      </dgm:prSet>
      <dgm:spPr/>
      <dgm:t>
        <a:bodyPr/>
        <a:lstStyle/>
        <a:p>
          <a:endParaRPr lang="en-IN"/>
        </a:p>
      </dgm:t>
    </dgm:pt>
    <dgm:pt modelId="{4EF8FB05-A941-4410-AC54-94CEBA1EAE8F}" type="pres">
      <dgm:prSet presAssocID="{08BBF59B-8629-43A8-9FEA-F37C4DF2D488}" presName="hierChild2" presStyleCnt="0"/>
      <dgm:spPr/>
    </dgm:pt>
    <dgm:pt modelId="{6CB50EF1-66AC-47AA-A30D-BAE89DB275E4}" type="pres">
      <dgm:prSet presAssocID="{E641B3B1-183A-423E-93AA-A24413887AD3}" presName="Name10" presStyleLbl="parChTrans1D2" presStyleIdx="0" presStyleCnt="1"/>
      <dgm:spPr/>
      <dgm:t>
        <a:bodyPr/>
        <a:lstStyle/>
        <a:p>
          <a:endParaRPr lang="en-IN"/>
        </a:p>
      </dgm:t>
    </dgm:pt>
    <dgm:pt modelId="{5FBF6A37-B2C2-4976-96EF-64AA58E156FA}" type="pres">
      <dgm:prSet presAssocID="{1538185A-0280-4CAC-B0D9-55C5FEBD1D2B}" presName="hierRoot2" presStyleCnt="0"/>
      <dgm:spPr/>
    </dgm:pt>
    <dgm:pt modelId="{40557C44-9121-46FF-AFAE-DC9E9421149F}" type="pres">
      <dgm:prSet presAssocID="{1538185A-0280-4CAC-B0D9-55C5FEBD1D2B}" presName="composite2" presStyleCnt="0"/>
      <dgm:spPr/>
    </dgm:pt>
    <dgm:pt modelId="{AC47E766-E292-4647-8E9A-4638423C7A11}" type="pres">
      <dgm:prSet presAssocID="{1538185A-0280-4CAC-B0D9-55C5FEBD1D2B}" presName="background2" presStyleLbl="node2" presStyleIdx="0" presStyleCnt="1"/>
      <dgm:spPr/>
    </dgm:pt>
    <dgm:pt modelId="{256FBCE4-E6C7-442A-BB24-A3A5F6FADD72}" type="pres">
      <dgm:prSet presAssocID="{1538185A-0280-4CAC-B0D9-55C5FEBD1D2B}" presName="text2" presStyleLbl="fgAcc2" presStyleIdx="0" presStyleCnt="1" custScaleX="196802">
        <dgm:presLayoutVars>
          <dgm:chPref val="3"/>
        </dgm:presLayoutVars>
      </dgm:prSet>
      <dgm:spPr/>
      <dgm:t>
        <a:bodyPr/>
        <a:lstStyle/>
        <a:p>
          <a:endParaRPr lang="en-IN"/>
        </a:p>
      </dgm:t>
    </dgm:pt>
    <dgm:pt modelId="{CC80D90E-1DB5-460E-B2E6-D0886DB52AA1}" type="pres">
      <dgm:prSet presAssocID="{1538185A-0280-4CAC-B0D9-55C5FEBD1D2B}" presName="hierChild3" presStyleCnt="0"/>
      <dgm:spPr/>
    </dgm:pt>
    <dgm:pt modelId="{31256558-C560-4D04-9CD7-08603791E2BC}" type="pres">
      <dgm:prSet presAssocID="{E9AA283E-10C3-4440-B22E-F349EEE9F183}" presName="Name17" presStyleLbl="parChTrans1D3" presStyleIdx="0" presStyleCnt="1"/>
      <dgm:spPr/>
      <dgm:t>
        <a:bodyPr/>
        <a:lstStyle/>
        <a:p>
          <a:endParaRPr lang="en-IN"/>
        </a:p>
      </dgm:t>
    </dgm:pt>
    <dgm:pt modelId="{84560D95-D449-44D6-A1FA-9F025A7242E9}" type="pres">
      <dgm:prSet presAssocID="{22A062FC-91C9-450B-B50F-F9B7C81D7AE5}" presName="hierRoot3" presStyleCnt="0"/>
      <dgm:spPr/>
    </dgm:pt>
    <dgm:pt modelId="{ABEF4C5F-F844-4E63-9098-4E335AD23E0A}" type="pres">
      <dgm:prSet presAssocID="{22A062FC-91C9-450B-B50F-F9B7C81D7AE5}" presName="composite3" presStyleCnt="0"/>
      <dgm:spPr/>
    </dgm:pt>
    <dgm:pt modelId="{31E484D4-FAEE-4034-8835-EE3648B852B5}" type="pres">
      <dgm:prSet presAssocID="{22A062FC-91C9-450B-B50F-F9B7C81D7AE5}" presName="background3" presStyleLbl="asst2" presStyleIdx="0" presStyleCnt="3"/>
      <dgm:spPr/>
    </dgm:pt>
    <dgm:pt modelId="{966F7587-E0AC-4D5B-ABCF-6EC94751F9B5}" type="pres">
      <dgm:prSet presAssocID="{22A062FC-91C9-450B-B50F-F9B7C81D7AE5}" presName="text3" presStyleLbl="fgAcc3" presStyleIdx="0" presStyleCnt="1" custScaleX="370868">
        <dgm:presLayoutVars>
          <dgm:chPref val="3"/>
        </dgm:presLayoutVars>
      </dgm:prSet>
      <dgm:spPr/>
      <dgm:t>
        <a:bodyPr/>
        <a:lstStyle/>
        <a:p>
          <a:endParaRPr lang="en-IN"/>
        </a:p>
      </dgm:t>
    </dgm:pt>
    <dgm:pt modelId="{EFCF1D2C-12B6-4825-AE25-1F514A6E76D1}" type="pres">
      <dgm:prSet presAssocID="{22A062FC-91C9-450B-B50F-F9B7C81D7AE5}" presName="hierChild4" presStyleCnt="0"/>
      <dgm:spPr/>
    </dgm:pt>
    <dgm:pt modelId="{DF3C4975-D666-4DD3-BB50-2E7649DBB4E0}" type="pres">
      <dgm:prSet presAssocID="{9F8FC46C-7472-4A72-A6C0-5969EDA80B0A}" presName="Name23" presStyleLbl="parChTrans1D4" presStyleIdx="0" presStyleCnt="2"/>
      <dgm:spPr/>
      <dgm:t>
        <a:bodyPr/>
        <a:lstStyle/>
        <a:p>
          <a:endParaRPr lang="en-IN"/>
        </a:p>
      </dgm:t>
    </dgm:pt>
    <dgm:pt modelId="{7D9BD6FE-990A-4386-9B57-152703D76A52}" type="pres">
      <dgm:prSet presAssocID="{1E73804B-EEED-4561-9992-8F56EBE31049}" presName="hierRoot4" presStyleCnt="0"/>
      <dgm:spPr/>
    </dgm:pt>
    <dgm:pt modelId="{EF72C025-BD73-4EE6-8157-72CF946AD5FF}" type="pres">
      <dgm:prSet presAssocID="{1E73804B-EEED-4561-9992-8F56EBE31049}" presName="composite4" presStyleCnt="0"/>
      <dgm:spPr/>
    </dgm:pt>
    <dgm:pt modelId="{93ADFBAA-3193-403D-9EBD-02FBBA564734}" type="pres">
      <dgm:prSet presAssocID="{1E73804B-EEED-4561-9992-8F56EBE31049}" presName="background4" presStyleLbl="asst2" presStyleIdx="1" presStyleCnt="3"/>
      <dgm:spPr/>
    </dgm:pt>
    <dgm:pt modelId="{A59E33E6-1A87-4CCB-A2A1-ACAC649754C4}" type="pres">
      <dgm:prSet presAssocID="{1E73804B-EEED-4561-9992-8F56EBE31049}" presName="text4" presStyleLbl="fgAcc4" presStyleIdx="0" presStyleCnt="2">
        <dgm:presLayoutVars>
          <dgm:chPref val="3"/>
        </dgm:presLayoutVars>
      </dgm:prSet>
      <dgm:spPr/>
      <dgm:t>
        <a:bodyPr/>
        <a:lstStyle/>
        <a:p>
          <a:endParaRPr lang="en-IN"/>
        </a:p>
      </dgm:t>
    </dgm:pt>
    <dgm:pt modelId="{DB48FE57-3265-4199-AC5A-D135C76B1103}" type="pres">
      <dgm:prSet presAssocID="{1E73804B-EEED-4561-9992-8F56EBE31049}" presName="hierChild5" presStyleCnt="0"/>
      <dgm:spPr/>
    </dgm:pt>
    <dgm:pt modelId="{F6F0FB73-5A6A-4665-A607-1685004C6AF4}" type="pres">
      <dgm:prSet presAssocID="{8010ADDA-60D9-4EF5-B397-9BADDF2BD8E4}" presName="Name23" presStyleLbl="parChTrans1D4" presStyleIdx="1" presStyleCnt="2"/>
      <dgm:spPr/>
      <dgm:t>
        <a:bodyPr/>
        <a:lstStyle/>
        <a:p>
          <a:endParaRPr lang="en-IN"/>
        </a:p>
      </dgm:t>
    </dgm:pt>
    <dgm:pt modelId="{F25A112F-2CE5-4A41-B784-0049698061DD}" type="pres">
      <dgm:prSet presAssocID="{197FC36B-5E5E-4633-AB75-9A09998D421F}" presName="hierRoot4" presStyleCnt="0"/>
      <dgm:spPr/>
    </dgm:pt>
    <dgm:pt modelId="{EE0705E4-E764-4DAA-A403-924FF157651C}" type="pres">
      <dgm:prSet presAssocID="{197FC36B-5E5E-4633-AB75-9A09998D421F}" presName="composite4" presStyleCnt="0"/>
      <dgm:spPr/>
    </dgm:pt>
    <dgm:pt modelId="{E1C542A6-2165-441E-B575-EEED269279D1}" type="pres">
      <dgm:prSet presAssocID="{197FC36B-5E5E-4633-AB75-9A09998D421F}" presName="background4" presStyleLbl="asst2" presStyleIdx="2" presStyleCnt="3"/>
      <dgm:spPr/>
    </dgm:pt>
    <dgm:pt modelId="{858993A6-083C-4FCB-A0AB-5788AC60B9D4}" type="pres">
      <dgm:prSet presAssocID="{197FC36B-5E5E-4633-AB75-9A09998D421F}" presName="text4" presStyleLbl="fgAcc4" presStyleIdx="1" presStyleCnt="2">
        <dgm:presLayoutVars>
          <dgm:chPref val="3"/>
        </dgm:presLayoutVars>
      </dgm:prSet>
      <dgm:spPr/>
      <dgm:t>
        <a:bodyPr/>
        <a:lstStyle/>
        <a:p>
          <a:endParaRPr lang="en-IN"/>
        </a:p>
      </dgm:t>
    </dgm:pt>
    <dgm:pt modelId="{A5518EFC-35B2-431B-9677-B00330E586C2}" type="pres">
      <dgm:prSet presAssocID="{197FC36B-5E5E-4633-AB75-9A09998D421F}" presName="hierChild5" presStyleCnt="0"/>
      <dgm:spPr/>
    </dgm:pt>
  </dgm:ptLst>
  <dgm:cxnLst>
    <dgm:cxn modelId="{2F1176E4-9C28-47DC-908B-19DD8BA9BBA0}" type="presOf" srcId="{9F8FC46C-7472-4A72-A6C0-5969EDA80B0A}" destId="{DF3C4975-D666-4DD3-BB50-2E7649DBB4E0}" srcOrd="0" destOrd="0" presId="urn:microsoft.com/office/officeart/2005/8/layout/hierarchy1"/>
    <dgm:cxn modelId="{D5CE3A8E-6AB0-43E1-B520-A72CB5CCBECE}" type="presOf" srcId="{08BBF59B-8629-43A8-9FEA-F37C4DF2D488}" destId="{F6EC7B99-C9E4-47D5-B2E5-7273F151920D}" srcOrd="0" destOrd="0" presId="urn:microsoft.com/office/officeart/2005/8/layout/hierarchy1"/>
    <dgm:cxn modelId="{232B6C44-0EB7-45E5-BD9A-B38941836826}" type="presOf" srcId="{8010ADDA-60D9-4EF5-B397-9BADDF2BD8E4}" destId="{F6F0FB73-5A6A-4665-A607-1685004C6AF4}" srcOrd="0" destOrd="0" presId="urn:microsoft.com/office/officeart/2005/8/layout/hierarchy1"/>
    <dgm:cxn modelId="{A6B8A20D-44B2-4F3B-AEF5-B3B904AB87B9}" type="presOf" srcId="{E9AA283E-10C3-4440-B22E-F349EEE9F183}" destId="{31256558-C560-4D04-9CD7-08603791E2BC}" srcOrd="0" destOrd="0" presId="urn:microsoft.com/office/officeart/2005/8/layout/hierarchy1"/>
    <dgm:cxn modelId="{CA45B722-8595-4665-9838-8A8C7C43D941}" srcId="{22A062FC-91C9-450B-B50F-F9B7C81D7AE5}" destId="{197FC36B-5E5E-4633-AB75-9A09998D421F}" srcOrd="1" destOrd="0" parTransId="{8010ADDA-60D9-4EF5-B397-9BADDF2BD8E4}" sibTransId="{43EE57CD-EC72-4B4D-BE72-9FE57CD9ADFE}"/>
    <dgm:cxn modelId="{03B7F4F1-637D-4491-92C3-613E1473A927}" srcId="{08BBF59B-8629-43A8-9FEA-F37C4DF2D488}" destId="{1538185A-0280-4CAC-B0D9-55C5FEBD1D2B}" srcOrd="0" destOrd="0" parTransId="{E641B3B1-183A-423E-93AA-A24413887AD3}" sibTransId="{9EC89A59-7466-4B14-A3CD-CA9D1E94601C}"/>
    <dgm:cxn modelId="{03C1EFF1-1A70-4B2D-905E-B0A918D44ED7}" type="presOf" srcId="{1E73804B-EEED-4561-9992-8F56EBE31049}" destId="{A59E33E6-1A87-4CCB-A2A1-ACAC649754C4}" srcOrd="0" destOrd="0" presId="urn:microsoft.com/office/officeart/2005/8/layout/hierarchy1"/>
    <dgm:cxn modelId="{E05D9DE0-59CF-479C-8CF6-B6E1EEC7D018}" type="presOf" srcId="{E641B3B1-183A-423E-93AA-A24413887AD3}" destId="{6CB50EF1-66AC-47AA-A30D-BAE89DB275E4}" srcOrd="0" destOrd="0" presId="urn:microsoft.com/office/officeart/2005/8/layout/hierarchy1"/>
    <dgm:cxn modelId="{BCE5B14F-950F-4B6C-B53C-BAA66542E245}" type="presOf" srcId="{197FC36B-5E5E-4633-AB75-9A09998D421F}" destId="{858993A6-083C-4FCB-A0AB-5788AC60B9D4}" srcOrd="0" destOrd="0" presId="urn:microsoft.com/office/officeart/2005/8/layout/hierarchy1"/>
    <dgm:cxn modelId="{4142BAC8-E7F2-4FA8-9ED2-0796032116AC}" srcId="{22A062FC-91C9-450B-B50F-F9B7C81D7AE5}" destId="{1E73804B-EEED-4561-9992-8F56EBE31049}" srcOrd="0" destOrd="0" parTransId="{9F8FC46C-7472-4A72-A6C0-5969EDA80B0A}" sibTransId="{C9EE5ED8-BD67-4FBD-8ABE-6B2DA5E2DFB2}"/>
    <dgm:cxn modelId="{24A1C695-2224-4040-9772-8BE7A2855357}" type="presOf" srcId="{0F94E80A-B11C-492E-82B5-0CFCB06E3F83}" destId="{434690EA-57AA-4204-9AEF-73F2F705E9C0}" srcOrd="0" destOrd="0" presId="urn:microsoft.com/office/officeart/2005/8/layout/hierarchy1"/>
    <dgm:cxn modelId="{C12F81D8-D899-4D11-A58A-1191E6409CDA}" type="presOf" srcId="{22A062FC-91C9-450B-B50F-F9B7C81D7AE5}" destId="{966F7587-E0AC-4D5B-ABCF-6EC94751F9B5}" srcOrd="0" destOrd="0" presId="urn:microsoft.com/office/officeart/2005/8/layout/hierarchy1"/>
    <dgm:cxn modelId="{1E610B91-C954-4A37-850E-C3FE78F0740A}" type="presOf" srcId="{1538185A-0280-4CAC-B0D9-55C5FEBD1D2B}" destId="{256FBCE4-E6C7-442A-BB24-A3A5F6FADD72}" srcOrd="0" destOrd="0" presId="urn:microsoft.com/office/officeart/2005/8/layout/hierarchy1"/>
    <dgm:cxn modelId="{50A08B12-95E2-43AF-8962-585A3E16CDE6}" srcId="{0F94E80A-B11C-492E-82B5-0CFCB06E3F83}" destId="{08BBF59B-8629-43A8-9FEA-F37C4DF2D488}" srcOrd="0" destOrd="0" parTransId="{45F1A660-1E4C-4753-9BF8-D3EFAEE867B8}" sibTransId="{13072AF7-560F-47FF-A14B-9C679CD7B0C8}"/>
    <dgm:cxn modelId="{C8031D35-CA71-4717-80E8-37434EA46243}" srcId="{1538185A-0280-4CAC-B0D9-55C5FEBD1D2B}" destId="{22A062FC-91C9-450B-B50F-F9B7C81D7AE5}" srcOrd="0" destOrd="0" parTransId="{E9AA283E-10C3-4440-B22E-F349EEE9F183}" sibTransId="{4E58406B-C66E-461A-AE77-03192D256C1B}"/>
    <dgm:cxn modelId="{91E13192-EBE0-43B9-8938-04C6BABBE611}" type="presParOf" srcId="{434690EA-57AA-4204-9AEF-73F2F705E9C0}" destId="{DEE317D3-9273-4AA7-B9D5-DDCFB900BED2}" srcOrd="0" destOrd="0" presId="urn:microsoft.com/office/officeart/2005/8/layout/hierarchy1"/>
    <dgm:cxn modelId="{90F44300-E12C-44FF-923F-58FEF352EF57}" type="presParOf" srcId="{DEE317D3-9273-4AA7-B9D5-DDCFB900BED2}" destId="{E6336794-48F7-4D5A-9627-9C980F2CA5E0}" srcOrd="0" destOrd="0" presId="urn:microsoft.com/office/officeart/2005/8/layout/hierarchy1"/>
    <dgm:cxn modelId="{6F898D2B-CEFD-4075-9ADC-1C4ABAAB98DB}" type="presParOf" srcId="{E6336794-48F7-4D5A-9627-9C980F2CA5E0}" destId="{FEB03F9A-A3F9-4D7A-BCB7-368F185C8030}" srcOrd="0" destOrd="0" presId="urn:microsoft.com/office/officeart/2005/8/layout/hierarchy1"/>
    <dgm:cxn modelId="{7F6306BA-0ACD-4616-A347-43CE13D5387E}" type="presParOf" srcId="{E6336794-48F7-4D5A-9627-9C980F2CA5E0}" destId="{F6EC7B99-C9E4-47D5-B2E5-7273F151920D}" srcOrd="1" destOrd="0" presId="urn:microsoft.com/office/officeart/2005/8/layout/hierarchy1"/>
    <dgm:cxn modelId="{70080793-68E9-424D-AB54-204A12652AD3}" type="presParOf" srcId="{DEE317D3-9273-4AA7-B9D5-DDCFB900BED2}" destId="{4EF8FB05-A941-4410-AC54-94CEBA1EAE8F}" srcOrd="1" destOrd="0" presId="urn:microsoft.com/office/officeart/2005/8/layout/hierarchy1"/>
    <dgm:cxn modelId="{3122771A-2BD1-4A2E-B9B7-C3FBC0BE5CAF}" type="presParOf" srcId="{4EF8FB05-A941-4410-AC54-94CEBA1EAE8F}" destId="{6CB50EF1-66AC-47AA-A30D-BAE89DB275E4}" srcOrd="0" destOrd="0" presId="urn:microsoft.com/office/officeart/2005/8/layout/hierarchy1"/>
    <dgm:cxn modelId="{9635977E-1717-474B-8D85-4AD18113DC95}" type="presParOf" srcId="{4EF8FB05-A941-4410-AC54-94CEBA1EAE8F}" destId="{5FBF6A37-B2C2-4976-96EF-64AA58E156FA}" srcOrd="1" destOrd="0" presId="urn:microsoft.com/office/officeart/2005/8/layout/hierarchy1"/>
    <dgm:cxn modelId="{C36448AF-2F3B-45B2-AF55-830BCBEB80A7}" type="presParOf" srcId="{5FBF6A37-B2C2-4976-96EF-64AA58E156FA}" destId="{40557C44-9121-46FF-AFAE-DC9E9421149F}" srcOrd="0" destOrd="0" presId="urn:microsoft.com/office/officeart/2005/8/layout/hierarchy1"/>
    <dgm:cxn modelId="{08DC36CC-5D44-4DCB-8CF6-DCBFE065F5DA}" type="presParOf" srcId="{40557C44-9121-46FF-AFAE-DC9E9421149F}" destId="{AC47E766-E292-4647-8E9A-4638423C7A11}" srcOrd="0" destOrd="0" presId="urn:microsoft.com/office/officeart/2005/8/layout/hierarchy1"/>
    <dgm:cxn modelId="{52A822C7-F52E-4F37-9B00-3CA3626AFFE8}" type="presParOf" srcId="{40557C44-9121-46FF-AFAE-DC9E9421149F}" destId="{256FBCE4-E6C7-442A-BB24-A3A5F6FADD72}" srcOrd="1" destOrd="0" presId="urn:microsoft.com/office/officeart/2005/8/layout/hierarchy1"/>
    <dgm:cxn modelId="{7685F5E6-CDD8-4569-B153-A668DDEA5B4E}" type="presParOf" srcId="{5FBF6A37-B2C2-4976-96EF-64AA58E156FA}" destId="{CC80D90E-1DB5-460E-B2E6-D0886DB52AA1}" srcOrd="1" destOrd="0" presId="urn:microsoft.com/office/officeart/2005/8/layout/hierarchy1"/>
    <dgm:cxn modelId="{58F67D95-7F1D-4C5A-B85E-0FEC69D365AB}" type="presParOf" srcId="{CC80D90E-1DB5-460E-B2E6-D0886DB52AA1}" destId="{31256558-C560-4D04-9CD7-08603791E2BC}" srcOrd="0" destOrd="0" presId="urn:microsoft.com/office/officeart/2005/8/layout/hierarchy1"/>
    <dgm:cxn modelId="{C299DB3C-D556-4C96-ACE5-0E1EC46AB8BA}" type="presParOf" srcId="{CC80D90E-1DB5-460E-B2E6-D0886DB52AA1}" destId="{84560D95-D449-44D6-A1FA-9F025A7242E9}" srcOrd="1" destOrd="0" presId="urn:microsoft.com/office/officeart/2005/8/layout/hierarchy1"/>
    <dgm:cxn modelId="{E32CBF47-F6C5-499F-9493-F52F1F28C245}" type="presParOf" srcId="{84560D95-D449-44D6-A1FA-9F025A7242E9}" destId="{ABEF4C5F-F844-4E63-9098-4E335AD23E0A}" srcOrd="0" destOrd="0" presId="urn:microsoft.com/office/officeart/2005/8/layout/hierarchy1"/>
    <dgm:cxn modelId="{0B9AB54C-4BA4-4FEE-AA9E-3A71E248E1B6}" type="presParOf" srcId="{ABEF4C5F-F844-4E63-9098-4E335AD23E0A}" destId="{31E484D4-FAEE-4034-8835-EE3648B852B5}" srcOrd="0" destOrd="0" presId="urn:microsoft.com/office/officeart/2005/8/layout/hierarchy1"/>
    <dgm:cxn modelId="{0B5B42B2-B526-4348-BF40-4AE9E300B8EA}" type="presParOf" srcId="{ABEF4C5F-F844-4E63-9098-4E335AD23E0A}" destId="{966F7587-E0AC-4D5B-ABCF-6EC94751F9B5}" srcOrd="1" destOrd="0" presId="urn:microsoft.com/office/officeart/2005/8/layout/hierarchy1"/>
    <dgm:cxn modelId="{ADD375F2-4E4B-4EDF-8719-EA0220155AC1}" type="presParOf" srcId="{84560D95-D449-44D6-A1FA-9F025A7242E9}" destId="{EFCF1D2C-12B6-4825-AE25-1F514A6E76D1}" srcOrd="1" destOrd="0" presId="urn:microsoft.com/office/officeart/2005/8/layout/hierarchy1"/>
    <dgm:cxn modelId="{BE3D8FB4-CD59-4C6E-865A-69FB9AC645CD}" type="presParOf" srcId="{EFCF1D2C-12B6-4825-AE25-1F514A6E76D1}" destId="{DF3C4975-D666-4DD3-BB50-2E7649DBB4E0}" srcOrd="0" destOrd="0" presId="urn:microsoft.com/office/officeart/2005/8/layout/hierarchy1"/>
    <dgm:cxn modelId="{FFC9825A-3325-4270-AD01-49A81B97BD40}" type="presParOf" srcId="{EFCF1D2C-12B6-4825-AE25-1F514A6E76D1}" destId="{7D9BD6FE-990A-4386-9B57-152703D76A52}" srcOrd="1" destOrd="0" presId="urn:microsoft.com/office/officeart/2005/8/layout/hierarchy1"/>
    <dgm:cxn modelId="{54099A60-2903-4D2E-BD5C-89FD85AA0E57}" type="presParOf" srcId="{7D9BD6FE-990A-4386-9B57-152703D76A52}" destId="{EF72C025-BD73-4EE6-8157-72CF946AD5FF}" srcOrd="0" destOrd="0" presId="urn:microsoft.com/office/officeart/2005/8/layout/hierarchy1"/>
    <dgm:cxn modelId="{F1171BF5-CC11-4066-8C3F-FA023AFB97CF}" type="presParOf" srcId="{EF72C025-BD73-4EE6-8157-72CF946AD5FF}" destId="{93ADFBAA-3193-403D-9EBD-02FBBA564734}" srcOrd="0" destOrd="0" presId="urn:microsoft.com/office/officeart/2005/8/layout/hierarchy1"/>
    <dgm:cxn modelId="{A1077DDC-A74D-4B39-BB25-B860E19A0DA3}" type="presParOf" srcId="{EF72C025-BD73-4EE6-8157-72CF946AD5FF}" destId="{A59E33E6-1A87-4CCB-A2A1-ACAC649754C4}" srcOrd="1" destOrd="0" presId="urn:microsoft.com/office/officeart/2005/8/layout/hierarchy1"/>
    <dgm:cxn modelId="{BA8E4177-0A2B-452C-A3C7-6BB052D7F2D0}" type="presParOf" srcId="{7D9BD6FE-990A-4386-9B57-152703D76A52}" destId="{DB48FE57-3265-4199-AC5A-D135C76B1103}" srcOrd="1" destOrd="0" presId="urn:microsoft.com/office/officeart/2005/8/layout/hierarchy1"/>
    <dgm:cxn modelId="{1B7770A0-D10F-4475-9BA7-8EB59497EEAE}" type="presParOf" srcId="{EFCF1D2C-12B6-4825-AE25-1F514A6E76D1}" destId="{F6F0FB73-5A6A-4665-A607-1685004C6AF4}" srcOrd="2" destOrd="0" presId="urn:microsoft.com/office/officeart/2005/8/layout/hierarchy1"/>
    <dgm:cxn modelId="{6E7FFE22-4195-4352-92CA-D6AEDE6A710D}" type="presParOf" srcId="{EFCF1D2C-12B6-4825-AE25-1F514A6E76D1}" destId="{F25A112F-2CE5-4A41-B784-0049698061DD}" srcOrd="3" destOrd="0" presId="urn:microsoft.com/office/officeart/2005/8/layout/hierarchy1"/>
    <dgm:cxn modelId="{6B29EA85-FD85-4AEB-83C5-AA4B28800A0F}" type="presParOf" srcId="{F25A112F-2CE5-4A41-B784-0049698061DD}" destId="{EE0705E4-E764-4DAA-A403-924FF157651C}" srcOrd="0" destOrd="0" presId="urn:microsoft.com/office/officeart/2005/8/layout/hierarchy1"/>
    <dgm:cxn modelId="{104BCF16-871D-4169-9D27-ADB17F6DB54F}" type="presParOf" srcId="{EE0705E4-E764-4DAA-A403-924FF157651C}" destId="{E1C542A6-2165-441E-B575-EEED269279D1}" srcOrd="0" destOrd="0" presId="urn:microsoft.com/office/officeart/2005/8/layout/hierarchy1"/>
    <dgm:cxn modelId="{1260D0C5-79E9-4E21-AACA-6299E6685AFA}" type="presParOf" srcId="{EE0705E4-E764-4DAA-A403-924FF157651C}" destId="{858993A6-083C-4FCB-A0AB-5788AC60B9D4}" srcOrd="1" destOrd="0" presId="urn:microsoft.com/office/officeart/2005/8/layout/hierarchy1"/>
    <dgm:cxn modelId="{F31D27D3-8643-467B-9D17-5E709778C2D9}" type="presParOf" srcId="{F25A112F-2CE5-4A41-B784-0049698061DD}" destId="{A5518EFC-35B2-431B-9677-B00330E586C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ACD5E2-0E19-44D6-8B3D-143A79E1EBF5}" type="doc">
      <dgm:prSet loTypeId="urn:microsoft.com/office/officeart/2005/8/layout/default#1" loCatId="list" qsTypeId="urn:microsoft.com/office/officeart/2005/8/quickstyle/simple1" qsCatId="simple" csTypeId="urn:microsoft.com/office/officeart/2005/8/colors/accent2_5" csCatId="accent2" phldr="1"/>
      <dgm:spPr/>
      <dgm:t>
        <a:bodyPr/>
        <a:lstStyle/>
        <a:p>
          <a:endParaRPr lang="en-IN"/>
        </a:p>
      </dgm:t>
    </dgm:pt>
    <dgm:pt modelId="{372FBDED-73D2-45C3-9CFB-63826C05D12D}">
      <dgm:prSet phldrT="[Text]" custT="1"/>
      <dgm:spPr/>
      <dgm:t>
        <a:bodyPr/>
        <a:lstStyle/>
        <a:p>
          <a:pPr algn="ctr"/>
          <a:endParaRPr lang="en-IN" sz="1800" dirty="0" smtClean="0">
            <a:latin typeface="Cambria" panose="02040503050406030204" pitchFamily="18" charset="0"/>
          </a:endParaRPr>
        </a:p>
        <a:p>
          <a:pPr algn="ctr"/>
          <a:endParaRPr lang="en-IN" sz="1800" dirty="0" smtClean="0">
            <a:latin typeface="Cambria" panose="02040503050406030204" pitchFamily="18" charset="0"/>
          </a:endParaRPr>
        </a:p>
        <a:p>
          <a:pPr algn="ctr"/>
          <a:r>
            <a:rPr lang="en-IN" sz="1800" dirty="0" smtClean="0">
              <a:latin typeface="Cambria" panose="02040503050406030204" pitchFamily="18" charset="0"/>
            </a:rPr>
            <a:t>Technical assessment </a:t>
          </a:r>
          <a:endParaRPr lang="en-IN" sz="1800" dirty="0">
            <a:latin typeface="Cambria" panose="02040503050406030204" pitchFamily="18" charset="0"/>
          </a:endParaRPr>
        </a:p>
      </dgm:t>
    </dgm:pt>
    <dgm:pt modelId="{9B849024-04BE-47B5-983C-17862BF2E5A0}" type="parTrans" cxnId="{A82E38BC-C529-4DEB-81DC-FE2553C4B0D5}">
      <dgm:prSet/>
      <dgm:spPr/>
      <dgm:t>
        <a:bodyPr/>
        <a:lstStyle/>
        <a:p>
          <a:endParaRPr lang="en-IN"/>
        </a:p>
      </dgm:t>
    </dgm:pt>
    <dgm:pt modelId="{2F4F2F40-C347-45B9-B4A0-A11AF2820266}" type="sibTrans" cxnId="{A82E38BC-C529-4DEB-81DC-FE2553C4B0D5}">
      <dgm:prSet/>
      <dgm:spPr/>
      <dgm:t>
        <a:bodyPr/>
        <a:lstStyle/>
        <a:p>
          <a:endParaRPr lang="en-IN"/>
        </a:p>
      </dgm:t>
    </dgm:pt>
    <dgm:pt modelId="{DE9231CA-F328-45FE-8FB3-EA9699F47A80}">
      <dgm:prSet phldrT="[Text]" custT="1"/>
      <dgm:spPr/>
      <dgm:t>
        <a:bodyPr/>
        <a:lstStyle/>
        <a:p>
          <a:pPr algn="ctr"/>
          <a:endParaRPr lang="en-IN" sz="1800" dirty="0">
            <a:latin typeface="Cambria" panose="02040503050406030204" pitchFamily="18" charset="0"/>
          </a:endParaRPr>
        </a:p>
      </dgm:t>
    </dgm:pt>
    <dgm:pt modelId="{EC65F027-FEFF-493F-95C6-6573627E42A3}" type="parTrans" cxnId="{C0363391-BE3C-4B2A-88DD-8F08025BACDA}">
      <dgm:prSet/>
      <dgm:spPr/>
      <dgm:t>
        <a:bodyPr/>
        <a:lstStyle/>
        <a:p>
          <a:endParaRPr lang="en-IN"/>
        </a:p>
      </dgm:t>
    </dgm:pt>
    <dgm:pt modelId="{DC17ED04-8479-489B-8919-3115BA714632}" type="sibTrans" cxnId="{C0363391-BE3C-4B2A-88DD-8F08025BACDA}">
      <dgm:prSet/>
      <dgm:spPr/>
      <dgm:t>
        <a:bodyPr/>
        <a:lstStyle/>
        <a:p>
          <a:endParaRPr lang="en-IN"/>
        </a:p>
      </dgm:t>
    </dgm:pt>
    <dgm:pt modelId="{17527FAF-10E7-4312-8FF6-A5D43A8AA468}">
      <dgm:prSet phldrT="[Text]" custT="1"/>
      <dgm:spPr/>
      <dgm:t>
        <a:bodyPr/>
        <a:lstStyle/>
        <a:p>
          <a:pPr algn="ctr"/>
          <a:r>
            <a:rPr lang="en-IN" sz="1800" dirty="0" smtClean="0">
              <a:latin typeface="Cambria" panose="02040503050406030204" pitchFamily="18" charset="0"/>
            </a:rPr>
            <a:t>Estimation of the long term liability due to legal obligation - requires following things in consideration</a:t>
          </a:r>
          <a:endParaRPr lang="en-IN" sz="1800" dirty="0">
            <a:latin typeface="Cambria" panose="02040503050406030204" pitchFamily="18" charset="0"/>
          </a:endParaRPr>
        </a:p>
      </dgm:t>
    </dgm:pt>
    <dgm:pt modelId="{72CC6EB5-10B0-49A6-BCB1-A52D12A9C778}" type="parTrans" cxnId="{94D260D6-E44C-4953-B453-77A0404A1819}">
      <dgm:prSet/>
      <dgm:spPr/>
      <dgm:t>
        <a:bodyPr/>
        <a:lstStyle/>
        <a:p>
          <a:endParaRPr lang="en-IN"/>
        </a:p>
      </dgm:t>
    </dgm:pt>
    <dgm:pt modelId="{259A1995-2B3A-4116-B8D2-6CE373389EBA}" type="sibTrans" cxnId="{94D260D6-E44C-4953-B453-77A0404A1819}">
      <dgm:prSet/>
      <dgm:spPr/>
      <dgm:t>
        <a:bodyPr/>
        <a:lstStyle/>
        <a:p>
          <a:endParaRPr lang="en-IN"/>
        </a:p>
      </dgm:t>
    </dgm:pt>
    <dgm:pt modelId="{6BC57A02-A745-4892-9A87-81DF9B6A3F3D}">
      <dgm:prSet phldrT="[Text]" custT="1"/>
      <dgm:spPr/>
      <dgm:t>
        <a:bodyPr/>
        <a:lstStyle/>
        <a:p>
          <a:pPr algn="ctr"/>
          <a:r>
            <a:rPr lang="en-IN" sz="1800" dirty="0" smtClean="0">
              <a:latin typeface="Cambria" panose="02040503050406030204" pitchFamily="18" charset="0"/>
            </a:rPr>
            <a:t>The Calculated present value is recognised in Financial Statement as an PPE and Provision is recognised.</a:t>
          </a:r>
          <a:endParaRPr lang="en-IN" sz="1800" dirty="0">
            <a:latin typeface="Cambria" panose="02040503050406030204" pitchFamily="18" charset="0"/>
          </a:endParaRPr>
        </a:p>
      </dgm:t>
    </dgm:pt>
    <dgm:pt modelId="{573C7E8F-067C-4CA5-A455-B70979E83B58}" type="parTrans" cxnId="{BD57CEDF-21C1-4ECF-88BC-78F08E0F95DF}">
      <dgm:prSet/>
      <dgm:spPr/>
      <dgm:t>
        <a:bodyPr/>
        <a:lstStyle/>
        <a:p>
          <a:endParaRPr lang="en-IN"/>
        </a:p>
      </dgm:t>
    </dgm:pt>
    <dgm:pt modelId="{FFFADF36-26A9-4DE4-ABA5-773B811FD0E4}" type="sibTrans" cxnId="{BD57CEDF-21C1-4ECF-88BC-78F08E0F95DF}">
      <dgm:prSet custT="1"/>
      <dgm:spPr/>
      <dgm:t>
        <a:bodyPr/>
        <a:lstStyle/>
        <a:p>
          <a:endParaRPr lang="en-IN"/>
        </a:p>
      </dgm:t>
    </dgm:pt>
    <dgm:pt modelId="{27E4785E-3DDB-404B-BEA5-8E6473C74986}">
      <dgm:prSet custT="1"/>
      <dgm:spPr/>
      <dgm:t>
        <a:bodyPr/>
        <a:lstStyle/>
        <a:p>
          <a:pPr algn="ctr"/>
          <a:r>
            <a:rPr lang="en-IN" sz="1800" dirty="0" smtClean="0">
              <a:latin typeface="Cambria" panose="02040503050406030204" pitchFamily="18" charset="0"/>
            </a:rPr>
            <a:t>Inflation during the period of operation of mine</a:t>
          </a:r>
          <a:endParaRPr lang="en-IN" sz="1800" dirty="0">
            <a:latin typeface="Cambria" panose="02040503050406030204" pitchFamily="18" charset="0"/>
          </a:endParaRPr>
        </a:p>
      </dgm:t>
    </dgm:pt>
    <dgm:pt modelId="{A0B2905A-9C2A-4351-BB6D-6270673AB492}" type="parTrans" cxnId="{0CB64CCC-71CC-4CE9-B040-7677960C71DB}">
      <dgm:prSet/>
      <dgm:spPr/>
      <dgm:t>
        <a:bodyPr/>
        <a:lstStyle/>
        <a:p>
          <a:endParaRPr lang="en-IN"/>
        </a:p>
      </dgm:t>
    </dgm:pt>
    <dgm:pt modelId="{B3346E85-7E3B-4D5C-B6E0-E3C81E900454}" type="sibTrans" cxnId="{0CB64CCC-71CC-4CE9-B040-7677960C71DB}">
      <dgm:prSet/>
      <dgm:spPr/>
      <dgm:t>
        <a:bodyPr/>
        <a:lstStyle/>
        <a:p>
          <a:endParaRPr lang="en-IN"/>
        </a:p>
      </dgm:t>
    </dgm:pt>
    <dgm:pt modelId="{F46CF73C-3264-491B-82F5-9CB25E17F36B}">
      <dgm:prSet custT="1"/>
      <dgm:spPr/>
      <dgm:t>
        <a:bodyPr/>
        <a:lstStyle/>
        <a:p>
          <a:pPr algn="ctr"/>
          <a:r>
            <a:rPr lang="en-IN" sz="1800" dirty="0" smtClean="0">
              <a:latin typeface="Cambria" panose="02040503050406030204" pitchFamily="18" charset="0"/>
            </a:rPr>
            <a:t>Site restoration Asset is amortised over the mine life.</a:t>
          </a:r>
          <a:endParaRPr lang="en-IN" sz="1800" dirty="0">
            <a:latin typeface="Cambria" panose="02040503050406030204" pitchFamily="18" charset="0"/>
          </a:endParaRPr>
        </a:p>
      </dgm:t>
    </dgm:pt>
    <dgm:pt modelId="{5AB89A47-AA16-46D2-AAF6-9150F056879F}" type="parTrans" cxnId="{BBDCD0F8-41F7-4988-B7B9-856A688C0751}">
      <dgm:prSet/>
      <dgm:spPr/>
      <dgm:t>
        <a:bodyPr/>
        <a:lstStyle/>
        <a:p>
          <a:endParaRPr lang="en-IN"/>
        </a:p>
      </dgm:t>
    </dgm:pt>
    <dgm:pt modelId="{13752FE6-4D4B-49C7-9447-56D86C8AF165}" type="sibTrans" cxnId="{BBDCD0F8-41F7-4988-B7B9-856A688C0751}">
      <dgm:prSet/>
      <dgm:spPr/>
      <dgm:t>
        <a:bodyPr/>
        <a:lstStyle/>
        <a:p>
          <a:endParaRPr lang="en-IN"/>
        </a:p>
      </dgm:t>
    </dgm:pt>
    <dgm:pt modelId="{688707D3-1D4F-45D5-9C7D-897B491256C3}">
      <dgm:prSet custT="1"/>
      <dgm:spPr/>
      <dgm:t>
        <a:bodyPr/>
        <a:lstStyle/>
        <a:p>
          <a:pPr algn="ctr"/>
          <a:r>
            <a:rPr lang="en-IN" sz="1800" dirty="0" smtClean="0">
              <a:latin typeface="Cambria" panose="02040503050406030204" pitchFamily="18" charset="0"/>
            </a:rPr>
            <a:t>In case of change in initial estimates accounting is done as per guidance in Appendix A of Ind AS 16 PPE.</a:t>
          </a:r>
          <a:endParaRPr lang="en-IN" sz="1800" dirty="0">
            <a:latin typeface="Cambria" panose="02040503050406030204" pitchFamily="18" charset="0"/>
          </a:endParaRPr>
        </a:p>
      </dgm:t>
    </dgm:pt>
    <dgm:pt modelId="{7DB15DEE-2280-45AB-B349-0351D3A14256}" type="parTrans" cxnId="{E1FEAEFA-9312-4981-BF4B-677715956FA5}">
      <dgm:prSet/>
      <dgm:spPr/>
      <dgm:t>
        <a:bodyPr/>
        <a:lstStyle/>
        <a:p>
          <a:endParaRPr lang="en-IN"/>
        </a:p>
      </dgm:t>
    </dgm:pt>
    <dgm:pt modelId="{949A5C93-4FE7-4E51-B053-F4861E3DF0FD}" type="sibTrans" cxnId="{E1FEAEFA-9312-4981-BF4B-677715956FA5}">
      <dgm:prSet/>
      <dgm:spPr/>
      <dgm:t>
        <a:bodyPr/>
        <a:lstStyle/>
        <a:p>
          <a:endParaRPr lang="en-IN"/>
        </a:p>
      </dgm:t>
    </dgm:pt>
    <dgm:pt modelId="{82FC51FA-ED54-4CD2-9C42-E85DC61B474A}">
      <dgm:prSet custT="1"/>
      <dgm:spPr/>
      <dgm:t>
        <a:bodyPr/>
        <a:lstStyle/>
        <a:p>
          <a:pPr algn="ctr"/>
          <a:r>
            <a:rPr lang="en-IN" sz="1800" dirty="0" smtClean="0">
              <a:latin typeface="Cambria" panose="02040503050406030204" pitchFamily="18" charset="0"/>
            </a:rPr>
            <a:t>Provision for site restoration is unwinded and unwinding is charged to Profit and Loss and credited to Provision</a:t>
          </a:r>
          <a:endParaRPr lang="en-IN" sz="1800" dirty="0">
            <a:latin typeface="Cambria" panose="02040503050406030204" pitchFamily="18" charset="0"/>
          </a:endParaRPr>
        </a:p>
      </dgm:t>
    </dgm:pt>
    <dgm:pt modelId="{16990CB5-D6A4-4DAC-B368-69C421D7E3B8}" type="parTrans" cxnId="{374E9851-D838-49FD-97EC-8EEADE7C9EFB}">
      <dgm:prSet/>
      <dgm:spPr/>
      <dgm:t>
        <a:bodyPr/>
        <a:lstStyle/>
        <a:p>
          <a:endParaRPr lang="en-IN"/>
        </a:p>
      </dgm:t>
    </dgm:pt>
    <dgm:pt modelId="{BAD6EA88-4DCF-45D2-861B-C28788253BE2}" type="sibTrans" cxnId="{374E9851-D838-49FD-97EC-8EEADE7C9EFB}">
      <dgm:prSet/>
      <dgm:spPr/>
      <dgm:t>
        <a:bodyPr/>
        <a:lstStyle/>
        <a:p>
          <a:endParaRPr lang="en-IN"/>
        </a:p>
      </dgm:t>
    </dgm:pt>
    <dgm:pt modelId="{AA340A0F-47F5-40B3-A4DF-6F5685B07B54}">
      <dgm:prSet phldrT="[Text]" custT="1"/>
      <dgm:spPr/>
      <dgm:t>
        <a:bodyPr/>
        <a:lstStyle/>
        <a:p>
          <a:r>
            <a:rPr lang="en-IN" sz="2000" dirty="0" smtClean="0">
              <a:latin typeface="Cambria" panose="02040503050406030204" pitchFamily="18" charset="0"/>
            </a:rPr>
            <a:t>Guidelines from Government on Mine Closure</a:t>
          </a:r>
          <a:endParaRPr lang="en-IN" sz="2000" dirty="0">
            <a:latin typeface="Cambria" panose="02040503050406030204" pitchFamily="18" charset="0"/>
          </a:endParaRPr>
        </a:p>
      </dgm:t>
    </dgm:pt>
    <dgm:pt modelId="{B76F576F-693D-46B8-997F-E3A78571220D}" type="parTrans" cxnId="{0E5BF113-9AD2-4A15-B549-A1D9F32484E1}">
      <dgm:prSet/>
      <dgm:spPr/>
      <dgm:t>
        <a:bodyPr/>
        <a:lstStyle/>
        <a:p>
          <a:endParaRPr lang="en-IN"/>
        </a:p>
      </dgm:t>
    </dgm:pt>
    <dgm:pt modelId="{CBF84B5E-4ECF-478C-80DF-1AE8F0E5E8E4}" type="sibTrans" cxnId="{0E5BF113-9AD2-4A15-B549-A1D9F32484E1}">
      <dgm:prSet/>
      <dgm:spPr/>
      <dgm:t>
        <a:bodyPr/>
        <a:lstStyle/>
        <a:p>
          <a:endParaRPr lang="en-IN"/>
        </a:p>
      </dgm:t>
    </dgm:pt>
    <dgm:pt modelId="{3C91DC38-F347-48EC-AD6F-89E537264971}">
      <dgm:prSet custT="1"/>
      <dgm:spPr/>
      <dgm:t>
        <a:bodyPr/>
        <a:lstStyle/>
        <a:p>
          <a:r>
            <a:rPr lang="en-IN" sz="2000" dirty="0" smtClean="0">
              <a:latin typeface="Cambria" panose="02040503050406030204" pitchFamily="18" charset="0"/>
            </a:rPr>
            <a:t>Calculation of Present Value of Liability assessed at the end of the mine life</a:t>
          </a:r>
          <a:endParaRPr lang="en-IN" sz="2000" dirty="0">
            <a:latin typeface="Cambria" panose="02040503050406030204" pitchFamily="18" charset="0"/>
          </a:endParaRPr>
        </a:p>
      </dgm:t>
    </dgm:pt>
    <dgm:pt modelId="{CDCC15AE-3D0A-49EE-BD94-212BB3CF7FC9}" type="parTrans" cxnId="{B78912EA-993C-4845-9A16-8C12FBA9F971}">
      <dgm:prSet/>
      <dgm:spPr/>
      <dgm:t>
        <a:bodyPr/>
        <a:lstStyle/>
        <a:p>
          <a:endParaRPr lang="en-IN"/>
        </a:p>
      </dgm:t>
    </dgm:pt>
    <dgm:pt modelId="{632A89F4-5B80-467B-998D-F5FC743D2685}" type="sibTrans" cxnId="{B78912EA-993C-4845-9A16-8C12FBA9F971}">
      <dgm:prSet/>
      <dgm:spPr/>
      <dgm:t>
        <a:bodyPr/>
        <a:lstStyle/>
        <a:p>
          <a:endParaRPr lang="en-IN"/>
        </a:p>
      </dgm:t>
    </dgm:pt>
    <dgm:pt modelId="{A363B4DE-3E88-4DE5-BAF9-E6507E9D78EA}" type="pres">
      <dgm:prSet presAssocID="{A6ACD5E2-0E19-44D6-8B3D-143A79E1EBF5}" presName="diagram" presStyleCnt="0">
        <dgm:presLayoutVars>
          <dgm:dir/>
          <dgm:resizeHandles val="exact"/>
        </dgm:presLayoutVars>
      </dgm:prSet>
      <dgm:spPr/>
      <dgm:t>
        <a:bodyPr/>
        <a:lstStyle/>
        <a:p>
          <a:endParaRPr lang="en-IN"/>
        </a:p>
      </dgm:t>
    </dgm:pt>
    <dgm:pt modelId="{45BE9CB1-93FC-4C12-8FFF-566342767C72}" type="pres">
      <dgm:prSet presAssocID="{372FBDED-73D2-45C3-9CFB-63826C05D12D}" presName="node" presStyleLbl="node1" presStyleIdx="0" presStyleCnt="9" custLinFactX="5833" custLinFactNeighborX="100000" custLinFactNeighborY="5408">
        <dgm:presLayoutVars>
          <dgm:bulletEnabled val="1"/>
        </dgm:presLayoutVars>
      </dgm:prSet>
      <dgm:spPr/>
      <dgm:t>
        <a:bodyPr/>
        <a:lstStyle/>
        <a:p>
          <a:endParaRPr lang="en-IN"/>
        </a:p>
      </dgm:t>
    </dgm:pt>
    <dgm:pt modelId="{9481571A-FFDA-4050-B4E5-68D880D6EDCF}" type="pres">
      <dgm:prSet presAssocID="{2F4F2F40-C347-45B9-B4A0-A11AF2820266}" presName="sibTrans" presStyleCnt="0"/>
      <dgm:spPr/>
      <dgm:t>
        <a:bodyPr/>
        <a:lstStyle/>
        <a:p>
          <a:endParaRPr lang="en-IN"/>
        </a:p>
      </dgm:t>
    </dgm:pt>
    <dgm:pt modelId="{2837029F-432D-48BF-A190-86FA1D66A968}" type="pres">
      <dgm:prSet presAssocID="{AA340A0F-47F5-40B3-A4DF-6F5685B07B54}" presName="node" presStyleLbl="node1" presStyleIdx="1" presStyleCnt="9" custLinFactX="8333" custLinFactNeighborX="100000" custLinFactNeighborY="5408">
        <dgm:presLayoutVars>
          <dgm:bulletEnabled val="1"/>
        </dgm:presLayoutVars>
      </dgm:prSet>
      <dgm:spPr/>
      <dgm:t>
        <a:bodyPr/>
        <a:lstStyle/>
        <a:p>
          <a:endParaRPr lang="en-IN"/>
        </a:p>
      </dgm:t>
    </dgm:pt>
    <dgm:pt modelId="{F353CA33-8A9D-418E-853C-1DA0AE584F07}" type="pres">
      <dgm:prSet presAssocID="{CBF84B5E-4ECF-478C-80DF-1AE8F0E5E8E4}" presName="sibTrans" presStyleCnt="0"/>
      <dgm:spPr/>
    </dgm:pt>
    <dgm:pt modelId="{DD80CCE6-E18E-4929-9395-0BCCC8DFB015}" type="pres">
      <dgm:prSet presAssocID="{27E4785E-3DDB-404B-BEA5-8E6473C74986}" presName="node" presStyleLbl="node1" presStyleIdx="2" presStyleCnt="9" custLinFactX="-14167" custLinFactY="21149" custLinFactNeighborX="-100000" custLinFactNeighborY="100000">
        <dgm:presLayoutVars>
          <dgm:bulletEnabled val="1"/>
        </dgm:presLayoutVars>
      </dgm:prSet>
      <dgm:spPr/>
      <dgm:t>
        <a:bodyPr/>
        <a:lstStyle/>
        <a:p>
          <a:endParaRPr lang="en-IN"/>
        </a:p>
      </dgm:t>
    </dgm:pt>
    <dgm:pt modelId="{7ED5CAD8-D139-41D7-893E-AD8E824895E3}" type="pres">
      <dgm:prSet presAssocID="{B3346E85-7E3B-4D5C-B6E0-E3C81E900454}" presName="sibTrans" presStyleCnt="0"/>
      <dgm:spPr/>
      <dgm:t>
        <a:bodyPr/>
        <a:lstStyle/>
        <a:p>
          <a:endParaRPr lang="en-IN"/>
        </a:p>
      </dgm:t>
    </dgm:pt>
    <dgm:pt modelId="{96FD3AC8-FFED-45DF-8717-F0E03E2C7C71}" type="pres">
      <dgm:prSet presAssocID="{17527FAF-10E7-4312-8FF6-A5D43A8AA468}" presName="node" presStyleLbl="node1" presStyleIdx="3" presStyleCnt="9" custLinFactY="-11258" custLinFactNeighborX="-12222" custLinFactNeighborY="-100000">
        <dgm:presLayoutVars>
          <dgm:bulletEnabled val="1"/>
        </dgm:presLayoutVars>
      </dgm:prSet>
      <dgm:spPr/>
      <dgm:t>
        <a:bodyPr/>
        <a:lstStyle/>
        <a:p>
          <a:endParaRPr lang="en-IN"/>
        </a:p>
      </dgm:t>
    </dgm:pt>
    <dgm:pt modelId="{1765B87A-84E0-4EB2-8D55-6D8451418E56}" type="pres">
      <dgm:prSet presAssocID="{259A1995-2B3A-4116-B8D2-6CE373389EBA}" presName="sibTrans" presStyleCnt="0"/>
      <dgm:spPr/>
      <dgm:t>
        <a:bodyPr/>
        <a:lstStyle/>
        <a:p>
          <a:endParaRPr lang="en-IN"/>
        </a:p>
      </dgm:t>
    </dgm:pt>
    <dgm:pt modelId="{543783BC-F7D7-4C71-A91C-3EE2D56E53AE}" type="pres">
      <dgm:prSet presAssocID="{F46CF73C-3264-491B-82F5-9CB25E17F36B}" presName="node" presStyleLbl="node1" presStyleIdx="4" presStyleCnt="9" custLinFactY="10964" custLinFactNeighborX="-4167" custLinFactNeighborY="100000">
        <dgm:presLayoutVars>
          <dgm:bulletEnabled val="1"/>
        </dgm:presLayoutVars>
      </dgm:prSet>
      <dgm:spPr/>
      <dgm:t>
        <a:bodyPr/>
        <a:lstStyle/>
        <a:p>
          <a:endParaRPr lang="en-IN"/>
        </a:p>
      </dgm:t>
    </dgm:pt>
    <dgm:pt modelId="{273B19FE-A840-4013-B63B-7058FAA55ECC}" type="pres">
      <dgm:prSet presAssocID="{13752FE6-4D4B-49C7-9447-56D86C8AF165}" presName="sibTrans" presStyleCnt="0"/>
      <dgm:spPr/>
      <dgm:t>
        <a:bodyPr/>
        <a:lstStyle/>
        <a:p>
          <a:endParaRPr lang="en-IN"/>
        </a:p>
      </dgm:t>
    </dgm:pt>
    <dgm:pt modelId="{BEC42B02-4830-421A-9751-097EEC23C17A}" type="pres">
      <dgm:prSet presAssocID="{688707D3-1D4F-45D5-9C7D-897B491256C3}" presName="node" presStyleLbl="node1" presStyleIdx="5" presStyleCnt="9" custScaleY="90740" custLinFactY="12816" custLinFactNeighborX="-1667" custLinFactNeighborY="100000">
        <dgm:presLayoutVars>
          <dgm:bulletEnabled val="1"/>
        </dgm:presLayoutVars>
      </dgm:prSet>
      <dgm:spPr/>
      <dgm:t>
        <a:bodyPr/>
        <a:lstStyle/>
        <a:p>
          <a:endParaRPr lang="en-IN"/>
        </a:p>
      </dgm:t>
    </dgm:pt>
    <dgm:pt modelId="{F2B58C5A-2F8F-49D1-A76F-85752627B26B}" type="pres">
      <dgm:prSet presAssocID="{949A5C93-4FE7-4E51-B053-F4861E3DF0FD}" presName="sibTrans" presStyleCnt="0"/>
      <dgm:spPr/>
      <dgm:t>
        <a:bodyPr/>
        <a:lstStyle/>
        <a:p>
          <a:endParaRPr lang="en-IN"/>
        </a:p>
      </dgm:t>
    </dgm:pt>
    <dgm:pt modelId="{93F00993-EB84-4986-8A8A-8209DAD7FC09}" type="pres">
      <dgm:prSet presAssocID="{82FC51FA-ED54-4CD2-9C42-E85DC61B474A}" presName="node" presStyleLbl="node1" presStyleIdx="6" presStyleCnt="9" custLinFactNeighborX="-9444" custLinFactNeighborY="-5703">
        <dgm:presLayoutVars>
          <dgm:bulletEnabled val="1"/>
        </dgm:presLayoutVars>
      </dgm:prSet>
      <dgm:spPr/>
      <dgm:t>
        <a:bodyPr/>
        <a:lstStyle/>
        <a:p>
          <a:endParaRPr lang="en-IN"/>
        </a:p>
      </dgm:t>
    </dgm:pt>
    <dgm:pt modelId="{304DAA20-E591-452E-A940-1BB5C7A344D2}" type="pres">
      <dgm:prSet presAssocID="{BAD6EA88-4DCF-45D2-861B-C28788253BE2}" presName="sibTrans" presStyleCnt="0"/>
      <dgm:spPr/>
      <dgm:t>
        <a:bodyPr/>
        <a:lstStyle/>
        <a:p>
          <a:endParaRPr lang="en-IN"/>
        </a:p>
      </dgm:t>
    </dgm:pt>
    <dgm:pt modelId="{B9856AF9-9D14-46CC-9E60-C07A77249553}" type="pres">
      <dgm:prSet presAssocID="{6BC57A02-A745-4892-9A87-81DF9B6A3F3D}" presName="node" presStyleLbl="node1" presStyleIdx="7" presStyleCnt="9" custLinFactX="8333" custLinFactY="-12184" custLinFactNeighborX="100000" custLinFactNeighborY="-100000">
        <dgm:presLayoutVars>
          <dgm:bulletEnabled val="1"/>
        </dgm:presLayoutVars>
      </dgm:prSet>
      <dgm:spPr/>
      <dgm:t>
        <a:bodyPr/>
        <a:lstStyle/>
        <a:p>
          <a:endParaRPr lang="en-IN"/>
        </a:p>
      </dgm:t>
    </dgm:pt>
    <dgm:pt modelId="{FCB5D919-6400-4782-8998-4E1A012B6C7A}" type="pres">
      <dgm:prSet presAssocID="{FFFADF36-26A9-4DE4-ABA5-773B811FD0E4}" presName="sibTrans" presStyleCnt="0"/>
      <dgm:spPr/>
    </dgm:pt>
    <dgm:pt modelId="{D4DE54F1-D36C-469B-9450-6EBD83411518}" type="pres">
      <dgm:prSet presAssocID="{3C91DC38-F347-48EC-AD6F-89E537264971}" presName="node" presStyleLbl="node1" presStyleIdx="8" presStyleCnt="9" custLinFactX="-100000" custLinFactY="-12184" custLinFactNeighborX="-132222" custLinFactNeighborY="-100000">
        <dgm:presLayoutVars>
          <dgm:bulletEnabled val="1"/>
        </dgm:presLayoutVars>
      </dgm:prSet>
      <dgm:spPr/>
      <dgm:t>
        <a:bodyPr/>
        <a:lstStyle/>
        <a:p>
          <a:endParaRPr lang="en-IN"/>
        </a:p>
      </dgm:t>
    </dgm:pt>
  </dgm:ptLst>
  <dgm:cxnLst>
    <dgm:cxn modelId="{A82E38BC-C529-4DEB-81DC-FE2553C4B0D5}" srcId="{A6ACD5E2-0E19-44D6-8B3D-143A79E1EBF5}" destId="{372FBDED-73D2-45C3-9CFB-63826C05D12D}" srcOrd="0" destOrd="0" parTransId="{9B849024-04BE-47B5-983C-17862BF2E5A0}" sibTransId="{2F4F2F40-C347-45B9-B4A0-A11AF2820266}"/>
    <dgm:cxn modelId="{A192832F-3E32-48ED-BEE9-C34E760892DF}" type="presOf" srcId="{17527FAF-10E7-4312-8FF6-A5D43A8AA468}" destId="{96FD3AC8-FFED-45DF-8717-F0E03E2C7C71}" srcOrd="0" destOrd="0" presId="urn:microsoft.com/office/officeart/2005/8/layout/default#1"/>
    <dgm:cxn modelId="{0CB64CCC-71CC-4CE9-B040-7677960C71DB}" srcId="{A6ACD5E2-0E19-44D6-8B3D-143A79E1EBF5}" destId="{27E4785E-3DDB-404B-BEA5-8E6473C74986}" srcOrd="2" destOrd="0" parTransId="{A0B2905A-9C2A-4351-BB6D-6270673AB492}" sibTransId="{B3346E85-7E3B-4D5C-B6E0-E3C81E900454}"/>
    <dgm:cxn modelId="{EB7759E1-7DE9-47B4-AB7D-CC35FF7FADC0}" type="presOf" srcId="{27E4785E-3DDB-404B-BEA5-8E6473C74986}" destId="{DD80CCE6-E18E-4929-9395-0BCCC8DFB015}" srcOrd="0" destOrd="0" presId="urn:microsoft.com/office/officeart/2005/8/layout/default#1"/>
    <dgm:cxn modelId="{481C0190-90A0-4E19-8046-A55ACCAEB130}" type="presOf" srcId="{F46CF73C-3264-491B-82F5-9CB25E17F36B}" destId="{543783BC-F7D7-4C71-A91C-3EE2D56E53AE}" srcOrd="0" destOrd="0" presId="urn:microsoft.com/office/officeart/2005/8/layout/default#1"/>
    <dgm:cxn modelId="{FA6C9976-37E0-4DFB-8A09-0F206BF9E023}" type="presOf" srcId="{3C91DC38-F347-48EC-AD6F-89E537264971}" destId="{D4DE54F1-D36C-469B-9450-6EBD83411518}" srcOrd="0" destOrd="0" presId="urn:microsoft.com/office/officeart/2005/8/layout/default#1"/>
    <dgm:cxn modelId="{106DDC65-F663-4BD6-A280-89F27FF0CA16}" type="presOf" srcId="{AA340A0F-47F5-40B3-A4DF-6F5685B07B54}" destId="{2837029F-432D-48BF-A190-86FA1D66A968}" srcOrd="0" destOrd="0" presId="urn:microsoft.com/office/officeart/2005/8/layout/default#1"/>
    <dgm:cxn modelId="{BBDCD0F8-41F7-4988-B7B9-856A688C0751}" srcId="{A6ACD5E2-0E19-44D6-8B3D-143A79E1EBF5}" destId="{F46CF73C-3264-491B-82F5-9CB25E17F36B}" srcOrd="4" destOrd="0" parTransId="{5AB89A47-AA16-46D2-AAF6-9150F056879F}" sibTransId="{13752FE6-4D4B-49C7-9447-56D86C8AF165}"/>
    <dgm:cxn modelId="{7E27D17F-7588-464D-A0DF-12C7D7FBEB96}" type="presOf" srcId="{6BC57A02-A745-4892-9A87-81DF9B6A3F3D}" destId="{B9856AF9-9D14-46CC-9E60-C07A77249553}" srcOrd="0" destOrd="0" presId="urn:microsoft.com/office/officeart/2005/8/layout/default#1"/>
    <dgm:cxn modelId="{A2D794E9-4D46-4056-9161-94186D2D265F}" type="presOf" srcId="{372FBDED-73D2-45C3-9CFB-63826C05D12D}" destId="{45BE9CB1-93FC-4C12-8FFF-566342767C72}" srcOrd="0" destOrd="0" presId="urn:microsoft.com/office/officeart/2005/8/layout/default#1"/>
    <dgm:cxn modelId="{4A0AA0AB-3DCF-48BC-8E53-B6AD3D55DFED}" type="presOf" srcId="{82FC51FA-ED54-4CD2-9C42-E85DC61B474A}" destId="{93F00993-EB84-4986-8A8A-8209DAD7FC09}" srcOrd="0" destOrd="0" presId="urn:microsoft.com/office/officeart/2005/8/layout/default#1"/>
    <dgm:cxn modelId="{05D0474F-EF27-4652-948C-ACFB3914C7E1}" type="presOf" srcId="{DE9231CA-F328-45FE-8FB3-EA9699F47A80}" destId="{45BE9CB1-93FC-4C12-8FFF-566342767C72}" srcOrd="0" destOrd="1" presId="urn:microsoft.com/office/officeart/2005/8/layout/default#1"/>
    <dgm:cxn modelId="{94D260D6-E44C-4953-B453-77A0404A1819}" srcId="{A6ACD5E2-0E19-44D6-8B3D-143A79E1EBF5}" destId="{17527FAF-10E7-4312-8FF6-A5D43A8AA468}" srcOrd="3" destOrd="0" parTransId="{72CC6EB5-10B0-49A6-BCB1-A52D12A9C778}" sibTransId="{259A1995-2B3A-4116-B8D2-6CE373389EBA}"/>
    <dgm:cxn modelId="{07426490-79EE-47D4-ABE6-3775CC9EB5A5}" type="presOf" srcId="{688707D3-1D4F-45D5-9C7D-897B491256C3}" destId="{BEC42B02-4830-421A-9751-097EEC23C17A}" srcOrd="0" destOrd="0" presId="urn:microsoft.com/office/officeart/2005/8/layout/default#1"/>
    <dgm:cxn modelId="{C0363391-BE3C-4B2A-88DD-8F08025BACDA}" srcId="{372FBDED-73D2-45C3-9CFB-63826C05D12D}" destId="{DE9231CA-F328-45FE-8FB3-EA9699F47A80}" srcOrd="0" destOrd="0" parTransId="{EC65F027-FEFF-493F-95C6-6573627E42A3}" sibTransId="{DC17ED04-8479-489B-8919-3115BA714632}"/>
    <dgm:cxn modelId="{BD57CEDF-21C1-4ECF-88BC-78F08E0F95DF}" srcId="{A6ACD5E2-0E19-44D6-8B3D-143A79E1EBF5}" destId="{6BC57A02-A745-4892-9A87-81DF9B6A3F3D}" srcOrd="7" destOrd="0" parTransId="{573C7E8F-067C-4CA5-A455-B70979E83B58}" sibTransId="{FFFADF36-26A9-4DE4-ABA5-773B811FD0E4}"/>
    <dgm:cxn modelId="{0E5BF113-9AD2-4A15-B549-A1D9F32484E1}" srcId="{A6ACD5E2-0E19-44D6-8B3D-143A79E1EBF5}" destId="{AA340A0F-47F5-40B3-A4DF-6F5685B07B54}" srcOrd="1" destOrd="0" parTransId="{B76F576F-693D-46B8-997F-E3A78571220D}" sibTransId="{CBF84B5E-4ECF-478C-80DF-1AE8F0E5E8E4}"/>
    <dgm:cxn modelId="{B78912EA-993C-4845-9A16-8C12FBA9F971}" srcId="{A6ACD5E2-0E19-44D6-8B3D-143A79E1EBF5}" destId="{3C91DC38-F347-48EC-AD6F-89E537264971}" srcOrd="8" destOrd="0" parTransId="{CDCC15AE-3D0A-49EE-BD94-212BB3CF7FC9}" sibTransId="{632A89F4-5B80-467B-998D-F5FC743D2685}"/>
    <dgm:cxn modelId="{8B57124E-EE32-4D3C-8B4E-D257D4F6110A}" type="presOf" srcId="{A6ACD5E2-0E19-44D6-8B3D-143A79E1EBF5}" destId="{A363B4DE-3E88-4DE5-BAF9-E6507E9D78EA}" srcOrd="0" destOrd="0" presId="urn:microsoft.com/office/officeart/2005/8/layout/default#1"/>
    <dgm:cxn modelId="{374E9851-D838-49FD-97EC-8EEADE7C9EFB}" srcId="{A6ACD5E2-0E19-44D6-8B3D-143A79E1EBF5}" destId="{82FC51FA-ED54-4CD2-9C42-E85DC61B474A}" srcOrd="6" destOrd="0" parTransId="{16990CB5-D6A4-4DAC-B368-69C421D7E3B8}" sibTransId="{BAD6EA88-4DCF-45D2-861B-C28788253BE2}"/>
    <dgm:cxn modelId="{E1FEAEFA-9312-4981-BF4B-677715956FA5}" srcId="{A6ACD5E2-0E19-44D6-8B3D-143A79E1EBF5}" destId="{688707D3-1D4F-45D5-9C7D-897B491256C3}" srcOrd="5" destOrd="0" parTransId="{7DB15DEE-2280-45AB-B349-0351D3A14256}" sibTransId="{949A5C93-4FE7-4E51-B053-F4861E3DF0FD}"/>
    <dgm:cxn modelId="{BAFFB436-FCF6-4FAE-95AB-15B1EED1BA5B}" type="presParOf" srcId="{A363B4DE-3E88-4DE5-BAF9-E6507E9D78EA}" destId="{45BE9CB1-93FC-4C12-8FFF-566342767C72}" srcOrd="0" destOrd="0" presId="urn:microsoft.com/office/officeart/2005/8/layout/default#1"/>
    <dgm:cxn modelId="{77A7C762-98B5-4E47-975A-9D0D28EB218B}" type="presParOf" srcId="{A363B4DE-3E88-4DE5-BAF9-E6507E9D78EA}" destId="{9481571A-FFDA-4050-B4E5-68D880D6EDCF}" srcOrd="1" destOrd="0" presId="urn:microsoft.com/office/officeart/2005/8/layout/default#1"/>
    <dgm:cxn modelId="{49DF8DFE-BF10-4A76-967D-FBE6936F12F0}" type="presParOf" srcId="{A363B4DE-3E88-4DE5-BAF9-E6507E9D78EA}" destId="{2837029F-432D-48BF-A190-86FA1D66A968}" srcOrd="2" destOrd="0" presId="urn:microsoft.com/office/officeart/2005/8/layout/default#1"/>
    <dgm:cxn modelId="{8BF3B2ED-B8CC-4B12-B308-385ED197A42B}" type="presParOf" srcId="{A363B4DE-3E88-4DE5-BAF9-E6507E9D78EA}" destId="{F353CA33-8A9D-418E-853C-1DA0AE584F07}" srcOrd="3" destOrd="0" presId="urn:microsoft.com/office/officeart/2005/8/layout/default#1"/>
    <dgm:cxn modelId="{C3016837-6A24-4490-A7CC-A9439CCF3F35}" type="presParOf" srcId="{A363B4DE-3E88-4DE5-BAF9-E6507E9D78EA}" destId="{DD80CCE6-E18E-4929-9395-0BCCC8DFB015}" srcOrd="4" destOrd="0" presId="urn:microsoft.com/office/officeart/2005/8/layout/default#1"/>
    <dgm:cxn modelId="{6C2AABC2-BF5D-44DE-B256-6E161B45360D}" type="presParOf" srcId="{A363B4DE-3E88-4DE5-BAF9-E6507E9D78EA}" destId="{7ED5CAD8-D139-41D7-893E-AD8E824895E3}" srcOrd="5" destOrd="0" presId="urn:microsoft.com/office/officeart/2005/8/layout/default#1"/>
    <dgm:cxn modelId="{D64730BF-5E29-4816-B69E-10AF9921C75B}" type="presParOf" srcId="{A363B4DE-3E88-4DE5-BAF9-E6507E9D78EA}" destId="{96FD3AC8-FFED-45DF-8717-F0E03E2C7C71}" srcOrd="6" destOrd="0" presId="urn:microsoft.com/office/officeart/2005/8/layout/default#1"/>
    <dgm:cxn modelId="{36C5FB51-04DF-458A-A227-E611DC628C39}" type="presParOf" srcId="{A363B4DE-3E88-4DE5-BAF9-E6507E9D78EA}" destId="{1765B87A-84E0-4EB2-8D55-6D8451418E56}" srcOrd="7" destOrd="0" presId="urn:microsoft.com/office/officeart/2005/8/layout/default#1"/>
    <dgm:cxn modelId="{54BC004D-6C94-4B2C-8D75-B687D529C906}" type="presParOf" srcId="{A363B4DE-3E88-4DE5-BAF9-E6507E9D78EA}" destId="{543783BC-F7D7-4C71-A91C-3EE2D56E53AE}" srcOrd="8" destOrd="0" presId="urn:microsoft.com/office/officeart/2005/8/layout/default#1"/>
    <dgm:cxn modelId="{DF218423-C1E5-420F-B5D0-DDDC092B36C7}" type="presParOf" srcId="{A363B4DE-3E88-4DE5-BAF9-E6507E9D78EA}" destId="{273B19FE-A840-4013-B63B-7058FAA55ECC}" srcOrd="9" destOrd="0" presId="urn:microsoft.com/office/officeart/2005/8/layout/default#1"/>
    <dgm:cxn modelId="{EC97C8A1-EF61-466B-BB58-CDAEACF28D41}" type="presParOf" srcId="{A363B4DE-3E88-4DE5-BAF9-E6507E9D78EA}" destId="{BEC42B02-4830-421A-9751-097EEC23C17A}" srcOrd="10" destOrd="0" presId="urn:microsoft.com/office/officeart/2005/8/layout/default#1"/>
    <dgm:cxn modelId="{F7693F99-E562-4604-B64E-DC9A3DAB4907}" type="presParOf" srcId="{A363B4DE-3E88-4DE5-BAF9-E6507E9D78EA}" destId="{F2B58C5A-2F8F-49D1-A76F-85752627B26B}" srcOrd="11" destOrd="0" presId="urn:microsoft.com/office/officeart/2005/8/layout/default#1"/>
    <dgm:cxn modelId="{713DC40A-E08A-4043-86E8-C8416D53B949}" type="presParOf" srcId="{A363B4DE-3E88-4DE5-BAF9-E6507E9D78EA}" destId="{93F00993-EB84-4986-8A8A-8209DAD7FC09}" srcOrd="12" destOrd="0" presId="urn:microsoft.com/office/officeart/2005/8/layout/default#1"/>
    <dgm:cxn modelId="{8F5AE838-1872-49EA-A01A-438FDD56F2A8}" type="presParOf" srcId="{A363B4DE-3E88-4DE5-BAF9-E6507E9D78EA}" destId="{304DAA20-E591-452E-A940-1BB5C7A344D2}" srcOrd="13" destOrd="0" presId="urn:microsoft.com/office/officeart/2005/8/layout/default#1"/>
    <dgm:cxn modelId="{B8176A4C-49B2-4398-AD41-4CEACF481BFB}" type="presParOf" srcId="{A363B4DE-3E88-4DE5-BAF9-E6507E9D78EA}" destId="{B9856AF9-9D14-46CC-9E60-C07A77249553}" srcOrd="14" destOrd="0" presId="urn:microsoft.com/office/officeart/2005/8/layout/default#1"/>
    <dgm:cxn modelId="{3328F9DC-467D-44EE-BDE3-F6C327B26ED2}" type="presParOf" srcId="{A363B4DE-3E88-4DE5-BAF9-E6507E9D78EA}" destId="{FCB5D919-6400-4782-8998-4E1A012B6C7A}" srcOrd="15" destOrd="0" presId="urn:microsoft.com/office/officeart/2005/8/layout/default#1"/>
    <dgm:cxn modelId="{23567C19-9E49-4FFF-92D2-F99821235C9C}" type="presParOf" srcId="{A363B4DE-3E88-4DE5-BAF9-E6507E9D78EA}" destId="{D4DE54F1-D36C-469B-9450-6EBD83411518}" srcOrd="1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584E5-7525-4D52-8CDE-754BC611F91A}" type="doc">
      <dgm:prSet loTypeId="urn:microsoft.com/office/officeart/2005/8/layout/chart3" loCatId="cycle" qsTypeId="urn:microsoft.com/office/officeart/2005/8/quickstyle/simple1" qsCatId="simple" csTypeId="urn:microsoft.com/office/officeart/2005/8/colors/accent1_5" csCatId="accent1" phldr="1"/>
      <dgm:spPr/>
    </dgm:pt>
    <dgm:pt modelId="{5D9C1597-4F4D-4E84-9D4B-276E4456258F}">
      <dgm:prSet phldrT="[Text]"/>
      <dgm:spPr/>
      <dgm:t>
        <a:bodyPr/>
        <a:lstStyle/>
        <a:p>
          <a:r>
            <a:rPr lang="en-US" dirty="0" smtClean="0">
              <a:solidFill>
                <a:schemeClr val="accent2"/>
              </a:solidFill>
              <a:latin typeface="Cambria" panose="02040503050406030204" pitchFamily="18" charset="0"/>
            </a:rPr>
            <a:t>Investment property is land or building (or part thereof) or both held (whether by owner or by a lessee under a finance lease) to earn rentals or for capital appreciation</a:t>
          </a:r>
        </a:p>
        <a:p>
          <a:r>
            <a:rPr lang="en-IN" dirty="0" smtClean="0">
              <a:solidFill>
                <a:schemeClr val="accent2"/>
              </a:solidFill>
              <a:latin typeface="Cambria" panose="02040503050406030204" pitchFamily="18" charset="0"/>
            </a:rPr>
            <a:t>or both.</a:t>
          </a:r>
          <a:endParaRPr lang="en-IN" dirty="0">
            <a:solidFill>
              <a:schemeClr val="accent2"/>
            </a:solidFill>
          </a:endParaRPr>
        </a:p>
      </dgm:t>
    </dgm:pt>
    <dgm:pt modelId="{2912EDD2-A4BA-4276-8B16-C2BEAE4A2A3E}" type="parTrans" cxnId="{E21E5C72-2614-44E4-B88F-ACC2172BA6F4}">
      <dgm:prSet/>
      <dgm:spPr/>
      <dgm:t>
        <a:bodyPr/>
        <a:lstStyle/>
        <a:p>
          <a:endParaRPr lang="en-IN"/>
        </a:p>
      </dgm:t>
    </dgm:pt>
    <dgm:pt modelId="{6099872F-E51A-423D-BDB9-8BA52101EBD0}" type="sibTrans" cxnId="{E21E5C72-2614-44E4-B88F-ACC2172BA6F4}">
      <dgm:prSet/>
      <dgm:spPr/>
      <dgm:t>
        <a:bodyPr/>
        <a:lstStyle/>
        <a:p>
          <a:endParaRPr lang="en-IN"/>
        </a:p>
      </dgm:t>
    </dgm:pt>
    <dgm:pt modelId="{465E84DA-05C9-4331-A487-B2ADDA44A485}">
      <dgm:prSet phldrT="[Text]"/>
      <dgm:spPr/>
      <dgm:t>
        <a:bodyPr/>
        <a:lstStyle/>
        <a:p>
          <a:r>
            <a:rPr lang="en-IN" dirty="0" smtClean="0">
              <a:solidFill>
                <a:schemeClr val="accent2"/>
              </a:solidFill>
              <a:latin typeface="Cambria" panose="02040503050406030204" pitchFamily="18" charset="0"/>
            </a:rPr>
            <a:t>Investment properties are measured </a:t>
          </a:r>
          <a:r>
            <a:rPr lang="en-US" dirty="0" smtClean="0">
              <a:solidFill>
                <a:schemeClr val="accent2"/>
              </a:solidFill>
              <a:latin typeface="Cambria" panose="02040503050406030204" pitchFamily="18" charset="0"/>
            </a:rPr>
            <a:t>using the cost model. Fair value model is not permitted. Detailed disclosures pertaining to fair value </a:t>
          </a:r>
          <a:r>
            <a:rPr lang="en-IN" dirty="0" smtClean="0">
              <a:solidFill>
                <a:schemeClr val="accent2"/>
              </a:solidFill>
              <a:latin typeface="Cambria" panose="02040503050406030204" pitchFamily="18" charset="0"/>
            </a:rPr>
            <a:t>have to be given.</a:t>
          </a:r>
          <a:endParaRPr lang="en-IN" dirty="0">
            <a:solidFill>
              <a:schemeClr val="accent2"/>
            </a:solidFill>
          </a:endParaRPr>
        </a:p>
      </dgm:t>
    </dgm:pt>
    <dgm:pt modelId="{F74AEF48-F27A-4DFC-98A3-E18755B1274B}" type="parTrans" cxnId="{E82209E5-5484-498C-8308-F2EBF82A25BB}">
      <dgm:prSet/>
      <dgm:spPr/>
      <dgm:t>
        <a:bodyPr/>
        <a:lstStyle/>
        <a:p>
          <a:endParaRPr lang="en-IN"/>
        </a:p>
      </dgm:t>
    </dgm:pt>
    <dgm:pt modelId="{FD33CF70-5F52-4797-A958-FFB36F0C9589}" type="sibTrans" cxnId="{E82209E5-5484-498C-8308-F2EBF82A25BB}">
      <dgm:prSet/>
      <dgm:spPr/>
      <dgm:t>
        <a:bodyPr/>
        <a:lstStyle/>
        <a:p>
          <a:endParaRPr lang="en-IN"/>
        </a:p>
      </dgm:t>
    </dgm:pt>
    <dgm:pt modelId="{FA8B5D32-AC07-4F2D-A15B-86BA98BBA6D9}" type="pres">
      <dgm:prSet presAssocID="{001584E5-7525-4D52-8CDE-754BC611F91A}" presName="compositeShape" presStyleCnt="0">
        <dgm:presLayoutVars>
          <dgm:chMax val="7"/>
          <dgm:dir/>
          <dgm:resizeHandles val="exact"/>
        </dgm:presLayoutVars>
      </dgm:prSet>
      <dgm:spPr/>
    </dgm:pt>
    <dgm:pt modelId="{5FFDFB4E-66CF-48AC-87EA-7EE9BDFCAB07}" type="pres">
      <dgm:prSet presAssocID="{001584E5-7525-4D52-8CDE-754BC611F91A}" presName="wedge1" presStyleLbl="node1" presStyleIdx="0" presStyleCnt="2" custScaleX="144967" custScaleY="97831"/>
      <dgm:spPr/>
      <dgm:t>
        <a:bodyPr/>
        <a:lstStyle/>
        <a:p>
          <a:endParaRPr lang="en-IN"/>
        </a:p>
      </dgm:t>
    </dgm:pt>
    <dgm:pt modelId="{85D7816B-D225-4E9F-B3B7-4E7CF8DF6BF8}" type="pres">
      <dgm:prSet presAssocID="{001584E5-7525-4D52-8CDE-754BC611F91A}" presName="wedge1Tx" presStyleLbl="node1" presStyleIdx="0" presStyleCnt="2">
        <dgm:presLayoutVars>
          <dgm:chMax val="0"/>
          <dgm:chPref val="0"/>
          <dgm:bulletEnabled val="1"/>
        </dgm:presLayoutVars>
      </dgm:prSet>
      <dgm:spPr/>
      <dgm:t>
        <a:bodyPr/>
        <a:lstStyle/>
        <a:p>
          <a:endParaRPr lang="en-IN"/>
        </a:p>
      </dgm:t>
    </dgm:pt>
    <dgm:pt modelId="{FDB06149-D80A-407B-9A8E-73BBC24DBB2E}" type="pres">
      <dgm:prSet presAssocID="{001584E5-7525-4D52-8CDE-754BC611F91A}" presName="wedge2" presStyleLbl="node1" presStyleIdx="1" presStyleCnt="2" custScaleX="146134" custScaleY="97831"/>
      <dgm:spPr/>
      <dgm:t>
        <a:bodyPr/>
        <a:lstStyle/>
        <a:p>
          <a:endParaRPr lang="en-IN"/>
        </a:p>
      </dgm:t>
    </dgm:pt>
    <dgm:pt modelId="{C6E8E3B5-DD86-4AE0-8686-20CC5CD444CF}" type="pres">
      <dgm:prSet presAssocID="{001584E5-7525-4D52-8CDE-754BC611F91A}" presName="wedge2Tx" presStyleLbl="node1" presStyleIdx="1" presStyleCnt="2">
        <dgm:presLayoutVars>
          <dgm:chMax val="0"/>
          <dgm:chPref val="0"/>
          <dgm:bulletEnabled val="1"/>
        </dgm:presLayoutVars>
      </dgm:prSet>
      <dgm:spPr/>
      <dgm:t>
        <a:bodyPr/>
        <a:lstStyle/>
        <a:p>
          <a:endParaRPr lang="en-IN"/>
        </a:p>
      </dgm:t>
    </dgm:pt>
  </dgm:ptLst>
  <dgm:cxnLst>
    <dgm:cxn modelId="{E21E5C72-2614-44E4-B88F-ACC2172BA6F4}" srcId="{001584E5-7525-4D52-8CDE-754BC611F91A}" destId="{5D9C1597-4F4D-4E84-9D4B-276E4456258F}" srcOrd="0" destOrd="0" parTransId="{2912EDD2-A4BA-4276-8B16-C2BEAE4A2A3E}" sibTransId="{6099872F-E51A-423D-BDB9-8BA52101EBD0}"/>
    <dgm:cxn modelId="{FBDCD4FB-962C-4799-94BB-B0EB6F393285}" type="presOf" srcId="{465E84DA-05C9-4331-A487-B2ADDA44A485}" destId="{C6E8E3B5-DD86-4AE0-8686-20CC5CD444CF}" srcOrd="1" destOrd="0" presId="urn:microsoft.com/office/officeart/2005/8/layout/chart3"/>
    <dgm:cxn modelId="{C07211EC-6C6C-4268-8EFC-807CCE412759}" type="presOf" srcId="{465E84DA-05C9-4331-A487-B2ADDA44A485}" destId="{FDB06149-D80A-407B-9A8E-73BBC24DBB2E}" srcOrd="0" destOrd="0" presId="urn:microsoft.com/office/officeart/2005/8/layout/chart3"/>
    <dgm:cxn modelId="{D07D6ED3-2EAA-41E7-A93B-7AE00B04FC75}" type="presOf" srcId="{5D9C1597-4F4D-4E84-9D4B-276E4456258F}" destId="{85D7816B-D225-4E9F-B3B7-4E7CF8DF6BF8}" srcOrd="1" destOrd="0" presId="urn:microsoft.com/office/officeart/2005/8/layout/chart3"/>
    <dgm:cxn modelId="{E82209E5-5484-498C-8308-F2EBF82A25BB}" srcId="{001584E5-7525-4D52-8CDE-754BC611F91A}" destId="{465E84DA-05C9-4331-A487-B2ADDA44A485}" srcOrd="1" destOrd="0" parTransId="{F74AEF48-F27A-4DFC-98A3-E18755B1274B}" sibTransId="{FD33CF70-5F52-4797-A958-FFB36F0C9589}"/>
    <dgm:cxn modelId="{C414F55E-285A-4790-AA57-3FF90925A1D2}" type="presOf" srcId="{5D9C1597-4F4D-4E84-9D4B-276E4456258F}" destId="{5FFDFB4E-66CF-48AC-87EA-7EE9BDFCAB07}" srcOrd="0" destOrd="0" presId="urn:microsoft.com/office/officeart/2005/8/layout/chart3"/>
    <dgm:cxn modelId="{25686AE6-2A4F-4F02-97D5-A142E68F952C}" type="presOf" srcId="{001584E5-7525-4D52-8CDE-754BC611F91A}" destId="{FA8B5D32-AC07-4F2D-A15B-86BA98BBA6D9}" srcOrd="0" destOrd="0" presId="urn:microsoft.com/office/officeart/2005/8/layout/chart3"/>
    <dgm:cxn modelId="{9211D737-62D2-4DF0-A215-D41285370E47}" type="presParOf" srcId="{FA8B5D32-AC07-4F2D-A15B-86BA98BBA6D9}" destId="{5FFDFB4E-66CF-48AC-87EA-7EE9BDFCAB07}" srcOrd="0" destOrd="0" presId="urn:microsoft.com/office/officeart/2005/8/layout/chart3"/>
    <dgm:cxn modelId="{91D68E44-1D72-4D21-B554-98C258078D29}" type="presParOf" srcId="{FA8B5D32-AC07-4F2D-A15B-86BA98BBA6D9}" destId="{85D7816B-D225-4E9F-B3B7-4E7CF8DF6BF8}" srcOrd="1" destOrd="0" presId="urn:microsoft.com/office/officeart/2005/8/layout/chart3"/>
    <dgm:cxn modelId="{2A0C0CBA-CE05-4979-AE8C-6FFC3964DB11}" type="presParOf" srcId="{FA8B5D32-AC07-4F2D-A15B-86BA98BBA6D9}" destId="{FDB06149-D80A-407B-9A8E-73BBC24DBB2E}" srcOrd="2" destOrd="0" presId="urn:microsoft.com/office/officeart/2005/8/layout/chart3"/>
    <dgm:cxn modelId="{D68EC2F4-2ADF-4747-B7DD-AF0AFBB50A1E}" type="presParOf" srcId="{FA8B5D32-AC07-4F2D-A15B-86BA98BBA6D9}" destId="{C6E8E3B5-DD86-4AE0-8686-20CC5CD444CF}" srcOrd="3"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5EE7C-0F39-42B3-B77F-62D6FA9A1E15}" type="doc">
      <dgm:prSet loTypeId="urn:microsoft.com/office/officeart/2009/3/layout/PlusandMinus" loCatId="relationship" qsTypeId="urn:microsoft.com/office/officeart/2005/8/quickstyle/simple1" qsCatId="simple" csTypeId="urn:microsoft.com/office/officeart/2005/8/colors/accent2_1" csCatId="accent2" phldr="1"/>
      <dgm:spPr/>
      <dgm:t>
        <a:bodyPr/>
        <a:lstStyle/>
        <a:p>
          <a:endParaRPr lang="en-IN"/>
        </a:p>
      </dgm:t>
    </dgm:pt>
    <dgm:pt modelId="{CCFB82E3-BF5E-4D6B-84B2-BE0DC79A4153}">
      <dgm:prSet phldrT="[Text]"/>
      <dgm:spPr/>
      <dgm:t>
        <a:bodyPr/>
        <a:lstStyle/>
        <a:p>
          <a:r>
            <a:rPr lang="en-US" dirty="0" smtClean="0">
              <a:latin typeface="Cambria" panose="02040503050406030204" pitchFamily="18" charset="0"/>
            </a:rPr>
            <a:t>Non-current assets to be disposed of are classified as held for sale when the asset is available for immediate sale and the sale is highly probable. Depreciation ceases on the date when the assets (individually or as part of a disposal group) are  classified as held for sale.</a:t>
          </a:r>
          <a:endParaRPr lang="en-IN" dirty="0"/>
        </a:p>
      </dgm:t>
    </dgm:pt>
    <dgm:pt modelId="{BF2694CD-A9B2-465F-B81D-3822D8BFEB4B}" type="parTrans" cxnId="{ACDAB5A5-F7D9-44A0-A5EA-637D9B66F7D4}">
      <dgm:prSet/>
      <dgm:spPr/>
      <dgm:t>
        <a:bodyPr/>
        <a:lstStyle/>
        <a:p>
          <a:endParaRPr lang="en-IN"/>
        </a:p>
      </dgm:t>
    </dgm:pt>
    <dgm:pt modelId="{837F3AA4-9E7B-45B7-A017-D1E8BEE6CD97}" type="sibTrans" cxnId="{ACDAB5A5-F7D9-44A0-A5EA-637D9B66F7D4}">
      <dgm:prSet/>
      <dgm:spPr/>
      <dgm:t>
        <a:bodyPr/>
        <a:lstStyle/>
        <a:p>
          <a:endParaRPr lang="en-IN"/>
        </a:p>
      </dgm:t>
    </dgm:pt>
    <dgm:pt modelId="{21593295-5B49-4120-8F95-2ADAEF31AD32}">
      <dgm:prSet phldrT="[Text]"/>
      <dgm:spPr/>
      <dgm:t>
        <a:bodyPr/>
        <a:lstStyle/>
        <a:p>
          <a:r>
            <a:rPr lang="en-US" dirty="0" smtClean="0">
              <a:latin typeface="Cambria" panose="02040503050406030204" pitchFamily="18" charset="0"/>
            </a:rPr>
            <a:t>Non-current assets classified as held for sale are measured at the lower of its carrying value and fair value </a:t>
          </a:r>
          <a:r>
            <a:rPr lang="en-IN" dirty="0" smtClean="0">
              <a:latin typeface="Cambria" panose="02040503050406030204" pitchFamily="18" charset="0"/>
            </a:rPr>
            <a:t>less costs to sell. </a:t>
          </a:r>
          <a:r>
            <a:rPr lang="en-US" dirty="0" smtClean="0">
              <a:latin typeface="Cambria" panose="02040503050406030204" pitchFamily="18" charset="0"/>
            </a:rPr>
            <a:t>Non-current assets classified as held for sale, and the assets and liabilities in a disposal group classified as held for sale, are presented separately in the statement of financial position</a:t>
          </a:r>
          <a:endParaRPr lang="en-IN" dirty="0"/>
        </a:p>
      </dgm:t>
    </dgm:pt>
    <dgm:pt modelId="{3DFEE31A-EB41-4417-94FE-42905E29BF28}" type="parTrans" cxnId="{32CB034B-A926-4DE1-A722-4BD0254ADB61}">
      <dgm:prSet/>
      <dgm:spPr/>
      <dgm:t>
        <a:bodyPr/>
        <a:lstStyle/>
        <a:p>
          <a:endParaRPr lang="en-IN"/>
        </a:p>
      </dgm:t>
    </dgm:pt>
    <dgm:pt modelId="{CC7BB835-CDB3-4805-8002-BDC04F7C2E8A}" type="sibTrans" cxnId="{32CB034B-A926-4DE1-A722-4BD0254ADB61}">
      <dgm:prSet/>
      <dgm:spPr/>
      <dgm:t>
        <a:bodyPr/>
        <a:lstStyle/>
        <a:p>
          <a:endParaRPr lang="en-IN"/>
        </a:p>
      </dgm:t>
    </dgm:pt>
    <dgm:pt modelId="{1285104D-08E7-4A5C-9424-CB618D4AFCF2}" type="pres">
      <dgm:prSet presAssocID="{B7F5EE7C-0F39-42B3-B77F-62D6FA9A1E15}" presName="Name0" presStyleCnt="0">
        <dgm:presLayoutVars>
          <dgm:chMax val="2"/>
          <dgm:chPref val="2"/>
          <dgm:dir/>
          <dgm:animOne/>
          <dgm:resizeHandles val="exact"/>
        </dgm:presLayoutVars>
      </dgm:prSet>
      <dgm:spPr/>
      <dgm:t>
        <a:bodyPr/>
        <a:lstStyle/>
        <a:p>
          <a:endParaRPr lang="en-IN"/>
        </a:p>
      </dgm:t>
    </dgm:pt>
    <dgm:pt modelId="{2EC1BE0F-2B40-4867-8A8E-7A4B5F0540F8}" type="pres">
      <dgm:prSet presAssocID="{B7F5EE7C-0F39-42B3-B77F-62D6FA9A1E15}" presName="Background" presStyleLbl="bgImgPlace1" presStyleIdx="0" presStyleCnt="1"/>
      <dgm:spPr/>
    </dgm:pt>
    <dgm:pt modelId="{ED768D34-9DFE-4855-86AD-0FEA1E1EFB8E}" type="pres">
      <dgm:prSet presAssocID="{B7F5EE7C-0F39-42B3-B77F-62D6FA9A1E15}" presName="ParentText1" presStyleLbl="revTx" presStyleIdx="0" presStyleCnt="2">
        <dgm:presLayoutVars>
          <dgm:chMax val="0"/>
          <dgm:chPref val="0"/>
          <dgm:bulletEnabled val="1"/>
        </dgm:presLayoutVars>
      </dgm:prSet>
      <dgm:spPr/>
      <dgm:t>
        <a:bodyPr/>
        <a:lstStyle/>
        <a:p>
          <a:endParaRPr lang="en-IN"/>
        </a:p>
      </dgm:t>
    </dgm:pt>
    <dgm:pt modelId="{0F6F870C-226C-4067-BDFC-29F3E806FA25}" type="pres">
      <dgm:prSet presAssocID="{B7F5EE7C-0F39-42B3-B77F-62D6FA9A1E15}" presName="ParentText2" presStyleLbl="revTx" presStyleIdx="1" presStyleCnt="2">
        <dgm:presLayoutVars>
          <dgm:chMax val="0"/>
          <dgm:chPref val="0"/>
          <dgm:bulletEnabled val="1"/>
        </dgm:presLayoutVars>
      </dgm:prSet>
      <dgm:spPr/>
      <dgm:t>
        <a:bodyPr/>
        <a:lstStyle/>
        <a:p>
          <a:endParaRPr lang="en-IN"/>
        </a:p>
      </dgm:t>
    </dgm:pt>
    <dgm:pt modelId="{796F222B-FAB2-41FD-BFE4-E6DCABDE6F6F}" type="pres">
      <dgm:prSet presAssocID="{B7F5EE7C-0F39-42B3-B77F-62D6FA9A1E15}" presName="Plus" presStyleLbl="alignNode1" presStyleIdx="0" presStyleCnt="2"/>
      <dgm:spPr/>
    </dgm:pt>
    <dgm:pt modelId="{834E8E55-FA2F-43C2-9129-31C2714C7CFE}" type="pres">
      <dgm:prSet presAssocID="{B7F5EE7C-0F39-42B3-B77F-62D6FA9A1E15}" presName="Minus" presStyleLbl="alignNode1" presStyleIdx="1" presStyleCnt="2"/>
      <dgm:spPr/>
    </dgm:pt>
    <dgm:pt modelId="{6F2D91CB-F32E-4870-B5B0-E875DB1F11B1}" type="pres">
      <dgm:prSet presAssocID="{B7F5EE7C-0F39-42B3-B77F-62D6FA9A1E15}" presName="Divider" presStyleLbl="parChTrans1D1" presStyleIdx="0" presStyleCnt="1"/>
      <dgm:spPr/>
    </dgm:pt>
  </dgm:ptLst>
  <dgm:cxnLst>
    <dgm:cxn modelId="{ACDAB5A5-F7D9-44A0-A5EA-637D9B66F7D4}" srcId="{B7F5EE7C-0F39-42B3-B77F-62D6FA9A1E15}" destId="{CCFB82E3-BF5E-4D6B-84B2-BE0DC79A4153}" srcOrd="0" destOrd="0" parTransId="{BF2694CD-A9B2-465F-B81D-3822D8BFEB4B}" sibTransId="{837F3AA4-9E7B-45B7-A017-D1E8BEE6CD97}"/>
    <dgm:cxn modelId="{7C8C3330-D1B3-441D-B484-0C5892D32CD3}" type="presOf" srcId="{CCFB82E3-BF5E-4D6B-84B2-BE0DC79A4153}" destId="{ED768D34-9DFE-4855-86AD-0FEA1E1EFB8E}" srcOrd="0" destOrd="0" presId="urn:microsoft.com/office/officeart/2009/3/layout/PlusandMinus"/>
    <dgm:cxn modelId="{32CB034B-A926-4DE1-A722-4BD0254ADB61}" srcId="{B7F5EE7C-0F39-42B3-B77F-62D6FA9A1E15}" destId="{21593295-5B49-4120-8F95-2ADAEF31AD32}" srcOrd="1" destOrd="0" parTransId="{3DFEE31A-EB41-4417-94FE-42905E29BF28}" sibTransId="{CC7BB835-CDB3-4805-8002-BDC04F7C2E8A}"/>
    <dgm:cxn modelId="{9F8CD370-9BA6-41CF-86EF-AC66B0A8E418}" type="presOf" srcId="{21593295-5B49-4120-8F95-2ADAEF31AD32}" destId="{0F6F870C-226C-4067-BDFC-29F3E806FA25}" srcOrd="0" destOrd="0" presId="urn:microsoft.com/office/officeart/2009/3/layout/PlusandMinus"/>
    <dgm:cxn modelId="{A542817F-1D7D-4B41-8723-46EA81811CA6}" type="presOf" srcId="{B7F5EE7C-0F39-42B3-B77F-62D6FA9A1E15}" destId="{1285104D-08E7-4A5C-9424-CB618D4AFCF2}" srcOrd="0" destOrd="0" presId="urn:microsoft.com/office/officeart/2009/3/layout/PlusandMinus"/>
    <dgm:cxn modelId="{D4B10681-42D4-489C-98D2-32139B06D27C}" type="presParOf" srcId="{1285104D-08E7-4A5C-9424-CB618D4AFCF2}" destId="{2EC1BE0F-2B40-4867-8A8E-7A4B5F0540F8}" srcOrd="0" destOrd="0" presId="urn:microsoft.com/office/officeart/2009/3/layout/PlusandMinus"/>
    <dgm:cxn modelId="{5C2BB194-2FF5-4855-BCE1-A92AEB72E25A}" type="presParOf" srcId="{1285104D-08E7-4A5C-9424-CB618D4AFCF2}" destId="{ED768D34-9DFE-4855-86AD-0FEA1E1EFB8E}" srcOrd="1" destOrd="0" presId="urn:microsoft.com/office/officeart/2009/3/layout/PlusandMinus"/>
    <dgm:cxn modelId="{CCF8BCEC-92BB-485E-95B2-D3B077BBFD6C}" type="presParOf" srcId="{1285104D-08E7-4A5C-9424-CB618D4AFCF2}" destId="{0F6F870C-226C-4067-BDFC-29F3E806FA25}" srcOrd="2" destOrd="0" presId="urn:microsoft.com/office/officeart/2009/3/layout/PlusandMinus"/>
    <dgm:cxn modelId="{0D6E6E36-ADE5-4A9F-B315-07B3DACC149D}" type="presParOf" srcId="{1285104D-08E7-4A5C-9424-CB618D4AFCF2}" destId="{796F222B-FAB2-41FD-BFE4-E6DCABDE6F6F}" srcOrd="3" destOrd="0" presId="urn:microsoft.com/office/officeart/2009/3/layout/PlusandMinus"/>
    <dgm:cxn modelId="{8ABA142E-FDCB-4013-ABEB-2A7813B1514D}" type="presParOf" srcId="{1285104D-08E7-4A5C-9424-CB618D4AFCF2}" destId="{834E8E55-FA2F-43C2-9129-31C2714C7CFE}" srcOrd="4" destOrd="0" presId="urn:microsoft.com/office/officeart/2009/3/layout/PlusandMinus"/>
    <dgm:cxn modelId="{F93D1D6E-8BD0-4E6C-98C2-49B8829D64DF}" type="presParOf" srcId="{1285104D-08E7-4A5C-9424-CB618D4AFCF2}" destId="{6F2D91CB-F32E-4870-B5B0-E875DB1F11B1}" srcOrd="5" destOrd="0" presId="urn:microsoft.com/office/officeart/2009/3/layout/PlusandMinus"/>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7.xml><?xml version="1.0" encoding="utf-8"?>
<dgm:dataModel xmlns:dgm="http://schemas.openxmlformats.org/drawingml/2006/diagram" xmlns:a="http://schemas.openxmlformats.org/drawingml/2006/main">
  <dgm:ptLst>
    <dgm:pt modelId="{6C9AB17D-3436-4ACB-9554-99BC076F22BA}"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en-IN"/>
        </a:p>
      </dgm:t>
    </dgm:pt>
    <dgm:pt modelId="{45A686CF-6F26-4C72-B618-98A1A83660CF}">
      <dgm:prSet phldrT="[Text]" custT="1"/>
      <dgm:spPr/>
      <dgm:t>
        <a:bodyPr/>
        <a:lstStyle/>
        <a:p>
          <a:r>
            <a:rPr lang="en-IN" sz="1400" dirty="0" smtClean="0">
              <a:latin typeface="Cambria" panose="02040503050406030204" pitchFamily="18" charset="0"/>
            </a:rPr>
            <a:t>Definition of EEA</a:t>
          </a:r>
          <a:endParaRPr lang="en-IN" sz="1600" dirty="0">
            <a:latin typeface="Cambria" panose="02040503050406030204" pitchFamily="18" charset="0"/>
          </a:endParaRPr>
        </a:p>
      </dgm:t>
    </dgm:pt>
    <dgm:pt modelId="{6C3AD677-89D7-4A1F-8E13-7FBF2B64CF64}" type="parTrans" cxnId="{6BB3864B-CD46-49D4-801D-A3FBA7FDEDE1}">
      <dgm:prSet/>
      <dgm:spPr/>
      <dgm:t>
        <a:bodyPr/>
        <a:lstStyle/>
        <a:p>
          <a:endParaRPr lang="en-IN"/>
        </a:p>
      </dgm:t>
    </dgm:pt>
    <dgm:pt modelId="{06BB9DC1-9201-40BA-AAB7-4E7C06359D20}" type="sibTrans" cxnId="{6BB3864B-CD46-49D4-801D-A3FBA7FDEDE1}">
      <dgm:prSet/>
      <dgm:spPr/>
      <dgm:t>
        <a:bodyPr/>
        <a:lstStyle/>
        <a:p>
          <a:endParaRPr lang="en-IN"/>
        </a:p>
      </dgm:t>
    </dgm:pt>
    <dgm:pt modelId="{B8F3FB27-AE0C-42EB-88D5-25402BAC4096}">
      <dgm:prSet phldrT="[Text]" custT="1"/>
      <dgm:spPr/>
      <dgm:t>
        <a:bodyPr/>
        <a:lstStyle/>
        <a:p>
          <a:r>
            <a:rPr lang="en-IN" sz="1400" dirty="0" smtClean="0">
              <a:latin typeface="Cambria" panose="02040503050406030204" pitchFamily="18" charset="0"/>
            </a:rPr>
            <a:t>Measurement</a:t>
          </a:r>
          <a:endParaRPr lang="en-IN" sz="1400" dirty="0">
            <a:latin typeface="Cambria" panose="02040503050406030204" pitchFamily="18" charset="0"/>
          </a:endParaRPr>
        </a:p>
      </dgm:t>
    </dgm:pt>
    <dgm:pt modelId="{9B0A292E-FD24-48D2-AD8D-F0099087BFE1}" type="parTrans" cxnId="{9F10DF7F-C9E1-4D28-ADCA-301A5307E20C}">
      <dgm:prSet/>
      <dgm:spPr/>
      <dgm:t>
        <a:bodyPr/>
        <a:lstStyle/>
        <a:p>
          <a:endParaRPr lang="en-IN"/>
        </a:p>
      </dgm:t>
    </dgm:pt>
    <dgm:pt modelId="{C05DA59E-A7C3-4C9A-B1F1-E67ABB1838A0}" type="sibTrans" cxnId="{9F10DF7F-C9E1-4D28-ADCA-301A5307E20C}">
      <dgm:prSet/>
      <dgm:spPr/>
      <dgm:t>
        <a:bodyPr/>
        <a:lstStyle/>
        <a:p>
          <a:endParaRPr lang="en-IN"/>
        </a:p>
      </dgm:t>
    </dgm:pt>
    <dgm:pt modelId="{07E70E5E-75A2-4033-9B07-BEFDFEFCB21D}">
      <dgm:prSet phldrT="[Text]" custT="1"/>
      <dgm:spPr/>
      <dgm:t>
        <a:bodyPr/>
        <a:lstStyle/>
        <a:p>
          <a:r>
            <a:rPr lang="en-IN" sz="1400" dirty="0" smtClean="0">
              <a:latin typeface="Cambria" panose="02040503050406030204" pitchFamily="18" charset="0"/>
            </a:rPr>
            <a:t>Presentation </a:t>
          </a:r>
          <a:endParaRPr lang="en-IN" sz="1400" dirty="0">
            <a:latin typeface="Cambria" panose="02040503050406030204" pitchFamily="18" charset="0"/>
          </a:endParaRPr>
        </a:p>
      </dgm:t>
    </dgm:pt>
    <dgm:pt modelId="{7EAF8FCC-3DA2-449A-8EE7-DEC478A080ED}" type="parTrans" cxnId="{F351FA96-9131-4C7F-8DE7-4AD4BA6913C3}">
      <dgm:prSet/>
      <dgm:spPr/>
      <dgm:t>
        <a:bodyPr/>
        <a:lstStyle/>
        <a:p>
          <a:endParaRPr lang="en-IN"/>
        </a:p>
      </dgm:t>
    </dgm:pt>
    <dgm:pt modelId="{AF5E8590-603B-465C-93B1-6F3F3DAAFEA7}" type="sibTrans" cxnId="{F351FA96-9131-4C7F-8DE7-4AD4BA6913C3}">
      <dgm:prSet/>
      <dgm:spPr/>
      <dgm:t>
        <a:bodyPr/>
        <a:lstStyle/>
        <a:p>
          <a:endParaRPr lang="en-IN"/>
        </a:p>
      </dgm:t>
    </dgm:pt>
    <dgm:pt modelId="{4AC89745-DCCD-44A3-9683-332D14BCDDE1}">
      <dgm:prSet custT="1"/>
      <dgm:spPr/>
      <dgm:t>
        <a:bodyPr/>
        <a:lstStyle/>
        <a:p>
          <a:r>
            <a:rPr lang="en-IN" sz="1200" dirty="0" smtClean="0">
              <a:latin typeface="Cambria" panose="02040503050406030204" pitchFamily="18" charset="0"/>
            </a:rPr>
            <a:t>Derecognition</a:t>
          </a:r>
          <a:endParaRPr lang="en-IN" sz="1200" dirty="0">
            <a:latin typeface="Cambria" panose="02040503050406030204" pitchFamily="18" charset="0"/>
          </a:endParaRPr>
        </a:p>
      </dgm:t>
    </dgm:pt>
    <dgm:pt modelId="{A92325D1-A802-4E49-8D93-4DEF4E5EC41F}" type="parTrans" cxnId="{504C29B4-37C7-43E5-9242-F977B6A61849}">
      <dgm:prSet/>
      <dgm:spPr/>
      <dgm:t>
        <a:bodyPr/>
        <a:lstStyle/>
        <a:p>
          <a:endParaRPr lang="en-IN"/>
        </a:p>
      </dgm:t>
    </dgm:pt>
    <dgm:pt modelId="{5AD17EFB-80A1-476A-A6D1-3292A4315DB3}" type="sibTrans" cxnId="{504C29B4-37C7-43E5-9242-F977B6A61849}">
      <dgm:prSet/>
      <dgm:spPr/>
      <dgm:t>
        <a:bodyPr/>
        <a:lstStyle/>
        <a:p>
          <a:endParaRPr lang="en-IN"/>
        </a:p>
      </dgm:t>
    </dgm:pt>
    <dgm:pt modelId="{B7B2FDBF-3BBB-445D-B91D-26DBC286FB67}">
      <dgm:prSet custT="1"/>
      <dgm:spPr/>
      <dgm:t>
        <a:bodyPr/>
        <a:lstStyle/>
        <a:p>
          <a:r>
            <a:rPr lang="en-IN" sz="1600" dirty="0" smtClean="0">
              <a:latin typeface="Cambria" panose="02040503050406030204" pitchFamily="18" charset="0"/>
            </a:rPr>
            <a:t>Disclosure</a:t>
          </a:r>
          <a:endParaRPr lang="en-IN" sz="1600" dirty="0">
            <a:latin typeface="Cambria" panose="02040503050406030204" pitchFamily="18" charset="0"/>
          </a:endParaRPr>
        </a:p>
      </dgm:t>
    </dgm:pt>
    <dgm:pt modelId="{6A249B14-6B9A-40E8-B99F-84F40226BA80}" type="parTrans" cxnId="{9CF3D8A8-C993-43A9-95FD-B66F70C12787}">
      <dgm:prSet/>
      <dgm:spPr/>
      <dgm:t>
        <a:bodyPr/>
        <a:lstStyle/>
        <a:p>
          <a:endParaRPr lang="en-IN"/>
        </a:p>
      </dgm:t>
    </dgm:pt>
    <dgm:pt modelId="{590D0D1A-B086-43C8-8899-ECBEC2F64D4D}" type="sibTrans" cxnId="{9CF3D8A8-C993-43A9-95FD-B66F70C12787}">
      <dgm:prSet/>
      <dgm:spPr/>
      <dgm:t>
        <a:bodyPr/>
        <a:lstStyle/>
        <a:p>
          <a:endParaRPr lang="en-IN"/>
        </a:p>
      </dgm:t>
    </dgm:pt>
    <dgm:pt modelId="{1868E8E8-A716-4B97-9B62-938F4654E0E6}">
      <dgm:prSet custT="1"/>
      <dgm:spPr/>
      <dgm:t>
        <a:bodyPr/>
        <a:lstStyle/>
        <a:p>
          <a:r>
            <a:rPr lang="en-US" sz="1600" b="0" i="0" dirty="0" smtClean="0">
              <a:latin typeface="Cambria" panose="02040503050406030204" pitchFamily="18" charset="0"/>
            </a:rPr>
            <a:t>Expenditures incurred by an entity in connection with the exploration for and evaluation of mineral resources before the technical feasibility and commercial viability of extracting a mineral resource are demonstrable.</a:t>
          </a:r>
          <a:endParaRPr lang="en-IN" sz="1600" dirty="0"/>
        </a:p>
      </dgm:t>
    </dgm:pt>
    <dgm:pt modelId="{FC5ECC63-60A9-4404-A939-4633509387FA}" type="parTrans" cxnId="{9A66A75A-ADFE-4C8B-8EE8-33DE89032EA9}">
      <dgm:prSet/>
      <dgm:spPr/>
      <dgm:t>
        <a:bodyPr/>
        <a:lstStyle/>
        <a:p>
          <a:endParaRPr lang="en-IN"/>
        </a:p>
      </dgm:t>
    </dgm:pt>
    <dgm:pt modelId="{69814696-73FC-4596-8944-6A16F0D460A6}" type="sibTrans" cxnId="{9A66A75A-ADFE-4C8B-8EE8-33DE89032EA9}">
      <dgm:prSet/>
      <dgm:spPr/>
      <dgm:t>
        <a:bodyPr/>
        <a:lstStyle/>
        <a:p>
          <a:endParaRPr lang="en-IN"/>
        </a:p>
      </dgm:t>
    </dgm:pt>
    <dgm:pt modelId="{8561A4B3-2B14-4B97-B823-2D6C183B83FE}">
      <dgm:prSet custT="1"/>
      <dgm:spPr/>
      <dgm:t>
        <a:bodyPr/>
        <a:lstStyle/>
        <a:p>
          <a:r>
            <a:rPr lang="en-US" sz="1600" b="0" i="0" dirty="0" smtClean="0">
              <a:latin typeface="Cambria" panose="02040503050406030204" pitchFamily="18" charset="0"/>
            </a:rPr>
            <a:t>EEA shall be measured at cost.</a:t>
          </a:r>
          <a:endParaRPr lang="en-IN" sz="1600" dirty="0"/>
        </a:p>
      </dgm:t>
    </dgm:pt>
    <dgm:pt modelId="{5451334F-05CD-4AF2-B266-82B31E585311}" type="parTrans" cxnId="{02DB9488-927C-41BA-8779-392B21E4FE00}">
      <dgm:prSet/>
      <dgm:spPr/>
      <dgm:t>
        <a:bodyPr/>
        <a:lstStyle/>
        <a:p>
          <a:endParaRPr lang="en-IN"/>
        </a:p>
      </dgm:t>
    </dgm:pt>
    <dgm:pt modelId="{5A0FD556-EDBB-4AF5-B9E1-A07F10C8B4DF}" type="sibTrans" cxnId="{02DB9488-927C-41BA-8779-392B21E4FE00}">
      <dgm:prSet/>
      <dgm:spPr/>
      <dgm:t>
        <a:bodyPr/>
        <a:lstStyle/>
        <a:p>
          <a:endParaRPr lang="en-IN"/>
        </a:p>
      </dgm:t>
    </dgm:pt>
    <dgm:pt modelId="{05E8B25E-26AB-41E4-90F0-28631723A09E}">
      <dgm:prSet custT="1"/>
      <dgm:spPr/>
      <dgm:t>
        <a:bodyPr/>
        <a:lstStyle/>
        <a:p>
          <a:r>
            <a:rPr lang="en-US" sz="1600" b="0" i="0" dirty="0" smtClean="0">
              <a:latin typeface="Cambria" panose="02040503050406030204" pitchFamily="18" charset="0"/>
            </a:rPr>
            <a:t>Classify EEA as Tangible or Intangible </a:t>
          </a:r>
          <a:endParaRPr lang="en-IN" sz="1600" dirty="0"/>
        </a:p>
      </dgm:t>
    </dgm:pt>
    <dgm:pt modelId="{256E5EE5-47DD-40B3-902F-2EAB0A9EC91A}" type="parTrans" cxnId="{5F6B87EE-7734-4C34-97EE-14D073EB2D11}">
      <dgm:prSet/>
      <dgm:spPr/>
      <dgm:t>
        <a:bodyPr/>
        <a:lstStyle/>
        <a:p>
          <a:endParaRPr lang="en-IN"/>
        </a:p>
      </dgm:t>
    </dgm:pt>
    <dgm:pt modelId="{EF601E7A-1983-4981-8D4C-8FC88AA455DC}" type="sibTrans" cxnId="{5F6B87EE-7734-4C34-97EE-14D073EB2D11}">
      <dgm:prSet/>
      <dgm:spPr/>
      <dgm:t>
        <a:bodyPr/>
        <a:lstStyle/>
        <a:p>
          <a:endParaRPr lang="en-IN"/>
        </a:p>
      </dgm:t>
    </dgm:pt>
    <dgm:pt modelId="{4BA3F9BF-4F6A-4328-9F07-7D4A4511D9FE}">
      <dgm:prSet custT="1"/>
      <dgm:spPr/>
      <dgm:t>
        <a:bodyPr/>
        <a:lstStyle/>
        <a:p>
          <a:r>
            <a:rPr lang="en-US" sz="1600" b="0" i="0" dirty="0" smtClean="0">
              <a:latin typeface="Cambria" panose="02040503050406030204" pitchFamily="18" charset="0"/>
            </a:rPr>
            <a:t>An EEA shall no longer be classified as such when the technical feasibility and commercial viability of extracting a mineral resource are demonstrable.</a:t>
          </a:r>
          <a:endParaRPr lang="en-IN" sz="1600" dirty="0"/>
        </a:p>
      </dgm:t>
    </dgm:pt>
    <dgm:pt modelId="{457EE4CB-B633-49D2-A41F-4DA7D2708595}" type="parTrans" cxnId="{B06840BE-41C8-4FD8-91B5-6B3D4DAB7DE0}">
      <dgm:prSet/>
      <dgm:spPr/>
      <dgm:t>
        <a:bodyPr/>
        <a:lstStyle/>
        <a:p>
          <a:endParaRPr lang="en-IN"/>
        </a:p>
      </dgm:t>
    </dgm:pt>
    <dgm:pt modelId="{3231A089-D561-4511-995C-5B827F9ED7A5}" type="sibTrans" cxnId="{B06840BE-41C8-4FD8-91B5-6B3D4DAB7DE0}">
      <dgm:prSet/>
      <dgm:spPr/>
      <dgm:t>
        <a:bodyPr/>
        <a:lstStyle/>
        <a:p>
          <a:endParaRPr lang="en-IN"/>
        </a:p>
      </dgm:t>
    </dgm:pt>
    <dgm:pt modelId="{40373F19-00EF-4397-B603-23ADE489882E}">
      <dgm:prSet custT="1"/>
      <dgm:spPr/>
      <dgm:t>
        <a:bodyPr/>
        <a:lstStyle/>
        <a:p>
          <a:r>
            <a:rPr lang="en-US" sz="1600" b="0" i="0" dirty="0" smtClean="0">
              <a:latin typeface="Cambria" panose="02040503050406030204" pitchFamily="18" charset="0"/>
            </a:rPr>
            <a:t>Accounting policy of EEA</a:t>
          </a:r>
          <a:endParaRPr lang="en-IN" sz="1600" dirty="0"/>
        </a:p>
      </dgm:t>
    </dgm:pt>
    <dgm:pt modelId="{472FD845-DCF3-4641-93BE-DBF6E489D817}" type="parTrans" cxnId="{F9EDB642-95D7-43C7-A0F9-88E308E1076C}">
      <dgm:prSet/>
      <dgm:spPr/>
      <dgm:t>
        <a:bodyPr/>
        <a:lstStyle/>
        <a:p>
          <a:endParaRPr lang="en-IN"/>
        </a:p>
      </dgm:t>
    </dgm:pt>
    <dgm:pt modelId="{B8D731D5-12D1-42A2-855D-568EBE895CA0}" type="sibTrans" cxnId="{F9EDB642-95D7-43C7-A0F9-88E308E1076C}">
      <dgm:prSet/>
      <dgm:spPr/>
      <dgm:t>
        <a:bodyPr/>
        <a:lstStyle/>
        <a:p>
          <a:endParaRPr lang="en-IN"/>
        </a:p>
      </dgm:t>
    </dgm:pt>
    <dgm:pt modelId="{2F4852BB-70C1-4BCB-A70A-287ADACC6442}">
      <dgm:prSet custT="1"/>
      <dgm:spPr/>
      <dgm:t>
        <a:bodyPr/>
        <a:lstStyle/>
        <a:p>
          <a:r>
            <a:rPr lang="en-US" sz="1600" b="0" i="0" dirty="0" smtClean="0">
              <a:latin typeface="Cambria" panose="02040503050406030204" pitchFamily="18" charset="0"/>
            </a:rPr>
            <a:t>Amounts of assets, liabilities, income and expense and operating and investing cash flows arising from the EEA.</a:t>
          </a:r>
          <a:endParaRPr lang="en-IN" sz="1600" dirty="0">
            <a:latin typeface="Cambria" panose="02040503050406030204" pitchFamily="18" charset="0"/>
          </a:endParaRPr>
        </a:p>
      </dgm:t>
    </dgm:pt>
    <dgm:pt modelId="{52488E06-A9DC-4163-AD3D-F7D11696AC61}" type="parTrans" cxnId="{20D57D6C-A8F1-43D0-85AC-6325D33AA00D}">
      <dgm:prSet/>
      <dgm:spPr/>
      <dgm:t>
        <a:bodyPr/>
        <a:lstStyle/>
        <a:p>
          <a:endParaRPr lang="en-IN"/>
        </a:p>
      </dgm:t>
    </dgm:pt>
    <dgm:pt modelId="{42C8AF91-F2E9-4C7B-8B4C-1A548E54331B}" type="sibTrans" cxnId="{20D57D6C-A8F1-43D0-85AC-6325D33AA00D}">
      <dgm:prSet/>
      <dgm:spPr/>
      <dgm:t>
        <a:bodyPr/>
        <a:lstStyle/>
        <a:p>
          <a:endParaRPr lang="en-IN"/>
        </a:p>
      </dgm:t>
    </dgm:pt>
    <dgm:pt modelId="{08205150-4A91-4936-A42B-BC637C9ED61D}">
      <dgm:prSet custT="1"/>
      <dgm:spPr/>
      <dgm:t>
        <a:bodyPr/>
        <a:lstStyle/>
        <a:p>
          <a:r>
            <a:rPr lang="en-US" sz="1600" b="0" i="0" dirty="0" smtClean="0">
              <a:latin typeface="Cambria" panose="02040503050406030204" pitchFamily="18" charset="0"/>
            </a:rPr>
            <a:t>EEA shall be assessed for impairment, </a:t>
          </a:r>
          <a:endParaRPr lang="en-IN" sz="1600" dirty="0">
            <a:latin typeface="Cambria" panose="02040503050406030204" pitchFamily="18" charset="0"/>
          </a:endParaRPr>
        </a:p>
      </dgm:t>
    </dgm:pt>
    <dgm:pt modelId="{3E684B81-CD45-4D57-A3C1-E80811449353}" type="sibTrans" cxnId="{8FA06330-D6A9-4FAA-AB17-54937898ECDE}">
      <dgm:prSet/>
      <dgm:spPr/>
      <dgm:t>
        <a:bodyPr/>
        <a:lstStyle/>
        <a:p>
          <a:endParaRPr lang="en-IN"/>
        </a:p>
      </dgm:t>
    </dgm:pt>
    <dgm:pt modelId="{560C30A1-B1C6-4C11-B105-3D5938BB7E54}" type="parTrans" cxnId="{8FA06330-D6A9-4FAA-AB17-54937898ECDE}">
      <dgm:prSet/>
      <dgm:spPr/>
      <dgm:t>
        <a:bodyPr/>
        <a:lstStyle/>
        <a:p>
          <a:endParaRPr lang="en-IN"/>
        </a:p>
      </dgm:t>
    </dgm:pt>
    <dgm:pt modelId="{9F9A65A8-5F6F-4E20-8756-8EFDE39B59ED}" type="pres">
      <dgm:prSet presAssocID="{6C9AB17D-3436-4ACB-9554-99BC076F22BA}" presName="linearFlow" presStyleCnt="0">
        <dgm:presLayoutVars>
          <dgm:dir/>
          <dgm:animLvl val="lvl"/>
          <dgm:resizeHandles val="exact"/>
        </dgm:presLayoutVars>
      </dgm:prSet>
      <dgm:spPr/>
      <dgm:t>
        <a:bodyPr/>
        <a:lstStyle/>
        <a:p>
          <a:endParaRPr lang="en-IN"/>
        </a:p>
      </dgm:t>
    </dgm:pt>
    <dgm:pt modelId="{037B99F8-A48C-493A-8E01-ADEB2E274608}" type="pres">
      <dgm:prSet presAssocID="{45A686CF-6F26-4C72-B618-98A1A83660CF}" presName="composite" presStyleCnt="0"/>
      <dgm:spPr/>
    </dgm:pt>
    <dgm:pt modelId="{AB9A26CF-F276-459F-81DE-A8424CCE9AA1}" type="pres">
      <dgm:prSet presAssocID="{45A686CF-6F26-4C72-B618-98A1A83660CF}" presName="parTx" presStyleLbl="node1" presStyleIdx="0" presStyleCnt="5">
        <dgm:presLayoutVars>
          <dgm:chMax val="0"/>
          <dgm:chPref val="0"/>
          <dgm:bulletEnabled val="1"/>
        </dgm:presLayoutVars>
      </dgm:prSet>
      <dgm:spPr/>
      <dgm:t>
        <a:bodyPr/>
        <a:lstStyle/>
        <a:p>
          <a:endParaRPr lang="en-IN"/>
        </a:p>
      </dgm:t>
    </dgm:pt>
    <dgm:pt modelId="{0BB209F7-927A-4B51-B1B7-21695194F408}" type="pres">
      <dgm:prSet presAssocID="{45A686CF-6F26-4C72-B618-98A1A83660CF}" presName="parSh" presStyleLbl="node1" presStyleIdx="0" presStyleCnt="5" custScaleX="128750" custLinFactNeighborX="3939" custLinFactNeighborY="5517"/>
      <dgm:spPr/>
      <dgm:t>
        <a:bodyPr/>
        <a:lstStyle/>
        <a:p>
          <a:endParaRPr lang="en-IN"/>
        </a:p>
      </dgm:t>
    </dgm:pt>
    <dgm:pt modelId="{266AE227-14F1-4938-8386-FBF808BA6231}" type="pres">
      <dgm:prSet presAssocID="{45A686CF-6F26-4C72-B618-98A1A83660CF}" presName="desTx" presStyleLbl="fgAcc1" presStyleIdx="0" presStyleCnt="5" custScaleX="175246" custScaleY="108618" custLinFactNeighborX="6143" custLinFactNeighborY="12840">
        <dgm:presLayoutVars>
          <dgm:bulletEnabled val="1"/>
        </dgm:presLayoutVars>
      </dgm:prSet>
      <dgm:spPr/>
      <dgm:t>
        <a:bodyPr/>
        <a:lstStyle/>
        <a:p>
          <a:endParaRPr lang="en-IN"/>
        </a:p>
      </dgm:t>
    </dgm:pt>
    <dgm:pt modelId="{BC0F20C4-0C51-4104-A3DC-47ED8423B95A}" type="pres">
      <dgm:prSet presAssocID="{06BB9DC1-9201-40BA-AAB7-4E7C06359D20}" presName="sibTrans" presStyleLbl="sibTrans2D1" presStyleIdx="0" presStyleCnt="4"/>
      <dgm:spPr/>
      <dgm:t>
        <a:bodyPr/>
        <a:lstStyle/>
        <a:p>
          <a:endParaRPr lang="en-IN"/>
        </a:p>
      </dgm:t>
    </dgm:pt>
    <dgm:pt modelId="{03EB6CE4-903E-477A-A254-2936D8CE30E8}" type="pres">
      <dgm:prSet presAssocID="{06BB9DC1-9201-40BA-AAB7-4E7C06359D20}" presName="connTx" presStyleLbl="sibTrans2D1" presStyleIdx="0" presStyleCnt="4"/>
      <dgm:spPr/>
      <dgm:t>
        <a:bodyPr/>
        <a:lstStyle/>
        <a:p>
          <a:endParaRPr lang="en-IN"/>
        </a:p>
      </dgm:t>
    </dgm:pt>
    <dgm:pt modelId="{5D79B475-B017-4C14-BB5F-49CAD389D1D9}" type="pres">
      <dgm:prSet presAssocID="{B8F3FB27-AE0C-42EB-88D5-25402BAC4096}" presName="composite" presStyleCnt="0"/>
      <dgm:spPr/>
    </dgm:pt>
    <dgm:pt modelId="{984837A7-67CD-4AA4-A548-E596E84CFC66}" type="pres">
      <dgm:prSet presAssocID="{B8F3FB27-AE0C-42EB-88D5-25402BAC4096}" presName="parTx" presStyleLbl="node1" presStyleIdx="0" presStyleCnt="5">
        <dgm:presLayoutVars>
          <dgm:chMax val="0"/>
          <dgm:chPref val="0"/>
          <dgm:bulletEnabled val="1"/>
        </dgm:presLayoutVars>
      </dgm:prSet>
      <dgm:spPr/>
      <dgm:t>
        <a:bodyPr/>
        <a:lstStyle/>
        <a:p>
          <a:endParaRPr lang="en-IN"/>
        </a:p>
      </dgm:t>
    </dgm:pt>
    <dgm:pt modelId="{7C868451-DAA5-4F77-9D3C-DE5EF11698E8}" type="pres">
      <dgm:prSet presAssocID="{B8F3FB27-AE0C-42EB-88D5-25402BAC4096}" presName="parSh" presStyleLbl="node1" presStyleIdx="1" presStyleCnt="5" custScaleX="112776" custLinFactY="-100000" custLinFactNeighborX="-4779" custLinFactNeighborY="-149419"/>
      <dgm:spPr/>
      <dgm:t>
        <a:bodyPr/>
        <a:lstStyle/>
        <a:p>
          <a:endParaRPr lang="en-IN"/>
        </a:p>
      </dgm:t>
    </dgm:pt>
    <dgm:pt modelId="{92E621C0-FF15-4D1C-9E7E-85E0776B2899}" type="pres">
      <dgm:prSet presAssocID="{B8F3FB27-AE0C-42EB-88D5-25402BAC4096}" presName="desTx" presStyleLbl="fgAcc1" presStyleIdx="1" presStyleCnt="5" custScaleX="127688" custScaleY="73007" custLinFactNeighborX="-17761" custLinFactNeighborY="-91526">
        <dgm:presLayoutVars>
          <dgm:bulletEnabled val="1"/>
        </dgm:presLayoutVars>
      </dgm:prSet>
      <dgm:spPr/>
      <dgm:t>
        <a:bodyPr/>
        <a:lstStyle/>
        <a:p>
          <a:endParaRPr lang="en-IN"/>
        </a:p>
      </dgm:t>
    </dgm:pt>
    <dgm:pt modelId="{AC0292C7-302B-4149-AC96-F0F2BF4EE851}" type="pres">
      <dgm:prSet presAssocID="{C05DA59E-A7C3-4C9A-B1F1-E67ABB1838A0}" presName="sibTrans" presStyleLbl="sibTrans2D1" presStyleIdx="1" presStyleCnt="4"/>
      <dgm:spPr/>
      <dgm:t>
        <a:bodyPr/>
        <a:lstStyle/>
        <a:p>
          <a:endParaRPr lang="en-IN"/>
        </a:p>
      </dgm:t>
    </dgm:pt>
    <dgm:pt modelId="{4057D2D7-4CAD-470A-9241-0A13EEE41567}" type="pres">
      <dgm:prSet presAssocID="{C05DA59E-A7C3-4C9A-B1F1-E67ABB1838A0}" presName="connTx" presStyleLbl="sibTrans2D1" presStyleIdx="1" presStyleCnt="4"/>
      <dgm:spPr/>
      <dgm:t>
        <a:bodyPr/>
        <a:lstStyle/>
        <a:p>
          <a:endParaRPr lang="en-IN"/>
        </a:p>
      </dgm:t>
    </dgm:pt>
    <dgm:pt modelId="{E9983C7A-888D-462F-B316-F13BBF658B52}" type="pres">
      <dgm:prSet presAssocID="{07E70E5E-75A2-4033-9B07-BEFDFEFCB21D}" presName="composite" presStyleCnt="0"/>
      <dgm:spPr/>
    </dgm:pt>
    <dgm:pt modelId="{48AD43F7-D121-47C7-8314-19829217763A}" type="pres">
      <dgm:prSet presAssocID="{07E70E5E-75A2-4033-9B07-BEFDFEFCB21D}" presName="parTx" presStyleLbl="node1" presStyleIdx="1" presStyleCnt="5">
        <dgm:presLayoutVars>
          <dgm:chMax val="0"/>
          <dgm:chPref val="0"/>
          <dgm:bulletEnabled val="1"/>
        </dgm:presLayoutVars>
      </dgm:prSet>
      <dgm:spPr/>
      <dgm:t>
        <a:bodyPr/>
        <a:lstStyle/>
        <a:p>
          <a:endParaRPr lang="en-IN"/>
        </a:p>
      </dgm:t>
    </dgm:pt>
    <dgm:pt modelId="{CCE413DA-EF31-4F6A-A804-E7D5ED05CDF1}" type="pres">
      <dgm:prSet presAssocID="{07E70E5E-75A2-4033-9B07-BEFDFEFCB21D}" presName="parSh" presStyleLbl="node1" presStyleIdx="2" presStyleCnt="5" custScaleX="113005" custLinFactY="-100000" custLinFactNeighborX="-10296" custLinFactNeighborY="-131922"/>
      <dgm:spPr/>
      <dgm:t>
        <a:bodyPr/>
        <a:lstStyle/>
        <a:p>
          <a:endParaRPr lang="en-IN"/>
        </a:p>
      </dgm:t>
    </dgm:pt>
    <dgm:pt modelId="{2D26C47E-7858-47FA-8664-CCD45C1FB234}" type="pres">
      <dgm:prSet presAssocID="{07E70E5E-75A2-4033-9B07-BEFDFEFCB21D}" presName="desTx" presStyleLbl="fgAcc1" presStyleIdx="2" presStyleCnt="5" custScaleX="158294" custLinFactNeighborX="-31981" custLinFactNeighborY="-71281">
        <dgm:presLayoutVars>
          <dgm:bulletEnabled val="1"/>
        </dgm:presLayoutVars>
      </dgm:prSet>
      <dgm:spPr/>
      <dgm:t>
        <a:bodyPr/>
        <a:lstStyle/>
        <a:p>
          <a:endParaRPr lang="en-IN"/>
        </a:p>
      </dgm:t>
    </dgm:pt>
    <dgm:pt modelId="{9A21C731-A3DF-439F-BD78-3893B0C601EF}" type="pres">
      <dgm:prSet presAssocID="{AF5E8590-603B-465C-93B1-6F3F3DAAFEA7}" presName="sibTrans" presStyleLbl="sibTrans2D1" presStyleIdx="2" presStyleCnt="4" custLinFactNeighborX="-11190" custLinFactNeighborY="67778"/>
      <dgm:spPr/>
      <dgm:t>
        <a:bodyPr/>
        <a:lstStyle/>
        <a:p>
          <a:endParaRPr lang="en-IN"/>
        </a:p>
      </dgm:t>
    </dgm:pt>
    <dgm:pt modelId="{CEB242B4-4367-43A4-97C0-E1BB08F1F34E}" type="pres">
      <dgm:prSet presAssocID="{AF5E8590-603B-465C-93B1-6F3F3DAAFEA7}" presName="connTx" presStyleLbl="sibTrans2D1" presStyleIdx="2" presStyleCnt="4"/>
      <dgm:spPr/>
      <dgm:t>
        <a:bodyPr/>
        <a:lstStyle/>
        <a:p>
          <a:endParaRPr lang="en-IN"/>
        </a:p>
      </dgm:t>
    </dgm:pt>
    <dgm:pt modelId="{966DF5B3-A28E-42C9-AB54-0A0E16A8E5C5}" type="pres">
      <dgm:prSet presAssocID="{4AC89745-DCCD-44A3-9683-332D14BCDDE1}" presName="composite" presStyleCnt="0"/>
      <dgm:spPr/>
    </dgm:pt>
    <dgm:pt modelId="{14433D32-7FA5-4E99-93DC-789FB2A8EE6E}" type="pres">
      <dgm:prSet presAssocID="{4AC89745-DCCD-44A3-9683-332D14BCDDE1}" presName="parTx" presStyleLbl="node1" presStyleIdx="2" presStyleCnt="5">
        <dgm:presLayoutVars>
          <dgm:chMax val="0"/>
          <dgm:chPref val="0"/>
          <dgm:bulletEnabled val="1"/>
        </dgm:presLayoutVars>
      </dgm:prSet>
      <dgm:spPr/>
      <dgm:t>
        <a:bodyPr/>
        <a:lstStyle/>
        <a:p>
          <a:endParaRPr lang="en-IN"/>
        </a:p>
      </dgm:t>
    </dgm:pt>
    <dgm:pt modelId="{38495E28-B43A-4127-8AA3-48FE09F9E3AC}" type="pres">
      <dgm:prSet presAssocID="{4AC89745-DCCD-44A3-9683-332D14BCDDE1}" presName="parSh" presStyleLbl="node1" presStyleIdx="3" presStyleCnt="5" custLinFactY="-27739" custLinFactNeighborX="-7301" custLinFactNeighborY="-100000"/>
      <dgm:spPr/>
      <dgm:t>
        <a:bodyPr/>
        <a:lstStyle/>
        <a:p>
          <a:endParaRPr lang="en-IN"/>
        </a:p>
      </dgm:t>
    </dgm:pt>
    <dgm:pt modelId="{EA566122-6CCA-4535-9727-69717ED3ED7F}" type="pres">
      <dgm:prSet presAssocID="{4AC89745-DCCD-44A3-9683-332D14BCDDE1}" presName="desTx" presStyleLbl="fgAcc1" presStyleIdx="3" presStyleCnt="5" custScaleX="152038" custScaleY="154650" custLinFactNeighborX="-22199" custLinFactNeighborY="4378">
        <dgm:presLayoutVars>
          <dgm:bulletEnabled val="1"/>
        </dgm:presLayoutVars>
      </dgm:prSet>
      <dgm:spPr/>
      <dgm:t>
        <a:bodyPr/>
        <a:lstStyle/>
        <a:p>
          <a:endParaRPr lang="en-IN"/>
        </a:p>
      </dgm:t>
    </dgm:pt>
    <dgm:pt modelId="{D41BA392-BDCE-46B1-824F-B369A96686BA}" type="pres">
      <dgm:prSet presAssocID="{5AD17EFB-80A1-476A-A6D1-3292A4315DB3}" presName="sibTrans" presStyleLbl="sibTrans2D1" presStyleIdx="3" presStyleCnt="4"/>
      <dgm:spPr/>
      <dgm:t>
        <a:bodyPr/>
        <a:lstStyle/>
        <a:p>
          <a:endParaRPr lang="en-IN"/>
        </a:p>
      </dgm:t>
    </dgm:pt>
    <dgm:pt modelId="{2145F419-3183-4D16-ABAA-0411E575E15E}" type="pres">
      <dgm:prSet presAssocID="{5AD17EFB-80A1-476A-A6D1-3292A4315DB3}" presName="connTx" presStyleLbl="sibTrans2D1" presStyleIdx="3" presStyleCnt="4"/>
      <dgm:spPr/>
      <dgm:t>
        <a:bodyPr/>
        <a:lstStyle/>
        <a:p>
          <a:endParaRPr lang="en-IN"/>
        </a:p>
      </dgm:t>
    </dgm:pt>
    <dgm:pt modelId="{F4BDF0ED-4B74-4C38-AF60-308E1E7F1458}" type="pres">
      <dgm:prSet presAssocID="{B7B2FDBF-3BBB-445D-B91D-26DBC286FB67}" presName="composite" presStyleCnt="0"/>
      <dgm:spPr/>
    </dgm:pt>
    <dgm:pt modelId="{B57806C7-FFBB-4985-967A-A8009E01FC94}" type="pres">
      <dgm:prSet presAssocID="{B7B2FDBF-3BBB-445D-B91D-26DBC286FB67}" presName="parTx" presStyleLbl="node1" presStyleIdx="3" presStyleCnt="5">
        <dgm:presLayoutVars>
          <dgm:chMax val="0"/>
          <dgm:chPref val="0"/>
          <dgm:bulletEnabled val="1"/>
        </dgm:presLayoutVars>
      </dgm:prSet>
      <dgm:spPr/>
      <dgm:t>
        <a:bodyPr/>
        <a:lstStyle/>
        <a:p>
          <a:endParaRPr lang="en-IN"/>
        </a:p>
      </dgm:t>
    </dgm:pt>
    <dgm:pt modelId="{88FD8EB3-DC5A-4A23-87CC-DF994D9BA235}" type="pres">
      <dgm:prSet presAssocID="{B7B2FDBF-3BBB-445D-B91D-26DBC286FB67}" presName="parSh" presStyleLbl="node1" presStyleIdx="4" presStyleCnt="5" custScaleX="140927" custLinFactNeighborX="-9574" custLinFactNeighborY="-77115"/>
      <dgm:spPr/>
      <dgm:t>
        <a:bodyPr/>
        <a:lstStyle/>
        <a:p>
          <a:endParaRPr lang="en-IN"/>
        </a:p>
      </dgm:t>
    </dgm:pt>
    <dgm:pt modelId="{60D41700-EB94-472E-88D5-0DF3C2F115DE}" type="pres">
      <dgm:prSet presAssocID="{B7B2FDBF-3BBB-445D-B91D-26DBC286FB67}" presName="desTx" presStyleLbl="fgAcc1" presStyleIdx="4" presStyleCnt="5" custScaleX="140581" custScaleY="133666" custLinFactNeighborX="-23359" custLinFactNeighborY="8592">
        <dgm:presLayoutVars>
          <dgm:bulletEnabled val="1"/>
        </dgm:presLayoutVars>
      </dgm:prSet>
      <dgm:spPr/>
      <dgm:t>
        <a:bodyPr/>
        <a:lstStyle/>
        <a:p>
          <a:endParaRPr lang="en-IN"/>
        </a:p>
      </dgm:t>
    </dgm:pt>
  </dgm:ptLst>
  <dgm:cxnLst>
    <dgm:cxn modelId="{51E14981-C9AF-4F9C-860B-56E4318EB1B1}" type="presOf" srcId="{4AC89745-DCCD-44A3-9683-332D14BCDDE1}" destId="{38495E28-B43A-4127-8AA3-48FE09F9E3AC}" srcOrd="1" destOrd="0" presId="urn:microsoft.com/office/officeart/2005/8/layout/process3"/>
    <dgm:cxn modelId="{A34C66F6-3698-4076-9CA2-D3B2CE311968}" type="presOf" srcId="{B7B2FDBF-3BBB-445D-B91D-26DBC286FB67}" destId="{B57806C7-FFBB-4985-967A-A8009E01FC94}" srcOrd="0" destOrd="0" presId="urn:microsoft.com/office/officeart/2005/8/layout/process3"/>
    <dgm:cxn modelId="{90AEFF0C-CFFC-4EBC-9294-3DE9C5ECD0A9}" type="presOf" srcId="{5AD17EFB-80A1-476A-A6D1-3292A4315DB3}" destId="{2145F419-3183-4D16-ABAA-0411E575E15E}" srcOrd="1" destOrd="0" presId="urn:microsoft.com/office/officeart/2005/8/layout/process3"/>
    <dgm:cxn modelId="{20D57D6C-A8F1-43D0-85AC-6325D33AA00D}" srcId="{B7B2FDBF-3BBB-445D-B91D-26DBC286FB67}" destId="{2F4852BB-70C1-4BCB-A70A-287ADACC6442}" srcOrd="1" destOrd="0" parTransId="{52488E06-A9DC-4163-AD3D-F7D11696AC61}" sibTransId="{42C8AF91-F2E9-4C7B-8B4C-1A548E54331B}"/>
    <dgm:cxn modelId="{F351FA96-9131-4C7F-8DE7-4AD4BA6913C3}" srcId="{6C9AB17D-3436-4ACB-9554-99BC076F22BA}" destId="{07E70E5E-75A2-4033-9B07-BEFDFEFCB21D}" srcOrd="2" destOrd="0" parTransId="{7EAF8FCC-3DA2-449A-8EE7-DEC478A080ED}" sibTransId="{AF5E8590-603B-465C-93B1-6F3F3DAAFEA7}"/>
    <dgm:cxn modelId="{9A66A75A-ADFE-4C8B-8EE8-33DE89032EA9}" srcId="{45A686CF-6F26-4C72-B618-98A1A83660CF}" destId="{1868E8E8-A716-4B97-9B62-938F4654E0E6}" srcOrd="0" destOrd="0" parTransId="{FC5ECC63-60A9-4404-A939-4633509387FA}" sibTransId="{69814696-73FC-4596-8944-6A16F0D460A6}"/>
    <dgm:cxn modelId="{9F10DF7F-C9E1-4D28-ADCA-301A5307E20C}" srcId="{6C9AB17D-3436-4ACB-9554-99BC076F22BA}" destId="{B8F3FB27-AE0C-42EB-88D5-25402BAC4096}" srcOrd="1" destOrd="0" parTransId="{9B0A292E-FD24-48D2-AD8D-F0099087BFE1}" sibTransId="{C05DA59E-A7C3-4C9A-B1F1-E67ABB1838A0}"/>
    <dgm:cxn modelId="{6BB3864B-CD46-49D4-801D-A3FBA7FDEDE1}" srcId="{6C9AB17D-3436-4ACB-9554-99BC076F22BA}" destId="{45A686CF-6F26-4C72-B618-98A1A83660CF}" srcOrd="0" destOrd="0" parTransId="{6C3AD677-89D7-4A1F-8E13-7FBF2B64CF64}" sibTransId="{06BB9DC1-9201-40BA-AAB7-4E7C06359D20}"/>
    <dgm:cxn modelId="{8FA06330-D6A9-4FAA-AB17-54937898ECDE}" srcId="{4AC89745-DCCD-44A3-9683-332D14BCDDE1}" destId="{08205150-4A91-4936-A42B-BC637C9ED61D}" srcOrd="1" destOrd="0" parTransId="{560C30A1-B1C6-4C11-B105-3D5938BB7E54}" sibTransId="{3E684B81-CD45-4D57-A3C1-E80811449353}"/>
    <dgm:cxn modelId="{504C29B4-37C7-43E5-9242-F977B6A61849}" srcId="{6C9AB17D-3436-4ACB-9554-99BC076F22BA}" destId="{4AC89745-DCCD-44A3-9683-332D14BCDDE1}" srcOrd="3" destOrd="0" parTransId="{A92325D1-A802-4E49-8D93-4DEF4E5EC41F}" sibTransId="{5AD17EFB-80A1-476A-A6D1-3292A4315DB3}"/>
    <dgm:cxn modelId="{8203EF09-739D-47D2-8AFC-5F75871FAF78}" type="presOf" srcId="{AF5E8590-603B-465C-93B1-6F3F3DAAFEA7}" destId="{CEB242B4-4367-43A4-97C0-E1BB08F1F34E}" srcOrd="1" destOrd="0" presId="urn:microsoft.com/office/officeart/2005/8/layout/process3"/>
    <dgm:cxn modelId="{D2C2A3E0-274B-460A-B54A-F65FE089C5CF}" type="presOf" srcId="{4BA3F9BF-4F6A-4328-9F07-7D4A4511D9FE}" destId="{EA566122-6CCA-4535-9727-69717ED3ED7F}" srcOrd="0" destOrd="0" presId="urn:microsoft.com/office/officeart/2005/8/layout/process3"/>
    <dgm:cxn modelId="{8E84DA4A-7F8C-4CB4-B271-285BBA78FF62}" type="presOf" srcId="{8561A4B3-2B14-4B97-B823-2D6C183B83FE}" destId="{92E621C0-FF15-4D1C-9E7E-85E0776B2899}" srcOrd="0" destOrd="0" presId="urn:microsoft.com/office/officeart/2005/8/layout/process3"/>
    <dgm:cxn modelId="{050F54C8-68F3-44D1-BE8F-C7F6201B4D06}" type="presOf" srcId="{B8F3FB27-AE0C-42EB-88D5-25402BAC4096}" destId="{984837A7-67CD-4AA4-A548-E596E84CFC66}" srcOrd="0" destOrd="0" presId="urn:microsoft.com/office/officeart/2005/8/layout/process3"/>
    <dgm:cxn modelId="{604430F7-5A57-4FD5-93E4-8A128CAD281B}" type="presOf" srcId="{2F4852BB-70C1-4BCB-A70A-287ADACC6442}" destId="{60D41700-EB94-472E-88D5-0DF3C2F115DE}" srcOrd="0" destOrd="1" presId="urn:microsoft.com/office/officeart/2005/8/layout/process3"/>
    <dgm:cxn modelId="{BDF33D90-AFCB-4CFA-A9EC-1129688AEB9D}" type="presOf" srcId="{45A686CF-6F26-4C72-B618-98A1A83660CF}" destId="{0BB209F7-927A-4B51-B1B7-21695194F408}" srcOrd="1" destOrd="0" presId="urn:microsoft.com/office/officeart/2005/8/layout/process3"/>
    <dgm:cxn modelId="{F9EDB642-95D7-43C7-A0F9-88E308E1076C}" srcId="{B7B2FDBF-3BBB-445D-B91D-26DBC286FB67}" destId="{40373F19-00EF-4397-B603-23ADE489882E}" srcOrd="0" destOrd="0" parTransId="{472FD845-DCF3-4641-93BE-DBF6E489D817}" sibTransId="{B8D731D5-12D1-42A2-855D-568EBE895CA0}"/>
    <dgm:cxn modelId="{B3DC3F3B-52DD-4683-921E-B2335B487438}" type="presOf" srcId="{05E8B25E-26AB-41E4-90F0-28631723A09E}" destId="{2D26C47E-7858-47FA-8664-CCD45C1FB234}" srcOrd="0" destOrd="0" presId="urn:microsoft.com/office/officeart/2005/8/layout/process3"/>
    <dgm:cxn modelId="{7C25ECD1-415C-429B-B730-FD4BCACF6D0E}" type="presOf" srcId="{6C9AB17D-3436-4ACB-9554-99BC076F22BA}" destId="{9F9A65A8-5F6F-4E20-8756-8EFDE39B59ED}" srcOrd="0" destOrd="0" presId="urn:microsoft.com/office/officeart/2005/8/layout/process3"/>
    <dgm:cxn modelId="{44813341-649C-4C03-954D-6FDE53B99D59}" type="presOf" srcId="{C05DA59E-A7C3-4C9A-B1F1-E67ABB1838A0}" destId="{AC0292C7-302B-4149-AC96-F0F2BF4EE851}" srcOrd="0" destOrd="0" presId="urn:microsoft.com/office/officeart/2005/8/layout/process3"/>
    <dgm:cxn modelId="{0EF737F3-D13B-4C6D-A6DE-7CBEA4F04C9C}" type="presOf" srcId="{4AC89745-DCCD-44A3-9683-332D14BCDDE1}" destId="{14433D32-7FA5-4E99-93DC-789FB2A8EE6E}" srcOrd="0" destOrd="0" presId="urn:microsoft.com/office/officeart/2005/8/layout/process3"/>
    <dgm:cxn modelId="{4135C704-620A-4C63-B658-75864257CF26}" type="presOf" srcId="{06BB9DC1-9201-40BA-AAB7-4E7C06359D20}" destId="{03EB6CE4-903E-477A-A254-2936D8CE30E8}" srcOrd="1" destOrd="0" presId="urn:microsoft.com/office/officeart/2005/8/layout/process3"/>
    <dgm:cxn modelId="{BBAF3E59-EAA0-4884-828F-32F80571AC72}" type="presOf" srcId="{1868E8E8-A716-4B97-9B62-938F4654E0E6}" destId="{266AE227-14F1-4938-8386-FBF808BA6231}" srcOrd="0" destOrd="0" presId="urn:microsoft.com/office/officeart/2005/8/layout/process3"/>
    <dgm:cxn modelId="{5F6B87EE-7734-4C34-97EE-14D073EB2D11}" srcId="{07E70E5E-75A2-4033-9B07-BEFDFEFCB21D}" destId="{05E8B25E-26AB-41E4-90F0-28631723A09E}" srcOrd="0" destOrd="0" parTransId="{256E5EE5-47DD-40B3-902F-2EAB0A9EC91A}" sibTransId="{EF601E7A-1983-4981-8D4C-8FC88AA455DC}"/>
    <dgm:cxn modelId="{8B1827AE-DB16-4F21-90FC-EDCEBAC3DFA1}" type="presOf" srcId="{C05DA59E-A7C3-4C9A-B1F1-E67ABB1838A0}" destId="{4057D2D7-4CAD-470A-9241-0A13EEE41567}" srcOrd="1" destOrd="0" presId="urn:microsoft.com/office/officeart/2005/8/layout/process3"/>
    <dgm:cxn modelId="{99584D57-03E1-4B2C-A5A6-D9ED7E8CBD60}" type="presOf" srcId="{B8F3FB27-AE0C-42EB-88D5-25402BAC4096}" destId="{7C868451-DAA5-4F77-9D3C-DE5EF11698E8}" srcOrd="1" destOrd="0" presId="urn:microsoft.com/office/officeart/2005/8/layout/process3"/>
    <dgm:cxn modelId="{61472D7C-D44D-4E1B-A633-D8DD5E2FAF3A}" type="presOf" srcId="{08205150-4A91-4936-A42B-BC637C9ED61D}" destId="{EA566122-6CCA-4535-9727-69717ED3ED7F}" srcOrd="0" destOrd="1" presId="urn:microsoft.com/office/officeart/2005/8/layout/process3"/>
    <dgm:cxn modelId="{07EB9D18-1550-4677-9186-B75D7BC86383}" type="presOf" srcId="{06BB9DC1-9201-40BA-AAB7-4E7C06359D20}" destId="{BC0F20C4-0C51-4104-A3DC-47ED8423B95A}" srcOrd="0" destOrd="0" presId="urn:microsoft.com/office/officeart/2005/8/layout/process3"/>
    <dgm:cxn modelId="{4E3BB0CD-DAAC-4789-A53C-51A6B89C07F2}" type="presOf" srcId="{B7B2FDBF-3BBB-445D-B91D-26DBC286FB67}" destId="{88FD8EB3-DC5A-4A23-87CC-DF994D9BA235}" srcOrd="1" destOrd="0" presId="urn:microsoft.com/office/officeart/2005/8/layout/process3"/>
    <dgm:cxn modelId="{02DB9488-927C-41BA-8779-392B21E4FE00}" srcId="{B8F3FB27-AE0C-42EB-88D5-25402BAC4096}" destId="{8561A4B3-2B14-4B97-B823-2D6C183B83FE}" srcOrd="0" destOrd="0" parTransId="{5451334F-05CD-4AF2-B266-82B31E585311}" sibTransId="{5A0FD556-EDBB-4AF5-B9E1-A07F10C8B4DF}"/>
    <dgm:cxn modelId="{DDF5A130-C501-442F-9020-C185FCC7B92C}" type="presOf" srcId="{45A686CF-6F26-4C72-B618-98A1A83660CF}" destId="{AB9A26CF-F276-459F-81DE-A8424CCE9AA1}" srcOrd="0" destOrd="0" presId="urn:microsoft.com/office/officeart/2005/8/layout/process3"/>
    <dgm:cxn modelId="{BB94FB60-2A6C-499E-A267-3A96FFB72D26}" type="presOf" srcId="{AF5E8590-603B-465C-93B1-6F3F3DAAFEA7}" destId="{9A21C731-A3DF-439F-BD78-3893B0C601EF}" srcOrd="0" destOrd="0" presId="urn:microsoft.com/office/officeart/2005/8/layout/process3"/>
    <dgm:cxn modelId="{581633CC-0928-41A5-8028-72EDF6716BD8}" type="presOf" srcId="{40373F19-00EF-4397-B603-23ADE489882E}" destId="{60D41700-EB94-472E-88D5-0DF3C2F115DE}" srcOrd="0" destOrd="0" presId="urn:microsoft.com/office/officeart/2005/8/layout/process3"/>
    <dgm:cxn modelId="{01C2353B-FF4F-461A-87B6-8104D11BF3A3}" type="presOf" srcId="{07E70E5E-75A2-4033-9B07-BEFDFEFCB21D}" destId="{CCE413DA-EF31-4F6A-A804-E7D5ED05CDF1}" srcOrd="1" destOrd="0" presId="urn:microsoft.com/office/officeart/2005/8/layout/process3"/>
    <dgm:cxn modelId="{11188335-1584-4641-BE2A-C6848480F2F2}" type="presOf" srcId="{07E70E5E-75A2-4033-9B07-BEFDFEFCB21D}" destId="{48AD43F7-D121-47C7-8314-19829217763A}" srcOrd="0" destOrd="0" presId="urn:microsoft.com/office/officeart/2005/8/layout/process3"/>
    <dgm:cxn modelId="{9CF3D8A8-C993-43A9-95FD-B66F70C12787}" srcId="{6C9AB17D-3436-4ACB-9554-99BC076F22BA}" destId="{B7B2FDBF-3BBB-445D-B91D-26DBC286FB67}" srcOrd="4" destOrd="0" parTransId="{6A249B14-6B9A-40E8-B99F-84F40226BA80}" sibTransId="{590D0D1A-B086-43C8-8899-ECBEC2F64D4D}"/>
    <dgm:cxn modelId="{B06840BE-41C8-4FD8-91B5-6B3D4DAB7DE0}" srcId="{4AC89745-DCCD-44A3-9683-332D14BCDDE1}" destId="{4BA3F9BF-4F6A-4328-9F07-7D4A4511D9FE}" srcOrd="0" destOrd="0" parTransId="{457EE4CB-B633-49D2-A41F-4DA7D2708595}" sibTransId="{3231A089-D561-4511-995C-5B827F9ED7A5}"/>
    <dgm:cxn modelId="{4610A219-ACBF-4898-B8F0-3C6FD28A35CC}" type="presOf" srcId="{5AD17EFB-80A1-476A-A6D1-3292A4315DB3}" destId="{D41BA392-BDCE-46B1-824F-B369A96686BA}" srcOrd="0" destOrd="0" presId="urn:microsoft.com/office/officeart/2005/8/layout/process3"/>
    <dgm:cxn modelId="{679812C6-8D87-4D9E-9CA9-0A9A541D7026}" type="presParOf" srcId="{9F9A65A8-5F6F-4E20-8756-8EFDE39B59ED}" destId="{037B99F8-A48C-493A-8E01-ADEB2E274608}" srcOrd="0" destOrd="0" presId="urn:microsoft.com/office/officeart/2005/8/layout/process3"/>
    <dgm:cxn modelId="{6372DF2E-A5E8-429A-892E-A1B32CD1143A}" type="presParOf" srcId="{037B99F8-A48C-493A-8E01-ADEB2E274608}" destId="{AB9A26CF-F276-459F-81DE-A8424CCE9AA1}" srcOrd="0" destOrd="0" presId="urn:microsoft.com/office/officeart/2005/8/layout/process3"/>
    <dgm:cxn modelId="{2BFBC45D-F858-4D6E-95F9-647E2ACEB96E}" type="presParOf" srcId="{037B99F8-A48C-493A-8E01-ADEB2E274608}" destId="{0BB209F7-927A-4B51-B1B7-21695194F408}" srcOrd="1" destOrd="0" presId="urn:microsoft.com/office/officeart/2005/8/layout/process3"/>
    <dgm:cxn modelId="{B4353060-F114-476B-9128-22DC27F9281D}" type="presParOf" srcId="{037B99F8-A48C-493A-8E01-ADEB2E274608}" destId="{266AE227-14F1-4938-8386-FBF808BA6231}" srcOrd="2" destOrd="0" presId="urn:microsoft.com/office/officeart/2005/8/layout/process3"/>
    <dgm:cxn modelId="{55D283F2-7E77-4448-8CFA-C4E491D850B4}" type="presParOf" srcId="{9F9A65A8-5F6F-4E20-8756-8EFDE39B59ED}" destId="{BC0F20C4-0C51-4104-A3DC-47ED8423B95A}" srcOrd="1" destOrd="0" presId="urn:microsoft.com/office/officeart/2005/8/layout/process3"/>
    <dgm:cxn modelId="{DE634228-0E6D-42A5-89E6-C41C43A1F7E7}" type="presParOf" srcId="{BC0F20C4-0C51-4104-A3DC-47ED8423B95A}" destId="{03EB6CE4-903E-477A-A254-2936D8CE30E8}" srcOrd="0" destOrd="0" presId="urn:microsoft.com/office/officeart/2005/8/layout/process3"/>
    <dgm:cxn modelId="{4A5EC608-11E8-4686-A970-7893B18A7323}" type="presParOf" srcId="{9F9A65A8-5F6F-4E20-8756-8EFDE39B59ED}" destId="{5D79B475-B017-4C14-BB5F-49CAD389D1D9}" srcOrd="2" destOrd="0" presId="urn:microsoft.com/office/officeart/2005/8/layout/process3"/>
    <dgm:cxn modelId="{C5D6FD3E-C7AC-4DE9-894B-8F65F3C7C13F}" type="presParOf" srcId="{5D79B475-B017-4C14-BB5F-49CAD389D1D9}" destId="{984837A7-67CD-4AA4-A548-E596E84CFC66}" srcOrd="0" destOrd="0" presId="urn:microsoft.com/office/officeart/2005/8/layout/process3"/>
    <dgm:cxn modelId="{94591FE9-BD27-48CF-985A-B206A6F9C79C}" type="presParOf" srcId="{5D79B475-B017-4C14-BB5F-49CAD389D1D9}" destId="{7C868451-DAA5-4F77-9D3C-DE5EF11698E8}" srcOrd="1" destOrd="0" presId="urn:microsoft.com/office/officeart/2005/8/layout/process3"/>
    <dgm:cxn modelId="{1A94B305-9D8D-485D-973A-21E9F4DDD2D8}" type="presParOf" srcId="{5D79B475-B017-4C14-BB5F-49CAD389D1D9}" destId="{92E621C0-FF15-4D1C-9E7E-85E0776B2899}" srcOrd="2" destOrd="0" presId="urn:microsoft.com/office/officeart/2005/8/layout/process3"/>
    <dgm:cxn modelId="{9381C49A-8039-40AD-BCC6-5790BD84C86B}" type="presParOf" srcId="{9F9A65A8-5F6F-4E20-8756-8EFDE39B59ED}" destId="{AC0292C7-302B-4149-AC96-F0F2BF4EE851}" srcOrd="3" destOrd="0" presId="urn:microsoft.com/office/officeart/2005/8/layout/process3"/>
    <dgm:cxn modelId="{A941360F-4EB6-4ED1-8757-8F6509881ACB}" type="presParOf" srcId="{AC0292C7-302B-4149-AC96-F0F2BF4EE851}" destId="{4057D2D7-4CAD-470A-9241-0A13EEE41567}" srcOrd="0" destOrd="0" presId="urn:microsoft.com/office/officeart/2005/8/layout/process3"/>
    <dgm:cxn modelId="{C66992C0-2722-4A17-B263-734EE132D5BF}" type="presParOf" srcId="{9F9A65A8-5F6F-4E20-8756-8EFDE39B59ED}" destId="{E9983C7A-888D-462F-B316-F13BBF658B52}" srcOrd="4" destOrd="0" presId="urn:microsoft.com/office/officeart/2005/8/layout/process3"/>
    <dgm:cxn modelId="{80446167-E94B-4B04-B893-789C1C392783}" type="presParOf" srcId="{E9983C7A-888D-462F-B316-F13BBF658B52}" destId="{48AD43F7-D121-47C7-8314-19829217763A}" srcOrd="0" destOrd="0" presId="urn:microsoft.com/office/officeart/2005/8/layout/process3"/>
    <dgm:cxn modelId="{39445022-85F3-486C-BD44-CFDF8C368AF6}" type="presParOf" srcId="{E9983C7A-888D-462F-B316-F13BBF658B52}" destId="{CCE413DA-EF31-4F6A-A804-E7D5ED05CDF1}" srcOrd="1" destOrd="0" presId="urn:microsoft.com/office/officeart/2005/8/layout/process3"/>
    <dgm:cxn modelId="{803D0C38-E930-4815-9E71-4989BD124CB3}" type="presParOf" srcId="{E9983C7A-888D-462F-B316-F13BBF658B52}" destId="{2D26C47E-7858-47FA-8664-CCD45C1FB234}" srcOrd="2" destOrd="0" presId="urn:microsoft.com/office/officeart/2005/8/layout/process3"/>
    <dgm:cxn modelId="{B673918C-4845-4212-BB00-B7C97F0DDFE8}" type="presParOf" srcId="{9F9A65A8-5F6F-4E20-8756-8EFDE39B59ED}" destId="{9A21C731-A3DF-439F-BD78-3893B0C601EF}" srcOrd="5" destOrd="0" presId="urn:microsoft.com/office/officeart/2005/8/layout/process3"/>
    <dgm:cxn modelId="{4AC53C55-CFBD-4B73-B6FA-0A940FD42066}" type="presParOf" srcId="{9A21C731-A3DF-439F-BD78-3893B0C601EF}" destId="{CEB242B4-4367-43A4-97C0-E1BB08F1F34E}" srcOrd="0" destOrd="0" presId="urn:microsoft.com/office/officeart/2005/8/layout/process3"/>
    <dgm:cxn modelId="{0CC89844-0377-4AE0-AE87-F0284E8F0C02}" type="presParOf" srcId="{9F9A65A8-5F6F-4E20-8756-8EFDE39B59ED}" destId="{966DF5B3-A28E-42C9-AB54-0A0E16A8E5C5}" srcOrd="6" destOrd="0" presId="urn:microsoft.com/office/officeart/2005/8/layout/process3"/>
    <dgm:cxn modelId="{EE32BE8B-C5FA-49F3-853C-52060E866DBF}" type="presParOf" srcId="{966DF5B3-A28E-42C9-AB54-0A0E16A8E5C5}" destId="{14433D32-7FA5-4E99-93DC-789FB2A8EE6E}" srcOrd="0" destOrd="0" presId="urn:microsoft.com/office/officeart/2005/8/layout/process3"/>
    <dgm:cxn modelId="{0BACDA85-B000-4621-8E03-F8AB668D62AC}" type="presParOf" srcId="{966DF5B3-A28E-42C9-AB54-0A0E16A8E5C5}" destId="{38495E28-B43A-4127-8AA3-48FE09F9E3AC}" srcOrd="1" destOrd="0" presId="urn:microsoft.com/office/officeart/2005/8/layout/process3"/>
    <dgm:cxn modelId="{52A023DF-2B2A-4A80-91B8-2F7F9EF8011F}" type="presParOf" srcId="{966DF5B3-A28E-42C9-AB54-0A0E16A8E5C5}" destId="{EA566122-6CCA-4535-9727-69717ED3ED7F}" srcOrd="2" destOrd="0" presId="urn:microsoft.com/office/officeart/2005/8/layout/process3"/>
    <dgm:cxn modelId="{BD6F269A-7C0F-489E-833E-C54E65685FBF}" type="presParOf" srcId="{9F9A65A8-5F6F-4E20-8756-8EFDE39B59ED}" destId="{D41BA392-BDCE-46B1-824F-B369A96686BA}" srcOrd="7" destOrd="0" presId="urn:microsoft.com/office/officeart/2005/8/layout/process3"/>
    <dgm:cxn modelId="{F283515A-60FB-4D49-AAFB-717FCD3463A7}" type="presParOf" srcId="{D41BA392-BDCE-46B1-824F-B369A96686BA}" destId="{2145F419-3183-4D16-ABAA-0411E575E15E}" srcOrd="0" destOrd="0" presId="urn:microsoft.com/office/officeart/2005/8/layout/process3"/>
    <dgm:cxn modelId="{992635D5-5810-4B87-B252-339AE152CBBE}" type="presParOf" srcId="{9F9A65A8-5F6F-4E20-8756-8EFDE39B59ED}" destId="{F4BDF0ED-4B74-4C38-AF60-308E1E7F1458}" srcOrd="8" destOrd="0" presId="urn:microsoft.com/office/officeart/2005/8/layout/process3"/>
    <dgm:cxn modelId="{5894818F-3806-4052-B26E-3977C1B9EA82}" type="presParOf" srcId="{F4BDF0ED-4B74-4C38-AF60-308E1E7F1458}" destId="{B57806C7-FFBB-4985-967A-A8009E01FC94}" srcOrd="0" destOrd="0" presId="urn:microsoft.com/office/officeart/2005/8/layout/process3"/>
    <dgm:cxn modelId="{C2069490-A57A-4604-92D9-B16F117F80FB}" type="presParOf" srcId="{F4BDF0ED-4B74-4C38-AF60-308E1E7F1458}" destId="{88FD8EB3-DC5A-4A23-87CC-DF994D9BA235}" srcOrd="1" destOrd="0" presId="urn:microsoft.com/office/officeart/2005/8/layout/process3"/>
    <dgm:cxn modelId="{A14BB069-E52A-4B17-9658-4D6022172A88}" type="presParOf" srcId="{F4BDF0ED-4B74-4C38-AF60-308E1E7F1458}" destId="{60D41700-EB94-472E-88D5-0DF3C2F115DE}"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E3E0AA-7BBD-480B-B41E-29D0FFD492A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IN"/>
        </a:p>
      </dgm:t>
    </dgm:pt>
    <dgm:pt modelId="{B15285CE-D491-4339-A2DF-BFFE26523256}">
      <dgm:prSet phldrT="[Text]"/>
      <dgm:spPr/>
      <dgm:t>
        <a:bodyPr/>
        <a:lstStyle/>
        <a:p>
          <a:r>
            <a:rPr lang="en-US" b="1" dirty="0" smtClean="0">
              <a:latin typeface="Cambria" panose="02040503050406030204" pitchFamily="18" charset="0"/>
            </a:rPr>
            <a:t>Redeemable Preference Share with Non-Mandatory Dividend </a:t>
          </a:r>
          <a:endParaRPr lang="en-IN" dirty="0">
            <a:latin typeface="Cambria" panose="02040503050406030204" pitchFamily="18" charset="0"/>
          </a:endParaRPr>
        </a:p>
      </dgm:t>
    </dgm:pt>
    <dgm:pt modelId="{614BA199-4952-49D0-946A-4AD9DF5A428E}" type="parTrans" cxnId="{8997EEA6-5CF5-4F8E-8ED3-27AB1B6F7C83}">
      <dgm:prSet/>
      <dgm:spPr/>
      <dgm:t>
        <a:bodyPr/>
        <a:lstStyle/>
        <a:p>
          <a:endParaRPr lang="en-IN">
            <a:latin typeface="Cambria" panose="02040503050406030204" pitchFamily="18" charset="0"/>
          </a:endParaRPr>
        </a:p>
      </dgm:t>
    </dgm:pt>
    <dgm:pt modelId="{CFBEC855-8578-452C-A94B-C0949A024220}" type="sibTrans" cxnId="{8997EEA6-5CF5-4F8E-8ED3-27AB1B6F7C83}">
      <dgm:prSet/>
      <dgm:spPr/>
      <dgm:t>
        <a:bodyPr/>
        <a:lstStyle/>
        <a:p>
          <a:endParaRPr lang="en-IN">
            <a:latin typeface="Cambria" panose="02040503050406030204" pitchFamily="18" charset="0"/>
          </a:endParaRPr>
        </a:p>
      </dgm:t>
    </dgm:pt>
    <dgm:pt modelId="{2DDBD557-4100-433F-B641-2106BE1FAC69}">
      <dgm:prSet phldrT="[Text]"/>
      <dgm:spPr/>
      <dgm:t>
        <a:bodyPr/>
        <a:lstStyle/>
        <a:p>
          <a:r>
            <a:rPr lang="en-IN" b="1" i="1" dirty="0" smtClean="0">
              <a:latin typeface="Cambria" panose="02040503050406030204" pitchFamily="18" charset="0"/>
            </a:rPr>
            <a:t>Liability</a:t>
          </a:r>
          <a:r>
            <a:rPr lang="en-IN" b="0" i="0" dirty="0" smtClean="0">
              <a:latin typeface="Cambria" panose="02040503050406030204" pitchFamily="18" charset="0"/>
            </a:rPr>
            <a:t> </a:t>
          </a:r>
          <a:endParaRPr lang="en-IN" dirty="0">
            <a:latin typeface="Cambria" panose="02040503050406030204" pitchFamily="18" charset="0"/>
          </a:endParaRPr>
        </a:p>
      </dgm:t>
    </dgm:pt>
    <dgm:pt modelId="{F81FA77B-6BEA-4362-9493-DD27BBE9BF62}" type="parTrans" cxnId="{D3B4F818-3A74-4F6B-8854-604AF220AF6C}">
      <dgm:prSet/>
      <dgm:spPr/>
      <dgm:t>
        <a:bodyPr/>
        <a:lstStyle/>
        <a:p>
          <a:endParaRPr lang="en-IN">
            <a:latin typeface="Cambria" panose="02040503050406030204" pitchFamily="18" charset="0"/>
          </a:endParaRPr>
        </a:p>
      </dgm:t>
    </dgm:pt>
    <dgm:pt modelId="{ABB986DC-DF4C-44E1-B986-F46F75C9AEB9}" type="sibTrans" cxnId="{D3B4F818-3A74-4F6B-8854-604AF220AF6C}">
      <dgm:prSet/>
      <dgm:spPr/>
      <dgm:t>
        <a:bodyPr/>
        <a:lstStyle/>
        <a:p>
          <a:endParaRPr lang="en-IN">
            <a:latin typeface="Cambria" panose="02040503050406030204" pitchFamily="18" charset="0"/>
          </a:endParaRPr>
        </a:p>
      </dgm:t>
    </dgm:pt>
    <dgm:pt modelId="{746077EB-DEF0-4BB4-BD3E-F43F70D50468}">
      <dgm:prSet phldrT="[Text]"/>
      <dgm:spPr/>
      <dgm:t>
        <a:bodyPr/>
        <a:lstStyle/>
        <a:p>
          <a:r>
            <a:rPr lang="en-US" b="0" i="0" dirty="0" smtClean="0">
              <a:latin typeface="Cambria" panose="02040503050406030204" pitchFamily="18" charset="0"/>
            </a:rPr>
            <a:t>issuer’s obligation to pay Cash on redemption</a:t>
          </a:r>
          <a:endParaRPr lang="en-IN" dirty="0">
            <a:latin typeface="Cambria" panose="02040503050406030204" pitchFamily="18" charset="0"/>
          </a:endParaRPr>
        </a:p>
      </dgm:t>
    </dgm:pt>
    <dgm:pt modelId="{68C5E7A9-F086-41A9-98A0-90B31035D875}" type="parTrans" cxnId="{BB9DD692-F100-4664-828E-9C8266507685}">
      <dgm:prSet/>
      <dgm:spPr/>
      <dgm:t>
        <a:bodyPr/>
        <a:lstStyle/>
        <a:p>
          <a:endParaRPr lang="en-IN">
            <a:latin typeface="Cambria" panose="02040503050406030204" pitchFamily="18" charset="0"/>
          </a:endParaRPr>
        </a:p>
      </dgm:t>
    </dgm:pt>
    <dgm:pt modelId="{5AB104C8-2421-47C9-BD1B-67876BB7B8B1}" type="sibTrans" cxnId="{BB9DD692-F100-4664-828E-9C8266507685}">
      <dgm:prSet/>
      <dgm:spPr/>
      <dgm:t>
        <a:bodyPr/>
        <a:lstStyle/>
        <a:p>
          <a:endParaRPr lang="en-IN">
            <a:latin typeface="Cambria" panose="02040503050406030204" pitchFamily="18" charset="0"/>
          </a:endParaRPr>
        </a:p>
      </dgm:t>
    </dgm:pt>
    <dgm:pt modelId="{C021FD54-F52C-4256-9BAC-87A98A63A2BC}">
      <dgm:prSet phldrT="[Text]"/>
      <dgm:spPr/>
      <dgm:t>
        <a:bodyPr/>
        <a:lstStyle/>
        <a:p>
          <a:r>
            <a:rPr lang="en-IN" b="1" i="1" dirty="0" smtClean="0">
              <a:latin typeface="Cambria" panose="02040503050406030204" pitchFamily="18" charset="0"/>
            </a:rPr>
            <a:t>Equity</a:t>
          </a:r>
          <a:endParaRPr lang="en-IN" dirty="0">
            <a:latin typeface="Cambria" panose="02040503050406030204" pitchFamily="18" charset="0"/>
          </a:endParaRPr>
        </a:p>
      </dgm:t>
    </dgm:pt>
    <dgm:pt modelId="{31516301-4DEB-4ECA-880B-E6C661CFA6B2}" type="parTrans" cxnId="{556FDE93-986E-401B-8219-09F14255017C}">
      <dgm:prSet/>
      <dgm:spPr/>
      <dgm:t>
        <a:bodyPr/>
        <a:lstStyle/>
        <a:p>
          <a:endParaRPr lang="en-IN">
            <a:latin typeface="Cambria" panose="02040503050406030204" pitchFamily="18" charset="0"/>
          </a:endParaRPr>
        </a:p>
      </dgm:t>
    </dgm:pt>
    <dgm:pt modelId="{FC00791B-5E55-447F-AA4F-09B3C597D676}" type="sibTrans" cxnId="{556FDE93-986E-401B-8219-09F14255017C}">
      <dgm:prSet/>
      <dgm:spPr/>
      <dgm:t>
        <a:bodyPr/>
        <a:lstStyle/>
        <a:p>
          <a:endParaRPr lang="en-IN">
            <a:latin typeface="Cambria" panose="02040503050406030204" pitchFamily="18" charset="0"/>
          </a:endParaRPr>
        </a:p>
      </dgm:t>
    </dgm:pt>
    <dgm:pt modelId="{B2F66562-6396-4AEC-9DF3-8880234B3360}">
      <dgm:prSet phldrT="[Text]"/>
      <dgm:spPr/>
      <dgm:t>
        <a:bodyPr/>
        <a:lstStyle/>
        <a:p>
          <a:r>
            <a:rPr lang="en-US" b="0" i="0" dirty="0" smtClean="0">
              <a:latin typeface="Cambria" panose="02040503050406030204" pitchFamily="18" charset="0"/>
            </a:rPr>
            <a:t>Non-mandatory Dividend (i.e. residual interest)</a:t>
          </a:r>
          <a:endParaRPr lang="en-IN" dirty="0">
            <a:latin typeface="Cambria" panose="02040503050406030204" pitchFamily="18" charset="0"/>
          </a:endParaRPr>
        </a:p>
      </dgm:t>
    </dgm:pt>
    <dgm:pt modelId="{362AD384-FE06-459C-B3C9-A8DA5EEB6B99}" type="parTrans" cxnId="{37602DB2-3490-4FA6-9432-F5DCCFB8E963}">
      <dgm:prSet/>
      <dgm:spPr/>
      <dgm:t>
        <a:bodyPr/>
        <a:lstStyle/>
        <a:p>
          <a:endParaRPr lang="en-IN">
            <a:latin typeface="Cambria" panose="02040503050406030204" pitchFamily="18" charset="0"/>
          </a:endParaRPr>
        </a:p>
      </dgm:t>
    </dgm:pt>
    <dgm:pt modelId="{C4F6DF33-82ED-48AC-AD05-50A68B601D76}" type="sibTrans" cxnId="{37602DB2-3490-4FA6-9432-F5DCCFB8E963}">
      <dgm:prSet/>
      <dgm:spPr/>
      <dgm:t>
        <a:bodyPr/>
        <a:lstStyle/>
        <a:p>
          <a:endParaRPr lang="en-IN">
            <a:latin typeface="Cambria" panose="02040503050406030204" pitchFamily="18" charset="0"/>
          </a:endParaRPr>
        </a:p>
      </dgm:t>
    </dgm:pt>
    <dgm:pt modelId="{23F8B88B-60AF-4318-9E08-E819B297F1F9}" type="pres">
      <dgm:prSet presAssocID="{3DE3E0AA-7BBD-480B-B41E-29D0FFD492A3}" presName="diagram" presStyleCnt="0">
        <dgm:presLayoutVars>
          <dgm:chPref val="1"/>
          <dgm:dir/>
          <dgm:animOne val="branch"/>
          <dgm:animLvl val="lvl"/>
          <dgm:resizeHandles val="exact"/>
        </dgm:presLayoutVars>
      </dgm:prSet>
      <dgm:spPr/>
      <dgm:t>
        <a:bodyPr/>
        <a:lstStyle/>
        <a:p>
          <a:endParaRPr lang="en-IN"/>
        </a:p>
      </dgm:t>
    </dgm:pt>
    <dgm:pt modelId="{0A13B332-A379-47BD-9452-205039077E57}" type="pres">
      <dgm:prSet presAssocID="{B15285CE-D491-4339-A2DF-BFFE26523256}" presName="root1" presStyleCnt="0"/>
      <dgm:spPr/>
    </dgm:pt>
    <dgm:pt modelId="{FEC31330-70A6-4EFF-BA06-F515E17960EC}" type="pres">
      <dgm:prSet presAssocID="{B15285CE-D491-4339-A2DF-BFFE26523256}" presName="LevelOneTextNode" presStyleLbl="node0" presStyleIdx="0" presStyleCnt="1">
        <dgm:presLayoutVars>
          <dgm:chPref val="3"/>
        </dgm:presLayoutVars>
      </dgm:prSet>
      <dgm:spPr/>
      <dgm:t>
        <a:bodyPr/>
        <a:lstStyle/>
        <a:p>
          <a:endParaRPr lang="en-IN"/>
        </a:p>
      </dgm:t>
    </dgm:pt>
    <dgm:pt modelId="{0B3374E5-82F2-4105-913A-C3BCBFF0F5BE}" type="pres">
      <dgm:prSet presAssocID="{B15285CE-D491-4339-A2DF-BFFE26523256}" presName="level2hierChild" presStyleCnt="0"/>
      <dgm:spPr/>
    </dgm:pt>
    <dgm:pt modelId="{50139B2F-99F4-4818-BEE2-7DD79AB81D29}" type="pres">
      <dgm:prSet presAssocID="{F81FA77B-6BEA-4362-9493-DD27BBE9BF62}" presName="conn2-1" presStyleLbl="parChTrans1D2" presStyleIdx="0" presStyleCnt="2"/>
      <dgm:spPr/>
      <dgm:t>
        <a:bodyPr/>
        <a:lstStyle/>
        <a:p>
          <a:endParaRPr lang="en-IN"/>
        </a:p>
      </dgm:t>
    </dgm:pt>
    <dgm:pt modelId="{526398BD-80BE-4F13-ACB4-FFAFC2C04E8C}" type="pres">
      <dgm:prSet presAssocID="{F81FA77B-6BEA-4362-9493-DD27BBE9BF62}" presName="connTx" presStyleLbl="parChTrans1D2" presStyleIdx="0" presStyleCnt="2"/>
      <dgm:spPr/>
      <dgm:t>
        <a:bodyPr/>
        <a:lstStyle/>
        <a:p>
          <a:endParaRPr lang="en-IN"/>
        </a:p>
      </dgm:t>
    </dgm:pt>
    <dgm:pt modelId="{3F8AA1A9-B761-457D-AF94-39B9D2BF5631}" type="pres">
      <dgm:prSet presAssocID="{2DDBD557-4100-433F-B641-2106BE1FAC69}" presName="root2" presStyleCnt="0"/>
      <dgm:spPr/>
    </dgm:pt>
    <dgm:pt modelId="{B18A2ACC-B8AB-4235-9E10-1F4D204E9914}" type="pres">
      <dgm:prSet presAssocID="{2DDBD557-4100-433F-B641-2106BE1FAC69}" presName="LevelTwoTextNode" presStyleLbl="node2" presStyleIdx="0" presStyleCnt="2">
        <dgm:presLayoutVars>
          <dgm:chPref val="3"/>
        </dgm:presLayoutVars>
      </dgm:prSet>
      <dgm:spPr/>
      <dgm:t>
        <a:bodyPr/>
        <a:lstStyle/>
        <a:p>
          <a:endParaRPr lang="en-IN"/>
        </a:p>
      </dgm:t>
    </dgm:pt>
    <dgm:pt modelId="{A745ABE0-71E4-47AD-BC0A-7BBE66CB6D20}" type="pres">
      <dgm:prSet presAssocID="{2DDBD557-4100-433F-B641-2106BE1FAC69}" presName="level3hierChild" presStyleCnt="0"/>
      <dgm:spPr/>
    </dgm:pt>
    <dgm:pt modelId="{DE25BFC4-ABFB-40B6-8C84-592DD07268D4}" type="pres">
      <dgm:prSet presAssocID="{68C5E7A9-F086-41A9-98A0-90B31035D875}" presName="conn2-1" presStyleLbl="parChTrans1D3" presStyleIdx="0" presStyleCnt="2"/>
      <dgm:spPr/>
      <dgm:t>
        <a:bodyPr/>
        <a:lstStyle/>
        <a:p>
          <a:endParaRPr lang="en-IN"/>
        </a:p>
      </dgm:t>
    </dgm:pt>
    <dgm:pt modelId="{D0152E40-11CD-453A-BF09-2ACCA08C5F8E}" type="pres">
      <dgm:prSet presAssocID="{68C5E7A9-F086-41A9-98A0-90B31035D875}" presName="connTx" presStyleLbl="parChTrans1D3" presStyleIdx="0" presStyleCnt="2"/>
      <dgm:spPr/>
      <dgm:t>
        <a:bodyPr/>
        <a:lstStyle/>
        <a:p>
          <a:endParaRPr lang="en-IN"/>
        </a:p>
      </dgm:t>
    </dgm:pt>
    <dgm:pt modelId="{A9D98678-4438-443F-A903-A163FDA62215}" type="pres">
      <dgm:prSet presAssocID="{746077EB-DEF0-4BB4-BD3E-F43F70D50468}" presName="root2" presStyleCnt="0"/>
      <dgm:spPr/>
    </dgm:pt>
    <dgm:pt modelId="{83C57C32-BB3D-4A00-BFF3-140A8F10C3FB}" type="pres">
      <dgm:prSet presAssocID="{746077EB-DEF0-4BB4-BD3E-F43F70D50468}" presName="LevelTwoTextNode" presStyleLbl="node3" presStyleIdx="0" presStyleCnt="2">
        <dgm:presLayoutVars>
          <dgm:chPref val="3"/>
        </dgm:presLayoutVars>
      </dgm:prSet>
      <dgm:spPr/>
      <dgm:t>
        <a:bodyPr/>
        <a:lstStyle/>
        <a:p>
          <a:endParaRPr lang="en-IN"/>
        </a:p>
      </dgm:t>
    </dgm:pt>
    <dgm:pt modelId="{3F17494D-06EE-40A8-83E2-4FF01A5CF549}" type="pres">
      <dgm:prSet presAssocID="{746077EB-DEF0-4BB4-BD3E-F43F70D50468}" presName="level3hierChild" presStyleCnt="0"/>
      <dgm:spPr/>
    </dgm:pt>
    <dgm:pt modelId="{D510CD4D-2658-4A49-92D2-84BB0F18FC46}" type="pres">
      <dgm:prSet presAssocID="{31516301-4DEB-4ECA-880B-E6C661CFA6B2}" presName="conn2-1" presStyleLbl="parChTrans1D2" presStyleIdx="1" presStyleCnt="2"/>
      <dgm:spPr/>
      <dgm:t>
        <a:bodyPr/>
        <a:lstStyle/>
        <a:p>
          <a:endParaRPr lang="en-IN"/>
        </a:p>
      </dgm:t>
    </dgm:pt>
    <dgm:pt modelId="{603C3318-912B-429D-91DF-0289CB206CCA}" type="pres">
      <dgm:prSet presAssocID="{31516301-4DEB-4ECA-880B-E6C661CFA6B2}" presName="connTx" presStyleLbl="parChTrans1D2" presStyleIdx="1" presStyleCnt="2"/>
      <dgm:spPr/>
      <dgm:t>
        <a:bodyPr/>
        <a:lstStyle/>
        <a:p>
          <a:endParaRPr lang="en-IN"/>
        </a:p>
      </dgm:t>
    </dgm:pt>
    <dgm:pt modelId="{D30265F5-E101-489F-A80D-07B8F4CED792}" type="pres">
      <dgm:prSet presAssocID="{C021FD54-F52C-4256-9BAC-87A98A63A2BC}" presName="root2" presStyleCnt="0"/>
      <dgm:spPr/>
    </dgm:pt>
    <dgm:pt modelId="{DF6FF138-C4ED-4099-8982-2A48F3B5D033}" type="pres">
      <dgm:prSet presAssocID="{C021FD54-F52C-4256-9BAC-87A98A63A2BC}" presName="LevelTwoTextNode" presStyleLbl="node2" presStyleIdx="1" presStyleCnt="2">
        <dgm:presLayoutVars>
          <dgm:chPref val="3"/>
        </dgm:presLayoutVars>
      </dgm:prSet>
      <dgm:spPr/>
      <dgm:t>
        <a:bodyPr/>
        <a:lstStyle/>
        <a:p>
          <a:endParaRPr lang="en-IN"/>
        </a:p>
      </dgm:t>
    </dgm:pt>
    <dgm:pt modelId="{0B223037-5038-4F5A-95FB-7AAAC2DBCF86}" type="pres">
      <dgm:prSet presAssocID="{C021FD54-F52C-4256-9BAC-87A98A63A2BC}" presName="level3hierChild" presStyleCnt="0"/>
      <dgm:spPr/>
    </dgm:pt>
    <dgm:pt modelId="{FB23635F-7E34-458B-9777-9539098C8BA9}" type="pres">
      <dgm:prSet presAssocID="{362AD384-FE06-459C-B3C9-A8DA5EEB6B99}" presName="conn2-1" presStyleLbl="parChTrans1D3" presStyleIdx="1" presStyleCnt="2"/>
      <dgm:spPr/>
      <dgm:t>
        <a:bodyPr/>
        <a:lstStyle/>
        <a:p>
          <a:endParaRPr lang="en-IN"/>
        </a:p>
      </dgm:t>
    </dgm:pt>
    <dgm:pt modelId="{251D2C7A-0E29-4C99-8BB3-C23F8D7DBD46}" type="pres">
      <dgm:prSet presAssocID="{362AD384-FE06-459C-B3C9-A8DA5EEB6B99}" presName="connTx" presStyleLbl="parChTrans1D3" presStyleIdx="1" presStyleCnt="2"/>
      <dgm:spPr/>
      <dgm:t>
        <a:bodyPr/>
        <a:lstStyle/>
        <a:p>
          <a:endParaRPr lang="en-IN"/>
        </a:p>
      </dgm:t>
    </dgm:pt>
    <dgm:pt modelId="{31D54FCF-8D87-451C-A3CE-AC2B57B7D17C}" type="pres">
      <dgm:prSet presAssocID="{B2F66562-6396-4AEC-9DF3-8880234B3360}" presName="root2" presStyleCnt="0"/>
      <dgm:spPr/>
    </dgm:pt>
    <dgm:pt modelId="{8113A3C4-B144-4E09-AF7F-04BBD424A54E}" type="pres">
      <dgm:prSet presAssocID="{B2F66562-6396-4AEC-9DF3-8880234B3360}" presName="LevelTwoTextNode" presStyleLbl="node3" presStyleIdx="1" presStyleCnt="2">
        <dgm:presLayoutVars>
          <dgm:chPref val="3"/>
        </dgm:presLayoutVars>
      </dgm:prSet>
      <dgm:spPr/>
      <dgm:t>
        <a:bodyPr/>
        <a:lstStyle/>
        <a:p>
          <a:endParaRPr lang="en-IN"/>
        </a:p>
      </dgm:t>
    </dgm:pt>
    <dgm:pt modelId="{612E29D6-A3FC-405B-835E-24F476134640}" type="pres">
      <dgm:prSet presAssocID="{B2F66562-6396-4AEC-9DF3-8880234B3360}" presName="level3hierChild" presStyleCnt="0"/>
      <dgm:spPr/>
    </dgm:pt>
  </dgm:ptLst>
  <dgm:cxnLst>
    <dgm:cxn modelId="{3BA8310B-E453-4EFE-AD71-155B86259C6F}" type="presOf" srcId="{31516301-4DEB-4ECA-880B-E6C661CFA6B2}" destId="{603C3318-912B-429D-91DF-0289CB206CCA}" srcOrd="1" destOrd="0" presId="urn:microsoft.com/office/officeart/2005/8/layout/hierarchy2"/>
    <dgm:cxn modelId="{B0CB000A-4AE6-42F6-82B7-64DBCF326324}" type="presOf" srcId="{362AD384-FE06-459C-B3C9-A8DA5EEB6B99}" destId="{FB23635F-7E34-458B-9777-9539098C8BA9}" srcOrd="0" destOrd="0" presId="urn:microsoft.com/office/officeart/2005/8/layout/hierarchy2"/>
    <dgm:cxn modelId="{82D495A2-243E-469B-A805-5E66BA67F244}" type="presOf" srcId="{68C5E7A9-F086-41A9-98A0-90B31035D875}" destId="{DE25BFC4-ABFB-40B6-8C84-592DD07268D4}" srcOrd="0" destOrd="0" presId="urn:microsoft.com/office/officeart/2005/8/layout/hierarchy2"/>
    <dgm:cxn modelId="{60D248A3-BEFA-4406-996C-511FA30E1D9B}" type="presOf" srcId="{746077EB-DEF0-4BB4-BD3E-F43F70D50468}" destId="{83C57C32-BB3D-4A00-BFF3-140A8F10C3FB}" srcOrd="0" destOrd="0" presId="urn:microsoft.com/office/officeart/2005/8/layout/hierarchy2"/>
    <dgm:cxn modelId="{D3B4F818-3A74-4F6B-8854-604AF220AF6C}" srcId="{B15285CE-D491-4339-A2DF-BFFE26523256}" destId="{2DDBD557-4100-433F-B641-2106BE1FAC69}" srcOrd="0" destOrd="0" parTransId="{F81FA77B-6BEA-4362-9493-DD27BBE9BF62}" sibTransId="{ABB986DC-DF4C-44E1-B986-F46F75C9AEB9}"/>
    <dgm:cxn modelId="{308D0E12-73E0-450A-8ECB-5B3D05A75BE0}" type="presOf" srcId="{362AD384-FE06-459C-B3C9-A8DA5EEB6B99}" destId="{251D2C7A-0E29-4C99-8BB3-C23F8D7DBD46}" srcOrd="1" destOrd="0" presId="urn:microsoft.com/office/officeart/2005/8/layout/hierarchy2"/>
    <dgm:cxn modelId="{076278BA-775A-4D07-A72A-93BE5C0321FB}" type="presOf" srcId="{F81FA77B-6BEA-4362-9493-DD27BBE9BF62}" destId="{526398BD-80BE-4F13-ACB4-FFAFC2C04E8C}" srcOrd="1" destOrd="0" presId="urn:microsoft.com/office/officeart/2005/8/layout/hierarchy2"/>
    <dgm:cxn modelId="{556FDE93-986E-401B-8219-09F14255017C}" srcId="{B15285CE-D491-4339-A2DF-BFFE26523256}" destId="{C021FD54-F52C-4256-9BAC-87A98A63A2BC}" srcOrd="1" destOrd="0" parTransId="{31516301-4DEB-4ECA-880B-E6C661CFA6B2}" sibTransId="{FC00791B-5E55-447F-AA4F-09B3C597D676}"/>
    <dgm:cxn modelId="{74D4012C-5810-4FBB-B483-3753BBCA4565}" type="presOf" srcId="{C021FD54-F52C-4256-9BAC-87A98A63A2BC}" destId="{DF6FF138-C4ED-4099-8982-2A48F3B5D033}" srcOrd="0" destOrd="0" presId="urn:microsoft.com/office/officeart/2005/8/layout/hierarchy2"/>
    <dgm:cxn modelId="{94320428-31AB-4B72-A23A-6AF48BFE7FF2}" type="presOf" srcId="{31516301-4DEB-4ECA-880B-E6C661CFA6B2}" destId="{D510CD4D-2658-4A49-92D2-84BB0F18FC46}" srcOrd="0" destOrd="0" presId="urn:microsoft.com/office/officeart/2005/8/layout/hierarchy2"/>
    <dgm:cxn modelId="{BB9DD692-F100-4664-828E-9C8266507685}" srcId="{2DDBD557-4100-433F-B641-2106BE1FAC69}" destId="{746077EB-DEF0-4BB4-BD3E-F43F70D50468}" srcOrd="0" destOrd="0" parTransId="{68C5E7A9-F086-41A9-98A0-90B31035D875}" sibTransId="{5AB104C8-2421-47C9-BD1B-67876BB7B8B1}"/>
    <dgm:cxn modelId="{A76140B7-599F-4946-9CEF-A6679FF04BE1}" type="presOf" srcId="{2DDBD557-4100-433F-B641-2106BE1FAC69}" destId="{B18A2ACC-B8AB-4235-9E10-1F4D204E9914}" srcOrd="0" destOrd="0" presId="urn:microsoft.com/office/officeart/2005/8/layout/hierarchy2"/>
    <dgm:cxn modelId="{08EB0536-8DD7-4648-8836-31895099373D}" type="presOf" srcId="{3DE3E0AA-7BBD-480B-B41E-29D0FFD492A3}" destId="{23F8B88B-60AF-4318-9E08-E819B297F1F9}" srcOrd="0" destOrd="0" presId="urn:microsoft.com/office/officeart/2005/8/layout/hierarchy2"/>
    <dgm:cxn modelId="{8997EEA6-5CF5-4F8E-8ED3-27AB1B6F7C83}" srcId="{3DE3E0AA-7BBD-480B-B41E-29D0FFD492A3}" destId="{B15285CE-D491-4339-A2DF-BFFE26523256}" srcOrd="0" destOrd="0" parTransId="{614BA199-4952-49D0-946A-4AD9DF5A428E}" sibTransId="{CFBEC855-8578-452C-A94B-C0949A024220}"/>
    <dgm:cxn modelId="{3F233714-7575-438C-8BDC-316C88EF02B8}" type="presOf" srcId="{68C5E7A9-F086-41A9-98A0-90B31035D875}" destId="{D0152E40-11CD-453A-BF09-2ACCA08C5F8E}" srcOrd="1" destOrd="0" presId="urn:microsoft.com/office/officeart/2005/8/layout/hierarchy2"/>
    <dgm:cxn modelId="{CD0DC6F1-DD09-4FD8-847A-E62A6B967B4E}" type="presOf" srcId="{B15285CE-D491-4339-A2DF-BFFE26523256}" destId="{FEC31330-70A6-4EFF-BA06-F515E17960EC}" srcOrd="0" destOrd="0" presId="urn:microsoft.com/office/officeart/2005/8/layout/hierarchy2"/>
    <dgm:cxn modelId="{37602DB2-3490-4FA6-9432-F5DCCFB8E963}" srcId="{C021FD54-F52C-4256-9BAC-87A98A63A2BC}" destId="{B2F66562-6396-4AEC-9DF3-8880234B3360}" srcOrd="0" destOrd="0" parTransId="{362AD384-FE06-459C-B3C9-A8DA5EEB6B99}" sibTransId="{C4F6DF33-82ED-48AC-AD05-50A68B601D76}"/>
    <dgm:cxn modelId="{3C291D66-F621-4BAA-A16E-F6A40EBA4BAB}" type="presOf" srcId="{F81FA77B-6BEA-4362-9493-DD27BBE9BF62}" destId="{50139B2F-99F4-4818-BEE2-7DD79AB81D29}" srcOrd="0" destOrd="0" presId="urn:microsoft.com/office/officeart/2005/8/layout/hierarchy2"/>
    <dgm:cxn modelId="{58E1C669-5648-44B3-AFD7-086628DEF9B3}" type="presOf" srcId="{B2F66562-6396-4AEC-9DF3-8880234B3360}" destId="{8113A3C4-B144-4E09-AF7F-04BBD424A54E}" srcOrd="0" destOrd="0" presId="urn:microsoft.com/office/officeart/2005/8/layout/hierarchy2"/>
    <dgm:cxn modelId="{B57F6B55-0932-470E-8F51-5FB281ACDB67}" type="presParOf" srcId="{23F8B88B-60AF-4318-9E08-E819B297F1F9}" destId="{0A13B332-A379-47BD-9452-205039077E57}" srcOrd="0" destOrd="0" presId="urn:microsoft.com/office/officeart/2005/8/layout/hierarchy2"/>
    <dgm:cxn modelId="{23ED1788-59A1-40F9-9D07-B425F504C061}" type="presParOf" srcId="{0A13B332-A379-47BD-9452-205039077E57}" destId="{FEC31330-70A6-4EFF-BA06-F515E17960EC}" srcOrd="0" destOrd="0" presId="urn:microsoft.com/office/officeart/2005/8/layout/hierarchy2"/>
    <dgm:cxn modelId="{59233626-A0E7-4032-B35A-E1F6D01703F5}" type="presParOf" srcId="{0A13B332-A379-47BD-9452-205039077E57}" destId="{0B3374E5-82F2-4105-913A-C3BCBFF0F5BE}" srcOrd="1" destOrd="0" presId="urn:microsoft.com/office/officeart/2005/8/layout/hierarchy2"/>
    <dgm:cxn modelId="{D9D69879-5FF5-4AC8-ABB8-13275579573D}" type="presParOf" srcId="{0B3374E5-82F2-4105-913A-C3BCBFF0F5BE}" destId="{50139B2F-99F4-4818-BEE2-7DD79AB81D29}" srcOrd="0" destOrd="0" presId="urn:microsoft.com/office/officeart/2005/8/layout/hierarchy2"/>
    <dgm:cxn modelId="{7D1BFAB4-1BB6-4AB6-9649-A697B6D0C982}" type="presParOf" srcId="{50139B2F-99F4-4818-BEE2-7DD79AB81D29}" destId="{526398BD-80BE-4F13-ACB4-FFAFC2C04E8C}" srcOrd="0" destOrd="0" presId="urn:microsoft.com/office/officeart/2005/8/layout/hierarchy2"/>
    <dgm:cxn modelId="{00737092-13C6-4CD0-9768-736CB053966F}" type="presParOf" srcId="{0B3374E5-82F2-4105-913A-C3BCBFF0F5BE}" destId="{3F8AA1A9-B761-457D-AF94-39B9D2BF5631}" srcOrd="1" destOrd="0" presId="urn:microsoft.com/office/officeart/2005/8/layout/hierarchy2"/>
    <dgm:cxn modelId="{AD0CFA70-202A-4D6D-904E-D4C745B028A8}" type="presParOf" srcId="{3F8AA1A9-B761-457D-AF94-39B9D2BF5631}" destId="{B18A2ACC-B8AB-4235-9E10-1F4D204E9914}" srcOrd="0" destOrd="0" presId="urn:microsoft.com/office/officeart/2005/8/layout/hierarchy2"/>
    <dgm:cxn modelId="{7BEE65D8-E4C8-4DBC-B58F-0E0251D31A5E}" type="presParOf" srcId="{3F8AA1A9-B761-457D-AF94-39B9D2BF5631}" destId="{A745ABE0-71E4-47AD-BC0A-7BBE66CB6D20}" srcOrd="1" destOrd="0" presId="urn:microsoft.com/office/officeart/2005/8/layout/hierarchy2"/>
    <dgm:cxn modelId="{565D13FF-97B9-4E82-9757-0DFCD5CC3A9D}" type="presParOf" srcId="{A745ABE0-71E4-47AD-BC0A-7BBE66CB6D20}" destId="{DE25BFC4-ABFB-40B6-8C84-592DD07268D4}" srcOrd="0" destOrd="0" presId="urn:microsoft.com/office/officeart/2005/8/layout/hierarchy2"/>
    <dgm:cxn modelId="{1F882C72-D8AD-4695-9C1D-B6D4CB24EA29}" type="presParOf" srcId="{DE25BFC4-ABFB-40B6-8C84-592DD07268D4}" destId="{D0152E40-11CD-453A-BF09-2ACCA08C5F8E}" srcOrd="0" destOrd="0" presId="urn:microsoft.com/office/officeart/2005/8/layout/hierarchy2"/>
    <dgm:cxn modelId="{F981A676-A6B1-416B-82C1-49FE2FE6467C}" type="presParOf" srcId="{A745ABE0-71E4-47AD-BC0A-7BBE66CB6D20}" destId="{A9D98678-4438-443F-A903-A163FDA62215}" srcOrd="1" destOrd="0" presId="urn:microsoft.com/office/officeart/2005/8/layout/hierarchy2"/>
    <dgm:cxn modelId="{E3A6C2F8-0F79-49AB-A21D-262EFAB320A8}" type="presParOf" srcId="{A9D98678-4438-443F-A903-A163FDA62215}" destId="{83C57C32-BB3D-4A00-BFF3-140A8F10C3FB}" srcOrd="0" destOrd="0" presId="urn:microsoft.com/office/officeart/2005/8/layout/hierarchy2"/>
    <dgm:cxn modelId="{4B705325-E43E-4DCD-B427-5DBAF6109832}" type="presParOf" srcId="{A9D98678-4438-443F-A903-A163FDA62215}" destId="{3F17494D-06EE-40A8-83E2-4FF01A5CF549}" srcOrd="1" destOrd="0" presId="urn:microsoft.com/office/officeart/2005/8/layout/hierarchy2"/>
    <dgm:cxn modelId="{B0053096-6D8B-44C6-9475-506675C29F80}" type="presParOf" srcId="{0B3374E5-82F2-4105-913A-C3BCBFF0F5BE}" destId="{D510CD4D-2658-4A49-92D2-84BB0F18FC46}" srcOrd="2" destOrd="0" presId="urn:microsoft.com/office/officeart/2005/8/layout/hierarchy2"/>
    <dgm:cxn modelId="{725E2895-09DC-4440-8FF3-20CF80B51461}" type="presParOf" srcId="{D510CD4D-2658-4A49-92D2-84BB0F18FC46}" destId="{603C3318-912B-429D-91DF-0289CB206CCA}" srcOrd="0" destOrd="0" presId="urn:microsoft.com/office/officeart/2005/8/layout/hierarchy2"/>
    <dgm:cxn modelId="{DC6193CB-3EA9-4622-860C-83CBFA757E21}" type="presParOf" srcId="{0B3374E5-82F2-4105-913A-C3BCBFF0F5BE}" destId="{D30265F5-E101-489F-A80D-07B8F4CED792}" srcOrd="3" destOrd="0" presId="urn:microsoft.com/office/officeart/2005/8/layout/hierarchy2"/>
    <dgm:cxn modelId="{1CAF89CC-8768-4AB4-A2B1-4809725162A9}" type="presParOf" srcId="{D30265F5-E101-489F-A80D-07B8F4CED792}" destId="{DF6FF138-C4ED-4099-8982-2A48F3B5D033}" srcOrd="0" destOrd="0" presId="urn:microsoft.com/office/officeart/2005/8/layout/hierarchy2"/>
    <dgm:cxn modelId="{07C60645-9962-4011-9925-05DFEA856EBF}" type="presParOf" srcId="{D30265F5-E101-489F-A80D-07B8F4CED792}" destId="{0B223037-5038-4F5A-95FB-7AAAC2DBCF86}" srcOrd="1" destOrd="0" presId="urn:microsoft.com/office/officeart/2005/8/layout/hierarchy2"/>
    <dgm:cxn modelId="{A16BC98D-39BB-4DAE-9645-25AF32A7F9BA}" type="presParOf" srcId="{0B223037-5038-4F5A-95FB-7AAAC2DBCF86}" destId="{FB23635F-7E34-458B-9777-9539098C8BA9}" srcOrd="0" destOrd="0" presId="urn:microsoft.com/office/officeart/2005/8/layout/hierarchy2"/>
    <dgm:cxn modelId="{094FBCCC-73ED-4CF0-BCA5-65F27564B857}" type="presParOf" srcId="{FB23635F-7E34-458B-9777-9539098C8BA9}" destId="{251D2C7A-0E29-4C99-8BB3-C23F8D7DBD46}" srcOrd="0" destOrd="0" presId="urn:microsoft.com/office/officeart/2005/8/layout/hierarchy2"/>
    <dgm:cxn modelId="{47B7DF7A-B2BF-43D4-9D54-6BC79AFE4488}" type="presParOf" srcId="{0B223037-5038-4F5A-95FB-7AAAC2DBCF86}" destId="{31D54FCF-8D87-451C-A3CE-AC2B57B7D17C}" srcOrd="1" destOrd="0" presId="urn:microsoft.com/office/officeart/2005/8/layout/hierarchy2"/>
    <dgm:cxn modelId="{AF522FFB-68E3-4F09-A620-E559BFE2A3D0}" type="presParOf" srcId="{31D54FCF-8D87-451C-A3CE-AC2B57B7D17C}" destId="{8113A3C4-B144-4E09-AF7F-04BBD424A54E}" srcOrd="0" destOrd="0" presId="urn:microsoft.com/office/officeart/2005/8/layout/hierarchy2"/>
    <dgm:cxn modelId="{0A41F742-3BB2-4C8B-9CBA-A680DB5707A2}" type="presParOf" srcId="{31D54FCF-8D87-451C-A3CE-AC2B57B7D17C}" destId="{612E29D6-A3FC-405B-835E-24F47613464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94607-6DE7-4090-B8ED-8EE776539E4F}"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IN"/>
        </a:p>
      </dgm:t>
    </dgm:pt>
    <dgm:pt modelId="{80A8EA4F-0449-4744-AC72-01EF0ACF3A34}">
      <dgm:prSet phldrT="[Text]" custT="1"/>
      <dgm:spPr/>
      <dgm:t>
        <a:bodyPr/>
        <a:lstStyle/>
        <a:p>
          <a:r>
            <a:rPr lang="en-US" sz="2400" b="1" smtClean="0">
              <a:latin typeface="Cambria" panose="02040503050406030204" pitchFamily="18" charset="0"/>
            </a:rPr>
            <a:t>Accounting treatment in issuer’s financial statements</a:t>
          </a:r>
          <a:endParaRPr lang="en-IN" sz="2400" dirty="0">
            <a:latin typeface="Cambria" panose="02040503050406030204" pitchFamily="18" charset="0"/>
          </a:endParaRPr>
        </a:p>
      </dgm:t>
    </dgm:pt>
    <dgm:pt modelId="{AB1A40AF-96EB-475A-8BAC-60455B905DEE}" type="parTrans" cxnId="{97C0DCF5-FB77-4CF9-96EB-A694B36FBC2D}">
      <dgm:prSet/>
      <dgm:spPr/>
      <dgm:t>
        <a:bodyPr/>
        <a:lstStyle/>
        <a:p>
          <a:endParaRPr lang="en-IN"/>
        </a:p>
      </dgm:t>
    </dgm:pt>
    <dgm:pt modelId="{81CA46A8-AE51-4D92-86F4-FD30B9E1E944}" type="sibTrans" cxnId="{97C0DCF5-FB77-4CF9-96EB-A694B36FBC2D}">
      <dgm:prSet/>
      <dgm:spPr/>
      <dgm:t>
        <a:bodyPr/>
        <a:lstStyle/>
        <a:p>
          <a:endParaRPr lang="en-IN"/>
        </a:p>
      </dgm:t>
    </dgm:pt>
    <dgm:pt modelId="{40D87B97-8B75-4F2B-9A62-92FEA376CD7E}">
      <dgm:prSet phldrT="[Text]" custT="1"/>
      <dgm:spPr/>
      <dgm:t>
        <a:bodyPr/>
        <a:lstStyle/>
        <a:p>
          <a:r>
            <a:rPr lang="en-US" sz="1600" b="1" smtClean="0">
              <a:latin typeface="Cambria" panose="02040503050406030204" pitchFamily="18" charset="0"/>
            </a:rPr>
            <a:t>Step 1: Identify the various components of the compound financial instrument</a:t>
          </a:r>
          <a:endParaRPr lang="en-IN" sz="1600" dirty="0">
            <a:latin typeface="Cambria" panose="02040503050406030204" pitchFamily="18" charset="0"/>
          </a:endParaRPr>
        </a:p>
      </dgm:t>
    </dgm:pt>
    <dgm:pt modelId="{433F1FE1-78F4-42F5-B225-555F1E16C1DF}" type="parTrans" cxnId="{D1128C99-EB44-4F35-9D16-53AF659A1BDD}">
      <dgm:prSet/>
      <dgm:spPr/>
      <dgm:t>
        <a:bodyPr/>
        <a:lstStyle/>
        <a:p>
          <a:endParaRPr lang="en-IN" sz="3200">
            <a:latin typeface="Cambria" panose="02040503050406030204" pitchFamily="18" charset="0"/>
          </a:endParaRPr>
        </a:p>
      </dgm:t>
    </dgm:pt>
    <dgm:pt modelId="{468FFED8-CD1E-40EC-B0A5-F337D3B250C5}" type="sibTrans" cxnId="{D1128C99-EB44-4F35-9D16-53AF659A1BDD}">
      <dgm:prSet/>
      <dgm:spPr/>
      <dgm:t>
        <a:bodyPr/>
        <a:lstStyle/>
        <a:p>
          <a:endParaRPr lang="en-IN"/>
        </a:p>
      </dgm:t>
    </dgm:pt>
    <dgm:pt modelId="{8D047061-516D-4413-BC16-D3F597BEE14D}">
      <dgm:prSet phldrT="[Text]" custT="1"/>
      <dgm:spPr/>
      <dgm:t>
        <a:bodyPr/>
        <a:lstStyle/>
        <a:p>
          <a:r>
            <a:rPr lang="en-US" sz="2000" b="0" smtClean="0">
              <a:latin typeface="Cambria" panose="02040503050406030204" pitchFamily="18" charset="0"/>
            </a:rPr>
            <a:t>That’s obvious. The issuer must clearly identify what the liability element is and what the 	equity element is—just refer to examples above.</a:t>
          </a:r>
          <a:endParaRPr lang="en-IN" sz="2000" b="0" dirty="0">
            <a:latin typeface="Cambria" panose="02040503050406030204" pitchFamily="18" charset="0"/>
          </a:endParaRPr>
        </a:p>
      </dgm:t>
    </dgm:pt>
    <dgm:pt modelId="{037323D3-84B1-4A01-9B7D-ED4070C4BE80}" type="parTrans" cxnId="{B3A4CCC7-F311-4398-B1C7-23842F47D5B9}">
      <dgm:prSet/>
      <dgm:spPr/>
      <dgm:t>
        <a:bodyPr/>
        <a:lstStyle/>
        <a:p>
          <a:endParaRPr lang="en-IN" sz="3200">
            <a:latin typeface="Cambria" panose="02040503050406030204" pitchFamily="18" charset="0"/>
          </a:endParaRPr>
        </a:p>
      </dgm:t>
    </dgm:pt>
    <dgm:pt modelId="{B2BFE1EC-1DD1-44A9-86F3-20DF67C72E4D}" type="sibTrans" cxnId="{B3A4CCC7-F311-4398-B1C7-23842F47D5B9}">
      <dgm:prSet/>
      <dgm:spPr/>
      <dgm:t>
        <a:bodyPr/>
        <a:lstStyle/>
        <a:p>
          <a:endParaRPr lang="en-IN"/>
        </a:p>
      </dgm:t>
    </dgm:pt>
    <dgm:pt modelId="{02DF902E-1E24-4C2A-B251-E17A791415E6}">
      <dgm:prSet phldrT="[Text]" custT="1"/>
      <dgm:spPr/>
      <dgm:t>
        <a:bodyPr/>
        <a:lstStyle/>
        <a:p>
          <a:r>
            <a:rPr lang="en-US" sz="1600" b="1" smtClean="0">
              <a:latin typeface="Cambria" panose="02040503050406030204" pitchFamily="18" charset="0"/>
            </a:rPr>
            <a:t>Step 2: Determine the fair value of the liability component.</a:t>
          </a:r>
          <a:endParaRPr lang="en-IN" sz="1600" dirty="0">
            <a:latin typeface="Cambria" panose="02040503050406030204" pitchFamily="18" charset="0"/>
          </a:endParaRPr>
        </a:p>
      </dgm:t>
    </dgm:pt>
    <dgm:pt modelId="{40A480B8-F012-4405-82BF-DFD65FE4B561}" type="parTrans" cxnId="{8127C5C6-B1EF-471A-87FF-963762109E34}">
      <dgm:prSet/>
      <dgm:spPr/>
      <dgm:t>
        <a:bodyPr/>
        <a:lstStyle/>
        <a:p>
          <a:endParaRPr lang="en-IN" sz="3200">
            <a:latin typeface="Cambria" panose="02040503050406030204" pitchFamily="18" charset="0"/>
          </a:endParaRPr>
        </a:p>
      </dgm:t>
    </dgm:pt>
    <dgm:pt modelId="{D1E6315E-78FD-45C0-ABB7-7F9D504622A3}" type="sibTrans" cxnId="{8127C5C6-B1EF-471A-87FF-963762109E34}">
      <dgm:prSet/>
      <dgm:spPr/>
      <dgm:t>
        <a:bodyPr/>
        <a:lstStyle/>
        <a:p>
          <a:endParaRPr lang="en-IN"/>
        </a:p>
      </dgm:t>
    </dgm:pt>
    <dgm:pt modelId="{DACB9AE5-3894-478C-90C3-A85DBBD93C15}">
      <dgm:prSet phldrT="[Text]" custT="1"/>
      <dgm:spPr/>
      <dgm:t>
        <a:bodyPr/>
        <a:lstStyle/>
        <a:p>
          <a:r>
            <a:rPr lang="en-US" sz="1600" b="1" smtClean="0">
              <a:latin typeface="Cambria" panose="02040503050406030204" pitchFamily="18" charset="0"/>
            </a:rPr>
            <a:t>Step 3: Determine the fair value of the equity component.</a:t>
          </a:r>
          <a:endParaRPr lang="en-IN" sz="1600" dirty="0">
            <a:latin typeface="Cambria" panose="02040503050406030204" pitchFamily="18" charset="0"/>
          </a:endParaRPr>
        </a:p>
      </dgm:t>
    </dgm:pt>
    <dgm:pt modelId="{778CE198-09AC-4E4A-BBB9-BDFB67559127}" type="parTrans" cxnId="{F58B6063-26F3-4316-9C04-5FB90C1F192F}">
      <dgm:prSet/>
      <dgm:spPr/>
      <dgm:t>
        <a:bodyPr/>
        <a:lstStyle/>
        <a:p>
          <a:endParaRPr lang="en-IN" sz="3200">
            <a:latin typeface="Cambria" panose="02040503050406030204" pitchFamily="18" charset="0"/>
          </a:endParaRPr>
        </a:p>
      </dgm:t>
    </dgm:pt>
    <dgm:pt modelId="{325A7AB2-44C9-4A48-98D7-53BF900E36A2}" type="sibTrans" cxnId="{F58B6063-26F3-4316-9C04-5FB90C1F192F}">
      <dgm:prSet/>
      <dgm:spPr/>
      <dgm:t>
        <a:bodyPr/>
        <a:lstStyle/>
        <a:p>
          <a:endParaRPr lang="en-IN"/>
        </a:p>
      </dgm:t>
    </dgm:pt>
    <dgm:pt modelId="{5EFC3A47-98D2-4BA4-9B93-E2A51A2D7A76}">
      <dgm:prSet custT="1"/>
      <dgm:spPr/>
      <dgm:t>
        <a:bodyPr/>
        <a:lstStyle/>
        <a:p>
          <a:r>
            <a:rPr lang="en-IN" sz="2000" b="0" smtClean="0">
              <a:latin typeface="Cambria" panose="02040503050406030204" pitchFamily="18" charset="0"/>
            </a:rPr>
            <a:t>Determine the fair value of the liability component that does not have an associated equity conversion feature but includes any embedded non-equity derivatives features.</a:t>
          </a:r>
          <a:endParaRPr lang="en-US" sz="2000" b="0" dirty="0" smtClean="0">
            <a:latin typeface="Cambria" panose="02040503050406030204" pitchFamily="18" charset="0"/>
          </a:endParaRPr>
        </a:p>
      </dgm:t>
    </dgm:pt>
    <dgm:pt modelId="{31E23556-00B9-404B-888A-2003268ED2E7}" type="parTrans" cxnId="{0B105F70-E462-44F8-868A-5EBE0882576B}">
      <dgm:prSet/>
      <dgm:spPr/>
      <dgm:t>
        <a:bodyPr/>
        <a:lstStyle/>
        <a:p>
          <a:endParaRPr lang="en-IN" sz="3200">
            <a:latin typeface="Cambria" panose="02040503050406030204" pitchFamily="18" charset="0"/>
          </a:endParaRPr>
        </a:p>
      </dgm:t>
    </dgm:pt>
    <dgm:pt modelId="{DCE580CC-C9CE-4DFA-B58B-22AFEFE3F060}" type="sibTrans" cxnId="{0B105F70-E462-44F8-868A-5EBE0882576B}">
      <dgm:prSet/>
      <dgm:spPr/>
      <dgm:t>
        <a:bodyPr/>
        <a:lstStyle/>
        <a:p>
          <a:endParaRPr lang="en-IN"/>
        </a:p>
      </dgm:t>
    </dgm:pt>
    <dgm:pt modelId="{7AFBE268-3275-4BD0-98ED-3BC12F0CD730}">
      <dgm:prSet custT="1"/>
      <dgm:spPr/>
      <dgm:t>
        <a:bodyPr/>
        <a:lstStyle/>
        <a:p>
          <a:r>
            <a:rPr lang="en-IN" sz="2000" b="0" smtClean="0">
              <a:latin typeface="Cambria" panose="02040503050406030204" pitchFamily="18" charset="0"/>
            </a:rPr>
            <a:t>Determine the equity component as a residual amount by deducting the fair value of the liability component</a:t>
          </a:r>
          <a:endParaRPr lang="en-US" sz="2000" b="0" i="0" dirty="0">
            <a:effectLst/>
            <a:latin typeface="Cambria" panose="02040503050406030204" pitchFamily="18" charset="0"/>
          </a:endParaRPr>
        </a:p>
      </dgm:t>
    </dgm:pt>
    <dgm:pt modelId="{1FFEAEE5-6D1A-4191-BB77-E935DAED7A62}" type="parTrans" cxnId="{F56274EB-089B-4EB2-8789-2F6F71299416}">
      <dgm:prSet/>
      <dgm:spPr/>
      <dgm:t>
        <a:bodyPr/>
        <a:lstStyle/>
        <a:p>
          <a:endParaRPr lang="en-IN" sz="3200">
            <a:latin typeface="Cambria" panose="02040503050406030204" pitchFamily="18" charset="0"/>
          </a:endParaRPr>
        </a:p>
      </dgm:t>
    </dgm:pt>
    <dgm:pt modelId="{AAE7DAE3-8A06-4A62-BD00-2CA1CC87A9DD}" type="sibTrans" cxnId="{F56274EB-089B-4EB2-8789-2F6F71299416}">
      <dgm:prSet/>
      <dgm:spPr/>
      <dgm:t>
        <a:bodyPr/>
        <a:lstStyle/>
        <a:p>
          <a:endParaRPr lang="en-IN"/>
        </a:p>
      </dgm:t>
    </dgm:pt>
    <dgm:pt modelId="{ACCAD8AB-598A-4EB0-A471-7A3236B62681}" type="pres">
      <dgm:prSet presAssocID="{3E994607-6DE7-4090-B8ED-8EE776539E4F}" presName="hierChild1" presStyleCnt="0">
        <dgm:presLayoutVars>
          <dgm:chPref val="1"/>
          <dgm:dir/>
          <dgm:animOne val="branch"/>
          <dgm:animLvl val="lvl"/>
          <dgm:resizeHandles/>
        </dgm:presLayoutVars>
      </dgm:prSet>
      <dgm:spPr/>
      <dgm:t>
        <a:bodyPr/>
        <a:lstStyle/>
        <a:p>
          <a:endParaRPr lang="en-IN"/>
        </a:p>
      </dgm:t>
    </dgm:pt>
    <dgm:pt modelId="{DC3ABEA5-7F67-42F3-B4A4-C0A403CCDACE}" type="pres">
      <dgm:prSet presAssocID="{80A8EA4F-0449-4744-AC72-01EF0ACF3A34}" presName="hierRoot1" presStyleCnt="0"/>
      <dgm:spPr/>
    </dgm:pt>
    <dgm:pt modelId="{B6B1D66F-44AA-44C2-80C2-B10BBD2F0064}" type="pres">
      <dgm:prSet presAssocID="{80A8EA4F-0449-4744-AC72-01EF0ACF3A34}" presName="composite" presStyleCnt="0"/>
      <dgm:spPr/>
    </dgm:pt>
    <dgm:pt modelId="{4E5BA588-112D-4A5B-9682-F3E03FAD7739}" type="pres">
      <dgm:prSet presAssocID="{80A8EA4F-0449-4744-AC72-01EF0ACF3A34}" presName="background" presStyleLbl="node0" presStyleIdx="0" presStyleCnt="1"/>
      <dgm:spPr/>
    </dgm:pt>
    <dgm:pt modelId="{77F72982-9352-4553-A6F9-4B794D4A74A3}" type="pres">
      <dgm:prSet presAssocID="{80A8EA4F-0449-4744-AC72-01EF0ACF3A34}" presName="text" presStyleLbl="fgAcc0" presStyleIdx="0" presStyleCnt="1" custScaleX="380297" custScaleY="34787" custLinFactNeighborX="-300" custLinFactNeighborY="3288">
        <dgm:presLayoutVars>
          <dgm:chPref val="3"/>
        </dgm:presLayoutVars>
      </dgm:prSet>
      <dgm:spPr/>
      <dgm:t>
        <a:bodyPr/>
        <a:lstStyle/>
        <a:p>
          <a:endParaRPr lang="en-IN"/>
        </a:p>
      </dgm:t>
    </dgm:pt>
    <dgm:pt modelId="{6EF958B4-3C9D-4325-8236-DE2B691B6E3D}" type="pres">
      <dgm:prSet presAssocID="{80A8EA4F-0449-4744-AC72-01EF0ACF3A34}" presName="hierChild2" presStyleCnt="0"/>
      <dgm:spPr/>
    </dgm:pt>
    <dgm:pt modelId="{8ED84175-1551-4656-9DE5-199C47D273F1}" type="pres">
      <dgm:prSet presAssocID="{433F1FE1-78F4-42F5-B225-555F1E16C1DF}" presName="Name10" presStyleLbl="parChTrans1D2" presStyleIdx="0" presStyleCnt="3"/>
      <dgm:spPr/>
      <dgm:t>
        <a:bodyPr/>
        <a:lstStyle/>
        <a:p>
          <a:endParaRPr lang="en-IN"/>
        </a:p>
      </dgm:t>
    </dgm:pt>
    <dgm:pt modelId="{31350884-12CF-408B-91E7-59F35D866D3E}" type="pres">
      <dgm:prSet presAssocID="{40D87B97-8B75-4F2B-9A62-92FEA376CD7E}" presName="hierRoot2" presStyleCnt="0"/>
      <dgm:spPr/>
    </dgm:pt>
    <dgm:pt modelId="{C86F484F-24F6-407F-97C4-12D53236DFF5}" type="pres">
      <dgm:prSet presAssocID="{40D87B97-8B75-4F2B-9A62-92FEA376CD7E}" presName="composite2" presStyleCnt="0"/>
      <dgm:spPr/>
    </dgm:pt>
    <dgm:pt modelId="{21F30525-CF31-4AB5-95AD-75B6D2263534}" type="pres">
      <dgm:prSet presAssocID="{40D87B97-8B75-4F2B-9A62-92FEA376CD7E}" presName="background2" presStyleLbl="node2" presStyleIdx="0" presStyleCnt="3"/>
      <dgm:spPr/>
    </dgm:pt>
    <dgm:pt modelId="{20431D4E-1206-49BF-B519-7A383FCD4B95}" type="pres">
      <dgm:prSet presAssocID="{40D87B97-8B75-4F2B-9A62-92FEA376CD7E}" presName="text2" presStyleLbl="fgAcc2" presStyleIdx="0" presStyleCnt="3" custScaleX="136256" custScaleY="98266" custLinFactNeighborX="-886" custLinFactNeighborY="-3202">
        <dgm:presLayoutVars>
          <dgm:chPref val="3"/>
        </dgm:presLayoutVars>
      </dgm:prSet>
      <dgm:spPr/>
      <dgm:t>
        <a:bodyPr/>
        <a:lstStyle/>
        <a:p>
          <a:endParaRPr lang="en-IN"/>
        </a:p>
      </dgm:t>
    </dgm:pt>
    <dgm:pt modelId="{E6EF173A-6EB1-4F45-A7DF-24CB77FBCAA5}" type="pres">
      <dgm:prSet presAssocID="{40D87B97-8B75-4F2B-9A62-92FEA376CD7E}" presName="hierChild3" presStyleCnt="0"/>
      <dgm:spPr/>
    </dgm:pt>
    <dgm:pt modelId="{1DC8583D-8487-47F5-BCE3-798139614EEA}" type="pres">
      <dgm:prSet presAssocID="{037323D3-84B1-4A01-9B7D-ED4070C4BE80}" presName="Name17" presStyleLbl="parChTrans1D3" presStyleIdx="0" presStyleCnt="3"/>
      <dgm:spPr/>
      <dgm:t>
        <a:bodyPr/>
        <a:lstStyle/>
        <a:p>
          <a:endParaRPr lang="en-IN"/>
        </a:p>
      </dgm:t>
    </dgm:pt>
    <dgm:pt modelId="{D46BAB40-D4ED-41D0-8E40-C05F6F6ED2D8}" type="pres">
      <dgm:prSet presAssocID="{8D047061-516D-4413-BC16-D3F597BEE14D}" presName="hierRoot3" presStyleCnt="0"/>
      <dgm:spPr/>
    </dgm:pt>
    <dgm:pt modelId="{C31912BB-A827-4864-925E-AAA46AC3129B}" type="pres">
      <dgm:prSet presAssocID="{8D047061-516D-4413-BC16-D3F597BEE14D}" presName="composite3" presStyleCnt="0"/>
      <dgm:spPr/>
    </dgm:pt>
    <dgm:pt modelId="{E396C459-B51D-4DC7-86A3-99A885FC9159}" type="pres">
      <dgm:prSet presAssocID="{8D047061-516D-4413-BC16-D3F597BEE14D}" presName="background3" presStyleLbl="node3" presStyleIdx="0" presStyleCnt="3"/>
      <dgm:spPr/>
    </dgm:pt>
    <dgm:pt modelId="{C3090D5E-03D3-4059-8785-A94635F175C5}" type="pres">
      <dgm:prSet presAssocID="{8D047061-516D-4413-BC16-D3F597BEE14D}" presName="text3" presStyleLbl="fgAcc3" presStyleIdx="0" presStyleCnt="3" custScaleX="144871" custScaleY="186950">
        <dgm:presLayoutVars>
          <dgm:chPref val="3"/>
        </dgm:presLayoutVars>
      </dgm:prSet>
      <dgm:spPr/>
      <dgm:t>
        <a:bodyPr/>
        <a:lstStyle/>
        <a:p>
          <a:endParaRPr lang="en-IN"/>
        </a:p>
      </dgm:t>
    </dgm:pt>
    <dgm:pt modelId="{D7541299-031A-4A7A-AA6B-33F7B4D611AB}" type="pres">
      <dgm:prSet presAssocID="{8D047061-516D-4413-BC16-D3F597BEE14D}" presName="hierChild4" presStyleCnt="0"/>
      <dgm:spPr/>
    </dgm:pt>
    <dgm:pt modelId="{44816325-8C5C-449D-9A3C-DFE539E5DBD8}" type="pres">
      <dgm:prSet presAssocID="{40A480B8-F012-4405-82BF-DFD65FE4B561}" presName="Name10" presStyleLbl="parChTrans1D2" presStyleIdx="1" presStyleCnt="3"/>
      <dgm:spPr/>
      <dgm:t>
        <a:bodyPr/>
        <a:lstStyle/>
        <a:p>
          <a:endParaRPr lang="en-IN"/>
        </a:p>
      </dgm:t>
    </dgm:pt>
    <dgm:pt modelId="{A495AB13-DBCE-41CF-AB66-19A47F7CA219}" type="pres">
      <dgm:prSet presAssocID="{02DF902E-1E24-4C2A-B251-E17A791415E6}" presName="hierRoot2" presStyleCnt="0"/>
      <dgm:spPr/>
    </dgm:pt>
    <dgm:pt modelId="{C45EC3BA-CE91-4F4E-8EF5-CDA160CB7192}" type="pres">
      <dgm:prSet presAssocID="{02DF902E-1E24-4C2A-B251-E17A791415E6}" presName="composite2" presStyleCnt="0"/>
      <dgm:spPr/>
    </dgm:pt>
    <dgm:pt modelId="{C0550646-14EE-4F95-AEFD-20AEC1725351}" type="pres">
      <dgm:prSet presAssocID="{02DF902E-1E24-4C2A-B251-E17A791415E6}" presName="background2" presStyleLbl="node2" presStyleIdx="1" presStyleCnt="3"/>
      <dgm:spPr/>
    </dgm:pt>
    <dgm:pt modelId="{1DCDCBA3-7C18-4C65-9C05-BB99B3581D76}" type="pres">
      <dgm:prSet presAssocID="{02DF902E-1E24-4C2A-B251-E17A791415E6}" presName="text2" presStyleLbl="fgAcc2" presStyleIdx="1" presStyleCnt="3" custScaleX="136256" custScaleY="98266" custLinFactNeighborX="-886" custLinFactNeighborY="-3202">
        <dgm:presLayoutVars>
          <dgm:chPref val="3"/>
        </dgm:presLayoutVars>
      </dgm:prSet>
      <dgm:spPr/>
      <dgm:t>
        <a:bodyPr/>
        <a:lstStyle/>
        <a:p>
          <a:endParaRPr lang="en-IN"/>
        </a:p>
      </dgm:t>
    </dgm:pt>
    <dgm:pt modelId="{047712E3-7784-4966-A46A-D6031341F440}" type="pres">
      <dgm:prSet presAssocID="{02DF902E-1E24-4C2A-B251-E17A791415E6}" presName="hierChild3" presStyleCnt="0"/>
      <dgm:spPr/>
    </dgm:pt>
    <dgm:pt modelId="{18F7D5C4-7CD9-4775-A684-8A1F0B86A8F7}" type="pres">
      <dgm:prSet presAssocID="{31E23556-00B9-404B-888A-2003268ED2E7}" presName="Name17" presStyleLbl="parChTrans1D3" presStyleIdx="1" presStyleCnt="3"/>
      <dgm:spPr/>
      <dgm:t>
        <a:bodyPr/>
        <a:lstStyle/>
        <a:p>
          <a:endParaRPr lang="en-IN"/>
        </a:p>
      </dgm:t>
    </dgm:pt>
    <dgm:pt modelId="{15BBCDD0-E56F-415C-BDD4-BD32D54DB3CA}" type="pres">
      <dgm:prSet presAssocID="{5EFC3A47-98D2-4BA4-9B93-E2A51A2D7A76}" presName="hierRoot3" presStyleCnt="0"/>
      <dgm:spPr/>
    </dgm:pt>
    <dgm:pt modelId="{CB3E6469-AE75-49DF-89D1-D9BE89C3689D}" type="pres">
      <dgm:prSet presAssocID="{5EFC3A47-98D2-4BA4-9B93-E2A51A2D7A76}" presName="composite3" presStyleCnt="0"/>
      <dgm:spPr/>
    </dgm:pt>
    <dgm:pt modelId="{372417CE-17C4-40C9-BEFE-A682C714A926}" type="pres">
      <dgm:prSet presAssocID="{5EFC3A47-98D2-4BA4-9B93-E2A51A2D7A76}" presName="background3" presStyleLbl="node3" presStyleIdx="1" presStyleCnt="3"/>
      <dgm:spPr/>
    </dgm:pt>
    <dgm:pt modelId="{41376DC2-1C27-4189-84E3-EA87C7C9D3E7}" type="pres">
      <dgm:prSet presAssocID="{5EFC3A47-98D2-4BA4-9B93-E2A51A2D7A76}" presName="text3" presStyleLbl="fgAcc3" presStyleIdx="1" presStyleCnt="3" custScaleX="144871" custScaleY="186950">
        <dgm:presLayoutVars>
          <dgm:chPref val="3"/>
        </dgm:presLayoutVars>
      </dgm:prSet>
      <dgm:spPr/>
      <dgm:t>
        <a:bodyPr/>
        <a:lstStyle/>
        <a:p>
          <a:endParaRPr lang="en-IN"/>
        </a:p>
      </dgm:t>
    </dgm:pt>
    <dgm:pt modelId="{98D9BDF3-CEAC-4DE9-A3E5-4581804B4376}" type="pres">
      <dgm:prSet presAssocID="{5EFC3A47-98D2-4BA4-9B93-E2A51A2D7A76}" presName="hierChild4" presStyleCnt="0"/>
      <dgm:spPr/>
    </dgm:pt>
    <dgm:pt modelId="{69F4FE0E-1BD2-464D-A3F4-10875C127E00}" type="pres">
      <dgm:prSet presAssocID="{778CE198-09AC-4E4A-BBB9-BDFB67559127}" presName="Name10" presStyleLbl="parChTrans1D2" presStyleIdx="2" presStyleCnt="3"/>
      <dgm:spPr/>
      <dgm:t>
        <a:bodyPr/>
        <a:lstStyle/>
        <a:p>
          <a:endParaRPr lang="en-IN"/>
        </a:p>
      </dgm:t>
    </dgm:pt>
    <dgm:pt modelId="{E192E00B-8F8C-4779-994D-33D4B7867434}" type="pres">
      <dgm:prSet presAssocID="{DACB9AE5-3894-478C-90C3-A85DBBD93C15}" presName="hierRoot2" presStyleCnt="0"/>
      <dgm:spPr/>
    </dgm:pt>
    <dgm:pt modelId="{A21DFA13-36CC-41A4-9EDC-B9F36FC5C98E}" type="pres">
      <dgm:prSet presAssocID="{DACB9AE5-3894-478C-90C3-A85DBBD93C15}" presName="composite2" presStyleCnt="0"/>
      <dgm:spPr/>
    </dgm:pt>
    <dgm:pt modelId="{9706CE23-F5A1-4705-96BD-1AF4FAAEB502}" type="pres">
      <dgm:prSet presAssocID="{DACB9AE5-3894-478C-90C3-A85DBBD93C15}" presName="background2" presStyleLbl="node2" presStyleIdx="2" presStyleCnt="3"/>
      <dgm:spPr/>
    </dgm:pt>
    <dgm:pt modelId="{C5DBB324-E2BC-4803-BC0E-0CC0ABC02096}" type="pres">
      <dgm:prSet presAssocID="{DACB9AE5-3894-478C-90C3-A85DBBD93C15}" presName="text2" presStyleLbl="fgAcc2" presStyleIdx="2" presStyleCnt="3" custScaleX="136256" custScaleY="98266">
        <dgm:presLayoutVars>
          <dgm:chPref val="3"/>
        </dgm:presLayoutVars>
      </dgm:prSet>
      <dgm:spPr/>
      <dgm:t>
        <a:bodyPr/>
        <a:lstStyle/>
        <a:p>
          <a:endParaRPr lang="en-IN"/>
        </a:p>
      </dgm:t>
    </dgm:pt>
    <dgm:pt modelId="{57972669-44F0-457F-B016-9EC20B34233E}" type="pres">
      <dgm:prSet presAssocID="{DACB9AE5-3894-478C-90C3-A85DBBD93C15}" presName="hierChild3" presStyleCnt="0"/>
      <dgm:spPr/>
    </dgm:pt>
    <dgm:pt modelId="{39EAF923-27FC-4F34-A85A-EA7B1A2285B5}" type="pres">
      <dgm:prSet presAssocID="{1FFEAEE5-6D1A-4191-BB77-E935DAED7A62}" presName="Name17" presStyleLbl="parChTrans1D3" presStyleIdx="2" presStyleCnt="3"/>
      <dgm:spPr/>
      <dgm:t>
        <a:bodyPr/>
        <a:lstStyle/>
        <a:p>
          <a:endParaRPr lang="en-IN"/>
        </a:p>
      </dgm:t>
    </dgm:pt>
    <dgm:pt modelId="{D8A8F0DC-E76A-445F-B7B6-E35BAEA12A3B}" type="pres">
      <dgm:prSet presAssocID="{7AFBE268-3275-4BD0-98ED-3BC12F0CD730}" presName="hierRoot3" presStyleCnt="0"/>
      <dgm:spPr/>
    </dgm:pt>
    <dgm:pt modelId="{185062AE-3E37-4B38-ACDC-A39532DF8800}" type="pres">
      <dgm:prSet presAssocID="{7AFBE268-3275-4BD0-98ED-3BC12F0CD730}" presName="composite3" presStyleCnt="0"/>
      <dgm:spPr/>
    </dgm:pt>
    <dgm:pt modelId="{739CD18B-D8DC-47E3-91E0-EFE0F9E1EB68}" type="pres">
      <dgm:prSet presAssocID="{7AFBE268-3275-4BD0-98ED-3BC12F0CD730}" presName="background3" presStyleLbl="node3" presStyleIdx="2" presStyleCnt="3"/>
      <dgm:spPr/>
    </dgm:pt>
    <dgm:pt modelId="{F1767F2B-3FBD-4C1B-9F8F-4407D4972413}" type="pres">
      <dgm:prSet presAssocID="{7AFBE268-3275-4BD0-98ED-3BC12F0CD730}" presName="text3" presStyleLbl="fgAcc3" presStyleIdx="2" presStyleCnt="3" custScaleX="144871" custScaleY="186950">
        <dgm:presLayoutVars>
          <dgm:chPref val="3"/>
        </dgm:presLayoutVars>
      </dgm:prSet>
      <dgm:spPr/>
      <dgm:t>
        <a:bodyPr/>
        <a:lstStyle/>
        <a:p>
          <a:endParaRPr lang="en-IN"/>
        </a:p>
      </dgm:t>
    </dgm:pt>
    <dgm:pt modelId="{856DFF6F-BAFA-41C8-B45C-05B52D4F2E74}" type="pres">
      <dgm:prSet presAssocID="{7AFBE268-3275-4BD0-98ED-3BC12F0CD730}" presName="hierChild4" presStyleCnt="0"/>
      <dgm:spPr/>
    </dgm:pt>
  </dgm:ptLst>
  <dgm:cxnLst>
    <dgm:cxn modelId="{A2F36881-A5A8-4272-93B4-DBC37E3904A5}" type="presOf" srcId="{778CE198-09AC-4E4A-BBB9-BDFB67559127}" destId="{69F4FE0E-1BD2-464D-A3F4-10875C127E00}" srcOrd="0" destOrd="0" presId="urn:microsoft.com/office/officeart/2005/8/layout/hierarchy1"/>
    <dgm:cxn modelId="{97C0DCF5-FB77-4CF9-96EB-A694B36FBC2D}" srcId="{3E994607-6DE7-4090-B8ED-8EE776539E4F}" destId="{80A8EA4F-0449-4744-AC72-01EF0ACF3A34}" srcOrd="0" destOrd="0" parTransId="{AB1A40AF-96EB-475A-8BAC-60455B905DEE}" sibTransId="{81CA46A8-AE51-4D92-86F4-FD30B9E1E944}"/>
    <dgm:cxn modelId="{276E0ADC-F317-48F3-848A-BEDD6A75D2A4}" type="presOf" srcId="{02DF902E-1E24-4C2A-B251-E17A791415E6}" destId="{1DCDCBA3-7C18-4C65-9C05-BB99B3581D76}" srcOrd="0" destOrd="0" presId="urn:microsoft.com/office/officeart/2005/8/layout/hierarchy1"/>
    <dgm:cxn modelId="{F56274EB-089B-4EB2-8789-2F6F71299416}" srcId="{DACB9AE5-3894-478C-90C3-A85DBBD93C15}" destId="{7AFBE268-3275-4BD0-98ED-3BC12F0CD730}" srcOrd="0" destOrd="0" parTransId="{1FFEAEE5-6D1A-4191-BB77-E935DAED7A62}" sibTransId="{AAE7DAE3-8A06-4A62-BD00-2CA1CC87A9DD}"/>
    <dgm:cxn modelId="{C86E61A3-23AA-4C7F-8080-8519645D2C7D}" type="presOf" srcId="{31E23556-00B9-404B-888A-2003268ED2E7}" destId="{18F7D5C4-7CD9-4775-A684-8A1F0B86A8F7}" srcOrd="0" destOrd="0" presId="urn:microsoft.com/office/officeart/2005/8/layout/hierarchy1"/>
    <dgm:cxn modelId="{8127C5C6-B1EF-471A-87FF-963762109E34}" srcId="{80A8EA4F-0449-4744-AC72-01EF0ACF3A34}" destId="{02DF902E-1E24-4C2A-B251-E17A791415E6}" srcOrd="1" destOrd="0" parTransId="{40A480B8-F012-4405-82BF-DFD65FE4B561}" sibTransId="{D1E6315E-78FD-45C0-ABB7-7F9D504622A3}"/>
    <dgm:cxn modelId="{D1128C99-EB44-4F35-9D16-53AF659A1BDD}" srcId="{80A8EA4F-0449-4744-AC72-01EF0ACF3A34}" destId="{40D87B97-8B75-4F2B-9A62-92FEA376CD7E}" srcOrd="0" destOrd="0" parTransId="{433F1FE1-78F4-42F5-B225-555F1E16C1DF}" sibTransId="{468FFED8-CD1E-40EC-B0A5-F337D3B250C5}"/>
    <dgm:cxn modelId="{0B105F70-E462-44F8-868A-5EBE0882576B}" srcId="{02DF902E-1E24-4C2A-B251-E17A791415E6}" destId="{5EFC3A47-98D2-4BA4-9B93-E2A51A2D7A76}" srcOrd="0" destOrd="0" parTransId="{31E23556-00B9-404B-888A-2003268ED2E7}" sibTransId="{DCE580CC-C9CE-4DFA-B58B-22AFEFE3F060}"/>
    <dgm:cxn modelId="{1B7C4CA7-CB8D-4FF0-8763-134CF535BE80}" type="presOf" srcId="{037323D3-84B1-4A01-9B7D-ED4070C4BE80}" destId="{1DC8583D-8487-47F5-BCE3-798139614EEA}" srcOrd="0" destOrd="0" presId="urn:microsoft.com/office/officeart/2005/8/layout/hierarchy1"/>
    <dgm:cxn modelId="{40EC3303-E269-489B-B553-65E68C009D13}" type="presOf" srcId="{1FFEAEE5-6D1A-4191-BB77-E935DAED7A62}" destId="{39EAF923-27FC-4F34-A85A-EA7B1A2285B5}" srcOrd="0" destOrd="0" presId="urn:microsoft.com/office/officeart/2005/8/layout/hierarchy1"/>
    <dgm:cxn modelId="{E220D284-57B7-4124-86EF-9B725C52EC9C}" type="presOf" srcId="{8D047061-516D-4413-BC16-D3F597BEE14D}" destId="{C3090D5E-03D3-4059-8785-A94635F175C5}" srcOrd="0" destOrd="0" presId="urn:microsoft.com/office/officeart/2005/8/layout/hierarchy1"/>
    <dgm:cxn modelId="{DD76F9B4-5580-469D-9521-914F6AA29000}" type="presOf" srcId="{3E994607-6DE7-4090-B8ED-8EE776539E4F}" destId="{ACCAD8AB-598A-4EB0-A471-7A3236B62681}" srcOrd="0" destOrd="0" presId="urn:microsoft.com/office/officeart/2005/8/layout/hierarchy1"/>
    <dgm:cxn modelId="{B3A4CCC7-F311-4398-B1C7-23842F47D5B9}" srcId="{40D87B97-8B75-4F2B-9A62-92FEA376CD7E}" destId="{8D047061-516D-4413-BC16-D3F597BEE14D}" srcOrd="0" destOrd="0" parTransId="{037323D3-84B1-4A01-9B7D-ED4070C4BE80}" sibTransId="{B2BFE1EC-1DD1-44A9-86F3-20DF67C72E4D}"/>
    <dgm:cxn modelId="{30CB81B8-000F-417A-B172-7CF3C1B99817}" type="presOf" srcId="{80A8EA4F-0449-4744-AC72-01EF0ACF3A34}" destId="{77F72982-9352-4553-A6F9-4B794D4A74A3}" srcOrd="0" destOrd="0" presId="urn:microsoft.com/office/officeart/2005/8/layout/hierarchy1"/>
    <dgm:cxn modelId="{37E39731-C2B2-4525-B76F-8871DE35B630}" type="presOf" srcId="{7AFBE268-3275-4BD0-98ED-3BC12F0CD730}" destId="{F1767F2B-3FBD-4C1B-9F8F-4407D4972413}" srcOrd="0" destOrd="0" presId="urn:microsoft.com/office/officeart/2005/8/layout/hierarchy1"/>
    <dgm:cxn modelId="{A6B731E8-7FCF-4E04-AA3A-70DA4B78511B}" type="presOf" srcId="{5EFC3A47-98D2-4BA4-9B93-E2A51A2D7A76}" destId="{41376DC2-1C27-4189-84E3-EA87C7C9D3E7}" srcOrd="0" destOrd="0" presId="urn:microsoft.com/office/officeart/2005/8/layout/hierarchy1"/>
    <dgm:cxn modelId="{25932E28-7375-4E93-9503-A23088B97743}" type="presOf" srcId="{40D87B97-8B75-4F2B-9A62-92FEA376CD7E}" destId="{20431D4E-1206-49BF-B519-7A383FCD4B95}" srcOrd="0" destOrd="0" presId="urn:microsoft.com/office/officeart/2005/8/layout/hierarchy1"/>
    <dgm:cxn modelId="{7FC32DF8-7774-496B-9B86-A11BD93F5D14}" type="presOf" srcId="{DACB9AE5-3894-478C-90C3-A85DBBD93C15}" destId="{C5DBB324-E2BC-4803-BC0E-0CC0ABC02096}" srcOrd="0" destOrd="0" presId="urn:microsoft.com/office/officeart/2005/8/layout/hierarchy1"/>
    <dgm:cxn modelId="{AA019C15-34C7-4FB7-AD9F-50083DD58A99}" type="presOf" srcId="{433F1FE1-78F4-42F5-B225-555F1E16C1DF}" destId="{8ED84175-1551-4656-9DE5-199C47D273F1}" srcOrd="0" destOrd="0" presId="urn:microsoft.com/office/officeart/2005/8/layout/hierarchy1"/>
    <dgm:cxn modelId="{F58B6063-26F3-4316-9C04-5FB90C1F192F}" srcId="{80A8EA4F-0449-4744-AC72-01EF0ACF3A34}" destId="{DACB9AE5-3894-478C-90C3-A85DBBD93C15}" srcOrd="2" destOrd="0" parTransId="{778CE198-09AC-4E4A-BBB9-BDFB67559127}" sibTransId="{325A7AB2-44C9-4A48-98D7-53BF900E36A2}"/>
    <dgm:cxn modelId="{09FB8D7D-02F7-4C1D-993D-AC3AB0C4B061}" type="presOf" srcId="{40A480B8-F012-4405-82BF-DFD65FE4B561}" destId="{44816325-8C5C-449D-9A3C-DFE539E5DBD8}" srcOrd="0" destOrd="0" presId="urn:microsoft.com/office/officeart/2005/8/layout/hierarchy1"/>
    <dgm:cxn modelId="{83607F31-FEDD-4A82-A3DE-021A8DA2932A}" type="presParOf" srcId="{ACCAD8AB-598A-4EB0-A471-7A3236B62681}" destId="{DC3ABEA5-7F67-42F3-B4A4-C0A403CCDACE}" srcOrd="0" destOrd="0" presId="urn:microsoft.com/office/officeart/2005/8/layout/hierarchy1"/>
    <dgm:cxn modelId="{37DA56D9-ED84-4629-9466-62F391251A4E}" type="presParOf" srcId="{DC3ABEA5-7F67-42F3-B4A4-C0A403CCDACE}" destId="{B6B1D66F-44AA-44C2-80C2-B10BBD2F0064}" srcOrd="0" destOrd="0" presId="urn:microsoft.com/office/officeart/2005/8/layout/hierarchy1"/>
    <dgm:cxn modelId="{1D5BF68A-03B1-4DB1-B501-428D3D0268E9}" type="presParOf" srcId="{B6B1D66F-44AA-44C2-80C2-B10BBD2F0064}" destId="{4E5BA588-112D-4A5B-9682-F3E03FAD7739}" srcOrd="0" destOrd="0" presId="urn:microsoft.com/office/officeart/2005/8/layout/hierarchy1"/>
    <dgm:cxn modelId="{0C014D86-DF86-4154-A8FA-4794D99D5A5B}" type="presParOf" srcId="{B6B1D66F-44AA-44C2-80C2-B10BBD2F0064}" destId="{77F72982-9352-4553-A6F9-4B794D4A74A3}" srcOrd="1" destOrd="0" presId="urn:microsoft.com/office/officeart/2005/8/layout/hierarchy1"/>
    <dgm:cxn modelId="{34C54C3D-7D30-446C-8B11-C2ED69F034A6}" type="presParOf" srcId="{DC3ABEA5-7F67-42F3-B4A4-C0A403CCDACE}" destId="{6EF958B4-3C9D-4325-8236-DE2B691B6E3D}" srcOrd="1" destOrd="0" presId="urn:microsoft.com/office/officeart/2005/8/layout/hierarchy1"/>
    <dgm:cxn modelId="{5D672A02-4833-448E-8EA3-775498E76F69}" type="presParOf" srcId="{6EF958B4-3C9D-4325-8236-DE2B691B6E3D}" destId="{8ED84175-1551-4656-9DE5-199C47D273F1}" srcOrd="0" destOrd="0" presId="urn:microsoft.com/office/officeart/2005/8/layout/hierarchy1"/>
    <dgm:cxn modelId="{4B1C18CA-75BB-493A-AB0A-90A3EA98DD3C}" type="presParOf" srcId="{6EF958B4-3C9D-4325-8236-DE2B691B6E3D}" destId="{31350884-12CF-408B-91E7-59F35D866D3E}" srcOrd="1" destOrd="0" presId="urn:microsoft.com/office/officeart/2005/8/layout/hierarchy1"/>
    <dgm:cxn modelId="{1D012DA9-4C32-4B83-BD05-C19391801F0C}" type="presParOf" srcId="{31350884-12CF-408B-91E7-59F35D866D3E}" destId="{C86F484F-24F6-407F-97C4-12D53236DFF5}" srcOrd="0" destOrd="0" presId="urn:microsoft.com/office/officeart/2005/8/layout/hierarchy1"/>
    <dgm:cxn modelId="{98BA1816-1EAA-42C8-8AF6-C41ABF5A70DF}" type="presParOf" srcId="{C86F484F-24F6-407F-97C4-12D53236DFF5}" destId="{21F30525-CF31-4AB5-95AD-75B6D2263534}" srcOrd="0" destOrd="0" presId="urn:microsoft.com/office/officeart/2005/8/layout/hierarchy1"/>
    <dgm:cxn modelId="{BC8B15C5-0088-48E7-AB2F-C1E1ED0D7E6A}" type="presParOf" srcId="{C86F484F-24F6-407F-97C4-12D53236DFF5}" destId="{20431D4E-1206-49BF-B519-7A383FCD4B95}" srcOrd="1" destOrd="0" presId="urn:microsoft.com/office/officeart/2005/8/layout/hierarchy1"/>
    <dgm:cxn modelId="{2F282192-E87D-4FD3-BAD3-4D3307A5EB3E}" type="presParOf" srcId="{31350884-12CF-408B-91E7-59F35D866D3E}" destId="{E6EF173A-6EB1-4F45-A7DF-24CB77FBCAA5}" srcOrd="1" destOrd="0" presId="urn:microsoft.com/office/officeart/2005/8/layout/hierarchy1"/>
    <dgm:cxn modelId="{B65573C8-713B-4408-9703-C66A2ED3E06A}" type="presParOf" srcId="{E6EF173A-6EB1-4F45-A7DF-24CB77FBCAA5}" destId="{1DC8583D-8487-47F5-BCE3-798139614EEA}" srcOrd="0" destOrd="0" presId="urn:microsoft.com/office/officeart/2005/8/layout/hierarchy1"/>
    <dgm:cxn modelId="{2C1713A5-22F0-478F-A337-AB76D09A8AEB}" type="presParOf" srcId="{E6EF173A-6EB1-4F45-A7DF-24CB77FBCAA5}" destId="{D46BAB40-D4ED-41D0-8E40-C05F6F6ED2D8}" srcOrd="1" destOrd="0" presId="urn:microsoft.com/office/officeart/2005/8/layout/hierarchy1"/>
    <dgm:cxn modelId="{FA29B43E-FC49-4C31-938C-84C4294ED280}" type="presParOf" srcId="{D46BAB40-D4ED-41D0-8E40-C05F6F6ED2D8}" destId="{C31912BB-A827-4864-925E-AAA46AC3129B}" srcOrd="0" destOrd="0" presId="urn:microsoft.com/office/officeart/2005/8/layout/hierarchy1"/>
    <dgm:cxn modelId="{E2D5D2F2-555F-4F7E-B229-E8721BF23C00}" type="presParOf" srcId="{C31912BB-A827-4864-925E-AAA46AC3129B}" destId="{E396C459-B51D-4DC7-86A3-99A885FC9159}" srcOrd="0" destOrd="0" presId="urn:microsoft.com/office/officeart/2005/8/layout/hierarchy1"/>
    <dgm:cxn modelId="{DCE4D12F-8509-4D7D-8746-00FC73411489}" type="presParOf" srcId="{C31912BB-A827-4864-925E-AAA46AC3129B}" destId="{C3090D5E-03D3-4059-8785-A94635F175C5}" srcOrd="1" destOrd="0" presId="urn:microsoft.com/office/officeart/2005/8/layout/hierarchy1"/>
    <dgm:cxn modelId="{F95B7226-D1B5-4E1C-BA13-2110AFD1F3CB}" type="presParOf" srcId="{D46BAB40-D4ED-41D0-8E40-C05F6F6ED2D8}" destId="{D7541299-031A-4A7A-AA6B-33F7B4D611AB}" srcOrd="1" destOrd="0" presId="urn:microsoft.com/office/officeart/2005/8/layout/hierarchy1"/>
    <dgm:cxn modelId="{A263291D-DC20-4C8E-8800-DAD27338A412}" type="presParOf" srcId="{6EF958B4-3C9D-4325-8236-DE2B691B6E3D}" destId="{44816325-8C5C-449D-9A3C-DFE539E5DBD8}" srcOrd="2" destOrd="0" presId="urn:microsoft.com/office/officeart/2005/8/layout/hierarchy1"/>
    <dgm:cxn modelId="{F46F67ED-AD34-4B47-9A3F-C446A484F4FB}" type="presParOf" srcId="{6EF958B4-3C9D-4325-8236-DE2B691B6E3D}" destId="{A495AB13-DBCE-41CF-AB66-19A47F7CA219}" srcOrd="3" destOrd="0" presId="urn:microsoft.com/office/officeart/2005/8/layout/hierarchy1"/>
    <dgm:cxn modelId="{1A1B314C-01FE-4959-9FCB-BF941A8D98F2}" type="presParOf" srcId="{A495AB13-DBCE-41CF-AB66-19A47F7CA219}" destId="{C45EC3BA-CE91-4F4E-8EF5-CDA160CB7192}" srcOrd="0" destOrd="0" presId="urn:microsoft.com/office/officeart/2005/8/layout/hierarchy1"/>
    <dgm:cxn modelId="{B5CD1632-411E-4BEA-AAA8-72CBF0D1A6AB}" type="presParOf" srcId="{C45EC3BA-CE91-4F4E-8EF5-CDA160CB7192}" destId="{C0550646-14EE-4F95-AEFD-20AEC1725351}" srcOrd="0" destOrd="0" presId="urn:microsoft.com/office/officeart/2005/8/layout/hierarchy1"/>
    <dgm:cxn modelId="{2E0ABF2A-EA3A-4E18-9A1E-0F955DC75A46}" type="presParOf" srcId="{C45EC3BA-CE91-4F4E-8EF5-CDA160CB7192}" destId="{1DCDCBA3-7C18-4C65-9C05-BB99B3581D76}" srcOrd="1" destOrd="0" presId="urn:microsoft.com/office/officeart/2005/8/layout/hierarchy1"/>
    <dgm:cxn modelId="{4E730CC9-B8A7-4B02-B801-F747FAEFA17F}" type="presParOf" srcId="{A495AB13-DBCE-41CF-AB66-19A47F7CA219}" destId="{047712E3-7784-4966-A46A-D6031341F440}" srcOrd="1" destOrd="0" presId="urn:microsoft.com/office/officeart/2005/8/layout/hierarchy1"/>
    <dgm:cxn modelId="{BED217DF-5F43-47C4-8A0C-5D6EBE4721E8}" type="presParOf" srcId="{047712E3-7784-4966-A46A-D6031341F440}" destId="{18F7D5C4-7CD9-4775-A684-8A1F0B86A8F7}" srcOrd="0" destOrd="0" presId="urn:microsoft.com/office/officeart/2005/8/layout/hierarchy1"/>
    <dgm:cxn modelId="{33241FD5-5493-4D12-943F-D7556903D2D2}" type="presParOf" srcId="{047712E3-7784-4966-A46A-D6031341F440}" destId="{15BBCDD0-E56F-415C-BDD4-BD32D54DB3CA}" srcOrd="1" destOrd="0" presId="urn:microsoft.com/office/officeart/2005/8/layout/hierarchy1"/>
    <dgm:cxn modelId="{14835733-0E46-475F-8552-37EC405FCC73}" type="presParOf" srcId="{15BBCDD0-E56F-415C-BDD4-BD32D54DB3CA}" destId="{CB3E6469-AE75-49DF-89D1-D9BE89C3689D}" srcOrd="0" destOrd="0" presId="urn:microsoft.com/office/officeart/2005/8/layout/hierarchy1"/>
    <dgm:cxn modelId="{B58470ED-AF96-46A2-90D6-E0BC0912EB97}" type="presParOf" srcId="{CB3E6469-AE75-49DF-89D1-D9BE89C3689D}" destId="{372417CE-17C4-40C9-BEFE-A682C714A926}" srcOrd="0" destOrd="0" presId="urn:microsoft.com/office/officeart/2005/8/layout/hierarchy1"/>
    <dgm:cxn modelId="{1AC8383E-C492-4561-8617-9DD44FE80447}" type="presParOf" srcId="{CB3E6469-AE75-49DF-89D1-D9BE89C3689D}" destId="{41376DC2-1C27-4189-84E3-EA87C7C9D3E7}" srcOrd="1" destOrd="0" presId="urn:microsoft.com/office/officeart/2005/8/layout/hierarchy1"/>
    <dgm:cxn modelId="{088B5E72-28E1-4B58-B556-1512FA36F33B}" type="presParOf" srcId="{15BBCDD0-E56F-415C-BDD4-BD32D54DB3CA}" destId="{98D9BDF3-CEAC-4DE9-A3E5-4581804B4376}" srcOrd="1" destOrd="0" presId="urn:microsoft.com/office/officeart/2005/8/layout/hierarchy1"/>
    <dgm:cxn modelId="{5B25C070-FBC6-48D9-8F47-7245DCE50C8A}" type="presParOf" srcId="{6EF958B4-3C9D-4325-8236-DE2B691B6E3D}" destId="{69F4FE0E-1BD2-464D-A3F4-10875C127E00}" srcOrd="4" destOrd="0" presId="urn:microsoft.com/office/officeart/2005/8/layout/hierarchy1"/>
    <dgm:cxn modelId="{362D6569-DD9B-44D4-A0C5-CFFBB51FFBF0}" type="presParOf" srcId="{6EF958B4-3C9D-4325-8236-DE2B691B6E3D}" destId="{E192E00B-8F8C-4779-994D-33D4B7867434}" srcOrd="5" destOrd="0" presId="urn:microsoft.com/office/officeart/2005/8/layout/hierarchy1"/>
    <dgm:cxn modelId="{ABDC8E50-53C2-4C52-A34E-EF6E983F0314}" type="presParOf" srcId="{E192E00B-8F8C-4779-994D-33D4B7867434}" destId="{A21DFA13-36CC-41A4-9EDC-B9F36FC5C98E}" srcOrd="0" destOrd="0" presId="urn:microsoft.com/office/officeart/2005/8/layout/hierarchy1"/>
    <dgm:cxn modelId="{E6B4510E-AC47-47FC-B5BD-0F1EFF269AB9}" type="presParOf" srcId="{A21DFA13-36CC-41A4-9EDC-B9F36FC5C98E}" destId="{9706CE23-F5A1-4705-96BD-1AF4FAAEB502}" srcOrd="0" destOrd="0" presId="urn:microsoft.com/office/officeart/2005/8/layout/hierarchy1"/>
    <dgm:cxn modelId="{2DA31427-7399-4FD8-94F2-892236D12746}" type="presParOf" srcId="{A21DFA13-36CC-41A4-9EDC-B9F36FC5C98E}" destId="{C5DBB324-E2BC-4803-BC0E-0CC0ABC02096}" srcOrd="1" destOrd="0" presId="urn:microsoft.com/office/officeart/2005/8/layout/hierarchy1"/>
    <dgm:cxn modelId="{10375F34-52E2-47A1-A5A1-F7CF9B8FCE3B}" type="presParOf" srcId="{E192E00B-8F8C-4779-994D-33D4B7867434}" destId="{57972669-44F0-457F-B016-9EC20B34233E}" srcOrd="1" destOrd="0" presId="urn:microsoft.com/office/officeart/2005/8/layout/hierarchy1"/>
    <dgm:cxn modelId="{16ED2D1F-37DD-4C4E-9491-C1C6C7BB6053}" type="presParOf" srcId="{57972669-44F0-457F-B016-9EC20B34233E}" destId="{39EAF923-27FC-4F34-A85A-EA7B1A2285B5}" srcOrd="0" destOrd="0" presId="urn:microsoft.com/office/officeart/2005/8/layout/hierarchy1"/>
    <dgm:cxn modelId="{1EB22808-5FAD-439A-9278-71150E31775C}" type="presParOf" srcId="{57972669-44F0-457F-B016-9EC20B34233E}" destId="{D8A8F0DC-E76A-445F-B7B6-E35BAEA12A3B}" srcOrd="1" destOrd="0" presId="urn:microsoft.com/office/officeart/2005/8/layout/hierarchy1"/>
    <dgm:cxn modelId="{CC125F18-6A7C-49F7-B1D2-1504D52A6123}" type="presParOf" srcId="{D8A8F0DC-E76A-445F-B7B6-E35BAEA12A3B}" destId="{185062AE-3E37-4B38-ACDC-A39532DF8800}" srcOrd="0" destOrd="0" presId="urn:microsoft.com/office/officeart/2005/8/layout/hierarchy1"/>
    <dgm:cxn modelId="{7E2DBE87-26A3-489F-8755-D4D296B1C45D}" type="presParOf" srcId="{185062AE-3E37-4B38-ACDC-A39532DF8800}" destId="{739CD18B-D8DC-47E3-91E0-EFE0F9E1EB68}" srcOrd="0" destOrd="0" presId="urn:microsoft.com/office/officeart/2005/8/layout/hierarchy1"/>
    <dgm:cxn modelId="{BBF8D1F0-E389-4AB9-979C-C81B7EA801E8}" type="presParOf" srcId="{185062AE-3E37-4B38-ACDC-A39532DF8800}" destId="{F1767F2B-3FBD-4C1B-9F8F-4407D4972413}" srcOrd="1" destOrd="0" presId="urn:microsoft.com/office/officeart/2005/8/layout/hierarchy1"/>
    <dgm:cxn modelId="{958BDF07-42C9-40F9-8E0A-A4AEB78E28C8}" type="presParOf" srcId="{D8A8F0DC-E76A-445F-B7B6-E35BAEA12A3B}" destId="{856DFF6F-BAFA-41C8-B45C-05B52D4F2E74}"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A7EC9-762C-4E0A-A698-CB905B19E78C}">
      <dsp:nvSpPr>
        <dsp:cNvPr id="0" name=""/>
        <dsp:cNvSpPr/>
      </dsp:nvSpPr>
      <dsp:spPr>
        <a:xfrm>
          <a:off x="5991937" y="5083950"/>
          <a:ext cx="91440" cy="699543"/>
        </a:xfrm>
        <a:custGeom>
          <a:avLst/>
          <a:gdLst/>
          <a:ahLst/>
          <a:cxnLst/>
          <a:rect l="0" t="0" r="0" b="0"/>
          <a:pathLst>
            <a:path>
              <a:moveTo>
                <a:pt x="127015" y="0"/>
              </a:moveTo>
              <a:lnTo>
                <a:pt x="127015" y="564408"/>
              </a:lnTo>
              <a:lnTo>
                <a:pt x="45720" y="564408"/>
              </a:lnTo>
              <a:lnTo>
                <a:pt x="45720" y="6995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47EAA3-F12C-4D48-A736-6F454F11F4D7}">
      <dsp:nvSpPr>
        <dsp:cNvPr id="0" name=""/>
        <dsp:cNvSpPr/>
      </dsp:nvSpPr>
      <dsp:spPr>
        <a:xfrm>
          <a:off x="4274958" y="4008619"/>
          <a:ext cx="1843994" cy="149036"/>
        </a:xfrm>
        <a:custGeom>
          <a:avLst/>
          <a:gdLst/>
          <a:ahLst/>
          <a:cxnLst/>
          <a:rect l="0" t="0" r="0" b="0"/>
          <a:pathLst>
            <a:path>
              <a:moveTo>
                <a:pt x="0" y="0"/>
              </a:moveTo>
              <a:lnTo>
                <a:pt x="0" y="13901"/>
              </a:lnTo>
              <a:lnTo>
                <a:pt x="1843994" y="13901"/>
              </a:lnTo>
              <a:lnTo>
                <a:pt x="1843994" y="1490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F1C1A-6E26-492A-BA07-036D1D573D1D}">
      <dsp:nvSpPr>
        <dsp:cNvPr id="0" name=""/>
        <dsp:cNvSpPr/>
      </dsp:nvSpPr>
      <dsp:spPr>
        <a:xfrm>
          <a:off x="4229238" y="2648833"/>
          <a:ext cx="91440" cy="433492"/>
        </a:xfrm>
        <a:custGeom>
          <a:avLst/>
          <a:gdLst/>
          <a:ahLst/>
          <a:cxnLst/>
          <a:rect l="0" t="0" r="0" b="0"/>
          <a:pathLst>
            <a:path>
              <a:moveTo>
                <a:pt x="97927" y="0"/>
              </a:moveTo>
              <a:lnTo>
                <a:pt x="97927" y="298356"/>
              </a:lnTo>
              <a:lnTo>
                <a:pt x="45720" y="298356"/>
              </a:lnTo>
              <a:lnTo>
                <a:pt x="45720" y="4334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6D3FCA-1E86-4DB1-AC37-2680344A10FB}">
      <dsp:nvSpPr>
        <dsp:cNvPr id="0" name=""/>
        <dsp:cNvSpPr/>
      </dsp:nvSpPr>
      <dsp:spPr>
        <a:xfrm>
          <a:off x="3704352" y="1875529"/>
          <a:ext cx="622814" cy="401738"/>
        </a:xfrm>
        <a:custGeom>
          <a:avLst/>
          <a:gdLst/>
          <a:ahLst/>
          <a:cxnLst/>
          <a:rect l="0" t="0" r="0" b="0"/>
          <a:pathLst>
            <a:path>
              <a:moveTo>
                <a:pt x="0" y="0"/>
              </a:moveTo>
              <a:lnTo>
                <a:pt x="0" y="266603"/>
              </a:lnTo>
              <a:lnTo>
                <a:pt x="622814" y="266603"/>
              </a:lnTo>
              <a:lnTo>
                <a:pt x="622814" y="4017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858FDD-8CF0-40BE-804E-343CB6F594D2}">
      <dsp:nvSpPr>
        <dsp:cNvPr id="0" name=""/>
        <dsp:cNvSpPr/>
      </dsp:nvSpPr>
      <dsp:spPr>
        <a:xfrm>
          <a:off x="2446344" y="4038631"/>
          <a:ext cx="91440" cy="424247"/>
        </a:xfrm>
        <a:custGeom>
          <a:avLst/>
          <a:gdLst/>
          <a:ahLst/>
          <a:cxnLst/>
          <a:rect l="0" t="0" r="0" b="0"/>
          <a:pathLst>
            <a:path>
              <a:moveTo>
                <a:pt x="45720" y="0"/>
              </a:moveTo>
              <a:lnTo>
                <a:pt x="45720" y="424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12FD8-1F31-4A2A-833E-E2886EF80416}">
      <dsp:nvSpPr>
        <dsp:cNvPr id="0" name=""/>
        <dsp:cNvSpPr/>
      </dsp:nvSpPr>
      <dsp:spPr>
        <a:xfrm>
          <a:off x="2446344" y="2678844"/>
          <a:ext cx="91440" cy="433492"/>
        </a:xfrm>
        <a:custGeom>
          <a:avLst/>
          <a:gdLst/>
          <a:ahLst/>
          <a:cxnLst/>
          <a:rect l="0" t="0" r="0" b="0"/>
          <a:pathLst>
            <a:path>
              <a:moveTo>
                <a:pt x="97927" y="0"/>
              </a:moveTo>
              <a:lnTo>
                <a:pt x="97927" y="298356"/>
              </a:lnTo>
              <a:lnTo>
                <a:pt x="45720" y="298356"/>
              </a:lnTo>
              <a:lnTo>
                <a:pt x="45720" y="4334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D81CCE-653C-4F3B-B570-68922F50B013}">
      <dsp:nvSpPr>
        <dsp:cNvPr id="0" name=""/>
        <dsp:cNvSpPr/>
      </dsp:nvSpPr>
      <dsp:spPr>
        <a:xfrm>
          <a:off x="2544272" y="1875529"/>
          <a:ext cx="1160079" cy="401738"/>
        </a:xfrm>
        <a:custGeom>
          <a:avLst/>
          <a:gdLst/>
          <a:ahLst/>
          <a:cxnLst/>
          <a:rect l="0" t="0" r="0" b="0"/>
          <a:pathLst>
            <a:path>
              <a:moveTo>
                <a:pt x="1160079" y="0"/>
              </a:moveTo>
              <a:lnTo>
                <a:pt x="1160079" y="266603"/>
              </a:lnTo>
              <a:lnTo>
                <a:pt x="0" y="266603"/>
              </a:lnTo>
              <a:lnTo>
                <a:pt x="0" y="4017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43ACB-4AEF-470A-B109-EACE95CDD9F2}">
      <dsp:nvSpPr>
        <dsp:cNvPr id="0" name=""/>
        <dsp:cNvSpPr/>
      </dsp:nvSpPr>
      <dsp:spPr>
        <a:xfrm>
          <a:off x="3479241" y="771400"/>
          <a:ext cx="225111" cy="446756"/>
        </a:xfrm>
        <a:custGeom>
          <a:avLst/>
          <a:gdLst/>
          <a:ahLst/>
          <a:cxnLst/>
          <a:rect l="0" t="0" r="0" b="0"/>
          <a:pathLst>
            <a:path>
              <a:moveTo>
                <a:pt x="0" y="0"/>
              </a:moveTo>
              <a:lnTo>
                <a:pt x="0" y="311621"/>
              </a:lnTo>
              <a:lnTo>
                <a:pt x="225111" y="311621"/>
              </a:lnTo>
              <a:lnTo>
                <a:pt x="225111" y="446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A8432-E955-4346-A52B-CEAB50E864A3}">
      <dsp:nvSpPr>
        <dsp:cNvPr id="0" name=""/>
        <dsp:cNvSpPr/>
      </dsp:nvSpPr>
      <dsp:spPr>
        <a:xfrm>
          <a:off x="3023445" y="-9160"/>
          <a:ext cx="911590" cy="7805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FF006-B4D9-478E-A1D0-D0BB52598038}">
      <dsp:nvSpPr>
        <dsp:cNvPr id="0" name=""/>
        <dsp:cNvSpPr/>
      </dsp:nvSpPr>
      <dsp:spPr>
        <a:xfrm>
          <a:off x="3185527" y="144817"/>
          <a:ext cx="911590" cy="7805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latin typeface="Cambria" panose="02040503050406030204" pitchFamily="18" charset="0"/>
            </a:rPr>
            <a:t>Materiality Check</a:t>
          </a:r>
        </a:p>
      </dsp:txBody>
      <dsp:txXfrm>
        <a:off x="3208389" y="167679"/>
        <a:ext cx="865866" cy="734836"/>
      </dsp:txXfrm>
    </dsp:sp>
    <dsp:sp modelId="{2CB8229C-F3B6-4B38-8844-261D073BCA53}">
      <dsp:nvSpPr>
        <dsp:cNvPr id="0" name=""/>
        <dsp:cNvSpPr/>
      </dsp:nvSpPr>
      <dsp:spPr>
        <a:xfrm>
          <a:off x="2596030" y="1218157"/>
          <a:ext cx="2216644" cy="657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E1A46-46A8-4490-81D2-F9F25B8C61FF}">
      <dsp:nvSpPr>
        <dsp:cNvPr id="0" name=""/>
        <dsp:cNvSpPr/>
      </dsp:nvSpPr>
      <dsp:spPr>
        <a:xfrm>
          <a:off x="2758111" y="1372134"/>
          <a:ext cx="2216644" cy="6573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Whether an individual item of Prior period is more than 2% or 10 lacs whichever is lower  </a:t>
          </a:r>
        </a:p>
      </dsp:txBody>
      <dsp:txXfrm>
        <a:off x="2777365" y="1391388"/>
        <a:ext cx="2178136" cy="618864"/>
      </dsp:txXfrm>
    </dsp:sp>
    <dsp:sp modelId="{84E60D70-4D08-43D8-A120-53CD6FD27590}">
      <dsp:nvSpPr>
        <dsp:cNvPr id="0" name=""/>
        <dsp:cNvSpPr/>
      </dsp:nvSpPr>
      <dsp:spPr>
        <a:xfrm>
          <a:off x="2266632" y="2277268"/>
          <a:ext cx="555280" cy="4015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ADE5B-CB7B-4B30-A171-C3CEA1994DAE}">
      <dsp:nvSpPr>
        <dsp:cNvPr id="0" name=""/>
        <dsp:cNvSpPr/>
      </dsp:nvSpPr>
      <dsp:spPr>
        <a:xfrm>
          <a:off x="2428713" y="2431245"/>
          <a:ext cx="555280" cy="4015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Yes</a:t>
          </a:r>
        </a:p>
      </dsp:txBody>
      <dsp:txXfrm>
        <a:off x="2440475" y="2443007"/>
        <a:ext cx="531756" cy="378052"/>
      </dsp:txXfrm>
    </dsp:sp>
    <dsp:sp modelId="{86252227-5E48-4B99-BB62-9C7C20711CE1}">
      <dsp:nvSpPr>
        <dsp:cNvPr id="0" name=""/>
        <dsp:cNvSpPr/>
      </dsp:nvSpPr>
      <dsp:spPr>
        <a:xfrm>
          <a:off x="1762699" y="3112337"/>
          <a:ext cx="1458731" cy="926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9AC69-2719-4C2F-B848-3990551D0D73}">
      <dsp:nvSpPr>
        <dsp:cNvPr id="0" name=""/>
        <dsp:cNvSpPr/>
      </dsp:nvSpPr>
      <dsp:spPr>
        <a:xfrm>
          <a:off x="1924780" y="3266314"/>
          <a:ext cx="1458731" cy="926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The item is Material</a:t>
          </a:r>
        </a:p>
      </dsp:txBody>
      <dsp:txXfrm>
        <a:off x="1951910" y="3293444"/>
        <a:ext cx="1404471" cy="872034"/>
      </dsp:txXfrm>
    </dsp:sp>
    <dsp:sp modelId="{1842BA91-612E-4D2C-A732-3E998A34D387}">
      <dsp:nvSpPr>
        <dsp:cNvPr id="0" name=""/>
        <dsp:cNvSpPr/>
      </dsp:nvSpPr>
      <dsp:spPr>
        <a:xfrm>
          <a:off x="1762699" y="4462879"/>
          <a:ext cx="1458731" cy="926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1FEB4-76A3-469E-B583-8F6F1D2D656C}">
      <dsp:nvSpPr>
        <dsp:cNvPr id="0" name=""/>
        <dsp:cNvSpPr/>
      </dsp:nvSpPr>
      <dsp:spPr>
        <a:xfrm>
          <a:off x="1924780" y="4616856"/>
          <a:ext cx="1458731" cy="926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No Further Check, treatment of prior period error shall be done as per Ind AS</a:t>
          </a:r>
        </a:p>
      </dsp:txBody>
      <dsp:txXfrm>
        <a:off x="1951910" y="4643986"/>
        <a:ext cx="1404471" cy="872034"/>
      </dsp:txXfrm>
    </dsp:sp>
    <dsp:sp modelId="{DCD94388-FB2D-41CA-9C83-56276540123C}">
      <dsp:nvSpPr>
        <dsp:cNvPr id="0" name=""/>
        <dsp:cNvSpPr/>
      </dsp:nvSpPr>
      <dsp:spPr>
        <a:xfrm>
          <a:off x="3962483" y="2277268"/>
          <a:ext cx="729365" cy="371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0414A-A5C0-4EFD-A9CC-DBF4518CF5B0}">
      <dsp:nvSpPr>
        <dsp:cNvPr id="0" name=""/>
        <dsp:cNvSpPr/>
      </dsp:nvSpPr>
      <dsp:spPr>
        <a:xfrm>
          <a:off x="4124565" y="2431245"/>
          <a:ext cx="729365" cy="3715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No</a:t>
          </a:r>
        </a:p>
      </dsp:txBody>
      <dsp:txXfrm>
        <a:off x="4135448" y="2442128"/>
        <a:ext cx="707599" cy="349798"/>
      </dsp:txXfrm>
    </dsp:sp>
    <dsp:sp modelId="{7DD13C92-0ADA-4085-B84A-76422C0FE028}">
      <dsp:nvSpPr>
        <dsp:cNvPr id="0" name=""/>
        <dsp:cNvSpPr/>
      </dsp:nvSpPr>
      <dsp:spPr>
        <a:xfrm>
          <a:off x="3545593" y="3082325"/>
          <a:ext cx="1458731" cy="926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17A15-B635-41F2-9BCD-999F992D870E}">
      <dsp:nvSpPr>
        <dsp:cNvPr id="0" name=""/>
        <dsp:cNvSpPr/>
      </dsp:nvSpPr>
      <dsp:spPr>
        <a:xfrm>
          <a:off x="3707674" y="3236302"/>
          <a:ext cx="1458731" cy="926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The item is Immaterial at individual level however Aggregate level to be checked</a:t>
          </a:r>
        </a:p>
      </dsp:txBody>
      <dsp:txXfrm>
        <a:off x="3734804" y="3263432"/>
        <a:ext cx="1404471" cy="872034"/>
      </dsp:txXfrm>
    </dsp:sp>
    <dsp:sp modelId="{8F487A08-7A54-490D-BB61-048C1F648E81}">
      <dsp:nvSpPr>
        <dsp:cNvPr id="0" name=""/>
        <dsp:cNvSpPr/>
      </dsp:nvSpPr>
      <dsp:spPr>
        <a:xfrm>
          <a:off x="5389587" y="4157655"/>
          <a:ext cx="1458731" cy="926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30DEE-C27C-4D66-A5D0-01126EB913EF}">
      <dsp:nvSpPr>
        <dsp:cNvPr id="0" name=""/>
        <dsp:cNvSpPr/>
      </dsp:nvSpPr>
      <dsp:spPr>
        <a:xfrm>
          <a:off x="5551668" y="4311633"/>
          <a:ext cx="1458731" cy="926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Add all such Prior Period  vouchers in that account head and check</a:t>
          </a:r>
        </a:p>
      </dsp:txBody>
      <dsp:txXfrm>
        <a:off x="5578798" y="4338763"/>
        <a:ext cx="1404471" cy="872034"/>
      </dsp:txXfrm>
    </dsp:sp>
    <dsp:sp modelId="{223173AE-611C-48AD-B351-6F723D303112}">
      <dsp:nvSpPr>
        <dsp:cNvPr id="0" name=""/>
        <dsp:cNvSpPr/>
      </dsp:nvSpPr>
      <dsp:spPr>
        <a:xfrm>
          <a:off x="5226997" y="5783493"/>
          <a:ext cx="1621321" cy="1110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BC45E-7074-4E87-A7C2-435DAACDA641}">
      <dsp:nvSpPr>
        <dsp:cNvPr id="0" name=""/>
        <dsp:cNvSpPr/>
      </dsp:nvSpPr>
      <dsp:spPr>
        <a:xfrm>
          <a:off x="5389078" y="5937470"/>
          <a:ext cx="1621321" cy="1110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latin typeface="Cambria" panose="02040503050406030204" pitchFamily="18" charset="0"/>
            </a:rPr>
            <a:t>if all such prior period error in that account head added together exceeds 10% of the amount of that account head</a:t>
          </a:r>
        </a:p>
      </dsp:txBody>
      <dsp:txXfrm>
        <a:off x="5421601" y="5969993"/>
        <a:ext cx="1556275" cy="10453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6AE43-151F-4861-BB91-F49BDBB645A2}">
      <dsp:nvSpPr>
        <dsp:cNvPr id="0" name=""/>
        <dsp:cNvSpPr/>
      </dsp:nvSpPr>
      <dsp:spPr>
        <a:xfrm>
          <a:off x="0" y="0"/>
          <a:ext cx="4953000" cy="116586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b="0" i="0" kern="1200" dirty="0" smtClean="0">
              <a:latin typeface="Cambria" panose="02040503050406030204" pitchFamily="18" charset="0"/>
            </a:rPr>
            <a:t>Financial assets are:</a:t>
          </a:r>
          <a:endParaRPr lang="en-IN" sz="4200" i="1" kern="1200" dirty="0">
            <a:latin typeface="Cambria" panose="02040503050406030204" pitchFamily="18" charset="0"/>
          </a:endParaRPr>
        </a:p>
      </dsp:txBody>
      <dsp:txXfrm>
        <a:off x="0" y="0"/>
        <a:ext cx="4953000" cy="1165860"/>
      </dsp:txXfrm>
    </dsp:sp>
    <dsp:sp modelId="{27A97D9A-514E-4BEF-9E8E-4439E31157C1}">
      <dsp:nvSpPr>
        <dsp:cNvPr id="0" name=""/>
        <dsp:cNvSpPr/>
      </dsp:nvSpPr>
      <dsp:spPr>
        <a:xfrm>
          <a:off x="1589" y="1165860"/>
          <a:ext cx="672111" cy="2448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0" i="0" kern="1200" dirty="0" smtClean="0">
              <a:latin typeface="Cambria" panose="02040503050406030204" pitchFamily="18" charset="0"/>
            </a:rPr>
            <a:t>Cash,</a:t>
          </a:r>
          <a:endParaRPr lang="en-IN" sz="1600" kern="1200" dirty="0">
            <a:latin typeface="Cambria" panose="02040503050406030204" pitchFamily="18" charset="0"/>
          </a:endParaRPr>
        </a:p>
      </dsp:txBody>
      <dsp:txXfrm>
        <a:off x="1589" y="1165860"/>
        <a:ext cx="672111" cy="2448306"/>
      </dsp:txXfrm>
    </dsp:sp>
    <dsp:sp modelId="{2F568E12-93B3-4BF1-87C7-656384099BB2}">
      <dsp:nvSpPr>
        <dsp:cNvPr id="0" name=""/>
        <dsp:cNvSpPr/>
      </dsp:nvSpPr>
      <dsp:spPr>
        <a:xfrm>
          <a:off x="609600" y="1142992"/>
          <a:ext cx="1236714" cy="2448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Cambria" panose="02040503050406030204" pitchFamily="18" charset="0"/>
            </a:rPr>
            <a:t>Equity instruments of another entity (e.g. shares),</a:t>
          </a:r>
          <a:endParaRPr lang="en-IN" sz="1600" kern="1200" dirty="0">
            <a:latin typeface="Cambria" panose="02040503050406030204" pitchFamily="18" charset="0"/>
          </a:endParaRPr>
        </a:p>
      </dsp:txBody>
      <dsp:txXfrm>
        <a:off x="609600" y="1142992"/>
        <a:ext cx="1236714" cy="2448306"/>
      </dsp:txXfrm>
    </dsp:sp>
    <dsp:sp modelId="{CC7835DC-766B-4853-A35E-6B0BD6464018}">
      <dsp:nvSpPr>
        <dsp:cNvPr id="0" name=""/>
        <dsp:cNvSpPr/>
      </dsp:nvSpPr>
      <dsp:spPr>
        <a:xfrm>
          <a:off x="1910416" y="1156421"/>
          <a:ext cx="1295472" cy="252672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0" i="0" kern="1200" smtClean="0">
              <a:latin typeface="Cambria" panose="02040503050406030204" pitchFamily="18" charset="0"/>
            </a:rPr>
            <a:t>Contractual right </a:t>
          </a:r>
          <a:r>
            <a:rPr lang="en-US" sz="1600" b="0" i="0" kern="1200" smtClean="0">
              <a:latin typeface="Cambria" panose="02040503050406030204" pitchFamily="18" charset="0"/>
            </a:rPr>
            <a:t>To receive cash or another financial asset of another entity (e.g. trade receivable);</a:t>
          </a:r>
          <a:endParaRPr lang="en-IN" sz="1600" kern="1200" dirty="0">
            <a:latin typeface="Cambria" panose="02040503050406030204" pitchFamily="18" charset="0"/>
          </a:endParaRPr>
        </a:p>
      </dsp:txBody>
      <dsp:txXfrm>
        <a:off x="1910416" y="1156421"/>
        <a:ext cx="1295472" cy="2526725"/>
      </dsp:txXfrm>
    </dsp:sp>
    <dsp:sp modelId="{50D79255-4E1A-4CA1-972A-CF3AC65F977C}">
      <dsp:nvSpPr>
        <dsp:cNvPr id="0" name=""/>
        <dsp:cNvSpPr/>
      </dsp:nvSpPr>
      <dsp:spPr>
        <a:xfrm>
          <a:off x="3205888" y="1165860"/>
          <a:ext cx="1745521" cy="2448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Cambria" panose="02040503050406030204" pitchFamily="18" charset="0"/>
            </a:rPr>
            <a:t>To exchange financial assets or financial liabilities with another entities under potentially favorable conditions </a:t>
          </a:r>
          <a:endParaRPr lang="en-US" sz="1600" kern="1200" dirty="0">
            <a:latin typeface="Cambria" panose="02040503050406030204" pitchFamily="18" charset="0"/>
          </a:endParaRPr>
        </a:p>
      </dsp:txBody>
      <dsp:txXfrm>
        <a:off x="3205888" y="1165860"/>
        <a:ext cx="1745521" cy="2448306"/>
      </dsp:txXfrm>
    </dsp:sp>
    <dsp:sp modelId="{34ACDB31-0409-4C34-AC41-78D8F7849E38}">
      <dsp:nvSpPr>
        <dsp:cNvPr id="0" name=""/>
        <dsp:cNvSpPr/>
      </dsp:nvSpPr>
      <dsp:spPr>
        <a:xfrm>
          <a:off x="0" y="3614166"/>
          <a:ext cx="4953000" cy="27203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6AE43-151F-4861-BB91-F49BDBB645A2}">
      <dsp:nvSpPr>
        <dsp:cNvPr id="0" name=""/>
        <dsp:cNvSpPr/>
      </dsp:nvSpPr>
      <dsp:spPr>
        <a:xfrm>
          <a:off x="0" y="111302"/>
          <a:ext cx="4953000" cy="126029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b="0" i="0" kern="1200" dirty="0" smtClean="0">
              <a:latin typeface="Cambria" panose="02040503050406030204" pitchFamily="18" charset="0"/>
            </a:rPr>
            <a:t>Financial liability is:</a:t>
          </a:r>
          <a:endParaRPr lang="en-IN" sz="4200" i="1" kern="1200" dirty="0">
            <a:latin typeface="Cambria" panose="02040503050406030204" pitchFamily="18" charset="0"/>
          </a:endParaRPr>
        </a:p>
      </dsp:txBody>
      <dsp:txXfrm>
        <a:off x="0" y="111302"/>
        <a:ext cx="4953000" cy="1260292"/>
      </dsp:txXfrm>
    </dsp:sp>
    <dsp:sp modelId="{27A97D9A-514E-4BEF-9E8E-4439E31157C1}">
      <dsp:nvSpPr>
        <dsp:cNvPr id="0" name=""/>
        <dsp:cNvSpPr/>
      </dsp:nvSpPr>
      <dsp:spPr>
        <a:xfrm>
          <a:off x="3169" y="1100763"/>
          <a:ext cx="2476499" cy="26403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latin typeface="Cambria" panose="02040503050406030204" pitchFamily="18" charset="0"/>
            </a:rPr>
            <a:t>A contractual obligation </a:t>
          </a:r>
          <a:r>
            <a:rPr lang="en-US" sz="1800" b="0" i="0" kern="1200" dirty="0" smtClean="0">
              <a:latin typeface="Cambria" panose="02040503050406030204" pitchFamily="18" charset="0"/>
            </a:rPr>
            <a:t>To deliver cash or another financial asset to another entity (e.g. loan taken, ,trade payable), or</a:t>
          </a:r>
          <a:endParaRPr lang="en-IN" sz="1800" kern="1200" dirty="0">
            <a:latin typeface="Cambria" panose="02040503050406030204" pitchFamily="18" charset="0"/>
          </a:endParaRPr>
        </a:p>
      </dsp:txBody>
      <dsp:txXfrm>
        <a:off x="3169" y="1100763"/>
        <a:ext cx="2476499" cy="2640330"/>
      </dsp:txXfrm>
    </dsp:sp>
    <dsp:sp modelId="{2F568E12-93B3-4BF1-87C7-656384099BB2}">
      <dsp:nvSpPr>
        <dsp:cNvPr id="0" name=""/>
        <dsp:cNvSpPr/>
      </dsp:nvSpPr>
      <dsp:spPr>
        <a:xfrm>
          <a:off x="2476500" y="1100763"/>
          <a:ext cx="2476499" cy="26403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latin typeface="Cambria" panose="02040503050406030204" pitchFamily="18" charset="0"/>
            </a:rPr>
            <a:t>A contractual obligation </a:t>
          </a:r>
          <a:r>
            <a:rPr lang="en-US" sz="1800" b="0" i="0" kern="1200" dirty="0" smtClean="0">
              <a:latin typeface="Cambria" panose="02040503050406030204" pitchFamily="18" charset="0"/>
            </a:rPr>
            <a:t>To exchange financial assets or financial liabilities other than the entity’s own equity under potentially unfavorable conditions.</a:t>
          </a:r>
          <a:endParaRPr lang="en-IN" sz="1800" kern="1200" dirty="0">
            <a:latin typeface="Cambria" panose="02040503050406030204" pitchFamily="18" charset="0"/>
          </a:endParaRPr>
        </a:p>
      </dsp:txBody>
      <dsp:txXfrm>
        <a:off x="2476500" y="1100763"/>
        <a:ext cx="2476499" cy="2640330"/>
      </dsp:txXfrm>
    </dsp:sp>
    <dsp:sp modelId="{34ACDB31-0409-4C34-AC41-78D8F7849E38}">
      <dsp:nvSpPr>
        <dsp:cNvPr id="0" name=""/>
        <dsp:cNvSpPr/>
      </dsp:nvSpPr>
      <dsp:spPr>
        <a:xfrm>
          <a:off x="0" y="3747703"/>
          <a:ext cx="4953000" cy="29337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D2EB2-38CF-40BA-B7F8-5EC5ECAC2754}">
      <dsp:nvSpPr>
        <dsp:cNvPr id="0" name=""/>
        <dsp:cNvSpPr/>
      </dsp:nvSpPr>
      <dsp:spPr>
        <a:xfrm>
          <a:off x="4449940" y="3358805"/>
          <a:ext cx="1230619" cy="392697"/>
        </a:xfrm>
        <a:custGeom>
          <a:avLst/>
          <a:gdLst/>
          <a:ahLst/>
          <a:cxnLst/>
          <a:rect l="0" t="0" r="0" b="0"/>
          <a:pathLst>
            <a:path>
              <a:moveTo>
                <a:pt x="0" y="0"/>
              </a:moveTo>
              <a:lnTo>
                <a:pt x="0" y="267612"/>
              </a:lnTo>
              <a:lnTo>
                <a:pt x="1230619" y="267612"/>
              </a:lnTo>
              <a:lnTo>
                <a:pt x="1230619" y="39269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03D97C-19D7-4AD2-B531-16E712A669DE}">
      <dsp:nvSpPr>
        <dsp:cNvPr id="0" name=""/>
        <dsp:cNvSpPr/>
      </dsp:nvSpPr>
      <dsp:spPr>
        <a:xfrm>
          <a:off x="3249836" y="3358805"/>
          <a:ext cx="1200104" cy="392697"/>
        </a:xfrm>
        <a:custGeom>
          <a:avLst/>
          <a:gdLst/>
          <a:ahLst/>
          <a:cxnLst/>
          <a:rect l="0" t="0" r="0" b="0"/>
          <a:pathLst>
            <a:path>
              <a:moveTo>
                <a:pt x="1200104" y="0"/>
              </a:moveTo>
              <a:lnTo>
                <a:pt x="1200104" y="267612"/>
              </a:lnTo>
              <a:lnTo>
                <a:pt x="0" y="267612"/>
              </a:lnTo>
              <a:lnTo>
                <a:pt x="0" y="39269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278EB3-61D1-44F3-88AD-B7239AD7100A}">
      <dsp:nvSpPr>
        <dsp:cNvPr id="0" name=""/>
        <dsp:cNvSpPr/>
      </dsp:nvSpPr>
      <dsp:spPr>
        <a:xfrm>
          <a:off x="2896171" y="2108698"/>
          <a:ext cx="1553768" cy="392697"/>
        </a:xfrm>
        <a:custGeom>
          <a:avLst/>
          <a:gdLst/>
          <a:ahLst/>
          <a:cxnLst/>
          <a:rect l="0" t="0" r="0" b="0"/>
          <a:pathLst>
            <a:path>
              <a:moveTo>
                <a:pt x="0" y="0"/>
              </a:moveTo>
              <a:lnTo>
                <a:pt x="0" y="267612"/>
              </a:lnTo>
              <a:lnTo>
                <a:pt x="1553768" y="267612"/>
              </a:lnTo>
              <a:lnTo>
                <a:pt x="1553768" y="39269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95EF78-6DD0-487A-B888-3C0C9859D2D3}">
      <dsp:nvSpPr>
        <dsp:cNvPr id="0" name=""/>
        <dsp:cNvSpPr/>
      </dsp:nvSpPr>
      <dsp:spPr>
        <a:xfrm>
          <a:off x="1652009" y="2108698"/>
          <a:ext cx="1244162" cy="392697"/>
        </a:xfrm>
        <a:custGeom>
          <a:avLst/>
          <a:gdLst/>
          <a:ahLst/>
          <a:cxnLst/>
          <a:rect l="0" t="0" r="0" b="0"/>
          <a:pathLst>
            <a:path>
              <a:moveTo>
                <a:pt x="1244162" y="0"/>
              </a:moveTo>
              <a:lnTo>
                <a:pt x="1244162" y="267612"/>
              </a:lnTo>
              <a:lnTo>
                <a:pt x="0" y="267612"/>
              </a:lnTo>
              <a:lnTo>
                <a:pt x="0" y="39269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5A4F87-47E9-42FD-8BCD-7CC0B5E59063}">
      <dsp:nvSpPr>
        <dsp:cNvPr id="0" name=""/>
        <dsp:cNvSpPr/>
      </dsp:nvSpPr>
      <dsp:spPr>
        <a:xfrm>
          <a:off x="2850451" y="858591"/>
          <a:ext cx="91440" cy="392697"/>
        </a:xfrm>
        <a:custGeom>
          <a:avLst/>
          <a:gdLst/>
          <a:ahLst/>
          <a:cxnLst/>
          <a:rect l="0" t="0" r="0" b="0"/>
          <a:pathLst>
            <a:path>
              <a:moveTo>
                <a:pt x="45720" y="0"/>
              </a:moveTo>
              <a:lnTo>
                <a:pt x="45720" y="39269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8B05A3-25F4-4B2A-8C31-9D326DF7F126}">
      <dsp:nvSpPr>
        <dsp:cNvPr id="0" name=""/>
        <dsp:cNvSpPr/>
      </dsp:nvSpPr>
      <dsp:spPr>
        <a:xfrm>
          <a:off x="1820164" y="1182"/>
          <a:ext cx="2152015"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125A45-6982-442F-AFE2-E0DF32085563}">
      <dsp:nvSpPr>
        <dsp:cNvPr id="0" name=""/>
        <dsp:cNvSpPr/>
      </dsp:nvSpPr>
      <dsp:spPr>
        <a:xfrm>
          <a:off x="1970191" y="143709"/>
          <a:ext cx="2152015"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Derecognition of financial assets</a:t>
          </a:r>
          <a:endParaRPr lang="en-IN" sz="1600" kern="1200" dirty="0">
            <a:latin typeface="Cambria" panose="02040503050406030204" pitchFamily="18" charset="0"/>
          </a:endParaRPr>
        </a:p>
      </dsp:txBody>
      <dsp:txXfrm>
        <a:off x="1995304" y="168822"/>
        <a:ext cx="2101789" cy="807183"/>
      </dsp:txXfrm>
    </dsp:sp>
    <dsp:sp modelId="{758258AB-3349-4B0A-A7BF-136E03C42D2B}">
      <dsp:nvSpPr>
        <dsp:cNvPr id="0" name=""/>
        <dsp:cNvSpPr/>
      </dsp:nvSpPr>
      <dsp:spPr>
        <a:xfrm>
          <a:off x="1696069" y="1251289"/>
          <a:ext cx="2400205"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E1AAC-F29F-4561-8D3A-89B5E9AF8551}">
      <dsp:nvSpPr>
        <dsp:cNvPr id="0" name=""/>
        <dsp:cNvSpPr/>
      </dsp:nvSpPr>
      <dsp:spPr>
        <a:xfrm>
          <a:off x="1846097" y="1393816"/>
          <a:ext cx="2400205"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An entity should derecognise a financial asset when -</a:t>
          </a:r>
          <a:endParaRPr lang="en-IN" sz="1600" kern="1200" dirty="0">
            <a:latin typeface="Cambria" panose="02040503050406030204" pitchFamily="18" charset="0"/>
          </a:endParaRPr>
        </a:p>
      </dsp:txBody>
      <dsp:txXfrm>
        <a:off x="1871210" y="1418929"/>
        <a:ext cx="2349979" cy="807183"/>
      </dsp:txXfrm>
    </dsp:sp>
    <dsp:sp modelId="{58343EAC-EDB5-4EEB-8558-F96069EF6008}">
      <dsp:nvSpPr>
        <dsp:cNvPr id="0" name=""/>
        <dsp:cNvSpPr/>
      </dsp:nvSpPr>
      <dsp:spPr>
        <a:xfrm>
          <a:off x="248268" y="2501396"/>
          <a:ext cx="2807481"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6831D-A47B-40AB-8B45-874E39872010}">
      <dsp:nvSpPr>
        <dsp:cNvPr id="0" name=""/>
        <dsp:cNvSpPr/>
      </dsp:nvSpPr>
      <dsp:spPr>
        <a:xfrm>
          <a:off x="398296" y="2643923"/>
          <a:ext cx="2807481"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Contractual rights to the cash flows from the financial asset expire</a:t>
          </a:r>
          <a:endParaRPr lang="en-IN" sz="1600" kern="1200" dirty="0">
            <a:latin typeface="Cambria" panose="02040503050406030204" pitchFamily="18" charset="0"/>
          </a:endParaRPr>
        </a:p>
      </dsp:txBody>
      <dsp:txXfrm>
        <a:off x="423409" y="2669036"/>
        <a:ext cx="2757255" cy="807183"/>
      </dsp:txXfrm>
    </dsp:sp>
    <dsp:sp modelId="{23E775CE-ACF0-45E3-9461-01E55E6B9CA2}">
      <dsp:nvSpPr>
        <dsp:cNvPr id="0" name=""/>
        <dsp:cNvSpPr/>
      </dsp:nvSpPr>
      <dsp:spPr>
        <a:xfrm>
          <a:off x="3355805" y="2501396"/>
          <a:ext cx="2188270"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A1561-CDFE-4CA9-B99D-976F225481CB}">
      <dsp:nvSpPr>
        <dsp:cNvPr id="0" name=""/>
        <dsp:cNvSpPr/>
      </dsp:nvSpPr>
      <dsp:spPr>
        <a:xfrm>
          <a:off x="3505833" y="2643923"/>
          <a:ext cx="2188270"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The entity transfers</a:t>
          </a:r>
          <a:endParaRPr lang="en-IN" sz="1600" kern="1200" dirty="0">
            <a:latin typeface="Cambria" panose="02040503050406030204" pitchFamily="18" charset="0"/>
          </a:endParaRPr>
        </a:p>
      </dsp:txBody>
      <dsp:txXfrm>
        <a:off x="3530946" y="2669036"/>
        <a:ext cx="2138044" cy="807183"/>
      </dsp:txXfrm>
    </dsp:sp>
    <dsp:sp modelId="{2BC2D6E5-AC7F-4D96-9727-E9962EB22D19}">
      <dsp:nvSpPr>
        <dsp:cNvPr id="0" name=""/>
        <dsp:cNvSpPr/>
      </dsp:nvSpPr>
      <dsp:spPr>
        <a:xfrm>
          <a:off x="2169244" y="3751503"/>
          <a:ext cx="2161184"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C042A-5D90-4A8B-BE92-3E4263E5C5D9}">
      <dsp:nvSpPr>
        <dsp:cNvPr id="0" name=""/>
        <dsp:cNvSpPr/>
      </dsp:nvSpPr>
      <dsp:spPr>
        <a:xfrm>
          <a:off x="2319272" y="3894030"/>
          <a:ext cx="2161184"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Financial Asset</a:t>
          </a:r>
          <a:endParaRPr lang="en-IN" sz="1600" kern="1200" dirty="0">
            <a:latin typeface="Cambria" panose="02040503050406030204" pitchFamily="18" charset="0"/>
          </a:endParaRPr>
        </a:p>
      </dsp:txBody>
      <dsp:txXfrm>
        <a:off x="2344385" y="3919143"/>
        <a:ext cx="2110958" cy="807183"/>
      </dsp:txXfrm>
    </dsp:sp>
    <dsp:sp modelId="{737846E6-E535-4562-A96D-B77D7DCAE332}">
      <dsp:nvSpPr>
        <dsp:cNvPr id="0" name=""/>
        <dsp:cNvSpPr/>
      </dsp:nvSpPr>
      <dsp:spPr>
        <a:xfrm>
          <a:off x="4630484" y="3751503"/>
          <a:ext cx="2100152" cy="8574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98CF0-E2DF-4E25-9AB7-3D49CC7EDBB7}">
      <dsp:nvSpPr>
        <dsp:cNvPr id="0" name=""/>
        <dsp:cNvSpPr/>
      </dsp:nvSpPr>
      <dsp:spPr>
        <a:xfrm>
          <a:off x="4780511" y="3894030"/>
          <a:ext cx="2100152" cy="8574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Risk and reward of ownership</a:t>
          </a:r>
          <a:endParaRPr lang="en-IN" sz="1600" kern="1200" dirty="0">
            <a:latin typeface="Cambria" panose="02040503050406030204" pitchFamily="18" charset="0"/>
          </a:endParaRPr>
        </a:p>
      </dsp:txBody>
      <dsp:txXfrm>
        <a:off x="4805624" y="3919143"/>
        <a:ext cx="2049926" cy="8071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5966F-ABB2-452F-8F4D-7BA4A1F86CCA}">
      <dsp:nvSpPr>
        <dsp:cNvPr id="0" name=""/>
        <dsp:cNvSpPr/>
      </dsp:nvSpPr>
      <dsp:spPr>
        <a:xfrm rot="5400000">
          <a:off x="1452305" y="940103"/>
          <a:ext cx="818157" cy="931443"/>
        </a:xfrm>
        <a:prstGeom prst="bentUpArrow">
          <a:avLst>
            <a:gd name="adj1" fmla="val 32840"/>
            <a:gd name="adj2" fmla="val 25000"/>
            <a:gd name="adj3" fmla="val 3578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DEE08F9-553F-4021-A4F5-27845ACE3A40}">
      <dsp:nvSpPr>
        <dsp:cNvPr id="0" name=""/>
        <dsp:cNvSpPr/>
      </dsp:nvSpPr>
      <dsp:spPr>
        <a:xfrm>
          <a:off x="622061" y="33158"/>
          <a:ext cx="2604260" cy="964062"/>
        </a:xfrm>
        <a:prstGeom prst="roundRect">
          <a:avLst>
            <a:gd name="adj" fmla="val 1667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Identify the Contract with a Customer</a:t>
          </a:r>
          <a:endParaRPr lang="en-IN" sz="1600" kern="1200" dirty="0">
            <a:latin typeface="Cambria" panose="02040503050406030204" pitchFamily="18" charset="0"/>
          </a:endParaRPr>
        </a:p>
      </dsp:txBody>
      <dsp:txXfrm>
        <a:off x="669131" y="80228"/>
        <a:ext cx="2510120" cy="869922"/>
      </dsp:txXfrm>
    </dsp:sp>
    <dsp:sp modelId="{0882BFAC-FA74-4BD0-9D4F-2D38B35B737C}">
      <dsp:nvSpPr>
        <dsp:cNvPr id="0" name=""/>
        <dsp:cNvSpPr/>
      </dsp:nvSpPr>
      <dsp:spPr>
        <a:xfrm>
          <a:off x="3162299" y="152399"/>
          <a:ext cx="1001713" cy="7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smtClean="0">
              <a:latin typeface="Cambria" panose="02040503050406030204" pitchFamily="18" charset="0"/>
            </a:rPr>
            <a:t>Step 1</a:t>
          </a:r>
          <a:endParaRPr lang="en-IN" sz="1800" b="1" kern="1200" dirty="0">
            <a:latin typeface="Cambria" panose="02040503050406030204" pitchFamily="18" charset="0"/>
          </a:endParaRPr>
        </a:p>
      </dsp:txBody>
      <dsp:txXfrm>
        <a:off x="3162299" y="152399"/>
        <a:ext cx="1001713" cy="779197"/>
      </dsp:txXfrm>
    </dsp:sp>
    <dsp:sp modelId="{BC1AB66D-ABF9-4BED-BEE0-DC907DE828FA}">
      <dsp:nvSpPr>
        <dsp:cNvPr id="0" name=""/>
        <dsp:cNvSpPr/>
      </dsp:nvSpPr>
      <dsp:spPr>
        <a:xfrm rot="5400000">
          <a:off x="2888701" y="2023063"/>
          <a:ext cx="818157" cy="931443"/>
        </a:xfrm>
        <a:prstGeom prst="bentUpArrow">
          <a:avLst>
            <a:gd name="adj1" fmla="val 32840"/>
            <a:gd name="adj2" fmla="val 25000"/>
            <a:gd name="adj3" fmla="val 35780"/>
          </a:avLst>
        </a:prstGeom>
        <a:solidFill>
          <a:schemeClr val="accent2">
            <a:tint val="50000"/>
            <a:hueOff val="0"/>
            <a:satOff val="161"/>
            <a:lumOff val="-8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72B8642-BD8B-4F5E-8B59-100819BCF73A}">
      <dsp:nvSpPr>
        <dsp:cNvPr id="0" name=""/>
        <dsp:cNvSpPr/>
      </dsp:nvSpPr>
      <dsp:spPr>
        <a:xfrm>
          <a:off x="2058457" y="1116119"/>
          <a:ext cx="2604260" cy="964062"/>
        </a:xfrm>
        <a:prstGeom prst="roundRect">
          <a:avLst>
            <a:gd name="adj" fmla="val 16670"/>
          </a:avLst>
        </a:prstGeom>
        <a:solidFill>
          <a:schemeClr val="accent2">
            <a:shade val="50000"/>
            <a:hueOff val="0"/>
            <a:satOff val="-13013"/>
            <a:lumOff val="211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Identify performance obligations (PO) in the contract</a:t>
          </a:r>
          <a:endParaRPr lang="en-IN" sz="1600" kern="1200" dirty="0">
            <a:latin typeface="Cambria" panose="02040503050406030204" pitchFamily="18" charset="0"/>
          </a:endParaRPr>
        </a:p>
      </dsp:txBody>
      <dsp:txXfrm>
        <a:off x="2105527" y="1163189"/>
        <a:ext cx="2510120" cy="869922"/>
      </dsp:txXfrm>
    </dsp:sp>
    <dsp:sp modelId="{30FED0D3-4866-475C-A6BB-531AE48D65F8}">
      <dsp:nvSpPr>
        <dsp:cNvPr id="0" name=""/>
        <dsp:cNvSpPr/>
      </dsp:nvSpPr>
      <dsp:spPr>
        <a:xfrm>
          <a:off x="4686295" y="1219199"/>
          <a:ext cx="1001713" cy="7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smtClean="0">
              <a:latin typeface="Cambria" panose="02040503050406030204" pitchFamily="18" charset="0"/>
            </a:rPr>
            <a:t>Step 2</a:t>
          </a:r>
          <a:endParaRPr lang="en-IN" sz="1800" b="1" kern="1200" dirty="0">
            <a:latin typeface="Cambria" panose="02040503050406030204" pitchFamily="18" charset="0"/>
          </a:endParaRPr>
        </a:p>
      </dsp:txBody>
      <dsp:txXfrm>
        <a:off x="4686295" y="1219199"/>
        <a:ext cx="1001713" cy="779197"/>
      </dsp:txXfrm>
    </dsp:sp>
    <dsp:sp modelId="{4F6948E5-9E6F-4294-AA09-9DC8185E1F24}">
      <dsp:nvSpPr>
        <dsp:cNvPr id="0" name=""/>
        <dsp:cNvSpPr/>
      </dsp:nvSpPr>
      <dsp:spPr>
        <a:xfrm rot="5400000">
          <a:off x="4325098" y="3106024"/>
          <a:ext cx="818157" cy="931443"/>
        </a:xfrm>
        <a:prstGeom prst="bentUpArrow">
          <a:avLst>
            <a:gd name="adj1" fmla="val 32840"/>
            <a:gd name="adj2" fmla="val 25000"/>
            <a:gd name="adj3" fmla="val 35780"/>
          </a:avLst>
        </a:prstGeom>
        <a:solidFill>
          <a:schemeClr val="accent2">
            <a:tint val="50000"/>
            <a:hueOff val="0"/>
            <a:satOff val="321"/>
            <a:lumOff val="-17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8389A14-48EE-44EC-AD55-346C7E21CB57}">
      <dsp:nvSpPr>
        <dsp:cNvPr id="0" name=""/>
        <dsp:cNvSpPr/>
      </dsp:nvSpPr>
      <dsp:spPr>
        <a:xfrm>
          <a:off x="3494853" y="2199079"/>
          <a:ext cx="2604260" cy="964062"/>
        </a:xfrm>
        <a:prstGeom prst="roundRect">
          <a:avLst>
            <a:gd name="adj" fmla="val 16670"/>
          </a:avLst>
        </a:prstGeom>
        <a:solidFill>
          <a:schemeClr val="accent2">
            <a:shade val="50000"/>
            <a:hueOff val="0"/>
            <a:satOff val="-26026"/>
            <a:lumOff val="422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Determine the transaction price (TP)</a:t>
          </a:r>
          <a:endParaRPr lang="en-IN" sz="1600" kern="1200" dirty="0">
            <a:latin typeface="Cambria" panose="02040503050406030204" pitchFamily="18" charset="0"/>
          </a:endParaRPr>
        </a:p>
      </dsp:txBody>
      <dsp:txXfrm>
        <a:off x="3541923" y="2246149"/>
        <a:ext cx="2510120" cy="869922"/>
      </dsp:txXfrm>
    </dsp:sp>
    <dsp:sp modelId="{AF9F5F46-2B71-47B3-AD47-5FD3915B9380}">
      <dsp:nvSpPr>
        <dsp:cNvPr id="0" name=""/>
        <dsp:cNvSpPr/>
      </dsp:nvSpPr>
      <dsp:spPr>
        <a:xfrm>
          <a:off x="6242847" y="2285999"/>
          <a:ext cx="1001713" cy="7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smtClean="0">
              <a:latin typeface="Cambria" panose="02040503050406030204" pitchFamily="18" charset="0"/>
            </a:rPr>
            <a:t>Step 3</a:t>
          </a:r>
          <a:endParaRPr lang="en-IN" sz="1800" b="1" kern="1200" dirty="0">
            <a:latin typeface="Cambria" panose="02040503050406030204" pitchFamily="18" charset="0"/>
          </a:endParaRPr>
        </a:p>
      </dsp:txBody>
      <dsp:txXfrm>
        <a:off x="6242847" y="2285999"/>
        <a:ext cx="1001713" cy="779197"/>
      </dsp:txXfrm>
    </dsp:sp>
    <dsp:sp modelId="{22469047-7BBA-448D-9607-16EBDA2D39CE}">
      <dsp:nvSpPr>
        <dsp:cNvPr id="0" name=""/>
        <dsp:cNvSpPr/>
      </dsp:nvSpPr>
      <dsp:spPr>
        <a:xfrm rot="5400000">
          <a:off x="5761494" y="4188984"/>
          <a:ext cx="818157" cy="931443"/>
        </a:xfrm>
        <a:prstGeom prst="bentUpArrow">
          <a:avLst>
            <a:gd name="adj1" fmla="val 32840"/>
            <a:gd name="adj2" fmla="val 25000"/>
            <a:gd name="adj3" fmla="val 35780"/>
          </a:avLst>
        </a:prstGeom>
        <a:solidFill>
          <a:schemeClr val="accent2">
            <a:tint val="50000"/>
            <a:hueOff val="0"/>
            <a:satOff val="482"/>
            <a:lumOff val="-25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98C4C5A-131D-411F-9988-C8432EC848A8}">
      <dsp:nvSpPr>
        <dsp:cNvPr id="0" name=""/>
        <dsp:cNvSpPr/>
      </dsp:nvSpPr>
      <dsp:spPr>
        <a:xfrm>
          <a:off x="4931250" y="3282040"/>
          <a:ext cx="2604260" cy="964062"/>
        </a:xfrm>
        <a:prstGeom prst="roundRect">
          <a:avLst>
            <a:gd name="adj" fmla="val 16670"/>
          </a:avLst>
        </a:prstGeom>
        <a:solidFill>
          <a:schemeClr val="accent2">
            <a:shade val="50000"/>
            <a:hueOff val="0"/>
            <a:satOff val="-26026"/>
            <a:lumOff val="422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Allocate the TP to the PO in the Contract</a:t>
          </a:r>
          <a:endParaRPr lang="en-IN" sz="1600" kern="1200" dirty="0">
            <a:latin typeface="Cambria" panose="02040503050406030204" pitchFamily="18" charset="0"/>
          </a:endParaRPr>
        </a:p>
      </dsp:txBody>
      <dsp:txXfrm>
        <a:off x="4978320" y="3329110"/>
        <a:ext cx="2510120" cy="869922"/>
      </dsp:txXfrm>
    </dsp:sp>
    <dsp:sp modelId="{387CDFFA-1F15-498A-AB9B-D095DCDDFC77}">
      <dsp:nvSpPr>
        <dsp:cNvPr id="0" name=""/>
        <dsp:cNvSpPr/>
      </dsp:nvSpPr>
      <dsp:spPr>
        <a:xfrm>
          <a:off x="7507289" y="3352799"/>
          <a:ext cx="1001713" cy="7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smtClean="0">
              <a:latin typeface="Cambria" panose="02040503050406030204" pitchFamily="18" charset="0"/>
            </a:rPr>
            <a:t>Step 4</a:t>
          </a:r>
          <a:endParaRPr lang="en-IN" sz="1800" b="1" kern="1200" dirty="0">
            <a:latin typeface="Cambria" panose="02040503050406030204" pitchFamily="18" charset="0"/>
          </a:endParaRPr>
        </a:p>
      </dsp:txBody>
      <dsp:txXfrm>
        <a:off x="7507289" y="3352799"/>
        <a:ext cx="1001713" cy="779197"/>
      </dsp:txXfrm>
    </dsp:sp>
    <dsp:sp modelId="{B14FF2C4-5422-4CB7-9BF7-D23417B0B934}">
      <dsp:nvSpPr>
        <dsp:cNvPr id="0" name=""/>
        <dsp:cNvSpPr/>
      </dsp:nvSpPr>
      <dsp:spPr>
        <a:xfrm>
          <a:off x="6367646" y="4365000"/>
          <a:ext cx="2604260" cy="964062"/>
        </a:xfrm>
        <a:prstGeom prst="roundRect">
          <a:avLst>
            <a:gd name="adj" fmla="val 16670"/>
          </a:avLst>
        </a:prstGeom>
        <a:solidFill>
          <a:schemeClr val="accent2">
            <a:shade val="50000"/>
            <a:hueOff val="0"/>
            <a:satOff val="-13013"/>
            <a:lumOff val="211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latin typeface="Cambria" panose="02040503050406030204" pitchFamily="18" charset="0"/>
            </a:rPr>
            <a:t>Recognise revenue when an entity satisfies a PO</a:t>
          </a:r>
          <a:endParaRPr lang="en-IN" sz="1600" kern="1200" dirty="0">
            <a:latin typeface="Cambria" panose="02040503050406030204" pitchFamily="18" charset="0"/>
          </a:endParaRPr>
        </a:p>
      </dsp:txBody>
      <dsp:txXfrm>
        <a:off x="6414716" y="4412070"/>
        <a:ext cx="2510120" cy="869922"/>
      </dsp:txXfrm>
    </dsp:sp>
    <dsp:sp modelId="{0503263D-D614-44B2-82ED-54C1F6F3ADB1}">
      <dsp:nvSpPr>
        <dsp:cNvPr id="0" name=""/>
        <dsp:cNvSpPr/>
      </dsp:nvSpPr>
      <dsp:spPr>
        <a:xfrm>
          <a:off x="8980486" y="4410770"/>
          <a:ext cx="1001713" cy="77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IN" sz="1800" b="1" kern="1200" dirty="0" smtClean="0">
              <a:latin typeface="Cambria" panose="02040503050406030204" pitchFamily="18" charset="0"/>
            </a:rPr>
            <a:t>Step 5</a:t>
          </a:r>
          <a:endParaRPr lang="en-IN" sz="1800" b="1" kern="1200" dirty="0">
            <a:latin typeface="Cambria" panose="02040503050406030204" pitchFamily="18" charset="0"/>
          </a:endParaRPr>
        </a:p>
      </dsp:txBody>
      <dsp:txXfrm>
        <a:off x="8980486" y="4410770"/>
        <a:ext cx="1001713" cy="7791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809B1-A685-4424-B59A-1F09671B4561}">
      <dsp:nvSpPr>
        <dsp:cNvPr id="0" name=""/>
        <dsp:cNvSpPr/>
      </dsp:nvSpPr>
      <dsp:spPr>
        <a:xfrm>
          <a:off x="16150" y="2347"/>
          <a:ext cx="11003998" cy="4138345"/>
        </a:xfrm>
        <a:prstGeom prst="rightArrow">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20D2C-0F40-4C1C-9C3F-12AC7568B8D1}">
      <dsp:nvSpPr>
        <dsp:cNvPr id="0" name=""/>
        <dsp:cNvSpPr/>
      </dsp:nvSpPr>
      <dsp:spPr>
        <a:xfrm>
          <a:off x="7563292" y="382552"/>
          <a:ext cx="1945890" cy="3561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It is probable that an entity will collect the consideration –evaluate the customer’s ability and intention to pay</a:t>
          </a:r>
          <a:endParaRPr lang="en-IN" sz="1800" kern="1200" dirty="0">
            <a:latin typeface="Cambria" panose="02040503050406030204" pitchFamily="18" charset="0"/>
          </a:endParaRPr>
        </a:p>
      </dsp:txBody>
      <dsp:txXfrm>
        <a:off x="7563292" y="382552"/>
        <a:ext cx="1945890" cy="3561918"/>
      </dsp:txXfrm>
    </dsp:sp>
    <dsp:sp modelId="{C001AFED-5ABA-40B8-B6D6-E5690C0BCCC4}">
      <dsp:nvSpPr>
        <dsp:cNvPr id="0" name=""/>
        <dsp:cNvSpPr/>
      </dsp:nvSpPr>
      <dsp:spPr>
        <a:xfrm>
          <a:off x="5978771" y="792308"/>
          <a:ext cx="1383385" cy="24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smtClean="0">
              <a:latin typeface="Cambria" panose="02040503050406030204" pitchFamily="18" charset="0"/>
            </a:rPr>
            <a:t>The contract has a commercial substance; and</a:t>
          </a:r>
          <a:endParaRPr lang="en-IN" sz="1800" kern="1200" dirty="0">
            <a:latin typeface="Cambria" panose="02040503050406030204" pitchFamily="18" charset="0"/>
          </a:endParaRPr>
        </a:p>
      </dsp:txBody>
      <dsp:txXfrm>
        <a:off x="5978771" y="792308"/>
        <a:ext cx="1383385" cy="2402578"/>
      </dsp:txXfrm>
    </dsp:sp>
    <dsp:sp modelId="{F772085A-95B3-4804-BEE7-C895C5157723}">
      <dsp:nvSpPr>
        <dsp:cNvPr id="0" name=""/>
        <dsp:cNvSpPr/>
      </dsp:nvSpPr>
      <dsp:spPr>
        <a:xfrm>
          <a:off x="4839627" y="733165"/>
          <a:ext cx="1003310" cy="24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dirty="0" smtClean="0">
              <a:latin typeface="Cambria" panose="02040503050406030204" pitchFamily="18" charset="0"/>
            </a:rPr>
            <a:t>The payment terms are identified;</a:t>
          </a:r>
          <a:endParaRPr lang="en-IN" sz="1800" kern="1200" dirty="0">
            <a:latin typeface="Cambria" panose="02040503050406030204" pitchFamily="18" charset="0"/>
          </a:endParaRPr>
        </a:p>
      </dsp:txBody>
      <dsp:txXfrm>
        <a:off x="4839627" y="733165"/>
        <a:ext cx="1003310" cy="2402578"/>
      </dsp:txXfrm>
    </dsp:sp>
    <dsp:sp modelId="{C918B2E1-96C1-4E45-8FCB-313B19E61477}">
      <dsp:nvSpPr>
        <dsp:cNvPr id="0" name=""/>
        <dsp:cNvSpPr/>
      </dsp:nvSpPr>
      <dsp:spPr>
        <a:xfrm>
          <a:off x="3335399" y="750732"/>
          <a:ext cx="1367595" cy="24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smtClean="0">
              <a:latin typeface="Cambria" panose="02040503050406030204" pitchFamily="18" charset="0"/>
            </a:rPr>
            <a:t>Each party’s rights to the goods/services transferred are identified;</a:t>
          </a:r>
          <a:endParaRPr lang="en-IN" sz="1800" kern="1200" dirty="0">
            <a:latin typeface="Cambria" panose="02040503050406030204" pitchFamily="18" charset="0"/>
          </a:endParaRPr>
        </a:p>
      </dsp:txBody>
      <dsp:txXfrm>
        <a:off x="3335399" y="750732"/>
        <a:ext cx="1367595" cy="2402578"/>
      </dsp:txXfrm>
    </dsp:sp>
    <dsp:sp modelId="{7C437827-8D4D-4281-AC6D-3ECA0EEF66AF}">
      <dsp:nvSpPr>
        <dsp:cNvPr id="0" name=""/>
        <dsp:cNvSpPr/>
      </dsp:nvSpPr>
      <dsp:spPr>
        <a:xfrm>
          <a:off x="1934338" y="776135"/>
          <a:ext cx="1218479" cy="229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smtClean="0">
              <a:latin typeface="Cambria" panose="02040503050406030204" pitchFamily="18" charset="0"/>
            </a:rPr>
            <a:t>Parties to the contract has approved it and are committed to perform;</a:t>
          </a:r>
          <a:endParaRPr lang="en-IN" sz="1800" kern="1200" dirty="0">
            <a:latin typeface="Cambria" panose="02040503050406030204" pitchFamily="18" charset="0"/>
          </a:endParaRPr>
        </a:p>
      </dsp:txBody>
      <dsp:txXfrm>
        <a:off x="1934338" y="776135"/>
        <a:ext cx="1218479" cy="2291290"/>
      </dsp:txXfrm>
    </dsp:sp>
    <dsp:sp modelId="{F0992995-BB58-49ED-869D-BDA07AC632EC}">
      <dsp:nvSpPr>
        <dsp:cNvPr id="0" name=""/>
        <dsp:cNvSpPr/>
      </dsp:nvSpPr>
      <dsp:spPr>
        <a:xfrm>
          <a:off x="449550" y="751080"/>
          <a:ext cx="1378460" cy="24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sz="1800" kern="1200" smtClean="0">
              <a:latin typeface="Cambria" panose="02040503050406030204" pitchFamily="18" charset="0"/>
            </a:rPr>
            <a:t>Ind AS 115, applies to All contracts that have the following </a:t>
          </a:r>
          <a:r>
            <a:rPr lang="en-US" sz="1800" b="1" i="1" kern="1200" smtClean="0">
              <a:latin typeface="Cambria" panose="02040503050406030204" pitchFamily="18" charset="0"/>
            </a:rPr>
            <a:t>5 attributes :</a:t>
          </a:r>
          <a:endParaRPr lang="en-IN" sz="1800" kern="1200" dirty="0">
            <a:latin typeface="Cambria" panose="02040503050406030204" pitchFamily="18" charset="0"/>
          </a:endParaRPr>
        </a:p>
      </dsp:txBody>
      <dsp:txXfrm>
        <a:off x="449550" y="751080"/>
        <a:ext cx="1378460" cy="24025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5C9D-46EE-4226-8390-E4E925259D22}">
      <dsp:nvSpPr>
        <dsp:cNvPr id="0" name=""/>
        <dsp:cNvSpPr/>
      </dsp:nvSpPr>
      <dsp:spPr>
        <a:xfrm>
          <a:off x="1124" y="1356970"/>
          <a:ext cx="3713813" cy="1856906"/>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mbria" panose="02040503050406030204" pitchFamily="18" charset="0"/>
            </a:rPr>
            <a:t>Performance Obligation</a:t>
          </a:r>
          <a:endParaRPr lang="en-IN" sz="2000" kern="1200" dirty="0">
            <a:latin typeface="Cambria" panose="02040503050406030204" pitchFamily="18" charset="0"/>
          </a:endParaRPr>
        </a:p>
      </dsp:txBody>
      <dsp:txXfrm>
        <a:off x="55511" y="1411357"/>
        <a:ext cx="3605039" cy="1748132"/>
      </dsp:txXfrm>
    </dsp:sp>
    <dsp:sp modelId="{CB877ACB-F4FE-4F32-A79F-FB1C32354910}">
      <dsp:nvSpPr>
        <dsp:cNvPr id="0" name=""/>
        <dsp:cNvSpPr/>
      </dsp:nvSpPr>
      <dsp:spPr>
        <a:xfrm rot="19457599">
          <a:off x="3542985" y="1715000"/>
          <a:ext cx="1829429" cy="73125"/>
        </a:xfrm>
        <a:custGeom>
          <a:avLst/>
          <a:gdLst/>
          <a:ahLst/>
          <a:cxnLst/>
          <a:rect l="0" t="0" r="0" b="0"/>
          <a:pathLst>
            <a:path>
              <a:moveTo>
                <a:pt x="0" y="36562"/>
              </a:moveTo>
              <a:lnTo>
                <a:pt x="1829429" y="365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N" sz="600" kern="1200"/>
        </a:p>
      </dsp:txBody>
      <dsp:txXfrm>
        <a:off x="4411964" y="1705827"/>
        <a:ext cx="91471" cy="91471"/>
      </dsp:txXfrm>
    </dsp:sp>
    <dsp:sp modelId="{6E92C20C-9074-40A4-9DBF-2376C587A5F7}">
      <dsp:nvSpPr>
        <dsp:cNvPr id="0" name=""/>
        <dsp:cNvSpPr/>
      </dsp:nvSpPr>
      <dsp:spPr>
        <a:xfrm>
          <a:off x="5200462" y="289248"/>
          <a:ext cx="3713813" cy="1856906"/>
        </a:xfrm>
        <a:prstGeom prst="roundRect">
          <a:avLst>
            <a:gd name="adj" fmla="val 10000"/>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mbria" panose="02040503050406030204" pitchFamily="18" charset="0"/>
            </a:rPr>
            <a:t>Goods/Service (or bundle) that is distinct</a:t>
          </a:r>
          <a:endParaRPr lang="en-IN" sz="2000" kern="1200" dirty="0">
            <a:latin typeface="Cambria" panose="02040503050406030204" pitchFamily="18" charset="0"/>
          </a:endParaRPr>
        </a:p>
      </dsp:txBody>
      <dsp:txXfrm>
        <a:off x="5254849" y="343635"/>
        <a:ext cx="3605039" cy="1748132"/>
      </dsp:txXfrm>
    </dsp:sp>
    <dsp:sp modelId="{E837A9C7-E6D8-47A7-800D-3656A44F554A}">
      <dsp:nvSpPr>
        <dsp:cNvPr id="0" name=""/>
        <dsp:cNvSpPr/>
      </dsp:nvSpPr>
      <dsp:spPr>
        <a:xfrm rot="2142401">
          <a:off x="3542985" y="2782721"/>
          <a:ext cx="1829429" cy="73125"/>
        </a:xfrm>
        <a:custGeom>
          <a:avLst/>
          <a:gdLst/>
          <a:ahLst/>
          <a:cxnLst/>
          <a:rect l="0" t="0" r="0" b="0"/>
          <a:pathLst>
            <a:path>
              <a:moveTo>
                <a:pt x="0" y="36562"/>
              </a:moveTo>
              <a:lnTo>
                <a:pt x="1829429" y="365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IN" sz="600" kern="1200"/>
        </a:p>
      </dsp:txBody>
      <dsp:txXfrm>
        <a:off x="4411964" y="2773548"/>
        <a:ext cx="91471" cy="91471"/>
      </dsp:txXfrm>
    </dsp:sp>
    <dsp:sp modelId="{3AE19145-C18A-4017-8D31-E33AAD93F69A}">
      <dsp:nvSpPr>
        <dsp:cNvPr id="0" name=""/>
        <dsp:cNvSpPr/>
      </dsp:nvSpPr>
      <dsp:spPr>
        <a:xfrm>
          <a:off x="5200462" y="2424691"/>
          <a:ext cx="3713813" cy="1856906"/>
        </a:xfrm>
        <a:prstGeom prst="roundRect">
          <a:avLst>
            <a:gd name="adj" fmla="val 10000"/>
          </a:avLst>
        </a:prstGeom>
        <a:solidFill>
          <a:schemeClr val="accent2">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N" sz="2000" kern="1200" dirty="0" smtClean="0">
              <a:latin typeface="Cambria" panose="02040503050406030204" pitchFamily="18" charset="0"/>
            </a:rPr>
            <a:t>Series of distinct goods/services that are substantially the same and have the same pattern of transfer</a:t>
          </a:r>
          <a:endParaRPr lang="en-IN" sz="2000" kern="1200" dirty="0">
            <a:latin typeface="Cambria" panose="02040503050406030204" pitchFamily="18" charset="0"/>
          </a:endParaRPr>
        </a:p>
      </dsp:txBody>
      <dsp:txXfrm>
        <a:off x="5254849" y="2479078"/>
        <a:ext cx="3605039" cy="17481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406D-CAB4-412C-8C33-4E4ABA6E70F3}">
      <dsp:nvSpPr>
        <dsp:cNvPr id="0" name=""/>
        <dsp:cNvSpPr/>
      </dsp:nvSpPr>
      <dsp:spPr>
        <a:xfrm>
          <a:off x="4853011" y="2116544"/>
          <a:ext cx="3873304" cy="373851"/>
        </a:xfrm>
        <a:custGeom>
          <a:avLst/>
          <a:gdLst/>
          <a:ahLst/>
          <a:cxnLst/>
          <a:rect l="0" t="0" r="0" b="0"/>
          <a:pathLst>
            <a:path>
              <a:moveTo>
                <a:pt x="0" y="0"/>
              </a:moveTo>
              <a:lnTo>
                <a:pt x="0" y="254768"/>
              </a:lnTo>
              <a:lnTo>
                <a:pt x="3873304" y="254768"/>
              </a:lnTo>
              <a:lnTo>
                <a:pt x="3873304" y="37385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793DB-75E7-4A5A-99A4-291A6DB1C0F9}">
      <dsp:nvSpPr>
        <dsp:cNvPr id="0" name=""/>
        <dsp:cNvSpPr/>
      </dsp:nvSpPr>
      <dsp:spPr>
        <a:xfrm>
          <a:off x="4853011" y="2116544"/>
          <a:ext cx="1798929" cy="373851"/>
        </a:xfrm>
        <a:custGeom>
          <a:avLst/>
          <a:gdLst/>
          <a:ahLst/>
          <a:cxnLst/>
          <a:rect l="0" t="0" r="0" b="0"/>
          <a:pathLst>
            <a:path>
              <a:moveTo>
                <a:pt x="0" y="0"/>
              </a:moveTo>
              <a:lnTo>
                <a:pt x="0" y="254768"/>
              </a:lnTo>
              <a:lnTo>
                <a:pt x="1798929" y="254768"/>
              </a:lnTo>
              <a:lnTo>
                <a:pt x="1798929" y="37385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91A93-77C8-4E56-A130-3D7F57BD5E5C}">
      <dsp:nvSpPr>
        <dsp:cNvPr id="0" name=""/>
        <dsp:cNvSpPr/>
      </dsp:nvSpPr>
      <dsp:spPr>
        <a:xfrm>
          <a:off x="4807291" y="2116544"/>
          <a:ext cx="91440" cy="373851"/>
        </a:xfrm>
        <a:custGeom>
          <a:avLst/>
          <a:gdLst/>
          <a:ahLst/>
          <a:cxnLst/>
          <a:rect l="0" t="0" r="0" b="0"/>
          <a:pathLst>
            <a:path>
              <a:moveTo>
                <a:pt x="45720" y="0"/>
              </a:moveTo>
              <a:lnTo>
                <a:pt x="45720" y="254768"/>
              </a:lnTo>
              <a:lnTo>
                <a:pt x="58388" y="254768"/>
              </a:lnTo>
              <a:lnTo>
                <a:pt x="58388" y="37385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19536-8830-4027-A762-644E564A63FA}">
      <dsp:nvSpPr>
        <dsp:cNvPr id="0" name=""/>
        <dsp:cNvSpPr/>
      </dsp:nvSpPr>
      <dsp:spPr>
        <a:xfrm>
          <a:off x="2920954" y="2116544"/>
          <a:ext cx="1932056" cy="373851"/>
        </a:xfrm>
        <a:custGeom>
          <a:avLst/>
          <a:gdLst/>
          <a:ahLst/>
          <a:cxnLst/>
          <a:rect l="0" t="0" r="0" b="0"/>
          <a:pathLst>
            <a:path>
              <a:moveTo>
                <a:pt x="1932056" y="0"/>
              </a:moveTo>
              <a:lnTo>
                <a:pt x="1932056" y="254768"/>
              </a:lnTo>
              <a:lnTo>
                <a:pt x="0" y="254768"/>
              </a:lnTo>
              <a:lnTo>
                <a:pt x="0" y="37385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DBED4-5159-4E38-A73E-988983B789D6}">
      <dsp:nvSpPr>
        <dsp:cNvPr id="0" name=""/>
        <dsp:cNvSpPr/>
      </dsp:nvSpPr>
      <dsp:spPr>
        <a:xfrm>
          <a:off x="833910" y="2116544"/>
          <a:ext cx="4019100" cy="373851"/>
        </a:xfrm>
        <a:custGeom>
          <a:avLst/>
          <a:gdLst/>
          <a:ahLst/>
          <a:cxnLst/>
          <a:rect l="0" t="0" r="0" b="0"/>
          <a:pathLst>
            <a:path>
              <a:moveTo>
                <a:pt x="4019100" y="0"/>
              </a:moveTo>
              <a:lnTo>
                <a:pt x="4019100" y="254768"/>
              </a:lnTo>
              <a:lnTo>
                <a:pt x="0" y="254768"/>
              </a:lnTo>
              <a:lnTo>
                <a:pt x="0" y="373851"/>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7DB542-F513-4935-A043-F31276D56F77}">
      <dsp:nvSpPr>
        <dsp:cNvPr id="0" name=""/>
        <dsp:cNvSpPr/>
      </dsp:nvSpPr>
      <dsp:spPr>
        <a:xfrm>
          <a:off x="2590796" y="1300285"/>
          <a:ext cx="4524430" cy="816259"/>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CB601-3494-4DEE-B2B1-9B6BD22C30EB}">
      <dsp:nvSpPr>
        <dsp:cNvPr id="0" name=""/>
        <dsp:cNvSpPr/>
      </dsp:nvSpPr>
      <dsp:spPr>
        <a:xfrm>
          <a:off x="2733623" y="1435971"/>
          <a:ext cx="4524430" cy="816259"/>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i="0" kern="1200" smtClean="0">
              <a:latin typeface="Cambria" panose="02040503050406030204" pitchFamily="18" charset="0"/>
            </a:rPr>
            <a:t>Accordingly, transaction price will  be estimated considering following factors:</a:t>
          </a:r>
          <a:endParaRPr lang="en-IN" sz="1800" b="1" i="0" kern="1200" dirty="0">
            <a:latin typeface="Cambria" panose="02040503050406030204" pitchFamily="18" charset="0"/>
          </a:endParaRPr>
        </a:p>
      </dsp:txBody>
      <dsp:txXfrm>
        <a:off x="2757530" y="1459878"/>
        <a:ext cx="4476616" cy="768445"/>
      </dsp:txXfrm>
    </dsp:sp>
    <dsp:sp modelId="{F05AECA6-3587-4DB1-ADC1-9CD0A803258A}">
      <dsp:nvSpPr>
        <dsp:cNvPr id="0" name=""/>
        <dsp:cNvSpPr/>
      </dsp:nvSpPr>
      <dsp:spPr>
        <a:xfrm>
          <a:off x="6082" y="2490395"/>
          <a:ext cx="1655657" cy="816259"/>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AD474-353F-4D42-8791-E5E84EB10E4F}">
      <dsp:nvSpPr>
        <dsp:cNvPr id="0" name=""/>
        <dsp:cNvSpPr/>
      </dsp:nvSpPr>
      <dsp:spPr>
        <a:xfrm>
          <a:off x="148909" y="2626081"/>
          <a:ext cx="1655657" cy="816259"/>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Variable consideration</a:t>
          </a:r>
          <a:endParaRPr lang="en-IN" sz="1800" b="0" i="0" kern="1200" dirty="0">
            <a:latin typeface="Cambria" panose="02040503050406030204" pitchFamily="18" charset="0"/>
          </a:endParaRPr>
        </a:p>
      </dsp:txBody>
      <dsp:txXfrm>
        <a:off x="172816" y="2649988"/>
        <a:ext cx="1607843" cy="768445"/>
      </dsp:txXfrm>
    </dsp:sp>
    <dsp:sp modelId="{B5C06485-1798-492D-9A5E-2B17832773EA}">
      <dsp:nvSpPr>
        <dsp:cNvPr id="0" name=""/>
        <dsp:cNvSpPr/>
      </dsp:nvSpPr>
      <dsp:spPr>
        <a:xfrm>
          <a:off x="1947394" y="2490395"/>
          <a:ext cx="1947119" cy="108578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A7983-DB2C-42AA-917D-659D855DBE7D}">
      <dsp:nvSpPr>
        <dsp:cNvPr id="0" name=""/>
        <dsp:cNvSpPr/>
      </dsp:nvSpPr>
      <dsp:spPr>
        <a:xfrm>
          <a:off x="2090222" y="2626081"/>
          <a:ext cx="1947119" cy="1085780"/>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Constraining estimates in variable consideration</a:t>
          </a:r>
          <a:endParaRPr lang="en-IN" sz="1800" b="0" i="0" kern="1200" dirty="0">
            <a:latin typeface="Cambria" panose="02040503050406030204" pitchFamily="18" charset="0"/>
          </a:endParaRPr>
        </a:p>
      </dsp:txBody>
      <dsp:txXfrm>
        <a:off x="2122023" y="2657882"/>
        <a:ext cx="1883517" cy="1022178"/>
      </dsp:txXfrm>
    </dsp:sp>
    <dsp:sp modelId="{FEA15996-B622-45C4-97B3-D35C643E3269}">
      <dsp:nvSpPr>
        <dsp:cNvPr id="0" name=""/>
        <dsp:cNvSpPr/>
      </dsp:nvSpPr>
      <dsp:spPr>
        <a:xfrm>
          <a:off x="4180169" y="2490395"/>
          <a:ext cx="1371020" cy="1090987"/>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F02C0-C6A5-485B-8438-E958F57EBBC8}">
      <dsp:nvSpPr>
        <dsp:cNvPr id="0" name=""/>
        <dsp:cNvSpPr/>
      </dsp:nvSpPr>
      <dsp:spPr>
        <a:xfrm>
          <a:off x="4322996" y="2626081"/>
          <a:ext cx="1371020" cy="1090987"/>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Significant financing component</a:t>
          </a:r>
          <a:endParaRPr lang="en-IN" sz="1800" b="0" i="0" kern="1200" dirty="0">
            <a:latin typeface="Cambria" panose="02040503050406030204" pitchFamily="18" charset="0"/>
          </a:endParaRPr>
        </a:p>
      </dsp:txBody>
      <dsp:txXfrm>
        <a:off x="4354950" y="2658035"/>
        <a:ext cx="1307112" cy="1027079"/>
      </dsp:txXfrm>
    </dsp:sp>
    <dsp:sp modelId="{79A57BBF-2DB1-4B1C-A294-257B89EBE27C}">
      <dsp:nvSpPr>
        <dsp:cNvPr id="0" name=""/>
        <dsp:cNvSpPr/>
      </dsp:nvSpPr>
      <dsp:spPr>
        <a:xfrm>
          <a:off x="5836844" y="2490395"/>
          <a:ext cx="1630192" cy="981845"/>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FC1DF-C0C3-4489-BA62-A9AD55754A36}">
      <dsp:nvSpPr>
        <dsp:cNvPr id="0" name=""/>
        <dsp:cNvSpPr/>
      </dsp:nvSpPr>
      <dsp:spPr>
        <a:xfrm>
          <a:off x="5979672" y="2626081"/>
          <a:ext cx="1630192" cy="9818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Non-cash consideration</a:t>
          </a:r>
          <a:endParaRPr lang="en-IN" sz="1800" b="0" i="0" kern="1200" dirty="0">
            <a:latin typeface="Cambria" panose="02040503050406030204" pitchFamily="18" charset="0"/>
          </a:endParaRPr>
        </a:p>
      </dsp:txBody>
      <dsp:txXfrm>
        <a:off x="6008429" y="2654838"/>
        <a:ext cx="1572678" cy="924331"/>
      </dsp:txXfrm>
    </dsp:sp>
    <dsp:sp modelId="{F27B95F3-0A7C-46BB-B36D-C93BBA534E24}">
      <dsp:nvSpPr>
        <dsp:cNvPr id="0" name=""/>
        <dsp:cNvSpPr/>
      </dsp:nvSpPr>
      <dsp:spPr>
        <a:xfrm>
          <a:off x="7752692" y="2490395"/>
          <a:ext cx="1947248" cy="129305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92440-B8E6-4896-B495-B3996F1711A2}">
      <dsp:nvSpPr>
        <dsp:cNvPr id="0" name=""/>
        <dsp:cNvSpPr/>
      </dsp:nvSpPr>
      <dsp:spPr>
        <a:xfrm>
          <a:off x="7895519" y="2626081"/>
          <a:ext cx="1947248" cy="129305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latin typeface="Cambria" panose="02040503050406030204" pitchFamily="18" charset="0"/>
            </a:rPr>
            <a:t>Consideration payable to a customer</a:t>
          </a:r>
          <a:endParaRPr lang="en-IN" sz="1800" b="0" i="0" kern="1200" dirty="0">
            <a:latin typeface="Cambria" panose="02040503050406030204" pitchFamily="18" charset="0"/>
          </a:endParaRPr>
        </a:p>
      </dsp:txBody>
      <dsp:txXfrm>
        <a:off x="7933391" y="2663953"/>
        <a:ext cx="1871504" cy="12173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5E184-BB29-40AD-B68F-A7C803EDA1D9}">
      <dsp:nvSpPr>
        <dsp:cNvPr id="0" name=""/>
        <dsp:cNvSpPr/>
      </dsp:nvSpPr>
      <dsp:spPr>
        <a:xfrm>
          <a:off x="6630194" y="2664888"/>
          <a:ext cx="768698" cy="730042"/>
        </a:xfrm>
        <a:custGeom>
          <a:avLst/>
          <a:gdLst/>
          <a:ahLst/>
          <a:cxnLst/>
          <a:rect l="0" t="0" r="0" b="0"/>
          <a:pathLst>
            <a:path>
              <a:moveTo>
                <a:pt x="768698" y="0"/>
              </a:moveTo>
              <a:lnTo>
                <a:pt x="768698" y="546358"/>
              </a:lnTo>
              <a:lnTo>
                <a:pt x="0" y="546358"/>
              </a:lnTo>
              <a:lnTo>
                <a:pt x="0" y="7300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8B9FC-DFD6-43B7-9751-15324BE81FFB}">
      <dsp:nvSpPr>
        <dsp:cNvPr id="0" name=""/>
        <dsp:cNvSpPr/>
      </dsp:nvSpPr>
      <dsp:spPr>
        <a:xfrm>
          <a:off x="4267199" y="1262916"/>
          <a:ext cx="3131693" cy="142898"/>
        </a:xfrm>
        <a:custGeom>
          <a:avLst/>
          <a:gdLst/>
          <a:ahLst/>
          <a:cxnLst/>
          <a:rect l="0" t="0" r="0" b="0"/>
          <a:pathLst>
            <a:path>
              <a:moveTo>
                <a:pt x="0" y="0"/>
              </a:moveTo>
              <a:lnTo>
                <a:pt x="3131693" y="0"/>
              </a:lnTo>
              <a:lnTo>
                <a:pt x="3131693" y="14289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CFBD32-0E38-4DA9-A163-77C2DB9AD095}">
      <dsp:nvSpPr>
        <dsp:cNvPr id="0" name=""/>
        <dsp:cNvSpPr/>
      </dsp:nvSpPr>
      <dsp:spPr>
        <a:xfrm>
          <a:off x="771085" y="2829714"/>
          <a:ext cx="912808" cy="355921"/>
        </a:xfrm>
        <a:custGeom>
          <a:avLst/>
          <a:gdLst/>
          <a:ahLst/>
          <a:cxnLst/>
          <a:rect l="0" t="0" r="0" b="0"/>
          <a:pathLst>
            <a:path>
              <a:moveTo>
                <a:pt x="0" y="0"/>
              </a:moveTo>
              <a:lnTo>
                <a:pt x="0" y="172237"/>
              </a:lnTo>
              <a:lnTo>
                <a:pt x="912808" y="172237"/>
              </a:lnTo>
              <a:lnTo>
                <a:pt x="912808" y="35592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E64D63-6EAC-4BA6-981D-9A75C9A7356D}">
      <dsp:nvSpPr>
        <dsp:cNvPr id="0" name=""/>
        <dsp:cNvSpPr/>
      </dsp:nvSpPr>
      <dsp:spPr>
        <a:xfrm>
          <a:off x="771085" y="1262916"/>
          <a:ext cx="3496113" cy="307724"/>
        </a:xfrm>
        <a:custGeom>
          <a:avLst/>
          <a:gdLst/>
          <a:ahLst/>
          <a:cxnLst/>
          <a:rect l="0" t="0" r="0" b="0"/>
          <a:pathLst>
            <a:path>
              <a:moveTo>
                <a:pt x="3496113" y="0"/>
              </a:moveTo>
              <a:lnTo>
                <a:pt x="3496113" y="124040"/>
              </a:lnTo>
              <a:lnTo>
                <a:pt x="0" y="124040"/>
              </a:lnTo>
              <a:lnTo>
                <a:pt x="0" y="30772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2E1D9-4E81-4686-B801-8220BD67581F}">
      <dsp:nvSpPr>
        <dsp:cNvPr id="0" name=""/>
        <dsp:cNvSpPr/>
      </dsp:nvSpPr>
      <dsp:spPr>
        <a:xfrm>
          <a:off x="3275803" y="3843"/>
          <a:ext cx="1982792" cy="12590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28862-27CB-4742-A0C8-CFF536152E89}">
      <dsp:nvSpPr>
        <dsp:cNvPr id="0" name=""/>
        <dsp:cNvSpPr/>
      </dsp:nvSpPr>
      <dsp:spPr>
        <a:xfrm>
          <a:off x="3496113" y="213138"/>
          <a:ext cx="1982792" cy="125907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i="0" kern="1200" dirty="0" smtClean="0">
              <a:latin typeface="Cambria" panose="02040503050406030204" pitchFamily="18" charset="0"/>
            </a:rPr>
            <a:t>A performance obligation can be satisfied either:</a:t>
          </a:r>
          <a:endParaRPr lang="en-IN" sz="1900" i="0" kern="1200" dirty="0">
            <a:latin typeface="Cambria" panose="02040503050406030204" pitchFamily="18" charset="0"/>
          </a:endParaRPr>
        </a:p>
      </dsp:txBody>
      <dsp:txXfrm>
        <a:off x="3532990" y="250015"/>
        <a:ext cx="1909038" cy="1185319"/>
      </dsp:txXfrm>
    </dsp:sp>
    <dsp:sp modelId="{13A5DC01-1203-4710-9253-651136DBAD21}">
      <dsp:nvSpPr>
        <dsp:cNvPr id="0" name=""/>
        <dsp:cNvSpPr/>
      </dsp:nvSpPr>
      <dsp:spPr>
        <a:xfrm>
          <a:off x="-220310" y="1570640"/>
          <a:ext cx="1982792" cy="12590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5F202-ED27-4558-AAA0-4BD2A586D3CD}">
      <dsp:nvSpPr>
        <dsp:cNvPr id="0" name=""/>
        <dsp:cNvSpPr/>
      </dsp:nvSpPr>
      <dsp:spPr>
        <a:xfrm>
          <a:off x="0" y="1779935"/>
          <a:ext cx="1982792" cy="125907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b="1" i="0" kern="1200" dirty="0" smtClean="0">
              <a:latin typeface="Cambria" panose="02040503050406030204" pitchFamily="18" charset="0"/>
            </a:rPr>
            <a:t>Over time</a:t>
          </a:r>
          <a:endParaRPr lang="en-IN" sz="1900" i="0" kern="1200" dirty="0">
            <a:latin typeface="Cambria" panose="02040503050406030204" pitchFamily="18" charset="0"/>
          </a:endParaRPr>
        </a:p>
      </dsp:txBody>
      <dsp:txXfrm>
        <a:off x="36877" y="1816812"/>
        <a:ext cx="1909038" cy="1185319"/>
      </dsp:txXfrm>
    </dsp:sp>
    <dsp:sp modelId="{A0EAFAF2-34B7-4AAA-B94F-1DEC2E2DD135}">
      <dsp:nvSpPr>
        <dsp:cNvPr id="0" name=""/>
        <dsp:cNvSpPr/>
      </dsp:nvSpPr>
      <dsp:spPr>
        <a:xfrm>
          <a:off x="-220310" y="3185635"/>
          <a:ext cx="3808408" cy="12590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70D11-7BFA-4337-AF46-DCA9E1594C2C}">
      <dsp:nvSpPr>
        <dsp:cNvPr id="0" name=""/>
        <dsp:cNvSpPr/>
      </dsp:nvSpPr>
      <dsp:spPr>
        <a:xfrm>
          <a:off x="0" y="3394930"/>
          <a:ext cx="3808408" cy="125907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latin typeface="Cambria" panose="02040503050406030204" pitchFamily="18" charset="0"/>
            </a:rPr>
            <a:t>In this case, control is passed to the customer over some period of time (e.g. contract term); or</a:t>
          </a:r>
          <a:endParaRPr lang="en-IN" sz="1900" i="0" kern="1200" dirty="0">
            <a:latin typeface="Cambria" panose="02040503050406030204" pitchFamily="18" charset="0"/>
          </a:endParaRPr>
        </a:p>
      </dsp:txBody>
      <dsp:txXfrm>
        <a:off x="36877" y="3431807"/>
        <a:ext cx="3734654" cy="1185319"/>
      </dsp:txXfrm>
    </dsp:sp>
    <dsp:sp modelId="{92C07E78-03C8-481D-A685-117B46583006}">
      <dsp:nvSpPr>
        <dsp:cNvPr id="0" name=""/>
        <dsp:cNvSpPr/>
      </dsp:nvSpPr>
      <dsp:spPr>
        <a:xfrm>
          <a:off x="6407497" y="1405815"/>
          <a:ext cx="1982792" cy="12590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6EA49-9889-4011-9B21-415110F9B53E}">
      <dsp:nvSpPr>
        <dsp:cNvPr id="0" name=""/>
        <dsp:cNvSpPr/>
      </dsp:nvSpPr>
      <dsp:spPr>
        <a:xfrm>
          <a:off x="6627807" y="1615110"/>
          <a:ext cx="1982792" cy="125907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0" kern="1200" dirty="0" smtClean="0">
              <a:latin typeface="Cambria" panose="02040503050406030204" pitchFamily="18" charset="0"/>
            </a:rPr>
            <a:t>At the point of time</a:t>
          </a:r>
          <a:endParaRPr lang="en-IN" sz="1900" i="0" kern="1200" dirty="0">
            <a:latin typeface="Cambria" panose="02040503050406030204" pitchFamily="18" charset="0"/>
          </a:endParaRPr>
        </a:p>
      </dsp:txBody>
      <dsp:txXfrm>
        <a:off x="6664684" y="1651987"/>
        <a:ext cx="1909038" cy="1185319"/>
      </dsp:txXfrm>
    </dsp:sp>
    <dsp:sp modelId="{6442EC15-3E70-47C1-BEFC-BE9F2107B8F5}">
      <dsp:nvSpPr>
        <dsp:cNvPr id="0" name=""/>
        <dsp:cNvSpPr/>
      </dsp:nvSpPr>
      <dsp:spPr>
        <a:xfrm>
          <a:off x="4870099" y="3394931"/>
          <a:ext cx="3520190" cy="125907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089C1-EB09-4357-A16A-8D55D680033C}">
      <dsp:nvSpPr>
        <dsp:cNvPr id="0" name=""/>
        <dsp:cNvSpPr/>
      </dsp:nvSpPr>
      <dsp:spPr>
        <a:xfrm>
          <a:off x="5090409" y="3604226"/>
          <a:ext cx="3520190" cy="125907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i="0" kern="1200" dirty="0" smtClean="0">
              <a:latin typeface="Cambria" panose="02040503050406030204" pitchFamily="18" charset="0"/>
            </a:rPr>
            <a:t>in this case, control is retained by the supplier until it is transferred at some moment.</a:t>
          </a:r>
          <a:endParaRPr lang="en-IN" sz="1900" i="0" kern="1200" dirty="0">
            <a:latin typeface="Cambria" panose="02040503050406030204" pitchFamily="18" charset="0"/>
          </a:endParaRPr>
        </a:p>
      </dsp:txBody>
      <dsp:txXfrm>
        <a:off x="5127286" y="3641103"/>
        <a:ext cx="3446436" cy="118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25F6D-9EB7-4A10-B440-B81A215252C2}">
      <dsp:nvSpPr>
        <dsp:cNvPr id="0" name=""/>
        <dsp:cNvSpPr/>
      </dsp:nvSpPr>
      <dsp:spPr>
        <a:xfrm>
          <a:off x="3440496" y="5721434"/>
          <a:ext cx="695089" cy="307889"/>
        </a:xfrm>
        <a:custGeom>
          <a:avLst/>
          <a:gdLst/>
          <a:ahLst/>
          <a:cxnLst/>
          <a:rect l="0" t="0" r="0" b="0"/>
          <a:pathLst>
            <a:path>
              <a:moveTo>
                <a:pt x="695089" y="0"/>
              </a:moveTo>
              <a:lnTo>
                <a:pt x="695089" y="136341"/>
              </a:lnTo>
              <a:lnTo>
                <a:pt x="0" y="136341"/>
              </a:lnTo>
              <a:lnTo>
                <a:pt x="0" y="3078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833A6-D166-4C56-A032-AAFB6038650E}">
      <dsp:nvSpPr>
        <dsp:cNvPr id="0" name=""/>
        <dsp:cNvSpPr/>
      </dsp:nvSpPr>
      <dsp:spPr>
        <a:xfrm>
          <a:off x="3745299" y="4641456"/>
          <a:ext cx="390286" cy="652565"/>
        </a:xfrm>
        <a:custGeom>
          <a:avLst/>
          <a:gdLst/>
          <a:ahLst/>
          <a:cxnLst/>
          <a:rect l="0" t="0" r="0" b="0"/>
          <a:pathLst>
            <a:path>
              <a:moveTo>
                <a:pt x="0" y="0"/>
              </a:moveTo>
              <a:lnTo>
                <a:pt x="0" y="481017"/>
              </a:lnTo>
              <a:lnTo>
                <a:pt x="390286" y="481017"/>
              </a:lnTo>
              <a:lnTo>
                <a:pt x="390286" y="652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E4968C-07EE-475C-A91F-738FF754BF9E}">
      <dsp:nvSpPr>
        <dsp:cNvPr id="0" name=""/>
        <dsp:cNvSpPr/>
      </dsp:nvSpPr>
      <dsp:spPr>
        <a:xfrm>
          <a:off x="1415944" y="5683735"/>
          <a:ext cx="1702354" cy="497995"/>
        </a:xfrm>
        <a:custGeom>
          <a:avLst/>
          <a:gdLst/>
          <a:ahLst/>
          <a:cxnLst/>
          <a:rect l="0" t="0" r="0" b="0"/>
          <a:pathLst>
            <a:path>
              <a:moveTo>
                <a:pt x="1702354" y="0"/>
              </a:moveTo>
              <a:lnTo>
                <a:pt x="1702354" y="326447"/>
              </a:lnTo>
              <a:lnTo>
                <a:pt x="0" y="326447"/>
              </a:lnTo>
              <a:lnTo>
                <a:pt x="0" y="49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69CA95-5395-4D69-AE8D-06A66646DCF9}">
      <dsp:nvSpPr>
        <dsp:cNvPr id="0" name=""/>
        <dsp:cNvSpPr/>
      </dsp:nvSpPr>
      <dsp:spPr>
        <a:xfrm>
          <a:off x="3118298" y="4641456"/>
          <a:ext cx="627000" cy="497419"/>
        </a:xfrm>
        <a:custGeom>
          <a:avLst/>
          <a:gdLst/>
          <a:ahLst/>
          <a:cxnLst/>
          <a:rect l="0" t="0" r="0" b="0"/>
          <a:pathLst>
            <a:path>
              <a:moveTo>
                <a:pt x="627000" y="0"/>
              </a:moveTo>
              <a:lnTo>
                <a:pt x="627000" y="325870"/>
              </a:lnTo>
              <a:lnTo>
                <a:pt x="0" y="325870"/>
              </a:lnTo>
              <a:lnTo>
                <a:pt x="0" y="4974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25C2FF-D978-4393-AF62-3974CF47DD1A}">
      <dsp:nvSpPr>
        <dsp:cNvPr id="0" name=""/>
        <dsp:cNvSpPr/>
      </dsp:nvSpPr>
      <dsp:spPr>
        <a:xfrm>
          <a:off x="3364293" y="3014219"/>
          <a:ext cx="381006" cy="451347"/>
        </a:xfrm>
        <a:custGeom>
          <a:avLst/>
          <a:gdLst/>
          <a:ahLst/>
          <a:cxnLst/>
          <a:rect l="0" t="0" r="0" b="0"/>
          <a:pathLst>
            <a:path>
              <a:moveTo>
                <a:pt x="0" y="0"/>
              </a:moveTo>
              <a:lnTo>
                <a:pt x="0" y="279799"/>
              </a:lnTo>
              <a:lnTo>
                <a:pt x="381006" y="279799"/>
              </a:lnTo>
              <a:lnTo>
                <a:pt x="381006" y="4513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87474C-5504-4954-B34A-1D0990BC212F}">
      <dsp:nvSpPr>
        <dsp:cNvPr id="0" name=""/>
        <dsp:cNvSpPr/>
      </dsp:nvSpPr>
      <dsp:spPr>
        <a:xfrm>
          <a:off x="3169669" y="1489531"/>
          <a:ext cx="194623" cy="348798"/>
        </a:xfrm>
        <a:custGeom>
          <a:avLst/>
          <a:gdLst/>
          <a:ahLst/>
          <a:cxnLst/>
          <a:rect l="0" t="0" r="0" b="0"/>
          <a:pathLst>
            <a:path>
              <a:moveTo>
                <a:pt x="0" y="0"/>
              </a:moveTo>
              <a:lnTo>
                <a:pt x="0" y="177250"/>
              </a:lnTo>
              <a:lnTo>
                <a:pt x="194623" y="177250"/>
              </a:lnTo>
              <a:lnTo>
                <a:pt x="194623" y="3487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96997-477D-475C-A863-B3487971B987}">
      <dsp:nvSpPr>
        <dsp:cNvPr id="0" name=""/>
        <dsp:cNvSpPr/>
      </dsp:nvSpPr>
      <dsp:spPr>
        <a:xfrm>
          <a:off x="2091562" y="1074178"/>
          <a:ext cx="1078107" cy="187678"/>
        </a:xfrm>
        <a:custGeom>
          <a:avLst/>
          <a:gdLst/>
          <a:ahLst/>
          <a:cxnLst/>
          <a:rect l="0" t="0" r="0" b="0"/>
          <a:pathLst>
            <a:path>
              <a:moveTo>
                <a:pt x="0" y="0"/>
              </a:moveTo>
              <a:lnTo>
                <a:pt x="0" y="16129"/>
              </a:lnTo>
              <a:lnTo>
                <a:pt x="1078107" y="16129"/>
              </a:lnTo>
              <a:lnTo>
                <a:pt x="1078107" y="18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C50812-A6A8-4B69-98BC-1542DE054287}">
      <dsp:nvSpPr>
        <dsp:cNvPr id="0" name=""/>
        <dsp:cNvSpPr/>
      </dsp:nvSpPr>
      <dsp:spPr>
        <a:xfrm>
          <a:off x="1032584" y="3014219"/>
          <a:ext cx="91440" cy="451347"/>
        </a:xfrm>
        <a:custGeom>
          <a:avLst/>
          <a:gdLst/>
          <a:ahLst/>
          <a:cxnLst/>
          <a:rect l="0" t="0" r="0" b="0"/>
          <a:pathLst>
            <a:path>
              <a:moveTo>
                <a:pt x="45720" y="0"/>
              </a:moveTo>
              <a:lnTo>
                <a:pt x="45720" y="4513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8D939-20E8-494A-BF6E-3A0BA3C6D4EA}">
      <dsp:nvSpPr>
        <dsp:cNvPr id="0" name=""/>
        <dsp:cNvSpPr/>
      </dsp:nvSpPr>
      <dsp:spPr>
        <a:xfrm>
          <a:off x="1032584" y="1475115"/>
          <a:ext cx="91440" cy="363214"/>
        </a:xfrm>
        <a:custGeom>
          <a:avLst/>
          <a:gdLst/>
          <a:ahLst/>
          <a:cxnLst/>
          <a:rect l="0" t="0" r="0" b="0"/>
          <a:pathLst>
            <a:path>
              <a:moveTo>
                <a:pt x="91940" y="0"/>
              </a:moveTo>
              <a:lnTo>
                <a:pt x="91940" y="191666"/>
              </a:lnTo>
              <a:lnTo>
                <a:pt x="45720" y="191666"/>
              </a:lnTo>
              <a:lnTo>
                <a:pt x="45720" y="363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B52A0-CA64-4EA4-9D79-E7B14ED9B029}">
      <dsp:nvSpPr>
        <dsp:cNvPr id="0" name=""/>
        <dsp:cNvSpPr/>
      </dsp:nvSpPr>
      <dsp:spPr>
        <a:xfrm>
          <a:off x="1124525" y="1074178"/>
          <a:ext cx="967036" cy="187678"/>
        </a:xfrm>
        <a:custGeom>
          <a:avLst/>
          <a:gdLst/>
          <a:ahLst/>
          <a:cxnLst/>
          <a:rect l="0" t="0" r="0" b="0"/>
          <a:pathLst>
            <a:path>
              <a:moveTo>
                <a:pt x="967036" y="0"/>
              </a:moveTo>
              <a:lnTo>
                <a:pt x="967036" y="16129"/>
              </a:lnTo>
              <a:lnTo>
                <a:pt x="0" y="16129"/>
              </a:lnTo>
              <a:lnTo>
                <a:pt x="0" y="1876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46AFD-2F1A-475E-A5A5-238D20CB41EE}">
      <dsp:nvSpPr>
        <dsp:cNvPr id="0" name=""/>
        <dsp:cNvSpPr/>
      </dsp:nvSpPr>
      <dsp:spPr>
        <a:xfrm>
          <a:off x="1188479" y="227608"/>
          <a:ext cx="1806165" cy="846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6111C-C90E-4E25-8500-2C0E04B10A43}">
      <dsp:nvSpPr>
        <dsp:cNvPr id="0" name=""/>
        <dsp:cNvSpPr/>
      </dsp:nvSpPr>
      <dsp:spPr>
        <a:xfrm>
          <a:off x="1394234" y="423075"/>
          <a:ext cx="1806165" cy="846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Cambria" panose="02040503050406030204" pitchFamily="18" charset="0"/>
            </a:rPr>
            <a:t>if all such prior period error in that account head added together exceeds 10% of the amount of that account head</a:t>
          </a:r>
        </a:p>
      </dsp:txBody>
      <dsp:txXfrm>
        <a:off x="1419029" y="447870"/>
        <a:ext cx="1756575" cy="796979"/>
      </dsp:txXfrm>
    </dsp:sp>
    <dsp:sp modelId="{A2E3588A-1265-43B0-BA1D-F1786499F3B2}">
      <dsp:nvSpPr>
        <dsp:cNvPr id="0" name=""/>
        <dsp:cNvSpPr/>
      </dsp:nvSpPr>
      <dsp:spPr>
        <a:xfrm>
          <a:off x="861052" y="1261856"/>
          <a:ext cx="526946" cy="213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445A1-CAEC-4BCA-8B29-81CCCADFE438}">
      <dsp:nvSpPr>
        <dsp:cNvPr id="0" name=""/>
        <dsp:cNvSpPr/>
      </dsp:nvSpPr>
      <dsp:spPr>
        <a:xfrm>
          <a:off x="1066807" y="1457323"/>
          <a:ext cx="526946" cy="2132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latin typeface="Cambria" panose="02040503050406030204" pitchFamily="18" charset="0"/>
            </a:rPr>
            <a:t>Yes</a:t>
          </a:r>
        </a:p>
      </dsp:txBody>
      <dsp:txXfrm>
        <a:off x="1073053" y="1463569"/>
        <a:ext cx="514454" cy="200767"/>
      </dsp:txXfrm>
    </dsp:sp>
    <dsp:sp modelId="{D91B0CF6-DC45-40B1-810E-05B9376E7159}">
      <dsp:nvSpPr>
        <dsp:cNvPr id="0" name=""/>
        <dsp:cNvSpPr/>
      </dsp:nvSpPr>
      <dsp:spPr>
        <a:xfrm>
          <a:off x="152407" y="1838330"/>
          <a:ext cx="1851793" cy="1175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8657B-4616-40DF-916D-5792676EF15B}">
      <dsp:nvSpPr>
        <dsp:cNvPr id="0" name=""/>
        <dsp:cNvSpPr/>
      </dsp:nvSpPr>
      <dsp:spPr>
        <a:xfrm>
          <a:off x="358162" y="2033797"/>
          <a:ext cx="1851793" cy="117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The Materiality test is positive and all such prior period added together forms material prior period item</a:t>
          </a:r>
        </a:p>
      </dsp:txBody>
      <dsp:txXfrm>
        <a:off x="392603" y="2068238"/>
        <a:ext cx="1782911" cy="1107007"/>
      </dsp:txXfrm>
    </dsp:sp>
    <dsp:sp modelId="{514E5B4C-61B9-4485-9A72-1166FA408EF1}">
      <dsp:nvSpPr>
        <dsp:cNvPr id="0" name=""/>
        <dsp:cNvSpPr/>
      </dsp:nvSpPr>
      <dsp:spPr>
        <a:xfrm>
          <a:off x="152407" y="3465567"/>
          <a:ext cx="1851793" cy="1175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FD7141-A5E3-4273-B441-F1B24E278F32}">
      <dsp:nvSpPr>
        <dsp:cNvPr id="0" name=""/>
        <dsp:cNvSpPr/>
      </dsp:nvSpPr>
      <dsp:spPr>
        <a:xfrm>
          <a:off x="358162" y="3661034"/>
          <a:ext cx="1851793" cy="117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No Further Check, treatment of prior period error shall be done as per Ind AS</a:t>
          </a:r>
        </a:p>
      </dsp:txBody>
      <dsp:txXfrm>
        <a:off x="392603" y="3695475"/>
        <a:ext cx="1782911" cy="1107007"/>
      </dsp:txXfrm>
    </dsp:sp>
    <dsp:sp modelId="{48CFE577-B26D-492B-89CF-C984D1579630}">
      <dsp:nvSpPr>
        <dsp:cNvPr id="0" name=""/>
        <dsp:cNvSpPr/>
      </dsp:nvSpPr>
      <dsp:spPr>
        <a:xfrm>
          <a:off x="2842253" y="1261856"/>
          <a:ext cx="654831" cy="2276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AC8A4-31A8-456F-8F5F-7A9FDD26518B}">
      <dsp:nvSpPr>
        <dsp:cNvPr id="0" name=""/>
        <dsp:cNvSpPr/>
      </dsp:nvSpPr>
      <dsp:spPr>
        <a:xfrm>
          <a:off x="3048008" y="1457323"/>
          <a:ext cx="654831" cy="2276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latin typeface="Cambria" panose="02040503050406030204" pitchFamily="18" charset="0"/>
            </a:rPr>
            <a:t>No</a:t>
          </a:r>
        </a:p>
      </dsp:txBody>
      <dsp:txXfrm>
        <a:off x="3054676" y="1463991"/>
        <a:ext cx="641495" cy="214339"/>
      </dsp:txXfrm>
    </dsp:sp>
    <dsp:sp modelId="{69CD1502-7A43-4F34-9E77-5FEFDABDB511}">
      <dsp:nvSpPr>
        <dsp:cNvPr id="0" name=""/>
        <dsp:cNvSpPr/>
      </dsp:nvSpPr>
      <dsp:spPr>
        <a:xfrm>
          <a:off x="2438396" y="1838330"/>
          <a:ext cx="1851793" cy="1175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36305-4393-4448-92CE-11F268579D13}">
      <dsp:nvSpPr>
        <dsp:cNvPr id="0" name=""/>
        <dsp:cNvSpPr/>
      </dsp:nvSpPr>
      <dsp:spPr>
        <a:xfrm>
          <a:off x="2644150" y="2033797"/>
          <a:ext cx="1851793" cy="117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All Such item added together is immaterial at account aggregation level including the items</a:t>
          </a:r>
          <a:r>
            <a:rPr lang="en-US" sz="1000" kern="1200">
              <a:solidFill>
                <a:srgbClr val="FF0000"/>
              </a:solidFill>
              <a:latin typeface="Cambria" panose="02040503050406030204" pitchFamily="18" charset="0"/>
            </a:rPr>
            <a:t> </a:t>
          </a:r>
          <a:r>
            <a:rPr lang="en-US" sz="1000" kern="1200">
              <a:solidFill>
                <a:sysClr val="windowText" lastClr="000000"/>
              </a:solidFill>
              <a:latin typeface="Cambria" panose="02040503050406030204" pitchFamily="18" charset="0"/>
            </a:rPr>
            <a:t>which have already been considered as prior period and material as per limit of 2% or Rs. 10 Lakh or 10%  as per previous steps</a:t>
          </a:r>
        </a:p>
      </dsp:txBody>
      <dsp:txXfrm>
        <a:off x="2678591" y="2068238"/>
        <a:ext cx="1782911" cy="1107007"/>
      </dsp:txXfrm>
    </dsp:sp>
    <dsp:sp modelId="{651FF774-21A2-43B8-9BB6-F9928D225A4F}">
      <dsp:nvSpPr>
        <dsp:cNvPr id="0" name=""/>
        <dsp:cNvSpPr/>
      </dsp:nvSpPr>
      <dsp:spPr>
        <a:xfrm>
          <a:off x="2819402" y="3465567"/>
          <a:ext cx="1851793" cy="1175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9F3D2-6FBF-4010-9991-BC56933F0ED0}">
      <dsp:nvSpPr>
        <dsp:cNvPr id="0" name=""/>
        <dsp:cNvSpPr/>
      </dsp:nvSpPr>
      <dsp:spPr>
        <a:xfrm>
          <a:off x="3025157" y="3661034"/>
          <a:ext cx="1851793" cy="117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latin typeface="Cambria" panose="02040503050406030204" pitchFamily="18" charset="0"/>
            </a:rPr>
            <a:t>If all such Prior period item of all account head added together exceeds 0.1% of total expenditure</a:t>
          </a:r>
        </a:p>
      </dsp:txBody>
      <dsp:txXfrm>
        <a:off x="3059598" y="3695475"/>
        <a:ext cx="1782911" cy="1107007"/>
      </dsp:txXfrm>
    </dsp:sp>
    <dsp:sp modelId="{EC4BDFCB-746D-4EB4-AB99-868D3EC4DE8C}">
      <dsp:nvSpPr>
        <dsp:cNvPr id="0" name=""/>
        <dsp:cNvSpPr/>
      </dsp:nvSpPr>
      <dsp:spPr>
        <a:xfrm>
          <a:off x="2813817" y="5138875"/>
          <a:ext cx="608962" cy="544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5BD41-5D46-45A1-AA11-7DE6E6190288}">
      <dsp:nvSpPr>
        <dsp:cNvPr id="0" name=""/>
        <dsp:cNvSpPr/>
      </dsp:nvSpPr>
      <dsp:spPr>
        <a:xfrm>
          <a:off x="3019572" y="5334342"/>
          <a:ext cx="608962" cy="544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latin typeface="Cambria" panose="02040503050406030204" pitchFamily="18" charset="0"/>
            </a:rPr>
            <a:t>Yes</a:t>
          </a:r>
        </a:p>
      </dsp:txBody>
      <dsp:txXfrm>
        <a:off x="3035530" y="5350300"/>
        <a:ext cx="577046" cy="512943"/>
      </dsp:txXfrm>
    </dsp:sp>
    <dsp:sp modelId="{F0E4A46D-1F58-41E5-827C-A06339ACCD5B}">
      <dsp:nvSpPr>
        <dsp:cNvPr id="0" name=""/>
        <dsp:cNvSpPr/>
      </dsp:nvSpPr>
      <dsp:spPr>
        <a:xfrm>
          <a:off x="685800" y="6181730"/>
          <a:ext cx="1460287" cy="708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0403A-ABEE-4BB5-B4C9-2C9D5709AF1D}">
      <dsp:nvSpPr>
        <dsp:cNvPr id="0" name=""/>
        <dsp:cNvSpPr/>
      </dsp:nvSpPr>
      <dsp:spPr>
        <a:xfrm>
          <a:off x="891555" y="6377197"/>
          <a:ext cx="1460287" cy="7083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latin typeface="Cambria" panose="02040503050406030204" pitchFamily="18" charset="0"/>
            </a:rPr>
            <a:t>All items added together are material and  treatment of prior period error shall be done as per Ind AS</a:t>
          </a:r>
        </a:p>
      </dsp:txBody>
      <dsp:txXfrm>
        <a:off x="912301" y="6397943"/>
        <a:ext cx="1418795" cy="666828"/>
      </dsp:txXfrm>
    </dsp:sp>
    <dsp:sp modelId="{FB165970-D2CF-4D08-834F-B9F876FF7EB1}">
      <dsp:nvSpPr>
        <dsp:cNvPr id="0" name=""/>
        <dsp:cNvSpPr/>
      </dsp:nvSpPr>
      <dsp:spPr>
        <a:xfrm>
          <a:off x="3781680" y="5294022"/>
          <a:ext cx="707811" cy="427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022684-2ECC-4B5C-B6B8-75FBDDD936E6}">
      <dsp:nvSpPr>
        <dsp:cNvPr id="0" name=""/>
        <dsp:cNvSpPr/>
      </dsp:nvSpPr>
      <dsp:spPr>
        <a:xfrm>
          <a:off x="3987435" y="5489489"/>
          <a:ext cx="707811" cy="427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latin typeface="Cambria" panose="02040503050406030204" pitchFamily="18" charset="0"/>
            </a:rPr>
            <a:t>No</a:t>
          </a:r>
        </a:p>
      </dsp:txBody>
      <dsp:txXfrm>
        <a:off x="3999953" y="5502007"/>
        <a:ext cx="682775" cy="402376"/>
      </dsp:txXfrm>
    </dsp:sp>
    <dsp:sp modelId="{4817EE46-22E3-4398-B3CC-F2B9E7CED8FA}">
      <dsp:nvSpPr>
        <dsp:cNvPr id="0" name=""/>
        <dsp:cNvSpPr/>
      </dsp:nvSpPr>
      <dsp:spPr>
        <a:xfrm>
          <a:off x="2514599" y="6029323"/>
          <a:ext cx="1851793" cy="1175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685CA-BBF8-40E6-9D2B-8AC32B343C64}">
      <dsp:nvSpPr>
        <dsp:cNvPr id="0" name=""/>
        <dsp:cNvSpPr/>
      </dsp:nvSpPr>
      <dsp:spPr>
        <a:xfrm>
          <a:off x="2720354" y="6224790"/>
          <a:ext cx="1851793" cy="1175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solidFill>
                <a:sysClr val="windowText" lastClr="000000"/>
              </a:solidFill>
              <a:latin typeface="Cambria" panose="02040503050406030204" pitchFamily="18" charset="0"/>
            </a:rPr>
            <a:t>All such items added together,except which have already been considered as prior period and material as per limit of 2% or Rs. 10 Lakh or 10%  as per previous steps, for total aggregation level check is immaterial and may be charged to current year profit.</a:t>
          </a:r>
        </a:p>
      </dsp:txBody>
      <dsp:txXfrm>
        <a:off x="2754795" y="6259231"/>
        <a:ext cx="1782911" cy="1107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0FB73-5A6A-4665-A607-1685004C6AF4}">
      <dsp:nvSpPr>
        <dsp:cNvPr id="0" name=""/>
        <dsp:cNvSpPr/>
      </dsp:nvSpPr>
      <dsp:spPr>
        <a:xfrm>
          <a:off x="4674947" y="3922156"/>
          <a:ext cx="963080" cy="458338"/>
        </a:xfrm>
        <a:custGeom>
          <a:avLst/>
          <a:gdLst/>
          <a:ahLst/>
          <a:cxnLst/>
          <a:rect l="0" t="0" r="0" b="0"/>
          <a:pathLst>
            <a:path>
              <a:moveTo>
                <a:pt x="0" y="0"/>
              </a:moveTo>
              <a:lnTo>
                <a:pt x="0" y="312344"/>
              </a:lnTo>
              <a:lnTo>
                <a:pt x="963080" y="312344"/>
              </a:lnTo>
              <a:lnTo>
                <a:pt x="963080" y="45833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C4975-D666-4DD3-BB50-2E7649DBB4E0}">
      <dsp:nvSpPr>
        <dsp:cNvPr id="0" name=""/>
        <dsp:cNvSpPr/>
      </dsp:nvSpPr>
      <dsp:spPr>
        <a:xfrm>
          <a:off x="3711866" y="3922156"/>
          <a:ext cx="963080" cy="458338"/>
        </a:xfrm>
        <a:custGeom>
          <a:avLst/>
          <a:gdLst/>
          <a:ahLst/>
          <a:cxnLst/>
          <a:rect l="0" t="0" r="0" b="0"/>
          <a:pathLst>
            <a:path>
              <a:moveTo>
                <a:pt x="963080" y="0"/>
              </a:moveTo>
              <a:lnTo>
                <a:pt x="963080" y="312344"/>
              </a:lnTo>
              <a:lnTo>
                <a:pt x="0" y="312344"/>
              </a:lnTo>
              <a:lnTo>
                <a:pt x="0" y="45833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56558-C560-4D04-9CD7-08603791E2BC}">
      <dsp:nvSpPr>
        <dsp:cNvPr id="0" name=""/>
        <dsp:cNvSpPr/>
      </dsp:nvSpPr>
      <dsp:spPr>
        <a:xfrm>
          <a:off x="4629227" y="2463088"/>
          <a:ext cx="91440" cy="458338"/>
        </a:xfrm>
        <a:custGeom>
          <a:avLst/>
          <a:gdLst/>
          <a:ahLst/>
          <a:cxnLst/>
          <a:rect l="0" t="0" r="0" b="0"/>
          <a:pathLst>
            <a:path>
              <a:moveTo>
                <a:pt x="45720" y="0"/>
              </a:moveTo>
              <a:lnTo>
                <a:pt x="45720" y="45833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B50EF1-66AC-47AA-A30D-BAE89DB275E4}">
      <dsp:nvSpPr>
        <dsp:cNvPr id="0" name=""/>
        <dsp:cNvSpPr/>
      </dsp:nvSpPr>
      <dsp:spPr>
        <a:xfrm>
          <a:off x="4629227" y="1004021"/>
          <a:ext cx="91440" cy="458338"/>
        </a:xfrm>
        <a:custGeom>
          <a:avLst/>
          <a:gdLst/>
          <a:ahLst/>
          <a:cxnLst/>
          <a:rect l="0" t="0" r="0" b="0"/>
          <a:pathLst>
            <a:path>
              <a:moveTo>
                <a:pt x="45720" y="0"/>
              </a:moveTo>
              <a:lnTo>
                <a:pt x="45720" y="45833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03F9A-A3F9-4D7A-BCB7-368F185C8030}">
      <dsp:nvSpPr>
        <dsp:cNvPr id="0" name=""/>
        <dsp:cNvSpPr/>
      </dsp:nvSpPr>
      <dsp:spPr>
        <a:xfrm>
          <a:off x="3886972" y="3293"/>
          <a:ext cx="1575950" cy="100072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EC7B99-C9E4-47D5-B2E5-7273F151920D}">
      <dsp:nvSpPr>
        <dsp:cNvPr id="0" name=""/>
        <dsp:cNvSpPr/>
      </dsp:nvSpPr>
      <dsp:spPr>
        <a:xfrm>
          <a:off x="4062077" y="169643"/>
          <a:ext cx="1575950" cy="100072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smtClean="0">
              <a:latin typeface="Calibri" panose="020F0502020204030204" pitchFamily="34" charset="0"/>
            </a:rPr>
            <a:t>Provision</a:t>
          </a:r>
          <a:endParaRPr lang="en-IN" sz="2000" b="1" kern="1200" dirty="0">
            <a:latin typeface="Calibri" panose="020F0502020204030204" pitchFamily="34" charset="0"/>
          </a:endParaRPr>
        </a:p>
      </dsp:txBody>
      <dsp:txXfrm>
        <a:off x="4091387" y="198953"/>
        <a:ext cx="1517330" cy="942108"/>
      </dsp:txXfrm>
    </dsp:sp>
    <dsp:sp modelId="{AC47E766-E292-4647-8E9A-4638423C7A11}">
      <dsp:nvSpPr>
        <dsp:cNvPr id="0" name=""/>
        <dsp:cNvSpPr/>
      </dsp:nvSpPr>
      <dsp:spPr>
        <a:xfrm>
          <a:off x="3124196" y="1462360"/>
          <a:ext cx="3101501" cy="100072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56FBCE4-E6C7-442A-BB24-A3A5F6FADD72}">
      <dsp:nvSpPr>
        <dsp:cNvPr id="0" name=""/>
        <dsp:cNvSpPr/>
      </dsp:nvSpPr>
      <dsp:spPr>
        <a:xfrm>
          <a:off x="3299301" y="1628710"/>
          <a:ext cx="3101501" cy="100072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latin typeface="Calibri" panose="020F0502020204030204" pitchFamily="34" charset="0"/>
            </a:rPr>
            <a:t>Liability of uncertain timing or amount</a:t>
          </a:r>
          <a:endParaRPr lang="en-IN" sz="2000" b="1" kern="1200" dirty="0">
            <a:latin typeface="Calibri" panose="020F0502020204030204" pitchFamily="34" charset="0"/>
          </a:endParaRPr>
        </a:p>
      </dsp:txBody>
      <dsp:txXfrm>
        <a:off x="3328611" y="1658020"/>
        <a:ext cx="3042881" cy="942108"/>
      </dsp:txXfrm>
    </dsp:sp>
    <dsp:sp modelId="{31E484D4-FAEE-4034-8835-EE3648B852B5}">
      <dsp:nvSpPr>
        <dsp:cNvPr id="0" name=""/>
        <dsp:cNvSpPr/>
      </dsp:nvSpPr>
      <dsp:spPr>
        <a:xfrm>
          <a:off x="1752599" y="2921427"/>
          <a:ext cx="5844695" cy="100072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6F7587-E0AC-4D5B-ABCF-6EC94751F9B5}">
      <dsp:nvSpPr>
        <dsp:cNvPr id="0" name=""/>
        <dsp:cNvSpPr/>
      </dsp:nvSpPr>
      <dsp:spPr>
        <a:xfrm>
          <a:off x="1927705" y="3087778"/>
          <a:ext cx="5844695" cy="100072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latin typeface="Calibri" panose="020F0502020204030204" pitchFamily="34" charset="0"/>
            </a:rPr>
            <a:t>Present obligation from past event </a:t>
          </a:r>
        </a:p>
        <a:p>
          <a:pPr lvl="0" algn="ctr" defTabSz="889000">
            <a:lnSpc>
              <a:spcPct val="90000"/>
            </a:lnSpc>
            <a:spcBef>
              <a:spcPct val="0"/>
            </a:spcBef>
            <a:spcAft>
              <a:spcPct val="35000"/>
            </a:spcAft>
          </a:pPr>
          <a:r>
            <a:rPr lang="en-IN" sz="2000" b="1" kern="1200" dirty="0" smtClean="0">
              <a:latin typeface="Calibri" panose="020F0502020204030204" pitchFamily="34" charset="0"/>
            </a:rPr>
            <a:t>or Outflow of benefits</a:t>
          </a:r>
          <a:endParaRPr lang="en-IN" sz="2000" b="1" kern="1200" dirty="0">
            <a:latin typeface="Calibri" panose="020F0502020204030204" pitchFamily="34" charset="0"/>
          </a:endParaRPr>
        </a:p>
      </dsp:txBody>
      <dsp:txXfrm>
        <a:off x="1957015" y="3117088"/>
        <a:ext cx="5786075" cy="942108"/>
      </dsp:txXfrm>
    </dsp:sp>
    <dsp:sp modelId="{93ADFBAA-3193-403D-9EBD-02FBBA564734}">
      <dsp:nvSpPr>
        <dsp:cNvPr id="0" name=""/>
        <dsp:cNvSpPr/>
      </dsp:nvSpPr>
      <dsp:spPr>
        <a:xfrm>
          <a:off x="2923891" y="4380495"/>
          <a:ext cx="1575950" cy="100072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9E33E6-1A87-4CCB-A2A1-ACAC649754C4}">
      <dsp:nvSpPr>
        <dsp:cNvPr id="0" name=""/>
        <dsp:cNvSpPr/>
      </dsp:nvSpPr>
      <dsp:spPr>
        <a:xfrm>
          <a:off x="3098996" y="4546845"/>
          <a:ext cx="1575950" cy="100072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smtClean="0">
              <a:latin typeface="Calibri" panose="020F0502020204030204" pitchFamily="34" charset="0"/>
            </a:rPr>
            <a:t>Legal obligation</a:t>
          </a:r>
          <a:endParaRPr lang="en-IN" sz="2000" b="1" kern="1200" dirty="0">
            <a:latin typeface="Calibri" panose="020F0502020204030204" pitchFamily="34" charset="0"/>
          </a:endParaRPr>
        </a:p>
      </dsp:txBody>
      <dsp:txXfrm>
        <a:off x="3128306" y="4576155"/>
        <a:ext cx="1517330" cy="942108"/>
      </dsp:txXfrm>
    </dsp:sp>
    <dsp:sp modelId="{E1C542A6-2165-441E-B575-EEED269279D1}">
      <dsp:nvSpPr>
        <dsp:cNvPr id="0" name=""/>
        <dsp:cNvSpPr/>
      </dsp:nvSpPr>
      <dsp:spPr>
        <a:xfrm>
          <a:off x="4850052" y="4380495"/>
          <a:ext cx="1575950" cy="1000728"/>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8993A6-083C-4FCB-A0AB-5788AC60B9D4}">
      <dsp:nvSpPr>
        <dsp:cNvPr id="0" name=""/>
        <dsp:cNvSpPr/>
      </dsp:nvSpPr>
      <dsp:spPr>
        <a:xfrm>
          <a:off x="5025158" y="4546845"/>
          <a:ext cx="1575950" cy="100072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smtClean="0">
              <a:latin typeface="Calibri" panose="020F0502020204030204" pitchFamily="34" charset="0"/>
            </a:rPr>
            <a:t>Constructive obligation</a:t>
          </a:r>
          <a:endParaRPr lang="en-IN" sz="2000" b="1" kern="1200" dirty="0">
            <a:latin typeface="Calibri" panose="020F0502020204030204" pitchFamily="34" charset="0"/>
          </a:endParaRPr>
        </a:p>
      </dsp:txBody>
      <dsp:txXfrm>
        <a:off x="5054468" y="4576155"/>
        <a:ext cx="1517330" cy="942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E9CB1-93FC-4C12-8FFF-566342767C72}">
      <dsp:nvSpPr>
        <dsp:cNvPr id="0" name=""/>
        <dsp:cNvSpPr/>
      </dsp:nvSpPr>
      <dsp:spPr>
        <a:xfrm>
          <a:off x="3390890" y="89011"/>
          <a:ext cx="2743199" cy="1645920"/>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IN" sz="1800" kern="1200" dirty="0" smtClean="0">
            <a:latin typeface="Cambria" panose="02040503050406030204" pitchFamily="18" charset="0"/>
          </a:endParaRPr>
        </a:p>
        <a:p>
          <a:pPr lvl="0" algn="ctr" defTabSz="800100">
            <a:lnSpc>
              <a:spcPct val="90000"/>
            </a:lnSpc>
            <a:spcBef>
              <a:spcPct val="0"/>
            </a:spcBef>
            <a:spcAft>
              <a:spcPct val="35000"/>
            </a:spcAft>
          </a:pPr>
          <a:endParaRPr lang="en-IN" sz="1800" kern="1200" dirty="0" smtClean="0">
            <a:latin typeface="Cambria" panose="02040503050406030204" pitchFamily="18" charset="0"/>
          </a:endParaRPr>
        </a:p>
        <a:p>
          <a:pPr lvl="0" algn="ctr" defTabSz="800100">
            <a:lnSpc>
              <a:spcPct val="90000"/>
            </a:lnSpc>
            <a:spcBef>
              <a:spcPct val="0"/>
            </a:spcBef>
            <a:spcAft>
              <a:spcPct val="35000"/>
            </a:spcAft>
          </a:pPr>
          <a:r>
            <a:rPr lang="en-IN" sz="1800" kern="1200" dirty="0" smtClean="0">
              <a:latin typeface="Cambria" panose="02040503050406030204" pitchFamily="18" charset="0"/>
            </a:rPr>
            <a:t>Technical assessment </a:t>
          </a:r>
          <a:endParaRPr lang="en-IN" sz="1800" kern="1200" dirty="0">
            <a:latin typeface="Cambria" panose="02040503050406030204" pitchFamily="18" charset="0"/>
          </a:endParaRPr>
        </a:p>
        <a:p>
          <a:pPr marL="171450" lvl="1" indent="-171450" algn="ctr" defTabSz="800100">
            <a:lnSpc>
              <a:spcPct val="90000"/>
            </a:lnSpc>
            <a:spcBef>
              <a:spcPct val="0"/>
            </a:spcBef>
            <a:spcAft>
              <a:spcPct val="15000"/>
            </a:spcAft>
            <a:buChar char="••"/>
          </a:pPr>
          <a:endParaRPr lang="en-IN" sz="1800" kern="1200" dirty="0">
            <a:latin typeface="Cambria" panose="02040503050406030204" pitchFamily="18" charset="0"/>
          </a:endParaRPr>
        </a:p>
      </dsp:txBody>
      <dsp:txXfrm>
        <a:off x="3390890" y="89011"/>
        <a:ext cx="2743199" cy="1645920"/>
      </dsp:txXfrm>
    </dsp:sp>
    <dsp:sp modelId="{2837029F-432D-48BF-A190-86FA1D66A968}">
      <dsp:nvSpPr>
        <dsp:cNvPr id="0" name=""/>
        <dsp:cNvSpPr/>
      </dsp:nvSpPr>
      <dsp:spPr>
        <a:xfrm>
          <a:off x="6476990" y="89011"/>
          <a:ext cx="2743199" cy="1645920"/>
        </a:xfrm>
        <a:prstGeom prst="rect">
          <a:avLst/>
        </a:prstGeom>
        <a:solidFill>
          <a:schemeClr val="accent2">
            <a:alpha val="90000"/>
            <a:hueOff val="0"/>
            <a:satOff val="0"/>
            <a:lumOff val="0"/>
            <a:alpha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Cambria" panose="02040503050406030204" pitchFamily="18" charset="0"/>
            </a:rPr>
            <a:t>Guidelines from Government on Mine Closure</a:t>
          </a:r>
          <a:endParaRPr lang="en-IN" sz="2000" kern="1200" dirty="0">
            <a:latin typeface="Cambria" panose="02040503050406030204" pitchFamily="18" charset="0"/>
          </a:endParaRPr>
        </a:p>
      </dsp:txBody>
      <dsp:txXfrm>
        <a:off x="6476990" y="89011"/>
        <a:ext cx="2743199" cy="1645920"/>
      </dsp:txXfrm>
    </dsp:sp>
    <dsp:sp modelId="{DD80CCE6-E18E-4929-9395-0BCCC8DFB015}">
      <dsp:nvSpPr>
        <dsp:cNvPr id="0" name=""/>
        <dsp:cNvSpPr/>
      </dsp:nvSpPr>
      <dsp:spPr>
        <a:xfrm>
          <a:off x="3390890" y="1994015"/>
          <a:ext cx="2743199" cy="1645920"/>
        </a:xfrm>
        <a:prstGeom prst="rect">
          <a:avLst/>
        </a:prstGeom>
        <a:solidFill>
          <a:schemeClr val="accent2">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Inflation during the period of operation of mine</a:t>
          </a:r>
          <a:endParaRPr lang="en-IN" sz="1800" kern="1200" dirty="0">
            <a:latin typeface="Cambria" panose="02040503050406030204" pitchFamily="18" charset="0"/>
          </a:endParaRPr>
        </a:p>
      </dsp:txBody>
      <dsp:txXfrm>
        <a:off x="3390890" y="1994015"/>
        <a:ext cx="2743199" cy="1645920"/>
      </dsp:txXfrm>
    </dsp:sp>
    <dsp:sp modelId="{96FD3AC8-FFED-45DF-8717-F0E03E2C7C71}">
      <dsp:nvSpPr>
        <dsp:cNvPr id="0" name=""/>
        <dsp:cNvSpPr/>
      </dsp:nvSpPr>
      <dsp:spPr>
        <a:xfrm>
          <a:off x="152406" y="89022"/>
          <a:ext cx="2743199" cy="1645920"/>
        </a:xfrm>
        <a:prstGeom prst="rect">
          <a:avLst/>
        </a:prstGeom>
        <a:solidFill>
          <a:schemeClr val="accent2">
            <a:alpha val="90000"/>
            <a:hueOff val="0"/>
            <a:satOff val="0"/>
            <a:lumOff val="0"/>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Estimation of the long term liability due to legal obligation - requires following things in consideration</a:t>
          </a:r>
          <a:endParaRPr lang="en-IN" sz="1800" kern="1200" dirty="0">
            <a:latin typeface="Cambria" panose="02040503050406030204" pitchFamily="18" charset="0"/>
          </a:endParaRPr>
        </a:p>
      </dsp:txBody>
      <dsp:txXfrm>
        <a:off x="152406" y="89022"/>
        <a:ext cx="2743199" cy="1645920"/>
      </dsp:txXfrm>
    </dsp:sp>
    <dsp:sp modelId="{543783BC-F7D7-4C71-A91C-3EE2D56E53AE}">
      <dsp:nvSpPr>
        <dsp:cNvPr id="0" name=""/>
        <dsp:cNvSpPr/>
      </dsp:nvSpPr>
      <dsp:spPr>
        <a:xfrm>
          <a:off x="3390890" y="3746618"/>
          <a:ext cx="2743199" cy="1645920"/>
        </a:xfrm>
        <a:prstGeom prst="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Site restoration Asset is amortised over the mine life.</a:t>
          </a:r>
          <a:endParaRPr lang="en-IN" sz="1800" kern="1200" dirty="0">
            <a:latin typeface="Cambria" panose="02040503050406030204" pitchFamily="18" charset="0"/>
          </a:endParaRPr>
        </a:p>
      </dsp:txBody>
      <dsp:txXfrm>
        <a:off x="3390890" y="3746618"/>
        <a:ext cx="2743199" cy="1645920"/>
      </dsp:txXfrm>
    </dsp:sp>
    <dsp:sp modelId="{BEC42B02-4830-421A-9751-097EEC23C17A}">
      <dsp:nvSpPr>
        <dsp:cNvPr id="0" name=""/>
        <dsp:cNvSpPr/>
      </dsp:nvSpPr>
      <dsp:spPr>
        <a:xfrm>
          <a:off x="6476990" y="3853307"/>
          <a:ext cx="2743199" cy="1493507"/>
        </a:xfrm>
        <a:prstGeom prst="rect">
          <a:avLst/>
        </a:prstGeom>
        <a:solidFill>
          <a:schemeClr val="accent2">
            <a:alpha val="90000"/>
            <a:hueOff val="0"/>
            <a:satOff val="0"/>
            <a:lumOff val="0"/>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In case of change in initial estimates accounting is done as per guidance in Appendix A of Ind AS 16 PPE.</a:t>
          </a:r>
          <a:endParaRPr lang="en-IN" sz="1800" kern="1200" dirty="0">
            <a:latin typeface="Cambria" panose="02040503050406030204" pitchFamily="18" charset="0"/>
          </a:endParaRPr>
        </a:p>
      </dsp:txBody>
      <dsp:txXfrm>
        <a:off x="6476990" y="3853307"/>
        <a:ext cx="2743199" cy="1493507"/>
      </dsp:txXfrm>
    </dsp:sp>
    <dsp:sp modelId="{93F00993-EB84-4986-8A8A-8209DAD7FC09}">
      <dsp:nvSpPr>
        <dsp:cNvPr id="0" name=""/>
        <dsp:cNvSpPr/>
      </dsp:nvSpPr>
      <dsp:spPr>
        <a:xfrm>
          <a:off x="228612" y="3746613"/>
          <a:ext cx="2743199" cy="1645920"/>
        </a:xfrm>
        <a:prstGeom prst="rect">
          <a:avLst/>
        </a:prstGeom>
        <a:solidFill>
          <a:schemeClr val="accent2">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Provision for site restoration is unwinded and unwinding is charged to Profit and Loss and credited to Provision</a:t>
          </a:r>
          <a:endParaRPr lang="en-IN" sz="1800" kern="1200" dirty="0">
            <a:latin typeface="Cambria" panose="02040503050406030204" pitchFamily="18" charset="0"/>
          </a:endParaRPr>
        </a:p>
      </dsp:txBody>
      <dsp:txXfrm>
        <a:off x="228612" y="3746613"/>
        <a:ext cx="2743199" cy="1645920"/>
      </dsp:txXfrm>
    </dsp:sp>
    <dsp:sp modelId="{B9856AF9-9D14-46CC-9E60-C07A77249553}">
      <dsp:nvSpPr>
        <dsp:cNvPr id="0" name=""/>
        <dsp:cNvSpPr/>
      </dsp:nvSpPr>
      <dsp:spPr>
        <a:xfrm>
          <a:off x="6476990" y="1994021"/>
          <a:ext cx="2743199" cy="1645920"/>
        </a:xfrm>
        <a:prstGeom prst="rect">
          <a:avLst/>
        </a:prstGeom>
        <a:solidFill>
          <a:schemeClr val="accent2">
            <a:alpha val="90000"/>
            <a:hueOff val="0"/>
            <a:satOff val="0"/>
            <a:lumOff val="0"/>
            <a:alpha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kern="1200" dirty="0" smtClean="0">
              <a:latin typeface="Cambria" panose="02040503050406030204" pitchFamily="18" charset="0"/>
            </a:rPr>
            <a:t>The Calculated present value is recognised in Financial Statement as an PPE and Provision is recognised.</a:t>
          </a:r>
          <a:endParaRPr lang="en-IN" sz="1800" kern="1200" dirty="0">
            <a:latin typeface="Cambria" panose="02040503050406030204" pitchFamily="18" charset="0"/>
          </a:endParaRPr>
        </a:p>
      </dsp:txBody>
      <dsp:txXfrm>
        <a:off x="6476990" y="1994021"/>
        <a:ext cx="2743199" cy="1645920"/>
      </dsp:txXfrm>
    </dsp:sp>
    <dsp:sp modelId="{D4DE54F1-D36C-469B-9450-6EBD83411518}">
      <dsp:nvSpPr>
        <dsp:cNvPr id="0" name=""/>
        <dsp:cNvSpPr/>
      </dsp:nvSpPr>
      <dsp:spPr>
        <a:xfrm>
          <a:off x="152406" y="1994021"/>
          <a:ext cx="2743199" cy="1645920"/>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latin typeface="Cambria" panose="02040503050406030204" pitchFamily="18" charset="0"/>
            </a:rPr>
            <a:t>Calculation of Present Value of Liability assessed at the end of the mine life</a:t>
          </a:r>
          <a:endParaRPr lang="en-IN" sz="2000" kern="1200" dirty="0">
            <a:latin typeface="Cambria" panose="02040503050406030204" pitchFamily="18" charset="0"/>
          </a:endParaRPr>
        </a:p>
      </dsp:txBody>
      <dsp:txXfrm>
        <a:off x="152406" y="1994021"/>
        <a:ext cx="2743199" cy="1645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FB4E-66CF-48AC-87EA-7EE9BDFCAB07}">
      <dsp:nvSpPr>
        <dsp:cNvPr id="0" name=""/>
        <dsp:cNvSpPr/>
      </dsp:nvSpPr>
      <dsp:spPr>
        <a:xfrm>
          <a:off x="1048704" y="685806"/>
          <a:ext cx="9371836" cy="6324585"/>
        </a:xfrm>
        <a:prstGeom prst="pie">
          <a:avLst>
            <a:gd name="adj1" fmla="val 16200000"/>
            <a:gd name="adj2" fmla="val 540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accent2"/>
              </a:solidFill>
              <a:latin typeface="Cambria" panose="02040503050406030204" pitchFamily="18" charset="0"/>
            </a:rPr>
            <a:t>Investment property is land or building (or part thereof) or both held (whether by owner or by a lessee under a finance lease) to earn rentals or for capital appreciation</a:t>
          </a:r>
        </a:p>
        <a:p>
          <a:pPr lvl="0" algn="ctr" defTabSz="1200150">
            <a:lnSpc>
              <a:spcPct val="90000"/>
            </a:lnSpc>
            <a:spcBef>
              <a:spcPct val="0"/>
            </a:spcBef>
            <a:spcAft>
              <a:spcPct val="35000"/>
            </a:spcAft>
          </a:pPr>
          <a:r>
            <a:rPr lang="en-IN" sz="2700" kern="1200" dirty="0" smtClean="0">
              <a:solidFill>
                <a:schemeClr val="accent2"/>
              </a:solidFill>
              <a:latin typeface="Cambria" panose="02040503050406030204" pitchFamily="18" charset="0"/>
            </a:rPr>
            <a:t>or both.</a:t>
          </a:r>
          <a:endParaRPr lang="en-IN" sz="2700" kern="1200" dirty="0">
            <a:solidFill>
              <a:schemeClr val="accent2"/>
            </a:solidFill>
          </a:endParaRPr>
        </a:p>
      </dsp:txBody>
      <dsp:txXfrm>
        <a:off x="5734623" y="1626965"/>
        <a:ext cx="3291299" cy="4442268"/>
      </dsp:txXfrm>
    </dsp:sp>
    <dsp:sp modelId="{FDB06149-D80A-407B-9A8E-73BBC24DBB2E}">
      <dsp:nvSpPr>
        <dsp:cNvPr id="0" name=""/>
        <dsp:cNvSpPr/>
      </dsp:nvSpPr>
      <dsp:spPr>
        <a:xfrm>
          <a:off x="857058" y="685806"/>
          <a:ext cx="9447281" cy="6324585"/>
        </a:xfrm>
        <a:prstGeom prst="pie">
          <a:avLst>
            <a:gd name="adj1" fmla="val 5400000"/>
            <a:gd name="adj2" fmla="val 1620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IN" sz="2700" kern="1200" dirty="0" smtClean="0">
              <a:solidFill>
                <a:schemeClr val="accent2"/>
              </a:solidFill>
              <a:latin typeface="Cambria" panose="02040503050406030204" pitchFamily="18" charset="0"/>
            </a:rPr>
            <a:t>Investment properties are measured </a:t>
          </a:r>
          <a:r>
            <a:rPr lang="en-US" sz="2700" kern="1200" dirty="0" smtClean="0">
              <a:solidFill>
                <a:schemeClr val="accent2"/>
              </a:solidFill>
              <a:latin typeface="Cambria" panose="02040503050406030204" pitchFamily="18" charset="0"/>
            </a:rPr>
            <a:t>using the cost model. Fair value model is not permitted. Detailed disclosures pertaining to fair value </a:t>
          </a:r>
          <a:r>
            <a:rPr lang="en-IN" sz="2700" kern="1200" dirty="0" smtClean="0">
              <a:solidFill>
                <a:schemeClr val="accent2"/>
              </a:solidFill>
              <a:latin typeface="Cambria" panose="02040503050406030204" pitchFamily="18" charset="0"/>
            </a:rPr>
            <a:t>have to be given.</a:t>
          </a:r>
          <a:endParaRPr lang="en-IN" sz="2700" kern="1200" dirty="0">
            <a:solidFill>
              <a:schemeClr val="accent2"/>
            </a:solidFill>
          </a:endParaRPr>
        </a:p>
      </dsp:txBody>
      <dsp:txXfrm>
        <a:off x="2206670" y="1626965"/>
        <a:ext cx="3317795" cy="4442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BE0F-2B40-4867-8A8E-7A4B5F0540F8}">
      <dsp:nvSpPr>
        <dsp:cNvPr id="0" name=""/>
        <dsp:cNvSpPr/>
      </dsp:nvSpPr>
      <dsp:spPr>
        <a:xfrm>
          <a:off x="891539" y="1114334"/>
          <a:ext cx="8618219" cy="4453843"/>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68D34-9DFE-4855-86AD-0FEA1E1EFB8E}">
      <dsp:nvSpPr>
        <dsp:cNvPr id="0" name=""/>
        <dsp:cNvSpPr/>
      </dsp:nvSpPr>
      <dsp:spPr>
        <a:xfrm>
          <a:off x="1149095" y="1635216"/>
          <a:ext cx="4002023" cy="381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latin typeface="Cambria" panose="02040503050406030204" pitchFamily="18" charset="0"/>
            </a:rPr>
            <a:t>Non-current assets to be disposed of are classified as held for sale when the asset is available for immediate sale and the sale is highly probable. Depreciation ceases on the date when the assets (individually or as part of a disposal group) are  classified as held for sale.</a:t>
          </a:r>
          <a:endParaRPr lang="en-IN" sz="2400" kern="1200" dirty="0"/>
        </a:p>
      </dsp:txBody>
      <dsp:txXfrm>
        <a:off x="1149095" y="1635216"/>
        <a:ext cx="4002023" cy="3810208"/>
      </dsp:txXfrm>
    </dsp:sp>
    <dsp:sp modelId="{0F6F870C-226C-4067-BDFC-29F3E806FA25}">
      <dsp:nvSpPr>
        <dsp:cNvPr id="0" name=""/>
        <dsp:cNvSpPr/>
      </dsp:nvSpPr>
      <dsp:spPr>
        <a:xfrm>
          <a:off x="5240273" y="1635216"/>
          <a:ext cx="4002023" cy="381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1066800">
            <a:lnSpc>
              <a:spcPct val="90000"/>
            </a:lnSpc>
            <a:spcBef>
              <a:spcPct val="0"/>
            </a:spcBef>
            <a:spcAft>
              <a:spcPct val="35000"/>
            </a:spcAft>
          </a:pPr>
          <a:r>
            <a:rPr lang="en-US" sz="2400" kern="1200" dirty="0" smtClean="0">
              <a:latin typeface="Cambria" panose="02040503050406030204" pitchFamily="18" charset="0"/>
            </a:rPr>
            <a:t>Non-current assets classified as held for sale are measured at the lower of its carrying value and fair value </a:t>
          </a:r>
          <a:r>
            <a:rPr lang="en-IN" sz="2400" kern="1200" dirty="0" smtClean="0">
              <a:latin typeface="Cambria" panose="02040503050406030204" pitchFamily="18" charset="0"/>
            </a:rPr>
            <a:t>less costs to sell. </a:t>
          </a:r>
          <a:r>
            <a:rPr lang="en-US" sz="2400" kern="1200" dirty="0" smtClean="0">
              <a:latin typeface="Cambria" panose="02040503050406030204" pitchFamily="18" charset="0"/>
            </a:rPr>
            <a:t>Non-current assets classified as held for sale, and the assets and liabilities in a disposal group classified as held for sale, are presented separately in the statement of financial position</a:t>
          </a:r>
          <a:endParaRPr lang="en-IN" sz="2400" kern="1200" dirty="0"/>
        </a:p>
      </dsp:txBody>
      <dsp:txXfrm>
        <a:off x="5240273" y="1635216"/>
        <a:ext cx="4002023" cy="3810208"/>
      </dsp:txXfrm>
    </dsp:sp>
    <dsp:sp modelId="{796F222B-FAB2-41FD-BFE4-E6DCABDE6F6F}">
      <dsp:nvSpPr>
        <dsp:cNvPr id="0" name=""/>
        <dsp:cNvSpPr/>
      </dsp:nvSpPr>
      <dsp:spPr>
        <a:xfrm>
          <a:off x="0" y="223022"/>
          <a:ext cx="1684019" cy="1684019"/>
        </a:xfrm>
        <a:prstGeom prst="plus">
          <a:avLst>
            <a:gd name="adj" fmla="val 3281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E8E55-FA2F-43C2-9129-31C2714C7CFE}">
      <dsp:nvSpPr>
        <dsp:cNvPr id="0" name=""/>
        <dsp:cNvSpPr/>
      </dsp:nvSpPr>
      <dsp:spPr>
        <a:xfrm>
          <a:off x="8321039" y="828636"/>
          <a:ext cx="1584959" cy="54315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D91CB-F32E-4870-B5B0-E875DB1F11B1}">
      <dsp:nvSpPr>
        <dsp:cNvPr id="0" name=""/>
        <dsp:cNvSpPr/>
      </dsp:nvSpPr>
      <dsp:spPr>
        <a:xfrm>
          <a:off x="5200649" y="1643363"/>
          <a:ext cx="990" cy="3639115"/>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209F7-927A-4B51-B1B7-21695194F408}">
      <dsp:nvSpPr>
        <dsp:cNvPr id="0" name=""/>
        <dsp:cNvSpPr/>
      </dsp:nvSpPr>
      <dsp:spPr>
        <a:xfrm>
          <a:off x="86741" y="806015"/>
          <a:ext cx="1437257" cy="6697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IN" sz="1400" kern="1200" dirty="0" smtClean="0">
              <a:latin typeface="Cambria" panose="02040503050406030204" pitchFamily="18" charset="0"/>
            </a:rPr>
            <a:t>Definition of EEA</a:t>
          </a:r>
          <a:endParaRPr lang="en-IN" sz="1600" kern="1200" dirty="0">
            <a:latin typeface="Cambria" panose="02040503050406030204" pitchFamily="18" charset="0"/>
          </a:endParaRPr>
        </a:p>
      </dsp:txBody>
      <dsp:txXfrm>
        <a:off x="86741" y="806015"/>
        <a:ext cx="1437257" cy="446526"/>
      </dsp:txXfrm>
    </dsp:sp>
    <dsp:sp modelId="{266AE227-14F1-4938-8386-FBF808BA6231}">
      <dsp:nvSpPr>
        <dsp:cNvPr id="0" name=""/>
        <dsp:cNvSpPr/>
      </dsp:nvSpPr>
      <dsp:spPr>
        <a:xfrm>
          <a:off x="79983" y="1617760"/>
          <a:ext cx="1956300" cy="512049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Expenditures incurred by an entity in connection with the exploration for and evaluation of mineral resources before the technical feasibility and commercial viability of extracting a mineral resource are demonstrable.</a:t>
          </a:r>
          <a:endParaRPr lang="en-IN" sz="1600" kern="1200" dirty="0"/>
        </a:p>
      </dsp:txBody>
      <dsp:txXfrm>
        <a:off x="137281" y="1675058"/>
        <a:ext cx="1841704" cy="5005899"/>
      </dsp:txXfrm>
    </dsp:sp>
    <dsp:sp modelId="{BC0F20C4-0C51-4104-A3DC-47ED8423B95A}">
      <dsp:nvSpPr>
        <dsp:cNvPr id="0" name=""/>
        <dsp:cNvSpPr/>
      </dsp:nvSpPr>
      <dsp:spPr>
        <a:xfrm rot="1">
          <a:off x="1733548" y="890449"/>
          <a:ext cx="444244" cy="277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1733548" y="945981"/>
        <a:ext cx="360946" cy="166595"/>
      </dsp:txXfrm>
    </dsp:sp>
    <dsp:sp modelId="{7C868451-DAA5-4F77-9D3C-DE5EF11698E8}">
      <dsp:nvSpPr>
        <dsp:cNvPr id="0" name=""/>
        <dsp:cNvSpPr/>
      </dsp:nvSpPr>
      <dsp:spPr>
        <a:xfrm>
          <a:off x="2362196" y="806016"/>
          <a:ext cx="1258937" cy="6697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IN" sz="1400" kern="1200" dirty="0" smtClean="0">
              <a:latin typeface="Cambria" panose="02040503050406030204" pitchFamily="18" charset="0"/>
            </a:rPr>
            <a:t>Measurement</a:t>
          </a:r>
          <a:endParaRPr lang="en-IN" sz="1400" kern="1200" dirty="0">
            <a:latin typeface="Cambria" panose="02040503050406030204" pitchFamily="18" charset="0"/>
          </a:endParaRPr>
        </a:p>
      </dsp:txBody>
      <dsp:txXfrm>
        <a:off x="2362196" y="806016"/>
        <a:ext cx="1258937" cy="446526"/>
      </dsp:txXfrm>
    </dsp:sp>
    <dsp:sp modelId="{92E621C0-FF15-4D1C-9E7E-85E0776B2899}">
      <dsp:nvSpPr>
        <dsp:cNvPr id="0" name=""/>
        <dsp:cNvSpPr/>
      </dsp:nvSpPr>
      <dsp:spPr>
        <a:xfrm>
          <a:off x="2362202" y="1568004"/>
          <a:ext cx="1425402" cy="126789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EEA shall be measured at cost.</a:t>
          </a:r>
          <a:endParaRPr lang="en-IN" sz="1600" kern="1200" dirty="0"/>
        </a:p>
      </dsp:txBody>
      <dsp:txXfrm>
        <a:off x="2399337" y="1605139"/>
        <a:ext cx="1351132" cy="1193626"/>
      </dsp:txXfrm>
    </dsp:sp>
    <dsp:sp modelId="{AC0292C7-302B-4149-AC96-F0F2BF4EE851}">
      <dsp:nvSpPr>
        <dsp:cNvPr id="0" name=""/>
        <dsp:cNvSpPr/>
      </dsp:nvSpPr>
      <dsp:spPr>
        <a:xfrm rot="21599996">
          <a:off x="3801700" y="890448"/>
          <a:ext cx="382801" cy="277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3801700" y="945980"/>
        <a:ext cx="299503" cy="166595"/>
      </dsp:txXfrm>
    </dsp:sp>
    <dsp:sp modelId="{CCE413DA-EF31-4F6A-A804-E7D5ED05CDF1}">
      <dsp:nvSpPr>
        <dsp:cNvPr id="0" name=""/>
        <dsp:cNvSpPr/>
      </dsp:nvSpPr>
      <dsp:spPr>
        <a:xfrm>
          <a:off x="4343400" y="806013"/>
          <a:ext cx="1261493" cy="6697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IN" sz="1400" kern="1200" dirty="0" smtClean="0">
              <a:latin typeface="Cambria" panose="02040503050406030204" pitchFamily="18" charset="0"/>
            </a:rPr>
            <a:t>Presentation </a:t>
          </a:r>
          <a:endParaRPr lang="en-IN" sz="1400" kern="1200" dirty="0">
            <a:latin typeface="Cambria" panose="02040503050406030204" pitchFamily="18" charset="0"/>
          </a:endParaRPr>
        </a:p>
      </dsp:txBody>
      <dsp:txXfrm>
        <a:off x="4343400" y="806013"/>
        <a:ext cx="1261493" cy="446526"/>
      </dsp:txXfrm>
    </dsp:sp>
    <dsp:sp modelId="{2D26C47E-7858-47FA-8664-CCD45C1FB234}">
      <dsp:nvSpPr>
        <dsp:cNvPr id="0" name=""/>
        <dsp:cNvSpPr/>
      </dsp:nvSpPr>
      <dsp:spPr>
        <a:xfrm>
          <a:off x="4076701" y="1568009"/>
          <a:ext cx="1767062" cy="173667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Classify EEA as Tangible or Intangible </a:t>
          </a:r>
          <a:endParaRPr lang="en-IN" sz="1600" kern="1200" dirty="0"/>
        </a:p>
      </dsp:txBody>
      <dsp:txXfrm>
        <a:off x="4127567" y="1618875"/>
        <a:ext cx="1665330" cy="1634946"/>
      </dsp:txXfrm>
    </dsp:sp>
    <dsp:sp modelId="{9A21C731-A3DF-439F-BD78-3893B0C601EF}">
      <dsp:nvSpPr>
        <dsp:cNvPr id="0" name=""/>
        <dsp:cNvSpPr/>
      </dsp:nvSpPr>
      <dsp:spPr>
        <a:xfrm rot="21599995">
          <a:off x="5800260" y="1078637"/>
          <a:ext cx="542990" cy="277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5800260" y="1134169"/>
        <a:ext cx="459692" cy="166595"/>
      </dsp:txXfrm>
    </dsp:sp>
    <dsp:sp modelId="{38495E28-B43A-4127-8AA3-48FE09F9E3AC}">
      <dsp:nvSpPr>
        <dsp:cNvPr id="0" name=""/>
        <dsp:cNvSpPr/>
      </dsp:nvSpPr>
      <dsp:spPr>
        <a:xfrm>
          <a:off x="6629403" y="806010"/>
          <a:ext cx="1116316" cy="6697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en-IN" sz="1200" kern="1200" dirty="0" smtClean="0">
              <a:latin typeface="Cambria" panose="02040503050406030204" pitchFamily="18" charset="0"/>
            </a:rPr>
            <a:t>Derecognition</a:t>
          </a:r>
          <a:endParaRPr lang="en-IN" sz="1200" kern="1200" dirty="0">
            <a:latin typeface="Cambria" panose="02040503050406030204" pitchFamily="18" charset="0"/>
          </a:endParaRPr>
        </a:p>
      </dsp:txBody>
      <dsp:txXfrm>
        <a:off x="6629403" y="806010"/>
        <a:ext cx="1116316" cy="446526"/>
      </dsp:txXfrm>
    </dsp:sp>
    <dsp:sp modelId="{EA566122-6CCA-4535-9727-69717ED3ED7F}">
      <dsp:nvSpPr>
        <dsp:cNvPr id="0" name=""/>
        <dsp:cNvSpPr/>
      </dsp:nvSpPr>
      <dsp:spPr>
        <a:xfrm>
          <a:off x="6400799" y="1491815"/>
          <a:ext cx="1697225" cy="41535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An EEA shall no longer be classified as such when the technical feasibility and commercial viability of extracting a mineral resource are demonstrable.</a:t>
          </a:r>
          <a:endParaRPr lang="en-IN" sz="1600" kern="1200" dirty="0"/>
        </a:p>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EEA shall be assessed for impairment, </a:t>
          </a:r>
          <a:endParaRPr lang="en-IN" sz="1600" kern="1200" dirty="0">
            <a:latin typeface="Cambria" panose="02040503050406030204" pitchFamily="18" charset="0"/>
          </a:endParaRPr>
        </a:p>
      </dsp:txBody>
      <dsp:txXfrm>
        <a:off x="6450509" y="1541525"/>
        <a:ext cx="1597805" cy="4054127"/>
      </dsp:txXfrm>
    </dsp:sp>
    <dsp:sp modelId="{D41BA392-BDCE-46B1-824F-B369A96686BA}">
      <dsp:nvSpPr>
        <dsp:cNvPr id="0" name=""/>
        <dsp:cNvSpPr/>
      </dsp:nvSpPr>
      <dsp:spPr>
        <a:xfrm rot="4">
          <a:off x="7980989" y="890445"/>
          <a:ext cx="498770" cy="27765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IN" sz="400" kern="1200"/>
        </a:p>
      </dsp:txBody>
      <dsp:txXfrm>
        <a:off x="7980989" y="945977"/>
        <a:ext cx="415472" cy="166595"/>
      </dsp:txXfrm>
    </dsp:sp>
    <dsp:sp modelId="{88FD8EB3-DC5A-4A23-87CC-DF994D9BA235}">
      <dsp:nvSpPr>
        <dsp:cNvPr id="0" name=""/>
        <dsp:cNvSpPr/>
      </dsp:nvSpPr>
      <dsp:spPr>
        <a:xfrm>
          <a:off x="8686796" y="806012"/>
          <a:ext cx="1573191" cy="6697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IN" sz="1600" kern="1200" dirty="0" smtClean="0">
              <a:latin typeface="Cambria" panose="02040503050406030204" pitchFamily="18" charset="0"/>
            </a:rPr>
            <a:t>Disclosure</a:t>
          </a:r>
          <a:endParaRPr lang="en-IN" sz="1600" kern="1200" dirty="0">
            <a:latin typeface="Cambria" panose="02040503050406030204" pitchFamily="18" charset="0"/>
          </a:endParaRPr>
        </a:p>
      </dsp:txBody>
      <dsp:txXfrm>
        <a:off x="8686796" y="806012"/>
        <a:ext cx="1573191" cy="446526"/>
      </dsp:txXfrm>
    </dsp:sp>
    <dsp:sp modelId="{60D41700-EB94-472E-88D5-0DF3C2F115DE}">
      <dsp:nvSpPr>
        <dsp:cNvPr id="0" name=""/>
        <dsp:cNvSpPr/>
      </dsp:nvSpPr>
      <dsp:spPr>
        <a:xfrm>
          <a:off x="8763002" y="1491827"/>
          <a:ext cx="1569328" cy="449641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Accounting policy of EEA</a:t>
          </a:r>
          <a:endParaRPr lang="en-IN" sz="1600" kern="1200" dirty="0"/>
        </a:p>
        <a:p>
          <a:pPr marL="171450" lvl="1" indent="-171450" algn="l" defTabSz="711200">
            <a:lnSpc>
              <a:spcPct val="90000"/>
            </a:lnSpc>
            <a:spcBef>
              <a:spcPct val="0"/>
            </a:spcBef>
            <a:spcAft>
              <a:spcPct val="15000"/>
            </a:spcAft>
            <a:buChar char="••"/>
          </a:pPr>
          <a:r>
            <a:rPr lang="en-US" sz="1600" b="0" i="0" kern="1200" dirty="0" smtClean="0">
              <a:latin typeface="Cambria" panose="02040503050406030204" pitchFamily="18" charset="0"/>
            </a:rPr>
            <a:t>Amounts of assets, liabilities, income and expense and operating and investing cash flows arising from the EEA.</a:t>
          </a:r>
          <a:endParaRPr lang="en-IN" sz="1600" kern="1200" dirty="0">
            <a:latin typeface="Cambria" panose="02040503050406030204" pitchFamily="18" charset="0"/>
          </a:endParaRPr>
        </a:p>
      </dsp:txBody>
      <dsp:txXfrm>
        <a:off x="8808966" y="1537791"/>
        <a:ext cx="1477400" cy="4404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31330-70A6-4EFF-BA06-F515E17960EC}">
      <dsp:nvSpPr>
        <dsp:cNvPr id="0" name=""/>
        <dsp:cNvSpPr/>
      </dsp:nvSpPr>
      <dsp:spPr>
        <a:xfrm>
          <a:off x="3615" y="1517759"/>
          <a:ext cx="2404412" cy="12022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mbria" panose="02040503050406030204" pitchFamily="18" charset="0"/>
            </a:rPr>
            <a:t>Redeemable Preference Share with Non-Mandatory Dividend </a:t>
          </a:r>
          <a:endParaRPr lang="en-IN" sz="1900" kern="1200" dirty="0">
            <a:latin typeface="Cambria" panose="02040503050406030204" pitchFamily="18" charset="0"/>
          </a:endParaRPr>
        </a:p>
      </dsp:txBody>
      <dsp:txXfrm>
        <a:off x="38826" y="1552970"/>
        <a:ext cx="2333990" cy="1131784"/>
      </dsp:txXfrm>
    </dsp:sp>
    <dsp:sp modelId="{50139B2F-99F4-4818-BEE2-7DD79AB81D29}">
      <dsp:nvSpPr>
        <dsp:cNvPr id="0" name=""/>
        <dsp:cNvSpPr/>
      </dsp:nvSpPr>
      <dsp:spPr>
        <a:xfrm rot="19457599">
          <a:off x="2296702" y="1747696"/>
          <a:ext cx="1184417" cy="51064"/>
        </a:xfrm>
        <a:custGeom>
          <a:avLst/>
          <a:gdLst/>
          <a:ahLst/>
          <a:cxnLst/>
          <a:rect l="0" t="0" r="0" b="0"/>
          <a:pathLst>
            <a:path>
              <a:moveTo>
                <a:pt x="0" y="25532"/>
              </a:moveTo>
              <a:lnTo>
                <a:pt x="1184417" y="2553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Cambria" panose="02040503050406030204" pitchFamily="18" charset="0"/>
          </a:endParaRPr>
        </a:p>
      </dsp:txBody>
      <dsp:txXfrm>
        <a:off x="2859300" y="1743618"/>
        <a:ext cx="59220" cy="59220"/>
      </dsp:txXfrm>
    </dsp:sp>
    <dsp:sp modelId="{B18A2ACC-B8AB-4235-9E10-1F4D204E9914}">
      <dsp:nvSpPr>
        <dsp:cNvPr id="0" name=""/>
        <dsp:cNvSpPr/>
      </dsp:nvSpPr>
      <dsp:spPr>
        <a:xfrm>
          <a:off x="3369793" y="826491"/>
          <a:ext cx="2404412" cy="12022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b="1" i="1" kern="1200" dirty="0" smtClean="0">
              <a:latin typeface="Cambria" panose="02040503050406030204" pitchFamily="18" charset="0"/>
            </a:rPr>
            <a:t>Liability</a:t>
          </a:r>
          <a:r>
            <a:rPr lang="en-IN" sz="1900" b="0" i="0" kern="1200" dirty="0" smtClean="0">
              <a:latin typeface="Cambria" panose="02040503050406030204" pitchFamily="18" charset="0"/>
            </a:rPr>
            <a:t> </a:t>
          </a:r>
          <a:endParaRPr lang="en-IN" sz="1900" kern="1200" dirty="0">
            <a:latin typeface="Cambria" panose="02040503050406030204" pitchFamily="18" charset="0"/>
          </a:endParaRPr>
        </a:p>
      </dsp:txBody>
      <dsp:txXfrm>
        <a:off x="3405004" y="861702"/>
        <a:ext cx="2333990" cy="1131784"/>
      </dsp:txXfrm>
    </dsp:sp>
    <dsp:sp modelId="{DE25BFC4-ABFB-40B6-8C84-592DD07268D4}">
      <dsp:nvSpPr>
        <dsp:cNvPr id="0" name=""/>
        <dsp:cNvSpPr/>
      </dsp:nvSpPr>
      <dsp:spPr>
        <a:xfrm>
          <a:off x="5774206" y="1402062"/>
          <a:ext cx="961765" cy="51064"/>
        </a:xfrm>
        <a:custGeom>
          <a:avLst/>
          <a:gdLst/>
          <a:ahLst/>
          <a:cxnLst/>
          <a:rect l="0" t="0" r="0" b="0"/>
          <a:pathLst>
            <a:path>
              <a:moveTo>
                <a:pt x="0" y="25532"/>
              </a:moveTo>
              <a:lnTo>
                <a:pt x="961765" y="2553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Cambria" panose="02040503050406030204" pitchFamily="18" charset="0"/>
          </a:endParaRPr>
        </a:p>
      </dsp:txBody>
      <dsp:txXfrm>
        <a:off x="6231044" y="1403550"/>
        <a:ext cx="48088" cy="48088"/>
      </dsp:txXfrm>
    </dsp:sp>
    <dsp:sp modelId="{83C57C32-BB3D-4A00-BFF3-140A8F10C3FB}">
      <dsp:nvSpPr>
        <dsp:cNvPr id="0" name=""/>
        <dsp:cNvSpPr/>
      </dsp:nvSpPr>
      <dsp:spPr>
        <a:xfrm>
          <a:off x="6735971" y="826491"/>
          <a:ext cx="2404412" cy="12022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smtClean="0">
              <a:latin typeface="Cambria" panose="02040503050406030204" pitchFamily="18" charset="0"/>
            </a:rPr>
            <a:t>issuer’s obligation to pay Cash on redemption</a:t>
          </a:r>
          <a:endParaRPr lang="en-IN" sz="1900" kern="1200" dirty="0">
            <a:latin typeface="Cambria" panose="02040503050406030204" pitchFamily="18" charset="0"/>
          </a:endParaRPr>
        </a:p>
      </dsp:txBody>
      <dsp:txXfrm>
        <a:off x="6771182" y="861702"/>
        <a:ext cx="2333990" cy="1131784"/>
      </dsp:txXfrm>
    </dsp:sp>
    <dsp:sp modelId="{D510CD4D-2658-4A49-92D2-84BB0F18FC46}">
      <dsp:nvSpPr>
        <dsp:cNvPr id="0" name=""/>
        <dsp:cNvSpPr/>
      </dsp:nvSpPr>
      <dsp:spPr>
        <a:xfrm rot="2142401">
          <a:off x="2296702" y="2438965"/>
          <a:ext cx="1184417" cy="51064"/>
        </a:xfrm>
        <a:custGeom>
          <a:avLst/>
          <a:gdLst/>
          <a:ahLst/>
          <a:cxnLst/>
          <a:rect l="0" t="0" r="0" b="0"/>
          <a:pathLst>
            <a:path>
              <a:moveTo>
                <a:pt x="0" y="25532"/>
              </a:moveTo>
              <a:lnTo>
                <a:pt x="1184417" y="2553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Cambria" panose="02040503050406030204" pitchFamily="18" charset="0"/>
          </a:endParaRPr>
        </a:p>
      </dsp:txBody>
      <dsp:txXfrm>
        <a:off x="2859300" y="2434886"/>
        <a:ext cx="59220" cy="59220"/>
      </dsp:txXfrm>
    </dsp:sp>
    <dsp:sp modelId="{DF6FF138-C4ED-4099-8982-2A48F3B5D033}">
      <dsp:nvSpPr>
        <dsp:cNvPr id="0" name=""/>
        <dsp:cNvSpPr/>
      </dsp:nvSpPr>
      <dsp:spPr>
        <a:xfrm>
          <a:off x="3369793" y="2209028"/>
          <a:ext cx="2404412" cy="12022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IN" sz="1900" b="1" i="1" kern="1200" dirty="0" smtClean="0">
              <a:latin typeface="Cambria" panose="02040503050406030204" pitchFamily="18" charset="0"/>
            </a:rPr>
            <a:t>Equity</a:t>
          </a:r>
          <a:endParaRPr lang="en-IN" sz="1900" kern="1200" dirty="0">
            <a:latin typeface="Cambria" panose="02040503050406030204" pitchFamily="18" charset="0"/>
          </a:endParaRPr>
        </a:p>
      </dsp:txBody>
      <dsp:txXfrm>
        <a:off x="3405004" y="2244239"/>
        <a:ext cx="2333990" cy="1131784"/>
      </dsp:txXfrm>
    </dsp:sp>
    <dsp:sp modelId="{FB23635F-7E34-458B-9777-9539098C8BA9}">
      <dsp:nvSpPr>
        <dsp:cNvPr id="0" name=""/>
        <dsp:cNvSpPr/>
      </dsp:nvSpPr>
      <dsp:spPr>
        <a:xfrm>
          <a:off x="5774206" y="2784599"/>
          <a:ext cx="961765" cy="51064"/>
        </a:xfrm>
        <a:custGeom>
          <a:avLst/>
          <a:gdLst/>
          <a:ahLst/>
          <a:cxnLst/>
          <a:rect l="0" t="0" r="0" b="0"/>
          <a:pathLst>
            <a:path>
              <a:moveTo>
                <a:pt x="0" y="25532"/>
              </a:moveTo>
              <a:lnTo>
                <a:pt x="961765" y="2553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latin typeface="Cambria" panose="02040503050406030204" pitchFamily="18" charset="0"/>
          </a:endParaRPr>
        </a:p>
      </dsp:txBody>
      <dsp:txXfrm>
        <a:off x="6231044" y="2786087"/>
        <a:ext cx="48088" cy="48088"/>
      </dsp:txXfrm>
    </dsp:sp>
    <dsp:sp modelId="{8113A3C4-B144-4E09-AF7F-04BBD424A54E}">
      <dsp:nvSpPr>
        <dsp:cNvPr id="0" name=""/>
        <dsp:cNvSpPr/>
      </dsp:nvSpPr>
      <dsp:spPr>
        <a:xfrm>
          <a:off x="6735971" y="2209028"/>
          <a:ext cx="2404412" cy="120220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0" i="0" kern="1200" dirty="0" smtClean="0">
              <a:latin typeface="Cambria" panose="02040503050406030204" pitchFamily="18" charset="0"/>
            </a:rPr>
            <a:t>Non-mandatory Dividend (i.e. residual interest)</a:t>
          </a:r>
          <a:endParaRPr lang="en-IN" sz="1900" kern="1200" dirty="0">
            <a:latin typeface="Cambria" panose="02040503050406030204" pitchFamily="18" charset="0"/>
          </a:endParaRPr>
        </a:p>
      </dsp:txBody>
      <dsp:txXfrm>
        <a:off x="6771182" y="2244239"/>
        <a:ext cx="2333990" cy="11317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AF923-27FC-4F34-A85A-EA7B1A2285B5}">
      <dsp:nvSpPr>
        <dsp:cNvPr id="0" name=""/>
        <dsp:cNvSpPr/>
      </dsp:nvSpPr>
      <dsp:spPr>
        <a:xfrm>
          <a:off x="8422968" y="3000928"/>
          <a:ext cx="91440" cy="605528"/>
        </a:xfrm>
        <a:custGeom>
          <a:avLst/>
          <a:gdLst/>
          <a:ahLst/>
          <a:cxnLst/>
          <a:rect l="0" t="0" r="0" b="0"/>
          <a:pathLst>
            <a:path>
              <a:moveTo>
                <a:pt x="45720" y="0"/>
              </a:moveTo>
              <a:lnTo>
                <a:pt x="45720" y="605528"/>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4FE0E-1BD2-464D-A3F4-10875C127E00}">
      <dsp:nvSpPr>
        <dsp:cNvPr id="0" name=""/>
        <dsp:cNvSpPr/>
      </dsp:nvSpPr>
      <dsp:spPr>
        <a:xfrm>
          <a:off x="4983484" y="1139696"/>
          <a:ext cx="3485203" cy="562057"/>
        </a:xfrm>
        <a:custGeom>
          <a:avLst/>
          <a:gdLst/>
          <a:ahLst/>
          <a:cxnLst/>
          <a:rect l="0" t="0" r="0" b="0"/>
          <a:pathLst>
            <a:path>
              <a:moveTo>
                <a:pt x="0" y="0"/>
              </a:moveTo>
              <a:lnTo>
                <a:pt x="0" y="369179"/>
              </a:lnTo>
              <a:lnTo>
                <a:pt x="3485203" y="369179"/>
              </a:lnTo>
              <a:lnTo>
                <a:pt x="3485203" y="562057"/>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F7D5C4-7CD9-4775-A684-8A1F0B86A8F7}">
      <dsp:nvSpPr>
        <dsp:cNvPr id="0" name=""/>
        <dsp:cNvSpPr/>
      </dsp:nvSpPr>
      <dsp:spPr>
        <a:xfrm>
          <a:off x="4925563" y="2958594"/>
          <a:ext cx="91440" cy="647861"/>
        </a:xfrm>
        <a:custGeom>
          <a:avLst/>
          <a:gdLst/>
          <a:ahLst/>
          <a:cxnLst/>
          <a:rect l="0" t="0" r="0" b="0"/>
          <a:pathLst>
            <a:path>
              <a:moveTo>
                <a:pt x="45720" y="0"/>
              </a:moveTo>
              <a:lnTo>
                <a:pt x="45720" y="454983"/>
              </a:lnTo>
              <a:lnTo>
                <a:pt x="64166" y="454983"/>
              </a:lnTo>
              <a:lnTo>
                <a:pt x="64166" y="647861"/>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16325-8C5C-449D-9A3C-DFE539E5DBD8}">
      <dsp:nvSpPr>
        <dsp:cNvPr id="0" name=""/>
        <dsp:cNvSpPr/>
      </dsp:nvSpPr>
      <dsp:spPr>
        <a:xfrm>
          <a:off x="4925563" y="1139696"/>
          <a:ext cx="91440" cy="519724"/>
        </a:xfrm>
        <a:custGeom>
          <a:avLst/>
          <a:gdLst/>
          <a:ahLst/>
          <a:cxnLst/>
          <a:rect l="0" t="0" r="0" b="0"/>
          <a:pathLst>
            <a:path>
              <a:moveTo>
                <a:pt x="57920" y="0"/>
              </a:moveTo>
              <a:lnTo>
                <a:pt x="57920" y="326845"/>
              </a:lnTo>
              <a:lnTo>
                <a:pt x="45720" y="326845"/>
              </a:lnTo>
              <a:lnTo>
                <a:pt x="45720" y="519724"/>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8583D-8487-47F5-BCE3-798139614EEA}">
      <dsp:nvSpPr>
        <dsp:cNvPr id="0" name=""/>
        <dsp:cNvSpPr/>
      </dsp:nvSpPr>
      <dsp:spPr>
        <a:xfrm>
          <a:off x="1446606" y="2958594"/>
          <a:ext cx="91440" cy="647861"/>
        </a:xfrm>
        <a:custGeom>
          <a:avLst/>
          <a:gdLst/>
          <a:ahLst/>
          <a:cxnLst/>
          <a:rect l="0" t="0" r="0" b="0"/>
          <a:pathLst>
            <a:path>
              <a:moveTo>
                <a:pt x="45720" y="0"/>
              </a:moveTo>
              <a:lnTo>
                <a:pt x="45720" y="454983"/>
              </a:lnTo>
              <a:lnTo>
                <a:pt x="64166" y="454983"/>
              </a:lnTo>
              <a:lnTo>
                <a:pt x="64166" y="647861"/>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84175-1551-4656-9DE5-199C47D273F1}">
      <dsp:nvSpPr>
        <dsp:cNvPr id="0" name=""/>
        <dsp:cNvSpPr/>
      </dsp:nvSpPr>
      <dsp:spPr>
        <a:xfrm>
          <a:off x="1492326" y="1139696"/>
          <a:ext cx="3491158" cy="519724"/>
        </a:xfrm>
        <a:custGeom>
          <a:avLst/>
          <a:gdLst/>
          <a:ahLst/>
          <a:cxnLst/>
          <a:rect l="0" t="0" r="0" b="0"/>
          <a:pathLst>
            <a:path>
              <a:moveTo>
                <a:pt x="3491158" y="0"/>
              </a:moveTo>
              <a:lnTo>
                <a:pt x="3491158" y="326845"/>
              </a:lnTo>
              <a:lnTo>
                <a:pt x="0" y="326845"/>
              </a:lnTo>
              <a:lnTo>
                <a:pt x="0" y="519724"/>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BA588-112D-4A5B-9682-F3E03FAD7739}">
      <dsp:nvSpPr>
        <dsp:cNvPr id="0" name=""/>
        <dsp:cNvSpPr/>
      </dsp:nvSpPr>
      <dsp:spPr>
        <a:xfrm>
          <a:off x="1024505" y="679777"/>
          <a:ext cx="7917958" cy="45991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72982-9352-4553-A6F9-4B794D4A74A3}">
      <dsp:nvSpPr>
        <dsp:cNvPr id="0" name=""/>
        <dsp:cNvSpPr/>
      </dsp:nvSpPr>
      <dsp:spPr>
        <a:xfrm>
          <a:off x="1255843" y="899549"/>
          <a:ext cx="7917958" cy="459918"/>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Cambria" panose="02040503050406030204" pitchFamily="18" charset="0"/>
            </a:rPr>
            <a:t>Accounting treatment in issuer’s financial statements</a:t>
          </a:r>
          <a:endParaRPr lang="en-IN" sz="2400" kern="1200" dirty="0">
            <a:latin typeface="Cambria" panose="02040503050406030204" pitchFamily="18" charset="0"/>
          </a:endParaRPr>
        </a:p>
      </dsp:txBody>
      <dsp:txXfrm>
        <a:off x="1269314" y="913020"/>
        <a:ext cx="7891016" cy="432976"/>
      </dsp:txXfrm>
    </dsp:sp>
    <dsp:sp modelId="{21F30525-CF31-4AB5-95AD-75B6D2263534}">
      <dsp:nvSpPr>
        <dsp:cNvPr id="0" name=""/>
        <dsp:cNvSpPr/>
      </dsp:nvSpPr>
      <dsp:spPr>
        <a:xfrm>
          <a:off x="73869" y="1659420"/>
          <a:ext cx="2836912" cy="129917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31D4E-1206-49BF-B519-7A383FCD4B95}">
      <dsp:nvSpPr>
        <dsp:cNvPr id="0" name=""/>
        <dsp:cNvSpPr/>
      </dsp:nvSpPr>
      <dsp:spPr>
        <a:xfrm>
          <a:off x="305208" y="1879192"/>
          <a:ext cx="2836912" cy="129917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ambria" panose="02040503050406030204" pitchFamily="18" charset="0"/>
            </a:rPr>
            <a:t>Step 1: Identify the various components of the compound financial instrument</a:t>
          </a:r>
          <a:endParaRPr lang="en-IN" sz="1600" kern="1200" dirty="0">
            <a:latin typeface="Cambria" panose="02040503050406030204" pitchFamily="18" charset="0"/>
          </a:endParaRPr>
        </a:p>
      </dsp:txBody>
      <dsp:txXfrm>
        <a:off x="343259" y="1917243"/>
        <a:ext cx="2760810" cy="1223071"/>
      </dsp:txXfrm>
    </dsp:sp>
    <dsp:sp modelId="{E396C459-B51D-4DC7-86A3-99A885FC9159}">
      <dsp:nvSpPr>
        <dsp:cNvPr id="0" name=""/>
        <dsp:cNvSpPr/>
      </dsp:nvSpPr>
      <dsp:spPr>
        <a:xfrm>
          <a:off x="2632" y="3606456"/>
          <a:ext cx="3016280" cy="2471664"/>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90D5E-03D3-4059-8785-A94635F175C5}">
      <dsp:nvSpPr>
        <dsp:cNvPr id="0" name=""/>
        <dsp:cNvSpPr/>
      </dsp:nvSpPr>
      <dsp:spPr>
        <a:xfrm>
          <a:off x="233971" y="3826228"/>
          <a:ext cx="3016280" cy="247166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smtClean="0">
              <a:latin typeface="Cambria" panose="02040503050406030204" pitchFamily="18" charset="0"/>
            </a:rPr>
            <a:t>That’s obvious. The issuer must clearly identify what the liability element is and what the 	equity element is—just refer to examples above.</a:t>
          </a:r>
          <a:endParaRPr lang="en-IN" sz="2000" b="0" kern="1200" dirty="0">
            <a:latin typeface="Cambria" panose="02040503050406030204" pitchFamily="18" charset="0"/>
          </a:endParaRPr>
        </a:p>
      </dsp:txBody>
      <dsp:txXfrm>
        <a:off x="306364" y="3898621"/>
        <a:ext cx="2871494" cy="2326878"/>
      </dsp:txXfrm>
    </dsp:sp>
    <dsp:sp modelId="{C0550646-14EE-4F95-AEFD-20AEC1725351}">
      <dsp:nvSpPr>
        <dsp:cNvPr id="0" name=""/>
        <dsp:cNvSpPr/>
      </dsp:nvSpPr>
      <dsp:spPr>
        <a:xfrm>
          <a:off x="3552827" y="1659420"/>
          <a:ext cx="2836912" cy="129917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DCBA3-7C18-4C65-9C05-BB99B3581D76}">
      <dsp:nvSpPr>
        <dsp:cNvPr id="0" name=""/>
        <dsp:cNvSpPr/>
      </dsp:nvSpPr>
      <dsp:spPr>
        <a:xfrm>
          <a:off x="3784166" y="1879192"/>
          <a:ext cx="2836912" cy="129917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ambria" panose="02040503050406030204" pitchFamily="18" charset="0"/>
            </a:rPr>
            <a:t>Step 2: Determine the fair value of the liability component.</a:t>
          </a:r>
          <a:endParaRPr lang="en-IN" sz="1600" kern="1200" dirty="0">
            <a:latin typeface="Cambria" panose="02040503050406030204" pitchFamily="18" charset="0"/>
          </a:endParaRPr>
        </a:p>
      </dsp:txBody>
      <dsp:txXfrm>
        <a:off x="3822217" y="1917243"/>
        <a:ext cx="2760810" cy="1223071"/>
      </dsp:txXfrm>
    </dsp:sp>
    <dsp:sp modelId="{372417CE-17C4-40C9-BEFE-A682C714A926}">
      <dsp:nvSpPr>
        <dsp:cNvPr id="0" name=""/>
        <dsp:cNvSpPr/>
      </dsp:nvSpPr>
      <dsp:spPr>
        <a:xfrm>
          <a:off x="3481590" y="3606456"/>
          <a:ext cx="3016280" cy="2471664"/>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76DC2-1C27-4189-84E3-EA87C7C9D3E7}">
      <dsp:nvSpPr>
        <dsp:cNvPr id="0" name=""/>
        <dsp:cNvSpPr/>
      </dsp:nvSpPr>
      <dsp:spPr>
        <a:xfrm>
          <a:off x="3712928" y="3826228"/>
          <a:ext cx="3016280" cy="247166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0" kern="1200" smtClean="0">
              <a:latin typeface="Cambria" panose="02040503050406030204" pitchFamily="18" charset="0"/>
            </a:rPr>
            <a:t>Determine the fair value of the liability component that does not have an associated equity conversion feature but includes any embedded non-equity derivatives features.</a:t>
          </a:r>
          <a:endParaRPr lang="en-US" sz="2000" b="0" kern="1200" dirty="0" smtClean="0">
            <a:latin typeface="Cambria" panose="02040503050406030204" pitchFamily="18" charset="0"/>
          </a:endParaRPr>
        </a:p>
      </dsp:txBody>
      <dsp:txXfrm>
        <a:off x="3785321" y="3898621"/>
        <a:ext cx="2871494" cy="2326878"/>
      </dsp:txXfrm>
    </dsp:sp>
    <dsp:sp modelId="{9706CE23-F5A1-4705-96BD-1AF4FAAEB502}">
      <dsp:nvSpPr>
        <dsp:cNvPr id="0" name=""/>
        <dsp:cNvSpPr/>
      </dsp:nvSpPr>
      <dsp:spPr>
        <a:xfrm>
          <a:off x="7050232" y="1701754"/>
          <a:ext cx="2836912" cy="129917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BB324-E2BC-4803-BC0E-0CC0ABC02096}">
      <dsp:nvSpPr>
        <dsp:cNvPr id="0" name=""/>
        <dsp:cNvSpPr/>
      </dsp:nvSpPr>
      <dsp:spPr>
        <a:xfrm>
          <a:off x="7281570" y="1921525"/>
          <a:ext cx="2836912" cy="129917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latin typeface="Cambria" panose="02040503050406030204" pitchFamily="18" charset="0"/>
            </a:rPr>
            <a:t>Step 3: Determine the fair value of the equity component.</a:t>
          </a:r>
          <a:endParaRPr lang="en-IN" sz="1600" kern="1200" dirty="0">
            <a:latin typeface="Cambria" panose="02040503050406030204" pitchFamily="18" charset="0"/>
          </a:endParaRPr>
        </a:p>
      </dsp:txBody>
      <dsp:txXfrm>
        <a:off x="7319621" y="1959576"/>
        <a:ext cx="2760810" cy="1223071"/>
      </dsp:txXfrm>
    </dsp:sp>
    <dsp:sp modelId="{739CD18B-D8DC-47E3-91E0-EFE0F9E1EB68}">
      <dsp:nvSpPr>
        <dsp:cNvPr id="0" name=""/>
        <dsp:cNvSpPr/>
      </dsp:nvSpPr>
      <dsp:spPr>
        <a:xfrm>
          <a:off x="6960548" y="3606456"/>
          <a:ext cx="3016280" cy="2471664"/>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67F2B-3FBD-4C1B-9F8F-4407D4972413}">
      <dsp:nvSpPr>
        <dsp:cNvPr id="0" name=""/>
        <dsp:cNvSpPr/>
      </dsp:nvSpPr>
      <dsp:spPr>
        <a:xfrm>
          <a:off x="7191886" y="3826228"/>
          <a:ext cx="3016280" cy="2471664"/>
        </a:xfrm>
        <a:prstGeom prst="roundRect">
          <a:avLst>
            <a:gd name="adj" fmla="val 10000"/>
          </a:avLst>
        </a:prstGeom>
        <a:solidFill>
          <a:schemeClr val="lt1">
            <a:alpha val="90000"/>
            <a:hueOff val="0"/>
            <a:satOff val="0"/>
            <a:lumOff val="0"/>
            <a:alphaOff val="0"/>
          </a:schemeClr>
        </a:solid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0" kern="1200" smtClean="0">
              <a:latin typeface="Cambria" panose="02040503050406030204" pitchFamily="18" charset="0"/>
            </a:rPr>
            <a:t>Determine the equity component as a residual amount by deducting the fair value of the liability component</a:t>
          </a:r>
          <a:endParaRPr lang="en-US" sz="2000" b="0" i="0" kern="1200" dirty="0">
            <a:effectLst/>
            <a:latin typeface="Cambria" panose="02040503050406030204" pitchFamily="18" charset="0"/>
          </a:endParaRPr>
        </a:p>
      </dsp:txBody>
      <dsp:txXfrm>
        <a:off x="7264279" y="3898621"/>
        <a:ext cx="2871494" cy="23268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34035" cy="354145"/>
          </a:xfrm>
          <a:prstGeom prst="rect">
            <a:avLst/>
          </a:prstGeom>
        </p:spPr>
        <p:txBody>
          <a:bodyPr vert="horz" lIns="81976" tIns="40988" rIns="81976" bIns="40988" rtlCol="0"/>
          <a:lstStyle>
            <a:lvl1pPr algn="l">
              <a:defRPr sz="1100"/>
            </a:lvl1pPr>
          </a:lstStyle>
          <a:p>
            <a:endParaRPr lang="en-IN"/>
          </a:p>
        </p:txBody>
      </p:sp>
      <p:sp>
        <p:nvSpPr>
          <p:cNvPr id="3" name="Date Placeholder 2"/>
          <p:cNvSpPr>
            <a:spLocks noGrp="1"/>
          </p:cNvSpPr>
          <p:nvPr>
            <p:ph type="dt" sz="quarter" idx="1"/>
          </p:nvPr>
        </p:nvSpPr>
        <p:spPr>
          <a:xfrm>
            <a:off x="5273684" y="2"/>
            <a:ext cx="4032653" cy="354145"/>
          </a:xfrm>
          <a:prstGeom prst="rect">
            <a:avLst/>
          </a:prstGeom>
        </p:spPr>
        <p:txBody>
          <a:bodyPr vert="horz" lIns="81976" tIns="40988" rIns="81976" bIns="40988" rtlCol="0"/>
          <a:lstStyle>
            <a:lvl1pPr algn="r">
              <a:defRPr sz="1100"/>
            </a:lvl1pPr>
          </a:lstStyle>
          <a:p>
            <a:fld id="{755EFD6D-4589-473E-862C-2882BB490573}" type="datetimeFigureOut">
              <a:rPr lang="en-IN" smtClean="0"/>
              <a:pPr/>
              <a:t>29-11-2018</a:t>
            </a:fld>
            <a:endParaRPr lang="en-IN"/>
          </a:p>
        </p:txBody>
      </p:sp>
      <p:sp>
        <p:nvSpPr>
          <p:cNvPr id="4" name="Footer Placeholder 3"/>
          <p:cNvSpPr>
            <a:spLocks noGrp="1"/>
          </p:cNvSpPr>
          <p:nvPr>
            <p:ph type="ftr" sz="quarter" idx="2"/>
          </p:nvPr>
        </p:nvSpPr>
        <p:spPr>
          <a:xfrm>
            <a:off x="2" y="6699119"/>
            <a:ext cx="4034035" cy="354144"/>
          </a:xfrm>
          <a:prstGeom prst="rect">
            <a:avLst/>
          </a:prstGeom>
        </p:spPr>
        <p:txBody>
          <a:bodyPr vert="horz" lIns="81976" tIns="40988" rIns="81976" bIns="40988" rtlCol="0" anchor="b"/>
          <a:lstStyle>
            <a:lvl1pPr algn="l">
              <a:defRPr sz="1100"/>
            </a:lvl1pPr>
          </a:lstStyle>
          <a:p>
            <a:endParaRPr lang="en-IN"/>
          </a:p>
        </p:txBody>
      </p:sp>
      <p:sp>
        <p:nvSpPr>
          <p:cNvPr id="5" name="Slide Number Placeholder 4"/>
          <p:cNvSpPr>
            <a:spLocks noGrp="1"/>
          </p:cNvSpPr>
          <p:nvPr>
            <p:ph type="sldNum" sz="quarter" idx="3"/>
          </p:nvPr>
        </p:nvSpPr>
        <p:spPr>
          <a:xfrm>
            <a:off x="5273684" y="6699119"/>
            <a:ext cx="4032653" cy="354144"/>
          </a:xfrm>
          <a:prstGeom prst="rect">
            <a:avLst/>
          </a:prstGeom>
        </p:spPr>
        <p:txBody>
          <a:bodyPr vert="horz" lIns="81976" tIns="40988" rIns="81976" bIns="40988" rtlCol="0" anchor="b"/>
          <a:lstStyle>
            <a:lvl1pPr algn="r">
              <a:defRPr sz="1100"/>
            </a:lvl1pPr>
          </a:lstStyle>
          <a:p>
            <a:fld id="{A432C7C7-7D23-4BFF-AAA1-3E2A719782F6}" type="slidenum">
              <a:rPr lang="en-IN" smtClean="0"/>
              <a:pPr/>
              <a:t>‹#›</a:t>
            </a:fld>
            <a:endParaRPr lang="en-IN"/>
          </a:p>
        </p:txBody>
      </p:sp>
    </p:spTree>
    <p:extLst>
      <p:ext uri="{BB962C8B-B14F-4D97-AF65-F5344CB8AC3E}">
        <p14:creationId xmlns:p14="http://schemas.microsoft.com/office/powerpoint/2010/main" xmlns="" val="1473004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34035" cy="354145"/>
          </a:xfrm>
          <a:prstGeom prst="rect">
            <a:avLst/>
          </a:prstGeom>
        </p:spPr>
        <p:txBody>
          <a:bodyPr vert="horz" lIns="81976" tIns="40988" rIns="81976" bIns="40988" rtlCol="0"/>
          <a:lstStyle>
            <a:lvl1pPr algn="l">
              <a:defRPr sz="1100"/>
            </a:lvl1pPr>
          </a:lstStyle>
          <a:p>
            <a:endParaRPr lang="en-IN"/>
          </a:p>
        </p:txBody>
      </p:sp>
      <p:sp>
        <p:nvSpPr>
          <p:cNvPr id="3" name="Date Placeholder 2"/>
          <p:cNvSpPr>
            <a:spLocks noGrp="1"/>
          </p:cNvSpPr>
          <p:nvPr>
            <p:ph type="dt" idx="1"/>
          </p:nvPr>
        </p:nvSpPr>
        <p:spPr>
          <a:xfrm>
            <a:off x="5273684" y="2"/>
            <a:ext cx="4032653" cy="354145"/>
          </a:xfrm>
          <a:prstGeom prst="rect">
            <a:avLst/>
          </a:prstGeom>
        </p:spPr>
        <p:txBody>
          <a:bodyPr vert="horz" lIns="81976" tIns="40988" rIns="81976" bIns="40988" rtlCol="0"/>
          <a:lstStyle>
            <a:lvl1pPr algn="r">
              <a:defRPr sz="1100"/>
            </a:lvl1pPr>
          </a:lstStyle>
          <a:p>
            <a:fld id="{F6EA3AD7-3AF1-467F-A6BD-CC313B837BC4}" type="datetimeFigureOut">
              <a:rPr lang="en-IN" smtClean="0"/>
              <a:pPr/>
              <a:t>29-11-2018</a:t>
            </a:fld>
            <a:endParaRPr lang="en-IN"/>
          </a:p>
        </p:txBody>
      </p:sp>
      <p:sp>
        <p:nvSpPr>
          <p:cNvPr id="4" name="Slide Image Placeholder 3"/>
          <p:cNvSpPr>
            <a:spLocks noGrp="1" noRot="1" noChangeAspect="1"/>
          </p:cNvSpPr>
          <p:nvPr>
            <p:ph type="sldImg" idx="2"/>
          </p:nvPr>
        </p:nvSpPr>
        <p:spPr>
          <a:xfrm>
            <a:off x="2970213" y="881063"/>
            <a:ext cx="3368675" cy="2381250"/>
          </a:xfrm>
          <a:prstGeom prst="rect">
            <a:avLst/>
          </a:prstGeom>
          <a:noFill/>
          <a:ln w="12700">
            <a:solidFill>
              <a:prstClr val="black"/>
            </a:solidFill>
          </a:ln>
        </p:spPr>
        <p:txBody>
          <a:bodyPr vert="horz" lIns="81976" tIns="40988" rIns="81976" bIns="40988" rtlCol="0" anchor="ctr"/>
          <a:lstStyle/>
          <a:p>
            <a:endParaRPr lang="en-IN"/>
          </a:p>
        </p:txBody>
      </p:sp>
      <p:sp>
        <p:nvSpPr>
          <p:cNvPr id="5" name="Notes Placeholder 4"/>
          <p:cNvSpPr>
            <a:spLocks noGrp="1"/>
          </p:cNvSpPr>
          <p:nvPr>
            <p:ph type="body" sz="quarter" idx="3"/>
          </p:nvPr>
        </p:nvSpPr>
        <p:spPr>
          <a:xfrm>
            <a:off x="931464" y="3394755"/>
            <a:ext cx="7446175" cy="2776852"/>
          </a:xfrm>
          <a:prstGeom prst="rect">
            <a:avLst/>
          </a:prstGeom>
        </p:spPr>
        <p:txBody>
          <a:bodyPr vert="horz" lIns="81976" tIns="40988" rIns="81976" bIns="409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2" y="6699119"/>
            <a:ext cx="4034035" cy="354144"/>
          </a:xfrm>
          <a:prstGeom prst="rect">
            <a:avLst/>
          </a:prstGeom>
        </p:spPr>
        <p:txBody>
          <a:bodyPr vert="horz" lIns="81976" tIns="40988" rIns="81976" bIns="40988" rtlCol="0" anchor="b"/>
          <a:lstStyle>
            <a:lvl1pPr algn="l">
              <a:defRPr sz="1100"/>
            </a:lvl1pPr>
          </a:lstStyle>
          <a:p>
            <a:endParaRPr lang="en-IN"/>
          </a:p>
        </p:txBody>
      </p:sp>
      <p:sp>
        <p:nvSpPr>
          <p:cNvPr id="7" name="Slide Number Placeholder 6"/>
          <p:cNvSpPr>
            <a:spLocks noGrp="1"/>
          </p:cNvSpPr>
          <p:nvPr>
            <p:ph type="sldNum" sz="quarter" idx="5"/>
          </p:nvPr>
        </p:nvSpPr>
        <p:spPr>
          <a:xfrm>
            <a:off x="5273684" y="6699119"/>
            <a:ext cx="4032653" cy="354144"/>
          </a:xfrm>
          <a:prstGeom prst="rect">
            <a:avLst/>
          </a:prstGeom>
        </p:spPr>
        <p:txBody>
          <a:bodyPr vert="horz" lIns="81976" tIns="40988" rIns="81976" bIns="40988" rtlCol="0" anchor="b"/>
          <a:lstStyle>
            <a:lvl1pPr algn="r">
              <a:defRPr sz="1100"/>
            </a:lvl1pPr>
          </a:lstStyle>
          <a:p>
            <a:fld id="{E4BC7DC7-2147-4A19-8455-928C3FE11874}" type="slidenum">
              <a:rPr lang="en-IN" smtClean="0"/>
              <a:pPr/>
              <a:t>‹#›</a:t>
            </a:fld>
            <a:endParaRPr lang="en-IN"/>
          </a:p>
        </p:txBody>
      </p:sp>
    </p:spTree>
    <p:extLst>
      <p:ext uri="{BB962C8B-B14F-4D97-AF65-F5344CB8AC3E}">
        <p14:creationId xmlns:p14="http://schemas.microsoft.com/office/powerpoint/2010/main" xmlns="" val="216418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a:t>
            </a:fld>
            <a:endParaRPr lang="en-IN"/>
          </a:p>
        </p:txBody>
      </p:sp>
    </p:spTree>
    <p:extLst>
      <p:ext uri="{BB962C8B-B14F-4D97-AF65-F5344CB8AC3E}">
        <p14:creationId xmlns:p14="http://schemas.microsoft.com/office/powerpoint/2010/main" xmlns="" val="278259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10</a:t>
            </a:fld>
            <a:endParaRPr lang="en-IN"/>
          </a:p>
        </p:txBody>
      </p:sp>
    </p:spTree>
    <p:extLst>
      <p:ext uri="{BB962C8B-B14F-4D97-AF65-F5344CB8AC3E}">
        <p14:creationId xmlns:p14="http://schemas.microsoft.com/office/powerpoint/2010/main" xmlns="" val="318090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11</a:t>
            </a:fld>
            <a:endParaRPr lang="en-IN"/>
          </a:p>
        </p:txBody>
      </p:sp>
    </p:spTree>
    <p:extLst>
      <p:ext uri="{BB962C8B-B14F-4D97-AF65-F5344CB8AC3E}">
        <p14:creationId xmlns:p14="http://schemas.microsoft.com/office/powerpoint/2010/main" xmlns="" val="79711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12</a:t>
            </a:fld>
            <a:endParaRPr lang="en-IN"/>
          </a:p>
        </p:txBody>
      </p:sp>
    </p:spTree>
    <p:extLst>
      <p:ext uri="{BB962C8B-B14F-4D97-AF65-F5344CB8AC3E}">
        <p14:creationId xmlns:p14="http://schemas.microsoft.com/office/powerpoint/2010/main" xmlns="" val="220677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13</a:t>
            </a:fld>
            <a:endParaRPr lang="en-IN"/>
          </a:p>
        </p:txBody>
      </p:sp>
    </p:spTree>
    <p:extLst>
      <p:ext uri="{BB962C8B-B14F-4D97-AF65-F5344CB8AC3E}">
        <p14:creationId xmlns:p14="http://schemas.microsoft.com/office/powerpoint/2010/main" xmlns="" val="76110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14</a:t>
            </a:fld>
            <a:endParaRPr lang="en-IN"/>
          </a:p>
        </p:txBody>
      </p:sp>
    </p:spTree>
    <p:extLst>
      <p:ext uri="{BB962C8B-B14F-4D97-AF65-F5344CB8AC3E}">
        <p14:creationId xmlns:p14="http://schemas.microsoft.com/office/powerpoint/2010/main" xmlns="" val="152881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15</a:t>
            </a:fld>
            <a:endParaRPr lang="en-IN"/>
          </a:p>
        </p:txBody>
      </p:sp>
    </p:spTree>
    <p:extLst>
      <p:ext uri="{BB962C8B-B14F-4D97-AF65-F5344CB8AC3E}">
        <p14:creationId xmlns:p14="http://schemas.microsoft.com/office/powerpoint/2010/main" xmlns="" val="297191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16</a:t>
            </a:fld>
            <a:endParaRPr lang="en-IN"/>
          </a:p>
        </p:txBody>
      </p:sp>
    </p:spTree>
    <p:extLst>
      <p:ext uri="{BB962C8B-B14F-4D97-AF65-F5344CB8AC3E}">
        <p14:creationId xmlns:p14="http://schemas.microsoft.com/office/powerpoint/2010/main" xmlns="" val="256460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17</a:t>
            </a:fld>
            <a:endParaRPr lang="en-IN"/>
          </a:p>
        </p:txBody>
      </p:sp>
    </p:spTree>
    <p:extLst>
      <p:ext uri="{BB962C8B-B14F-4D97-AF65-F5344CB8AC3E}">
        <p14:creationId xmlns:p14="http://schemas.microsoft.com/office/powerpoint/2010/main" xmlns="" val="66739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18</a:t>
            </a:fld>
            <a:endParaRPr lang="en-IN"/>
          </a:p>
        </p:txBody>
      </p:sp>
    </p:spTree>
    <p:extLst>
      <p:ext uri="{BB962C8B-B14F-4D97-AF65-F5344CB8AC3E}">
        <p14:creationId xmlns:p14="http://schemas.microsoft.com/office/powerpoint/2010/main" xmlns="" val="3136699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4BC7DC7-2147-4A19-8455-928C3FE11874}" type="slidenum">
              <a:rPr lang="en-IN" smtClean="0"/>
              <a:pPr/>
              <a:t>19</a:t>
            </a:fld>
            <a:endParaRPr lang="en-IN"/>
          </a:p>
        </p:txBody>
      </p:sp>
    </p:spTree>
    <p:extLst>
      <p:ext uri="{BB962C8B-B14F-4D97-AF65-F5344CB8AC3E}">
        <p14:creationId xmlns:p14="http://schemas.microsoft.com/office/powerpoint/2010/main" xmlns="" val="280709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a:t>
            </a:fld>
            <a:endParaRPr lang="en-IN"/>
          </a:p>
        </p:txBody>
      </p:sp>
    </p:spTree>
    <p:extLst>
      <p:ext uri="{BB962C8B-B14F-4D97-AF65-F5344CB8AC3E}">
        <p14:creationId xmlns:p14="http://schemas.microsoft.com/office/powerpoint/2010/main" xmlns="" val="106836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20</a:t>
            </a:fld>
            <a:endParaRPr lang="en-IN"/>
          </a:p>
        </p:txBody>
      </p:sp>
    </p:spTree>
    <p:extLst>
      <p:ext uri="{BB962C8B-B14F-4D97-AF65-F5344CB8AC3E}">
        <p14:creationId xmlns:p14="http://schemas.microsoft.com/office/powerpoint/2010/main" xmlns="" val="2799647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21</a:t>
            </a:fld>
            <a:endParaRPr lang="en-IN"/>
          </a:p>
        </p:txBody>
      </p:sp>
    </p:spTree>
    <p:extLst>
      <p:ext uri="{BB962C8B-B14F-4D97-AF65-F5344CB8AC3E}">
        <p14:creationId xmlns:p14="http://schemas.microsoft.com/office/powerpoint/2010/main" xmlns="" val="1659421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22</a:t>
            </a:fld>
            <a:endParaRPr lang="en-IN"/>
          </a:p>
        </p:txBody>
      </p:sp>
    </p:spTree>
    <p:extLst>
      <p:ext uri="{BB962C8B-B14F-4D97-AF65-F5344CB8AC3E}">
        <p14:creationId xmlns:p14="http://schemas.microsoft.com/office/powerpoint/2010/main" xmlns="" val="4036272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4BC7DC7-2147-4A19-8455-928C3FE11874}" type="slidenum">
              <a:rPr lang="en-IN" smtClean="0"/>
              <a:pPr/>
              <a:t>23</a:t>
            </a:fld>
            <a:endParaRPr lang="en-IN"/>
          </a:p>
        </p:txBody>
      </p:sp>
    </p:spTree>
    <p:extLst>
      <p:ext uri="{BB962C8B-B14F-4D97-AF65-F5344CB8AC3E}">
        <p14:creationId xmlns:p14="http://schemas.microsoft.com/office/powerpoint/2010/main" xmlns="" val="3750803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24</a:t>
            </a:fld>
            <a:endParaRPr lang="en-IN"/>
          </a:p>
        </p:txBody>
      </p:sp>
    </p:spTree>
    <p:extLst>
      <p:ext uri="{BB962C8B-B14F-4D97-AF65-F5344CB8AC3E}">
        <p14:creationId xmlns:p14="http://schemas.microsoft.com/office/powerpoint/2010/main" xmlns="" val="2982291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25</a:t>
            </a:fld>
            <a:endParaRPr lang="en-IN"/>
          </a:p>
        </p:txBody>
      </p:sp>
    </p:spTree>
    <p:extLst>
      <p:ext uri="{BB962C8B-B14F-4D97-AF65-F5344CB8AC3E}">
        <p14:creationId xmlns:p14="http://schemas.microsoft.com/office/powerpoint/2010/main" xmlns="" val="4284385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26</a:t>
            </a:fld>
            <a:endParaRPr lang="en-IN"/>
          </a:p>
        </p:txBody>
      </p:sp>
    </p:spTree>
    <p:extLst>
      <p:ext uri="{BB962C8B-B14F-4D97-AF65-F5344CB8AC3E}">
        <p14:creationId xmlns:p14="http://schemas.microsoft.com/office/powerpoint/2010/main" xmlns="" val="33134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27</a:t>
            </a:fld>
            <a:endParaRPr lang="en-IN"/>
          </a:p>
        </p:txBody>
      </p:sp>
    </p:spTree>
    <p:extLst>
      <p:ext uri="{BB962C8B-B14F-4D97-AF65-F5344CB8AC3E}">
        <p14:creationId xmlns:p14="http://schemas.microsoft.com/office/powerpoint/2010/main" xmlns="" val="1107954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28</a:t>
            </a:fld>
            <a:endParaRPr lang="en-IN"/>
          </a:p>
        </p:txBody>
      </p:sp>
    </p:spTree>
    <p:extLst>
      <p:ext uri="{BB962C8B-B14F-4D97-AF65-F5344CB8AC3E}">
        <p14:creationId xmlns:p14="http://schemas.microsoft.com/office/powerpoint/2010/main" xmlns="" val="1813798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29</a:t>
            </a:fld>
            <a:endParaRPr lang="en-IN"/>
          </a:p>
        </p:txBody>
      </p:sp>
    </p:spTree>
    <p:extLst>
      <p:ext uri="{BB962C8B-B14F-4D97-AF65-F5344CB8AC3E}">
        <p14:creationId xmlns:p14="http://schemas.microsoft.com/office/powerpoint/2010/main" xmlns="" val="281228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a:t>
            </a:fld>
            <a:endParaRPr lang="en-IN"/>
          </a:p>
        </p:txBody>
      </p:sp>
    </p:spTree>
    <p:extLst>
      <p:ext uri="{BB962C8B-B14F-4D97-AF65-F5344CB8AC3E}">
        <p14:creationId xmlns:p14="http://schemas.microsoft.com/office/powerpoint/2010/main" xmlns="" val="3955193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30</a:t>
            </a:fld>
            <a:endParaRPr lang="en-IN"/>
          </a:p>
        </p:txBody>
      </p:sp>
    </p:spTree>
    <p:extLst>
      <p:ext uri="{BB962C8B-B14F-4D97-AF65-F5344CB8AC3E}">
        <p14:creationId xmlns:p14="http://schemas.microsoft.com/office/powerpoint/2010/main" xmlns="" val="1702268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31</a:t>
            </a:fld>
            <a:endParaRPr lang="en-IN"/>
          </a:p>
        </p:txBody>
      </p:sp>
    </p:spTree>
    <p:extLst>
      <p:ext uri="{BB962C8B-B14F-4D97-AF65-F5344CB8AC3E}">
        <p14:creationId xmlns:p14="http://schemas.microsoft.com/office/powerpoint/2010/main" xmlns="" val="386957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32</a:t>
            </a:fld>
            <a:endParaRPr lang="en-IN"/>
          </a:p>
        </p:txBody>
      </p:sp>
    </p:spTree>
    <p:extLst>
      <p:ext uri="{BB962C8B-B14F-4D97-AF65-F5344CB8AC3E}">
        <p14:creationId xmlns:p14="http://schemas.microsoft.com/office/powerpoint/2010/main" xmlns="" val="53109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33</a:t>
            </a:fld>
            <a:endParaRPr lang="en-IN"/>
          </a:p>
        </p:txBody>
      </p:sp>
    </p:spTree>
    <p:extLst>
      <p:ext uri="{BB962C8B-B14F-4D97-AF65-F5344CB8AC3E}">
        <p14:creationId xmlns:p14="http://schemas.microsoft.com/office/powerpoint/2010/main" xmlns="" val="3768287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34</a:t>
            </a:fld>
            <a:endParaRPr lang="en-IN"/>
          </a:p>
        </p:txBody>
      </p:sp>
    </p:spTree>
    <p:extLst>
      <p:ext uri="{BB962C8B-B14F-4D97-AF65-F5344CB8AC3E}">
        <p14:creationId xmlns:p14="http://schemas.microsoft.com/office/powerpoint/2010/main" xmlns="" val="2047380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35</a:t>
            </a:fld>
            <a:endParaRPr lang="en-IN"/>
          </a:p>
        </p:txBody>
      </p:sp>
    </p:spTree>
    <p:extLst>
      <p:ext uri="{BB962C8B-B14F-4D97-AF65-F5344CB8AC3E}">
        <p14:creationId xmlns:p14="http://schemas.microsoft.com/office/powerpoint/2010/main" xmlns="" val="2015143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36</a:t>
            </a:fld>
            <a:endParaRPr lang="en-IN"/>
          </a:p>
        </p:txBody>
      </p:sp>
    </p:spTree>
    <p:extLst>
      <p:ext uri="{BB962C8B-B14F-4D97-AF65-F5344CB8AC3E}">
        <p14:creationId xmlns:p14="http://schemas.microsoft.com/office/powerpoint/2010/main" xmlns="" val="1582671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37</a:t>
            </a:fld>
            <a:endParaRPr lang="en-IN"/>
          </a:p>
        </p:txBody>
      </p:sp>
    </p:spTree>
    <p:extLst>
      <p:ext uri="{BB962C8B-B14F-4D97-AF65-F5344CB8AC3E}">
        <p14:creationId xmlns:p14="http://schemas.microsoft.com/office/powerpoint/2010/main" xmlns="" val="691620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38</a:t>
            </a:fld>
            <a:endParaRPr lang="en-IN"/>
          </a:p>
        </p:txBody>
      </p:sp>
    </p:spTree>
    <p:extLst>
      <p:ext uri="{BB962C8B-B14F-4D97-AF65-F5344CB8AC3E}">
        <p14:creationId xmlns:p14="http://schemas.microsoft.com/office/powerpoint/2010/main" xmlns="" val="2731329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39</a:t>
            </a:fld>
            <a:endParaRPr lang="en-IN"/>
          </a:p>
        </p:txBody>
      </p:sp>
    </p:spTree>
    <p:extLst>
      <p:ext uri="{BB962C8B-B14F-4D97-AF65-F5344CB8AC3E}">
        <p14:creationId xmlns:p14="http://schemas.microsoft.com/office/powerpoint/2010/main" xmlns="" val="395678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4</a:t>
            </a:fld>
            <a:endParaRPr lang="en-IN"/>
          </a:p>
        </p:txBody>
      </p:sp>
    </p:spTree>
    <p:extLst>
      <p:ext uri="{BB962C8B-B14F-4D97-AF65-F5344CB8AC3E}">
        <p14:creationId xmlns:p14="http://schemas.microsoft.com/office/powerpoint/2010/main" xmlns="" val="911595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40</a:t>
            </a:fld>
            <a:endParaRPr lang="en-IN"/>
          </a:p>
        </p:txBody>
      </p:sp>
    </p:spTree>
    <p:extLst>
      <p:ext uri="{BB962C8B-B14F-4D97-AF65-F5344CB8AC3E}">
        <p14:creationId xmlns:p14="http://schemas.microsoft.com/office/powerpoint/2010/main" xmlns="" val="243464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4BC7DC7-2147-4A19-8455-928C3FE11874}" type="slidenum">
              <a:rPr lang="en-IN" smtClean="0"/>
              <a:pPr/>
              <a:t>5</a:t>
            </a:fld>
            <a:endParaRPr lang="en-IN"/>
          </a:p>
        </p:txBody>
      </p:sp>
    </p:spTree>
    <p:extLst>
      <p:ext uri="{BB962C8B-B14F-4D97-AF65-F5344CB8AC3E}">
        <p14:creationId xmlns:p14="http://schemas.microsoft.com/office/powerpoint/2010/main" xmlns="" val="65454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4BC7DC7-2147-4A19-8455-928C3FE11874}" type="slidenum">
              <a:rPr lang="en-IN" smtClean="0"/>
              <a:pPr/>
              <a:t>6</a:t>
            </a:fld>
            <a:endParaRPr lang="en-IN"/>
          </a:p>
        </p:txBody>
      </p:sp>
    </p:spTree>
    <p:extLst>
      <p:ext uri="{BB962C8B-B14F-4D97-AF65-F5344CB8AC3E}">
        <p14:creationId xmlns:p14="http://schemas.microsoft.com/office/powerpoint/2010/main" xmlns="" val="386391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7</a:t>
            </a:fld>
            <a:endParaRPr lang="en-IN"/>
          </a:p>
        </p:txBody>
      </p:sp>
    </p:spTree>
    <p:extLst>
      <p:ext uri="{BB962C8B-B14F-4D97-AF65-F5344CB8AC3E}">
        <p14:creationId xmlns:p14="http://schemas.microsoft.com/office/powerpoint/2010/main" xmlns="" val="260823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8</a:t>
            </a:fld>
            <a:endParaRPr lang="en-IN"/>
          </a:p>
        </p:txBody>
      </p:sp>
    </p:spTree>
    <p:extLst>
      <p:ext uri="{BB962C8B-B14F-4D97-AF65-F5344CB8AC3E}">
        <p14:creationId xmlns:p14="http://schemas.microsoft.com/office/powerpoint/2010/main" xmlns="" val="2233139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4BC7DC7-2147-4A19-8455-928C3FE11874}" type="slidenum">
              <a:rPr lang="en-IN" smtClean="0"/>
              <a:pPr/>
              <a:t>9</a:t>
            </a:fld>
            <a:endParaRPr lang="en-IN"/>
          </a:p>
        </p:txBody>
      </p:sp>
    </p:spTree>
    <p:extLst>
      <p:ext uri="{BB962C8B-B14F-4D97-AF65-F5344CB8AC3E}">
        <p14:creationId xmlns:p14="http://schemas.microsoft.com/office/powerpoint/2010/main" xmlns="" val="216802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D7AE6D-80CF-46BA-A314-6F57059B17B6}" type="datetime1">
              <a:rPr lang="en-US" smtClean="0"/>
              <a:pPr/>
              <a:t>11/29/2018</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028" y="402314"/>
            <a:ext cx="9223058" cy="1460574"/>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idx="1"/>
          </p:nvPr>
        </p:nvSpPr>
        <p:spPr>
          <a:xfrm>
            <a:off x="737029" y="1852393"/>
            <a:ext cx="4524273" cy="907829"/>
          </a:xfrm>
          <a:prstGeom prst="rect">
            <a:avLst/>
          </a:prstGeo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n-US" smtClean="0"/>
              <a:t>Click to edit Master text styles</a:t>
            </a:r>
          </a:p>
        </p:txBody>
      </p:sp>
      <p:sp>
        <p:nvSpPr>
          <p:cNvPr id="4" name="Content Placeholder 3"/>
          <p:cNvSpPr>
            <a:spLocks noGrp="1"/>
          </p:cNvSpPr>
          <p:nvPr>
            <p:ph sz="half" idx="2"/>
          </p:nvPr>
        </p:nvSpPr>
        <p:spPr>
          <a:xfrm>
            <a:off x="737029" y="2760222"/>
            <a:ext cx="4524273" cy="40598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413534" y="1852393"/>
            <a:ext cx="4546552" cy="907829"/>
          </a:xfrm>
          <a:prstGeom prst="rect">
            <a:avLst/>
          </a:prstGeo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n-US" smtClean="0"/>
              <a:t>Click to edit Master text styles</a:t>
            </a:r>
          </a:p>
        </p:txBody>
      </p:sp>
      <p:sp>
        <p:nvSpPr>
          <p:cNvPr id="6" name="Content Placeholder 5"/>
          <p:cNvSpPr>
            <a:spLocks noGrp="1"/>
          </p:cNvSpPr>
          <p:nvPr>
            <p:ph sz="quarter" idx="4"/>
          </p:nvPr>
        </p:nvSpPr>
        <p:spPr>
          <a:xfrm>
            <a:off x="5413534" y="2760222"/>
            <a:ext cx="4546552" cy="40598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72836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Tree>
    <p:extLst>
      <p:ext uri="{BB962C8B-B14F-4D97-AF65-F5344CB8AC3E}">
        <p14:creationId xmlns:p14="http://schemas.microsoft.com/office/powerpoint/2010/main" xmlns="" val="345455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575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3767"/>
            <a:ext cx="3449364" cy="1763183"/>
          </a:xfrm>
          <a:prstGeom prst="rect">
            <a:avLst/>
          </a:prstGeom>
        </p:spPr>
        <p:txBody>
          <a:bodyPr anchor="b"/>
          <a:lstStyle>
            <a:lvl1pPr>
              <a:defRPr sz="3526"/>
            </a:lvl1pPr>
          </a:lstStyle>
          <a:p>
            <a:r>
              <a:rPr lang="en-US" smtClean="0"/>
              <a:t>Click to edit Master title style</a:t>
            </a:r>
            <a:endParaRPr lang="en-IN"/>
          </a:p>
        </p:txBody>
      </p:sp>
      <p:sp>
        <p:nvSpPr>
          <p:cNvPr id="3" name="Content Placeholder 2"/>
          <p:cNvSpPr>
            <a:spLocks noGrp="1"/>
          </p:cNvSpPr>
          <p:nvPr>
            <p:ph idx="1"/>
          </p:nvPr>
        </p:nvSpPr>
        <p:spPr>
          <a:xfrm>
            <a:off x="4546552" y="1087996"/>
            <a:ext cx="5413534" cy="5370013"/>
          </a:xfrm>
          <a:prstGeom prst="rect">
            <a:avLst/>
          </a:prstGeo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737029" y="2266950"/>
            <a:ext cx="3449364" cy="4199805"/>
          </a:xfrm>
          <a:prstGeom prst="rect">
            <a:avLst/>
          </a:prstGeo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n-US" smtClean="0"/>
              <a:t>Click to edit Master text styles</a:t>
            </a:r>
          </a:p>
        </p:txBody>
      </p:sp>
    </p:spTree>
    <p:extLst>
      <p:ext uri="{BB962C8B-B14F-4D97-AF65-F5344CB8AC3E}">
        <p14:creationId xmlns:p14="http://schemas.microsoft.com/office/powerpoint/2010/main" xmlns="" val="395672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3767"/>
            <a:ext cx="3449364" cy="1763183"/>
          </a:xfrm>
          <a:prstGeom prst="rect">
            <a:avLst/>
          </a:prstGeom>
        </p:spPr>
        <p:txBody>
          <a:bodyPr anchor="b"/>
          <a:lstStyle>
            <a:lvl1pPr>
              <a:defRPr sz="3526"/>
            </a:lvl1pPr>
          </a:lstStyle>
          <a:p>
            <a:r>
              <a:rPr lang="en-US" smtClean="0"/>
              <a:t>Click to edit Master title style</a:t>
            </a:r>
            <a:endParaRPr lang="en-IN"/>
          </a:p>
        </p:txBody>
      </p:sp>
      <p:sp>
        <p:nvSpPr>
          <p:cNvPr id="3" name="Picture Placeholder 2"/>
          <p:cNvSpPr>
            <a:spLocks noGrp="1"/>
          </p:cNvSpPr>
          <p:nvPr>
            <p:ph type="pic" idx="1"/>
          </p:nvPr>
        </p:nvSpPr>
        <p:spPr>
          <a:xfrm>
            <a:off x="4546552" y="1087996"/>
            <a:ext cx="5413534" cy="5370013"/>
          </a:xfrm>
          <a:prstGeom prst="rect">
            <a:avLst/>
          </a:prstGeo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endParaRPr lang="en-IN"/>
          </a:p>
        </p:txBody>
      </p:sp>
      <p:sp>
        <p:nvSpPr>
          <p:cNvPr id="4" name="Text Placeholder 3"/>
          <p:cNvSpPr>
            <a:spLocks noGrp="1"/>
          </p:cNvSpPr>
          <p:nvPr>
            <p:ph type="body" sz="half" idx="2"/>
          </p:nvPr>
        </p:nvSpPr>
        <p:spPr>
          <a:xfrm>
            <a:off x="737029" y="2266950"/>
            <a:ext cx="3449364" cy="4199805"/>
          </a:xfrm>
          <a:prstGeom prst="rect">
            <a:avLst/>
          </a:prstGeo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n-US" smtClean="0"/>
              <a:t>Click to edit Master text styles</a:t>
            </a:r>
          </a:p>
        </p:txBody>
      </p:sp>
    </p:spTree>
    <p:extLst>
      <p:ext uri="{BB962C8B-B14F-4D97-AF65-F5344CB8AC3E}">
        <p14:creationId xmlns:p14="http://schemas.microsoft.com/office/powerpoint/2010/main" xmlns="" val="296586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735171" y="2011568"/>
            <a:ext cx="9223058" cy="47945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07972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314"/>
            <a:ext cx="2305764" cy="6403784"/>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735172" y="402314"/>
            <a:ext cx="6739070" cy="64037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250997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78"/>
            <a:ext cx="8020050" cy="2630781"/>
          </a:xfrm>
          <a:prstGeom prst="rect">
            <a:avLst/>
          </a:prstGeom>
        </p:spPr>
        <p:txBody>
          <a:bodyPr anchor="b"/>
          <a:lstStyle>
            <a:lvl1pPr algn="ctr">
              <a:defRPr sz="6611"/>
            </a:lvl1pPr>
          </a:lstStyle>
          <a:p>
            <a:r>
              <a:rPr lang="en-US" smtClean="0"/>
              <a:t>Click to edit Master title style</a:t>
            </a:r>
            <a:endParaRPr lang="en-IN"/>
          </a:p>
        </p:txBody>
      </p:sp>
      <p:sp>
        <p:nvSpPr>
          <p:cNvPr id="3" name="Subtitle 2"/>
          <p:cNvSpPr>
            <a:spLocks noGrp="1"/>
          </p:cNvSpPr>
          <p:nvPr>
            <p:ph type="subTitle" idx="1"/>
          </p:nvPr>
        </p:nvSpPr>
        <p:spPr>
          <a:xfrm>
            <a:off x="1336675" y="3968912"/>
            <a:ext cx="8020050" cy="1824404"/>
          </a:xfrm>
          <a:prstGeom prst="rect">
            <a:avLst/>
          </a:prstGeo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en-US" smtClean="0"/>
              <a:t>Click to edit Master subtitle style</a:t>
            </a:r>
            <a:endParaRPr lang="en-IN"/>
          </a:p>
        </p:txBody>
      </p:sp>
    </p:spTree>
    <p:extLst>
      <p:ext uri="{BB962C8B-B14F-4D97-AF65-F5344CB8AC3E}">
        <p14:creationId xmlns:p14="http://schemas.microsoft.com/office/powerpoint/2010/main" xmlns="" val="2707064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735171" y="2011568"/>
            <a:ext cx="9223058"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64035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735171" y="2011568"/>
            <a:ext cx="4522417"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435812" y="2011568"/>
            <a:ext cx="4522417"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1527604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4073" y="2150364"/>
            <a:ext cx="9144000" cy="1628139"/>
          </a:xfrm>
          <a:custGeom>
            <a:avLst/>
            <a:gdLst/>
            <a:ahLst/>
            <a:cxnLst/>
            <a:rect l="l" t="t" r="r" b="b"/>
            <a:pathLst>
              <a:path w="9144000" h="1628139">
                <a:moveTo>
                  <a:pt x="0" y="0"/>
                </a:moveTo>
                <a:lnTo>
                  <a:pt x="0" y="1627632"/>
                </a:lnTo>
                <a:lnTo>
                  <a:pt x="9143996" y="1627632"/>
                </a:lnTo>
                <a:lnTo>
                  <a:pt x="9143996" y="0"/>
                </a:lnTo>
                <a:lnTo>
                  <a:pt x="0" y="0"/>
                </a:lnTo>
                <a:close/>
              </a:path>
            </a:pathLst>
          </a:custGeom>
          <a:solidFill>
            <a:srgbClr val="4F2D7F"/>
          </a:solidFill>
        </p:spPr>
        <p:txBody>
          <a:bodyPr wrap="square" lIns="0" tIns="0" rIns="0" bIns="0" rtlCol="0"/>
          <a:lstStyle/>
          <a:p>
            <a:endParaRPr/>
          </a:p>
        </p:txBody>
      </p:sp>
      <p:sp>
        <p:nvSpPr>
          <p:cNvPr id="17" name="bk object 17"/>
          <p:cNvSpPr/>
          <p:nvPr/>
        </p:nvSpPr>
        <p:spPr>
          <a:xfrm>
            <a:off x="6204082" y="3479292"/>
            <a:ext cx="3714109" cy="29870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1132213" y="2206752"/>
            <a:ext cx="8501380" cy="1286510"/>
          </a:xfrm>
          <a:custGeom>
            <a:avLst/>
            <a:gdLst/>
            <a:ahLst/>
            <a:cxnLst/>
            <a:rect l="l" t="t" r="r" b="b"/>
            <a:pathLst>
              <a:path w="8501380" h="1286510">
                <a:moveTo>
                  <a:pt x="0" y="0"/>
                </a:moveTo>
                <a:lnTo>
                  <a:pt x="0" y="1286256"/>
                </a:lnTo>
                <a:lnTo>
                  <a:pt x="8500872" y="1286256"/>
                </a:lnTo>
                <a:lnTo>
                  <a:pt x="8500872" y="0"/>
                </a:lnTo>
                <a:lnTo>
                  <a:pt x="0" y="0"/>
                </a:lnTo>
                <a:close/>
              </a:path>
            </a:pathLst>
          </a:custGeom>
          <a:solidFill>
            <a:srgbClr val="4F2D7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C15DD7-EC43-449A-988E-8E7BF98385C9}" type="datetime1">
              <a:rPr lang="en-US" smtClean="0"/>
              <a:pPr/>
              <a:t>11/29/2018</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3878"/>
            <a:ext cx="9223058" cy="3143294"/>
          </a:xfrm>
          <a:prstGeom prst="rect">
            <a:avLst/>
          </a:prstGeom>
        </p:spPr>
        <p:txBody>
          <a:bodyPr anchor="b"/>
          <a:lstStyle>
            <a:lvl1pPr>
              <a:defRPr sz="6611"/>
            </a:lvl1pPr>
          </a:lstStyle>
          <a:p>
            <a:r>
              <a:rPr lang="en-US" smtClean="0"/>
              <a:t>Click to edit Master title style</a:t>
            </a:r>
            <a:endParaRPr lang="en-IN"/>
          </a:p>
        </p:txBody>
      </p:sp>
      <p:sp>
        <p:nvSpPr>
          <p:cNvPr id="3" name="Text Placeholder 2"/>
          <p:cNvSpPr>
            <a:spLocks noGrp="1"/>
          </p:cNvSpPr>
          <p:nvPr>
            <p:ph type="body" idx="1"/>
          </p:nvPr>
        </p:nvSpPr>
        <p:spPr>
          <a:xfrm>
            <a:off x="729602" y="5056909"/>
            <a:ext cx="9223058" cy="1652984"/>
          </a:xfrm>
          <a:prstGeom prst="rect">
            <a:avLst/>
          </a:prstGeom>
        </p:spPr>
        <p:txBody>
          <a:bodyPr/>
          <a:lstStyle>
            <a:lvl1pPr marL="0" indent="0">
              <a:buNone/>
              <a:defRPr sz="2645"/>
            </a:lvl1pPr>
            <a:lvl2pPr marL="503789" indent="0">
              <a:buNone/>
              <a:defRPr sz="2204"/>
            </a:lvl2pPr>
            <a:lvl3pPr marL="1007577" indent="0">
              <a:buNone/>
              <a:defRPr sz="198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pPr lvl="0"/>
            <a:r>
              <a:rPr lang="en-US" smtClean="0"/>
              <a:t>Click to edit Master text styles</a:t>
            </a:r>
          </a:p>
        </p:txBody>
      </p:sp>
    </p:spTree>
    <p:extLst>
      <p:ext uri="{BB962C8B-B14F-4D97-AF65-F5344CB8AC3E}">
        <p14:creationId xmlns:p14="http://schemas.microsoft.com/office/powerpoint/2010/main" xmlns="" val="3434783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028" y="402314"/>
            <a:ext cx="9223058" cy="1460574"/>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idx="1"/>
          </p:nvPr>
        </p:nvSpPr>
        <p:spPr>
          <a:xfrm>
            <a:off x="737029" y="1852393"/>
            <a:ext cx="4524273" cy="907829"/>
          </a:xfrm>
          <a:prstGeom prst="rect">
            <a:avLst/>
          </a:prstGeo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n-US" smtClean="0"/>
              <a:t>Click to edit Master text styles</a:t>
            </a:r>
          </a:p>
        </p:txBody>
      </p:sp>
      <p:sp>
        <p:nvSpPr>
          <p:cNvPr id="4" name="Content Placeholder 3"/>
          <p:cNvSpPr>
            <a:spLocks noGrp="1"/>
          </p:cNvSpPr>
          <p:nvPr>
            <p:ph sz="half" idx="2"/>
          </p:nvPr>
        </p:nvSpPr>
        <p:spPr>
          <a:xfrm>
            <a:off x="737029" y="2760222"/>
            <a:ext cx="4524273" cy="40598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413534" y="1852393"/>
            <a:ext cx="4546552" cy="907829"/>
          </a:xfrm>
          <a:prstGeom prst="rect">
            <a:avLst/>
          </a:prstGeo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n-US" smtClean="0"/>
              <a:t>Click to edit Master text styles</a:t>
            </a:r>
          </a:p>
        </p:txBody>
      </p:sp>
      <p:sp>
        <p:nvSpPr>
          <p:cNvPr id="6" name="Content Placeholder 5"/>
          <p:cNvSpPr>
            <a:spLocks noGrp="1"/>
          </p:cNvSpPr>
          <p:nvPr>
            <p:ph sz="quarter" idx="4"/>
          </p:nvPr>
        </p:nvSpPr>
        <p:spPr>
          <a:xfrm>
            <a:off x="5413534" y="2760222"/>
            <a:ext cx="4546552" cy="40598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12885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Tree>
    <p:extLst>
      <p:ext uri="{BB962C8B-B14F-4D97-AF65-F5344CB8AC3E}">
        <p14:creationId xmlns:p14="http://schemas.microsoft.com/office/powerpoint/2010/main" xmlns="" val="33124450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175500" y="7054850"/>
            <a:ext cx="2362200" cy="369332"/>
          </a:xfrm>
          <a:prstGeom prst="rect">
            <a:avLst/>
          </a:prstGeom>
          <a:noFill/>
        </p:spPr>
        <p:txBody>
          <a:bodyPr wrap="square" rtlCol="0">
            <a:spAutoFit/>
          </a:bodyPr>
          <a:lstStyle/>
          <a:p>
            <a:r>
              <a:rPr lang="en-IN" b="1" dirty="0" smtClean="0">
                <a:solidFill>
                  <a:srgbClr val="339933"/>
                </a:solidFill>
                <a:latin typeface="Cambria" panose="02040503050406030204" pitchFamily="18" charset="0"/>
              </a:rPr>
              <a:t>Coal India Limited</a:t>
            </a:r>
            <a:endParaRPr lang="en-IN" b="1" dirty="0">
              <a:solidFill>
                <a:srgbClr val="339933"/>
              </a:solidFill>
              <a:latin typeface="Cambria" panose="02040503050406030204" pitchFamily="18" charset="0"/>
            </a:endParaRPr>
          </a:p>
        </p:txBody>
      </p:sp>
    </p:spTree>
    <p:extLst>
      <p:ext uri="{BB962C8B-B14F-4D97-AF65-F5344CB8AC3E}">
        <p14:creationId xmlns:p14="http://schemas.microsoft.com/office/powerpoint/2010/main" xmlns="" val="14393303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3767"/>
            <a:ext cx="3449364" cy="1763183"/>
          </a:xfrm>
          <a:prstGeom prst="rect">
            <a:avLst/>
          </a:prstGeom>
        </p:spPr>
        <p:txBody>
          <a:bodyPr anchor="b"/>
          <a:lstStyle>
            <a:lvl1pPr>
              <a:defRPr sz="3526"/>
            </a:lvl1pPr>
          </a:lstStyle>
          <a:p>
            <a:r>
              <a:rPr lang="en-US" smtClean="0"/>
              <a:t>Click to edit Master title style</a:t>
            </a:r>
            <a:endParaRPr lang="en-IN"/>
          </a:p>
        </p:txBody>
      </p:sp>
      <p:sp>
        <p:nvSpPr>
          <p:cNvPr id="3" name="Content Placeholder 2"/>
          <p:cNvSpPr>
            <a:spLocks noGrp="1"/>
          </p:cNvSpPr>
          <p:nvPr>
            <p:ph idx="1"/>
          </p:nvPr>
        </p:nvSpPr>
        <p:spPr>
          <a:xfrm>
            <a:off x="4546552" y="1087996"/>
            <a:ext cx="5413534" cy="5370013"/>
          </a:xfrm>
          <a:prstGeom prst="rect">
            <a:avLst/>
          </a:prstGeo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Text Placeholder 3"/>
          <p:cNvSpPr>
            <a:spLocks noGrp="1"/>
          </p:cNvSpPr>
          <p:nvPr>
            <p:ph type="body" sz="half" idx="2"/>
          </p:nvPr>
        </p:nvSpPr>
        <p:spPr>
          <a:xfrm>
            <a:off x="737029" y="2266950"/>
            <a:ext cx="3449364" cy="4199805"/>
          </a:xfrm>
          <a:prstGeom prst="rect">
            <a:avLst/>
          </a:prstGeo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n-US" dirty="0" smtClean="0"/>
              <a:t>Click to edit Master text styles</a:t>
            </a:r>
          </a:p>
        </p:txBody>
      </p:sp>
    </p:spTree>
    <p:extLst>
      <p:ext uri="{BB962C8B-B14F-4D97-AF65-F5344CB8AC3E}">
        <p14:creationId xmlns:p14="http://schemas.microsoft.com/office/powerpoint/2010/main" xmlns="" val="29177357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029" y="503767"/>
            <a:ext cx="3449364" cy="1763183"/>
          </a:xfrm>
          <a:prstGeom prst="rect">
            <a:avLst/>
          </a:prstGeom>
        </p:spPr>
        <p:txBody>
          <a:bodyPr anchor="b"/>
          <a:lstStyle>
            <a:lvl1pPr>
              <a:defRPr sz="3526"/>
            </a:lvl1pPr>
          </a:lstStyle>
          <a:p>
            <a:r>
              <a:rPr lang="en-US" smtClean="0"/>
              <a:t>Click to edit Master title style</a:t>
            </a:r>
            <a:endParaRPr lang="en-IN"/>
          </a:p>
        </p:txBody>
      </p:sp>
      <p:sp>
        <p:nvSpPr>
          <p:cNvPr id="3" name="Picture Placeholder 2"/>
          <p:cNvSpPr>
            <a:spLocks noGrp="1"/>
          </p:cNvSpPr>
          <p:nvPr>
            <p:ph type="pic" idx="1"/>
          </p:nvPr>
        </p:nvSpPr>
        <p:spPr>
          <a:xfrm>
            <a:off x="4546552" y="1087996"/>
            <a:ext cx="5413534" cy="5370013"/>
          </a:xfrm>
          <a:prstGeom prst="rect">
            <a:avLst/>
          </a:prstGeo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endParaRPr lang="en-IN"/>
          </a:p>
        </p:txBody>
      </p:sp>
      <p:sp>
        <p:nvSpPr>
          <p:cNvPr id="4" name="Text Placeholder 3"/>
          <p:cNvSpPr>
            <a:spLocks noGrp="1"/>
          </p:cNvSpPr>
          <p:nvPr>
            <p:ph type="body" sz="half" idx="2"/>
          </p:nvPr>
        </p:nvSpPr>
        <p:spPr>
          <a:xfrm>
            <a:off x="737029" y="2266950"/>
            <a:ext cx="3449364" cy="4199805"/>
          </a:xfrm>
          <a:prstGeom prst="rect">
            <a:avLst/>
          </a:prstGeo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n-US" smtClean="0"/>
              <a:t>Click to edit Master text styles</a:t>
            </a:r>
          </a:p>
        </p:txBody>
      </p:sp>
    </p:spTree>
    <p:extLst>
      <p:ext uri="{BB962C8B-B14F-4D97-AF65-F5344CB8AC3E}">
        <p14:creationId xmlns:p14="http://schemas.microsoft.com/office/powerpoint/2010/main" xmlns="" val="2810505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735171" y="2011568"/>
            <a:ext cx="9223058" cy="47945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101439257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314"/>
            <a:ext cx="2305764" cy="6403784"/>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735172" y="402314"/>
            <a:ext cx="6739070" cy="640378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943873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261476B-DC25-4AB9-BABF-14185E780089}" type="datetime1">
              <a:rPr lang="en-US" smtClean="0"/>
              <a:pPr/>
              <a:t>11/29/2018</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39648" y="579714"/>
            <a:ext cx="3390839" cy="67442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74073" y="2150364"/>
            <a:ext cx="9144000" cy="1628139"/>
          </a:xfrm>
          <a:custGeom>
            <a:avLst/>
            <a:gdLst/>
            <a:ahLst/>
            <a:cxnLst/>
            <a:rect l="l" t="t" r="r" b="b"/>
            <a:pathLst>
              <a:path w="9144000" h="1628139">
                <a:moveTo>
                  <a:pt x="0" y="0"/>
                </a:moveTo>
                <a:lnTo>
                  <a:pt x="0" y="1627632"/>
                </a:lnTo>
                <a:lnTo>
                  <a:pt x="9143996" y="1627632"/>
                </a:lnTo>
                <a:lnTo>
                  <a:pt x="9143996" y="0"/>
                </a:lnTo>
                <a:lnTo>
                  <a:pt x="0" y="0"/>
                </a:lnTo>
                <a:close/>
              </a:path>
            </a:pathLst>
          </a:custGeom>
          <a:solidFill>
            <a:srgbClr val="4F2D7F"/>
          </a:solidFill>
        </p:spPr>
        <p:txBody>
          <a:bodyPr wrap="square" lIns="0" tIns="0" rIns="0" bIns="0" rtlCol="0"/>
          <a:lstStyle/>
          <a:p>
            <a:endParaRPr/>
          </a:p>
        </p:txBody>
      </p:sp>
      <p:sp>
        <p:nvSpPr>
          <p:cNvPr id="18" name="bk object 18"/>
          <p:cNvSpPr/>
          <p:nvPr/>
        </p:nvSpPr>
        <p:spPr>
          <a:xfrm>
            <a:off x="774073" y="3777996"/>
            <a:ext cx="9144000" cy="3429000"/>
          </a:xfrm>
          <a:custGeom>
            <a:avLst/>
            <a:gdLst/>
            <a:ahLst/>
            <a:cxnLst/>
            <a:rect l="l" t="t" r="r" b="b"/>
            <a:pathLst>
              <a:path w="9144000" h="3429000">
                <a:moveTo>
                  <a:pt x="9143996" y="3428999"/>
                </a:moveTo>
                <a:lnTo>
                  <a:pt x="9143996" y="0"/>
                </a:lnTo>
                <a:lnTo>
                  <a:pt x="0" y="0"/>
                </a:lnTo>
                <a:lnTo>
                  <a:pt x="0" y="3428999"/>
                </a:lnTo>
                <a:lnTo>
                  <a:pt x="9143996" y="3428999"/>
                </a:lnTo>
                <a:close/>
              </a:path>
            </a:pathLst>
          </a:custGeom>
          <a:solidFill>
            <a:srgbClr val="4F2D7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A9EEA15-3E4A-4275-9D73-73435CD00B0E}" type="datetime1">
              <a:rPr lang="en-US" smtClean="0"/>
              <a:pPr/>
              <a:t>11/29/2018</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E529497-6AC3-4104-BB8A-6BD8B3A215D6}" type="datetime1">
              <a:rPr lang="en-US" smtClean="0"/>
              <a:pPr/>
              <a:t>11/29/2018</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78"/>
            <a:ext cx="8020050" cy="2630781"/>
          </a:xfrm>
          <a:prstGeom prst="rect">
            <a:avLst/>
          </a:prstGeom>
        </p:spPr>
        <p:txBody>
          <a:bodyPr anchor="b"/>
          <a:lstStyle>
            <a:lvl1pPr algn="ctr">
              <a:defRPr sz="6611"/>
            </a:lvl1pPr>
          </a:lstStyle>
          <a:p>
            <a:r>
              <a:rPr lang="en-US" smtClean="0"/>
              <a:t>Click to edit Master title style</a:t>
            </a:r>
            <a:endParaRPr lang="en-IN"/>
          </a:p>
        </p:txBody>
      </p:sp>
      <p:sp>
        <p:nvSpPr>
          <p:cNvPr id="3" name="Subtitle 2"/>
          <p:cNvSpPr>
            <a:spLocks noGrp="1"/>
          </p:cNvSpPr>
          <p:nvPr>
            <p:ph type="subTitle" idx="1"/>
          </p:nvPr>
        </p:nvSpPr>
        <p:spPr>
          <a:xfrm>
            <a:off x="1336675" y="3968912"/>
            <a:ext cx="8020050" cy="1824404"/>
          </a:xfrm>
          <a:prstGeom prst="rect">
            <a:avLst/>
          </a:prstGeo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en-US" smtClean="0"/>
              <a:t>Click to edit Master subtitle style</a:t>
            </a:r>
            <a:endParaRPr lang="en-IN"/>
          </a:p>
        </p:txBody>
      </p:sp>
    </p:spTree>
    <p:extLst>
      <p:ext uri="{BB962C8B-B14F-4D97-AF65-F5344CB8AC3E}">
        <p14:creationId xmlns:p14="http://schemas.microsoft.com/office/powerpoint/2010/main" xmlns="" val="380005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735171" y="2011568"/>
            <a:ext cx="9223058"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42306559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3878"/>
            <a:ext cx="9223058" cy="3143294"/>
          </a:xfrm>
          <a:prstGeom prst="rect">
            <a:avLst/>
          </a:prstGeom>
        </p:spPr>
        <p:txBody>
          <a:bodyPr anchor="b"/>
          <a:lstStyle>
            <a:lvl1pPr>
              <a:defRPr sz="6611"/>
            </a:lvl1pPr>
          </a:lstStyle>
          <a:p>
            <a:r>
              <a:rPr lang="en-US" smtClean="0"/>
              <a:t>Click to edit Master title style</a:t>
            </a:r>
            <a:endParaRPr lang="en-IN"/>
          </a:p>
        </p:txBody>
      </p:sp>
      <p:sp>
        <p:nvSpPr>
          <p:cNvPr id="3" name="Text Placeholder 2"/>
          <p:cNvSpPr>
            <a:spLocks noGrp="1"/>
          </p:cNvSpPr>
          <p:nvPr>
            <p:ph type="body" idx="1"/>
          </p:nvPr>
        </p:nvSpPr>
        <p:spPr>
          <a:xfrm>
            <a:off x="729602" y="5056909"/>
            <a:ext cx="9223058" cy="1652984"/>
          </a:xfrm>
          <a:prstGeom prst="rect">
            <a:avLst/>
          </a:prstGeom>
        </p:spPr>
        <p:txBody>
          <a:bodyPr/>
          <a:lstStyle>
            <a:lvl1pPr marL="0" indent="0">
              <a:buNone/>
              <a:defRPr sz="2645"/>
            </a:lvl1pPr>
            <a:lvl2pPr marL="503789" indent="0">
              <a:buNone/>
              <a:defRPr sz="2204"/>
            </a:lvl2pPr>
            <a:lvl3pPr marL="1007577" indent="0">
              <a:buNone/>
              <a:defRPr sz="198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pPr lvl="0"/>
            <a:r>
              <a:rPr lang="en-US" smtClean="0"/>
              <a:t>Click to edit Master text styles</a:t>
            </a:r>
          </a:p>
        </p:txBody>
      </p:sp>
    </p:spTree>
    <p:extLst>
      <p:ext uri="{BB962C8B-B14F-4D97-AF65-F5344CB8AC3E}">
        <p14:creationId xmlns:p14="http://schemas.microsoft.com/office/powerpoint/2010/main" xmlns="" val="194284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171" y="402314"/>
            <a:ext cx="9223058" cy="1460574"/>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735171" y="2011568"/>
            <a:ext cx="4522417"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435812" y="2011568"/>
            <a:ext cx="4522417" cy="47945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617765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7988" y="2393695"/>
            <a:ext cx="8457423" cy="1244600"/>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body" idx="1"/>
          </p:nvPr>
        </p:nvSpPr>
        <p:spPr>
          <a:xfrm>
            <a:off x="1137800" y="2351022"/>
            <a:ext cx="8417799" cy="40487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6C951E53-4587-449F-A39E-F53DF19FDAAF}" type="datetime1">
              <a:rPr lang="en-US" smtClean="0"/>
              <a:pPr/>
              <a:t>11/29/2018</a:t>
            </a:fld>
            <a:endParaRPr lang="en-US"/>
          </a:p>
        </p:txBody>
      </p:sp>
      <p:sp>
        <p:nvSpPr>
          <p:cNvPr id="6" name="Holder 6"/>
          <p:cNvSpPr>
            <a:spLocks noGrp="1"/>
          </p:cNvSpPr>
          <p:nvPr>
            <p:ph type="sldNum" sz="quarter" idx="7"/>
          </p:nvPr>
        </p:nvSpPr>
        <p:spPr>
          <a:xfrm>
            <a:off x="9013325" y="6844493"/>
            <a:ext cx="220979" cy="267334"/>
          </a:xfrm>
          <a:prstGeom prst="rect">
            <a:avLst/>
          </a:prstGeom>
        </p:spPr>
        <p:txBody>
          <a:bodyPr wrap="square" lIns="0" tIns="0" rIns="0" bIns="0">
            <a:spAutoFit/>
          </a:bodyPr>
          <a:lstStyle>
            <a:lvl1pPr>
              <a:defRPr sz="1200" b="0" i="0">
                <a:solidFill>
                  <a:schemeClr val="tx1"/>
                </a:solidFill>
                <a:latin typeface="Arial"/>
                <a:cs typeface="Arial"/>
              </a:defRPr>
            </a:lvl1pPr>
          </a:lstStyle>
          <a:p>
            <a:pPr marL="25400">
              <a:lnSpc>
                <a:spcPts val="1425"/>
              </a:lnSpc>
            </a:pPr>
            <a:fld id="{81D60167-4931-47E6-BA6A-407CBD079E47}" type="slidenum">
              <a:rPr dirty="0"/>
              <a:pPr marL="25400">
                <a:lnSpc>
                  <a:spcPts val="1425"/>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rtytr, ghnedyer"/>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0693400" cy="7556500"/>
          </a:xfrm>
          <a:prstGeom prst="rect">
            <a:avLst/>
          </a:prstGeom>
          <a:noFill/>
          <a:extLst>
            <a:ext uri="{909E8E84-426E-40DD-AFC4-6F175D3DCCD1}">
              <a14:hiddenFill xmlns:a14="http://schemas.microsoft.com/office/drawing/2010/main" xmlns="">
                <a:solidFill>
                  <a:srgbClr val="FFFFFF"/>
                </a:solidFill>
              </a14:hiddenFill>
            </a:ext>
          </a:extLst>
        </p:spPr>
      </p:pic>
      <p:sp>
        <p:nvSpPr>
          <p:cNvPr id="1032" name="Text Box 8"/>
          <p:cNvSpPr txBox="1">
            <a:spLocks noChangeArrowheads="1"/>
          </p:cNvSpPr>
          <p:nvPr userDrawn="1"/>
        </p:nvSpPr>
        <p:spPr bwMode="auto">
          <a:xfrm>
            <a:off x="9312170" y="7024747"/>
            <a:ext cx="1173719" cy="397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sz="1983" b="1">
                <a:solidFill>
                  <a:srgbClr val="5EC902"/>
                </a:solidFill>
              </a:rPr>
              <a:t>Page </a:t>
            </a:r>
            <a:fld id="{22E44920-0FE6-462E-B0F6-F85A61C8BA8F}" type="slidenum">
              <a:rPr lang="fr-FR" altLang="en-US" sz="1983" b="1">
                <a:solidFill>
                  <a:srgbClr val="5EC902"/>
                </a:solidFill>
              </a:rPr>
              <a:pPr fontAlgn="base">
                <a:spcBef>
                  <a:spcPct val="0"/>
                </a:spcBef>
                <a:spcAft>
                  <a:spcPct val="0"/>
                </a:spcAft>
              </a:pPr>
              <a:t>‹#›</a:t>
            </a:fld>
            <a:endParaRPr lang="fr-FR" altLang="en-US" sz="1983" b="1">
              <a:solidFill>
                <a:srgbClr val="5EC902"/>
              </a:solidFill>
            </a:endParaRPr>
          </a:p>
        </p:txBody>
      </p:sp>
    </p:spTree>
    <p:extLst>
      <p:ext uri="{BB962C8B-B14F-4D97-AF65-F5344CB8AC3E}">
        <p14:creationId xmlns:p14="http://schemas.microsoft.com/office/powerpoint/2010/main" xmlns="" val="2390133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fontAlgn="base">
        <a:spcBef>
          <a:spcPct val="0"/>
        </a:spcBef>
        <a:spcAft>
          <a:spcPct val="0"/>
        </a:spcAft>
        <a:defRPr sz="4848" kern="1200">
          <a:solidFill>
            <a:schemeClr val="tx2"/>
          </a:solidFill>
          <a:latin typeface="+mj-lt"/>
          <a:ea typeface="+mj-ea"/>
          <a:cs typeface="+mj-cs"/>
        </a:defRPr>
      </a:lvl1pPr>
      <a:lvl2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5pPr>
      <a:lvl6pPr marL="503789"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6pPr>
      <a:lvl7pPr marL="1007577"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7pPr>
      <a:lvl8pPr marL="1511366"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8pPr>
      <a:lvl9pPr marL="2015155"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9pPr>
    </p:titleStyle>
    <p:bodyStyle>
      <a:lvl1pPr marL="377842" indent="-377842" algn="l" rtl="0" fontAlgn="base">
        <a:spcBef>
          <a:spcPct val="20000"/>
        </a:spcBef>
        <a:spcAft>
          <a:spcPct val="0"/>
        </a:spcAft>
        <a:buChar char="•"/>
        <a:defRPr sz="3526" kern="1200">
          <a:solidFill>
            <a:schemeClr val="tx1"/>
          </a:solidFill>
          <a:latin typeface="+mn-lt"/>
          <a:ea typeface="+mn-ea"/>
          <a:cs typeface="+mn-cs"/>
        </a:defRPr>
      </a:lvl1pPr>
      <a:lvl2pPr marL="818657" indent="-314868" algn="l" rtl="0" fontAlgn="base">
        <a:spcBef>
          <a:spcPct val="20000"/>
        </a:spcBef>
        <a:spcAft>
          <a:spcPct val="0"/>
        </a:spcAft>
        <a:buChar char="–"/>
        <a:defRPr sz="3085" kern="1200">
          <a:solidFill>
            <a:schemeClr val="tx1"/>
          </a:solidFill>
          <a:latin typeface="+mn-lt"/>
          <a:ea typeface="+mn-ea"/>
          <a:cs typeface="+mn-cs"/>
        </a:defRPr>
      </a:lvl2pPr>
      <a:lvl3pPr marL="1259472" indent="-251894" algn="l" rtl="0" fontAlgn="base">
        <a:spcBef>
          <a:spcPct val="20000"/>
        </a:spcBef>
        <a:spcAft>
          <a:spcPct val="0"/>
        </a:spcAft>
        <a:buChar char="•"/>
        <a:defRPr sz="2645" kern="1200">
          <a:solidFill>
            <a:schemeClr val="tx1"/>
          </a:solidFill>
          <a:latin typeface="+mn-lt"/>
          <a:ea typeface="+mn-ea"/>
          <a:cs typeface="+mn-cs"/>
        </a:defRPr>
      </a:lvl3pPr>
      <a:lvl4pPr marL="1763260" indent="-251894" algn="l" rtl="0" fontAlgn="base">
        <a:spcBef>
          <a:spcPct val="20000"/>
        </a:spcBef>
        <a:spcAft>
          <a:spcPct val="0"/>
        </a:spcAft>
        <a:buChar char="–"/>
        <a:defRPr sz="2204" kern="1200">
          <a:solidFill>
            <a:schemeClr val="tx1"/>
          </a:solidFill>
          <a:latin typeface="+mn-lt"/>
          <a:ea typeface="+mn-ea"/>
          <a:cs typeface="+mn-cs"/>
        </a:defRPr>
      </a:lvl4pPr>
      <a:lvl5pPr marL="2267049" indent="-251894" algn="l" rtl="0" fontAlgn="base">
        <a:spcBef>
          <a:spcPct val="20000"/>
        </a:spcBef>
        <a:spcAft>
          <a:spcPct val="0"/>
        </a:spcAft>
        <a:buChar char="»"/>
        <a:defRPr sz="2204"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rtytr, ghnedyer"/>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10693400" cy="7556500"/>
          </a:xfrm>
          <a:prstGeom prst="rect">
            <a:avLst/>
          </a:prstGeom>
          <a:noFill/>
          <a:extLst>
            <a:ext uri="{909E8E84-426E-40DD-AFC4-6F175D3DCCD1}">
              <a14:hiddenFill xmlns:a14="http://schemas.microsoft.com/office/drawing/2010/main" xmlns="">
                <a:solidFill>
                  <a:srgbClr val="FFFFFF"/>
                </a:solidFill>
              </a14:hiddenFill>
            </a:ext>
          </a:extLst>
        </p:spPr>
      </p:pic>
      <p:sp>
        <p:nvSpPr>
          <p:cNvPr id="1032" name="Text Box 8"/>
          <p:cNvSpPr txBox="1">
            <a:spLocks noChangeArrowheads="1"/>
          </p:cNvSpPr>
          <p:nvPr userDrawn="1"/>
        </p:nvSpPr>
        <p:spPr bwMode="auto">
          <a:xfrm>
            <a:off x="9312170" y="7024747"/>
            <a:ext cx="1173719" cy="397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sz="1983" b="1">
                <a:solidFill>
                  <a:srgbClr val="5EC902"/>
                </a:solidFill>
              </a:rPr>
              <a:t>Page </a:t>
            </a:r>
            <a:fld id="{22E44920-0FE6-462E-B0F6-F85A61C8BA8F}" type="slidenum">
              <a:rPr lang="fr-FR" altLang="en-US" sz="1983" b="1">
                <a:solidFill>
                  <a:srgbClr val="5EC902"/>
                </a:solidFill>
              </a:rPr>
              <a:pPr fontAlgn="base">
                <a:spcBef>
                  <a:spcPct val="0"/>
                </a:spcBef>
                <a:spcAft>
                  <a:spcPct val="0"/>
                </a:spcAft>
              </a:pPr>
              <a:t>‹#›</a:t>
            </a:fld>
            <a:endParaRPr lang="fr-FR" altLang="en-US" sz="1983" b="1">
              <a:solidFill>
                <a:srgbClr val="5EC902"/>
              </a:solidFill>
            </a:endParaRPr>
          </a:p>
        </p:txBody>
      </p:sp>
    </p:spTree>
    <p:extLst>
      <p:ext uri="{BB962C8B-B14F-4D97-AF65-F5344CB8AC3E}">
        <p14:creationId xmlns:p14="http://schemas.microsoft.com/office/powerpoint/2010/main" xmlns="" val="2524120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1"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848" kern="1200">
          <a:solidFill>
            <a:schemeClr val="tx2"/>
          </a:solidFill>
          <a:latin typeface="+mj-lt"/>
          <a:ea typeface="+mj-ea"/>
          <a:cs typeface="+mj-cs"/>
        </a:defRPr>
      </a:lvl1pPr>
      <a:lvl2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5pPr>
      <a:lvl6pPr marL="503789"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6pPr>
      <a:lvl7pPr marL="1007577"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7pPr>
      <a:lvl8pPr marL="1511366"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8pPr>
      <a:lvl9pPr marL="2015155" algn="ctr" rtl="0" fontAlgn="base">
        <a:spcBef>
          <a:spcPct val="0"/>
        </a:spcBef>
        <a:spcAft>
          <a:spcPct val="0"/>
        </a:spcAft>
        <a:defRPr sz="4848">
          <a:solidFill>
            <a:schemeClr val="tx2"/>
          </a:solidFill>
          <a:latin typeface="Arial" panose="020B0604020202020204" pitchFamily="34" charset="0"/>
          <a:cs typeface="Arial" panose="020B0604020202020204" pitchFamily="34" charset="0"/>
        </a:defRPr>
      </a:lvl9pPr>
    </p:titleStyle>
    <p:bodyStyle>
      <a:lvl1pPr marL="377842" indent="-377842" algn="l" rtl="0" fontAlgn="base">
        <a:spcBef>
          <a:spcPct val="20000"/>
        </a:spcBef>
        <a:spcAft>
          <a:spcPct val="0"/>
        </a:spcAft>
        <a:buChar char="•"/>
        <a:defRPr sz="3526" kern="1200">
          <a:solidFill>
            <a:schemeClr val="tx1"/>
          </a:solidFill>
          <a:latin typeface="+mn-lt"/>
          <a:ea typeface="+mn-ea"/>
          <a:cs typeface="+mn-cs"/>
        </a:defRPr>
      </a:lvl1pPr>
      <a:lvl2pPr marL="818657" indent="-314868" algn="l" rtl="0" fontAlgn="base">
        <a:spcBef>
          <a:spcPct val="20000"/>
        </a:spcBef>
        <a:spcAft>
          <a:spcPct val="0"/>
        </a:spcAft>
        <a:buChar char="–"/>
        <a:defRPr sz="3085" kern="1200">
          <a:solidFill>
            <a:schemeClr val="tx1"/>
          </a:solidFill>
          <a:latin typeface="+mn-lt"/>
          <a:ea typeface="+mn-ea"/>
          <a:cs typeface="+mn-cs"/>
        </a:defRPr>
      </a:lvl2pPr>
      <a:lvl3pPr marL="1259472" indent="-251894" algn="l" rtl="0" fontAlgn="base">
        <a:spcBef>
          <a:spcPct val="20000"/>
        </a:spcBef>
        <a:spcAft>
          <a:spcPct val="0"/>
        </a:spcAft>
        <a:buChar char="•"/>
        <a:defRPr sz="2645" kern="1200">
          <a:solidFill>
            <a:schemeClr val="tx1"/>
          </a:solidFill>
          <a:latin typeface="+mn-lt"/>
          <a:ea typeface="+mn-ea"/>
          <a:cs typeface="+mn-cs"/>
        </a:defRPr>
      </a:lvl3pPr>
      <a:lvl4pPr marL="1763260" indent="-251894" algn="l" rtl="0" fontAlgn="base">
        <a:spcBef>
          <a:spcPct val="20000"/>
        </a:spcBef>
        <a:spcAft>
          <a:spcPct val="0"/>
        </a:spcAft>
        <a:buChar char="–"/>
        <a:defRPr sz="2204" kern="1200">
          <a:solidFill>
            <a:schemeClr val="tx1"/>
          </a:solidFill>
          <a:latin typeface="+mn-lt"/>
          <a:ea typeface="+mn-ea"/>
          <a:cs typeface="+mn-cs"/>
        </a:defRPr>
      </a:lvl4pPr>
      <a:lvl5pPr marL="2267049" indent="-251894" algn="l" rtl="0" fontAlgn="base">
        <a:spcBef>
          <a:spcPct val="20000"/>
        </a:spcBef>
        <a:spcAft>
          <a:spcPct val="0"/>
        </a:spcAft>
        <a:buChar char="»"/>
        <a:defRPr sz="2204"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en-US"/>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Data" Target="../diagrams/data10.xml"/><Relationship Id="rId7" Type="http://schemas.openxmlformats.org/officeDocument/2006/relationships/diagramData" Target="../diagrams/data11.xml"/><Relationship Id="rId12"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10.xml"/><Relationship Id="rId11" Type="http://schemas.microsoft.com/office/2007/relationships/diagramDrawing" Target="../diagrams/drawing10.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079500" y="20131"/>
            <a:ext cx="9026114" cy="459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fr-FR" altLang="en-US" sz="4408" b="1" dirty="0" smtClean="0">
                <a:solidFill>
                  <a:srgbClr val="5EC902"/>
                </a:solidFill>
                <a:latin typeface="Verdana" panose="020B0604030504040204" pitchFamily="34" charset="0"/>
              </a:rPr>
              <a:t>Indian Accounting Standrad</a:t>
            </a:r>
          </a:p>
          <a:p>
            <a:pPr algn="ctr" fontAlgn="base">
              <a:spcBef>
                <a:spcPct val="0"/>
              </a:spcBef>
              <a:spcAft>
                <a:spcPct val="0"/>
              </a:spcAft>
            </a:pPr>
            <a:r>
              <a:rPr lang="fr-FR" altLang="en-US" sz="4408" b="1" dirty="0" smtClean="0">
                <a:solidFill>
                  <a:srgbClr val="5EC902"/>
                </a:solidFill>
                <a:latin typeface="Verdana" panose="020B0604030504040204" pitchFamily="34" charset="0"/>
              </a:rPr>
              <a:t>(Ind AS)</a:t>
            </a:r>
          </a:p>
          <a:p>
            <a:pPr algn="ctr" fontAlgn="base">
              <a:spcBef>
                <a:spcPct val="0"/>
              </a:spcBef>
              <a:spcAft>
                <a:spcPct val="0"/>
              </a:spcAft>
            </a:pPr>
            <a:endParaRPr lang="fr-FR" altLang="en-US" sz="4408" b="1" dirty="0" smtClean="0">
              <a:solidFill>
                <a:srgbClr val="5EC902"/>
              </a:solidFill>
              <a:latin typeface="Verdana" panose="020B0604030504040204" pitchFamily="34" charset="0"/>
            </a:endParaRPr>
          </a:p>
          <a:p>
            <a:pPr algn="ctr" fontAlgn="base">
              <a:spcBef>
                <a:spcPct val="0"/>
              </a:spcBef>
              <a:spcAft>
                <a:spcPct val="0"/>
              </a:spcAft>
            </a:pPr>
            <a:endParaRPr lang="fr-FR" altLang="en-US" sz="4408" b="1" dirty="0">
              <a:solidFill>
                <a:srgbClr val="5EC902"/>
              </a:solidFill>
              <a:latin typeface="Verdana" panose="020B0604030504040204" pitchFamily="34" charset="0"/>
            </a:endParaRPr>
          </a:p>
          <a:p>
            <a:pPr algn="ctr" fontAlgn="base">
              <a:spcBef>
                <a:spcPct val="0"/>
              </a:spcBef>
              <a:spcAft>
                <a:spcPct val="0"/>
              </a:spcAft>
            </a:pPr>
            <a:endParaRPr lang="fr-FR" altLang="en-US" sz="4408" b="1" dirty="0">
              <a:solidFill>
                <a:srgbClr val="5EC902"/>
              </a:solidFill>
              <a:latin typeface="Verdana" panose="020B0604030504040204" pitchFamily="34" charset="0"/>
            </a:endParaRPr>
          </a:p>
          <a:p>
            <a:pPr algn="ctr" fontAlgn="base">
              <a:spcBef>
                <a:spcPct val="0"/>
              </a:spcBef>
              <a:spcAft>
                <a:spcPct val="0"/>
              </a:spcAft>
            </a:pPr>
            <a:r>
              <a:rPr lang="fr-FR" altLang="en-US" sz="2400" b="1" dirty="0" smtClean="0">
                <a:solidFill>
                  <a:schemeClr val="accent2">
                    <a:lumMod val="75000"/>
                  </a:schemeClr>
                </a:solidFill>
                <a:latin typeface="Verdana" panose="020B0604030504040204" pitchFamily="34" charset="0"/>
              </a:rPr>
              <a:t>Key Highlights </a:t>
            </a:r>
          </a:p>
          <a:p>
            <a:pPr algn="ctr" fontAlgn="base">
              <a:spcBef>
                <a:spcPct val="0"/>
              </a:spcBef>
              <a:spcAft>
                <a:spcPct val="0"/>
              </a:spcAft>
            </a:pPr>
            <a:r>
              <a:rPr lang="fr-FR" altLang="en-US" sz="2400" b="1" dirty="0" smtClean="0">
                <a:solidFill>
                  <a:schemeClr val="accent2">
                    <a:lumMod val="75000"/>
                  </a:schemeClr>
                </a:solidFill>
                <a:latin typeface="Verdana" panose="020B0604030504040204" pitchFamily="34" charset="0"/>
              </a:rPr>
              <a:t>and </a:t>
            </a:r>
          </a:p>
          <a:p>
            <a:pPr algn="ctr" fontAlgn="base">
              <a:spcBef>
                <a:spcPct val="0"/>
              </a:spcBef>
              <a:spcAft>
                <a:spcPct val="0"/>
              </a:spcAft>
            </a:pPr>
            <a:r>
              <a:rPr lang="fr-FR" altLang="en-US" sz="2400" b="1" dirty="0" smtClean="0">
                <a:solidFill>
                  <a:schemeClr val="accent2">
                    <a:lumMod val="75000"/>
                  </a:schemeClr>
                </a:solidFill>
                <a:latin typeface="Verdana" panose="020B0604030504040204" pitchFamily="34" charset="0"/>
              </a:rPr>
              <a:t>Coal India </a:t>
            </a:r>
            <a:r>
              <a:rPr lang="en-IN" altLang="en-US" sz="2400" b="1" dirty="0" smtClean="0">
                <a:solidFill>
                  <a:schemeClr val="accent2">
                    <a:lumMod val="75000"/>
                  </a:schemeClr>
                </a:solidFill>
                <a:latin typeface="Verdana" panose="020B0604030504040204" pitchFamily="34" charset="0"/>
              </a:rPr>
              <a:t>outlook   </a:t>
            </a:r>
          </a:p>
        </p:txBody>
      </p:sp>
      <p:sp>
        <p:nvSpPr>
          <p:cNvPr id="2" name="Rectangle 1"/>
          <p:cNvSpPr/>
          <p:nvPr/>
        </p:nvSpPr>
        <p:spPr>
          <a:xfrm>
            <a:off x="7480300" y="5149850"/>
            <a:ext cx="2895600" cy="1200329"/>
          </a:xfrm>
          <a:prstGeom prst="rect">
            <a:avLst/>
          </a:prstGeom>
        </p:spPr>
        <p:txBody>
          <a:bodyPr wrap="square">
            <a:spAutoFit/>
          </a:bodyPr>
          <a:lstStyle/>
          <a:p>
            <a:pPr algn="ctr" fontAlgn="base">
              <a:spcBef>
                <a:spcPct val="0"/>
              </a:spcBef>
              <a:spcAft>
                <a:spcPct val="0"/>
              </a:spcAft>
            </a:pPr>
            <a:r>
              <a:rPr lang="fr-FR" altLang="en-US" sz="2000" b="1" i="1" dirty="0" smtClean="0">
                <a:solidFill>
                  <a:schemeClr val="tx2"/>
                </a:solidFill>
                <a:latin typeface="Verdana" panose="020B0604030504040204" pitchFamily="34" charset="0"/>
              </a:rPr>
              <a:t>by</a:t>
            </a:r>
          </a:p>
          <a:p>
            <a:pPr algn="ctr" fontAlgn="base">
              <a:spcBef>
                <a:spcPct val="0"/>
              </a:spcBef>
              <a:spcAft>
                <a:spcPct val="0"/>
              </a:spcAft>
            </a:pPr>
            <a:r>
              <a:rPr lang="fr-FR" altLang="en-US" sz="2000" b="1" i="1" dirty="0" smtClean="0">
                <a:solidFill>
                  <a:schemeClr val="tx2"/>
                </a:solidFill>
                <a:latin typeface="Verdana" panose="020B0604030504040204" pitchFamily="34" charset="0"/>
              </a:rPr>
              <a:t>CA Samiran Dutta</a:t>
            </a:r>
          </a:p>
          <a:p>
            <a:pPr algn="ctr" fontAlgn="base">
              <a:spcBef>
                <a:spcPct val="0"/>
              </a:spcBef>
              <a:spcAft>
                <a:spcPct val="0"/>
              </a:spcAft>
            </a:pPr>
            <a:r>
              <a:rPr lang="fr-FR" altLang="en-US" sz="1600" b="1" i="1" dirty="0" smtClean="0">
                <a:solidFill>
                  <a:schemeClr val="tx2"/>
                </a:solidFill>
                <a:latin typeface="Verdana" panose="020B0604030504040204" pitchFamily="34" charset="0"/>
              </a:rPr>
              <a:t>General Manager</a:t>
            </a:r>
          </a:p>
          <a:p>
            <a:pPr algn="ctr" fontAlgn="base">
              <a:spcBef>
                <a:spcPct val="0"/>
              </a:spcBef>
              <a:spcAft>
                <a:spcPct val="0"/>
              </a:spcAft>
            </a:pPr>
            <a:r>
              <a:rPr lang="fr-FR" altLang="en-US" sz="1600" b="1" i="1" dirty="0" smtClean="0">
                <a:solidFill>
                  <a:schemeClr val="tx2"/>
                </a:solidFill>
                <a:latin typeface="Verdana" panose="020B0604030504040204" pitchFamily="34" charset="0"/>
              </a:rPr>
              <a:t>Coal India Limited</a:t>
            </a:r>
            <a:endParaRPr lang="fr-FR" altLang="en-US" sz="1600" i="1" dirty="0">
              <a:solidFill>
                <a:schemeClr val="tx2"/>
              </a:solidFill>
            </a:endParaRPr>
          </a:p>
        </p:txBody>
      </p:sp>
    </p:spTree>
    <p:extLst>
      <p:ext uri="{BB962C8B-B14F-4D97-AF65-F5344CB8AC3E}">
        <p14:creationId xmlns:p14="http://schemas.microsoft.com/office/powerpoint/2010/main" xmlns="" val="306576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6" name="Rectangle 5"/>
          <p:cNvSpPr/>
          <p:nvPr/>
        </p:nvSpPr>
        <p:spPr>
          <a:xfrm>
            <a:off x="254000" y="528508"/>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l="26515" t="25293" r="27273" b="23528"/>
          <a:stretch/>
        </p:blipFill>
        <p:spPr>
          <a:xfrm>
            <a:off x="622300" y="1111250"/>
            <a:ext cx="9220200" cy="5743731"/>
          </a:xfrm>
          <a:prstGeom prst="rect">
            <a:avLst/>
          </a:prstGeom>
        </p:spPr>
      </p:pic>
    </p:spTree>
    <p:extLst>
      <p:ext uri="{BB962C8B-B14F-4D97-AF65-F5344CB8AC3E}">
        <p14:creationId xmlns:p14="http://schemas.microsoft.com/office/powerpoint/2010/main" xmlns="" val="1958781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6" name="Rectangle 5"/>
          <p:cNvSpPr/>
          <p:nvPr/>
        </p:nvSpPr>
        <p:spPr>
          <a:xfrm>
            <a:off x="254000" y="528508"/>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25883" t="22181" r="26389" b="38762"/>
          <a:stretch/>
        </p:blipFill>
        <p:spPr>
          <a:xfrm>
            <a:off x="88900" y="1051728"/>
            <a:ext cx="5181600" cy="562212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xmlns="" val="0"/>
              </a:ext>
            </a:extLst>
          </a:blip>
          <a:srcRect l="25884" t="22180" r="26389" b="32029"/>
          <a:stretch/>
        </p:blipFill>
        <p:spPr>
          <a:xfrm>
            <a:off x="5422900" y="1069190"/>
            <a:ext cx="5181600" cy="5587197"/>
          </a:xfrm>
          <a:prstGeom prst="rect">
            <a:avLst/>
          </a:prstGeom>
        </p:spPr>
      </p:pic>
      <p:sp>
        <p:nvSpPr>
          <p:cNvPr id="9" name="Rectangle 8"/>
          <p:cNvSpPr/>
          <p:nvPr/>
        </p:nvSpPr>
        <p:spPr>
          <a:xfrm>
            <a:off x="5270500" y="525333"/>
            <a:ext cx="63500" cy="69073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303479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450" y="2486758"/>
            <a:ext cx="9753600" cy="1015663"/>
          </a:xfrm>
          <a:prstGeom prst="rect">
            <a:avLst/>
          </a:prstGeom>
        </p:spPr>
        <p:txBody>
          <a:bodyPr wrap="square">
            <a:spAutoFit/>
          </a:bodyPr>
          <a:lstStyle/>
          <a:p>
            <a:pPr marL="342900" indent="-342900" algn="just">
              <a:buFont typeface="Wingdings" panose="05000000000000000000" pitchFamily="2" charset="2"/>
              <a:buChar char="q"/>
            </a:pPr>
            <a:r>
              <a:rPr lang="en-US" sz="2000" b="1" dirty="0" smtClean="0">
                <a:solidFill>
                  <a:schemeClr val="accent2"/>
                </a:solidFill>
                <a:latin typeface="Cambria" panose="02040503050406030204" pitchFamily="18" charset="0"/>
              </a:rPr>
              <a:t>The </a:t>
            </a:r>
            <a:r>
              <a:rPr lang="en-US" sz="2000" b="1" dirty="0">
                <a:solidFill>
                  <a:schemeClr val="accent2"/>
                </a:solidFill>
                <a:latin typeface="Cambria" panose="02040503050406030204" pitchFamily="18" charset="0"/>
              </a:rPr>
              <a:t>initial estimate of the costs </a:t>
            </a:r>
            <a:r>
              <a:rPr lang="en-US" sz="2000" b="1" dirty="0" smtClean="0">
                <a:solidFill>
                  <a:schemeClr val="accent2"/>
                </a:solidFill>
                <a:latin typeface="Cambria" panose="02040503050406030204" pitchFamily="18" charset="0"/>
              </a:rPr>
              <a:t>of dismantling </a:t>
            </a:r>
            <a:r>
              <a:rPr lang="en-US" sz="2000" b="1" dirty="0">
                <a:solidFill>
                  <a:schemeClr val="accent2"/>
                </a:solidFill>
                <a:latin typeface="Cambria" panose="02040503050406030204" pitchFamily="18" charset="0"/>
              </a:rPr>
              <a:t>and removing the </a:t>
            </a:r>
            <a:r>
              <a:rPr lang="en-US" sz="2000" b="1" dirty="0" smtClean="0">
                <a:solidFill>
                  <a:schemeClr val="accent2"/>
                </a:solidFill>
                <a:latin typeface="Cambria" panose="02040503050406030204" pitchFamily="18" charset="0"/>
              </a:rPr>
              <a:t>item and </a:t>
            </a:r>
            <a:r>
              <a:rPr lang="en-US" sz="2000" b="1" dirty="0">
                <a:solidFill>
                  <a:schemeClr val="accent2"/>
                </a:solidFill>
                <a:latin typeface="Cambria" panose="02040503050406030204" pitchFamily="18" charset="0"/>
              </a:rPr>
              <a:t>restoring the site on which it </a:t>
            </a:r>
            <a:r>
              <a:rPr lang="en-US" sz="2000" b="1" dirty="0" smtClean="0">
                <a:solidFill>
                  <a:schemeClr val="accent2"/>
                </a:solidFill>
                <a:latin typeface="Cambria" panose="02040503050406030204" pitchFamily="18" charset="0"/>
              </a:rPr>
              <a:t>is located </a:t>
            </a:r>
            <a:r>
              <a:rPr lang="en-US" sz="2000" b="1" dirty="0">
                <a:solidFill>
                  <a:schemeClr val="accent2"/>
                </a:solidFill>
                <a:latin typeface="Cambria" panose="02040503050406030204" pitchFamily="18" charset="0"/>
              </a:rPr>
              <a:t>is required to be </a:t>
            </a:r>
            <a:r>
              <a:rPr lang="en-US" sz="2000" b="1" dirty="0" smtClean="0">
                <a:solidFill>
                  <a:schemeClr val="accent2"/>
                </a:solidFill>
                <a:latin typeface="Cambria" panose="02040503050406030204" pitchFamily="18" charset="0"/>
              </a:rPr>
              <a:t>included in </a:t>
            </a:r>
            <a:r>
              <a:rPr lang="en-US" sz="2000" b="1" dirty="0">
                <a:solidFill>
                  <a:schemeClr val="accent2"/>
                </a:solidFill>
                <a:latin typeface="Cambria" panose="02040503050406030204" pitchFamily="18" charset="0"/>
              </a:rPr>
              <a:t>the cost of the respective item </a:t>
            </a:r>
            <a:r>
              <a:rPr lang="en-US" sz="2000" b="1" dirty="0" smtClean="0">
                <a:solidFill>
                  <a:schemeClr val="accent2"/>
                </a:solidFill>
                <a:latin typeface="Cambria" panose="02040503050406030204" pitchFamily="18" charset="0"/>
              </a:rPr>
              <a:t>of </a:t>
            </a:r>
            <a:r>
              <a:rPr lang="en-IN" sz="2000" b="1" dirty="0" smtClean="0">
                <a:solidFill>
                  <a:schemeClr val="accent2"/>
                </a:solidFill>
                <a:latin typeface="Cambria" panose="02040503050406030204" pitchFamily="18" charset="0"/>
              </a:rPr>
              <a:t>property </a:t>
            </a:r>
            <a:r>
              <a:rPr lang="en-IN" sz="2000" b="1" dirty="0">
                <a:solidFill>
                  <a:schemeClr val="accent2"/>
                </a:solidFill>
                <a:latin typeface="Cambria" panose="02040503050406030204" pitchFamily="18" charset="0"/>
              </a:rPr>
              <a:t>plant and equipment.</a:t>
            </a:r>
            <a:endParaRPr lang="en-US" sz="2000" b="1" dirty="0">
              <a:solidFill>
                <a:schemeClr val="accent2"/>
              </a:solidFill>
              <a:latin typeface="Cambria" panose="02040503050406030204" pitchFamily="18" charset="0"/>
            </a:endParaRPr>
          </a:p>
        </p:txBody>
      </p:sp>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601662" y="3930983"/>
            <a:ext cx="9829800" cy="707886"/>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Cambria" panose="02040503050406030204" pitchFamily="18" charset="0"/>
              </a:rPr>
              <a:t>Property</a:t>
            </a:r>
            <a:r>
              <a:rPr lang="en-US" sz="2000" dirty="0">
                <a:latin typeface="Cambria" panose="02040503050406030204" pitchFamily="18" charset="0"/>
              </a:rPr>
              <a:t>, plant and equipment are </a:t>
            </a:r>
            <a:r>
              <a:rPr lang="en-IN" sz="2000" dirty="0">
                <a:latin typeface="Cambria" panose="02040503050406030204" pitchFamily="18" charset="0"/>
              </a:rPr>
              <a:t>componentised and are depreciated </a:t>
            </a:r>
            <a:r>
              <a:rPr lang="en-US" sz="2000" dirty="0">
                <a:latin typeface="Cambria" panose="02040503050406030204" pitchFamily="18" charset="0"/>
              </a:rPr>
              <a:t>separately</a:t>
            </a:r>
            <a:r>
              <a:rPr lang="en-US" sz="2000" dirty="0" smtClean="0">
                <a:latin typeface="Cambria" panose="02040503050406030204" pitchFamily="18" charset="0"/>
              </a:rPr>
              <a:t>.</a:t>
            </a:r>
            <a:endParaRPr lang="en-IN" sz="2000" dirty="0">
              <a:latin typeface="Cambria" panose="02040503050406030204" pitchFamily="18" charset="0"/>
            </a:endParaRPr>
          </a:p>
          <a:p>
            <a:endParaRPr lang="en-IN" sz="2000" dirty="0"/>
          </a:p>
        </p:txBody>
      </p:sp>
      <p:sp>
        <p:nvSpPr>
          <p:cNvPr id="6" name="Rectangle 5"/>
          <p:cNvSpPr/>
          <p:nvPr/>
        </p:nvSpPr>
        <p:spPr>
          <a:xfrm>
            <a:off x="254000" y="528508"/>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sp>
        <p:nvSpPr>
          <p:cNvPr id="7" name="Rectangle 6"/>
          <p:cNvSpPr/>
          <p:nvPr/>
        </p:nvSpPr>
        <p:spPr>
          <a:xfrm>
            <a:off x="568325" y="1195580"/>
            <a:ext cx="9578975" cy="1015663"/>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Cambria" panose="02040503050406030204" pitchFamily="18" charset="0"/>
              </a:rPr>
              <a:t>Stand By Equipment, Spare </a:t>
            </a:r>
            <a:r>
              <a:rPr lang="en-US" sz="2000" dirty="0">
                <a:latin typeface="Cambria" panose="02040503050406030204" pitchFamily="18" charset="0"/>
              </a:rPr>
              <a:t>parts are recognised </a:t>
            </a:r>
            <a:r>
              <a:rPr lang="en-US" sz="2000" dirty="0" smtClean="0">
                <a:latin typeface="Cambria" panose="02040503050406030204" pitchFamily="18" charset="0"/>
              </a:rPr>
              <a:t>in accordance </a:t>
            </a:r>
            <a:r>
              <a:rPr lang="en-US" sz="2000" dirty="0">
                <a:latin typeface="Cambria" panose="02040503050406030204" pitchFamily="18" charset="0"/>
              </a:rPr>
              <a:t>with </a:t>
            </a:r>
            <a:r>
              <a:rPr lang="en-US" sz="2000" dirty="0" smtClean="0">
                <a:latin typeface="Cambria" panose="02040503050406030204" pitchFamily="18" charset="0"/>
              </a:rPr>
              <a:t>Ind AS </a:t>
            </a:r>
            <a:r>
              <a:rPr lang="en-US" sz="2000" dirty="0">
                <a:latin typeface="Cambria" panose="02040503050406030204" pitchFamily="18" charset="0"/>
              </a:rPr>
              <a:t>16 when </a:t>
            </a:r>
            <a:r>
              <a:rPr lang="en-US" sz="2000" dirty="0" smtClean="0">
                <a:latin typeface="Cambria" panose="02040503050406030204" pitchFamily="18" charset="0"/>
              </a:rPr>
              <a:t>they meet </a:t>
            </a:r>
            <a:r>
              <a:rPr lang="en-US" sz="2000" dirty="0">
                <a:latin typeface="Cambria" panose="02040503050406030204" pitchFamily="18" charset="0"/>
              </a:rPr>
              <a:t>the definition of property</a:t>
            </a:r>
            <a:r>
              <a:rPr lang="en-US" sz="2000" dirty="0" smtClean="0">
                <a:latin typeface="Cambria" panose="02040503050406030204" pitchFamily="18" charset="0"/>
              </a:rPr>
              <a:t>, </a:t>
            </a:r>
            <a:r>
              <a:rPr lang="en-IN" sz="2000" dirty="0" smtClean="0">
                <a:latin typeface="Cambria" panose="02040503050406030204" pitchFamily="18" charset="0"/>
              </a:rPr>
              <a:t>plant </a:t>
            </a:r>
            <a:r>
              <a:rPr lang="en-IN" sz="2000" dirty="0">
                <a:latin typeface="Cambria" panose="02040503050406030204" pitchFamily="18" charset="0"/>
              </a:rPr>
              <a:t>and equipment. Otherwise</a:t>
            </a:r>
            <a:r>
              <a:rPr lang="en-IN" sz="2000" dirty="0" smtClean="0">
                <a:latin typeface="Cambria" panose="02040503050406030204" pitchFamily="18" charset="0"/>
              </a:rPr>
              <a:t>, </a:t>
            </a:r>
            <a:r>
              <a:rPr lang="en-US" sz="2000" dirty="0" smtClean="0">
                <a:latin typeface="Cambria" panose="02040503050406030204" pitchFamily="18" charset="0"/>
              </a:rPr>
              <a:t>such </a:t>
            </a:r>
            <a:r>
              <a:rPr lang="en-US" sz="2000" dirty="0">
                <a:latin typeface="Cambria" panose="02040503050406030204" pitchFamily="18" charset="0"/>
              </a:rPr>
              <a:t>items are classified as inventory.</a:t>
            </a:r>
            <a:endParaRPr lang="en-IN" sz="2000" dirty="0">
              <a:latin typeface="Cambria" panose="02040503050406030204" pitchFamily="18" charset="0"/>
            </a:endParaRPr>
          </a:p>
        </p:txBody>
      </p:sp>
      <p:sp>
        <p:nvSpPr>
          <p:cNvPr id="8" name="Rectangle 7"/>
          <p:cNvSpPr/>
          <p:nvPr/>
        </p:nvSpPr>
        <p:spPr>
          <a:xfrm>
            <a:off x="615156" y="4638869"/>
            <a:ext cx="9628188" cy="1015663"/>
          </a:xfrm>
          <a:prstGeom prst="rect">
            <a:avLst/>
          </a:prstGeom>
        </p:spPr>
        <p:txBody>
          <a:bodyPr wrap="square">
            <a:spAutoFit/>
          </a:bodyPr>
          <a:lstStyle/>
          <a:p>
            <a:pPr marL="342900" indent="-342900">
              <a:buFont typeface="Wingdings" panose="05000000000000000000" pitchFamily="2" charset="2"/>
              <a:buChar char="q"/>
            </a:pPr>
            <a:r>
              <a:rPr lang="en-US" sz="2000" dirty="0">
                <a:solidFill>
                  <a:schemeClr val="accent2"/>
                </a:solidFill>
                <a:latin typeface="Cambria" panose="02040503050406030204" pitchFamily="18" charset="0"/>
              </a:rPr>
              <a:t>Replacement cost of an item </a:t>
            </a:r>
            <a:r>
              <a:rPr lang="en-US" sz="2000" dirty="0" smtClean="0">
                <a:solidFill>
                  <a:schemeClr val="accent2"/>
                </a:solidFill>
                <a:latin typeface="Cambria" panose="02040503050406030204" pitchFamily="18" charset="0"/>
              </a:rPr>
              <a:t>of property</a:t>
            </a:r>
            <a:r>
              <a:rPr lang="en-US" sz="2000" dirty="0">
                <a:solidFill>
                  <a:schemeClr val="accent2"/>
                </a:solidFill>
                <a:latin typeface="Cambria" panose="02040503050406030204" pitchFamily="18" charset="0"/>
              </a:rPr>
              <a:t>, plant and equipment </a:t>
            </a:r>
            <a:r>
              <a:rPr lang="en-US" sz="2000" dirty="0" smtClean="0">
                <a:solidFill>
                  <a:schemeClr val="accent2"/>
                </a:solidFill>
                <a:latin typeface="Cambria" panose="02040503050406030204" pitchFamily="18" charset="0"/>
              </a:rPr>
              <a:t>is capitalized </a:t>
            </a:r>
            <a:r>
              <a:rPr lang="en-US" sz="2000" dirty="0">
                <a:solidFill>
                  <a:schemeClr val="accent2"/>
                </a:solidFill>
                <a:latin typeface="Cambria" panose="02040503050406030204" pitchFamily="18" charset="0"/>
              </a:rPr>
              <a:t>if replacement meets </a:t>
            </a:r>
            <a:r>
              <a:rPr lang="en-US" sz="2000" dirty="0" smtClean="0">
                <a:solidFill>
                  <a:schemeClr val="accent2"/>
                </a:solidFill>
                <a:latin typeface="Cambria" panose="02040503050406030204" pitchFamily="18" charset="0"/>
              </a:rPr>
              <a:t>the </a:t>
            </a:r>
            <a:r>
              <a:rPr lang="en-IN" sz="2000" dirty="0" smtClean="0">
                <a:solidFill>
                  <a:schemeClr val="accent2"/>
                </a:solidFill>
                <a:latin typeface="Cambria" panose="02040503050406030204" pitchFamily="18" charset="0"/>
              </a:rPr>
              <a:t>recognition </a:t>
            </a:r>
            <a:r>
              <a:rPr lang="en-IN" sz="2000" dirty="0">
                <a:solidFill>
                  <a:schemeClr val="accent2"/>
                </a:solidFill>
                <a:latin typeface="Cambria" panose="02040503050406030204" pitchFamily="18" charset="0"/>
              </a:rPr>
              <a:t>criteria. Carrying </a:t>
            </a:r>
            <a:r>
              <a:rPr lang="en-IN" sz="2000" dirty="0" smtClean="0">
                <a:solidFill>
                  <a:schemeClr val="accent2"/>
                </a:solidFill>
                <a:latin typeface="Cambria" panose="02040503050406030204" pitchFamily="18" charset="0"/>
              </a:rPr>
              <a:t>amount </a:t>
            </a:r>
            <a:r>
              <a:rPr lang="en-US" sz="2000" dirty="0" smtClean="0">
                <a:solidFill>
                  <a:schemeClr val="accent2"/>
                </a:solidFill>
                <a:latin typeface="Cambria" panose="02040503050406030204" pitchFamily="18" charset="0"/>
              </a:rPr>
              <a:t>of </a:t>
            </a:r>
            <a:r>
              <a:rPr lang="en-US" sz="2000" dirty="0">
                <a:solidFill>
                  <a:schemeClr val="accent2"/>
                </a:solidFill>
                <a:latin typeface="Cambria" panose="02040503050406030204" pitchFamily="18" charset="0"/>
              </a:rPr>
              <a:t>items replaced is </a:t>
            </a:r>
            <a:r>
              <a:rPr lang="en-US" sz="2000" dirty="0" smtClean="0">
                <a:solidFill>
                  <a:schemeClr val="accent2"/>
                </a:solidFill>
                <a:latin typeface="Cambria" panose="02040503050406030204" pitchFamily="18" charset="0"/>
              </a:rPr>
              <a:t>derecognized.</a:t>
            </a:r>
            <a:endParaRPr lang="en-IN" sz="2000" dirty="0">
              <a:solidFill>
                <a:schemeClr val="accent2"/>
              </a:solidFill>
              <a:latin typeface="Cambria" panose="02040503050406030204" pitchFamily="18" charset="0"/>
            </a:endParaRPr>
          </a:p>
        </p:txBody>
      </p:sp>
    </p:spTree>
    <p:extLst>
      <p:ext uri="{BB962C8B-B14F-4D97-AF65-F5344CB8AC3E}">
        <p14:creationId xmlns:p14="http://schemas.microsoft.com/office/powerpoint/2010/main" xmlns="" val="2999733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1949450"/>
            <a:ext cx="9372600" cy="1938992"/>
          </a:xfrm>
          <a:prstGeom prst="rect">
            <a:avLst/>
          </a:prstGeom>
        </p:spPr>
        <p:txBody>
          <a:bodyPr wrap="square">
            <a:spAutoFit/>
          </a:bodyPr>
          <a:lstStyle/>
          <a:p>
            <a:pPr algn="just"/>
            <a:r>
              <a:rPr lang="en-IN" sz="2000" b="1" dirty="0">
                <a:solidFill>
                  <a:schemeClr val="accent2"/>
                </a:solidFill>
                <a:latin typeface="Cambria" panose="02040503050406030204" pitchFamily="18" charset="0"/>
              </a:rPr>
              <a:t>Changes in </a:t>
            </a:r>
            <a:r>
              <a:rPr lang="en-IN" sz="2000" b="1" dirty="0" smtClean="0">
                <a:solidFill>
                  <a:schemeClr val="accent2"/>
                </a:solidFill>
                <a:latin typeface="Cambria" panose="02040503050406030204" pitchFamily="18" charset="0"/>
              </a:rPr>
              <a:t>Existing Decommissioning, Restoration </a:t>
            </a:r>
            <a:r>
              <a:rPr lang="en-IN" sz="2000" b="1" dirty="0">
                <a:solidFill>
                  <a:schemeClr val="accent2"/>
                </a:solidFill>
                <a:latin typeface="Cambria" panose="02040503050406030204" pitchFamily="18" charset="0"/>
              </a:rPr>
              <a:t>and </a:t>
            </a:r>
            <a:r>
              <a:rPr lang="en-IN" sz="2000" b="1" dirty="0" smtClean="0">
                <a:solidFill>
                  <a:schemeClr val="accent2"/>
                </a:solidFill>
                <a:latin typeface="Cambria" panose="02040503050406030204" pitchFamily="18" charset="0"/>
              </a:rPr>
              <a:t>Similar Liabilities - </a:t>
            </a:r>
            <a:endParaRPr lang="en-US" sz="2000" b="1" dirty="0" smtClean="0">
              <a:solidFill>
                <a:schemeClr val="accent2"/>
              </a:solidFill>
              <a:latin typeface="Cambria" panose="02040503050406030204" pitchFamily="18" charset="0"/>
            </a:endParaRPr>
          </a:p>
          <a:p>
            <a:pPr algn="just"/>
            <a:endParaRPr lang="en-IN" sz="2000" dirty="0" smtClean="0">
              <a:solidFill>
                <a:schemeClr val="accent2"/>
              </a:solidFill>
              <a:latin typeface="Cambria" panose="02040503050406030204" pitchFamily="18" charset="0"/>
            </a:endParaRPr>
          </a:p>
          <a:p>
            <a:pPr algn="just"/>
            <a:r>
              <a:rPr lang="en-IN" sz="2000" dirty="0" smtClean="0">
                <a:solidFill>
                  <a:schemeClr val="accent2"/>
                </a:solidFill>
                <a:latin typeface="Cambria" panose="02040503050406030204" pitchFamily="18" charset="0"/>
              </a:rPr>
              <a:t>Provisions </a:t>
            </a:r>
            <a:r>
              <a:rPr lang="en-IN" sz="2000" dirty="0">
                <a:solidFill>
                  <a:schemeClr val="accent2"/>
                </a:solidFill>
                <a:latin typeface="Cambria" panose="02040503050406030204" pitchFamily="18" charset="0"/>
              </a:rPr>
              <a:t>for decommissioning</a:t>
            </a:r>
            <a:r>
              <a:rPr lang="en-IN" sz="2000" dirty="0" smtClean="0">
                <a:solidFill>
                  <a:schemeClr val="accent2"/>
                </a:solidFill>
                <a:latin typeface="Cambria" panose="02040503050406030204" pitchFamily="18" charset="0"/>
              </a:rPr>
              <a:t>, </a:t>
            </a:r>
            <a:r>
              <a:rPr lang="en-US" sz="2000" dirty="0" smtClean="0">
                <a:solidFill>
                  <a:schemeClr val="accent2"/>
                </a:solidFill>
                <a:latin typeface="Cambria" panose="02040503050406030204" pitchFamily="18" charset="0"/>
              </a:rPr>
              <a:t>restoration </a:t>
            </a:r>
            <a:r>
              <a:rPr lang="en-US" sz="2000" dirty="0">
                <a:solidFill>
                  <a:schemeClr val="accent2"/>
                </a:solidFill>
                <a:latin typeface="Cambria" panose="02040503050406030204" pitchFamily="18" charset="0"/>
              </a:rPr>
              <a:t>and similar liabilities </a:t>
            </a:r>
            <a:r>
              <a:rPr lang="en-US" sz="2000" dirty="0" smtClean="0">
                <a:solidFill>
                  <a:schemeClr val="accent2"/>
                </a:solidFill>
                <a:latin typeface="Cambria" panose="02040503050406030204" pitchFamily="18" charset="0"/>
              </a:rPr>
              <a:t>that </a:t>
            </a:r>
            <a:r>
              <a:rPr lang="en-IN" sz="2000" dirty="0" smtClean="0">
                <a:solidFill>
                  <a:schemeClr val="accent2"/>
                </a:solidFill>
                <a:latin typeface="Cambria" panose="02040503050406030204" pitchFamily="18" charset="0"/>
              </a:rPr>
              <a:t>have </a:t>
            </a:r>
            <a:r>
              <a:rPr lang="en-IN" sz="2000" dirty="0">
                <a:solidFill>
                  <a:schemeClr val="accent2"/>
                </a:solidFill>
                <a:latin typeface="Cambria" panose="02040503050406030204" pitchFamily="18" charset="0"/>
              </a:rPr>
              <a:t>previously been </a:t>
            </a:r>
            <a:r>
              <a:rPr lang="en-IN" sz="2000" dirty="0" smtClean="0">
                <a:solidFill>
                  <a:schemeClr val="accent2"/>
                </a:solidFill>
                <a:latin typeface="Cambria" panose="02040503050406030204" pitchFamily="18" charset="0"/>
              </a:rPr>
              <a:t>recognised </a:t>
            </a:r>
            <a:r>
              <a:rPr lang="en-US" sz="2000" dirty="0" smtClean="0">
                <a:solidFill>
                  <a:schemeClr val="accent2"/>
                </a:solidFill>
                <a:latin typeface="Cambria" panose="02040503050406030204" pitchFamily="18" charset="0"/>
              </a:rPr>
              <a:t>as </a:t>
            </a:r>
            <a:r>
              <a:rPr lang="en-US" sz="2000" dirty="0">
                <a:solidFill>
                  <a:schemeClr val="accent2"/>
                </a:solidFill>
                <a:latin typeface="Cambria" panose="02040503050406030204" pitchFamily="18" charset="0"/>
              </a:rPr>
              <a:t>part of the cost of an item </a:t>
            </a:r>
            <a:r>
              <a:rPr lang="en-US" sz="2000" dirty="0" smtClean="0">
                <a:solidFill>
                  <a:schemeClr val="accent2"/>
                </a:solidFill>
                <a:latin typeface="Cambria" panose="02040503050406030204" pitchFamily="18" charset="0"/>
              </a:rPr>
              <a:t>of property</a:t>
            </a:r>
            <a:r>
              <a:rPr lang="en-US" sz="2000" dirty="0">
                <a:solidFill>
                  <a:schemeClr val="accent2"/>
                </a:solidFill>
                <a:latin typeface="Cambria" panose="02040503050406030204" pitchFamily="18" charset="0"/>
              </a:rPr>
              <a:t>, plant and equipment </a:t>
            </a:r>
            <a:r>
              <a:rPr lang="en-US" sz="2000" dirty="0" smtClean="0">
                <a:solidFill>
                  <a:schemeClr val="accent2"/>
                </a:solidFill>
                <a:latin typeface="Cambria" panose="02040503050406030204" pitchFamily="18" charset="0"/>
              </a:rPr>
              <a:t>are adjusted </a:t>
            </a:r>
            <a:r>
              <a:rPr lang="en-US" sz="2000" dirty="0">
                <a:solidFill>
                  <a:schemeClr val="accent2"/>
                </a:solidFill>
                <a:latin typeface="Cambria" panose="02040503050406030204" pitchFamily="18" charset="0"/>
              </a:rPr>
              <a:t>for changes in the </a:t>
            </a:r>
            <a:r>
              <a:rPr lang="en-US" sz="2000" dirty="0" smtClean="0">
                <a:solidFill>
                  <a:schemeClr val="accent2"/>
                </a:solidFill>
                <a:latin typeface="Cambria" panose="02040503050406030204" pitchFamily="18" charset="0"/>
              </a:rPr>
              <a:t>amount or </a:t>
            </a:r>
            <a:r>
              <a:rPr lang="en-US" sz="2000" dirty="0">
                <a:solidFill>
                  <a:schemeClr val="accent2"/>
                </a:solidFill>
                <a:latin typeface="Cambria" panose="02040503050406030204" pitchFamily="18" charset="0"/>
              </a:rPr>
              <a:t>timing of future costs and </a:t>
            </a:r>
            <a:r>
              <a:rPr lang="en-US" sz="2000" dirty="0" smtClean="0">
                <a:solidFill>
                  <a:schemeClr val="accent2"/>
                </a:solidFill>
                <a:latin typeface="Cambria" panose="02040503050406030204" pitchFamily="18" charset="0"/>
              </a:rPr>
              <a:t>for </a:t>
            </a:r>
            <a:r>
              <a:rPr lang="en-IN" sz="2000" dirty="0" smtClean="0">
                <a:solidFill>
                  <a:schemeClr val="accent2"/>
                </a:solidFill>
                <a:latin typeface="Cambria" panose="02040503050406030204" pitchFamily="18" charset="0"/>
              </a:rPr>
              <a:t>changes </a:t>
            </a:r>
            <a:r>
              <a:rPr lang="en-IN" sz="2000" dirty="0">
                <a:solidFill>
                  <a:schemeClr val="accent2"/>
                </a:solidFill>
                <a:latin typeface="Cambria" panose="02040503050406030204" pitchFamily="18" charset="0"/>
              </a:rPr>
              <a:t>in market-based </a:t>
            </a:r>
            <a:r>
              <a:rPr lang="en-IN" sz="2000" dirty="0" smtClean="0">
                <a:solidFill>
                  <a:schemeClr val="accent2"/>
                </a:solidFill>
                <a:latin typeface="Cambria" panose="02040503050406030204" pitchFamily="18" charset="0"/>
              </a:rPr>
              <a:t>discount rates</a:t>
            </a:r>
            <a:r>
              <a:rPr lang="en-IN" sz="2000" dirty="0">
                <a:solidFill>
                  <a:schemeClr val="accent2"/>
                </a:solidFill>
                <a:latin typeface="Cambria" panose="02040503050406030204" pitchFamily="18" charset="0"/>
              </a:rPr>
              <a:t>.</a:t>
            </a:r>
            <a:endParaRPr lang="en-US" sz="2000" dirty="0">
              <a:solidFill>
                <a:schemeClr val="accent2"/>
              </a:solidFill>
              <a:latin typeface="Cambria" panose="02040503050406030204" pitchFamily="18" charset="0"/>
            </a:endParaRPr>
          </a:p>
        </p:txBody>
      </p:sp>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6" name="Rectangle 5"/>
          <p:cNvSpPr/>
          <p:nvPr/>
        </p:nvSpPr>
        <p:spPr>
          <a:xfrm>
            <a:off x="330200" y="640695"/>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spTree>
    <p:extLst>
      <p:ext uri="{BB962C8B-B14F-4D97-AF65-F5344CB8AC3E}">
        <p14:creationId xmlns:p14="http://schemas.microsoft.com/office/powerpoint/2010/main" xmlns="" val="164845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37</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317500" y="577850"/>
            <a:ext cx="6705600" cy="369332"/>
          </a:xfrm>
          <a:prstGeom prst="rect">
            <a:avLst/>
          </a:prstGeom>
        </p:spPr>
        <p:txBody>
          <a:bodyPr wrap="square">
            <a:spAutoFit/>
          </a:bodyPr>
          <a:lstStyle/>
          <a:p>
            <a:r>
              <a:rPr lang="en-IN" b="1" dirty="0">
                <a:solidFill>
                  <a:schemeClr val="accent1">
                    <a:lumMod val="50000"/>
                  </a:schemeClr>
                </a:solidFill>
              </a:rPr>
              <a:t>Provisions</a:t>
            </a:r>
            <a:r>
              <a:rPr lang="en-IN" b="1" dirty="0" smtClean="0">
                <a:solidFill>
                  <a:schemeClr val="accent1">
                    <a:lumMod val="50000"/>
                  </a:schemeClr>
                </a:solidFill>
              </a:rPr>
              <a:t>, Contingent </a:t>
            </a:r>
            <a:r>
              <a:rPr lang="en-IN" b="1" dirty="0">
                <a:solidFill>
                  <a:schemeClr val="accent1">
                    <a:lumMod val="50000"/>
                  </a:schemeClr>
                </a:solidFill>
              </a:rPr>
              <a:t>Liabilities </a:t>
            </a:r>
            <a:r>
              <a:rPr lang="en-IN" b="1" dirty="0" smtClean="0">
                <a:solidFill>
                  <a:schemeClr val="accent1">
                    <a:lumMod val="50000"/>
                  </a:schemeClr>
                </a:solidFill>
              </a:rPr>
              <a:t>and Contingent </a:t>
            </a:r>
            <a:r>
              <a:rPr lang="en-IN" b="1" dirty="0">
                <a:solidFill>
                  <a:schemeClr val="accent1">
                    <a:lumMod val="50000"/>
                  </a:schemeClr>
                </a:solidFill>
              </a:rPr>
              <a:t>Assets</a:t>
            </a:r>
            <a:endParaRPr lang="en-IN" dirty="0">
              <a:solidFill>
                <a:schemeClr val="accent1">
                  <a:lumMod val="50000"/>
                </a:schemeClr>
              </a:solidFill>
            </a:endParaRPr>
          </a:p>
        </p:txBody>
      </p:sp>
      <p:graphicFrame>
        <p:nvGraphicFramePr>
          <p:cNvPr id="7" name="Diagram 6"/>
          <p:cNvGraphicFramePr/>
          <p:nvPr>
            <p:extLst>
              <p:ext uri="{D42A27DB-BD31-4B8C-83A1-F6EECF244321}">
                <p14:modId xmlns:p14="http://schemas.microsoft.com/office/powerpoint/2010/main" xmlns="" val="1499123008"/>
              </p:ext>
            </p:extLst>
          </p:nvPr>
        </p:nvGraphicFramePr>
        <p:xfrm>
          <a:off x="850900" y="1187450"/>
          <a:ext cx="9525000" cy="5550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87724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7900" y="120650"/>
            <a:ext cx="32766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Coal India Outlook</a:t>
            </a:r>
            <a:endParaRPr lang="en-IN" sz="2800" b="1" dirty="0">
              <a:solidFill>
                <a:schemeClr val="accent6">
                  <a:lumMod val="60000"/>
                  <a:lumOff val="40000"/>
                </a:schemeClr>
              </a:solidFill>
              <a:latin typeface="Cambria" panose="02040503050406030204" pitchFamily="18" charset="0"/>
            </a:endParaRPr>
          </a:p>
        </p:txBody>
      </p:sp>
      <p:sp>
        <p:nvSpPr>
          <p:cNvPr id="7" name="Rectangle 6"/>
          <p:cNvSpPr/>
          <p:nvPr/>
        </p:nvSpPr>
        <p:spPr>
          <a:xfrm>
            <a:off x="241300" y="197594"/>
            <a:ext cx="6705600" cy="400110"/>
          </a:xfrm>
          <a:prstGeom prst="rect">
            <a:avLst/>
          </a:prstGeom>
        </p:spPr>
        <p:txBody>
          <a:bodyPr wrap="square">
            <a:spAutoFit/>
          </a:bodyPr>
          <a:lstStyle/>
          <a:p>
            <a:r>
              <a:rPr lang="en-IN" sz="2000" b="1" dirty="0" smtClean="0">
                <a:solidFill>
                  <a:schemeClr val="accent1">
                    <a:lumMod val="50000"/>
                  </a:schemeClr>
                </a:solidFill>
              </a:rPr>
              <a:t>Site Restoration Provision</a:t>
            </a:r>
            <a:endParaRPr lang="en-IN" sz="2000" dirty="0">
              <a:solidFill>
                <a:schemeClr val="accent1">
                  <a:lumMod val="50000"/>
                </a:schemeClr>
              </a:solidFill>
            </a:endParaRPr>
          </a:p>
        </p:txBody>
      </p:sp>
      <p:sp>
        <p:nvSpPr>
          <p:cNvPr id="10" name="TextBox 9"/>
          <p:cNvSpPr txBox="1"/>
          <p:nvPr/>
        </p:nvSpPr>
        <p:spPr>
          <a:xfrm>
            <a:off x="0" y="553546"/>
            <a:ext cx="4572000" cy="400110"/>
          </a:xfrm>
          <a:prstGeom prst="rect">
            <a:avLst/>
          </a:prstGeom>
          <a:noFill/>
        </p:spPr>
        <p:txBody>
          <a:bodyPr wrap="square" rtlCol="0">
            <a:spAutoFit/>
          </a:bodyPr>
          <a:lstStyle/>
          <a:p>
            <a:pPr algn="ctr"/>
            <a:r>
              <a:rPr lang="en-IN" sz="2000" b="1" dirty="0" smtClean="0">
                <a:solidFill>
                  <a:schemeClr val="accent1">
                    <a:lumMod val="50000"/>
                  </a:schemeClr>
                </a:solidFill>
                <a:latin typeface="Cambria" panose="02040503050406030204" pitchFamily="18" charset="0"/>
              </a:rPr>
              <a:t>With guidance from IND AS 16, 37 </a:t>
            </a:r>
            <a:endParaRPr lang="en-IN" sz="2000" b="1" dirty="0">
              <a:solidFill>
                <a:schemeClr val="accent1">
                  <a:lumMod val="50000"/>
                </a:schemeClr>
              </a:solidFill>
              <a:latin typeface="Cambria" panose="02040503050406030204" pitchFamily="18" charset="0"/>
            </a:endParaRPr>
          </a:p>
        </p:txBody>
      </p:sp>
      <p:sp>
        <p:nvSpPr>
          <p:cNvPr id="14" name="TextBox 13"/>
          <p:cNvSpPr txBox="1"/>
          <p:nvPr/>
        </p:nvSpPr>
        <p:spPr>
          <a:xfrm>
            <a:off x="241300" y="1033080"/>
            <a:ext cx="9982200" cy="646331"/>
          </a:xfrm>
          <a:prstGeom prst="rect">
            <a:avLst/>
          </a:prstGeom>
          <a:noFill/>
        </p:spPr>
        <p:txBody>
          <a:bodyPr wrap="square" rtlCol="0">
            <a:spAutoFit/>
          </a:bodyPr>
          <a:lstStyle/>
          <a:p>
            <a:pPr lvl="0"/>
            <a:r>
              <a:rPr lang="en-IN" b="1" dirty="0">
                <a:latin typeface="Cambria" panose="02040503050406030204" pitchFamily="18" charset="0"/>
              </a:rPr>
              <a:t>Site Restoration </a:t>
            </a:r>
            <a:r>
              <a:rPr lang="en-IN" b="1" dirty="0" smtClean="0">
                <a:latin typeface="Cambria" panose="02040503050406030204" pitchFamily="18" charset="0"/>
              </a:rPr>
              <a:t>Liability for -</a:t>
            </a:r>
          </a:p>
          <a:p>
            <a:r>
              <a:rPr lang="en-IN" dirty="0">
                <a:latin typeface="Cambria" panose="02040503050406030204" pitchFamily="18" charset="0"/>
              </a:rPr>
              <a:t>Closing The Mine and restoring the site to reverse the environmental damage done</a:t>
            </a:r>
            <a:r>
              <a:rPr lang="en-IN" dirty="0" smtClean="0">
                <a:latin typeface="Cambria" panose="02040503050406030204" pitchFamily="18" charset="0"/>
              </a:rPr>
              <a:t>.</a:t>
            </a:r>
          </a:p>
        </p:txBody>
      </p:sp>
      <p:graphicFrame>
        <p:nvGraphicFramePr>
          <p:cNvPr id="2" name="Diagram 1"/>
          <p:cNvGraphicFramePr/>
          <p:nvPr>
            <p:extLst>
              <p:ext uri="{D42A27DB-BD31-4B8C-83A1-F6EECF244321}">
                <p14:modId xmlns:p14="http://schemas.microsoft.com/office/powerpoint/2010/main" xmlns="" val="4233501652"/>
              </p:ext>
            </p:extLst>
          </p:nvPr>
        </p:nvGraphicFramePr>
        <p:xfrm>
          <a:off x="469900" y="1784235"/>
          <a:ext cx="9753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829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7900" y="120650"/>
            <a:ext cx="32766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Coal India Outlook</a:t>
            </a:r>
            <a:endParaRPr lang="en-IN" sz="2800" b="1" dirty="0">
              <a:solidFill>
                <a:schemeClr val="accent6">
                  <a:lumMod val="60000"/>
                  <a:lumOff val="40000"/>
                </a:schemeClr>
              </a:solidFill>
              <a:latin typeface="Cambria" panose="02040503050406030204" pitchFamily="18" charset="0"/>
            </a:endParaRPr>
          </a:p>
        </p:txBody>
      </p:sp>
      <p:sp>
        <p:nvSpPr>
          <p:cNvPr id="7" name="Rectangle 6"/>
          <p:cNvSpPr/>
          <p:nvPr/>
        </p:nvSpPr>
        <p:spPr>
          <a:xfrm>
            <a:off x="241300" y="182205"/>
            <a:ext cx="6705600" cy="400110"/>
          </a:xfrm>
          <a:prstGeom prst="rect">
            <a:avLst/>
          </a:prstGeom>
        </p:spPr>
        <p:txBody>
          <a:bodyPr wrap="square">
            <a:spAutoFit/>
          </a:bodyPr>
          <a:lstStyle/>
          <a:p>
            <a:r>
              <a:rPr lang="en-IN" sz="2000" b="1" dirty="0" smtClean="0">
                <a:solidFill>
                  <a:schemeClr val="accent1">
                    <a:lumMod val="50000"/>
                  </a:schemeClr>
                </a:solidFill>
              </a:rPr>
              <a:t>Site Restoration Provision</a:t>
            </a:r>
            <a:endParaRPr lang="en-IN" sz="2000" dirty="0">
              <a:solidFill>
                <a:schemeClr val="accent1">
                  <a:lumMod val="50000"/>
                </a:schemeClr>
              </a:solidFill>
            </a:endParaRPr>
          </a:p>
        </p:txBody>
      </p:sp>
      <p:sp>
        <p:nvSpPr>
          <p:cNvPr id="10" name="TextBox 9"/>
          <p:cNvSpPr txBox="1"/>
          <p:nvPr/>
        </p:nvSpPr>
        <p:spPr>
          <a:xfrm>
            <a:off x="31750" y="443815"/>
            <a:ext cx="4572000" cy="400110"/>
          </a:xfrm>
          <a:prstGeom prst="rect">
            <a:avLst/>
          </a:prstGeom>
          <a:noFill/>
        </p:spPr>
        <p:txBody>
          <a:bodyPr wrap="square" rtlCol="0">
            <a:spAutoFit/>
          </a:bodyPr>
          <a:lstStyle/>
          <a:p>
            <a:pPr algn="ctr"/>
            <a:r>
              <a:rPr lang="en-IN" sz="2000" b="1" dirty="0" smtClean="0">
                <a:solidFill>
                  <a:schemeClr val="accent1">
                    <a:lumMod val="50000"/>
                  </a:schemeClr>
                </a:solidFill>
                <a:latin typeface="Cambria" panose="02040503050406030204" pitchFamily="18" charset="0"/>
              </a:rPr>
              <a:t>With guidance from IND AS 16, 37 </a:t>
            </a:r>
            <a:endParaRPr lang="en-IN" sz="2000" b="1" dirty="0">
              <a:solidFill>
                <a:schemeClr val="accent1">
                  <a:lumMod val="50000"/>
                </a:schemeClr>
              </a:solidFill>
              <a:latin typeface="Cambria" panose="02040503050406030204" pitchFamily="18" charset="0"/>
            </a:endParaRPr>
          </a:p>
        </p:txBody>
      </p:sp>
      <p:sp>
        <p:nvSpPr>
          <p:cNvPr id="3" name="TextBox 2"/>
          <p:cNvSpPr txBox="1"/>
          <p:nvPr/>
        </p:nvSpPr>
        <p:spPr>
          <a:xfrm>
            <a:off x="546100" y="1111250"/>
            <a:ext cx="9525000" cy="646331"/>
          </a:xfrm>
          <a:prstGeom prst="rect">
            <a:avLst/>
          </a:prstGeom>
          <a:noFill/>
        </p:spPr>
        <p:txBody>
          <a:bodyPr wrap="square" rtlCol="0">
            <a:spAutoFit/>
          </a:bodyPr>
          <a:lstStyle/>
          <a:p>
            <a:r>
              <a:rPr lang="en-IN" dirty="0" smtClean="0"/>
              <a:t>Let us assume an Opencast mine X has 2382.763 hectares of land and its life as on 01.04.2010 is 31 years escalation rate for inflation is @5% and discounting rate is 8%</a:t>
            </a:r>
            <a:endParaRPr lang="en-IN" dirty="0"/>
          </a:p>
        </p:txBody>
      </p:sp>
      <p:sp>
        <p:nvSpPr>
          <p:cNvPr id="8" name="TextBox 7">
            <a:hlinkClick r:id="rId3" action="ppaction://hlinksldjump"/>
          </p:cNvPr>
          <p:cNvSpPr txBox="1"/>
          <p:nvPr/>
        </p:nvSpPr>
        <p:spPr>
          <a:xfrm>
            <a:off x="3937000" y="3549650"/>
            <a:ext cx="2743200" cy="830997"/>
          </a:xfrm>
          <a:prstGeom prst="rect">
            <a:avLst/>
          </a:prstGeom>
          <a:noFill/>
        </p:spPr>
        <p:txBody>
          <a:bodyPr wrap="square" rtlCol="0">
            <a:spAutoFit/>
          </a:bodyPr>
          <a:lstStyle/>
          <a:p>
            <a:r>
              <a:rPr lang="en-IN" sz="4800" b="1" dirty="0" smtClean="0">
                <a:solidFill>
                  <a:schemeClr val="accent2"/>
                </a:solidFill>
              </a:rPr>
              <a:t>Example</a:t>
            </a:r>
            <a:endParaRPr lang="en-IN" sz="4800" b="1" dirty="0">
              <a:solidFill>
                <a:schemeClr val="accent2"/>
              </a:solidFill>
            </a:endParaRPr>
          </a:p>
        </p:txBody>
      </p:sp>
    </p:spTree>
    <p:extLst>
      <p:ext uri="{BB962C8B-B14F-4D97-AF65-F5344CB8AC3E}">
        <p14:creationId xmlns:p14="http://schemas.microsoft.com/office/powerpoint/2010/main" xmlns="" val="2358126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40</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317500" y="584428"/>
            <a:ext cx="2674194" cy="400110"/>
          </a:xfrm>
          <a:prstGeom prst="rect">
            <a:avLst/>
          </a:prstGeom>
        </p:spPr>
        <p:txBody>
          <a:bodyPr wrap="none">
            <a:spAutoFit/>
          </a:bodyPr>
          <a:lstStyle/>
          <a:p>
            <a:r>
              <a:rPr lang="en-US" sz="2000" b="1" dirty="0">
                <a:solidFill>
                  <a:schemeClr val="accent1">
                    <a:lumMod val="50000"/>
                  </a:schemeClr>
                </a:solidFill>
                <a:latin typeface="Cambria" panose="02040503050406030204" pitchFamily="18" charset="0"/>
              </a:rPr>
              <a:t>Investment property </a:t>
            </a:r>
            <a:endParaRPr lang="en-IN" sz="2000" b="1" dirty="0">
              <a:solidFill>
                <a:schemeClr val="accent1">
                  <a:lumMod val="50000"/>
                </a:schemeClr>
              </a:solidFill>
            </a:endParaRPr>
          </a:p>
        </p:txBody>
      </p:sp>
      <p:graphicFrame>
        <p:nvGraphicFramePr>
          <p:cNvPr id="6" name="Diagram 5"/>
          <p:cNvGraphicFramePr/>
          <p:nvPr>
            <p:extLst>
              <p:ext uri="{D42A27DB-BD31-4B8C-83A1-F6EECF244321}">
                <p14:modId xmlns:p14="http://schemas.microsoft.com/office/powerpoint/2010/main" xmlns="" val="148549742"/>
              </p:ext>
            </p:extLst>
          </p:nvPr>
        </p:nvGraphicFramePr>
        <p:xfrm>
          <a:off x="-368300" y="120650"/>
          <a:ext cx="11277600" cy="769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0030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300" y="196850"/>
            <a:ext cx="7785100" cy="646331"/>
          </a:xfrm>
          <a:prstGeom prst="rect">
            <a:avLst/>
          </a:prstGeom>
        </p:spPr>
        <p:txBody>
          <a:bodyPr wrap="square">
            <a:spAutoFit/>
          </a:bodyPr>
          <a:lstStyle/>
          <a:p>
            <a:r>
              <a:rPr lang="en-IN" b="1" dirty="0">
                <a:solidFill>
                  <a:schemeClr val="accent1">
                    <a:lumMod val="50000"/>
                  </a:schemeClr>
                </a:solidFill>
                <a:latin typeface="FrutigerNextPro-Bold"/>
              </a:rPr>
              <a:t>Ind AS 105 </a:t>
            </a:r>
          </a:p>
          <a:p>
            <a:r>
              <a:rPr lang="en-IN" b="1" dirty="0" smtClean="0">
                <a:solidFill>
                  <a:schemeClr val="accent1">
                    <a:lumMod val="50000"/>
                  </a:schemeClr>
                </a:solidFill>
                <a:latin typeface="FrutigerNextPro-Bold"/>
              </a:rPr>
              <a:t>Non-current Assets </a:t>
            </a:r>
            <a:r>
              <a:rPr lang="en-US" b="1" dirty="0" smtClean="0">
                <a:solidFill>
                  <a:schemeClr val="accent1">
                    <a:lumMod val="50000"/>
                  </a:schemeClr>
                </a:solidFill>
                <a:latin typeface="FrutigerNextPro-Bold"/>
              </a:rPr>
              <a:t>Held </a:t>
            </a:r>
            <a:r>
              <a:rPr lang="en-US" b="1" dirty="0">
                <a:solidFill>
                  <a:schemeClr val="accent1">
                    <a:lumMod val="50000"/>
                  </a:schemeClr>
                </a:solidFill>
                <a:latin typeface="FrutigerNextPro-Bold"/>
              </a:rPr>
              <a:t>for Sale and </a:t>
            </a:r>
            <a:r>
              <a:rPr lang="en-US" b="1" dirty="0" smtClean="0">
                <a:solidFill>
                  <a:schemeClr val="accent1">
                    <a:lumMod val="50000"/>
                  </a:schemeClr>
                </a:solidFill>
                <a:latin typeface="FrutigerNextPro-Bold"/>
              </a:rPr>
              <a:t>Discontinued </a:t>
            </a:r>
            <a:r>
              <a:rPr lang="en-IN" b="1" dirty="0" smtClean="0">
                <a:solidFill>
                  <a:schemeClr val="accent1">
                    <a:lumMod val="50000"/>
                  </a:schemeClr>
                </a:solidFill>
                <a:latin typeface="FrutigerNextPro-Bold"/>
              </a:rPr>
              <a:t>Operations</a:t>
            </a:r>
            <a:endParaRPr lang="en-IN" dirty="0">
              <a:solidFill>
                <a:schemeClr val="accent1">
                  <a:lumMod val="50000"/>
                </a:schemeClr>
              </a:solidFill>
            </a:endParaRPr>
          </a:p>
        </p:txBody>
      </p:sp>
      <p:sp>
        <p:nvSpPr>
          <p:cNvPr id="5" name="TextBox 4"/>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graphicFrame>
        <p:nvGraphicFramePr>
          <p:cNvPr id="6" name="Diagram 5"/>
          <p:cNvGraphicFramePr/>
          <p:nvPr>
            <p:extLst>
              <p:ext uri="{D42A27DB-BD31-4B8C-83A1-F6EECF244321}">
                <p14:modId xmlns:p14="http://schemas.microsoft.com/office/powerpoint/2010/main" xmlns="" val="3549885877"/>
              </p:ext>
            </p:extLst>
          </p:nvPr>
        </p:nvGraphicFramePr>
        <p:xfrm>
          <a:off x="546100" y="735945"/>
          <a:ext cx="9905999"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2635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300" y="196850"/>
            <a:ext cx="7785100" cy="646331"/>
          </a:xfrm>
          <a:prstGeom prst="rect">
            <a:avLst/>
          </a:prstGeom>
        </p:spPr>
        <p:txBody>
          <a:bodyPr wrap="square">
            <a:spAutoFit/>
          </a:bodyPr>
          <a:lstStyle/>
          <a:p>
            <a:r>
              <a:rPr lang="en-IN" b="1" dirty="0">
                <a:solidFill>
                  <a:schemeClr val="accent1">
                    <a:lumMod val="50000"/>
                  </a:schemeClr>
                </a:solidFill>
                <a:latin typeface="FrutigerNextPro-Bold"/>
              </a:rPr>
              <a:t>Ind AS </a:t>
            </a:r>
            <a:r>
              <a:rPr lang="en-IN" b="1" dirty="0" smtClean="0">
                <a:solidFill>
                  <a:schemeClr val="accent1">
                    <a:lumMod val="50000"/>
                  </a:schemeClr>
                </a:solidFill>
                <a:latin typeface="FrutigerNextPro-Bold"/>
              </a:rPr>
              <a:t>106 </a:t>
            </a:r>
            <a:endParaRPr lang="en-IN" b="1" dirty="0">
              <a:solidFill>
                <a:schemeClr val="accent1">
                  <a:lumMod val="50000"/>
                </a:schemeClr>
              </a:solidFill>
              <a:latin typeface="FrutigerNextPro-Bold"/>
            </a:endParaRPr>
          </a:p>
          <a:p>
            <a:r>
              <a:rPr lang="en-IN" b="1" dirty="0" smtClean="0">
                <a:solidFill>
                  <a:schemeClr val="accent1">
                    <a:lumMod val="50000"/>
                  </a:schemeClr>
                </a:solidFill>
                <a:latin typeface="FrutigerNextPro-Bold"/>
              </a:rPr>
              <a:t>Non-current Assets </a:t>
            </a:r>
            <a:r>
              <a:rPr lang="en-US" b="1" dirty="0" smtClean="0">
                <a:solidFill>
                  <a:schemeClr val="accent1">
                    <a:lumMod val="50000"/>
                  </a:schemeClr>
                </a:solidFill>
                <a:latin typeface="FrutigerNextPro-Bold"/>
              </a:rPr>
              <a:t>Held </a:t>
            </a:r>
            <a:r>
              <a:rPr lang="en-US" b="1" dirty="0">
                <a:solidFill>
                  <a:schemeClr val="accent1">
                    <a:lumMod val="50000"/>
                  </a:schemeClr>
                </a:solidFill>
                <a:latin typeface="FrutigerNextPro-Bold"/>
              </a:rPr>
              <a:t>for Sale and </a:t>
            </a:r>
            <a:r>
              <a:rPr lang="en-US" b="1" dirty="0" smtClean="0">
                <a:solidFill>
                  <a:schemeClr val="accent1">
                    <a:lumMod val="50000"/>
                  </a:schemeClr>
                </a:solidFill>
                <a:latin typeface="FrutigerNextPro-Bold"/>
              </a:rPr>
              <a:t>Discontinued </a:t>
            </a:r>
            <a:r>
              <a:rPr lang="en-IN" b="1" dirty="0" smtClean="0">
                <a:solidFill>
                  <a:schemeClr val="accent1">
                    <a:lumMod val="50000"/>
                  </a:schemeClr>
                </a:solidFill>
                <a:latin typeface="FrutigerNextPro-Bold"/>
              </a:rPr>
              <a:t>Operations</a:t>
            </a:r>
            <a:endParaRPr lang="en-IN" dirty="0">
              <a:solidFill>
                <a:schemeClr val="accent1">
                  <a:lumMod val="50000"/>
                </a:schemeClr>
              </a:solidFill>
            </a:endParaRPr>
          </a:p>
        </p:txBody>
      </p:sp>
      <p:sp>
        <p:nvSpPr>
          <p:cNvPr id="5" name="TextBox 4"/>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xmlns="" val="1537448177"/>
              </p:ext>
            </p:extLst>
          </p:nvPr>
        </p:nvGraphicFramePr>
        <p:xfrm>
          <a:off x="88900" y="838637"/>
          <a:ext cx="10604500" cy="690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1071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300" y="1187450"/>
            <a:ext cx="9296400" cy="400110"/>
          </a:xfrm>
          <a:prstGeom prst="rect">
            <a:avLst/>
          </a:prstGeom>
        </p:spPr>
        <p:txBody>
          <a:bodyPr wrap="square">
            <a:spAutoFit/>
          </a:bodyPr>
          <a:lstStyle/>
          <a:p>
            <a:r>
              <a:rPr lang="en-US" sz="2000" b="1" dirty="0">
                <a:solidFill>
                  <a:schemeClr val="accent2"/>
                </a:solidFill>
                <a:latin typeface="Cambria" panose="02040503050406030204" pitchFamily="18" charset="0"/>
              </a:rPr>
              <a:t>India deciding to converge with IFRS and not Adopt IFRS</a:t>
            </a:r>
            <a:endParaRPr lang="en-IN" sz="2000" b="1" dirty="0">
              <a:solidFill>
                <a:schemeClr val="accent2"/>
              </a:solidFill>
              <a:latin typeface="Cambria" panose="02040503050406030204" pitchFamily="18" charset="0"/>
            </a:endParaRPr>
          </a:p>
        </p:txBody>
      </p:sp>
      <p:sp>
        <p:nvSpPr>
          <p:cNvPr id="4" name="Rectangle 3"/>
          <p:cNvSpPr/>
          <p:nvPr/>
        </p:nvSpPr>
        <p:spPr>
          <a:xfrm>
            <a:off x="622300" y="1833780"/>
            <a:ext cx="9372600" cy="1323439"/>
          </a:xfrm>
          <a:prstGeom prst="rect">
            <a:avLst/>
          </a:prstGeom>
        </p:spPr>
        <p:txBody>
          <a:bodyPr wrap="square">
            <a:spAutoFit/>
          </a:bodyPr>
          <a:lstStyle/>
          <a:p>
            <a:pPr algn="just"/>
            <a:r>
              <a:rPr lang="en-US" sz="2000" dirty="0">
                <a:latin typeface="Cambria" panose="02040503050406030204" pitchFamily="18" charset="0"/>
              </a:rPr>
              <a:t>Convergence with IFRS means that </a:t>
            </a:r>
            <a:r>
              <a:rPr lang="en-US" sz="2000" dirty="0" smtClean="0">
                <a:latin typeface="Cambria" panose="02040503050406030204" pitchFamily="18" charset="0"/>
              </a:rPr>
              <a:t>IFRS </a:t>
            </a:r>
            <a:r>
              <a:rPr lang="en-US" sz="2000" dirty="0">
                <a:latin typeface="Cambria" panose="02040503050406030204" pitchFamily="18" charset="0"/>
              </a:rPr>
              <a:t>as issued by the International Body </a:t>
            </a:r>
            <a:r>
              <a:rPr lang="en-US" sz="2000" dirty="0" smtClean="0">
                <a:latin typeface="Cambria" panose="02040503050406030204" pitchFamily="18" charset="0"/>
              </a:rPr>
              <a:t>would not be applied but India made its own accounting standards </a:t>
            </a:r>
            <a:r>
              <a:rPr lang="en-US" sz="2000" dirty="0">
                <a:latin typeface="Cambria" panose="02040503050406030204" pitchFamily="18" charset="0"/>
              </a:rPr>
              <a:t>in </a:t>
            </a:r>
            <a:r>
              <a:rPr lang="en-US" sz="2000" dirty="0" smtClean="0">
                <a:latin typeface="Cambria" panose="02040503050406030204" pitchFamily="18" charset="0"/>
              </a:rPr>
              <a:t>sync </a:t>
            </a:r>
            <a:r>
              <a:rPr lang="en-US" sz="2000" dirty="0">
                <a:latin typeface="Cambria" panose="02040503050406030204" pitchFamily="18" charset="0"/>
              </a:rPr>
              <a:t>with the International Financial Reporting Standards. And </a:t>
            </a:r>
            <a:r>
              <a:rPr lang="en-US" sz="2000" b="1" dirty="0" smtClean="0">
                <a:latin typeface="Cambria" panose="02040503050406030204" pitchFamily="18" charset="0"/>
              </a:rPr>
              <a:t>these synced </a:t>
            </a:r>
            <a:r>
              <a:rPr lang="en-US" sz="2000" b="1" dirty="0">
                <a:latin typeface="Cambria" panose="02040503050406030204" pitchFamily="18" charset="0"/>
              </a:rPr>
              <a:t>Indian Accounting Standards are </a:t>
            </a:r>
            <a:r>
              <a:rPr lang="en-US" sz="2000" b="1" dirty="0" smtClean="0">
                <a:latin typeface="Cambria" panose="02040503050406030204" pitchFamily="18" charset="0"/>
              </a:rPr>
              <a:t>named as ‘Ind-AS</a:t>
            </a:r>
            <a:r>
              <a:rPr lang="en-US" sz="2000" b="1" dirty="0">
                <a:latin typeface="Cambria" panose="02040503050406030204" pitchFamily="18" charset="0"/>
              </a:rPr>
              <a:t>’.</a:t>
            </a:r>
            <a:endParaRPr lang="en-IN" sz="2000" dirty="0">
              <a:latin typeface="Cambria" panose="02040503050406030204" pitchFamily="18" charset="0"/>
            </a:endParaRPr>
          </a:p>
        </p:txBody>
      </p:sp>
      <p:sp>
        <p:nvSpPr>
          <p:cNvPr id="5" name="Rectangle 4"/>
          <p:cNvSpPr/>
          <p:nvPr/>
        </p:nvSpPr>
        <p:spPr>
          <a:xfrm>
            <a:off x="8606124" y="120650"/>
            <a:ext cx="2071401" cy="369332"/>
          </a:xfrm>
          <a:prstGeom prst="rect">
            <a:avLst/>
          </a:prstGeom>
        </p:spPr>
        <p:txBody>
          <a:bodyPr wrap="none">
            <a:spAutoFit/>
          </a:bodyPr>
          <a:lstStyle/>
          <a:p>
            <a:r>
              <a:rPr lang="fr-FR" altLang="en-US" b="1" dirty="0">
                <a:solidFill>
                  <a:schemeClr val="accent2">
                    <a:lumMod val="75000"/>
                  </a:schemeClr>
                </a:solidFill>
                <a:latin typeface="Verdana" panose="020B0604030504040204" pitchFamily="34" charset="0"/>
              </a:rPr>
              <a:t>Key Highlights</a:t>
            </a:r>
            <a:endParaRPr lang="en-IN" dirty="0"/>
          </a:p>
        </p:txBody>
      </p:sp>
      <p:sp>
        <p:nvSpPr>
          <p:cNvPr id="7" name="TextBox 6"/>
          <p:cNvSpPr txBox="1"/>
          <p:nvPr/>
        </p:nvSpPr>
        <p:spPr>
          <a:xfrm>
            <a:off x="12700" y="87184"/>
            <a:ext cx="21336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a:t>
            </a:r>
            <a:endParaRPr lang="en-IN" sz="2800" b="1" dirty="0">
              <a:solidFill>
                <a:schemeClr val="accent1">
                  <a:lumMod val="50000"/>
                </a:schemeClr>
              </a:solidFill>
              <a:latin typeface="Cambria" panose="02040503050406030204" pitchFamily="18" charset="0"/>
            </a:endParaRPr>
          </a:p>
        </p:txBody>
      </p:sp>
    </p:spTree>
    <p:extLst>
      <p:ext uri="{BB962C8B-B14F-4D97-AF65-F5344CB8AC3E}">
        <p14:creationId xmlns:p14="http://schemas.microsoft.com/office/powerpoint/2010/main" xmlns="" val="4145749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7900" y="120650"/>
            <a:ext cx="3365500" cy="954107"/>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 </a:t>
            </a:r>
          </a:p>
          <a:p>
            <a:r>
              <a:rPr lang="en-IN" sz="2800" b="1" dirty="0" smtClean="0">
                <a:solidFill>
                  <a:schemeClr val="accent6">
                    <a:lumMod val="60000"/>
                    <a:lumOff val="40000"/>
                  </a:schemeClr>
                </a:solidFill>
                <a:latin typeface="Cambria" panose="02040503050406030204" pitchFamily="18" charset="0"/>
              </a:rPr>
              <a:t>Coal India Outlook</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32</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469900" y="516721"/>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r>
              <a:rPr lang="en-IN" sz="2000" b="1" dirty="0">
                <a:solidFill>
                  <a:schemeClr val="accent1">
                    <a:lumMod val="50000"/>
                  </a:schemeClr>
                </a:solidFill>
                <a:latin typeface="Cambria" panose="02040503050406030204" pitchFamily="18" charset="0"/>
              </a:rPr>
              <a:t>: Presentation</a:t>
            </a:r>
            <a:endParaRPr lang="en-IN" sz="2000" dirty="0">
              <a:solidFill>
                <a:schemeClr val="accent1">
                  <a:lumMod val="50000"/>
                </a:schemeClr>
              </a:solidFill>
              <a:latin typeface="Cambria" panose="02040503050406030204" pitchFamily="18" charset="0"/>
            </a:endParaRPr>
          </a:p>
        </p:txBody>
      </p:sp>
      <p:sp>
        <p:nvSpPr>
          <p:cNvPr id="2" name="Rectangle 1"/>
          <p:cNvSpPr/>
          <p:nvPr/>
        </p:nvSpPr>
        <p:spPr>
          <a:xfrm>
            <a:off x="463550" y="1275457"/>
            <a:ext cx="3621504" cy="369332"/>
          </a:xfrm>
          <a:prstGeom prst="rect">
            <a:avLst/>
          </a:prstGeom>
        </p:spPr>
        <p:txBody>
          <a:bodyPr wrap="none">
            <a:spAutoFit/>
          </a:bodyPr>
          <a:lstStyle/>
          <a:p>
            <a:r>
              <a:rPr lang="en-IN" b="1" dirty="0">
                <a:solidFill>
                  <a:srgbClr val="3F3F3F"/>
                </a:solidFill>
                <a:latin typeface="Raleway"/>
              </a:rPr>
              <a:t>compound financial instrument</a:t>
            </a:r>
            <a:endParaRPr lang="en-IN" b="1" i="0" dirty="0">
              <a:solidFill>
                <a:srgbClr val="3F3F3F"/>
              </a:solidFill>
              <a:effectLst/>
              <a:latin typeface="Raleway"/>
            </a:endParaRPr>
          </a:p>
        </p:txBody>
      </p:sp>
      <p:sp>
        <p:nvSpPr>
          <p:cNvPr id="3" name="Rectangle 2"/>
          <p:cNvSpPr/>
          <p:nvPr/>
        </p:nvSpPr>
        <p:spPr>
          <a:xfrm>
            <a:off x="469900" y="1644789"/>
            <a:ext cx="9677400" cy="646331"/>
          </a:xfrm>
          <a:prstGeom prst="rect">
            <a:avLst/>
          </a:prstGeom>
        </p:spPr>
        <p:txBody>
          <a:bodyPr wrap="square">
            <a:spAutoFit/>
          </a:bodyPr>
          <a:lstStyle/>
          <a:p>
            <a:r>
              <a:rPr lang="en-US" b="1" i="1" dirty="0">
                <a:solidFill>
                  <a:srgbClr val="3F3F3F"/>
                </a:solidFill>
                <a:latin typeface="Raleway"/>
              </a:rPr>
              <a:t>compound financial instrument</a:t>
            </a:r>
            <a:r>
              <a:rPr lang="en-US" dirty="0">
                <a:solidFill>
                  <a:srgbClr val="3F3F3F"/>
                </a:solidFill>
                <a:latin typeface="Raleway"/>
              </a:rPr>
              <a:t> </a:t>
            </a:r>
            <a:r>
              <a:rPr lang="en-US" dirty="0" smtClean="0">
                <a:solidFill>
                  <a:srgbClr val="3F3F3F"/>
                </a:solidFill>
                <a:latin typeface="Raleway"/>
              </a:rPr>
              <a:t>is </a:t>
            </a:r>
            <a:r>
              <a:rPr lang="en-US" dirty="0">
                <a:solidFill>
                  <a:srgbClr val="3F3F3F"/>
                </a:solidFill>
                <a:latin typeface="Raleway"/>
              </a:rPr>
              <a:t>a </a:t>
            </a:r>
            <a:r>
              <a:rPr lang="en-US" b="1" i="1" dirty="0">
                <a:solidFill>
                  <a:srgbClr val="3F3F3F"/>
                </a:solidFill>
                <a:latin typeface="Raleway"/>
              </a:rPr>
              <a:t>non-derivative</a:t>
            </a:r>
            <a:r>
              <a:rPr lang="en-US" dirty="0">
                <a:solidFill>
                  <a:srgbClr val="3F3F3F"/>
                </a:solidFill>
                <a:latin typeface="Raleway"/>
              </a:rPr>
              <a:t> financial instrument that, from the issuer’s perspective, contains </a:t>
            </a:r>
            <a:r>
              <a:rPr lang="en-US" b="1" i="1" dirty="0">
                <a:solidFill>
                  <a:srgbClr val="3F3F3F"/>
                </a:solidFill>
                <a:latin typeface="Raleway"/>
              </a:rPr>
              <a:t>both liability and an equity component</a:t>
            </a:r>
            <a:r>
              <a:rPr lang="en-US" dirty="0">
                <a:solidFill>
                  <a:srgbClr val="3F3F3F"/>
                </a:solidFill>
                <a:latin typeface="Raleway"/>
              </a:rPr>
              <a:t>.</a:t>
            </a:r>
            <a:endParaRPr lang="en-IN" dirty="0"/>
          </a:p>
        </p:txBody>
      </p:sp>
      <p:graphicFrame>
        <p:nvGraphicFramePr>
          <p:cNvPr id="13" name="Diagram 12"/>
          <p:cNvGraphicFramePr/>
          <p:nvPr>
            <p:extLst>
              <p:ext uri="{D42A27DB-BD31-4B8C-83A1-F6EECF244321}">
                <p14:modId xmlns:p14="http://schemas.microsoft.com/office/powerpoint/2010/main" xmlns="" val="1648583427"/>
              </p:ext>
            </p:extLst>
          </p:nvPr>
        </p:nvGraphicFramePr>
        <p:xfrm>
          <a:off x="736600" y="2270681"/>
          <a:ext cx="9144000" cy="423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1003300" y="2660452"/>
            <a:ext cx="2209800" cy="400110"/>
          </a:xfrm>
          <a:prstGeom prst="rect">
            <a:avLst/>
          </a:prstGeom>
          <a:noFill/>
        </p:spPr>
        <p:txBody>
          <a:bodyPr wrap="square" rtlCol="0">
            <a:spAutoFit/>
          </a:bodyPr>
          <a:lstStyle/>
          <a:p>
            <a:r>
              <a:rPr lang="en-IN" sz="2000" b="1" dirty="0" smtClean="0">
                <a:solidFill>
                  <a:schemeClr val="accent2"/>
                </a:solidFill>
                <a:latin typeface="Cambria" panose="02040503050406030204" pitchFamily="18" charset="0"/>
              </a:rPr>
              <a:t>Example</a:t>
            </a:r>
            <a:endParaRPr lang="en-IN" sz="2000" b="1" dirty="0">
              <a:solidFill>
                <a:schemeClr val="accent2"/>
              </a:solidFill>
              <a:latin typeface="Cambria" panose="02040503050406030204" pitchFamily="18" charset="0"/>
            </a:endParaRPr>
          </a:p>
        </p:txBody>
      </p:sp>
    </p:spTree>
    <p:extLst>
      <p:ext uri="{BB962C8B-B14F-4D97-AF65-F5344CB8AC3E}">
        <p14:creationId xmlns:p14="http://schemas.microsoft.com/office/powerpoint/2010/main" xmlns="" val="3466824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32</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469900" y="516721"/>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r>
              <a:rPr lang="en-IN" sz="2000" b="1" dirty="0">
                <a:solidFill>
                  <a:schemeClr val="accent1">
                    <a:lumMod val="50000"/>
                  </a:schemeClr>
                </a:solidFill>
                <a:latin typeface="Cambria" panose="02040503050406030204" pitchFamily="18" charset="0"/>
              </a:rPr>
              <a:t>: Presentation</a:t>
            </a:r>
            <a:endParaRPr lang="en-IN" sz="2000" dirty="0">
              <a:solidFill>
                <a:schemeClr val="accent1">
                  <a:lumMod val="50000"/>
                </a:schemeClr>
              </a:solidFill>
              <a:latin typeface="Cambria" panose="02040503050406030204" pitchFamily="18" charset="0"/>
            </a:endParaRPr>
          </a:p>
        </p:txBody>
      </p:sp>
      <p:graphicFrame>
        <p:nvGraphicFramePr>
          <p:cNvPr id="9" name="Diagram 8"/>
          <p:cNvGraphicFramePr/>
          <p:nvPr>
            <p:extLst>
              <p:ext uri="{D42A27DB-BD31-4B8C-83A1-F6EECF244321}">
                <p14:modId xmlns:p14="http://schemas.microsoft.com/office/powerpoint/2010/main" xmlns="" val="2767983217"/>
              </p:ext>
            </p:extLst>
          </p:nvPr>
        </p:nvGraphicFramePr>
        <p:xfrm>
          <a:off x="273050" y="407660"/>
          <a:ext cx="102108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327900" y="120650"/>
            <a:ext cx="3365500" cy="954107"/>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 </a:t>
            </a:r>
          </a:p>
          <a:p>
            <a:r>
              <a:rPr lang="en-IN" sz="2800" b="1" dirty="0" smtClean="0">
                <a:solidFill>
                  <a:schemeClr val="accent6">
                    <a:lumMod val="60000"/>
                    <a:lumOff val="40000"/>
                  </a:schemeClr>
                </a:solidFill>
                <a:latin typeface="Cambria" panose="02040503050406030204" pitchFamily="18" charset="0"/>
              </a:rPr>
              <a:t>Coal India Outlook</a:t>
            </a:r>
            <a:endParaRPr lang="en-IN" sz="2800" b="1" dirty="0">
              <a:solidFill>
                <a:schemeClr val="accent6">
                  <a:lumMod val="60000"/>
                  <a:lumOff val="40000"/>
                </a:schemeClr>
              </a:solidFill>
              <a:latin typeface="Cambria" panose="02040503050406030204" pitchFamily="18" charset="0"/>
            </a:endParaRPr>
          </a:p>
        </p:txBody>
      </p:sp>
    </p:spTree>
    <p:extLst>
      <p:ext uri="{BB962C8B-B14F-4D97-AF65-F5344CB8AC3E}">
        <p14:creationId xmlns:p14="http://schemas.microsoft.com/office/powerpoint/2010/main" xmlns="" val="2560761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32</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469900" y="516721"/>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r>
              <a:rPr lang="en-IN" sz="2000" b="1" dirty="0">
                <a:solidFill>
                  <a:schemeClr val="accent1">
                    <a:lumMod val="50000"/>
                  </a:schemeClr>
                </a:solidFill>
                <a:latin typeface="Cambria" panose="02040503050406030204" pitchFamily="18" charset="0"/>
              </a:rPr>
              <a:t>: Presentation</a:t>
            </a:r>
            <a:endParaRPr lang="en-IN" sz="2000" dirty="0">
              <a:solidFill>
                <a:schemeClr val="accent1">
                  <a:lumMod val="50000"/>
                </a:schemeClr>
              </a:solidFill>
              <a:latin typeface="Cambria" panose="02040503050406030204" pitchFamily="18" charset="0"/>
            </a:endParaRPr>
          </a:p>
        </p:txBody>
      </p:sp>
      <p:graphicFrame>
        <p:nvGraphicFramePr>
          <p:cNvPr id="9" name="Diagram 8"/>
          <p:cNvGraphicFramePr/>
          <p:nvPr>
            <p:extLst>
              <p:ext uri="{D42A27DB-BD31-4B8C-83A1-F6EECF244321}">
                <p14:modId xmlns:p14="http://schemas.microsoft.com/office/powerpoint/2010/main" xmlns="" val="2956936577"/>
              </p:ext>
            </p:extLst>
          </p:nvPr>
        </p:nvGraphicFramePr>
        <p:xfrm>
          <a:off x="241300" y="1644650"/>
          <a:ext cx="4953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xmlns="" val="1085578606"/>
              </p:ext>
            </p:extLst>
          </p:nvPr>
        </p:nvGraphicFramePr>
        <p:xfrm>
          <a:off x="5422900" y="1568450"/>
          <a:ext cx="4953000"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647567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109</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01650"/>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endParaRPr lang="en-IN" sz="2000" dirty="0">
              <a:solidFill>
                <a:schemeClr val="accent1">
                  <a:lumMod val="50000"/>
                </a:schemeClr>
              </a:solidFill>
              <a:latin typeface="Cambria" panose="02040503050406030204" pitchFamily="18" charset="0"/>
            </a:endParaRPr>
          </a:p>
        </p:txBody>
      </p:sp>
      <p:sp>
        <p:nvSpPr>
          <p:cNvPr id="7" name="Rectangle 6"/>
          <p:cNvSpPr/>
          <p:nvPr/>
        </p:nvSpPr>
        <p:spPr>
          <a:xfrm>
            <a:off x="317500" y="1111250"/>
            <a:ext cx="9829800" cy="1015663"/>
          </a:xfrm>
          <a:prstGeom prst="rect">
            <a:avLst/>
          </a:prstGeom>
        </p:spPr>
        <p:txBody>
          <a:bodyPr wrap="square">
            <a:spAutoFit/>
          </a:bodyPr>
          <a:lstStyle/>
          <a:p>
            <a:r>
              <a:rPr lang="en-US" sz="2000" b="1" dirty="0" smtClean="0">
                <a:solidFill>
                  <a:srgbClr val="3F3F3F"/>
                </a:solidFill>
                <a:latin typeface="Cambria" panose="02040503050406030204" pitchFamily="18" charset="0"/>
              </a:rPr>
              <a:t>Recognition of a </a:t>
            </a:r>
            <a:r>
              <a:rPr lang="en-US" sz="2000" b="1" dirty="0">
                <a:solidFill>
                  <a:srgbClr val="3F3F3F"/>
                </a:solidFill>
                <a:latin typeface="Cambria" panose="02040503050406030204" pitchFamily="18" charset="0"/>
              </a:rPr>
              <a:t>financial </a:t>
            </a:r>
            <a:r>
              <a:rPr lang="en-US" sz="2000" b="1" dirty="0" smtClean="0">
                <a:solidFill>
                  <a:srgbClr val="3F3F3F"/>
                </a:solidFill>
                <a:latin typeface="Cambria" panose="02040503050406030204" pitchFamily="18" charset="0"/>
              </a:rPr>
              <a:t>instrument </a:t>
            </a:r>
          </a:p>
          <a:p>
            <a:r>
              <a:rPr lang="en-US" sz="2000" dirty="0" smtClean="0">
                <a:solidFill>
                  <a:srgbClr val="3F3F3F"/>
                </a:solidFill>
                <a:latin typeface="Cambria" panose="02040503050406030204" pitchFamily="18" charset="0"/>
              </a:rPr>
              <a:t>a </a:t>
            </a:r>
            <a:r>
              <a:rPr lang="en-US" sz="2000" dirty="0">
                <a:solidFill>
                  <a:srgbClr val="3F3F3F"/>
                </a:solidFill>
                <a:latin typeface="Cambria" panose="02040503050406030204" pitchFamily="18" charset="0"/>
              </a:rPr>
              <a:t>financial asset or a financial liability in the statement of financial </a:t>
            </a:r>
            <a:r>
              <a:rPr lang="en-US" sz="2000" dirty="0" smtClean="0">
                <a:solidFill>
                  <a:srgbClr val="3F3F3F"/>
                </a:solidFill>
                <a:latin typeface="Cambria" panose="02040503050406030204" pitchFamily="18" charset="0"/>
              </a:rPr>
              <a:t>should be recognised when </a:t>
            </a:r>
            <a:r>
              <a:rPr lang="en-US" sz="2000" dirty="0">
                <a:solidFill>
                  <a:srgbClr val="3F3F3F"/>
                </a:solidFill>
                <a:latin typeface="Cambria" panose="02040503050406030204" pitchFamily="18" charset="0"/>
              </a:rPr>
              <a:t>the entity becomes </a:t>
            </a:r>
            <a:r>
              <a:rPr lang="en-US" sz="2000" b="1" i="1" dirty="0">
                <a:solidFill>
                  <a:srgbClr val="3F3F3F"/>
                </a:solidFill>
                <a:latin typeface="Cambria" panose="02040503050406030204" pitchFamily="18" charset="0"/>
              </a:rPr>
              <a:t>a party to the contractual provisions</a:t>
            </a:r>
            <a:r>
              <a:rPr lang="en-US" sz="2000" dirty="0">
                <a:solidFill>
                  <a:srgbClr val="3F3F3F"/>
                </a:solidFill>
                <a:latin typeface="Cambria" panose="02040503050406030204" pitchFamily="18" charset="0"/>
              </a:rPr>
              <a:t> of the </a:t>
            </a:r>
            <a:r>
              <a:rPr lang="en-US" sz="2000" dirty="0" smtClean="0">
                <a:solidFill>
                  <a:srgbClr val="3F3F3F"/>
                </a:solidFill>
                <a:latin typeface="Cambria" panose="02040503050406030204" pitchFamily="18" charset="0"/>
              </a:rPr>
              <a:t>instrument</a:t>
            </a:r>
            <a:endParaRPr lang="en-US" sz="2000" b="0" i="0" dirty="0">
              <a:solidFill>
                <a:srgbClr val="3F3F3F"/>
              </a:solidFill>
              <a:effectLst/>
              <a:latin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xmlns="" val="589721607"/>
              </p:ext>
            </p:extLst>
          </p:nvPr>
        </p:nvGraphicFramePr>
        <p:xfrm>
          <a:off x="2816225" y="2126913"/>
          <a:ext cx="7128933" cy="4752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6379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109</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01650"/>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endParaRPr lang="en-IN" sz="2000" dirty="0">
              <a:solidFill>
                <a:schemeClr val="accent1">
                  <a:lumMod val="50000"/>
                </a:schemeClr>
              </a:solidFill>
              <a:latin typeface="Cambria" panose="02040503050406030204" pitchFamily="18" charset="0"/>
            </a:endParaRPr>
          </a:p>
        </p:txBody>
      </p:sp>
      <p:sp>
        <p:nvSpPr>
          <p:cNvPr id="2" name="Rectangle 1"/>
          <p:cNvSpPr/>
          <p:nvPr/>
        </p:nvSpPr>
        <p:spPr>
          <a:xfrm>
            <a:off x="317500" y="1059795"/>
            <a:ext cx="5346700" cy="646331"/>
          </a:xfrm>
          <a:prstGeom prst="rect">
            <a:avLst/>
          </a:prstGeom>
        </p:spPr>
        <p:txBody>
          <a:bodyPr>
            <a:spAutoFit/>
          </a:bodyPr>
          <a:lstStyle/>
          <a:p>
            <a:r>
              <a:rPr lang="en-IN" b="1" dirty="0">
                <a:solidFill>
                  <a:srgbClr val="3F3F3F"/>
                </a:solidFill>
                <a:latin typeface="Raleway"/>
              </a:rPr>
              <a:t>Classification of financial instruments</a:t>
            </a:r>
          </a:p>
          <a:p>
            <a:r>
              <a:rPr lang="en-IN" dirty="0">
                <a:solidFill>
                  <a:srgbClr val="3F3F3F"/>
                </a:solidFill>
                <a:latin typeface="Raleway"/>
              </a:rPr>
              <a:t> </a:t>
            </a:r>
            <a:endParaRPr lang="en-IN" b="0" i="0" dirty="0">
              <a:solidFill>
                <a:srgbClr val="3F3F3F"/>
              </a:solidFill>
              <a:effectLst/>
              <a:latin typeface="Raleway"/>
            </a:endParaRPr>
          </a:p>
        </p:txBody>
      </p:sp>
      <p:pic>
        <p:nvPicPr>
          <p:cNvPr id="9" name="Picture 8"/>
          <p:cNvPicPr>
            <a:picLocks noChangeAspect="1"/>
          </p:cNvPicPr>
          <p:nvPr/>
        </p:nvPicPr>
        <p:blipFill>
          <a:blip r:embed="rId3"/>
          <a:stretch>
            <a:fillRect/>
          </a:stretch>
        </p:blipFill>
        <p:spPr>
          <a:xfrm>
            <a:off x="165100" y="1568450"/>
            <a:ext cx="10096500" cy="5334000"/>
          </a:xfrm>
          <a:prstGeom prst="rect">
            <a:avLst/>
          </a:prstGeom>
        </p:spPr>
      </p:pic>
    </p:spTree>
    <p:extLst>
      <p:ext uri="{BB962C8B-B14F-4D97-AF65-F5344CB8AC3E}">
        <p14:creationId xmlns:p14="http://schemas.microsoft.com/office/powerpoint/2010/main" xmlns="" val="301433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109</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01650"/>
            <a:ext cx="4953000" cy="400110"/>
          </a:xfrm>
          <a:prstGeom prst="rect">
            <a:avLst/>
          </a:prstGeom>
          <a:noFill/>
        </p:spPr>
        <p:txBody>
          <a:bodyPr wrap="square" rtlCol="0">
            <a:spAutoFit/>
          </a:bodyPr>
          <a:lstStyle/>
          <a:p>
            <a:r>
              <a:rPr lang="en-IN" sz="2000" b="1" dirty="0" smtClean="0">
                <a:solidFill>
                  <a:schemeClr val="accent1">
                    <a:lumMod val="50000"/>
                  </a:schemeClr>
                </a:solidFill>
                <a:latin typeface="Cambria" panose="02040503050406030204" pitchFamily="18" charset="0"/>
              </a:rPr>
              <a:t>Financial Instruments</a:t>
            </a:r>
            <a:endParaRPr lang="en-IN" sz="2000" dirty="0">
              <a:solidFill>
                <a:schemeClr val="accent1">
                  <a:lumMod val="50000"/>
                </a:schemeClr>
              </a:solidFill>
              <a:latin typeface="Cambria" panose="02040503050406030204" pitchFamily="18" charset="0"/>
            </a:endParaRPr>
          </a:p>
        </p:txBody>
      </p:sp>
      <p:sp>
        <p:nvSpPr>
          <p:cNvPr id="2" name="Rectangle 1"/>
          <p:cNvSpPr/>
          <p:nvPr/>
        </p:nvSpPr>
        <p:spPr>
          <a:xfrm>
            <a:off x="317500" y="1059795"/>
            <a:ext cx="7010400" cy="707886"/>
          </a:xfrm>
          <a:prstGeom prst="rect">
            <a:avLst/>
          </a:prstGeom>
        </p:spPr>
        <p:txBody>
          <a:bodyPr wrap="square">
            <a:spAutoFit/>
          </a:bodyPr>
          <a:lstStyle/>
          <a:p>
            <a:r>
              <a:rPr lang="en-IN" sz="2000" b="1" dirty="0" smtClean="0">
                <a:solidFill>
                  <a:srgbClr val="3F3F3F"/>
                </a:solidFill>
                <a:latin typeface="Cambria" panose="02040503050406030204" pitchFamily="18" charset="0"/>
              </a:rPr>
              <a:t>Initial measurement of </a:t>
            </a:r>
            <a:r>
              <a:rPr lang="en-IN" sz="2000" b="1" dirty="0">
                <a:solidFill>
                  <a:srgbClr val="3F3F3F"/>
                </a:solidFill>
                <a:latin typeface="Cambria" panose="02040503050406030204" pitchFamily="18" charset="0"/>
              </a:rPr>
              <a:t>financial instruments</a:t>
            </a:r>
          </a:p>
          <a:p>
            <a:r>
              <a:rPr lang="en-IN" sz="2000" dirty="0">
                <a:solidFill>
                  <a:srgbClr val="3F3F3F"/>
                </a:solidFill>
                <a:latin typeface="Cambria" panose="02040503050406030204" pitchFamily="18" charset="0"/>
              </a:rPr>
              <a:t> </a:t>
            </a:r>
            <a:endParaRPr lang="en-IN" sz="2000" b="0" i="0" dirty="0">
              <a:solidFill>
                <a:srgbClr val="3F3F3F"/>
              </a:solidFill>
              <a:effectLst/>
              <a:latin typeface="Cambria" panose="02040503050406030204" pitchFamily="18" charset="0"/>
            </a:endParaRPr>
          </a:p>
        </p:txBody>
      </p:sp>
      <p:sp>
        <p:nvSpPr>
          <p:cNvPr id="8" name="Rectangle 7"/>
          <p:cNvSpPr/>
          <p:nvPr/>
        </p:nvSpPr>
        <p:spPr>
          <a:xfrm>
            <a:off x="317500" y="1389310"/>
            <a:ext cx="10375900" cy="1323439"/>
          </a:xfrm>
          <a:prstGeom prst="rect">
            <a:avLst/>
          </a:prstGeom>
        </p:spPr>
        <p:txBody>
          <a:bodyPr wrap="square">
            <a:spAutoFit/>
          </a:bodyPr>
          <a:lstStyle/>
          <a:p>
            <a:r>
              <a:rPr lang="en-US" sz="2000" dirty="0">
                <a:solidFill>
                  <a:srgbClr val="3F3F3F"/>
                </a:solidFill>
                <a:latin typeface="Cambria" panose="02040503050406030204" pitchFamily="18" charset="0"/>
              </a:rPr>
              <a:t>Financial asset or financial liability shall be initially measured at:</a:t>
            </a:r>
          </a:p>
          <a:p>
            <a:pPr>
              <a:buFont typeface="Arial" panose="020B0604020202020204" pitchFamily="34" charset="0"/>
              <a:buChar char="•"/>
            </a:pPr>
            <a:r>
              <a:rPr lang="en-US" sz="2000" b="1" i="1" dirty="0">
                <a:solidFill>
                  <a:srgbClr val="3F3F3F"/>
                </a:solidFill>
                <a:latin typeface="Cambria" panose="02040503050406030204" pitchFamily="18" charset="0"/>
              </a:rPr>
              <a:t>Fair value</a:t>
            </a:r>
            <a:r>
              <a:rPr lang="en-US" sz="2000" dirty="0">
                <a:solidFill>
                  <a:srgbClr val="3F3F3F"/>
                </a:solidFill>
                <a:latin typeface="Cambria" panose="02040503050406030204" pitchFamily="18" charset="0"/>
              </a:rPr>
              <a:t>: all financial instruments at fair value through profit or loss;</a:t>
            </a:r>
          </a:p>
          <a:p>
            <a:pPr>
              <a:buFont typeface="Arial" panose="020B0604020202020204" pitchFamily="34" charset="0"/>
              <a:buChar char="•"/>
            </a:pPr>
            <a:r>
              <a:rPr lang="en-US" sz="2000" b="1" i="1" dirty="0">
                <a:solidFill>
                  <a:srgbClr val="3F3F3F"/>
                </a:solidFill>
                <a:latin typeface="Cambria" panose="02040503050406030204" pitchFamily="18" charset="0"/>
              </a:rPr>
              <a:t>Fair value plus transaction cost</a:t>
            </a:r>
            <a:r>
              <a:rPr lang="en-US" sz="2000" dirty="0">
                <a:solidFill>
                  <a:srgbClr val="3F3F3F"/>
                </a:solidFill>
                <a:latin typeface="Cambria" panose="02040503050406030204" pitchFamily="18" charset="0"/>
              </a:rPr>
              <a:t>: all other financial instruments (at amortized cost or fair value through other comprehensive income).</a:t>
            </a:r>
            <a:endParaRPr lang="en-US" sz="2000" b="0" i="0" dirty="0">
              <a:solidFill>
                <a:srgbClr val="3F3F3F"/>
              </a:solidFill>
              <a:effectLst/>
              <a:latin typeface="Cambria" panose="02040503050406030204" pitchFamily="18" charset="0"/>
            </a:endParaRPr>
          </a:p>
        </p:txBody>
      </p:sp>
      <p:sp>
        <p:nvSpPr>
          <p:cNvPr id="9" name="Rectangle 8"/>
          <p:cNvSpPr/>
          <p:nvPr/>
        </p:nvSpPr>
        <p:spPr>
          <a:xfrm>
            <a:off x="241300" y="2787839"/>
            <a:ext cx="8458200" cy="400110"/>
          </a:xfrm>
          <a:prstGeom prst="rect">
            <a:avLst/>
          </a:prstGeom>
        </p:spPr>
        <p:txBody>
          <a:bodyPr wrap="square">
            <a:spAutoFit/>
          </a:bodyPr>
          <a:lstStyle/>
          <a:p>
            <a:r>
              <a:rPr lang="en-IN" sz="2000" b="1" dirty="0" smtClean="0">
                <a:solidFill>
                  <a:srgbClr val="3F3F3F"/>
                </a:solidFill>
                <a:latin typeface="Cambria" panose="02040503050406030204" pitchFamily="18" charset="0"/>
              </a:rPr>
              <a:t>Subsequent </a:t>
            </a:r>
            <a:r>
              <a:rPr lang="en-IN" sz="2000" b="1" dirty="0">
                <a:solidFill>
                  <a:srgbClr val="3F3F3F"/>
                </a:solidFill>
                <a:latin typeface="Cambria" panose="02040503050406030204" pitchFamily="18" charset="0"/>
              </a:rPr>
              <a:t>measurement of financial instruments</a:t>
            </a:r>
            <a:endParaRPr lang="en-IN" sz="2000" dirty="0">
              <a:latin typeface="Cambria" panose="02040503050406030204" pitchFamily="18" charset="0"/>
            </a:endParaRPr>
          </a:p>
        </p:txBody>
      </p:sp>
      <p:pic>
        <p:nvPicPr>
          <p:cNvPr id="11" name="Picture 10"/>
          <p:cNvPicPr>
            <a:picLocks noChangeAspect="1"/>
          </p:cNvPicPr>
          <p:nvPr/>
        </p:nvPicPr>
        <p:blipFill>
          <a:blip r:embed="rId3"/>
          <a:stretch>
            <a:fillRect/>
          </a:stretch>
        </p:blipFill>
        <p:spPr>
          <a:xfrm>
            <a:off x="254000" y="3151545"/>
            <a:ext cx="9753600" cy="3981450"/>
          </a:xfrm>
          <a:prstGeom prst="rect">
            <a:avLst/>
          </a:prstGeom>
        </p:spPr>
      </p:pic>
    </p:spTree>
    <p:extLst>
      <p:ext uri="{BB962C8B-B14F-4D97-AF65-F5344CB8AC3E}">
        <p14:creationId xmlns:p14="http://schemas.microsoft.com/office/powerpoint/2010/main" xmlns="" val="1594655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330200" y="1263650"/>
            <a:ext cx="9436100" cy="2862322"/>
          </a:xfrm>
          <a:prstGeom prst="rect">
            <a:avLst/>
          </a:prstGeom>
        </p:spPr>
        <p:txBody>
          <a:bodyPr wrap="square">
            <a:spAutoFit/>
          </a:bodyPr>
          <a:lstStyle/>
          <a:p>
            <a:r>
              <a:rPr lang="en-US" sz="2000" dirty="0" smtClean="0">
                <a:solidFill>
                  <a:srgbClr val="3F3F3F"/>
                </a:solidFill>
                <a:latin typeface="Calibri" panose="020F0502020204030204" pitchFamily="34" charset="0"/>
              </a:rPr>
              <a:t>There are many </a:t>
            </a:r>
            <a:r>
              <a:rPr lang="en-US" sz="2000" dirty="0">
                <a:solidFill>
                  <a:srgbClr val="3F3F3F"/>
                </a:solidFill>
                <a:latin typeface="Calibri" panose="020F0502020204030204" pitchFamily="34" charset="0"/>
              </a:rPr>
              <a:t>situations </a:t>
            </a:r>
            <a:r>
              <a:rPr lang="en-US" sz="2000" dirty="0" smtClean="0">
                <a:solidFill>
                  <a:srgbClr val="3F3F3F"/>
                </a:solidFill>
                <a:latin typeface="Calibri" panose="020F0502020204030204" pitchFamily="34" charset="0"/>
              </a:rPr>
              <a:t>where guidance is not </a:t>
            </a:r>
            <a:r>
              <a:rPr lang="en-US" sz="2000" dirty="0">
                <a:solidFill>
                  <a:srgbClr val="3F3F3F"/>
                </a:solidFill>
                <a:latin typeface="Calibri" panose="020F0502020204030204" pitchFamily="34" charset="0"/>
              </a:rPr>
              <a:t>straightforward and entities recognize revenues differently in these cases, for example:</a:t>
            </a:r>
          </a:p>
          <a:p>
            <a:pPr marL="285750" indent="-285750">
              <a:buFont typeface="Wingdings" panose="05000000000000000000" pitchFamily="2" charset="2"/>
              <a:buChar char="q"/>
            </a:pPr>
            <a:r>
              <a:rPr lang="en-US" sz="2000" dirty="0">
                <a:solidFill>
                  <a:srgbClr val="3F3F3F"/>
                </a:solidFill>
                <a:latin typeface="Calibri" panose="020F0502020204030204" pitchFamily="34" charset="0"/>
              </a:rPr>
              <a:t>Buy 1+get 1 free;</a:t>
            </a:r>
          </a:p>
          <a:p>
            <a:pPr marL="285750" indent="-285750">
              <a:buFont typeface="Wingdings" panose="05000000000000000000" pitchFamily="2" charset="2"/>
              <a:buChar char="q"/>
            </a:pPr>
            <a:r>
              <a:rPr lang="en-US" sz="2000" dirty="0">
                <a:solidFill>
                  <a:srgbClr val="3F3F3F"/>
                </a:solidFill>
                <a:latin typeface="Calibri" panose="020F0502020204030204" pitchFamily="34" charset="0"/>
              </a:rPr>
              <a:t>Buy monthly prepaid plan + get handset for free;</a:t>
            </a:r>
          </a:p>
          <a:p>
            <a:pPr marL="285750" indent="-285750">
              <a:buFont typeface="Wingdings" panose="05000000000000000000" pitchFamily="2" charset="2"/>
              <a:buChar char="q"/>
            </a:pPr>
            <a:r>
              <a:rPr lang="en-US" sz="2000" dirty="0">
                <a:solidFill>
                  <a:srgbClr val="3F3F3F"/>
                </a:solidFill>
                <a:latin typeface="Calibri" panose="020F0502020204030204" pitchFamily="34" charset="0"/>
              </a:rPr>
              <a:t>Earn loyalty points and cash them out/receive free goods later on;</a:t>
            </a:r>
          </a:p>
          <a:p>
            <a:pPr marL="285750" indent="-285750">
              <a:buFont typeface="Wingdings" panose="05000000000000000000" pitchFamily="2" charset="2"/>
              <a:buChar char="q"/>
            </a:pPr>
            <a:r>
              <a:rPr lang="en-US" sz="2000" dirty="0">
                <a:solidFill>
                  <a:srgbClr val="3F3F3F"/>
                </a:solidFill>
                <a:latin typeface="Calibri" panose="020F0502020204030204" pitchFamily="34" charset="0"/>
              </a:rPr>
              <a:t>Get bonuses for delivery on time; etc</a:t>
            </a:r>
            <a:r>
              <a:rPr lang="en-US" sz="2000" dirty="0" smtClean="0">
                <a:solidFill>
                  <a:srgbClr val="3F3F3F"/>
                </a:solidFill>
                <a:latin typeface="Calibri" panose="020F0502020204030204" pitchFamily="34" charset="0"/>
              </a:rPr>
              <a:t>.</a:t>
            </a:r>
          </a:p>
          <a:p>
            <a:pPr marL="285750" indent="-285750">
              <a:buFont typeface="Wingdings" panose="05000000000000000000" pitchFamily="2" charset="2"/>
              <a:buChar char="q"/>
            </a:pPr>
            <a:endParaRPr lang="en-US" sz="2000" b="0" i="0" dirty="0">
              <a:solidFill>
                <a:srgbClr val="3F3F3F"/>
              </a:solidFill>
              <a:effectLst/>
              <a:latin typeface="Calibri" panose="020F0502020204030204" pitchFamily="34" charset="0"/>
            </a:endParaRPr>
          </a:p>
          <a:p>
            <a:pPr marL="285750" indent="-285750">
              <a:buFont typeface="Wingdings" panose="05000000000000000000" pitchFamily="2" charset="2"/>
              <a:buChar char="q"/>
            </a:pPr>
            <a:endParaRPr lang="en-US" sz="2000" dirty="0" smtClean="0">
              <a:solidFill>
                <a:srgbClr val="3F3F3F"/>
              </a:solidFill>
              <a:latin typeface="Calibri" panose="020F0502020204030204" pitchFamily="34" charset="0"/>
            </a:endParaRPr>
          </a:p>
          <a:p>
            <a:pPr marL="285750" indent="-285750">
              <a:buFont typeface="Wingdings" panose="05000000000000000000" pitchFamily="2" charset="2"/>
              <a:buChar char="q"/>
            </a:pPr>
            <a:r>
              <a:rPr lang="en-US" sz="2000" b="0" i="0" dirty="0" smtClean="0">
                <a:solidFill>
                  <a:schemeClr val="accent2">
                    <a:lumMod val="75000"/>
                  </a:schemeClr>
                </a:solidFill>
                <a:effectLst/>
                <a:latin typeface="Calibri" panose="020F0502020204030204" pitchFamily="34" charset="0"/>
              </a:rPr>
              <a:t>Ind AS 115, is extensive and provides guidance on above also.</a:t>
            </a:r>
            <a:endParaRPr lang="en-US" sz="2000" b="0" i="0" dirty="0">
              <a:solidFill>
                <a:schemeClr val="accent2">
                  <a:lumMod val="75000"/>
                </a:schemeClr>
              </a:solidFill>
              <a:effectLst/>
              <a:latin typeface="Calibri" panose="020F0502020204030204" pitchFamily="34" charset="0"/>
            </a:endParaRPr>
          </a:p>
        </p:txBody>
      </p:sp>
      <p:sp>
        <p:nvSpPr>
          <p:cNvPr id="10" name="TextBox 9"/>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Tree>
    <p:extLst>
      <p:ext uri="{BB962C8B-B14F-4D97-AF65-F5344CB8AC3E}">
        <p14:creationId xmlns:p14="http://schemas.microsoft.com/office/powerpoint/2010/main" xmlns="" val="1107318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3" name="Rectangle 2"/>
          <p:cNvSpPr/>
          <p:nvPr/>
        </p:nvSpPr>
        <p:spPr>
          <a:xfrm>
            <a:off x="469900" y="1680350"/>
            <a:ext cx="9829800" cy="1938992"/>
          </a:xfrm>
          <a:prstGeom prst="rect">
            <a:avLst/>
          </a:prstGeom>
        </p:spPr>
        <p:txBody>
          <a:bodyPr wrap="square">
            <a:spAutoFit/>
          </a:bodyPr>
          <a:lstStyle/>
          <a:p>
            <a:r>
              <a:rPr lang="en-US" sz="2000" dirty="0" smtClean="0">
                <a:solidFill>
                  <a:srgbClr val="3F3F3F"/>
                </a:solidFill>
                <a:latin typeface="Cambria" panose="02040503050406030204" pitchFamily="18" charset="0"/>
              </a:rPr>
              <a:t>Ind AS 115, provides the following to consider while reporting revenue from customers –</a:t>
            </a:r>
          </a:p>
          <a:p>
            <a:endParaRPr lang="en-US" sz="2000" dirty="0" smtClean="0">
              <a:solidFill>
                <a:srgbClr val="3F3F3F"/>
              </a:solidFill>
              <a:latin typeface="Cambria" panose="02040503050406030204" pitchFamily="18" charset="0"/>
            </a:endParaRPr>
          </a:p>
          <a:p>
            <a:pPr marL="285750" indent="-285750">
              <a:buFont typeface="Wingdings" panose="05000000000000000000" pitchFamily="2" charset="2"/>
              <a:buChar char="q"/>
            </a:pPr>
            <a:r>
              <a:rPr lang="en-US" sz="2000" dirty="0" smtClean="0">
                <a:solidFill>
                  <a:srgbClr val="3F3F3F"/>
                </a:solidFill>
                <a:latin typeface="Cambria" panose="02040503050406030204" pitchFamily="18" charset="0"/>
              </a:rPr>
              <a:t>the nature;</a:t>
            </a:r>
          </a:p>
          <a:p>
            <a:pPr marL="285750" indent="-285750">
              <a:buFont typeface="Wingdings" panose="05000000000000000000" pitchFamily="2" charset="2"/>
              <a:buChar char="q"/>
            </a:pPr>
            <a:r>
              <a:rPr lang="en-US" sz="2000" dirty="0" smtClean="0">
                <a:solidFill>
                  <a:srgbClr val="3F3F3F"/>
                </a:solidFill>
                <a:latin typeface="Cambria" panose="02040503050406030204" pitchFamily="18" charset="0"/>
              </a:rPr>
              <a:t>the </a:t>
            </a:r>
            <a:r>
              <a:rPr lang="en-US" sz="2000" dirty="0">
                <a:solidFill>
                  <a:srgbClr val="3F3F3F"/>
                </a:solidFill>
                <a:latin typeface="Cambria" panose="02040503050406030204" pitchFamily="18" charset="0"/>
              </a:rPr>
              <a:t>amount;</a:t>
            </a:r>
          </a:p>
          <a:p>
            <a:pPr marL="285750" indent="-285750">
              <a:buFont typeface="Wingdings" panose="05000000000000000000" pitchFamily="2" charset="2"/>
              <a:buChar char="q"/>
            </a:pPr>
            <a:r>
              <a:rPr lang="en-US" sz="2000" dirty="0">
                <a:solidFill>
                  <a:srgbClr val="3F3F3F"/>
                </a:solidFill>
                <a:latin typeface="Cambria" panose="02040503050406030204" pitchFamily="18" charset="0"/>
              </a:rPr>
              <a:t>the timing; and</a:t>
            </a:r>
          </a:p>
          <a:p>
            <a:pPr marL="285750" indent="-285750">
              <a:buFont typeface="Wingdings" panose="05000000000000000000" pitchFamily="2" charset="2"/>
              <a:buChar char="q"/>
            </a:pPr>
            <a:r>
              <a:rPr lang="en-US" sz="2000" dirty="0">
                <a:solidFill>
                  <a:srgbClr val="3F3F3F"/>
                </a:solidFill>
                <a:latin typeface="Cambria" panose="02040503050406030204" pitchFamily="18" charset="0"/>
              </a:rPr>
              <a:t>the </a:t>
            </a:r>
            <a:r>
              <a:rPr lang="en-US" sz="2000" dirty="0" smtClean="0">
                <a:solidFill>
                  <a:srgbClr val="3F3F3F"/>
                </a:solidFill>
                <a:latin typeface="Cambria" panose="02040503050406030204" pitchFamily="18" charset="0"/>
              </a:rPr>
              <a:t>uncertainty of </a:t>
            </a:r>
            <a:r>
              <a:rPr lang="en-US" sz="2000" dirty="0">
                <a:solidFill>
                  <a:srgbClr val="3F3F3F"/>
                </a:solidFill>
                <a:latin typeface="Cambria" panose="02040503050406030204" pitchFamily="18" charset="0"/>
              </a:rPr>
              <a:t>revenue and cash flows from a contract with a customer.</a:t>
            </a:r>
            <a:endParaRPr lang="en-US" sz="2000" b="0" i="0" dirty="0">
              <a:solidFill>
                <a:srgbClr val="3F3F3F"/>
              </a:solidFill>
              <a:effectLst/>
              <a:latin typeface="Cambria" panose="02040503050406030204" pitchFamily="18" charset="0"/>
            </a:endParaRPr>
          </a:p>
        </p:txBody>
      </p:sp>
    </p:spTree>
    <p:extLst>
      <p:ext uri="{BB962C8B-B14F-4D97-AF65-F5344CB8AC3E}">
        <p14:creationId xmlns:p14="http://schemas.microsoft.com/office/powerpoint/2010/main" xmlns="" val="3550591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graphicFrame>
        <p:nvGraphicFramePr>
          <p:cNvPr id="2" name="Diagram 1"/>
          <p:cNvGraphicFramePr/>
          <p:nvPr>
            <p:extLst>
              <p:ext uri="{D42A27DB-BD31-4B8C-83A1-F6EECF244321}">
                <p14:modId xmlns:p14="http://schemas.microsoft.com/office/powerpoint/2010/main" xmlns="" val="136989840"/>
              </p:ext>
            </p:extLst>
          </p:nvPr>
        </p:nvGraphicFramePr>
        <p:xfrm>
          <a:off x="-215900" y="1729683"/>
          <a:ext cx="9982200" cy="536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22300" y="1342273"/>
            <a:ext cx="6705600" cy="400110"/>
          </a:xfrm>
          <a:prstGeom prst="rect">
            <a:avLst/>
          </a:prstGeom>
          <a:noFill/>
        </p:spPr>
        <p:txBody>
          <a:bodyPr wrap="square" rtlCol="0">
            <a:spAutoFit/>
          </a:bodyPr>
          <a:lstStyle/>
          <a:p>
            <a:r>
              <a:rPr lang="en-IN" sz="2000" b="1" dirty="0" smtClean="0">
                <a:solidFill>
                  <a:schemeClr val="accent2">
                    <a:lumMod val="75000"/>
                  </a:schemeClr>
                </a:solidFill>
                <a:latin typeface="Cambria" panose="02040503050406030204" pitchFamily="18" charset="0"/>
              </a:rPr>
              <a:t>5 step model for revenue recognition</a:t>
            </a:r>
            <a:endParaRPr lang="en-IN" sz="2000" b="1" dirty="0">
              <a:solidFill>
                <a:schemeClr val="accent2">
                  <a:lumMod val="75000"/>
                </a:schemeClr>
              </a:solidFill>
              <a:latin typeface="Cambria" panose="02040503050406030204" pitchFamily="18" charset="0"/>
            </a:endParaRPr>
          </a:p>
        </p:txBody>
      </p:sp>
    </p:spTree>
    <p:extLst>
      <p:ext uri="{BB962C8B-B14F-4D97-AF65-F5344CB8AC3E}">
        <p14:creationId xmlns:p14="http://schemas.microsoft.com/office/powerpoint/2010/main" xmlns="" val="3172303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2" name="Rectangle 1"/>
          <p:cNvSpPr/>
          <p:nvPr/>
        </p:nvSpPr>
        <p:spPr>
          <a:xfrm>
            <a:off x="349250" y="1025843"/>
            <a:ext cx="5262979" cy="369332"/>
          </a:xfrm>
          <a:prstGeom prst="rect">
            <a:avLst/>
          </a:prstGeom>
        </p:spPr>
        <p:txBody>
          <a:bodyPr wrap="none">
            <a:spAutoFit/>
          </a:bodyPr>
          <a:lstStyle/>
          <a:p>
            <a:r>
              <a:rPr lang="en-US" b="1" dirty="0">
                <a:solidFill>
                  <a:srgbClr val="3F3F3F"/>
                </a:solidFill>
                <a:latin typeface="Raleway"/>
              </a:rPr>
              <a:t>Step 1: Identify the contract with the customer</a:t>
            </a:r>
            <a:endParaRPr lang="en-US" b="1" i="0" dirty="0">
              <a:solidFill>
                <a:srgbClr val="3F3F3F"/>
              </a:solidFill>
              <a:effectLst/>
              <a:latin typeface="Raleway"/>
            </a:endParaRPr>
          </a:p>
        </p:txBody>
      </p:sp>
      <p:sp>
        <p:nvSpPr>
          <p:cNvPr id="3" name="Rectangle 2"/>
          <p:cNvSpPr/>
          <p:nvPr/>
        </p:nvSpPr>
        <p:spPr>
          <a:xfrm>
            <a:off x="546100" y="1486654"/>
            <a:ext cx="9829800" cy="646331"/>
          </a:xfrm>
          <a:prstGeom prst="rect">
            <a:avLst/>
          </a:prstGeom>
        </p:spPr>
        <p:txBody>
          <a:bodyPr wrap="square">
            <a:spAutoFit/>
          </a:bodyPr>
          <a:lstStyle/>
          <a:p>
            <a:r>
              <a:rPr lang="en-US" dirty="0">
                <a:solidFill>
                  <a:srgbClr val="3F3F3F"/>
                </a:solidFill>
                <a:latin typeface="Cambria" panose="02040503050406030204" pitchFamily="18" charset="0"/>
              </a:rPr>
              <a:t>A </a:t>
            </a:r>
            <a:r>
              <a:rPr lang="en-US" b="1" i="1" dirty="0">
                <a:solidFill>
                  <a:schemeClr val="accent2">
                    <a:lumMod val="75000"/>
                  </a:schemeClr>
                </a:solidFill>
                <a:latin typeface="Cambria" panose="02040503050406030204" pitchFamily="18" charset="0"/>
              </a:rPr>
              <a:t>contract</a:t>
            </a:r>
            <a:r>
              <a:rPr lang="en-US" b="1" i="1" dirty="0">
                <a:solidFill>
                  <a:srgbClr val="3F3F3F"/>
                </a:solidFill>
                <a:latin typeface="Cambria" panose="02040503050406030204" pitchFamily="18" charset="0"/>
              </a:rPr>
              <a:t> </a:t>
            </a:r>
            <a:r>
              <a:rPr lang="en-US" dirty="0">
                <a:solidFill>
                  <a:srgbClr val="3F3F3F"/>
                </a:solidFill>
                <a:latin typeface="Cambria" panose="02040503050406030204" pitchFamily="18" charset="0"/>
              </a:rPr>
              <a:t>is an agreement between </a:t>
            </a:r>
            <a:r>
              <a:rPr lang="en-US" dirty="0" smtClean="0">
                <a:solidFill>
                  <a:srgbClr val="3F3F3F"/>
                </a:solidFill>
                <a:latin typeface="Cambria" panose="02040503050406030204" pitchFamily="18" charset="0"/>
              </a:rPr>
              <a:t>two </a:t>
            </a:r>
            <a:r>
              <a:rPr lang="en-US" dirty="0">
                <a:solidFill>
                  <a:srgbClr val="3F3F3F"/>
                </a:solidFill>
                <a:latin typeface="Cambria" panose="02040503050406030204" pitchFamily="18" charset="0"/>
              </a:rPr>
              <a:t>parties that creates enforceable rights and obligations </a:t>
            </a:r>
          </a:p>
          <a:p>
            <a:r>
              <a:rPr lang="en-US" dirty="0">
                <a:solidFill>
                  <a:srgbClr val="3F3F3F"/>
                </a:solidFill>
                <a:latin typeface="Cambria" panose="02040503050406030204" pitchFamily="18" charset="0"/>
              </a:rPr>
              <a:t>The contract has a commercial substance; </a:t>
            </a:r>
            <a:r>
              <a:rPr lang="en-US" dirty="0" smtClean="0">
                <a:solidFill>
                  <a:srgbClr val="3F3F3F"/>
                </a:solidFill>
                <a:latin typeface="Cambria" panose="02040503050406030204" pitchFamily="18" charset="0"/>
              </a:rPr>
              <a:t>and</a:t>
            </a:r>
            <a:endParaRPr lang="en-IN" dirty="0"/>
          </a:p>
        </p:txBody>
      </p:sp>
      <p:graphicFrame>
        <p:nvGraphicFramePr>
          <p:cNvPr id="7" name="Diagram 6"/>
          <p:cNvGraphicFramePr/>
          <p:nvPr>
            <p:extLst>
              <p:ext uri="{D42A27DB-BD31-4B8C-83A1-F6EECF244321}">
                <p14:modId xmlns:p14="http://schemas.microsoft.com/office/powerpoint/2010/main" xmlns="" val="3178255605"/>
              </p:ext>
            </p:extLst>
          </p:nvPr>
        </p:nvGraphicFramePr>
        <p:xfrm>
          <a:off x="101600" y="2225218"/>
          <a:ext cx="11036300" cy="5187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6595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3" name="Rectangle 2"/>
          <p:cNvSpPr/>
          <p:nvPr/>
        </p:nvSpPr>
        <p:spPr>
          <a:xfrm>
            <a:off x="1003300" y="915491"/>
            <a:ext cx="9296400" cy="707886"/>
          </a:xfrm>
          <a:prstGeom prst="rect">
            <a:avLst/>
          </a:prstGeom>
        </p:spPr>
        <p:txBody>
          <a:bodyPr wrap="square">
            <a:spAutoFit/>
          </a:bodyPr>
          <a:lstStyle/>
          <a:p>
            <a:r>
              <a:rPr lang="en-IN" sz="2000" b="1" dirty="0" smtClean="0">
                <a:latin typeface="Cambria" panose="02040503050406030204" pitchFamily="18" charset="0"/>
              </a:rPr>
              <a:t>Components of </a:t>
            </a:r>
            <a:r>
              <a:rPr lang="en-IN" sz="2000" b="1" dirty="0">
                <a:latin typeface="Cambria" panose="02040503050406030204" pitchFamily="18" charset="0"/>
              </a:rPr>
              <a:t>financial </a:t>
            </a:r>
            <a:r>
              <a:rPr lang="en-IN" sz="2000" b="1" dirty="0" smtClean="0">
                <a:latin typeface="Cambria" panose="02040503050406030204" pitchFamily="18" charset="0"/>
              </a:rPr>
              <a:t>statements</a:t>
            </a:r>
          </a:p>
          <a:p>
            <a:r>
              <a:rPr lang="en-US" sz="2000" dirty="0" smtClean="0">
                <a:latin typeface="Cambria" panose="02040503050406030204" pitchFamily="18" charset="0"/>
              </a:rPr>
              <a:t>A </a:t>
            </a:r>
            <a:r>
              <a:rPr lang="en-US" sz="2000" dirty="0">
                <a:latin typeface="Cambria" panose="02040503050406030204" pitchFamily="18" charset="0"/>
              </a:rPr>
              <a:t>complete set of </a:t>
            </a:r>
            <a:r>
              <a:rPr lang="en-US" sz="2000" dirty="0" smtClean="0">
                <a:latin typeface="Cambria" panose="02040503050406030204" pitchFamily="18" charset="0"/>
              </a:rPr>
              <a:t>financial statements </a:t>
            </a:r>
            <a:r>
              <a:rPr lang="en-US" sz="2000" dirty="0">
                <a:latin typeface="Cambria" panose="02040503050406030204" pitchFamily="18" charset="0"/>
              </a:rPr>
              <a:t>under Ind AS </a:t>
            </a:r>
            <a:r>
              <a:rPr lang="en-US" sz="2000" dirty="0" smtClean="0">
                <a:latin typeface="Cambria" panose="02040503050406030204" pitchFamily="18" charset="0"/>
              </a:rPr>
              <a:t>comprises</a:t>
            </a:r>
            <a:endParaRPr lang="en-US" sz="2000" dirty="0">
              <a:latin typeface="Cambria" panose="02040503050406030204" pitchFamily="18" charset="0"/>
            </a:endParaRPr>
          </a:p>
        </p:txBody>
      </p:sp>
      <p:sp>
        <p:nvSpPr>
          <p:cNvPr id="4" name="TextBox 3"/>
          <p:cNvSpPr txBox="1"/>
          <p:nvPr/>
        </p:nvSpPr>
        <p:spPr>
          <a:xfrm>
            <a:off x="12700" y="87184"/>
            <a:ext cx="21336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a:t>
            </a:r>
            <a:endParaRPr lang="en-IN" sz="2800" b="1" dirty="0">
              <a:solidFill>
                <a:schemeClr val="accent1">
                  <a:lumMod val="50000"/>
                </a:schemeClr>
              </a:solidFill>
              <a:latin typeface="Cambria" panose="02040503050406030204" pitchFamily="18" charset="0"/>
            </a:endParaRPr>
          </a:p>
        </p:txBody>
      </p:sp>
      <p:sp>
        <p:nvSpPr>
          <p:cNvPr id="5" name="Rectangle 4"/>
          <p:cNvSpPr/>
          <p:nvPr/>
        </p:nvSpPr>
        <p:spPr>
          <a:xfrm>
            <a:off x="317500" y="459204"/>
            <a:ext cx="6248400" cy="369332"/>
          </a:xfrm>
          <a:prstGeom prst="rect">
            <a:avLst/>
          </a:prstGeom>
        </p:spPr>
        <p:txBody>
          <a:bodyPr wrap="square">
            <a:spAutoFit/>
          </a:bodyPr>
          <a:lstStyle/>
          <a:p>
            <a:r>
              <a:rPr lang="en-IN" b="1" dirty="0">
                <a:solidFill>
                  <a:schemeClr val="accent1">
                    <a:lumMod val="50000"/>
                  </a:schemeClr>
                </a:solidFill>
                <a:latin typeface="FrutigerNextPro-Bold"/>
              </a:rPr>
              <a:t>Presentation</a:t>
            </a:r>
            <a:r>
              <a:rPr lang="en-IN" b="1" dirty="0">
                <a:solidFill>
                  <a:schemeClr val="accent2">
                    <a:lumMod val="50000"/>
                  </a:schemeClr>
                </a:solidFill>
                <a:latin typeface="FrutigerNextPro-Bold"/>
              </a:rPr>
              <a:t> </a:t>
            </a:r>
            <a:r>
              <a:rPr lang="en-IN" b="1" dirty="0" smtClean="0">
                <a:solidFill>
                  <a:schemeClr val="accent1">
                    <a:lumMod val="50000"/>
                  </a:schemeClr>
                </a:solidFill>
                <a:latin typeface="FrutigerNextPro-Bold"/>
              </a:rPr>
              <a:t>of Financial </a:t>
            </a:r>
            <a:r>
              <a:rPr lang="en-IN" b="1" dirty="0">
                <a:solidFill>
                  <a:schemeClr val="accent1">
                    <a:lumMod val="50000"/>
                  </a:schemeClr>
                </a:solidFill>
                <a:latin typeface="FrutigerNextPro-Bold"/>
              </a:rPr>
              <a:t>Statements</a:t>
            </a:r>
            <a:endParaRPr lang="en-IN" dirty="0">
              <a:solidFill>
                <a:schemeClr val="accent1">
                  <a:lumMod val="50000"/>
                </a:schemeClr>
              </a:solidFill>
            </a:endParaRPr>
          </a:p>
        </p:txBody>
      </p:sp>
      <p:sp>
        <p:nvSpPr>
          <p:cNvPr id="6" name="Rectangle 5"/>
          <p:cNvSpPr/>
          <p:nvPr/>
        </p:nvSpPr>
        <p:spPr>
          <a:xfrm>
            <a:off x="1003300" y="3268018"/>
            <a:ext cx="9601200" cy="1323439"/>
          </a:xfrm>
          <a:prstGeom prst="rect">
            <a:avLst/>
          </a:prstGeom>
        </p:spPr>
        <p:txBody>
          <a:bodyPr wrap="square">
            <a:spAutoFit/>
          </a:bodyPr>
          <a:lstStyle/>
          <a:p>
            <a:r>
              <a:rPr lang="en-IN" sz="2000" dirty="0">
                <a:solidFill>
                  <a:schemeClr val="accent2"/>
                </a:solidFill>
                <a:latin typeface="Cambria" panose="02040503050406030204" pitchFamily="18" charset="0"/>
              </a:rPr>
              <a:t>Comparative figures are </a:t>
            </a:r>
            <a:r>
              <a:rPr lang="en-IN" sz="2000" dirty="0" smtClean="0">
                <a:solidFill>
                  <a:schemeClr val="accent2"/>
                </a:solidFill>
                <a:latin typeface="Cambria" panose="02040503050406030204" pitchFamily="18" charset="0"/>
              </a:rPr>
              <a:t>presented </a:t>
            </a:r>
            <a:r>
              <a:rPr lang="en-US" sz="2000" dirty="0" smtClean="0">
                <a:solidFill>
                  <a:schemeClr val="accent2"/>
                </a:solidFill>
                <a:latin typeface="Cambria" panose="02040503050406030204" pitchFamily="18" charset="0"/>
              </a:rPr>
              <a:t>for </a:t>
            </a:r>
            <a:r>
              <a:rPr lang="en-US" sz="2000" dirty="0">
                <a:solidFill>
                  <a:schemeClr val="accent2"/>
                </a:solidFill>
                <a:latin typeface="Cambria" panose="02040503050406030204" pitchFamily="18" charset="0"/>
              </a:rPr>
              <a:t>one year. When a change </a:t>
            </a:r>
            <a:r>
              <a:rPr lang="en-US" sz="2000" dirty="0" smtClean="0">
                <a:solidFill>
                  <a:schemeClr val="accent2"/>
                </a:solidFill>
                <a:latin typeface="Cambria" panose="02040503050406030204" pitchFamily="18" charset="0"/>
              </a:rPr>
              <a:t>in accounting </a:t>
            </a:r>
            <a:r>
              <a:rPr lang="en-US" sz="2000" dirty="0">
                <a:solidFill>
                  <a:schemeClr val="accent2"/>
                </a:solidFill>
                <a:latin typeface="Cambria" panose="02040503050406030204" pitchFamily="18" charset="0"/>
              </a:rPr>
              <a:t>policy has been </a:t>
            </a:r>
            <a:r>
              <a:rPr lang="en-US" sz="2000" dirty="0" smtClean="0">
                <a:solidFill>
                  <a:schemeClr val="accent2"/>
                </a:solidFill>
                <a:latin typeface="Cambria" panose="02040503050406030204" pitchFamily="18" charset="0"/>
              </a:rPr>
              <a:t>applied retrospectively </a:t>
            </a:r>
            <a:r>
              <a:rPr lang="en-US" sz="2000" dirty="0">
                <a:solidFill>
                  <a:schemeClr val="accent2"/>
                </a:solidFill>
                <a:latin typeface="Cambria" panose="02040503050406030204" pitchFamily="18" charset="0"/>
              </a:rPr>
              <a:t>or items of </a:t>
            </a:r>
            <a:r>
              <a:rPr lang="en-US" sz="2000" dirty="0" smtClean="0">
                <a:solidFill>
                  <a:schemeClr val="accent2"/>
                </a:solidFill>
                <a:latin typeface="Cambria" panose="02040503050406030204" pitchFamily="18" charset="0"/>
              </a:rPr>
              <a:t>financial </a:t>
            </a:r>
            <a:r>
              <a:rPr lang="en-IN" sz="2000" dirty="0" smtClean="0">
                <a:solidFill>
                  <a:schemeClr val="accent2"/>
                </a:solidFill>
                <a:latin typeface="Cambria" panose="02040503050406030204" pitchFamily="18" charset="0"/>
              </a:rPr>
              <a:t>statements </a:t>
            </a:r>
            <a:r>
              <a:rPr lang="en-IN" sz="2000" dirty="0">
                <a:solidFill>
                  <a:schemeClr val="accent2"/>
                </a:solidFill>
                <a:latin typeface="Cambria" panose="02040503050406030204" pitchFamily="18" charset="0"/>
              </a:rPr>
              <a:t>have been restated/</a:t>
            </a:r>
          </a:p>
          <a:p>
            <a:r>
              <a:rPr lang="en-US" sz="2000" dirty="0">
                <a:solidFill>
                  <a:schemeClr val="accent2"/>
                </a:solidFill>
                <a:latin typeface="Cambria" panose="02040503050406030204" pitchFamily="18" charset="0"/>
              </a:rPr>
              <a:t>reclassified, a balance sheet </a:t>
            </a:r>
            <a:r>
              <a:rPr lang="en-US" sz="2000" dirty="0" smtClean="0">
                <a:solidFill>
                  <a:schemeClr val="accent2"/>
                </a:solidFill>
                <a:latin typeface="Cambria" panose="02040503050406030204" pitchFamily="18" charset="0"/>
              </a:rPr>
              <a:t>is required </a:t>
            </a:r>
            <a:r>
              <a:rPr lang="en-US" sz="2000" dirty="0">
                <a:solidFill>
                  <a:schemeClr val="accent2"/>
                </a:solidFill>
                <a:latin typeface="Cambria" panose="02040503050406030204" pitchFamily="18" charset="0"/>
              </a:rPr>
              <a:t>as at the beginning of </a:t>
            </a:r>
            <a:r>
              <a:rPr lang="en-US" sz="2000" dirty="0" smtClean="0">
                <a:solidFill>
                  <a:schemeClr val="accent2"/>
                </a:solidFill>
                <a:latin typeface="Cambria" panose="02040503050406030204" pitchFamily="18" charset="0"/>
              </a:rPr>
              <a:t>the </a:t>
            </a:r>
            <a:r>
              <a:rPr lang="en-IN" sz="2000" dirty="0" smtClean="0">
                <a:solidFill>
                  <a:schemeClr val="accent2"/>
                </a:solidFill>
                <a:latin typeface="Cambria" panose="02040503050406030204" pitchFamily="18" charset="0"/>
              </a:rPr>
              <a:t>earliest </a:t>
            </a:r>
            <a:r>
              <a:rPr lang="en-IN" sz="2000" dirty="0">
                <a:solidFill>
                  <a:schemeClr val="accent2"/>
                </a:solidFill>
                <a:latin typeface="Cambria" panose="02040503050406030204" pitchFamily="18" charset="0"/>
              </a:rPr>
              <a:t>period presented.</a:t>
            </a:r>
          </a:p>
        </p:txBody>
      </p:sp>
      <p:sp>
        <p:nvSpPr>
          <p:cNvPr id="7" name="Rectangle 6"/>
          <p:cNvSpPr/>
          <p:nvPr/>
        </p:nvSpPr>
        <p:spPr>
          <a:xfrm>
            <a:off x="1003300" y="4768850"/>
            <a:ext cx="9131300" cy="707886"/>
          </a:xfrm>
          <a:prstGeom prst="rect">
            <a:avLst/>
          </a:prstGeom>
        </p:spPr>
        <p:txBody>
          <a:bodyPr wrap="square">
            <a:spAutoFit/>
          </a:bodyPr>
          <a:lstStyle/>
          <a:p>
            <a:r>
              <a:rPr lang="en-US" sz="2000" dirty="0">
                <a:latin typeface="Cambria" panose="02040503050406030204" pitchFamily="18" charset="0"/>
              </a:rPr>
              <a:t>Entities should present an </a:t>
            </a:r>
            <a:r>
              <a:rPr lang="en-US" sz="2000" dirty="0" smtClean="0">
                <a:latin typeface="Cambria" panose="02040503050406030204" pitchFamily="18" charset="0"/>
              </a:rPr>
              <a:t>analysis of </a:t>
            </a:r>
            <a:r>
              <a:rPr lang="en-US" sz="2000" dirty="0">
                <a:latin typeface="Cambria" panose="02040503050406030204" pitchFamily="18" charset="0"/>
              </a:rPr>
              <a:t>expenses recognised in </a:t>
            </a:r>
            <a:r>
              <a:rPr lang="en-US" sz="2000" dirty="0" smtClean="0">
                <a:latin typeface="Cambria" panose="02040503050406030204" pitchFamily="18" charset="0"/>
              </a:rPr>
              <a:t>profit or </a:t>
            </a:r>
            <a:r>
              <a:rPr lang="en-US" sz="2000" dirty="0">
                <a:latin typeface="Cambria" panose="02040503050406030204" pitchFamily="18" charset="0"/>
              </a:rPr>
              <a:t>loss using a </a:t>
            </a:r>
            <a:r>
              <a:rPr lang="en-US" sz="2000" dirty="0" smtClean="0">
                <a:latin typeface="Cambria" panose="02040503050406030204" pitchFamily="18" charset="0"/>
              </a:rPr>
              <a:t> classification based only </a:t>
            </a:r>
            <a:r>
              <a:rPr lang="en-US" sz="2000" dirty="0">
                <a:latin typeface="Cambria" panose="02040503050406030204" pitchFamily="18" charset="0"/>
              </a:rPr>
              <a:t>on the nature of expense.</a:t>
            </a:r>
            <a:endParaRPr lang="en-IN" sz="2000" dirty="0">
              <a:latin typeface="Cambria" panose="02040503050406030204" pitchFamily="18" charset="0"/>
            </a:endParaRPr>
          </a:p>
        </p:txBody>
      </p:sp>
      <p:sp>
        <p:nvSpPr>
          <p:cNvPr id="8" name="Rectangle 7"/>
          <p:cNvSpPr/>
          <p:nvPr/>
        </p:nvSpPr>
        <p:spPr>
          <a:xfrm>
            <a:off x="1162050" y="5492611"/>
            <a:ext cx="9455150" cy="1015663"/>
          </a:xfrm>
          <a:prstGeom prst="rect">
            <a:avLst/>
          </a:prstGeom>
        </p:spPr>
        <p:txBody>
          <a:bodyPr wrap="square">
            <a:spAutoFit/>
          </a:bodyPr>
          <a:lstStyle/>
          <a:p>
            <a:r>
              <a:rPr lang="en-US" sz="2000" dirty="0">
                <a:solidFill>
                  <a:schemeClr val="accent2"/>
                </a:solidFill>
                <a:latin typeface="Cambria" panose="02040503050406030204" pitchFamily="18" charset="0"/>
              </a:rPr>
              <a:t>An entity is required to </a:t>
            </a:r>
            <a:r>
              <a:rPr lang="en-US" sz="2000" dirty="0" smtClean="0">
                <a:solidFill>
                  <a:schemeClr val="accent2"/>
                </a:solidFill>
                <a:latin typeface="Cambria" panose="02040503050406030204" pitchFamily="18" charset="0"/>
              </a:rPr>
              <a:t>present all </a:t>
            </a:r>
            <a:r>
              <a:rPr lang="en-US" sz="2000" dirty="0">
                <a:solidFill>
                  <a:schemeClr val="accent2"/>
                </a:solidFill>
                <a:latin typeface="Cambria" panose="02040503050406030204" pitchFamily="18" charset="0"/>
              </a:rPr>
              <a:t>items of income and </a:t>
            </a:r>
            <a:r>
              <a:rPr lang="en-US" sz="2000" dirty="0" smtClean="0">
                <a:solidFill>
                  <a:schemeClr val="accent2"/>
                </a:solidFill>
                <a:latin typeface="Cambria" panose="02040503050406030204" pitchFamily="18" charset="0"/>
              </a:rPr>
              <a:t>expense </a:t>
            </a:r>
            <a:r>
              <a:rPr lang="en-IN" sz="2000" dirty="0" smtClean="0">
                <a:solidFill>
                  <a:schemeClr val="accent2"/>
                </a:solidFill>
                <a:latin typeface="Cambria" panose="02040503050406030204" pitchFamily="18" charset="0"/>
              </a:rPr>
              <a:t>including </a:t>
            </a:r>
            <a:r>
              <a:rPr lang="en-IN" sz="2000" dirty="0">
                <a:solidFill>
                  <a:schemeClr val="accent2"/>
                </a:solidFill>
                <a:latin typeface="Cambria" panose="02040503050406030204" pitchFamily="18" charset="0"/>
              </a:rPr>
              <a:t>components of </a:t>
            </a:r>
            <a:r>
              <a:rPr lang="en-IN" sz="2000" dirty="0" smtClean="0">
                <a:solidFill>
                  <a:schemeClr val="accent2"/>
                </a:solidFill>
                <a:latin typeface="Cambria" panose="02040503050406030204" pitchFamily="18" charset="0"/>
              </a:rPr>
              <a:t>other </a:t>
            </a:r>
            <a:r>
              <a:rPr lang="it-IT" sz="2000" dirty="0" smtClean="0">
                <a:solidFill>
                  <a:schemeClr val="accent2"/>
                </a:solidFill>
                <a:latin typeface="Cambria" panose="02040503050406030204" pitchFamily="18" charset="0"/>
              </a:rPr>
              <a:t>comprehensive </a:t>
            </a:r>
            <a:r>
              <a:rPr lang="it-IT" sz="2000" dirty="0">
                <a:solidFill>
                  <a:schemeClr val="accent2"/>
                </a:solidFill>
                <a:latin typeface="Cambria" panose="02040503050406030204" pitchFamily="18" charset="0"/>
              </a:rPr>
              <a:t>income in a </a:t>
            </a:r>
            <a:r>
              <a:rPr lang="it-IT" sz="2000" dirty="0" smtClean="0">
                <a:solidFill>
                  <a:schemeClr val="accent2"/>
                </a:solidFill>
                <a:latin typeface="Cambria" panose="02040503050406030204" pitchFamily="18" charset="0"/>
              </a:rPr>
              <a:t>period </a:t>
            </a:r>
            <a:r>
              <a:rPr lang="en-US" sz="2000" dirty="0" smtClean="0">
                <a:solidFill>
                  <a:schemeClr val="accent2"/>
                </a:solidFill>
                <a:latin typeface="Cambria" panose="02040503050406030204" pitchFamily="18" charset="0"/>
              </a:rPr>
              <a:t>in </a:t>
            </a:r>
            <a:r>
              <a:rPr lang="en-US" sz="2000" dirty="0">
                <a:solidFill>
                  <a:schemeClr val="accent2"/>
                </a:solidFill>
                <a:latin typeface="Cambria" panose="02040503050406030204" pitchFamily="18" charset="0"/>
              </a:rPr>
              <a:t>a single statement of profit </a:t>
            </a:r>
            <a:r>
              <a:rPr lang="en-US" sz="2000" dirty="0" smtClean="0">
                <a:solidFill>
                  <a:schemeClr val="accent2"/>
                </a:solidFill>
                <a:latin typeface="Cambria" panose="02040503050406030204" pitchFamily="18" charset="0"/>
              </a:rPr>
              <a:t>and </a:t>
            </a:r>
            <a:r>
              <a:rPr lang="en-IN" sz="2000" dirty="0" smtClean="0">
                <a:solidFill>
                  <a:schemeClr val="accent2"/>
                </a:solidFill>
                <a:latin typeface="Cambria" panose="02040503050406030204" pitchFamily="18" charset="0"/>
              </a:rPr>
              <a:t>loss</a:t>
            </a:r>
            <a:r>
              <a:rPr lang="en-IN" sz="2000" dirty="0">
                <a:solidFill>
                  <a:schemeClr val="accent2"/>
                </a:solidFill>
                <a:latin typeface="Cambria" panose="02040503050406030204" pitchFamily="18" charset="0"/>
              </a:rPr>
              <a:t>.</a:t>
            </a:r>
          </a:p>
        </p:txBody>
      </p:sp>
      <p:sp>
        <p:nvSpPr>
          <p:cNvPr id="10" name="Rectangle 9"/>
          <p:cNvSpPr/>
          <p:nvPr/>
        </p:nvSpPr>
        <p:spPr>
          <a:xfrm>
            <a:off x="1247730" y="1599634"/>
            <a:ext cx="9210720" cy="1477328"/>
          </a:xfrm>
          <a:prstGeom prst="rect">
            <a:avLst/>
          </a:prstGeom>
        </p:spPr>
        <p:txBody>
          <a:bodyPr wrap="square">
            <a:spAutoFit/>
          </a:bodyPr>
          <a:lstStyle/>
          <a:p>
            <a:pPr marL="285750" lvl="0" indent="-285750">
              <a:buFont typeface="Wingdings" panose="05000000000000000000" pitchFamily="2" charset="2"/>
              <a:buChar char="q"/>
            </a:pPr>
            <a:r>
              <a:rPr lang="en-US" dirty="0">
                <a:latin typeface="Cambria" panose="02040503050406030204" pitchFamily="18" charset="0"/>
              </a:rPr>
              <a:t>a balance sheet as at the end of the period</a:t>
            </a:r>
            <a:r>
              <a:rPr lang="en-US" dirty="0" smtClean="0">
                <a:latin typeface="Cambria" panose="02040503050406030204" pitchFamily="18" charset="0"/>
              </a:rPr>
              <a:t>;</a:t>
            </a:r>
          </a:p>
          <a:p>
            <a:pPr marL="285750" indent="-285750">
              <a:buFont typeface="Wingdings" panose="05000000000000000000" pitchFamily="2" charset="2"/>
              <a:buChar char="q"/>
            </a:pPr>
            <a:r>
              <a:rPr lang="en-US" dirty="0">
                <a:latin typeface="Cambria" panose="02040503050406030204" pitchFamily="18" charset="0"/>
              </a:rPr>
              <a:t>statement of profit and loss; </a:t>
            </a:r>
            <a:endParaRPr lang="en-US" dirty="0" smtClean="0">
              <a:latin typeface="Cambria" panose="02040503050406030204" pitchFamily="18" charset="0"/>
            </a:endParaRPr>
          </a:p>
          <a:p>
            <a:pPr marL="285750" indent="-285750">
              <a:buFont typeface="Wingdings" panose="05000000000000000000" pitchFamily="2" charset="2"/>
              <a:buChar char="q"/>
            </a:pPr>
            <a:r>
              <a:rPr lang="en-US" dirty="0">
                <a:latin typeface="Cambria" panose="02040503050406030204" pitchFamily="18" charset="0"/>
              </a:rPr>
              <a:t>statement of changes in equity; </a:t>
            </a:r>
            <a:endParaRPr lang="en-US" dirty="0" smtClean="0">
              <a:latin typeface="Cambria" panose="02040503050406030204" pitchFamily="18" charset="0"/>
            </a:endParaRPr>
          </a:p>
          <a:p>
            <a:pPr marL="285750" indent="-285750">
              <a:buFont typeface="Wingdings" panose="05000000000000000000" pitchFamily="2" charset="2"/>
              <a:buChar char="q"/>
            </a:pPr>
            <a:r>
              <a:rPr lang="en-US" dirty="0">
                <a:latin typeface="Cambria" panose="02040503050406030204" pitchFamily="18" charset="0"/>
              </a:rPr>
              <a:t>a statement of cash flows; </a:t>
            </a:r>
            <a:endParaRPr lang="en-US" dirty="0" smtClean="0">
              <a:latin typeface="Cambria" panose="02040503050406030204" pitchFamily="18" charset="0"/>
            </a:endParaRPr>
          </a:p>
          <a:p>
            <a:pPr marL="285750" indent="-285750">
              <a:buFont typeface="Wingdings" panose="05000000000000000000" pitchFamily="2" charset="2"/>
              <a:buChar char="q"/>
            </a:pPr>
            <a:r>
              <a:rPr lang="en-US" dirty="0" smtClean="0">
                <a:latin typeface="Cambria" panose="02040503050406030204" pitchFamily="18" charset="0"/>
              </a:rPr>
              <a:t>notes </a:t>
            </a:r>
            <a:r>
              <a:rPr lang="en-US" dirty="0">
                <a:latin typeface="Cambria" panose="02040503050406030204" pitchFamily="18" charset="0"/>
              </a:rPr>
              <a:t>including summary of accounting policies and other </a:t>
            </a:r>
            <a:r>
              <a:rPr lang="en-IN" dirty="0">
                <a:latin typeface="Cambria" panose="02040503050406030204" pitchFamily="18" charset="0"/>
              </a:rPr>
              <a:t>explanatory information</a:t>
            </a:r>
            <a:r>
              <a:rPr lang="en-IN" dirty="0" smtClean="0">
                <a:latin typeface="Cambria" panose="02040503050406030204" pitchFamily="18" charset="0"/>
              </a:rPr>
              <a:t>.</a:t>
            </a:r>
            <a:endParaRPr lang="en-IN" dirty="0"/>
          </a:p>
        </p:txBody>
      </p:sp>
    </p:spTree>
    <p:extLst>
      <p:ext uri="{BB962C8B-B14F-4D97-AF65-F5344CB8AC3E}">
        <p14:creationId xmlns:p14="http://schemas.microsoft.com/office/powerpoint/2010/main" xmlns="" val="4272289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8" name="Rectangle 7"/>
          <p:cNvSpPr/>
          <p:nvPr/>
        </p:nvSpPr>
        <p:spPr>
          <a:xfrm>
            <a:off x="317500" y="1187451"/>
            <a:ext cx="6858000" cy="369332"/>
          </a:xfrm>
          <a:prstGeom prst="rect">
            <a:avLst/>
          </a:prstGeom>
        </p:spPr>
        <p:txBody>
          <a:bodyPr wrap="square">
            <a:spAutoFit/>
          </a:bodyPr>
          <a:lstStyle/>
          <a:p>
            <a:r>
              <a:rPr lang="en-US" b="1" dirty="0">
                <a:solidFill>
                  <a:srgbClr val="3F3F3F"/>
                </a:solidFill>
                <a:latin typeface="Raleway"/>
              </a:rPr>
              <a:t>Step 2: Identify the performance obligations in the contract</a:t>
            </a:r>
            <a:endParaRPr lang="en-US" b="1" i="0" dirty="0">
              <a:solidFill>
                <a:srgbClr val="3F3F3F"/>
              </a:solidFill>
              <a:effectLst/>
              <a:latin typeface="Raleway"/>
            </a:endParaRPr>
          </a:p>
        </p:txBody>
      </p:sp>
      <p:sp>
        <p:nvSpPr>
          <p:cNvPr id="9" name="Rectangle 8"/>
          <p:cNvSpPr/>
          <p:nvPr/>
        </p:nvSpPr>
        <p:spPr>
          <a:xfrm>
            <a:off x="317500" y="1809871"/>
            <a:ext cx="10210800" cy="369332"/>
          </a:xfrm>
          <a:prstGeom prst="rect">
            <a:avLst/>
          </a:prstGeom>
        </p:spPr>
        <p:txBody>
          <a:bodyPr wrap="square">
            <a:spAutoFit/>
          </a:bodyPr>
          <a:lstStyle/>
          <a:p>
            <a:r>
              <a:rPr lang="en-US" b="1" i="1" dirty="0">
                <a:solidFill>
                  <a:srgbClr val="3F3F3F"/>
                </a:solidFill>
                <a:latin typeface="Raleway"/>
              </a:rPr>
              <a:t>Performance obligation</a:t>
            </a:r>
            <a:r>
              <a:rPr lang="en-US" dirty="0">
                <a:solidFill>
                  <a:srgbClr val="3F3F3F"/>
                </a:solidFill>
                <a:latin typeface="Raleway"/>
              </a:rPr>
              <a:t> is any good or service that contract promises to transfer to the customer.</a:t>
            </a:r>
            <a:endParaRPr lang="en-IN" dirty="0"/>
          </a:p>
        </p:txBody>
      </p:sp>
      <p:graphicFrame>
        <p:nvGraphicFramePr>
          <p:cNvPr id="11" name="Diagram 10"/>
          <p:cNvGraphicFramePr/>
          <p:nvPr>
            <p:extLst>
              <p:ext uri="{D42A27DB-BD31-4B8C-83A1-F6EECF244321}">
                <p14:modId xmlns:p14="http://schemas.microsoft.com/office/powerpoint/2010/main" xmlns="" val="69549430"/>
              </p:ext>
            </p:extLst>
          </p:nvPr>
        </p:nvGraphicFramePr>
        <p:xfrm>
          <a:off x="774700" y="2094256"/>
          <a:ext cx="8915400" cy="4570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70566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2" name="Rectangle 1"/>
          <p:cNvSpPr/>
          <p:nvPr/>
        </p:nvSpPr>
        <p:spPr>
          <a:xfrm>
            <a:off x="342900" y="1335923"/>
            <a:ext cx="4480714" cy="369332"/>
          </a:xfrm>
          <a:prstGeom prst="rect">
            <a:avLst/>
          </a:prstGeom>
        </p:spPr>
        <p:txBody>
          <a:bodyPr wrap="none">
            <a:spAutoFit/>
          </a:bodyPr>
          <a:lstStyle/>
          <a:p>
            <a:r>
              <a:rPr lang="en-US" b="1" dirty="0">
                <a:solidFill>
                  <a:srgbClr val="3F3F3F"/>
                </a:solidFill>
                <a:latin typeface="Raleway"/>
              </a:rPr>
              <a:t>Step 3: Determine the transaction price</a:t>
            </a:r>
            <a:endParaRPr lang="en-US" b="1" i="0" dirty="0">
              <a:solidFill>
                <a:srgbClr val="3F3F3F"/>
              </a:solidFill>
              <a:effectLst/>
              <a:latin typeface="Raleway"/>
            </a:endParaRPr>
          </a:p>
        </p:txBody>
      </p:sp>
      <p:sp>
        <p:nvSpPr>
          <p:cNvPr id="3" name="Rectangle 2"/>
          <p:cNvSpPr/>
          <p:nvPr/>
        </p:nvSpPr>
        <p:spPr>
          <a:xfrm>
            <a:off x="374650" y="1797050"/>
            <a:ext cx="9772650" cy="1015663"/>
          </a:xfrm>
          <a:prstGeom prst="rect">
            <a:avLst/>
          </a:prstGeom>
        </p:spPr>
        <p:txBody>
          <a:bodyPr wrap="square">
            <a:spAutoFit/>
          </a:bodyPr>
          <a:lstStyle/>
          <a:p>
            <a:r>
              <a:rPr lang="en-US" sz="2000" dirty="0">
                <a:solidFill>
                  <a:srgbClr val="3F3F3F"/>
                </a:solidFill>
                <a:latin typeface="Calibri" panose="020F0502020204030204" pitchFamily="34" charset="0"/>
              </a:rPr>
              <a:t>The </a:t>
            </a:r>
            <a:r>
              <a:rPr lang="en-US" sz="2000" b="1" i="1" dirty="0">
                <a:solidFill>
                  <a:srgbClr val="3F3F3F"/>
                </a:solidFill>
                <a:latin typeface="Calibri" panose="020F0502020204030204" pitchFamily="34" charset="0"/>
              </a:rPr>
              <a:t>transaction price</a:t>
            </a:r>
            <a:r>
              <a:rPr lang="en-US" sz="2000" dirty="0">
                <a:solidFill>
                  <a:srgbClr val="3F3F3F"/>
                </a:solidFill>
                <a:latin typeface="Calibri" panose="020F0502020204030204" pitchFamily="34" charset="0"/>
              </a:rPr>
              <a:t> is the amount of consideration than an entity expects to be entitled in exchange for transferring promised goods or services to a customer, excluding amounts collected on behalf of third </a:t>
            </a:r>
            <a:r>
              <a:rPr lang="en-US" sz="2000" dirty="0" smtClean="0">
                <a:solidFill>
                  <a:srgbClr val="3F3F3F"/>
                </a:solidFill>
                <a:latin typeface="Calibri" panose="020F0502020204030204" pitchFamily="34" charset="0"/>
              </a:rPr>
              <a:t>parties.</a:t>
            </a:r>
            <a:endParaRPr lang="en-IN" sz="2000" dirty="0">
              <a:latin typeface="Calibri" panose="020F0502020204030204" pitchFamily="34" charset="0"/>
            </a:endParaRPr>
          </a:p>
        </p:txBody>
      </p:sp>
      <p:graphicFrame>
        <p:nvGraphicFramePr>
          <p:cNvPr id="16" name="Diagram 15"/>
          <p:cNvGraphicFramePr/>
          <p:nvPr>
            <p:extLst>
              <p:ext uri="{D42A27DB-BD31-4B8C-83A1-F6EECF244321}">
                <p14:modId xmlns:p14="http://schemas.microsoft.com/office/powerpoint/2010/main" xmlns="" val="930541336"/>
              </p:ext>
            </p:extLst>
          </p:nvPr>
        </p:nvGraphicFramePr>
        <p:xfrm>
          <a:off x="358775" y="2304881"/>
          <a:ext cx="9848850" cy="521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6069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7" name="Rectangle 6"/>
          <p:cNvSpPr/>
          <p:nvPr/>
        </p:nvSpPr>
        <p:spPr>
          <a:xfrm>
            <a:off x="330200" y="1092399"/>
            <a:ext cx="7696200" cy="369332"/>
          </a:xfrm>
          <a:prstGeom prst="rect">
            <a:avLst/>
          </a:prstGeom>
        </p:spPr>
        <p:txBody>
          <a:bodyPr wrap="square">
            <a:spAutoFit/>
          </a:bodyPr>
          <a:lstStyle/>
          <a:p>
            <a:r>
              <a:rPr lang="en-US" b="1" dirty="0">
                <a:solidFill>
                  <a:srgbClr val="3F3F3F"/>
                </a:solidFill>
                <a:latin typeface="Raleway"/>
              </a:rPr>
              <a:t>Step 4: Allocate the transaction price to the performance obligations</a:t>
            </a:r>
            <a:endParaRPr lang="en-US" b="1" i="0" dirty="0">
              <a:solidFill>
                <a:srgbClr val="3F3F3F"/>
              </a:solidFill>
              <a:effectLst/>
              <a:latin typeface="Raleway"/>
            </a:endParaRPr>
          </a:p>
        </p:txBody>
      </p:sp>
      <p:sp>
        <p:nvSpPr>
          <p:cNvPr id="8" name="Rectangle 7"/>
          <p:cNvSpPr/>
          <p:nvPr/>
        </p:nvSpPr>
        <p:spPr>
          <a:xfrm>
            <a:off x="774700" y="2787650"/>
            <a:ext cx="8382000" cy="1200329"/>
          </a:xfrm>
          <a:prstGeom prst="rect">
            <a:avLst/>
          </a:prstGeom>
        </p:spPr>
        <p:txBody>
          <a:bodyPr wrap="square">
            <a:spAutoFit/>
          </a:bodyPr>
          <a:lstStyle/>
          <a:p>
            <a:pPr algn="just"/>
            <a:r>
              <a:rPr lang="en-US" sz="2400" dirty="0" smtClean="0">
                <a:solidFill>
                  <a:schemeClr val="accent2">
                    <a:lumMod val="75000"/>
                  </a:schemeClr>
                </a:solidFill>
                <a:latin typeface="Calibri" panose="020F0502020204030204" pitchFamily="34" charset="0"/>
              </a:rPr>
              <a:t>Determined transaction </a:t>
            </a:r>
            <a:r>
              <a:rPr lang="en-US" sz="2400" dirty="0">
                <a:solidFill>
                  <a:schemeClr val="accent2">
                    <a:lumMod val="75000"/>
                  </a:schemeClr>
                </a:solidFill>
                <a:latin typeface="Calibri" panose="020F0502020204030204" pitchFamily="34" charset="0"/>
              </a:rPr>
              <a:t>price </a:t>
            </a:r>
            <a:r>
              <a:rPr lang="en-US" sz="2400" dirty="0" smtClean="0">
                <a:solidFill>
                  <a:schemeClr val="accent2">
                    <a:lumMod val="75000"/>
                  </a:schemeClr>
                </a:solidFill>
                <a:latin typeface="Calibri" panose="020F0502020204030204" pitchFamily="34" charset="0"/>
              </a:rPr>
              <a:t>of different contract‘s performance </a:t>
            </a:r>
            <a:r>
              <a:rPr lang="en-US" sz="2400" dirty="0">
                <a:solidFill>
                  <a:schemeClr val="accent2">
                    <a:lumMod val="75000"/>
                  </a:schemeClr>
                </a:solidFill>
                <a:latin typeface="Calibri" panose="020F0502020204030204" pitchFamily="34" charset="0"/>
              </a:rPr>
              <a:t>obligations </a:t>
            </a:r>
            <a:r>
              <a:rPr lang="en-US" sz="2400" dirty="0" smtClean="0">
                <a:solidFill>
                  <a:schemeClr val="accent2">
                    <a:lumMod val="75000"/>
                  </a:schemeClr>
                </a:solidFill>
                <a:latin typeface="Calibri" panose="020F0502020204030204" pitchFamily="34" charset="0"/>
              </a:rPr>
              <a:t>will be allocated to </a:t>
            </a:r>
            <a:r>
              <a:rPr lang="en-US" sz="2400" dirty="0">
                <a:solidFill>
                  <a:schemeClr val="accent2">
                    <a:lumMod val="75000"/>
                  </a:schemeClr>
                </a:solidFill>
                <a:latin typeface="Calibri" panose="020F0502020204030204" pitchFamily="34" charset="0"/>
              </a:rPr>
              <a:t>the individual performance obligations.</a:t>
            </a:r>
            <a:endParaRPr lang="en-IN" sz="2400" dirty="0">
              <a:solidFill>
                <a:schemeClr val="accent2">
                  <a:lumMod val="75000"/>
                </a:schemeClr>
              </a:solidFill>
              <a:latin typeface="Calibri" panose="020F0502020204030204" pitchFamily="34" charset="0"/>
            </a:endParaRPr>
          </a:p>
        </p:txBody>
      </p:sp>
    </p:spTree>
    <p:extLst>
      <p:ext uri="{BB962C8B-B14F-4D97-AF65-F5344CB8AC3E}">
        <p14:creationId xmlns:p14="http://schemas.microsoft.com/office/powerpoint/2010/main" xmlns="" val="718518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2" name="Rectangle 1"/>
          <p:cNvSpPr/>
          <p:nvPr/>
        </p:nvSpPr>
        <p:spPr>
          <a:xfrm>
            <a:off x="301624" y="1025725"/>
            <a:ext cx="9388475" cy="369332"/>
          </a:xfrm>
          <a:prstGeom prst="rect">
            <a:avLst/>
          </a:prstGeom>
        </p:spPr>
        <p:txBody>
          <a:bodyPr wrap="square">
            <a:spAutoFit/>
          </a:bodyPr>
          <a:lstStyle/>
          <a:p>
            <a:r>
              <a:rPr lang="en-US" b="1" dirty="0">
                <a:solidFill>
                  <a:srgbClr val="3F3F3F"/>
                </a:solidFill>
                <a:latin typeface="Raleway"/>
              </a:rPr>
              <a:t>Step 5 Recognize revenue when (or as) the entity satisfies a performance obligation</a:t>
            </a:r>
            <a:endParaRPr lang="en-US" b="1" i="0" dirty="0">
              <a:solidFill>
                <a:srgbClr val="3F3F3F"/>
              </a:solidFill>
              <a:effectLst/>
              <a:latin typeface="Raleway"/>
            </a:endParaRPr>
          </a:p>
        </p:txBody>
      </p:sp>
      <p:sp>
        <p:nvSpPr>
          <p:cNvPr id="3" name="Rectangle 2"/>
          <p:cNvSpPr/>
          <p:nvPr/>
        </p:nvSpPr>
        <p:spPr>
          <a:xfrm>
            <a:off x="342900" y="1502293"/>
            <a:ext cx="9652000" cy="646331"/>
          </a:xfrm>
          <a:prstGeom prst="rect">
            <a:avLst/>
          </a:prstGeom>
        </p:spPr>
        <p:txBody>
          <a:bodyPr wrap="square">
            <a:spAutoFit/>
          </a:bodyPr>
          <a:lstStyle/>
          <a:p>
            <a:r>
              <a:rPr lang="en-US" dirty="0">
                <a:solidFill>
                  <a:srgbClr val="3F3F3F"/>
                </a:solidFill>
                <a:latin typeface="Cambria" panose="02040503050406030204" pitchFamily="18" charset="0"/>
              </a:rPr>
              <a:t>A performance obligation is satisfied (and revenue is recognized) when a </a:t>
            </a:r>
            <a:r>
              <a:rPr lang="en-US" b="1" i="1" dirty="0">
                <a:solidFill>
                  <a:srgbClr val="3F3F3F"/>
                </a:solidFill>
                <a:latin typeface="Cambria" panose="02040503050406030204" pitchFamily="18" charset="0"/>
              </a:rPr>
              <a:t>promised good or service is transferred to a customer</a:t>
            </a:r>
            <a:r>
              <a:rPr lang="en-US" dirty="0">
                <a:solidFill>
                  <a:srgbClr val="3F3F3F"/>
                </a:solidFill>
                <a:latin typeface="Cambria" panose="02040503050406030204" pitchFamily="18" charset="0"/>
              </a:rPr>
              <a:t>. This happens when </a:t>
            </a:r>
            <a:r>
              <a:rPr lang="en-US" b="1" i="1" dirty="0">
                <a:solidFill>
                  <a:srgbClr val="3F3F3F"/>
                </a:solidFill>
                <a:latin typeface="Cambria" panose="02040503050406030204" pitchFamily="18" charset="0"/>
              </a:rPr>
              <a:t>control</a:t>
            </a:r>
            <a:r>
              <a:rPr lang="en-US" dirty="0">
                <a:solidFill>
                  <a:srgbClr val="3F3F3F"/>
                </a:solidFill>
                <a:latin typeface="Cambria" panose="02040503050406030204" pitchFamily="18" charset="0"/>
              </a:rPr>
              <a:t> is passed.</a:t>
            </a:r>
            <a:endParaRPr lang="en-IN" dirty="0">
              <a:latin typeface="Cambria" panose="02040503050406030204" pitchFamily="18" charset="0"/>
            </a:endParaRPr>
          </a:p>
        </p:txBody>
      </p:sp>
      <p:graphicFrame>
        <p:nvGraphicFramePr>
          <p:cNvPr id="13" name="Diagram 12"/>
          <p:cNvGraphicFramePr/>
          <p:nvPr>
            <p:extLst>
              <p:ext uri="{D42A27DB-BD31-4B8C-83A1-F6EECF244321}">
                <p14:modId xmlns:p14="http://schemas.microsoft.com/office/powerpoint/2010/main" xmlns="" val="1117552468"/>
              </p:ext>
            </p:extLst>
          </p:nvPr>
        </p:nvGraphicFramePr>
        <p:xfrm>
          <a:off x="1231900" y="2135924"/>
          <a:ext cx="8610600" cy="514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16258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7" name="Rectangle 6"/>
          <p:cNvSpPr/>
          <p:nvPr/>
        </p:nvSpPr>
        <p:spPr>
          <a:xfrm>
            <a:off x="546100" y="1797050"/>
            <a:ext cx="9906000" cy="2554545"/>
          </a:xfrm>
          <a:prstGeom prst="rect">
            <a:avLst/>
          </a:prstGeom>
        </p:spPr>
        <p:txBody>
          <a:bodyPr wrap="square">
            <a:spAutoFit/>
          </a:bodyPr>
          <a:lstStyle/>
          <a:p>
            <a:r>
              <a:rPr lang="en-US" sz="2000" dirty="0" smtClean="0">
                <a:solidFill>
                  <a:srgbClr val="3F3F3F"/>
                </a:solidFill>
                <a:latin typeface="Cambria" panose="02040503050406030204" pitchFamily="18" charset="0"/>
              </a:rPr>
              <a:t>Johnny enters into a 12-month telecom plan with the local mobile operator ABC. The terms of plan are as follows:</a:t>
            </a:r>
          </a:p>
          <a:p>
            <a:pPr marL="1257300" lvl="2" indent="-342900">
              <a:buFont typeface="Wingdings" panose="05000000000000000000" pitchFamily="2" charset="2"/>
              <a:buChar char="q"/>
            </a:pPr>
            <a:r>
              <a:rPr lang="en-US" sz="2000" dirty="0" smtClean="0">
                <a:solidFill>
                  <a:srgbClr val="3F3F3F"/>
                </a:solidFill>
                <a:latin typeface="Cambria" panose="02040503050406030204" pitchFamily="18" charset="0"/>
              </a:rPr>
              <a:t>Johnny’s monthly fixed fee is CU 100.</a:t>
            </a:r>
          </a:p>
          <a:p>
            <a:pPr marL="1257300" lvl="2" indent="-342900">
              <a:buFont typeface="Wingdings" panose="05000000000000000000" pitchFamily="2" charset="2"/>
              <a:buChar char="q"/>
            </a:pPr>
            <a:r>
              <a:rPr lang="en-US" sz="2000" dirty="0" smtClean="0">
                <a:solidFill>
                  <a:srgbClr val="3F3F3F"/>
                </a:solidFill>
                <a:latin typeface="Cambria" panose="02040503050406030204" pitchFamily="18" charset="0"/>
              </a:rPr>
              <a:t>Johnny receives a free handset at the inception of the plan.</a:t>
            </a:r>
          </a:p>
          <a:p>
            <a:r>
              <a:rPr lang="en-US" sz="2000" dirty="0" smtClean="0">
                <a:solidFill>
                  <a:srgbClr val="3F3F3F"/>
                </a:solidFill>
                <a:latin typeface="Cambria" panose="02040503050406030204" pitchFamily="18" charset="0"/>
              </a:rPr>
              <a:t>ABC sells the same handsets for CU 300 and the same monthly prepayment plans without handset for CU 80/month.</a:t>
            </a:r>
          </a:p>
          <a:p>
            <a:r>
              <a:rPr lang="en-US" sz="2000" dirty="0" smtClean="0">
                <a:solidFill>
                  <a:srgbClr val="3F3F3F"/>
                </a:solidFill>
                <a:latin typeface="Cambria" panose="02040503050406030204" pitchFamily="18" charset="0"/>
              </a:rPr>
              <a:t>How should ABC recognize the revenues from this plan in line with Ind AS 18 and Ind AS 115?</a:t>
            </a:r>
            <a:endParaRPr lang="en-US" sz="2000" b="0" i="0" dirty="0">
              <a:solidFill>
                <a:srgbClr val="3F3F3F"/>
              </a:solidFill>
              <a:effectLst/>
              <a:latin typeface="Cambria" panose="02040503050406030204" pitchFamily="18" charset="0"/>
            </a:endParaRPr>
          </a:p>
        </p:txBody>
      </p:sp>
      <p:sp>
        <p:nvSpPr>
          <p:cNvPr id="8" name="Rectangle 7"/>
          <p:cNvSpPr/>
          <p:nvPr/>
        </p:nvSpPr>
        <p:spPr>
          <a:xfrm>
            <a:off x="622300" y="1321235"/>
            <a:ext cx="9601200" cy="369332"/>
          </a:xfrm>
          <a:prstGeom prst="rect">
            <a:avLst/>
          </a:prstGeom>
        </p:spPr>
        <p:txBody>
          <a:bodyPr wrap="square">
            <a:spAutoFit/>
          </a:bodyPr>
          <a:lstStyle/>
          <a:p>
            <a:pPr algn="ctr"/>
            <a:r>
              <a:rPr lang="en-US" b="1" dirty="0">
                <a:solidFill>
                  <a:srgbClr val="3F3F3F"/>
                </a:solidFill>
                <a:latin typeface="Raleway"/>
              </a:rPr>
              <a:t>Example: </a:t>
            </a:r>
            <a:r>
              <a:rPr lang="en-US" b="1" dirty="0" smtClean="0">
                <a:solidFill>
                  <a:srgbClr val="3F3F3F"/>
                </a:solidFill>
                <a:latin typeface="Raleway"/>
              </a:rPr>
              <a:t>Ind AS </a:t>
            </a:r>
            <a:r>
              <a:rPr lang="en-US" b="1" dirty="0">
                <a:solidFill>
                  <a:srgbClr val="3F3F3F"/>
                </a:solidFill>
                <a:latin typeface="Raleway"/>
              </a:rPr>
              <a:t>18 vs. </a:t>
            </a:r>
            <a:r>
              <a:rPr lang="en-US" b="1" dirty="0" smtClean="0">
                <a:solidFill>
                  <a:srgbClr val="3F3F3F"/>
                </a:solidFill>
                <a:latin typeface="Raleway"/>
              </a:rPr>
              <a:t>Ind AS 115</a:t>
            </a:r>
            <a:endParaRPr lang="en-US" b="1" i="0" dirty="0">
              <a:solidFill>
                <a:srgbClr val="3F3F3F"/>
              </a:solidFill>
              <a:effectLst/>
              <a:latin typeface="Raleway"/>
            </a:endParaRPr>
          </a:p>
        </p:txBody>
      </p:sp>
      <p:pic>
        <p:nvPicPr>
          <p:cNvPr id="4098" name="Picture 2"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5601" b="72442"/>
          <a:stretch/>
        </p:blipFill>
        <p:spPr bwMode="auto">
          <a:xfrm>
            <a:off x="155575" y="-2765425"/>
            <a:ext cx="6943725" cy="15906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6761" t="13090" r="37692" b="72388"/>
          <a:stretch/>
        </p:blipFill>
        <p:spPr bwMode="auto">
          <a:xfrm>
            <a:off x="7620000" y="1271467"/>
            <a:ext cx="838200" cy="419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224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pic>
        <p:nvPicPr>
          <p:cNvPr id="4098" name="Picture 2"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5601" b="72442"/>
          <a:stretch/>
        </p:blipFill>
        <p:spPr bwMode="auto">
          <a:xfrm>
            <a:off x="155575" y="-2765425"/>
            <a:ext cx="6943725" cy="1590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01625" y="1151257"/>
            <a:ext cx="3134320" cy="400110"/>
          </a:xfrm>
          <a:prstGeom prst="rect">
            <a:avLst/>
          </a:prstGeom>
        </p:spPr>
        <p:txBody>
          <a:bodyPr wrap="none">
            <a:spAutoFit/>
          </a:bodyPr>
          <a:lstStyle/>
          <a:p>
            <a:r>
              <a:rPr lang="en-IN" sz="2000" b="1" dirty="0">
                <a:solidFill>
                  <a:srgbClr val="3F3F3F"/>
                </a:solidFill>
                <a:latin typeface="Cambria" panose="02040503050406030204" pitchFamily="18" charset="0"/>
              </a:rPr>
              <a:t>Revenue under </a:t>
            </a:r>
            <a:r>
              <a:rPr lang="en-IN" sz="2000" b="1" dirty="0" smtClean="0">
                <a:solidFill>
                  <a:srgbClr val="3F3F3F"/>
                </a:solidFill>
                <a:latin typeface="Cambria" panose="02040503050406030204" pitchFamily="18" charset="0"/>
              </a:rPr>
              <a:t>Ind AS </a:t>
            </a:r>
            <a:r>
              <a:rPr lang="en-IN" sz="2000" b="1" dirty="0">
                <a:solidFill>
                  <a:srgbClr val="3F3F3F"/>
                </a:solidFill>
                <a:latin typeface="Cambria" panose="02040503050406030204" pitchFamily="18" charset="0"/>
              </a:rPr>
              <a:t>18</a:t>
            </a:r>
            <a:endParaRPr lang="en-IN" sz="2000" b="1" i="0" dirty="0">
              <a:solidFill>
                <a:srgbClr val="3F3F3F"/>
              </a:solidFill>
              <a:effectLst/>
              <a:latin typeface="Cambria" panose="02040503050406030204" pitchFamily="18" charset="0"/>
            </a:endParaRPr>
          </a:p>
        </p:txBody>
      </p:sp>
      <p:sp>
        <p:nvSpPr>
          <p:cNvPr id="3" name="Rectangle 2"/>
          <p:cNvSpPr/>
          <p:nvPr/>
        </p:nvSpPr>
        <p:spPr>
          <a:xfrm>
            <a:off x="241300" y="1517414"/>
            <a:ext cx="10210800" cy="4093428"/>
          </a:xfrm>
          <a:prstGeom prst="rect">
            <a:avLst/>
          </a:prstGeom>
        </p:spPr>
        <p:txBody>
          <a:bodyPr wrap="square">
            <a:spAutoFit/>
          </a:bodyPr>
          <a:lstStyle/>
          <a:p>
            <a:pPr algn="just"/>
            <a:r>
              <a:rPr lang="en-US" sz="2000" dirty="0">
                <a:solidFill>
                  <a:srgbClr val="3F3F3F"/>
                </a:solidFill>
                <a:latin typeface="Cambria" panose="02040503050406030204" pitchFamily="18" charset="0"/>
              </a:rPr>
              <a:t>Current rules of </a:t>
            </a:r>
            <a:r>
              <a:rPr lang="en-US" sz="2000" dirty="0" smtClean="0">
                <a:solidFill>
                  <a:srgbClr val="3F3F3F"/>
                </a:solidFill>
                <a:latin typeface="Cambria" panose="02040503050406030204" pitchFamily="18" charset="0"/>
              </a:rPr>
              <a:t>Ind AS </a:t>
            </a:r>
            <a:r>
              <a:rPr lang="en-US" sz="2000" dirty="0">
                <a:solidFill>
                  <a:srgbClr val="3F3F3F"/>
                </a:solidFill>
                <a:latin typeface="Cambria" panose="02040503050406030204" pitchFamily="18" charset="0"/>
              </a:rPr>
              <a:t>18 say that ABC should apply the recognition criteria to the separately identifiable components of a single transaction (here: handset + monthly plan</a:t>
            </a:r>
            <a:r>
              <a:rPr lang="en-US" sz="2000" dirty="0" smtClean="0">
                <a:solidFill>
                  <a:srgbClr val="3F3F3F"/>
                </a:solidFill>
                <a:latin typeface="Cambria" panose="02040503050406030204" pitchFamily="18" charset="0"/>
              </a:rPr>
              <a:t>).</a:t>
            </a:r>
          </a:p>
          <a:p>
            <a:pPr algn="just"/>
            <a:endParaRPr lang="en-US" sz="2000" dirty="0">
              <a:solidFill>
                <a:srgbClr val="3F3F3F"/>
              </a:solidFill>
              <a:latin typeface="Cambria" panose="02040503050406030204" pitchFamily="18" charset="0"/>
            </a:endParaRPr>
          </a:p>
          <a:p>
            <a:pPr algn="just"/>
            <a:r>
              <a:rPr lang="en-US" sz="2000" dirty="0">
                <a:solidFill>
                  <a:srgbClr val="3F3F3F"/>
                </a:solidFill>
                <a:latin typeface="Cambria" panose="02040503050406030204" pitchFamily="18" charset="0"/>
              </a:rPr>
              <a:t>However, </a:t>
            </a:r>
            <a:r>
              <a:rPr lang="en-US" sz="2000" b="1" i="1" dirty="0" smtClean="0">
                <a:solidFill>
                  <a:srgbClr val="3F3F3F"/>
                </a:solidFill>
                <a:latin typeface="Cambria" panose="02040503050406030204" pitchFamily="18" charset="0"/>
              </a:rPr>
              <a:t>Ind AS </a:t>
            </a:r>
            <a:r>
              <a:rPr lang="en-US" sz="2000" b="1" i="1" dirty="0">
                <a:solidFill>
                  <a:srgbClr val="3F3F3F"/>
                </a:solidFill>
                <a:latin typeface="Cambria" panose="02040503050406030204" pitchFamily="18" charset="0"/>
              </a:rPr>
              <a:t>18 does not give any guidance</a:t>
            </a:r>
            <a:r>
              <a:rPr lang="en-US" sz="2000" dirty="0">
                <a:solidFill>
                  <a:srgbClr val="3F3F3F"/>
                </a:solidFill>
                <a:latin typeface="Cambria" panose="02040503050406030204" pitchFamily="18" charset="0"/>
              </a:rPr>
              <a:t> on how to identify these components and how to allocate selling price and as a result, there were different practices applied</a:t>
            </a:r>
            <a:r>
              <a:rPr lang="en-US" sz="2000" dirty="0" smtClean="0">
                <a:solidFill>
                  <a:srgbClr val="3F3F3F"/>
                </a:solidFill>
                <a:latin typeface="Cambria" panose="02040503050406030204" pitchFamily="18" charset="0"/>
              </a:rPr>
              <a:t>.</a:t>
            </a:r>
          </a:p>
          <a:p>
            <a:pPr algn="just"/>
            <a:endParaRPr lang="en-US" sz="2000" dirty="0">
              <a:solidFill>
                <a:srgbClr val="3F3F3F"/>
              </a:solidFill>
              <a:latin typeface="Cambria" panose="02040503050406030204" pitchFamily="18" charset="0"/>
            </a:endParaRPr>
          </a:p>
          <a:p>
            <a:pPr algn="just"/>
            <a:r>
              <a:rPr lang="en-US" sz="2000" dirty="0">
                <a:solidFill>
                  <a:srgbClr val="3F3F3F"/>
                </a:solidFill>
                <a:latin typeface="Cambria" panose="02040503050406030204" pitchFamily="18" charset="0"/>
              </a:rPr>
              <a:t>For example, telecom companies recognized revenue from the sale of monthly plans in full as the service was provided, and no revenue for handset – they treated the cost of handset as the </a:t>
            </a:r>
            <a:r>
              <a:rPr lang="en-US" sz="2000" b="1" i="1" dirty="0">
                <a:solidFill>
                  <a:srgbClr val="3F3F3F"/>
                </a:solidFill>
                <a:latin typeface="Cambria" panose="02040503050406030204" pitchFamily="18" charset="0"/>
              </a:rPr>
              <a:t>cost of acquiring the customer</a:t>
            </a:r>
            <a:r>
              <a:rPr lang="en-US" sz="2000" dirty="0" smtClean="0">
                <a:solidFill>
                  <a:srgbClr val="3F3F3F"/>
                </a:solidFill>
                <a:latin typeface="Cambria" panose="02040503050406030204" pitchFamily="18" charset="0"/>
              </a:rPr>
              <a:t>.</a:t>
            </a:r>
          </a:p>
          <a:p>
            <a:pPr algn="just"/>
            <a:endParaRPr lang="en-US" sz="2000" dirty="0">
              <a:solidFill>
                <a:srgbClr val="3F3F3F"/>
              </a:solidFill>
              <a:latin typeface="Cambria" panose="02040503050406030204" pitchFamily="18" charset="0"/>
            </a:endParaRPr>
          </a:p>
          <a:p>
            <a:pPr algn="just"/>
            <a:r>
              <a:rPr lang="en-US" sz="2000" dirty="0" smtClean="0">
                <a:solidFill>
                  <a:srgbClr val="3F3F3F"/>
                </a:solidFill>
                <a:latin typeface="Cambria" panose="02040503050406030204" pitchFamily="18" charset="0"/>
              </a:rPr>
              <a:t>Revenue </a:t>
            </a:r>
            <a:r>
              <a:rPr lang="en-US" sz="2000" dirty="0">
                <a:solidFill>
                  <a:srgbClr val="3F3F3F"/>
                </a:solidFill>
                <a:latin typeface="Cambria" panose="02040503050406030204" pitchFamily="18" charset="0"/>
              </a:rPr>
              <a:t>from monthly plan is recognized on a monthly basis. The journal entry is to debit receivables or cash and credit revenues with CU 100.</a:t>
            </a:r>
            <a:endParaRPr lang="en-IN" sz="2000" dirty="0">
              <a:latin typeface="Cambria" panose="02040503050406030204" pitchFamily="18" charset="0"/>
            </a:endParaRPr>
          </a:p>
          <a:p>
            <a:pPr algn="just"/>
            <a:endParaRPr lang="en-US" sz="2000" b="0" i="0" dirty="0">
              <a:solidFill>
                <a:srgbClr val="3F3F3F"/>
              </a:solidFill>
              <a:effectLst/>
              <a:latin typeface="Cambria" panose="02040503050406030204" pitchFamily="18" charset="0"/>
            </a:endParaRPr>
          </a:p>
        </p:txBody>
      </p:sp>
    </p:spTree>
    <p:extLst>
      <p:ext uri="{BB962C8B-B14F-4D97-AF65-F5344CB8AC3E}">
        <p14:creationId xmlns:p14="http://schemas.microsoft.com/office/powerpoint/2010/main" xmlns="" val="3631851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pic>
        <p:nvPicPr>
          <p:cNvPr id="4098" name="Picture 2"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5601" b="72442"/>
          <a:stretch/>
        </p:blipFill>
        <p:spPr bwMode="auto">
          <a:xfrm>
            <a:off x="155575" y="-2765425"/>
            <a:ext cx="6943725" cy="1590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22300" y="1342273"/>
            <a:ext cx="9372600" cy="369332"/>
          </a:xfrm>
          <a:prstGeom prst="rect">
            <a:avLst/>
          </a:prstGeom>
        </p:spPr>
        <p:txBody>
          <a:bodyPr wrap="square">
            <a:spAutoFit/>
          </a:bodyPr>
          <a:lstStyle/>
          <a:p>
            <a:pPr algn="ctr"/>
            <a:r>
              <a:rPr lang="en-IN" b="1" dirty="0">
                <a:solidFill>
                  <a:srgbClr val="3F3F3F"/>
                </a:solidFill>
                <a:latin typeface="Raleway"/>
              </a:rPr>
              <a:t>Revenue under </a:t>
            </a:r>
            <a:r>
              <a:rPr lang="en-IN" b="1" dirty="0" smtClean="0">
                <a:solidFill>
                  <a:srgbClr val="3F3F3F"/>
                </a:solidFill>
                <a:latin typeface="Raleway"/>
              </a:rPr>
              <a:t>Ind AS 115</a:t>
            </a:r>
            <a:endParaRPr lang="en-IN" b="1" i="0" dirty="0">
              <a:solidFill>
                <a:srgbClr val="3F3F3F"/>
              </a:solidFill>
              <a:effectLst/>
              <a:latin typeface="Raleway"/>
            </a:endParaRPr>
          </a:p>
        </p:txBody>
      </p:sp>
      <p:graphicFrame>
        <p:nvGraphicFramePr>
          <p:cNvPr id="13" name="Table 12"/>
          <p:cNvGraphicFramePr>
            <a:graphicFrameLocks noGrp="1"/>
          </p:cNvGraphicFramePr>
          <p:nvPr>
            <p:extLst>
              <p:ext uri="{D42A27DB-BD31-4B8C-83A1-F6EECF244321}">
                <p14:modId xmlns:p14="http://schemas.microsoft.com/office/powerpoint/2010/main" xmlns="" val="1680331262"/>
              </p:ext>
            </p:extLst>
          </p:nvPr>
        </p:nvGraphicFramePr>
        <p:xfrm>
          <a:off x="241300" y="1822766"/>
          <a:ext cx="10210801" cy="3287827"/>
        </p:xfrm>
        <a:graphic>
          <a:graphicData uri="http://schemas.openxmlformats.org/drawingml/2006/table">
            <a:tbl>
              <a:tblPr firstRow="1" bandRow="1">
                <a:tableStyleId>{21E4AEA4-8DFA-4A89-87EB-49C32662AFE0}</a:tableStyleId>
              </a:tblPr>
              <a:tblGrid>
                <a:gridCol w="1480956"/>
                <a:gridCol w="3273692"/>
                <a:gridCol w="5456153"/>
              </a:tblGrid>
              <a:tr h="408860">
                <a:tc>
                  <a:txBody>
                    <a:bodyPr/>
                    <a:lstStyle/>
                    <a:p>
                      <a:r>
                        <a:rPr lang="en-IN" sz="2000" dirty="0" smtClean="0">
                          <a:latin typeface="Cambria" panose="02040503050406030204" pitchFamily="18" charset="0"/>
                        </a:rPr>
                        <a:t>No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Name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Application</a:t>
                      </a:r>
                      <a:endParaRPr lang="en-IN" sz="2000" dirty="0">
                        <a:latin typeface="Cambria" panose="02040503050406030204" pitchFamily="18" charset="0"/>
                      </a:endParaRPr>
                    </a:p>
                  </a:txBody>
                  <a:tcPr/>
                </a:tc>
              </a:tr>
              <a:tr h="1036627">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IN" sz="2000" dirty="0" smtClean="0">
                          <a:latin typeface="Cambria" panose="02040503050406030204" pitchFamily="18" charset="0"/>
                        </a:rPr>
                        <a:t>step 1</a:t>
                      </a:r>
                    </a:p>
                    <a:p>
                      <a:endParaRPr lang="en-IN" sz="2000" dirty="0">
                        <a:latin typeface="Cambria" panose="02040503050406030204" pitchFamily="18" charset="0"/>
                      </a:endParaRPr>
                    </a:p>
                  </a:txBody>
                  <a:tcPr/>
                </a:tc>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US" sz="2000" dirty="0" smtClean="0">
                          <a:latin typeface="Cambria" panose="02040503050406030204" pitchFamily="18" charset="0"/>
                        </a:rPr>
                        <a:t>ABC needs to identify the contract</a:t>
                      </a:r>
                      <a:endParaRPr lang="en-IN" sz="2000" dirty="0" smtClean="0">
                        <a:latin typeface="Cambria" panose="02040503050406030204" pitchFamily="18" charset="0"/>
                      </a:endParaRPr>
                    </a:p>
                    <a:p>
                      <a:endParaRPr lang="en-IN" sz="2000" dirty="0">
                        <a:latin typeface="Cambria" panose="02040503050406030204" pitchFamily="18" charset="0"/>
                      </a:endParaRPr>
                    </a:p>
                  </a:txBody>
                  <a:tcPr/>
                </a:tc>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IN" sz="2000" kern="1200" dirty="0" smtClean="0">
                          <a:effectLst/>
                          <a:latin typeface="Cambria" panose="02040503050406030204" pitchFamily="18" charset="0"/>
                        </a:rPr>
                        <a:t>12-month plan with Johnny</a:t>
                      </a:r>
                      <a:endParaRPr lang="en-IN" sz="2000" dirty="0">
                        <a:latin typeface="Cambria" panose="02040503050406030204" pitchFamily="18" charset="0"/>
                      </a:endParaRPr>
                    </a:p>
                  </a:txBody>
                  <a:tcPr/>
                </a:tc>
              </a:tr>
              <a:tr h="1119597">
                <a:tc>
                  <a:txBody>
                    <a:bodyPr/>
                    <a:lstStyle/>
                    <a:p>
                      <a:r>
                        <a:rPr lang="en-IN" sz="2000" kern="1200" dirty="0" smtClean="0">
                          <a:effectLst/>
                          <a:latin typeface="Cambria" panose="02040503050406030204" pitchFamily="18" charset="0"/>
                        </a:rPr>
                        <a:t>step 2</a:t>
                      </a:r>
                      <a:endParaRPr lang="en-IN" sz="2000" dirty="0">
                        <a:latin typeface="Cambria" panose="02040503050406030204" pitchFamily="18" charset="0"/>
                      </a:endParaRPr>
                    </a:p>
                  </a:txBody>
                  <a:tcPr/>
                </a:tc>
                <a:tc>
                  <a:txBody>
                    <a:bodyPr/>
                    <a:lstStyle/>
                    <a:p>
                      <a:r>
                        <a:rPr lang="en-IN" sz="2000" kern="1200" dirty="0" smtClean="0">
                          <a:effectLst/>
                          <a:latin typeface="Cambria" panose="02040503050406030204" pitchFamily="18" charset="0"/>
                        </a:rPr>
                        <a:t> identify all performance obligations</a:t>
                      </a:r>
                      <a:endParaRPr lang="en-IN" sz="2000" dirty="0">
                        <a:latin typeface="Cambria" panose="02040503050406030204" pitchFamily="18" charset="0"/>
                      </a:endParaRPr>
                    </a:p>
                  </a:txBody>
                  <a:tcPr/>
                </a:tc>
                <a:tc>
                  <a:txBody>
                    <a:bodyPr/>
                    <a:lstStyle/>
                    <a:p>
                      <a:r>
                        <a:rPr lang="en-US" sz="2000" kern="1200" dirty="0" smtClean="0">
                          <a:effectLst/>
                          <a:latin typeface="Cambria" panose="02040503050406030204" pitchFamily="18" charset="0"/>
                        </a:rPr>
                        <a:t>1.</a:t>
                      </a:r>
                      <a:r>
                        <a:rPr lang="en-US" sz="2000" kern="1200" baseline="0" dirty="0" smtClean="0">
                          <a:effectLst/>
                          <a:latin typeface="Cambria" panose="02040503050406030204" pitchFamily="18" charset="0"/>
                        </a:rPr>
                        <a:t> </a:t>
                      </a:r>
                      <a:r>
                        <a:rPr lang="en-US" sz="2000" kern="1200" dirty="0" smtClean="0">
                          <a:effectLst/>
                          <a:latin typeface="Cambria" panose="02040503050406030204" pitchFamily="18" charset="0"/>
                        </a:rPr>
                        <a:t>Obligation to deliver a handset</a:t>
                      </a:r>
                    </a:p>
                    <a:p>
                      <a:r>
                        <a:rPr lang="en-US" sz="2000" kern="1200" dirty="0" smtClean="0">
                          <a:effectLst/>
                          <a:latin typeface="Cambria" panose="02040503050406030204" pitchFamily="18" charset="0"/>
                        </a:rPr>
                        <a:t>2. Obligation to deliver network services over 1 year</a:t>
                      </a:r>
                      <a:endParaRPr lang="en-US" sz="2000" b="0" i="0" kern="1200" dirty="0" smtClean="0">
                        <a:solidFill>
                          <a:schemeClr val="dk1"/>
                        </a:solidFill>
                        <a:effectLst/>
                        <a:latin typeface="Cambria" panose="02040503050406030204" pitchFamily="18" charset="0"/>
                        <a:ea typeface="+mn-ea"/>
                        <a:cs typeface="+mn-cs"/>
                      </a:endParaRPr>
                    </a:p>
                  </a:txBody>
                  <a:tcPr/>
                </a:tc>
              </a:tr>
              <a:tr h="722743">
                <a:tc>
                  <a:txBody>
                    <a:bodyPr/>
                    <a:lstStyle/>
                    <a:p>
                      <a:r>
                        <a:rPr lang="en-IN" sz="2000" kern="1200" dirty="0" smtClean="0">
                          <a:effectLst/>
                          <a:latin typeface="Cambria" panose="02040503050406030204" pitchFamily="18" charset="0"/>
                        </a:rPr>
                        <a:t>step 3</a:t>
                      </a:r>
                      <a:endParaRPr lang="en-IN" sz="2000" dirty="0">
                        <a:latin typeface="Cambria" panose="02040503050406030204" pitchFamily="18" charset="0"/>
                      </a:endParaRPr>
                    </a:p>
                  </a:txBody>
                  <a:tcPr/>
                </a:tc>
                <a:tc>
                  <a:txBody>
                    <a:bodyPr/>
                    <a:lstStyle/>
                    <a:p>
                      <a:r>
                        <a:rPr lang="en-IN" sz="2000" kern="1200" dirty="0" smtClean="0">
                          <a:effectLst/>
                          <a:latin typeface="Cambria" panose="02040503050406030204" pitchFamily="18" charset="0"/>
                        </a:rPr>
                        <a:t>transaction price</a:t>
                      </a:r>
                      <a:endParaRPr lang="en-IN" sz="2000" dirty="0">
                        <a:latin typeface="Cambria" panose="02040503050406030204" pitchFamily="18" charset="0"/>
                      </a:endParaRPr>
                    </a:p>
                  </a:txBody>
                  <a:tcPr/>
                </a:tc>
                <a:tc>
                  <a:txBody>
                    <a:bodyPr/>
                    <a:lstStyle/>
                    <a:p>
                      <a:r>
                        <a:rPr lang="en-US" sz="2000" kern="1200" dirty="0" smtClean="0">
                          <a:effectLst/>
                          <a:latin typeface="Cambria" panose="02040503050406030204" pitchFamily="18" charset="0"/>
                        </a:rPr>
                        <a:t> CU 1 200, calculated as monthly fee of CU 100 times 12 months</a:t>
                      </a:r>
                      <a:endParaRPr lang="en-IN" sz="2000"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xmlns="" val="2786756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pic>
        <p:nvPicPr>
          <p:cNvPr id="4098" name="Picture 2"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5601" b="72442"/>
          <a:stretch/>
        </p:blipFill>
        <p:spPr bwMode="auto">
          <a:xfrm>
            <a:off x="155575" y="-2765425"/>
            <a:ext cx="6943725" cy="1590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22300" y="1342273"/>
            <a:ext cx="9372600" cy="369332"/>
          </a:xfrm>
          <a:prstGeom prst="rect">
            <a:avLst/>
          </a:prstGeom>
        </p:spPr>
        <p:txBody>
          <a:bodyPr wrap="square">
            <a:spAutoFit/>
          </a:bodyPr>
          <a:lstStyle/>
          <a:p>
            <a:pPr algn="ctr"/>
            <a:r>
              <a:rPr lang="en-IN" b="1" dirty="0">
                <a:solidFill>
                  <a:srgbClr val="3F3F3F"/>
                </a:solidFill>
                <a:latin typeface="Raleway"/>
              </a:rPr>
              <a:t>Revenue under </a:t>
            </a:r>
            <a:r>
              <a:rPr lang="en-IN" b="1" dirty="0" smtClean="0">
                <a:solidFill>
                  <a:srgbClr val="3F3F3F"/>
                </a:solidFill>
                <a:latin typeface="Raleway"/>
              </a:rPr>
              <a:t>Ind AS 115</a:t>
            </a:r>
            <a:endParaRPr lang="en-IN" b="1" i="0" dirty="0">
              <a:solidFill>
                <a:srgbClr val="3F3F3F"/>
              </a:solidFill>
              <a:effectLst/>
              <a:latin typeface="Raleway"/>
            </a:endParaRPr>
          </a:p>
        </p:txBody>
      </p:sp>
      <p:graphicFrame>
        <p:nvGraphicFramePr>
          <p:cNvPr id="13" name="Table 12"/>
          <p:cNvGraphicFramePr>
            <a:graphicFrameLocks noGrp="1"/>
          </p:cNvGraphicFramePr>
          <p:nvPr>
            <p:extLst>
              <p:ext uri="{D42A27DB-BD31-4B8C-83A1-F6EECF244321}">
                <p14:modId xmlns:p14="http://schemas.microsoft.com/office/powerpoint/2010/main" xmlns="" val="2948752682"/>
              </p:ext>
            </p:extLst>
          </p:nvPr>
        </p:nvGraphicFramePr>
        <p:xfrm>
          <a:off x="234950" y="1851024"/>
          <a:ext cx="10210800" cy="1003700"/>
        </p:xfrm>
        <a:graphic>
          <a:graphicData uri="http://schemas.openxmlformats.org/drawingml/2006/table">
            <a:tbl>
              <a:tblPr firstRow="1" bandRow="1">
                <a:tableStyleId>{21E4AEA4-8DFA-4A89-87EB-49C32662AFE0}</a:tableStyleId>
              </a:tblPr>
              <a:tblGrid>
                <a:gridCol w="1480956"/>
                <a:gridCol w="4081644"/>
                <a:gridCol w="4648200"/>
              </a:tblGrid>
              <a:tr h="281223">
                <a:tc>
                  <a:txBody>
                    <a:bodyPr/>
                    <a:lstStyle/>
                    <a:p>
                      <a:r>
                        <a:rPr lang="en-IN" sz="2000" dirty="0" smtClean="0">
                          <a:latin typeface="Cambria" panose="02040503050406030204" pitchFamily="18" charset="0"/>
                        </a:rPr>
                        <a:t>No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Name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Application</a:t>
                      </a:r>
                      <a:endParaRPr lang="en-IN" sz="2000" dirty="0">
                        <a:latin typeface="Cambria" panose="02040503050406030204" pitchFamily="18" charset="0"/>
                      </a:endParaRPr>
                    </a:p>
                  </a:txBody>
                  <a:tcPr/>
                </a:tc>
              </a:tr>
              <a:tr h="607460">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IN" sz="2000" kern="1200" dirty="0" smtClean="0">
                          <a:effectLst/>
                          <a:latin typeface="Cambria" panose="02040503050406030204" pitchFamily="18" charset="0"/>
                        </a:rPr>
                        <a:t>step 4</a:t>
                      </a:r>
                      <a:endParaRPr lang="en-IN" sz="2000" dirty="0" smtClean="0">
                        <a:latin typeface="Cambria" panose="02040503050406030204" pitchFamily="18" charset="0"/>
                      </a:endParaRPr>
                    </a:p>
                  </a:txBody>
                  <a:tcPr/>
                </a:tc>
                <a:tc>
                  <a:txBody>
                    <a:bodyPr/>
                    <a:lstStyle/>
                    <a:p>
                      <a:r>
                        <a:rPr lang="en-IN" sz="2000" kern="1200" dirty="0" smtClean="0">
                          <a:effectLst/>
                          <a:latin typeface="Cambria" panose="02040503050406030204" pitchFamily="18" charset="0"/>
                        </a:rPr>
                        <a:t>allocate that transaction price</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See  Table Below</a:t>
                      </a:r>
                      <a:endParaRPr lang="en-IN" sz="2000" dirty="0">
                        <a:latin typeface="Cambria" panose="02040503050406030204" pitchFamily="18" charset="0"/>
                      </a:endParaRPr>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647251106"/>
              </p:ext>
            </p:extLst>
          </p:nvPr>
        </p:nvGraphicFramePr>
        <p:xfrm>
          <a:off x="771525" y="2854724"/>
          <a:ext cx="9220200" cy="3050267"/>
        </p:xfrm>
        <a:graphic>
          <a:graphicData uri="http://schemas.openxmlformats.org/drawingml/2006/table">
            <a:tbl>
              <a:tblPr firstRow="1" bandRow="1">
                <a:tableStyleId>{21E4AEA4-8DFA-4A89-87EB-49C32662AFE0}</a:tableStyleId>
              </a:tblPr>
              <a:tblGrid>
                <a:gridCol w="2305050"/>
                <a:gridCol w="2305050"/>
                <a:gridCol w="2305050"/>
                <a:gridCol w="2305050"/>
              </a:tblGrid>
              <a:tr h="1034034">
                <a:tc>
                  <a:txBody>
                    <a:bodyPr/>
                    <a:lstStyle/>
                    <a:p>
                      <a:pPr algn="ctr"/>
                      <a:r>
                        <a:rPr lang="en-IN" sz="1600" dirty="0">
                          <a:effectLst/>
                          <a:latin typeface="Cambria" panose="02040503050406030204" pitchFamily="18" charset="0"/>
                        </a:rPr>
                        <a:t>Performance obligation</a:t>
                      </a:r>
                    </a:p>
                  </a:txBody>
                  <a:tcPr marL="190500" marR="190500" marT="142875" marB="142875" anchor="ctr"/>
                </a:tc>
                <a:tc>
                  <a:txBody>
                    <a:bodyPr/>
                    <a:lstStyle/>
                    <a:p>
                      <a:pPr algn="ctr"/>
                      <a:r>
                        <a:rPr lang="en-IN" sz="1600" dirty="0">
                          <a:effectLst/>
                          <a:latin typeface="Cambria" panose="02040503050406030204" pitchFamily="18" charset="0"/>
                        </a:rPr>
                        <a:t>Stand-alone</a:t>
                      </a:r>
                      <a:br>
                        <a:rPr lang="en-IN" sz="1600" dirty="0">
                          <a:effectLst/>
                          <a:latin typeface="Cambria" panose="02040503050406030204" pitchFamily="18" charset="0"/>
                        </a:rPr>
                      </a:br>
                      <a:r>
                        <a:rPr lang="en-IN" sz="1600" dirty="0">
                          <a:effectLst/>
                          <a:latin typeface="Cambria" panose="02040503050406030204" pitchFamily="18" charset="0"/>
                        </a:rPr>
                        <a:t>selling price</a:t>
                      </a:r>
                    </a:p>
                  </a:txBody>
                  <a:tcPr marL="190500" marR="190500" marT="142875" marB="142875" anchor="ctr"/>
                </a:tc>
                <a:tc>
                  <a:txBody>
                    <a:bodyPr/>
                    <a:lstStyle/>
                    <a:p>
                      <a:pPr algn="ctr"/>
                      <a:r>
                        <a:rPr lang="en-IN" sz="1600" dirty="0">
                          <a:effectLst/>
                          <a:latin typeface="Cambria" panose="02040503050406030204" pitchFamily="18" charset="0"/>
                        </a:rPr>
                        <a:t>% on total</a:t>
                      </a:r>
                    </a:p>
                  </a:txBody>
                  <a:tcPr marL="190500" marR="190500" marT="142875" marB="142875" anchor="ctr"/>
                </a:tc>
                <a:tc>
                  <a:txBody>
                    <a:bodyPr/>
                    <a:lstStyle/>
                    <a:p>
                      <a:pPr algn="ctr"/>
                      <a:r>
                        <a:rPr lang="en-US" sz="1400" dirty="0">
                          <a:effectLst/>
                          <a:latin typeface="Cambria" panose="02040503050406030204" pitchFamily="18" charset="0"/>
                        </a:rPr>
                        <a:t>Revenue (=relative selling price = 1 200*%)</a:t>
                      </a:r>
                    </a:p>
                  </a:txBody>
                  <a:tcPr marL="190500" marR="190500" marT="142875" marB="142875" anchor="ctr"/>
                </a:tc>
              </a:tr>
              <a:tr h="550833">
                <a:tc>
                  <a:txBody>
                    <a:bodyPr/>
                    <a:lstStyle/>
                    <a:p>
                      <a:r>
                        <a:rPr lang="en-IN" sz="2000">
                          <a:effectLst/>
                          <a:latin typeface="Cambria" panose="02040503050406030204" pitchFamily="18" charset="0"/>
                        </a:rPr>
                        <a:t>Handset</a:t>
                      </a:r>
                    </a:p>
                  </a:txBody>
                  <a:tcPr marL="190500" marR="190500" marT="142875" marB="142875" anchor="ctr"/>
                </a:tc>
                <a:tc>
                  <a:txBody>
                    <a:bodyPr/>
                    <a:lstStyle/>
                    <a:p>
                      <a:pPr algn="r"/>
                      <a:r>
                        <a:rPr lang="en-IN" sz="2000">
                          <a:effectLst/>
                          <a:latin typeface="Cambria" panose="02040503050406030204" pitchFamily="18" charset="0"/>
                        </a:rPr>
                        <a:t>300.00</a:t>
                      </a:r>
                    </a:p>
                  </a:txBody>
                  <a:tcPr marL="190500" marR="190500" marT="142875" marB="142875" anchor="ctr"/>
                </a:tc>
                <a:tc>
                  <a:txBody>
                    <a:bodyPr/>
                    <a:lstStyle/>
                    <a:p>
                      <a:pPr algn="r"/>
                      <a:r>
                        <a:rPr lang="en-IN" sz="2000">
                          <a:effectLst/>
                          <a:latin typeface="Cambria" panose="02040503050406030204" pitchFamily="18" charset="0"/>
                        </a:rPr>
                        <a:t>23.8%</a:t>
                      </a:r>
                    </a:p>
                  </a:txBody>
                  <a:tcPr marL="190500" marR="190500" marT="142875" marB="142875" anchor="ctr"/>
                </a:tc>
                <a:tc>
                  <a:txBody>
                    <a:bodyPr/>
                    <a:lstStyle/>
                    <a:p>
                      <a:pPr algn="r"/>
                      <a:r>
                        <a:rPr lang="en-IN" sz="2000" dirty="0">
                          <a:effectLst/>
                          <a:latin typeface="Cambria" panose="02040503050406030204" pitchFamily="18" charset="0"/>
                        </a:rPr>
                        <a:t>285.60</a:t>
                      </a:r>
                    </a:p>
                  </a:txBody>
                  <a:tcPr marL="190500" marR="190500" marT="142875" marB="142875" anchor="ctr"/>
                </a:tc>
              </a:tr>
              <a:tr h="835133">
                <a:tc>
                  <a:txBody>
                    <a:bodyPr/>
                    <a:lstStyle/>
                    <a:p>
                      <a:r>
                        <a:rPr lang="en-IN" sz="2000">
                          <a:effectLst/>
                          <a:latin typeface="Cambria" panose="02040503050406030204" pitchFamily="18" charset="0"/>
                        </a:rPr>
                        <a:t>Network services</a:t>
                      </a:r>
                    </a:p>
                  </a:txBody>
                  <a:tcPr marL="190500" marR="190500" marT="142875" marB="142875" anchor="ctr"/>
                </a:tc>
                <a:tc>
                  <a:txBody>
                    <a:bodyPr/>
                    <a:lstStyle/>
                    <a:p>
                      <a:pPr algn="r"/>
                      <a:r>
                        <a:rPr lang="en-IN" sz="2000" dirty="0">
                          <a:effectLst/>
                          <a:latin typeface="Cambria" panose="02040503050406030204" pitchFamily="18" charset="0"/>
                        </a:rPr>
                        <a:t>960.00 (=80*12)</a:t>
                      </a:r>
                    </a:p>
                  </a:txBody>
                  <a:tcPr marL="190500" marR="190500" marT="142875" marB="142875" anchor="ctr"/>
                </a:tc>
                <a:tc>
                  <a:txBody>
                    <a:bodyPr/>
                    <a:lstStyle/>
                    <a:p>
                      <a:pPr algn="r"/>
                      <a:r>
                        <a:rPr lang="en-IN" sz="2000">
                          <a:effectLst/>
                          <a:latin typeface="Cambria" panose="02040503050406030204" pitchFamily="18" charset="0"/>
                        </a:rPr>
                        <a:t>76.2%</a:t>
                      </a:r>
                    </a:p>
                  </a:txBody>
                  <a:tcPr marL="190500" marR="190500" marT="142875" marB="142875" anchor="ctr"/>
                </a:tc>
                <a:tc>
                  <a:txBody>
                    <a:bodyPr/>
                    <a:lstStyle/>
                    <a:p>
                      <a:pPr algn="r"/>
                      <a:r>
                        <a:rPr lang="en-IN" sz="2000" dirty="0">
                          <a:effectLst/>
                          <a:latin typeface="Cambria" panose="02040503050406030204" pitchFamily="18" charset="0"/>
                        </a:rPr>
                        <a:t>914.40</a:t>
                      </a:r>
                    </a:p>
                  </a:txBody>
                  <a:tcPr marL="190500" marR="190500" marT="142875" marB="142875" anchor="ctr"/>
                </a:tc>
              </a:tr>
              <a:tr h="550833">
                <a:tc>
                  <a:txBody>
                    <a:bodyPr/>
                    <a:lstStyle/>
                    <a:p>
                      <a:r>
                        <a:rPr lang="en-IN" sz="2000" b="1" dirty="0">
                          <a:effectLst/>
                          <a:latin typeface="Cambria" panose="02040503050406030204" pitchFamily="18" charset="0"/>
                        </a:rPr>
                        <a:t>Total</a:t>
                      </a:r>
                    </a:p>
                  </a:txBody>
                  <a:tcPr marL="190500" marR="190500" marT="142875" marB="142875" anchor="ctr"/>
                </a:tc>
                <a:tc>
                  <a:txBody>
                    <a:bodyPr/>
                    <a:lstStyle/>
                    <a:p>
                      <a:pPr algn="r"/>
                      <a:r>
                        <a:rPr lang="en-IN" sz="2000" b="1" dirty="0">
                          <a:effectLst/>
                          <a:latin typeface="Cambria" panose="02040503050406030204" pitchFamily="18" charset="0"/>
                        </a:rPr>
                        <a:t>1 260.00</a:t>
                      </a:r>
                    </a:p>
                  </a:txBody>
                  <a:tcPr marL="190500" marR="190500" marT="142875" marB="142875" anchor="ctr"/>
                </a:tc>
                <a:tc>
                  <a:txBody>
                    <a:bodyPr/>
                    <a:lstStyle/>
                    <a:p>
                      <a:pPr algn="r"/>
                      <a:r>
                        <a:rPr lang="en-IN" sz="2000" b="1" dirty="0">
                          <a:effectLst/>
                          <a:latin typeface="Cambria" panose="02040503050406030204" pitchFamily="18" charset="0"/>
                        </a:rPr>
                        <a:t>100.0%</a:t>
                      </a:r>
                    </a:p>
                  </a:txBody>
                  <a:tcPr marL="190500" marR="190500" marT="142875" marB="142875" anchor="ctr"/>
                </a:tc>
                <a:tc>
                  <a:txBody>
                    <a:bodyPr/>
                    <a:lstStyle/>
                    <a:p>
                      <a:pPr algn="r"/>
                      <a:r>
                        <a:rPr lang="en-IN" sz="2000" b="1" dirty="0">
                          <a:effectLst/>
                          <a:latin typeface="Cambria" panose="02040503050406030204" pitchFamily="18" charset="0"/>
                        </a:rPr>
                        <a:t>1 200.00</a:t>
                      </a:r>
                    </a:p>
                  </a:txBody>
                  <a:tcPr marL="190500" marR="190500" marT="142875" marB="142875" anchor="ctr"/>
                </a:tc>
              </a:tr>
            </a:tbl>
          </a:graphicData>
        </a:graphic>
      </p:graphicFrame>
    </p:spTree>
    <p:extLst>
      <p:ext uri="{BB962C8B-B14F-4D97-AF65-F5344CB8AC3E}">
        <p14:creationId xmlns:p14="http://schemas.microsoft.com/office/powerpoint/2010/main" xmlns="" val="678277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2634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6" name="TextBox 5"/>
          <p:cNvSpPr txBox="1"/>
          <p:nvPr/>
        </p:nvSpPr>
        <p:spPr>
          <a:xfrm>
            <a:off x="317500" y="53425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sp>
        <p:nvSpPr>
          <p:cNvPr id="10" name="TextBox 9"/>
          <p:cNvSpPr txBox="1"/>
          <p:nvPr/>
        </p:nvSpPr>
        <p:spPr>
          <a:xfrm>
            <a:off x="8039100" y="12700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11" name="TextBox 10"/>
          <p:cNvSpPr txBox="1"/>
          <p:nvPr/>
        </p:nvSpPr>
        <p:spPr>
          <a:xfrm>
            <a:off x="254000" y="132695"/>
            <a:ext cx="22098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115</a:t>
            </a:r>
            <a:endParaRPr lang="en-IN" sz="2800" b="1" dirty="0">
              <a:solidFill>
                <a:schemeClr val="accent1">
                  <a:lumMod val="50000"/>
                </a:schemeClr>
              </a:solidFill>
              <a:latin typeface="Cambria" panose="02040503050406030204" pitchFamily="18" charset="0"/>
            </a:endParaRPr>
          </a:p>
        </p:txBody>
      </p:sp>
      <p:sp>
        <p:nvSpPr>
          <p:cNvPr id="12" name="TextBox 11"/>
          <p:cNvSpPr txBox="1"/>
          <p:nvPr/>
        </p:nvSpPr>
        <p:spPr>
          <a:xfrm>
            <a:off x="330200" y="540604"/>
            <a:ext cx="5943600" cy="400110"/>
          </a:xfrm>
          <a:prstGeom prst="rect">
            <a:avLst/>
          </a:prstGeom>
          <a:noFill/>
        </p:spPr>
        <p:txBody>
          <a:bodyPr wrap="square" rtlCol="0">
            <a:spAutoFit/>
          </a:bodyPr>
          <a:lstStyle/>
          <a:p>
            <a:r>
              <a:rPr lang="en-US" sz="2000" b="1" dirty="0">
                <a:solidFill>
                  <a:schemeClr val="accent1">
                    <a:lumMod val="50000"/>
                  </a:schemeClr>
                </a:solidFill>
              </a:rPr>
              <a:t>Revenue from Contracts with Customers</a:t>
            </a:r>
          </a:p>
        </p:txBody>
      </p:sp>
      <p:pic>
        <p:nvPicPr>
          <p:cNvPr id="4098" name="Picture 2" descr="IFRS15 Exampl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35601" b="72442"/>
          <a:stretch/>
        </p:blipFill>
        <p:spPr bwMode="auto">
          <a:xfrm>
            <a:off x="155575" y="-2765425"/>
            <a:ext cx="6943725" cy="15906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96900" y="962696"/>
            <a:ext cx="9372600" cy="369332"/>
          </a:xfrm>
          <a:prstGeom prst="rect">
            <a:avLst/>
          </a:prstGeom>
        </p:spPr>
        <p:txBody>
          <a:bodyPr wrap="square">
            <a:spAutoFit/>
          </a:bodyPr>
          <a:lstStyle/>
          <a:p>
            <a:pPr algn="ctr"/>
            <a:r>
              <a:rPr lang="en-IN" b="1" dirty="0">
                <a:solidFill>
                  <a:srgbClr val="3F3F3F"/>
                </a:solidFill>
                <a:latin typeface="Raleway"/>
              </a:rPr>
              <a:t>Revenue under </a:t>
            </a:r>
            <a:r>
              <a:rPr lang="en-IN" b="1" dirty="0" smtClean="0">
                <a:solidFill>
                  <a:srgbClr val="3F3F3F"/>
                </a:solidFill>
                <a:latin typeface="Raleway"/>
              </a:rPr>
              <a:t>Ind AS 115</a:t>
            </a:r>
            <a:endParaRPr lang="en-IN" b="1" i="0" dirty="0">
              <a:solidFill>
                <a:srgbClr val="3F3F3F"/>
              </a:solidFill>
              <a:effectLst/>
              <a:latin typeface="Raleway"/>
            </a:endParaRPr>
          </a:p>
        </p:txBody>
      </p:sp>
      <p:graphicFrame>
        <p:nvGraphicFramePr>
          <p:cNvPr id="13" name="Table 12"/>
          <p:cNvGraphicFramePr>
            <a:graphicFrameLocks noGrp="1"/>
          </p:cNvGraphicFramePr>
          <p:nvPr>
            <p:extLst>
              <p:ext uri="{D42A27DB-BD31-4B8C-83A1-F6EECF244321}">
                <p14:modId xmlns:p14="http://schemas.microsoft.com/office/powerpoint/2010/main" xmlns="" val="4136601081"/>
              </p:ext>
            </p:extLst>
          </p:nvPr>
        </p:nvGraphicFramePr>
        <p:xfrm>
          <a:off x="304800" y="1335020"/>
          <a:ext cx="10210800" cy="1859280"/>
        </p:xfrm>
        <a:graphic>
          <a:graphicData uri="http://schemas.openxmlformats.org/drawingml/2006/table">
            <a:tbl>
              <a:tblPr firstRow="1" bandRow="1">
                <a:tableStyleId>{21E4AEA4-8DFA-4A89-87EB-49C32662AFE0}</a:tableStyleId>
              </a:tblPr>
              <a:tblGrid>
                <a:gridCol w="1447800"/>
                <a:gridCol w="1905000"/>
                <a:gridCol w="6858000"/>
              </a:tblGrid>
              <a:tr h="281223">
                <a:tc>
                  <a:txBody>
                    <a:bodyPr/>
                    <a:lstStyle/>
                    <a:p>
                      <a:r>
                        <a:rPr lang="en-IN" sz="2000" dirty="0" smtClean="0">
                          <a:latin typeface="Cambria" panose="02040503050406030204" pitchFamily="18" charset="0"/>
                        </a:rPr>
                        <a:t>No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Name of Step</a:t>
                      </a:r>
                      <a:endParaRPr lang="en-IN" sz="2000" dirty="0">
                        <a:latin typeface="Cambria" panose="02040503050406030204" pitchFamily="18" charset="0"/>
                      </a:endParaRPr>
                    </a:p>
                  </a:txBody>
                  <a:tcPr/>
                </a:tc>
                <a:tc>
                  <a:txBody>
                    <a:bodyPr/>
                    <a:lstStyle/>
                    <a:p>
                      <a:r>
                        <a:rPr lang="en-IN" sz="2000" dirty="0" smtClean="0">
                          <a:latin typeface="Cambria" panose="02040503050406030204" pitchFamily="18" charset="0"/>
                        </a:rPr>
                        <a:t>Application</a:t>
                      </a:r>
                      <a:endParaRPr lang="en-IN" sz="2000" dirty="0">
                        <a:latin typeface="Cambria" panose="02040503050406030204" pitchFamily="18" charset="0"/>
                      </a:endParaRPr>
                    </a:p>
                  </a:txBody>
                  <a:tcPr/>
                </a:tc>
              </a:tr>
              <a:tr h="607460">
                <a:tc>
                  <a:txBody>
                    <a:bodyPr/>
                    <a:lstStyle/>
                    <a:p>
                      <a:pPr marL="0" marR="0" lvl="0" indent="0" algn="l" defTabSz="1007577" rtl="0" eaLnBrk="1" fontAlgn="auto" latinLnBrk="0" hangingPunct="1">
                        <a:lnSpc>
                          <a:spcPct val="100000"/>
                        </a:lnSpc>
                        <a:spcBef>
                          <a:spcPts val="0"/>
                        </a:spcBef>
                        <a:spcAft>
                          <a:spcPts val="0"/>
                        </a:spcAft>
                        <a:buClrTx/>
                        <a:buSzTx/>
                        <a:buFontTx/>
                        <a:buNone/>
                        <a:tabLst/>
                        <a:defRPr/>
                      </a:pPr>
                      <a:r>
                        <a:rPr lang="en-IN" sz="2000" kern="1200" dirty="0" smtClean="0">
                          <a:effectLst/>
                          <a:latin typeface="Cambria" panose="02040503050406030204" pitchFamily="18" charset="0"/>
                        </a:rPr>
                        <a:t>step 5</a:t>
                      </a:r>
                      <a:endParaRPr lang="en-IN" sz="2000" dirty="0" smtClean="0">
                        <a:latin typeface="Cambria" panose="02040503050406030204" pitchFamily="18" charset="0"/>
                      </a:endParaRPr>
                    </a:p>
                  </a:txBody>
                  <a:tcPr/>
                </a:tc>
                <a:tc>
                  <a:txBody>
                    <a:bodyPr/>
                    <a:lstStyle/>
                    <a:p>
                      <a:r>
                        <a:rPr lang="en-US" sz="1800" b="0" i="0" kern="1200" dirty="0" smtClean="0">
                          <a:solidFill>
                            <a:schemeClr val="dk1"/>
                          </a:solidFill>
                          <a:effectLst/>
                          <a:latin typeface="Cambria" panose="02040503050406030204" pitchFamily="18" charset="0"/>
                          <a:ea typeface="+mn-ea"/>
                          <a:cs typeface="+mn-cs"/>
                        </a:rPr>
                        <a:t>recognize the revenue when ABC satisfies the performance obligations</a:t>
                      </a:r>
                      <a:endParaRPr lang="en-IN" sz="1800" b="0" i="0" dirty="0">
                        <a:latin typeface="Cambria" panose="02040503050406030204" pitchFamily="18" charset="0"/>
                      </a:endParaRPr>
                    </a:p>
                  </a:txBody>
                  <a:tcPr/>
                </a:tc>
                <a:tc>
                  <a:txBody>
                    <a:bodyPr/>
                    <a:lstStyle/>
                    <a:p>
                      <a:pPr marL="342900" indent="-342900">
                        <a:buFont typeface="Wingdings" panose="05000000000000000000" pitchFamily="2" charset="2"/>
                        <a:buChar char="q"/>
                      </a:pPr>
                      <a:r>
                        <a:rPr lang="en-US" sz="1800" b="0" i="0" kern="1200" dirty="0" smtClean="0">
                          <a:solidFill>
                            <a:schemeClr val="dk1"/>
                          </a:solidFill>
                          <a:effectLst/>
                          <a:latin typeface="Cambria" panose="02040503050406030204" pitchFamily="18" charset="0"/>
                          <a:ea typeface="+mn-ea"/>
                          <a:cs typeface="+mn-cs"/>
                        </a:rPr>
                        <a:t>When ABC gives a handset to Johnny, it needs to recognize the revenue of CU 285.60;</a:t>
                      </a:r>
                    </a:p>
                    <a:p>
                      <a:pPr marL="342900" marR="0" lvl="0" indent="-342900" algn="l" defTabSz="10075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0" i="0" kern="1200" dirty="0" smtClean="0">
                          <a:solidFill>
                            <a:schemeClr val="dk1"/>
                          </a:solidFill>
                          <a:effectLst/>
                          <a:latin typeface="Cambria" panose="02040503050406030204" pitchFamily="18" charset="0"/>
                          <a:ea typeface="+mn-ea"/>
                          <a:cs typeface="+mn-cs"/>
                        </a:rPr>
                        <a:t>When ABC provides network services to Johnny, it needs to recognize the total revenue of CU 914.40. It’s practical to do it once per month as the billing happens.</a:t>
                      </a:r>
                    </a:p>
                  </a:txBody>
                  <a:tcPr/>
                </a:tc>
              </a:tr>
            </a:tbl>
          </a:graphicData>
        </a:graphic>
      </p:graphicFrame>
      <p:sp>
        <p:nvSpPr>
          <p:cNvPr id="3" name="Rectangle 2"/>
          <p:cNvSpPr/>
          <p:nvPr/>
        </p:nvSpPr>
        <p:spPr>
          <a:xfrm>
            <a:off x="317500" y="3338169"/>
            <a:ext cx="8597900" cy="369332"/>
          </a:xfrm>
          <a:prstGeom prst="rect">
            <a:avLst/>
          </a:prstGeom>
        </p:spPr>
        <p:txBody>
          <a:bodyPr wrap="square">
            <a:spAutoFit/>
          </a:bodyPr>
          <a:lstStyle/>
          <a:p>
            <a:r>
              <a:rPr lang="en-US" dirty="0">
                <a:solidFill>
                  <a:schemeClr val="accent2">
                    <a:lumMod val="75000"/>
                  </a:schemeClr>
                </a:solidFill>
                <a:latin typeface="Cambria" panose="02040503050406030204" pitchFamily="18" charset="0"/>
              </a:rPr>
              <a:t>The journal entries are summarized in the following table:</a:t>
            </a:r>
            <a:endParaRPr lang="en-IN" dirty="0">
              <a:solidFill>
                <a:schemeClr val="accent2">
                  <a:lumMod val="75000"/>
                </a:schemeClr>
              </a:solidFill>
              <a:latin typeface="Cambria" panose="020405030504060302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871019556"/>
              </p:ext>
            </p:extLst>
          </p:nvPr>
        </p:nvGraphicFramePr>
        <p:xfrm>
          <a:off x="342900" y="3644900"/>
          <a:ext cx="10109200" cy="3288030"/>
        </p:xfrm>
        <a:graphic>
          <a:graphicData uri="http://schemas.openxmlformats.org/drawingml/2006/table">
            <a:tbl>
              <a:tblPr firstRow="1" bandRow="1">
                <a:tableStyleId>{21E4AEA4-8DFA-4A89-87EB-49C32662AFE0}</a:tableStyleId>
              </a:tblPr>
              <a:tblGrid>
                <a:gridCol w="1422400"/>
                <a:gridCol w="1828800"/>
                <a:gridCol w="2133600"/>
                <a:gridCol w="2514600"/>
                <a:gridCol w="2209800"/>
              </a:tblGrid>
              <a:tr h="505682">
                <a:tc>
                  <a:txBody>
                    <a:bodyPr/>
                    <a:lstStyle/>
                    <a:p>
                      <a:pPr algn="ctr"/>
                      <a:r>
                        <a:rPr lang="en-IN" sz="1500" dirty="0">
                          <a:effectLst/>
                          <a:latin typeface="Cambria" panose="02040503050406030204" pitchFamily="18" charset="0"/>
                        </a:rPr>
                        <a:t>Description</a:t>
                      </a:r>
                    </a:p>
                  </a:txBody>
                  <a:tcPr marL="190500" marR="190500" marT="142875" marB="142875" anchor="ctr"/>
                </a:tc>
                <a:tc>
                  <a:txBody>
                    <a:bodyPr/>
                    <a:lstStyle/>
                    <a:p>
                      <a:pPr algn="ctr"/>
                      <a:r>
                        <a:rPr lang="en-IN" sz="1500" dirty="0">
                          <a:effectLst/>
                          <a:latin typeface="Cambria" panose="02040503050406030204" pitchFamily="18" charset="0"/>
                        </a:rPr>
                        <a:t>Debit</a:t>
                      </a:r>
                    </a:p>
                  </a:txBody>
                  <a:tcPr marL="190500" marR="190500" marT="142875" marB="142875" anchor="ctr"/>
                </a:tc>
                <a:tc>
                  <a:txBody>
                    <a:bodyPr/>
                    <a:lstStyle/>
                    <a:p>
                      <a:pPr algn="ctr"/>
                      <a:r>
                        <a:rPr lang="en-IN" sz="1500">
                          <a:effectLst/>
                          <a:latin typeface="Cambria" panose="02040503050406030204" pitchFamily="18" charset="0"/>
                        </a:rPr>
                        <a:t>Credit</a:t>
                      </a:r>
                    </a:p>
                  </a:txBody>
                  <a:tcPr marL="190500" marR="190500" marT="142875" marB="142875" anchor="ctr"/>
                </a:tc>
                <a:tc>
                  <a:txBody>
                    <a:bodyPr/>
                    <a:lstStyle/>
                    <a:p>
                      <a:pPr algn="ctr"/>
                      <a:r>
                        <a:rPr lang="en-IN" sz="1500" dirty="0">
                          <a:effectLst/>
                          <a:latin typeface="Cambria" panose="02040503050406030204" pitchFamily="18" charset="0"/>
                        </a:rPr>
                        <a:t>Amount</a:t>
                      </a:r>
                    </a:p>
                  </a:txBody>
                  <a:tcPr marL="190500" marR="190500" marT="142875" marB="142875" anchor="ctr"/>
                </a:tc>
                <a:tc>
                  <a:txBody>
                    <a:bodyPr/>
                    <a:lstStyle/>
                    <a:p>
                      <a:pPr algn="ctr"/>
                      <a:r>
                        <a:rPr lang="en-IN" sz="1500" dirty="0">
                          <a:effectLst/>
                          <a:latin typeface="Cambria" panose="02040503050406030204" pitchFamily="18" charset="0"/>
                        </a:rPr>
                        <a:t>When</a:t>
                      </a:r>
                    </a:p>
                  </a:txBody>
                  <a:tcPr marL="190500" marR="190500" marT="142875" marB="142875" anchor="ctr"/>
                </a:tc>
              </a:tr>
              <a:tr h="730430">
                <a:tc>
                  <a:txBody>
                    <a:bodyPr/>
                    <a:lstStyle/>
                    <a:p>
                      <a:endParaRPr lang="en-IN" sz="1500" dirty="0">
                        <a:effectLst/>
                        <a:latin typeface="Cambria" panose="02040503050406030204" pitchFamily="18" charset="0"/>
                      </a:endParaRPr>
                    </a:p>
                  </a:txBody>
                  <a:tcPr marL="190500" marR="190500" marT="142875" marB="142875" anchor="ctr"/>
                </a:tc>
                <a:tc>
                  <a:txBody>
                    <a:bodyPr/>
                    <a:lstStyle/>
                    <a:p>
                      <a:r>
                        <a:rPr lang="en-IN" sz="1500" dirty="0" smtClean="0">
                          <a:effectLst/>
                          <a:latin typeface="Cambria" panose="02040503050406030204" pitchFamily="18" charset="0"/>
                        </a:rPr>
                        <a:t>Unbilled </a:t>
                      </a:r>
                      <a:r>
                        <a:rPr lang="en-IN" sz="1500" dirty="0">
                          <a:effectLst/>
                          <a:latin typeface="Cambria" panose="02040503050406030204" pitchFamily="18" charset="0"/>
                        </a:rPr>
                        <a:t>revenue</a:t>
                      </a:r>
                    </a:p>
                  </a:txBody>
                  <a:tcPr marL="190500" marR="190500" marT="142875" marB="142875"/>
                </a:tc>
                <a:tc>
                  <a:txBody>
                    <a:bodyPr/>
                    <a:lstStyle/>
                    <a:p>
                      <a:r>
                        <a:rPr lang="en-US" sz="1500">
                          <a:effectLst/>
                          <a:latin typeface="Cambria" panose="02040503050406030204" pitchFamily="18" charset="0"/>
                        </a:rPr>
                        <a:t>P/L – Revenue from sale of goods</a:t>
                      </a:r>
                    </a:p>
                  </a:txBody>
                  <a:tcPr marL="190500" marR="190500" marT="142875" marB="142875"/>
                </a:tc>
                <a:tc>
                  <a:txBody>
                    <a:bodyPr/>
                    <a:lstStyle/>
                    <a:p>
                      <a:pPr algn="r"/>
                      <a:r>
                        <a:rPr lang="en-IN" sz="1500" dirty="0">
                          <a:effectLst/>
                          <a:latin typeface="Cambria" panose="02040503050406030204" pitchFamily="18" charset="0"/>
                        </a:rPr>
                        <a:t>285.60</a:t>
                      </a:r>
                    </a:p>
                  </a:txBody>
                  <a:tcPr marL="190500" marR="190500" marT="142875" marB="142875"/>
                </a:tc>
                <a:tc>
                  <a:txBody>
                    <a:bodyPr/>
                    <a:lstStyle/>
                    <a:p>
                      <a:r>
                        <a:rPr lang="en-US" sz="1600" dirty="0">
                          <a:effectLst/>
                          <a:latin typeface="Cambria" panose="02040503050406030204" pitchFamily="18" charset="0"/>
                        </a:rPr>
                        <a:t>When handset is given to Johnny</a:t>
                      </a:r>
                    </a:p>
                  </a:txBody>
                  <a:tcPr marL="190500" marR="190500" marT="142875" marB="142875"/>
                </a:tc>
              </a:tr>
              <a:tr h="566049">
                <a:tc rowSpan="3">
                  <a:txBody>
                    <a:bodyPr/>
                    <a:lstStyle/>
                    <a:p>
                      <a:pPr algn="ctr"/>
                      <a:r>
                        <a:rPr lang="en-IN" sz="1500" dirty="0">
                          <a:effectLst/>
                          <a:latin typeface="Cambria" panose="02040503050406030204" pitchFamily="18" charset="0"/>
                        </a:rPr>
                        <a:t>Network services</a:t>
                      </a:r>
                    </a:p>
                  </a:txBody>
                  <a:tcPr marL="190500" marR="190500" marT="142875" marB="142875" anchor="ctr"/>
                </a:tc>
                <a:tc>
                  <a:txBody>
                    <a:bodyPr/>
                    <a:lstStyle/>
                    <a:p>
                      <a:r>
                        <a:rPr lang="en-IN" sz="1500" dirty="0" smtClean="0">
                          <a:effectLst/>
                          <a:latin typeface="Cambria" panose="02040503050406030204" pitchFamily="18" charset="0"/>
                        </a:rPr>
                        <a:t>Receivable </a:t>
                      </a:r>
                      <a:r>
                        <a:rPr lang="en-IN" sz="1500" dirty="0">
                          <a:effectLst/>
                          <a:latin typeface="Cambria" panose="02040503050406030204" pitchFamily="18" charset="0"/>
                        </a:rPr>
                        <a:t>to Johnny</a:t>
                      </a:r>
                    </a:p>
                  </a:txBody>
                  <a:tcPr marL="190500" marR="190500" marT="142875" marB="142875"/>
                </a:tc>
                <a:tc>
                  <a:txBody>
                    <a:bodyPr/>
                    <a:lstStyle/>
                    <a:p>
                      <a:endParaRPr lang="en-IN" sz="1500" dirty="0">
                        <a:effectLst/>
                        <a:latin typeface="Cambria" panose="02040503050406030204" pitchFamily="18" charset="0"/>
                      </a:endParaRPr>
                    </a:p>
                  </a:txBody>
                  <a:tcPr marL="190500" marR="190500" marT="142875" marB="142875"/>
                </a:tc>
                <a:tc>
                  <a:txBody>
                    <a:bodyPr/>
                    <a:lstStyle/>
                    <a:p>
                      <a:pPr algn="l"/>
                      <a:r>
                        <a:rPr lang="en-US" sz="1500" dirty="0">
                          <a:effectLst/>
                          <a:latin typeface="Cambria" panose="02040503050406030204" pitchFamily="18" charset="0"/>
                        </a:rPr>
                        <a:t>100.00 (= monthly billing to Johnny)</a:t>
                      </a:r>
                    </a:p>
                  </a:txBody>
                  <a:tcPr marL="190500" marR="190500" marT="142875" marB="142875"/>
                </a:tc>
                <a:tc rowSpan="3">
                  <a:txBody>
                    <a:bodyPr/>
                    <a:lstStyle/>
                    <a:p>
                      <a:r>
                        <a:rPr lang="en-US" sz="1600" dirty="0">
                          <a:effectLst/>
                          <a:latin typeface="Cambria" panose="02040503050406030204" pitchFamily="18" charset="0"/>
                        </a:rPr>
                        <a:t>When network services are provided; on a monthly basis according to contract with Johnny</a:t>
                      </a:r>
                    </a:p>
                  </a:txBody>
                  <a:tcPr marL="190500" marR="190500" marT="142875" marB="142875"/>
                </a:tc>
              </a:tr>
              <a:tr h="737499">
                <a:tc vMerge="1">
                  <a:txBody>
                    <a:bodyPr/>
                    <a:lstStyle/>
                    <a:p>
                      <a:endParaRPr lang="en-IN"/>
                    </a:p>
                  </a:txBody>
                  <a:tcPr/>
                </a:tc>
                <a:tc>
                  <a:txBody>
                    <a:bodyPr/>
                    <a:lstStyle/>
                    <a:p>
                      <a:endParaRPr lang="en-IN" sz="1500" dirty="0">
                        <a:effectLst/>
                        <a:latin typeface="Cambria" panose="02040503050406030204" pitchFamily="18" charset="0"/>
                      </a:endParaRPr>
                    </a:p>
                  </a:txBody>
                  <a:tcPr marL="190500" marR="190500" marT="142875" marB="142875"/>
                </a:tc>
                <a:tc>
                  <a:txBody>
                    <a:bodyPr/>
                    <a:lstStyle/>
                    <a:p>
                      <a:r>
                        <a:rPr lang="en-US" sz="1500" dirty="0">
                          <a:effectLst/>
                          <a:latin typeface="Cambria" panose="02040503050406030204" pitchFamily="18" charset="0"/>
                        </a:rPr>
                        <a:t>P/L – Revenue from network services</a:t>
                      </a:r>
                    </a:p>
                  </a:txBody>
                  <a:tcPr marL="190500" marR="190500" marT="142875" marB="142875"/>
                </a:tc>
                <a:tc>
                  <a:txBody>
                    <a:bodyPr/>
                    <a:lstStyle/>
                    <a:p>
                      <a:pPr algn="r"/>
                      <a:r>
                        <a:rPr lang="en-IN" sz="1500" dirty="0">
                          <a:effectLst/>
                          <a:latin typeface="Cambria" panose="02040503050406030204" pitchFamily="18" charset="0"/>
                        </a:rPr>
                        <a:t>76.20 (=914.40/12)</a:t>
                      </a:r>
                    </a:p>
                  </a:txBody>
                  <a:tcPr marL="190500" marR="190500" marT="142875" marB="142875"/>
                </a:tc>
                <a:tc vMerge="1">
                  <a:txBody>
                    <a:bodyPr/>
                    <a:lstStyle/>
                    <a:p>
                      <a:endParaRPr lang="en-IN"/>
                    </a:p>
                  </a:txBody>
                  <a:tcPr/>
                </a:tc>
              </a:tr>
              <a:tr h="451749">
                <a:tc vMerge="1">
                  <a:txBody>
                    <a:bodyPr/>
                    <a:lstStyle/>
                    <a:p>
                      <a:endParaRPr lang="en-IN"/>
                    </a:p>
                  </a:txBody>
                  <a:tcPr/>
                </a:tc>
                <a:tc>
                  <a:txBody>
                    <a:bodyPr/>
                    <a:lstStyle/>
                    <a:p>
                      <a:endParaRPr lang="en-IN" sz="1500">
                        <a:effectLst/>
                        <a:latin typeface="Cambria" panose="02040503050406030204" pitchFamily="18" charset="0"/>
                      </a:endParaRPr>
                    </a:p>
                  </a:txBody>
                  <a:tcPr marL="190500" marR="190500" marT="142875" marB="142875"/>
                </a:tc>
                <a:tc>
                  <a:txBody>
                    <a:bodyPr/>
                    <a:lstStyle/>
                    <a:p>
                      <a:r>
                        <a:rPr lang="en-IN" sz="1500" dirty="0" smtClean="0">
                          <a:effectLst/>
                          <a:latin typeface="Cambria" panose="02040503050406030204" pitchFamily="18" charset="0"/>
                        </a:rPr>
                        <a:t>Unbilled </a:t>
                      </a:r>
                      <a:r>
                        <a:rPr lang="en-IN" sz="1500" dirty="0">
                          <a:effectLst/>
                          <a:latin typeface="Cambria" panose="02040503050406030204" pitchFamily="18" charset="0"/>
                        </a:rPr>
                        <a:t>revenue</a:t>
                      </a:r>
                    </a:p>
                  </a:txBody>
                  <a:tcPr marL="190500" marR="190500" marT="142875" marB="142875"/>
                </a:tc>
                <a:tc>
                  <a:txBody>
                    <a:bodyPr/>
                    <a:lstStyle/>
                    <a:p>
                      <a:pPr algn="r"/>
                      <a:r>
                        <a:rPr lang="en-IN" sz="1500" dirty="0">
                          <a:effectLst/>
                          <a:latin typeface="Cambria" panose="02040503050406030204" pitchFamily="18" charset="0"/>
                        </a:rPr>
                        <a:t>23.80 (=285.60/12)</a:t>
                      </a:r>
                    </a:p>
                  </a:txBody>
                  <a:tcPr marL="190500" marR="190500" marT="142875" marB="142875"/>
                </a:tc>
                <a:tc vMerge="1">
                  <a:txBody>
                    <a:bodyPr/>
                    <a:lstStyle/>
                    <a:p>
                      <a:endParaRPr lang="en-IN" dirty="0"/>
                    </a:p>
                  </a:txBody>
                  <a:tcPr/>
                </a:tc>
              </a:tr>
            </a:tbl>
          </a:graphicData>
        </a:graphic>
      </p:graphicFrame>
    </p:spTree>
    <p:extLst>
      <p:ext uri="{BB962C8B-B14F-4D97-AF65-F5344CB8AC3E}">
        <p14:creationId xmlns:p14="http://schemas.microsoft.com/office/powerpoint/2010/main" xmlns="" val="345566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309034" y="0"/>
            <a:ext cx="10075333" cy="7556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983"/>
          </a:p>
        </p:txBody>
      </p:sp>
      <p:pic>
        <p:nvPicPr>
          <p:cNvPr id="2067" name="Picture 19" descr="sdjytghj"/>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09034" y="0"/>
            <a:ext cx="10075333" cy="755650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054" name="Text Box 6"/>
          <p:cNvSpPr txBox="1">
            <a:spLocks noChangeArrowheads="1"/>
          </p:cNvSpPr>
          <p:nvPr/>
        </p:nvSpPr>
        <p:spPr bwMode="auto">
          <a:xfrm>
            <a:off x="5576704" y="806450"/>
            <a:ext cx="73152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IN" sz="9600" b="0" spc="80" dirty="0" smtClean="0">
                <a:solidFill>
                  <a:schemeClr val="bg1"/>
                </a:solidFill>
                <a:latin typeface="Times New Roman"/>
                <a:cs typeface="Times New Roman"/>
              </a:rPr>
              <a:t>THANK </a:t>
            </a:r>
            <a:r>
              <a:rPr lang="en-IN" sz="9600" b="0" spc="-55" dirty="0" smtClean="0">
                <a:solidFill>
                  <a:schemeClr val="bg1"/>
                </a:solidFill>
                <a:latin typeface="Times New Roman"/>
                <a:cs typeface="Times New Roman"/>
              </a:rPr>
              <a:t>YOU</a:t>
            </a:r>
            <a:r>
              <a:rPr lang="en-IN" sz="9600" b="0" spc="-120" dirty="0" smtClean="0">
                <a:solidFill>
                  <a:schemeClr val="bg1"/>
                </a:solidFill>
                <a:latin typeface="Times New Roman"/>
                <a:cs typeface="Times New Roman"/>
              </a:rPr>
              <a:t> </a:t>
            </a:r>
            <a:r>
              <a:rPr lang="en-IN" sz="9600" b="0" spc="-800" dirty="0" smtClean="0">
                <a:solidFill>
                  <a:schemeClr val="bg1"/>
                </a:solidFill>
                <a:latin typeface="Times New Roman"/>
                <a:cs typeface="Times New Roman"/>
              </a:rPr>
              <a:t>!!!!!</a:t>
            </a:r>
            <a:endParaRPr lang="fr-FR" altLang="en-US" sz="8000" i="1" dirty="0">
              <a:solidFill>
                <a:schemeClr val="bg1"/>
              </a:solidFill>
            </a:endParaRPr>
          </a:p>
        </p:txBody>
      </p:sp>
      <p:sp>
        <p:nvSpPr>
          <p:cNvPr id="2" name="Slide Number Placeholder 1"/>
          <p:cNvSpPr>
            <a:spLocks noGrp="1"/>
          </p:cNvSpPr>
          <p:nvPr>
            <p:ph type="sldNum" sz="quarter" idx="7"/>
          </p:nvPr>
        </p:nvSpPr>
        <p:spPr/>
        <p:txBody>
          <a:bodyPr/>
          <a:lstStyle/>
          <a:p>
            <a:pPr marL="25400">
              <a:lnSpc>
                <a:spcPts val="1425"/>
              </a:lnSpc>
            </a:pPr>
            <a:fld id="{81D60167-4931-47E6-BA6A-407CBD079E47}" type="slidenum">
              <a:rPr lang="en-IN" smtClean="0"/>
              <a:pPr marL="25400">
                <a:lnSpc>
                  <a:spcPts val="1425"/>
                </a:lnSpc>
              </a:pPr>
              <a:t>39</a:t>
            </a:fld>
            <a:endParaRPr lang="en-IN" dirty="0"/>
          </a:p>
        </p:txBody>
      </p:sp>
    </p:spTree>
    <p:extLst>
      <p:ext uri="{BB962C8B-B14F-4D97-AF65-F5344CB8AC3E}">
        <p14:creationId xmlns:p14="http://schemas.microsoft.com/office/powerpoint/2010/main" xmlns="" val="82732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4" name="TextBox 3"/>
          <p:cNvSpPr txBox="1"/>
          <p:nvPr/>
        </p:nvSpPr>
        <p:spPr>
          <a:xfrm>
            <a:off x="12700" y="87184"/>
            <a:ext cx="21336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a:t>
            </a:r>
            <a:endParaRPr lang="en-IN" sz="2800" b="1" dirty="0">
              <a:solidFill>
                <a:schemeClr val="accent1">
                  <a:lumMod val="50000"/>
                </a:schemeClr>
              </a:solidFill>
              <a:latin typeface="Cambria" panose="02040503050406030204" pitchFamily="18" charset="0"/>
            </a:endParaRPr>
          </a:p>
        </p:txBody>
      </p:sp>
      <p:sp>
        <p:nvSpPr>
          <p:cNvPr id="5" name="Rectangle 4"/>
          <p:cNvSpPr/>
          <p:nvPr/>
        </p:nvSpPr>
        <p:spPr>
          <a:xfrm>
            <a:off x="317500" y="459204"/>
            <a:ext cx="6248400" cy="369332"/>
          </a:xfrm>
          <a:prstGeom prst="rect">
            <a:avLst/>
          </a:prstGeom>
        </p:spPr>
        <p:txBody>
          <a:bodyPr wrap="square">
            <a:spAutoFit/>
          </a:bodyPr>
          <a:lstStyle/>
          <a:p>
            <a:r>
              <a:rPr lang="en-IN" b="1" dirty="0">
                <a:solidFill>
                  <a:schemeClr val="accent1">
                    <a:lumMod val="50000"/>
                  </a:schemeClr>
                </a:solidFill>
                <a:latin typeface="FrutigerNextPro-Bold"/>
              </a:rPr>
              <a:t>Presentation</a:t>
            </a:r>
            <a:r>
              <a:rPr lang="en-IN" b="1" dirty="0">
                <a:solidFill>
                  <a:schemeClr val="accent2">
                    <a:lumMod val="50000"/>
                  </a:schemeClr>
                </a:solidFill>
                <a:latin typeface="FrutigerNextPro-Bold"/>
              </a:rPr>
              <a:t> </a:t>
            </a:r>
            <a:r>
              <a:rPr lang="en-IN" b="1" dirty="0" smtClean="0">
                <a:solidFill>
                  <a:schemeClr val="accent1">
                    <a:lumMod val="50000"/>
                  </a:schemeClr>
                </a:solidFill>
                <a:latin typeface="FrutigerNextPro-Bold"/>
              </a:rPr>
              <a:t>of Financial </a:t>
            </a:r>
            <a:r>
              <a:rPr lang="en-IN" b="1" dirty="0">
                <a:solidFill>
                  <a:schemeClr val="accent1">
                    <a:lumMod val="50000"/>
                  </a:schemeClr>
                </a:solidFill>
                <a:latin typeface="FrutigerNextPro-Bold"/>
              </a:rPr>
              <a:t>Statements</a:t>
            </a:r>
            <a:endParaRPr lang="en-IN" dirty="0">
              <a:solidFill>
                <a:schemeClr val="accent1">
                  <a:lumMod val="50000"/>
                </a:schemeClr>
              </a:solidFill>
            </a:endParaRPr>
          </a:p>
        </p:txBody>
      </p:sp>
      <p:sp>
        <p:nvSpPr>
          <p:cNvPr id="6" name="Rectangle 5"/>
          <p:cNvSpPr/>
          <p:nvPr/>
        </p:nvSpPr>
        <p:spPr>
          <a:xfrm>
            <a:off x="946150" y="3656092"/>
            <a:ext cx="9601200" cy="400110"/>
          </a:xfrm>
          <a:prstGeom prst="rect">
            <a:avLst/>
          </a:prstGeom>
        </p:spPr>
        <p:txBody>
          <a:bodyPr wrap="square">
            <a:spAutoFit/>
          </a:bodyPr>
          <a:lstStyle/>
          <a:p>
            <a:pPr marL="342900" indent="-342900">
              <a:buFont typeface="Wingdings" panose="05000000000000000000" pitchFamily="2" charset="2"/>
              <a:buChar char="q"/>
            </a:pPr>
            <a:r>
              <a:rPr lang="en-US" sz="2000" dirty="0">
                <a:solidFill>
                  <a:schemeClr val="accent2"/>
                </a:solidFill>
                <a:latin typeface="Cambria" panose="02040503050406030204" pitchFamily="18" charset="0"/>
              </a:rPr>
              <a:t>Presentation of any items of </a:t>
            </a:r>
            <a:r>
              <a:rPr lang="en-US" sz="2000" dirty="0" smtClean="0">
                <a:solidFill>
                  <a:schemeClr val="accent2"/>
                </a:solidFill>
                <a:latin typeface="Cambria" panose="02040503050406030204" pitchFamily="18" charset="0"/>
              </a:rPr>
              <a:t>income or </a:t>
            </a:r>
            <a:r>
              <a:rPr lang="en-US" sz="2000" dirty="0">
                <a:solidFill>
                  <a:schemeClr val="accent2"/>
                </a:solidFill>
                <a:latin typeface="Cambria" panose="02040503050406030204" pitchFamily="18" charset="0"/>
              </a:rPr>
              <a:t>expense as extraordinary </a:t>
            </a:r>
            <a:r>
              <a:rPr lang="en-US" sz="2000" dirty="0" smtClean="0">
                <a:solidFill>
                  <a:schemeClr val="accent2"/>
                </a:solidFill>
                <a:latin typeface="Cambria" panose="02040503050406030204" pitchFamily="18" charset="0"/>
              </a:rPr>
              <a:t>is </a:t>
            </a:r>
            <a:r>
              <a:rPr lang="en-IN" sz="2000" dirty="0" smtClean="0">
                <a:solidFill>
                  <a:schemeClr val="accent2"/>
                </a:solidFill>
                <a:latin typeface="Cambria" panose="02040503050406030204" pitchFamily="18" charset="0"/>
              </a:rPr>
              <a:t>prohibited</a:t>
            </a:r>
            <a:r>
              <a:rPr lang="en-IN" sz="2000" dirty="0">
                <a:solidFill>
                  <a:schemeClr val="accent2"/>
                </a:solidFill>
                <a:latin typeface="Cambria" panose="02040503050406030204" pitchFamily="18" charset="0"/>
              </a:rPr>
              <a:t>.</a:t>
            </a:r>
          </a:p>
        </p:txBody>
      </p:sp>
      <p:sp>
        <p:nvSpPr>
          <p:cNvPr id="7" name="Rectangle 6"/>
          <p:cNvSpPr/>
          <p:nvPr/>
        </p:nvSpPr>
        <p:spPr>
          <a:xfrm>
            <a:off x="946150" y="4145715"/>
            <a:ext cx="9131300" cy="707886"/>
          </a:xfrm>
          <a:prstGeom prst="rect">
            <a:avLst/>
          </a:prstGeom>
        </p:spPr>
        <p:txBody>
          <a:bodyPr wrap="square">
            <a:spAutoFit/>
          </a:bodyPr>
          <a:lstStyle/>
          <a:p>
            <a:pPr marL="342900" indent="-342900">
              <a:buFont typeface="Wingdings" panose="05000000000000000000" pitchFamily="2" charset="2"/>
              <a:buChar char="q"/>
            </a:pPr>
            <a:r>
              <a:rPr lang="en-IN" sz="2000" dirty="0">
                <a:latin typeface="Cambria" panose="02040503050406030204" pitchFamily="18" charset="0"/>
              </a:rPr>
              <a:t>When comparative amounts </a:t>
            </a:r>
            <a:r>
              <a:rPr lang="en-IN" sz="2000" dirty="0" smtClean="0">
                <a:latin typeface="Cambria" panose="02040503050406030204" pitchFamily="18" charset="0"/>
              </a:rPr>
              <a:t>are reclassified</a:t>
            </a:r>
            <a:r>
              <a:rPr lang="en-IN" sz="2000" dirty="0">
                <a:latin typeface="Cambria" panose="02040503050406030204" pitchFamily="18" charset="0"/>
              </a:rPr>
              <a:t>, nature, amount </a:t>
            </a:r>
            <a:r>
              <a:rPr lang="en-IN" sz="2000" dirty="0" smtClean="0">
                <a:latin typeface="Cambria" panose="02040503050406030204" pitchFamily="18" charset="0"/>
              </a:rPr>
              <a:t>and reason </a:t>
            </a:r>
            <a:r>
              <a:rPr lang="en-IN" sz="2000" dirty="0">
                <a:latin typeface="Cambria" panose="02040503050406030204" pitchFamily="18" charset="0"/>
              </a:rPr>
              <a:t>for reclassification </a:t>
            </a:r>
            <a:r>
              <a:rPr lang="en-IN" sz="2000" dirty="0" smtClean="0">
                <a:latin typeface="Cambria" panose="02040503050406030204" pitchFamily="18" charset="0"/>
              </a:rPr>
              <a:t>are disclosed</a:t>
            </a:r>
            <a:r>
              <a:rPr lang="en-IN" sz="2000" dirty="0">
                <a:latin typeface="Cambria" panose="02040503050406030204" pitchFamily="18" charset="0"/>
              </a:rPr>
              <a:t>.</a:t>
            </a:r>
          </a:p>
        </p:txBody>
      </p:sp>
      <p:sp>
        <p:nvSpPr>
          <p:cNvPr id="13" name="Rectangle 12"/>
          <p:cNvSpPr/>
          <p:nvPr/>
        </p:nvSpPr>
        <p:spPr>
          <a:xfrm>
            <a:off x="933450" y="1235909"/>
            <a:ext cx="9518650" cy="1938992"/>
          </a:xfrm>
          <a:prstGeom prst="rect">
            <a:avLst/>
          </a:prstGeom>
        </p:spPr>
        <p:txBody>
          <a:bodyPr wrap="square">
            <a:spAutoFit/>
          </a:bodyPr>
          <a:lstStyle/>
          <a:p>
            <a:r>
              <a:rPr lang="en-US" sz="2000" b="1" dirty="0">
                <a:latin typeface="Cambria" panose="02040503050406030204" pitchFamily="18" charset="0"/>
              </a:rPr>
              <a:t>The statement of changes in </a:t>
            </a:r>
            <a:r>
              <a:rPr lang="en-US" sz="2000" b="1" dirty="0" smtClean="0">
                <a:latin typeface="Cambria" panose="02040503050406030204" pitchFamily="18" charset="0"/>
              </a:rPr>
              <a:t>equity </a:t>
            </a:r>
            <a:r>
              <a:rPr lang="en-IN" sz="2000" b="1" dirty="0" smtClean="0">
                <a:latin typeface="Cambria" panose="02040503050406030204" pitchFamily="18" charset="0"/>
              </a:rPr>
              <a:t>includes </a:t>
            </a:r>
            <a:r>
              <a:rPr lang="en-IN" sz="2000" b="1" dirty="0">
                <a:latin typeface="Cambria" panose="02040503050406030204" pitchFamily="18" charset="0"/>
              </a:rPr>
              <a:t>the following information</a:t>
            </a:r>
            <a:r>
              <a:rPr lang="en-IN" sz="2000" b="1" dirty="0" smtClean="0">
                <a:latin typeface="Cambria" panose="02040503050406030204" pitchFamily="18" charset="0"/>
              </a:rPr>
              <a:t>: </a:t>
            </a:r>
            <a:endParaRPr lang="en-IN" sz="2000" b="1" dirty="0">
              <a:latin typeface="Cambria" panose="02040503050406030204" pitchFamily="18" charset="0"/>
            </a:endParaRPr>
          </a:p>
          <a:p>
            <a:r>
              <a:rPr lang="en-IN" sz="2000" dirty="0">
                <a:latin typeface="Cambria" panose="02040503050406030204" pitchFamily="18" charset="0"/>
              </a:rPr>
              <a:t>• total comprehensive income </a:t>
            </a:r>
            <a:r>
              <a:rPr lang="en-IN" sz="2000" dirty="0" smtClean="0">
                <a:latin typeface="Cambria" panose="02040503050406030204" pitchFamily="18" charset="0"/>
              </a:rPr>
              <a:t>for the </a:t>
            </a:r>
            <a:r>
              <a:rPr lang="en-IN" sz="2000" dirty="0">
                <a:latin typeface="Cambria" panose="02040503050406030204" pitchFamily="18" charset="0"/>
              </a:rPr>
              <a:t>period;</a:t>
            </a:r>
          </a:p>
          <a:p>
            <a:r>
              <a:rPr lang="en-US" sz="2000" dirty="0">
                <a:latin typeface="Cambria" panose="02040503050406030204" pitchFamily="18" charset="0"/>
              </a:rPr>
              <a:t>• the effects on each component </a:t>
            </a:r>
            <a:r>
              <a:rPr lang="en-US" sz="2000" dirty="0" smtClean="0">
                <a:latin typeface="Cambria" panose="02040503050406030204" pitchFamily="18" charset="0"/>
              </a:rPr>
              <a:t>of </a:t>
            </a:r>
            <a:r>
              <a:rPr lang="en-IN" sz="2000" dirty="0" smtClean="0">
                <a:latin typeface="Cambria" panose="02040503050406030204" pitchFamily="18" charset="0"/>
              </a:rPr>
              <a:t>equity </a:t>
            </a:r>
            <a:r>
              <a:rPr lang="en-IN" sz="2000" dirty="0">
                <a:latin typeface="Cambria" panose="02040503050406030204" pitchFamily="18" charset="0"/>
              </a:rPr>
              <a:t>of retrospective </a:t>
            </a:r>
            <a:r>
              <a:rPr lang="en-IN" sz="2000" dirty="0" smtClean="0">
                <a:latin typeface="Cambria" panose="02040503050406030204" pitchFamily="18" charset="0"/>
              </a:rPr>
              <a:t>application or </a:t>
            </a:r>
            <a:r>
              <a:rPr lang="en-IN" sz="2000" dirty="0">
                <a:latin typeface="Cambria" panose="02040503050406030204" pitchFamily="18" charset="0"/>
              </a:rPr>
              <a:t>retrospective </a:t>
            </a:r>
            <a:r>
              <a:rPr lang="en-IN" sz="2000" dirty="0" smtClean="0">
                <a:latin typeface="Cambria" panose="02040503050406030204" pitchFamily="18" charset="0"/>
              </a:rPr>
              <a:t>  </a:t>
            </a:r>
          </a:p>
          <a:p>
            <a:r>
              <a:rPr lang="en-IN" sz="2000" dirty="0">
                <a:latin typeface="Cambria" panose="02040503050406030204" pitchFamily="18" charset="0"/>
              </a:rPr>
              <a:t> </a:t>
            </a:r>
            <a:r>
              <a:rPr lang="en-IN" sz="2000" dirty="0" smtClean="0">
                <a:latin typeface="Cambria" panose="02040503050406030204" pitchFamily="18" charset="0"/>
              </a:rPr>
              <a:t> restatement in </a:t>
            </a:r>
            <a:r>
              <a:rPr lang="en-US" sz="2000" dirty="0" smtClean="0">
                <a:latin typeface="Cambria" panose="02040503050406030204" pitchFamily="18" charset="0"/>
              </a:rPr>
              <a:t>accordance </a:t>
            </a:r>
            <a:r>
              <a:rPr lang="en-US" sz="2000" dirty="0">
                <a:latin typeface="Cambria" panose="02040503050406030204" pitchFamily="18" charset="0"/>
              </a:rPr>
              <a:t>with </a:t>
            </a:r>
            <a:r>
              <a:rPr lang="en-US" sz="2000" dirty="0" smtClean="0">
                <a:latin typeface="Cambria" panose="02040503050406030204" pitchFamily="18" charset="0"/>
              </a:rPr>
              <a:t>Ind AS </a:t>
            </a:r>
            <a:r>
              <a:rPr lang="en-US" sz="2000" dirty="0">
                <a:latin typeface="Cambria" panose="02040503050406030204" pitchFamily="18" charset="0"/>
              </a:rPr>
              <a:t>8; and</a:t>
            </a:r>
          </a:p>
          <a:p>
            <a:r>
              <a:rPr lang="en-US" sz="2000" dirty="0">
                <a:latin typeface="Cambria" panose="02040503050406030204" pitchFamily="18" charset="0"/>
              </a:rPr>
              <a:t>• for each component of equity</a:t>
            </a:r>
            <a:r>
              <a:rPr lang="en-US" sz="2000" dirty="0" smtClean="0">
                <a:latin typeface="Cambria" panose="02040503050406030204" pitchFamily="18" charset="0"/>
              </a:rPr>
              <a:t>, </a:t>
            </a:r>
            <a:r>
              <a:rPr lang="en-IN" sz="2000" dirty="0" smtClean="0">
                <a:latin typeface="Cambria" panose="02040503050406030204" pitchFamily="18" charset="0"/>
              </a:rPr>
              <a:t>a </a:t>
            </a:r>
            <a:r>
              <a:rPr lang="en-IN" sz="2000" dirty="0">
                <a:latin typeface="Cambria" panose="02040503050406030204" pitchFamily="18" charset="0"/>
              </a:rPr>
              <a:t>reconciliation between </a:t>
            </a:r>
            <a:r>
              <a:rPr lang="en-IN" sz="2000" dirty="0" smtClean="0">
                <a:latin typeface="Cambria" panose="02040503050406030204" pitchFamily="18" charset="0"/>
              </a:rPr>
              <a:t>the opening </a:t>
            </a:r>
            <a:r>
              <a:rPr lang="en-IN" sz="2000" dirty="0">
                <a:latin typeface="Cambria" panose="02040503050406030204" pitchFamily="18" charset="0"/>
              </a:rPr>
              <a:t>and closing </a:t>
            </a:r>
            <a:endParaRPr lang="en-IN" sz="2000" dirty="0" smtClean="0">
              <a:latin typeface="Cambria" panose="02040503050406030204" pitchFamily="18" charset="0"/>
            </a:endParaRPr>
          </a:p>
          <a:p>
            <a:r>
              <a:rPr lang="en-IN" sz="2000" dirty="0">
                <a:latin typeface="Cambria" panose="02040503050406030204" pitchFamily="18" charset="0"/>
              </a:rPr>
              <a:t> </a:t>
            </a:r>
            <a:r>
              <a:rPr lang="en-IN" sz="2000" dirty="0" smtClean="0">
                <a:latin typeface="Cambria" panose="02040503050406030204" pitchFamily="18" charset="0"/>
              </a:rPr>
              <a:t> balances, separately </a:t>
            </a:r>
            <a:r>
              <a:rPr lang="en-IN" sz="2000" dirty="0">
                <a:latin typeface="Cambria" panose="02040503050406030204" pitchFamily="18" charset="0"/>
              </a:rPr>
              <a:t>disclosing </a:t>
            </a:r>
            <a:r>
              <a:rPr lang="en-IN" sz="2000" dirty="0" smtClean="0">
                <a:latin typeface="Cambria" panose="02040503050406030204" pitchFamily="18" charset="0"/>
              </a:rPr>
              <a:t>each change</a:t>
            </a:r>
            <a:r>
              <a:rPr lang="en-IN" sz="2000" dirty="0">
                <a:latin typeface="Cambria" panose="02040503050406030204" pitchFamily="18" charset="0"/>
              </a:rPr>
              <a:t>.</a:t>
            </a:r>
          </a:p>
        </p:txBody>
      </p:sp>
      <p:sp>
        <p:nvSpPr>
          <p:cNvPr id="14" name="Rectangle 13"/>
          <p:cNvSpPr/>
          <p:nvPr/>
        </p:nvSpPr>
        <p:spPr>
          <a:xfrm>
            <a:off x="946150" y="4930414"/>
            <a:ext cx="9131300" cy="707886"/>
          </a:xfrm>
          <a:prstGeom prst="rect">
            <a:avLst/>
          </a:prstGeom>
        </p:spPr>
        <p:txBody>
          <a:bodyPr wrap="square">
            <a:spAutoFit/>
          </a:bodyPr>
          <a:lstStyle/>
          <a:p>
            <a:pPr marL="342900" indent="-342900">
              <a:buFont typeface="Wingdings" panose="05000000000000000000" pitchFamily="2" charset="2"/>
              <a:buChar char="q"/>
            </a:pPr>
            <a:r>
              <a:rPr lang="en-IN" sz="2000" dirty="0">
                <a:solidFill>
                  <a:schemeClr val="accent2"/>
                </a:solidFill>
                <a:latin typeface="Cambria" panose="02040503050406030204" pitchFamily="18" charset="0"/>
              </a:rPr>
              <a:t>Requires disclosure of </a:t>
            </a:r>
            <a:r>
              <a:rPr lang="en-IN" sz="2000" dirty="0" smtClean="0">
                <a:solidFill>
                  <a:schemeClr val="accent2"/>
                </a:solidFill>
                <a:latin typeface="Cambria" panose="02040503050406030204" pitchFamily="18" charset="0"/>
              </a:rPr>
              <a:t>critical judgements </a:t>
            </a:r>
            <a:r>
              <a:rPr lang="en-IN" sz="2000" dirty="0">
                <a:solidFill>
                  <a:schemeClr val="accent2"/>
                </a:solidFill>
                <a:latin typeface="Cambria" panose="02040503050406030204" pitchFamily="18" charset="0"/>
              </a:rPr>
              <a:t>made by </a:t>
            </a:r>
            <a:r>
              <a:rPr lang="en-IN" sz="2000" dirty="0" smtClean="0">
                <a:solidFill>
                  <a:schemeClr val="accent2"/>
                </a:solidFill>
                <a:latin typeface="Cambria" panose="02040503050406030204" pitchFamily="18" charset="0"/>
              </a:rPr>
              <a:t>management in </a:t>
            </a:r>
            <a:r>
              <a:rPr lang="en-IN" sz="2000" dirty="0">
                <a:solidFill>
                  <a:schemeClr val="accent2"/>
                </a:solidFill>
                <a:latin typeface="Cambria" panose="02040503050406030204" pitchFamily="18" charset="0"/>
              </a:rPr>
              <a:t>applying accounting policies.</a:t>
            </a:r>
          </a:p>
        </p:txBody>
      </p:sp>
    </p:spTree>
    <p:extLst>
      <p:ext uri="{BB962C8B-B14F-4D97-AF65-F5344CB8AC3E}">
        <p14:creationId xmlns:p14="http://schemas.microsoft.com/office/powerpoint/2010/main" xmlns="" val="789453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ChangeArrowheads="1"/>
          </p:cNvSpPr>
          <p:nvPr/>
        </p:nvSpPr>
        <p:spPr bwMode="auto">
          <a:xfrm>
            <a:off x="309034" y="0"/>
            <a:ext cx="10075333" cy="7556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1983"/>
          </a:p>
        </p:txBody>
      </p:sp>
      <p:sp>
        <p:nvSpPr>
          <p:cNvPr id="2" name="Slide Number Placeholder 1"/>
          <p:cNvSpPr>
            <a:spLocks noGrp="1"/>
          </p:cNvSpPr>
          <p:nvPr>
            <p:ph type="sldNum" sz="quarter" idx="7"/>
          </p:nvPr>
        </p:nvSpPr>
        <p:spPr/>
        <p:txBody>
          <a:bodyPr/>
          <a:lstStyle/>
          <a:p>
            <a:pPr marL="25400">
              <a:lnSpc>
                <a:spcPts val="1425"/>
              </a:lnSpc>
            </a:pPr>
            <a:fld id="{81D60167-4931-47E6-BA6A-407CBD079E47}" type="slidenum">
              <a:rPr lang="en-IN" smtClean="0"/>
              <a:pPr marL="25400">
                <a:lnSpc>
                  <a:spcPts val="1425"/>
                </a:lnSpc>
              </a:pPr>
              <a:t>40</a:t>
            </a:fld>
            <a:endParaRPr lang="en-IN" dirty="0"/>
          </a:p>
        </p:txBody>
      </p:sp>
      <p:pic>
        <p:nvPicPr>
          <p:cNvPr id="6" name="Picture 5">
            <a:hlinkClick r:id="rId3" action="ppaction://hlinksldjump"/>
          </p:cNvPr>
          <p:cNvPicPr>
            <a:picLocks noChangeAspect="1"/>
          </p:cNvPicPr>
          <p:nvPr/>
        </p:nvPicPr>
        <p:blipFill rotWithShape="1">
          <a:blip r:embed="rId4" cstate="print">
            <a:biLevel thresh="50000"/>
            <a:extLst>
              <a:ext uri="{28A0092B-C50C-407E-A947-70E740481C1C}">
                <a14:useLocalDpi xmlns:a14="http://schemas.microsoft.com/office/drawing/2010/main" xmlns="" val="0"/>
              </a:ext>
            </a:extLst>
          </a:blip>
          <a:srcRect l="9886" t="16953" r="9928" b="10022"/>
          <a:stretch/>
        </p:blipFill>
        <p:spPr>
          <a:xfrm>
            <a:off x="283633" y="-184149"/>
            <a:ext cx="10085765" cy="7740650"/>
          </a:xfrm>
          <a:prstGeom prst="rect">
            <a:avLst/>
          </a:prstGeom>
        </p:spPr>
      </p:pic>
    </p:spTree>
    <p:extLst>
      <p:ext uri="{BB962C8B-B14F-4D97-AF65-F5344CB8AC3E}">
        <p14:creationId xmlns:p14="http://schemas.microsoft.com/office/powerpoint/2010/main" xmlns="" val="271793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2647061"/>
            <a:ext cx="9906000" cy="3503523"/>
          </a:xfrm>
          <a:prstGeom prst="rect">
            <a:avLst/>
          </a:prstGeom>
        </p:spPr>
        <p:txBody>
          <a:bodyPr wrap="square">
            <a:spAutoFit/>
          </a:bodyPr>
          <a:lstStyle/>
          <a:p>
            <a:pPr marL="243840" indent="-231140">
              <a:lnSpc>
                <a:spcPct val="100000"/>
              </a:lnSpc>
              <a:spcBef>
                <a:spcPts val="100"/>
              </a:spcBef>
              <a:buFont typeface="Wingdings"/>
              <a:buChar char=""/>
              <a:tabLst>
                <a:tab pos="244475" algn="l"/>
              </a:tabLst>
            </a:pPr>
            <a:r>
              <a:rPr lang="en-US" sz="2000" b="1" spc="-5" dirty="0">
                <a:solidFill>
                  <a:schemeClr val="accent2"/>
                </a:solidFill>
                <a:latin typeface="Cambria" panose="02040503050406030204" pitchFamily="18" charset="0"/>
              </a:rPr>
              <a:t>Prior period</a:t>
            </a:r>
            <a:r>
              <a:rPr lang="en-US" sz="2000" b="1" spc="-35" dirty="0">
                <a:solidFill>
                  <a:schemeClr val="accent2"/>
                </a:solidFill>
                <a:latin typeface="Cambria" panose="02040503050406030204" pitchFamily="18" charset="0"/>
              </a:rPr>
              <a:t> </a:t>
            </a:r>
            <a:r>
              <a:rPr lang="en-US" sz="2000" b="1" dirty="0">
                <a:solidFill>
                  <a:schemeClr val="accent2"/>
                </a:solidFill>
                <a:latin typeface="Cambria" panose="02040503050406030204" pitchFamily="18" charset="0"/>
              </a:rPr>
              <a:t>errors</a:t>
            </a:r>
            <a:endParaRPr lang="en-US" sz="2000" dirty="0">
              <a:solidFill>
                <a:schemeClr val="accent2"/>
              </a:solidFill>
              <a:latin typeface="Cambria" panose="02040503050406030204" pitchFamily="18" charset="0"/>
            </a:endParaRPr>
          </a:p>
          <a:p>
            <a:pPr marL="291465" marR="81280" indent="-278765">
              <a:lnSpc>
                <a:spcPct val="100000"/>
              </a:lnSpc>
              <a:spcBef>
                <a:spcPts val="100"/>
              </a:spcBef>
              <a:buFont typeface="Wingdings"/>
              <a:buChar char=""/>
              <a:tabLst>
                <a:tab pos="291465" algn="l"/>
                <a:tab pos="292100" algn="l"/>
              </a:tabLst>
            </a:pPr>
            <a:r>
              <a:rPr lang="en-US" sz="2000" spc="-5" dirty="0">
                <a:solidFill>
                  <a:schemeClr val="accent2"/>
                </a:solidFill>
                <a:latin typeface="Cambria" panose="02040503050406030204" pitchFamily="18" charset="0"/>
              </a:rPr>
              <a:t>An entity </a:t>
            </a:r>
            <a:r>
              <a:rPr lang="en-US" sz="2000" dirty="0">
                <a:solidFill>
                  <a:schemeClr val="accent2"/>
                </a:solidFill>
                <a:latin typeface="Cambria" panose="02040503050406030204" pitchFamily="18" charset="0"/>
              </a:rPr>
              <a:t>shall correct </a:t>
            </a:r>
            <a:r>
              <a:rPr lang="en-US" sz="2000" spc="-5" dirty="0">
                <a:solidFill>
                  <a:schemeClr val="accent2"/>
                </a:solidFill>
                <a:latin typeface="Cambria" panose="02040503050406030204" pitchFamily="18" charset="0"/>
              </a:rPr>
              <a:t>material </a:t>
            </a:r>
            <a:r>
              <a:rPr lang="en-US" sz="2000" dirty="0">
                <a:solidFill>
                  <a:schemeClr val="accent2"/>
                </a:solidFill>
                <a:latin typeface="Cambria" panose="02040503050406030204" pitchFamily="18" charset="0"/>
              </a:rPr>
              <a:t>prior period errors (unless impracticable </a:t>
            </a:r>
            <a:r>
              <a:rPr lang="en-US" sz="2000" spc="-5" dirty="0">
                <a:solidFill>
                  <a:schemeClr val="accent2"/>
                </a:solidFill>
                <a:latin typeface="Cambria" panose="02040503050406030204" pitchFamily="18" charset="0"/>
              </a:rPr>
              <a:t>to</a:t>
            </a:r>
            <a:r>
              <a:rPr lang="en-US" sz="2000" spc="-250" dirty="0">
                <a:solidFill>
                  <a:schemeClr val="accent2"/>
                </a:solidFill>
                <a:latin typeface="Cambria" panose="02040503050406030204" pitchFamily="18" charset="0"/>
              </a:rPr>
              <a:t> </a:t>
            </a:r>
            <a:r>
              <a:rPr lang="en-US" sz="2000" dirty="0">
                <a:solidFill>
                  <a:schemeClr val="accent2"/>
                </a:solidFill>
                <a:latin typeface="Cambria" panose="02040503050406030204" pitchFamily="18" charset="0"/>
              </a:rPr>
              <a:t>do  so) </a:t>
            </a:r>
            <a:r>
              <a:rPr lang="en-US" sz="2000" spc="-5" dirty="0">
                <a:solidFill>
                  <a:schemeClr val="accent2"/>
                </a:solidFill>
                <a:latin typeface="Cambria" panose="02040503050406030204" pitchFamily="18" charset="0"/>
              </a:rPr>
              <a:t>retrospectively in the first </a:t>
            </a:r>
            <a:r>
              <a:rPr lang="en-US" sz="2000" dirty="0">
                <a:solidFill>
                  <a:schemeClr val="accent2"/>
                </a:solidFill>
                <a:latin typeface="Cambria" panose="02040503050406030204" pitchFamily="18" charset="0"/>
              </a:rPr>
              <a:t>set of financial </a:t>
            </a:r>
            <a:r>
              <a:rPr lang="en-US" sz="2000" spc="-5" dirty="0">
                <a:solidFill>
                  <a:schemeClr val="accent2"/>
                </a:solidFill>
                <a:latin typeface="Cambria" panose="02040503050406030204" pitchFamily="18" charset="0"/>
              </a:rPr>
              <a:t>statements </a:t>
            </a:r>
            <a:r>
              <a:rPr lang="en-US" sz="2000" dirty="0">
                <a:solidFill>
                  <a:schemeClr val="accent2"/>
                </a:solidFill>
                <a:latin typeface="Cambria" panose="02040503050406030204" pitchFamily="18" charset="0"/>
              </a:rPr>
              <a:t>approved </a:t>
            </a:r>
            <a:r>
              <a:rPr lang="en-US" sz="2000" spc="-5" dirty="0">
                <a:solidFill>
                  <a:schemeClr val="accent2"/>
                </a:solidFill>
                <a:latin typeface="Cambria" panose="02040503050406030204" pitchFamily="18" charset="0"/>
              </a:rPr>
              <a:t>for </a:t>
            </a:r>
            <a:r>
              <a:rPr lang="en-US" sz="2000" dirty="0">
                <a:solidFill>
                  <a:schemeClr val="accent2"/>
                </a:solidFill>
                <a:latin typeface="Cambria" panose="02040503050406030204" pitchFamily="18" charset="0"/>
              </a:rPr>
              <a:t>issue  </a:t>
            </a:r>
            <a:r>
              <a:rPr lang="en-US" sz="2000" spc="-5" dirty="0">
                <a:solidFill>
                  <a:schemeClr val="accent2"/>
                </a:solidFill>
                <a:latin typeface="Cambria" panose="02040503050406030204" pitchFamily="18" charset="0"/>
              </a:rPr>
              <a:t>after their </a:t>
            </a:r>
            <a:r>
              <a:rPr lang="en-US" sz="2000" dirty="0">
                <a:solidFill>
                  <a:schemeClr val="accent2"/>
                </a:solidFill>
                <a:latin typeface="Cambria" panose="02040503050406030204" pitchFamily="18" charset="0"/>
              </a:rPr>
              <a:t>discovery</a:t>
            </a:r>
            <a:r>
              <a:rPr lang="en-US" sz="2000" spc="-85" dirty="0">
                <a:solidFill>
                  <a:schemeClr val="accent2"/>
                </a:solidFill>
                <a:latin typeface="Cambria" panose="02040503050406030204" pitchFamily="18" charset="0"/>
              </a:rPr>
              <a:t> </a:t>
            </a:r>
            <a:r>
              <a:rPr lang="en-US" sz="2000" spc="-5" dirty="0">
                <a:solidFill>
                  <a:schemeClr val="accent2"/>
                </a:solidFill>
                <a:latin typeface="Cambria" panose="02040503050406030204" pitchFamily="18" charset="0"/>
              </a:rPr>
              <a:t>by</a:t>
            </a:r>
            <a:r>
              <a:rPr lang="en-US" sz="2000" spc="-5" dirty="0" smtClean="0">
                <a:solidFill>
                  <a:schemeClr val="accent2"/>
                </a:solidFill>
                <a:latin typeface="Cambria" panose="02040503050406030204" pitchFamily="18" charset="0"/>
              </a:rPr>
              <a:t>:</a:t>
            </a:r>
          </a:p>
          <a:p>
            <a:pPr marL="12700" marR="81280">
              <a:lnSpc>
                <a:spcPct val="100000"/>
              </a:lnSpc>
              <a:spcBef>
                <a:spcPts val="100"/>
              </a:spcBef>
              <a:tabLst>
                <a:tab pos="291465" algn="l"/>
                <a:tab pos="292100" algn="l"/>
              </a:tabLst>
            </a:pPr>
            <a:endParaRPr lang="en-US" sz="2000" dirty="0">
              <a:solidFill>
                <a:schemeClr val="accent2"/>
              </a:solidFill>
              <a:latin typeface="Cambria" panose="02040503050406030204" pitchFamily="18" charset="0"/>
            </a:endParaRPr>
          </a:p>
          <a:p>
            <a:pPr marL="820420" marR="477520" lvl="1" indent="-342900">
              <a:lnSpc>
                <a:spcPct val="100000"/>
              </a:lnSpc>
              <a:buSzPct val="95000"/>
              <a:buFont typeface="Wingdings" panose="05000000000000000000" pitchFamily="2" charset="2"/>
              <a:buChar char="q"/>
              <a:tabLst>
                <a:tab pos="678180" algn="l"/>
              </a:tabLst>
            </a:pPr>
            <a:r>
              <a:rPr lang="en-US" sz="2000" spc="-5" dirty="0">
                <a:solidFill>
                  <a:schemeClr val="accent2"/>
                </a:solidFill>
                <a:latin typeface="Cambria" panose="02040503050406030204" pitchFamily="18" charset="0"/>
              </a:rPr>
              <a:t>restating the comparative </a:t>
            </a:r>
            <a:r>
              <a:rPr lang="en-US" sz="2000" dirty="0">
                <a:solidFill>
                  <a:schemeClr val="accent2"/>
                </a:solidFill>
                <a:latin typeface="Cambria" panose="02040503050406030204" pitchFamily="18" charset="0"/>
              </a:rPr>
              <a:t>amounts </a:t>
            </a:r>
            <a:r>
              <a:rPr lang="en-US" sz="2000" spc="-5" dirty="0">
                <a:solidFill>
                  <a:schemeClr val="accent2"/>
                </a:solidFill>
                <a:latin typeface="Cambria" panose="02040503050406030204" pitchFamily="18" charset="0"/>
              </a:rPr>
              <a:t>for the </a:t>
            </a:r>
            <a:r>
              <a:rPr lang="en-US" sz="2000" dirty="0">
                <a:solidFill>
                  <a:schemeClr val="accent2"/>
                </a:solidFill>
                <a:latin typeface="Cambria" panose="02040503050406030204" pitchFamily="18" charset="0"/>
              </a:rPr>
              <a:t>prior period(s) presented</a:t>
            </a:r>
            <a:r>
              <a:rPr lang="en-US" sz="2000" spc="-210" dirty="0">
                <a:solidFill>
                  <a:schemeClr val="accent2"/>
                </a:solidFill>
                <a:latin typeface="Cambria" panose="02040503050406030204" pitchFamily="18" charset="0"/>
              </a:rPr>
              <a:t> </a:t>
            </a:r>
            <a:r>
              <a:rPr lang="en-US" sz="2000" spc="-5" dirty="0">
                <a:solidFill>
                  <a:schemeClr val="accent2"/>
                </a:solidFill>
                <a:latin typeface="Cambria" panose="02040503050406030204" pitchFamily="18" charset="0"/>
              </a:rPr>
              <a:t>in  </a:t>
            </a:r>
            <a:r>
              <a:rPr lang="en-US" sz="2000" dirty="0">
                <a:solidFill>
                  <a:schemeClr val="accent2"/>
                </a:solidFill>
                <a:latin typeface="Cambria" panose="02040503050406030204" pitchFamily="18" charset="0"/>
              </a:rPr>
              <a:t>which </a:t>
            </a:r>
            <a:r>
              <a:rPr lang="en-US" sz="2000" spc="-5" dirty="0">
                <a:solidFill>
                  <a:schemeClr val="accent2"/>
                </a:solidFill>
                <a:latin typeface="Cambria" panose="02040503050406030204" pitchFamily="18" charset="0"/>
              </a:rPr>
              <a:t>the </a:t>
            </a:r>
            <a:r>
              <a:rPr lang="en-US" sz="2000" dirty="0">
                <a:solidFill>
                  <a:schemeClr val="accent2"/>
                </a:solidFill>
                <a:latin typeface="Cambria" panose="02040503050406030204" pitchFamily="18" charset="0"/>
              </a:rPr>
              <a:t>error occurred;</a:t>
            </a:r>
            <a:r>
              <a:rPr lang="en-US" sz="2000" spc="-155" dirty="0">
                <a:solidFill>
                  <a:schemeClr val="accent2"/>
                </a:solidFill>
                <a:latin typeface="Cambria" panose="02040503050406030204" pitchFamily="18" charset="0"/>
              </a:rPr>
              <a:t> </a:t>
            </a:r>
            <a:r>
              <a:rPr lang="en-US" sz="2000" dirty="0" smtClean="0">
                <a:solidFill>
                  <a:schemeClr val="accent2"/>
                </a:solidFill>
                <a:latin typeface="Cambria" panose="02040503050406030204" pitchFamily="18" charset="0"/>
              </a:rPr>
              <a:t>or</a:t>
            </a:r>
          </a:p>
          <a:p>
            <a:pPr marL="477520" marR="477520" lvl="1">
              <a:lnSpc>
                <a:spcPct val="100000"/>
              </a:lnSpc>
              <a:buSzPct val="95000"/>
              <a:tabLst>
                <a:tab pos="678180" algn="l"/>
              </a:tabLst>
            </a:pPr>
            <a:endParaRPr lang="en-US" sz="2000" dirty="0">
              <a:solidFill>
                <a:schemeClr val="accent2"/>
              </a:solidFill>
              <a:latin typeface="Cambria" panose="02040503050406030204" pitchFamily="18" charset="0"/>
            </a:endParaRPr>
          </a:p>
          <a:p>
            <a:pPr marL="820420" marR="200660" lvl="1" indent="-342900">
              <a:lnSpc>
                <a:spcPct val="100000"/>
              </a:lnSpc>
              <a:buSzPct val="95000"/>
              <a:buFont typeface="Wingdings" panose="05000000000000000000" pitchFamily="2" charset="2"/>
              <a:buChar char="q"/>
              <a:tabLst>
                <a:tab pos="678180" algn="l"/>
              </a:tabLst>
            </a:pPr>
            <a:r>
              <a:rPr lang="en-US" sz="2000" spc="-5" dirty="0">
                <a:solidFill>
                  <a:schemeClr val="accent2"/>
                </a:solidFill>
                <a:latin typeface="Cambria" panose="02040503050406030204" pitchFamily="18" charset="0"/>
              </a:rPr>
              <a:t>if the </a:t>
            </a:r>
            <a:r>
              <a:rPr lang="en-US" sz="2000" dirty="0">
                <a:solidFill>
                  <a:schemeClr val="accent2"/>
                </a:solidFill>
                <a:latin typeface="Cambria" panose="02040503050406030204" pitchFamily="18" charset="0"/>
              </a:rPr>
              <a:t>error occurred before </a:t>
            </a:r>
            <a:r>
              <a:rPr lang="en-US" sz="2000" spc="-5" dirty="0">
                <a:solidFill>
                  <a:schemeClr val="accent2"/>
                </a:solidFill>
                <a:latin typeface="Cambria" panose="02040503050406030204" pitchFamily="18" charset="0"/>
              </a:rPr>
              <a:t>the </a:t>
            </a:r>
            <a:r>
              <a:rPr lang="en-US" sz="2000" dirty="0">
                <a:solidFill>
                  <a:schemeClr val="accent2"/>
                </a:solidFill>
                <a:latin typeface="Cambria" panose="02040503050406030204" pitchFamily="18" charset="0"/>
              </a:rPr>
              <a:t>earliest prior period presented, </a:t>
            </a:r>
            <a:r>
              <a:rPr lang="en-US" sz="2000" spc="-5" dirty="0">
                <a:solidFill>
                  <a:schemeClr val="accent2"/>
                </a:solidFill>
                <a:latin typeface="Cambria" panose="02040503050406030204" pitchFamily="18" charset="0"/>
              </a:rPr>
              <a:t>restating  the </a:t>
            </a:r>
            <a:r>
              <a:rPr lang="en-US" sz="2000" dirty="0">
                <a:solidFill>
                  <a:schemeClr val="accent2"/>
                </a:solidFill>
                <a:latin typeface="Cambria" panose="02040503050406030204" pitchFamily="18" charset="0"/>
              </a:rPr>
              <a:t>opening balances of assets, </a:t>
            </a:r>
            <a:r>
              <a:rPr lang="en-US" sz="2000" spc="-5" dirty="0">
                <a:solidFill>
                  <a:schemeClr val="accent2"/>
                </a:solidFill>
                <a:latin typeface="Cambria" panose="02040503050406030204" pitchFamily="18" charset="0"/>
              </a:rPr>
              <a:t>liabilities </a:t>
            </a:r>
            <a:r>
              <a:rPr lang="en-US" sz="2000" dirty="0">
                <a:solidFill>
                  <a:schemeClr val="accent2"/>
                </a:solidFill>
                <a:latin typeface="Cambria" panose="02040503050406030204" pitchFamily="18" charset="0"/>
              </a:rPr>
              <a:t>and </a:t>
            </a:r>
            <a:r>
              <a:rPr lang="en-US" sz="2000" spc="-5" dirty="0">
                <a:solidFill>
                  <a:schemeClr val="accent2"/>
                </a:solidFill>
                <a:latin typeface="Cambria" panose="02040503050406030204" pitchFamily="18" charset="0"/>
              </a:rPr>
              <a:t>equity for the </a:t>
            </a:r>
            <a:r>
              <a:rPr lang="en-US" sz="2000" dirty="0">
                <a:solidFill>
                  <a:schemeClr val="accent2"/>
                </a:solidFill>
                <a:latin typeface="Cambria" panose="02040503050406030204" pitchFamily="18" charset="0"/>
              </a:rPr>
              <a:t>earliest prior  period</a:t>
            </a:r>
            <a:r>
              <a:rPr lang="en-US" sz="2000" spc="-45" dirty="0">
                <a:solidFill>
                  <a:schemeClr val="accent2"/>
                </a:solidFill>
                <a:latin typeface="Cambria" panose="02040503050406030204" pitchFamily="18" charset="0"/>
              </a:rPr>
              <a:t> </a:t>
            </a:r>
            <a:r>
              <a:rPr lang="en-US" sz="2000" dirty="0">
                <a:solidFill>
                  <a:schemeClr val="accent2"/>
                </a:solidFill>
                <a:latin typeface="Cambria" panose="02040503050406030204" pitchFamily="18" charset="0"/>
              </a:rPr>
              <a:t>presented.</a:t>
            </a:r>
          </a:p>
        </p:txBody>
      </p:sp>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6764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8</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393700" y="1111250"/>
            <a:ext cx="9829800" cy="1323439"/>
          </a:xfrm>
          <a:prstGeom prst="rect">
            <a:avLst/>
          </a:prstGeom>
        </p:spPr>
        <p:txBody>
          <a:bodyPr wrap="square">
            <a:spAutoFit/>
          </a:bodyPr>
          <a:lstStyle/>
          <a:p>
            <a:r>
              <a:rPr lang="en-IN" sz="2000" b="1" dirty="0">
                <a:solidFill>
                  <a:schemeClr val="accent2">
                    <a:lumMod val="75000"/>
                  </a:schemeClr>
                </a:solidFill>
                <a:latin typeface="Cambria" panose="02040503050406030204" pitchFamily="18" charset="0"/>
              </a:rPr>
              <a:t>Requires retrospective </a:t>
            </a:r>
            <a:r>
              <a:rPr lang="en-IN" sz="2000" b="1" dirty="0" smtClean="0">
                <a:solidFill>
                  <a:schemeClr val="accent2">
                    <a:lumMod val="75000"/>
                  </a:schemeClr>
                </a:solidFill>
                <a:latin typeface="Cambria" panose="02040503050406030204" pitchFamily="18" charset="0"/>
              </a:rPr>
              <a:t>application </a:t>
            </a:r>
            <a:r>
              <a:rPr lang="en-US" sz="2000" b="1" dirty="0" smtClean="0">
                <a:solidFill>
                  <a:schemeClr val="accent2">
                    <a:lumMod val="75000"/>
                  </a:schemeClr>
                </a:solidFill>
                <a:latin typeface="Cambria" panose="02040503050406030204" pitchFamily="18" charset="0"/>
              </a:rPr>
              <a:t>of </a:t>
            </a:r>
            <a:r>
              <a:rPr lang="en-US" sz="2000" b="1" dirty="0">
                <a:solidFill>
                  <a:schemeClr val="accent2">
                    <a:lumMod val="75000"/>
                  </a:schemeClr>
                </a:solidFill>
                <a:latin typeface="Cambria" panose="02040503050406030204" pitchFamily="18" charset="0"/>
              </a:rPr>
              <a:t>changes in accounting </a:t>
            </a:r>
            <a:r>
              <a:rPr lang="en-US" sz="2000" b="1" dirty="0" smtClean="0">
                <a:solidFill>
                  <a:schemeClr val="accent2">
                    <a:lumMod val="75000"/>
                  </a:schemeClr>
                </a:solidFill>
                <a:latin typeface="Cambria" panose="02040503050406030204" pitchFamily="18" charset="0"/>
              </a:rPr>
              <a:t>policies </a:t>
            </a:r>
            <a:r>
              <a:rPr lang="en-US" sz="2000" dirty="0" smtClean="0">
                <a:latin typeface="Cambria" panose="02040503050406030204" pitchFamily="18" charset="0"/>
              </a:rPr>
              <a:t>by </a:t>
            </a:r>
            <a:r>
              <a:rPr lang="en-US" sz="2000" dirty="0">
                <a:latin typeface="Cambria" panose="02040503050406030204" pitchFamily="18" charset="0"/>
              </a:rPr>
              <a:t>adjusting the opening </a:t>
            </a:r>
            <a:r>
              <a:rPr lang="en-US" sz="2000" dirty="0" smtClean="0">
                <a:latin typeface="Cambria" panose="02040503050406030204" pitchFamily="18" charset="0"/>
              </a:rPr>
              <a:t>balance </a:t>
            </a:r>
            <a:r>
              <a:rPr lang="en-IN" sz="2000" dirty="0" smtClean="0">
                <a:latin typeface="Cambria" panose="02040503050406030204" pitchFamily="18" charset="0"/>
              </a:rPr>
              <a:t>of </a:t>
            </a:r>
            <a:r>
              <a:rPr lang="en-IN" sz="2000" dirty="0">
                <a:latin typeface="Cambria" panose="02040503050406030204" pitchFamily="18" charset="0"/>
              </a:rPr>
              <a:t>each affected </a:t>
            </a:r>
            <a:r>
              <a:rPr lang="en-IN" sz="2000" dirty="0" smtClean="0">
                <a:latin typeface="Cambria" panose="02040503050406030204" pitchFamily="18" charset="0"/>
              </a:rPr>
              <a:t>component </a:t>
            </a:r>
            <a:r>
              <a:rPr lang="en-US" sz="2000" dirty="0" smtClean="0">
                <a:latin typeface="Cambria" panose="02040503050406030204" pitchFamily="18" charset="0"/>
              </a:rPr>
              <a:t>of </a:t>
            </a:r>
            <a:r>
              <a:rPr lang="en-US" sz="2000" dirty="0">
                <a:latin typeface="Cambria" panose="02040503050406030204" pitchFamily="18" charset="0"/>
              </a:rPr>
              <a:t>equity for the earliest </a:t>
            </a:r>
            <a:r>
              <a:rPr lang="en-US" sz="2000" dirty="0" smtClean="0">
                <a:latin typeface="Cambria" panose="02040503050406030204" pitchFamily="18" charset="0"/>
              </a:rPr>
              <a:t>prior period </a:t>
            </a:r>
            <a:r>
              <a:rPr lang="en-US" sz="2000" dirty="0">
                <a:latin typeface="Cambria" panose="02040503050406030204" pitchFamily="18" charset="0"/>
              </a:rPr>
              <a:t>presented and the </a:t>
            </a:r>
            <a:r>
              <a:rPr lang="en-US" sz="2000" dirty="0" smtClean="0">
                <a:latin typeface="Cambria" panose="02040503050406030204" pitchFamily="18" charset="0"/>
              </a:rPr>
              <a:t>other </a:t>
            </a:r>
            <a:r>
              <a:rPr lang="en-IN" sz="2000" dirty="0" smtClean="0">
                <a:latin typeface="Cambria" panose="02040503050406030204" pitchFamily="18" charset="0"/>
              </a:rPr>
              <a:t>comparative </a:t>
            </a:r>
            <a:r>
              <a:rPr lang="en-IN" sz="2000" dirty="0">
                <a:latin typeface="Cambria" panose="02040503050406030204" pitchFamily="18" charset="0"/>
              </a:rPr>
              <a:t>amounts for </a:t>
            </a:r>
            <a:r>
              <a:rPr lang="en-IN" sz="2000" dirty="0" smtClean="0">
                <a:latin typeface="Cambria" panose="02040503050406030204" pitchFamily="18" charset="0"/>
              </a:rPr>
              <a:t>each </a:t>
            </a:r>
            <a:r>
              <a:rPr lang="en-US" sz="2000" dirty="0" smtClean="0">
                <a:latin typeface="Cambria" panose="02040503050406030204" pitchFamily="18" charset="0"/>
              </a:rPr>
              <a:t>period </a:t>
            </a:r>
            <a:r>
              <a:rPr lang="en-US" sz="2000" dirty="0">
                <a:latin typeface="Cambria" panose="02040503050406030204" pitchFamily="18" charset="0"/>
              </a:rPr>
              <a:t>presented as if the </a:t>
            </a:r>
            <a:r>
              <a:rPr lang="en-US" sz="2000" dirty="0" smtClean="0">
                <a:latin typeface="Cambria" panose="02040503050406030204" pitchFamily="18" charset="0"/>
              </a:rPr>
              <a:t>new accounting </a:t>
            </a:r>
            <a:r>
              <a:rPr lang="en-US" sz="2000" dirty="0">
                <a:latin typeface="Cambria" panose="02040503050406030204" pitchFamily="18" charset="0"/>
              </a:rPr>
              <a:t>policy had always </a:t>
            </a:r>
            <a:r>
              <a:rPr lang="en-US" sz="2000" dirty="0" smtClean="0">
                <a:latin typeface="Cambria" panose="02040503050406030204" pitchFamily="18" charset="0"/>
              </a:rPr>
              <a:t>been </a:t>
            </a:r>
            <a:r>
              <a:rPr lang="en-IN" sz="2000" dirty="0" smtClean="0">
                <a:latin typeface="Cambria" panose="02040503050406030204" pitchFamily="18" charset="0"/>
              </a:rPr>
              <a:t>applied 	</a:t>
            </a:r>
            <a:endParaRPr lang="en-IN" sz="2000" dirty="0">
              <a:latin typeface="Cambria" panose="02040503050406030204" pitchFamily="18" charset="0"/>
            </a:endParaRPr>
          </a:p>
        </p:txBody>
      </p:sp>
      <p:sp>
        <p:nvSpPr>
          <p:cNvPr id="6" name="Rectangle 5"/>
          <p:cNvSpPr/>
          <p:nvPr/>
        </p:nvSpPr>
        <p:spPr>
          <a:xfrm>
            <a:off x="263525" y="553269"/>
            <a:ext cx="8054976" cy="369332"/>
          </a:xfrm>
          <a:prstGeom prst="rect">
            <a:avLst/>
          </a:prstGeom>
        </p:spPr>
        <p:txBody>
          <a:bodyPr wrap="square">
            <a:spAutoFit/>
          </a:bodyPr>
          <a:lstStyle/>
          <a:p>
            <a:r>
              <a:rPr lang="en-IN" b="1" dirty="0">
                <a:solidFill>
                  <a:schemeClr val="accent1">
                    <a:lumMod val="50000"/>
                  </a:schemeClr>
                </a:solidFill>
                <a:latin typeface="FrutigerNextPro-Bold"/>
              </a:rPr>
              <a:t>Accounting Policies</a:t>
            </a:r>
            <a:r>
              <a:rPr lang="en-IN" b="1" dirty="0" smtClean="0">
                <a:solidFill>
                  <a:schemeClr val="accent1">
                    <a:lumMod val="50000"/>
                  </a:schemeClr>
                </a:solidFill>
                <a:latin typeface="FrutigerNextPro-Bold"/>
              </a:rPr>
              <a:t>, Changes </a:t>
            </a:r>
            <a:r>
              <a:rPr lang="en-IN" b="1" dirty="0">
                <a:solidFill>
                  <a:schemeClr val="accent1">
                    <a:lumMod val="50000"/>
                  </a:schemeClr>
                </a:solidFill>
                <a:latin typeface="FrutigerNextPro-Bold"/>
              </a:rPr>
              <a:t>in </a:t>
            </a:r>
            <a:r>
              <a:rPr lang="en-IN" b="1" dirty="0" smtClean="0">
                <a:solidFill>
                  <a:schemeClr val="accent1">
                    <a:lumMod val="50000"/>
                  </a:schemeClr>
                </a:solidFill>
                <a:latin typeface="FrutigerNextPro-Bold"/>
              </a:rPr>
              <a:t>Accounting Estimates </a:t>
            </a:r>
            <a:r>
              <a:rPr lang="en-IN" b="1" dirty="0">
                <a:solidFill>
                  <a:schemeClr val="accent1">
                    <a:lumMod val="50000"/>
                  </a:schemeClr>
                </a:solidFill>
                <a:latin typeface="FrutigerNextPro-Bold"/>
              </a:rPr>
              <a:t>and </a:t>
            </a:r>
            <a:r>
              <a:rPr lang="en-IN" b="1" dirty="0" smtClean="0">
                <a:solidFill>
                  <a:schemeClr val="accent1">
                    <a:lumMod val="50000"/>
                  </a:schemeClr>
                </a:solidFill>
                <a:latin typeface="FrutigerNextPro-Bold"/>
              </a:rPr>
              <a:t> Errors</a:t>
            </a:r>
            <a:endParaRPr lang="en-IN" dirty="0">
              <a:solidFill>
                <a:schemeClr val="accent1">
                  <a:lumMod val="50000"/>
                </a:schemeClr>
              </a:solidFill>
            </a:endParaRPr>
          </a:p>
        </p:txBody>
      </p:sp>
    </p:spTree>
    <p:extLst>
      <p:ext uri="{BB962C8B-B14F-4D97-AF65-F5344CB8AC3E}">
        <p14:creationId xmlns:p14="http://schemas.microsoft.com/office/powerpoint/2010/main" xmlns="" val="372924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7950"/>
            <a:ext cx="16764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8</a:t>
            </a:r>
            <a:endParaRPr lang="en-IN" sz="2800" b="1" dirty="0">
              <a:solidFill>
                <a:schemeClr val="accent1">
                  <a:lumMod val="50000"/>
                </a:schemeClr>
              </a:solidFill>
              <a:latin typeface="Cambria" panose="02040503050406030204" pitchFamily="18" charset="0"/>
            </a:endParaRPr>
          </a:p>
        </p:txBody>
      </p:sp>
      <p:graphicFrame>
        <p:nvGraphicFramePr>
          <p:cNvPr id="7" name="Diagram 6"/>
          <p:cNvGraphicFramePr/>
          <p:nvPr>
            <p:extLst>
              <p:ext uri="{D42A27DB-BD31-4B8C-83A1-F6EECF244321}">
                <p14:modId xmlns:p14="http://schemas.microsoft.com/office/powerpoint/2010/main" xmlns="" val="2162719473"/>
              </p:ext>
            </p:extLst>
          </p:nvPr>
        </p:nvGraphicFramePr>
        <p:xfrm>
          <a:off x="-1511300" y="412095"/>
          <a:ext cx="7010400" cy="704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40260171"/>
              </p:ext>
            </p:extLst>
          </p:nvPr>
        </p:nvGraphicFramePr>
        <p:xfrm>
          <a:off x="5727700" y="-117475"/>
          <a:ext cx="5334000" cy="8372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9156700" y="0"/>
            <a:ext cx="1676400" cy="338554"/>
          </a:xfrm>
          <a:prstGeom prst="rect">
            <a:avLst/>
          </a:prstGeom>
          <a:noFill/>
        </p:spPr>
        <p:txBody>
          <a:bodyPr wrap="square" rtlCol="0">
            <a:spAutoFit/>
          </a:bodyPr>
          <a:lstStyle/>
          <a:p>
            <a:r>
              <a:rPr lang="en-IN" sz="1600" b="1" dirty="0" smtClean="0">
                <a:solidFill>
                  <a:schemeClr val="accent6">
                    <a:lumMod val="60000"/>
                    <a:lumOff val="40000"/>
                  </a:schemeClr>
                </a:solidFill>
                <a:latin typeface="Cambria" panose="02040503050406030204" pitchFamily="18" charset="0"/>
              </a:rPr>
              <a:t>Key Highlights</a:t>
            </a:r>
            <a:endParaRPr lang="en-IN" sz="1600" b="1" dirty="0">
              <a:solidFill>
                <a:schemeClr val="accent6">
                  <a:lumMod val="60000"/>
                  <a:lumOff val="40000"/>
                </a:schemeClr>
              </a:solidFill>
              <a:latin typeface="Cambria" panose="02040503050406030204" pitchFamily="18" charset="0"/>
            </a:endParaRPr>
          </a:p>
        </p:txBody>
      </p:sp>
      <p:sp>
        <p:nvSpPr>
          <p:cNvPr id="10" name="TextBox 9"/>
          <p:cNvSpPr txBox="1"/>
          <p:nvPr/>
        </p:nvSpPr>
        <p:spPr>
          <a:xfrm>
            <a:off x="2743201" y="338554"/>
            <a:ext cx="4267199" cy="400110"/>
          </a:xfrm>
          <a:prstGeom prst="rect">
            <a:avLst/>
          </a:prstGeom>
          <a:noFill/>
        </p:spPr>
        <p:txBody>
          <a:bodyPr wrap="square" rtlCol="0">
            <a:spAutoFit/>
          </a:bodyPr>
          <a:lstStyle/>
          <a:p>
            <a:r>
              <a:rPr lang="en-IN" sz="2000" b="1" dirty="0" smtClean="0">
                <a:solidFill>
                  <a:schemeClr val="accent6">
                    <a:lumMod val="60000"/>
                    <a:lumOff val="40000"/>
                  </a:schemeClr>
                </a:solidFill>
                <a:latin typeface="Cambria" panose="02040503050406030204" pitchFamily="18" charset="0"/>
              </a:rPr>
              <a:t>Materiality Policy  followed at CIL </a:t>
            </a:r>
            <a:endParaRPr lang="en-IN" sz="2000" b="1" dirty="0">
              <a:solidFill>
                <a:schemeClr val="accent6">
                  <a:lumMod val="60000"/>
                  <a:lumOff val="40000"/>
                </a:schemeClr>
              </a:solidFill>
              <a:latin typeface="Cambria" panose="02040503050406030204" pitchFamily="18" charset="0"/>
            </a:endParaRPr>
          </a:p>
        </p:txBody>
      </p:sp>
    </p:spTree>
    <p:extLst>
      <p:ext uri="{BB962C8B-B14F-4D97-AF65-F5344CB8AC3E}">
        <p14:creationId xmlns:p14="http://schemas.microsoft.com/office/powerpoint/2010/main" xmlns="" val="2413729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1797050"/>
            <a:ext cx="9753600" cy="707886"/>
          </a:xfrm>
          <a:prstGeom prst="rect">
            <a:avLst/>
          </a:prstGeom>
        </p:spPr>
        <p:txBody>
          <a:bodyPr wrap="square">
            <a:spAutoFit/>
          </a:bodyPr>
          <a:lstStyle/>
          <a:p>
            <a:pPr marL="342900" indent="-342900">
              <a:buFont typeface="Wingdings" panose="05000000000000000000" pitchFamily="2" charset="2"/>
              <a:buChar char="q"/>
            </a:pPr>
            <a:r>
              <a:rPr lang="en-US" sz="2000" dirty="0">
                <a:latin typeface="Cambria" panose="02040503050406030204" pitchFamily="18" charset="0"/>
              </a:rPr>
              <a:t>Liability for dividends declared </a:t>
            </a:r>
            <a:r>
              <a:rPr lang="en-US" sz="2000" dirty="0" smtClean="0">
                <a:latin typeface="Cambria" panose="02040503050406030204" pitchFamily="18" charset="0"/>
              </a:rPr>
              <a:t>to holders </a:t>
            </a:r>
            <a:r>
              <a:rPr lang="en-US" sz="2000" dirty="0">
                <a:latin typeface="Cambria" panose="02040503050406030204" pitchFamily="18" charset="0"/>
              </a:rPr>
              <a:t>of equity instruments </a:t>
            </a:r>
            <a:r>
              <a:rPr lang="en-US" sz="2000" dirty="0" smtClean="0">
                <a:latin typeface="Cambria" panose="02040503050406030204" pitchFamily="18" charset="0"/>
              </a:rPr>
              <a:t>are recognised </a:t>
            </a:r>
            <a:r>
              <a:rPr lang="en-US" sz="2000" dirty="0">
                <a:latin typeface="Cambria" panose="02040503050406030204" pitchFamily="18" charset="0"/>
              </a:rPr>
              <a:t>in the period </a:t>
            </a:r>
            <a:r>
              <a:rPr lang="en-US" sz="2000" dirty="0" smtClean="0">
                <a:latin typeface="Cambria" panose="02040503050406030204" pitchFamily="18" charset="0"/>
              </a:rPr>
              <a:t>when declared</a:t>
            </a:r>
            <a:r>
              <a:rPr lang="en-US" sz="2000" dirty="0">
                <a:latin typeface="Cambria" panose="02040503050406030204" pitchFamily="18" charset="0"/>
              </a:rPr>
              <a:t>. It is a non-adjusting event.</a:t>
            </a:r>
          </a:p>
        </p:txBody>
      </p:sp>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10</a:t>
            </a:r>
            <a:endParaRPr lang="en-IN" sz="2800" b="1" dirty="0">
              <a:solidFill>
                <a:schemeClr val="accent1">
                  <a:lumMod val="50000"/>
                </a:schemeClr>
              </a:solidFill>
              <a:latin typeface="Cambria" panose="02040503050406030204" pitchFamily="18" charset="0"/>
            </a:endParaRPr>
          </a:p>
        </p:txBody>
      </p:sp>
      <p:sp>
        <p:nvSpPr>
          <p:cNvPr id="3" name="Rectangle 2"/>
          <p:cNvSpPr/>
          <p:nvPr/>
        </p:nvSpPr>
        <p:spPr>
          <a:xfrm>
            <a:off x="241300" y="589517"/>
            <a:ext cx="7696200" cy="369332"/>
          </a:xfrm>
          <a:prstGeom prst="rect">
            <a:avLst/>
          </a:prstGeom>
        </p:spPr>
        <p:txBody>
          <a:bodyPr wrap="square">
            <a:spAutoFit/>
          </a:bodyPr>
          <a:lstStyle/>
          <a:p>
            <a:r>
              <a:rPr lang="en-IN" b="1" dirty="0">
                <a:solidFill>
                  <a:schemeClr val="accent1">
                    <a:lumMod val="50000"/>
                  </a:schemeClr>
                </a:solidFill>
                <a:latin typeface="FrutigerNextPro-Bold"/>
              </a:rPr>
              <a:t>Events After </a:t>
            </a:r>
            <a:r>
              <a:rPr lang="en-IN" b="1" dirty="0" smtClean="0">
                <a:solidFill>
                  <a:schemeClr val="accent1">
                    <a:lumMod val="50000"/>
                  </a:schemeClr>
                </a:solidFill>
                <a:latin typeface="FrutigerNextPro-Bold"/>
              </a:rPr>
              <a:t>the Reporting </a:t>
            </a:r>
            <a:r>
              <a:rPr lang="en-IN" b="1" dirty="0">
                <a:solidFill>
                  <a:schemeClr val="accent1">
                    <a:lumMod val="50000"/>
                  </a:schemeClr>
                </a:solidFill>
                <a:latin typeface="FrutigerNextPro-Bold"/>
              </a:rPr>
              <a:t>Period</a:t>
            </a:r>
            <a:endParaRPr lang="en-IN" dirty="0">
              <a:solidFill>
                <a:schemeClr val="accent1">
                  <a:lumMod val="50000"/>
                </a:schemeClr>
              </a:solidFill>
            </a:endParaRPr>
          </a:p>
        </p:txBody>
      </p:sp>
      <p:sp>
        <p:nvSpPr>
          <p:cNvPr id="6" name="Rectangle 5"/>
          <p:cNvSpPr/>
          <p:nvPr/>
        </p:nvSpPr>
        <p:spPr>
          <a:xfrm>
            <a:off x="393700" y="2989194"/>
            <a:ext cx="9753600" cy="707886"/>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Cambria" panose="02040503050406030204" pitchFamily="18" charset="0"/>
              </a:rPr>
              <a:t>Proposed Dividend will no longer be recognised as an liability but a mere disclosure of the amount of proposed dividend in the financial statement will be sufficient</a:t>
            </a:r>
            <a:endParaRPr lang="en-US" sz="2000" dirty="0">
              <a:latin typeface="Cambria" panose="02040503050406030204" pitchFamily="18" charset="0"/>
            </a:endParaRPr>
          </a:p>
        </p:txBody>
      </p:sp>
    </p:spTree>
    <p:extLst>
      <p:ext uri="{BB962C8B-B14F-4D97-AF65-F5344CB8AC3E}">
        <p14:creationId xmlns:p14="http://schemas.microsoft.com/office/powerpoint/2010/main" xmlns="" val="411773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6" name="Rectangle 5"/>
          <p:cNvSpPr/>
          <p:nvPr/>
        </p:nvSpPr>
        <p:spPr>
          <a:xfrm>
            <a:off x="254000" y="528508"/>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xmlns="" val="0"/>
              </a:ext>
            </a:extLst>
          </a:blip>
          <a:srcRect l="25884" t="30261" r="30934" b="13174"/>
          <a:stretch/>
        </p:blipFill>
        <p:spPr>
          <a:xfrm>
            <a:off x="393700" y="897840"/>
            <a:ext cx="9829800" cy="5856129"/>
          </a:xfrm>
          <a:prstGeom prst="rect">
            <a:avLst/>
          </a:prstGeom>
        </p:spPr>
      </p:pic>
    </p:spTree>
    <p:extLst>
      <p:ext uri="{BB962C8B-B14F-4D97-AF65-F5344CB8AC3E}">
        <p14:creationId xmlns:p14="http://schemas.microsoft.com/office/powerpoint/2010/main" xmlns="" val="2429505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0" y="120650"/>
            <a:ext cx="2667000" cy="523220"/>
          </a:xfrm>
          <a:prstGeom prst="rect">
            <a:avLst/>
          </a:prstGeom>
          <a:noFill/>
        </p:spPr>
        <p:txBody>
          <a:bodyPr wrap="square" rtlCol="0">
            <a:spAutoFit/>
          </a:bodyPr>
          <a:lstStyle/>
          <a:p>
            <a:r>
              <a:rPr lang="en-IN" sz="2800" b="1" dirty="0" smtClean="0">
                <a:solidFill>
                  <a:schemeClr val="accent6">
                    <a:lumMod val="60000"/>
                    <a:lumOff val="40000"/>
                  </a:schemeClr>
                </a:solidFill>
                <a:latin typeface="Cambria" panose="02040503050406030204" pitchFamily="18" charset="0"/>
              </a:rPr>
              <a:t>Key Highlights</a:t>
            </a:r>
            <a:endParaRPr lang="en-IN" sz="2800" b="1" dirty="0">
              <a:solidFill>
                <a:schemeClr val="accent6">
                  <a:lumMod val="60000"/>
                  <a:lumOff val="40000"/>
                </a:schemeClr>
              </a:solidFill>
              <a:latin typeface="Cambria" panose="02040503050406030204" pitchFamily="18" charset="0"/>
            </a:endParaRPr>
          </a:p>
        </p:txBody>
      </p:sp>
      <p:sp>
        <p:nvSpPr>
          <p:cNvPr id="5" name="TextBox 4"/>
          <p:cNvSpPr txBox="1"/>
          <p:nvPr/>
        </p:nvSpPr>
        <p:spPr>
          <a:xfrm>
            <a:off x="241300" y="151427"/>
            <a:ext cx="1905000" cy="523220"/>
          </a:xfrm>
          <a:prstGeom prst="rect">
            <a:avLst/>
          </a:prstGeom>
          <a:noFill/>
        </p:spPr>
        <p:txBody>
          <a:bodyPr wrap="square" rtlCol="0">
            <a:spAutoFit/>
          </a:bodyPr>
          <a:lstStyle/>
          <a:p>
            <a:pPr algn="ctr"/>
            <a:r>
              <a:rPr lang="en-IN" sz="2800" b="1" dirty="0" smtClean="0">
                <a:solidFill>
                  <a:schemeClr val="accent1">
                    <a:lumMod val="50000"/>
                  </a:schemeClr>
                </a:solidFill>
                <a:latin typeface="Cambria" panose="02040503050406030204" pitchFamily="18" charset="0"/>
              </a:rPr>
              <a:t>IND AS 16</a:t>
            </a:r>
            <a:endParaRPr lang="en-IN" sz="2800" b="1" dirty="0">
              <a:solidFill>
                <a:schemeClr val="accent1">
                  <a:lumMod val="50000"/>
                </a:schemeClr>
              </a:solidFill>
              <a:latin typeface="Cambria" panose="02040503050406030204" pitchFamily="18" charset="0"/>
            </a:endParaRPr>
          </a:p>
        </p:txBody>
      </p:sp>
      <p:sp>
        <p:nvSpPr>
          <p:cNvPr id="6" name="Rectangle 5"/>
          <p:cNvSpPr/>
          <p:nvPr/>
        </p:nvSpPr>
        <p:spPr>
          <a:xfrm>
            <a:off x="254000" y="528508"/>
            <a:ext cx="5854700" cy="369332"/>
          </a:xfrm>
          <a:prstGeom prst="rect">
            <a:avLst/>
          </a:prstGeom>
        </p:spPr>
        <p:txBody>
          <a:bodyPr wrap="square">
            <a:spAutoFit/>
          </a:bodyPr>
          <a:lstStyle/>
          <a:p>
            <a:r>
              <a:rPr lang="en-IN" b="1" dirty="0">
                <a:solidFill>
                  <a:schemeClr val="accent1">
                    <a:lumMod val="50000"/>
                  </a:schemeClr>
                </a:solidFill>
                <a:latin typeface="FrutigerNextPro-Bold"/>
              </a:rPr>
              <a:t>Property, Plant </a:t>
            </a:r>
            <a:r>
              <a:rPr lang="en-IN" b="1" dirty="0" smtClean="0">
                <a:solidFill>
                  <a:schemeClr val="accent1">
                    <a:lumMod val="50000"/>
                  </a:schemeClr>
                </a:solidFill>
                <a:latin typeface="FrutigerNextPro-Bold"/>
              </a:rPr>
              <a:t>and Equipment</a:t>
            </a:r>
            <a:endParaRPr lang="en-IN" dirty="0">
              <a:solidFill>
                <a:schemeClr val="accent1">
                  <a:lumMod val="50000"/>
                </a:schemeClr>
              </a:solidFill>
            </a:endParaRPr>
          </a:p>
        </p:txBody>
      </p:sp>
      <p:sp>
        <p:nvSpPr>
          <p:cNvPr id="2" name="Rectangle 1"/>
          <p:cNvSpPr/>
          <p:nvPr/>
        </p:nvSpPr>
        <p:spPr>
          <a:xfrm>
            <a:off x="800102" y="2254250"/>
            <a:ext cx="8737598" cy="2677656"/>
          </a:xfrm>
          <a:prstGeom prst="rect">
            <a:avLst/>
          </a:prstGeom>
        </p:spPr>
        <p:txBody>
          <a:bodyPr wrap="square">
            <a:spAutoFit/>
          </a:bodyPr>
          <a:lstStyle/>
          <a:p>
            <a:pPr algn="just"/>
            <a:r>
              <a:rPr lang="en-US" sz="2800" b="1" dirty="0">
                <a:solidFill>
                  <a:schemeClr val="accent2">
                    <a:lumMod val="50000"/>
                  </a:schemeClr>
                </a:solidFill>
                <a:latin typeface="Cambria" panose="02040503050406030204" pitchFamily="18" charset="0"/>
              </a:rPr>
              <a:t>a first-time adopter to Ind ASs may elect to continue with the carrying value for all of its property, plant and equipment as recognised in the financial statements as at the date of transition to Ind ASs, measured as per the previous GAAP and use that as its deemed cost as at the date of transition </a:t>
            </a:r>
            <a:endParaRPr lang="en-IN" sz="2800" b="1" dirty="0">
              <a:solidFill>
                <a:schemeClr val="accent2">
                  <a:lumMod val="50000"/>
                </a:schemeClr>
              </a:solidFill>
              <a:latin typeface="Cambria" panose="02040503050406030204" pitchFamily="18" charset="0"/>
            </a:endParaRPr>
          </a:p>
        </p:txBody>
      </p:sp>
      <p:sp>
        <p:nvSpPr>
          <p:cNvPr id="3" name="Rectangle 2"/>
          <p:cNvSpPr/>
          <p:nvPr/>
        </p:nvSpPr>
        <p:spPr>
          <a:xfrm>
            <a:off x="800102" y="1390605"/>
            <a:ext cx="2151038" cy="523220"/>
          </a:xfrm>
          <a:prstGeom prst="rect">
            <a:avLst/>
          </a:prstGeom>
        </p:spPr>
        <p:txBody>
          <a:bodyPr wrap="none">
            <a:spAutoFit/>
          </a:bodyPr>
          <a:lstStyle/>
          <a:p>
            <a:r>
              <a:rPr lang="en-IN" sz="2800" b="1" dirty="0" smtClean="0">
                <a:solidFill>
                  <a:schemeClr val="accent2"/>
                </a:solidFill>
                <a:latin typeface="Cambria" panose="02040503050406030204" pitchFamily="18" charset="0"/>
              </a:rPr>
              <a:t>Para - D7AA</a:t>
            </a:r>
            <a:endParaRPr lang="en-IN" sz="2800" b="1" dirty="0">
              <a:solidFill>
                <a:schemeClr val="accent2"/>
              </a:solidFill>
              <a:latin typeface="Cambria" panose="02040503050406030204" pitchFamily="18" charset="0"/>
            </a:endParaRPr>
          </a:p>
        </p:txBody>
      </p:sp>
    </p:spTree>
    <p:extLst>
      <p:ext uri="{BB962C8B-B14F-4D97-AF65-F5344CB8AC3E}">
        <p14:creationId xmlns:p14="http://schemas.microsoft.com/office/powerpoint/2010/main" xmlns="" val="3890634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TotalTime>
  <Words>3130</Words>
  <Application>Microsoft Office PowerPoint</Application>
  <PresentationFormat>Custom</PresentationFormat>
  <Paragraphs>461</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Modèle par défaut</vt:lpstr>
      <vt:lpstr>1_Modèle par défaut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 AS presentation for WIRC - Final</dc:title>
  <dc:creator>Bharat.Shetty</dc:creator>
  <cp:keywords>()</cp:keywords>
  <cp:lastModifiedBy>Vijay Lohan</cp:lastModifiedBy>
  <cp:revision>109</cp:revision>
  <cp:lastPrinted>2018-09-07T11:04:27Z</cp:lastPrinted>
  <dcterms:created xsi:type="dcterms:W3CDTF">2018-08-23T11:39:26Z</dcterms:created>
  <dcterms:modified xsi:type="dcterms:W3CDTF">2018-11-29T09:11:05Z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2011-09-03T00:00:00Z</vt:filetime>
  </property>
  <property fmtid="{D5CDD505-2E9C-101B-9397-08002B2CF9AE}" pid="3" name="Creator">
    <vt:lpwstr>PDFCreator Version 1.2.0</vt:lpwstr>
  </property>
  <property fmtid="{D5CDD505-2E9C-101B-9397-08002B2CF9AE}" pid="4" name="LastSaved">
    <vt:filetime>2018-08-23T00:00:00Z</vt:filetime>
  </property>
</Properties>
</file>