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4"/>
  </p:notesMasterIdLst>
  <p:sldIdLst>
    <p:sldId id="256" r:id="rId2"/>
    <p:sldId id="424" r:id="rId3"/>
    <p:sldId id="423" r:id="rId4"/>
    <p:sldId id="390" r:id="rId5"/>
    <p:sldId id="413" r:id="rId6"/>
    <p:sldId id="326" r:id="rId7"/>
    <p:sldId id="385" r:id="rId8"/>
    <p:sldId id="386" r:id="rId9"/>
    <p:sldId id="329" r:id="rId10"/>
    <p:sldId id="387" r:id="rId11"/>
    <p:sldId id="330" r:id="rId12"/>
    <p:sldId id="328" r:id="rId13"/>
    <p:sldId id="327" r:id="rId14"/>
    <p:sldId id="408" r:id="rId15"/>
    <p:sldId id="388" r:id="rId16"/>
    <p:sldId id="374" r:id="rId17"/>
    <p:sldId id="331" r:id="rId18"/>
    <p:sldId id="389" r:id="rId19"/>
    <p:sldId id="332" r:id="rId20"/>
    <p:sldId id="376" r:id="rId21"/>
    <p:sldId id="375" r:id="rId22"/>
    <p:sldId id="333" r:id="rId23"/>
    <p:sldId id="334" r:id="rId24"/>
    <p:sldId id="335" r:id="rId25"/>
    <p:sldId id="336" r:id="rId26"/>
    <p:sldId id="411" r:id="rId27"/>
    <p:sldId id="337" r:id="rId28"/>
    <p:sldId id="338" r:id="rId29"/>
    <p:sldId id="339" r:id="rId30"/>
    <p:sldId id="397" r:id="rId31"/>
    <p:sldId id="398" r:id="rId32"/>
    <p:sldId id="399" r:id="rId33"/>
    <p:sldId id="400" r:id="rId34"/>
    <p:sldId id="401" r:id="rId35"/>
    <p:sldId id="402" r:id="rId36"/>
    <p:sldId id="403" r:id="rId37"/>
    <p:sldId id="404" r:id="rId38"/>
    <p:sldId id="405" r:id="rId39"/>
    <p:sldId id="406" r:id="rId40"/>
    <p:sldId id="407" r:id="rId41"/>
    <p:sldId id="340" r:id="rId42"/>
    <p:sldId id="396" r:id="rId43"/>
    <p:sldId id="341" r:id="rId44"/>
    <p:sldId id="409" r:id="rId45"/>
    <p:sldId id="391" r:id="rId46"/>
    <p:sldId id="392" r:id="rId47"/>
    <p:sldId id="393" r:id="rId48"/>
    <p:sldId id="412" r:id="rId49"/>
    <p:sldId id="394" r:id="rId50"/>
    <p:sldId id="395" r:id="rId51"/>
    <p:sldId id="410" r:id="rId52"/>
    <p:sldId id="346" r:id="rId53"/>
    <p:sldId id="347" r:id="rId54"/>
    <p:sldId id="348" r:id="rId55"/>
    <p:sldId id="349" r:id="rId56"/>
    <p:sldId id="350" r:id="rId57"/>
    <p:sldId id="351" r:id="rId58"/>
    <p:sldId id="352" r:id="rId59"/>
    <p:sldId id="377" r:id="rId60"/>
    <p:sldId id="353" r:id="rId61"/>
    <p:sldId id="378" r:id="rId62"/>
    <p:sldId id="354" r:id="rId63"/>
    <p:sldId id="355" r:id="rId64"/>
    <p:sldId id="379" r:id="rId65"/>
    <p:sldId id="380" r:id="rId66"/>
    <p:sldId id="356" r:id="rId67"/>
    <p:sldId id="381" r:id="rId68"/>
    <p:sldId id="357" r:id="rId69"/>
    <p:sldId id="382" r:id="rId70"/>
    <p:sldId id="383" r:id="rId71"/>
    <p:sldId id="359" r:id="rId72"/>
    <p:sldId id="414" r:id="rId73"/>
    <p:sldId id="360" r:id="rId74"/>
    <p:sldId id="415" r:id="rId75"/>
    <p:sldId id="416" r:id="rId76"/>
    <p:sldId id="419" r:id="rId77"/>
    <p:sldId id="417" r:id="rId78"/>
    <p:sldId id="418" r:id="rId79"/>
    <p:sldId id="420" r:id="rId80"/>
    <p:sldId id="422" r:id="rId81"/>
    <p:sldId id="421" r:id="rId82"/>
    <p:sldId id="303"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429784B7-87D2-4575-8939-14C3DD8FC931}"/>
    <pc:docChg chg="undo custSel addSld delSld modSld sldOrd">
      <pc:chgData name="Indu Sekhar Dantu" userId="4218edbc7ffe59d5" providerId="LiveId" clId="{429784B7-87D2-4575-8939-14C3DD8FC931}" dt="2022-07-02T03:12:41.066" v="9191" actId="20577"/>
      <pc:docMkLst>
        <pc:docMk/>
      </pc:docMkLst>
      <pc:sldChg chg="addSp delSp modSp mod">
        <pc:chgData name="Indu Sekhar Dantu" userId="4218edbc7ffe59d5" providerId="LiveId" clId="{429784B7-87D2-4575-8939-14C3DD8FC931}" dt="2022-06-30T08:31:09.594" v="8967" actId="113"/>
        <pc:sldMkLst>
          <pc:docMk/>
          <pc:sldMk cId="858427632" sldId="256"/>
        </pc:sldMkLst>
        <pc:spChg chg="mod">
          <ac:chgData name="Indu Sekhar Dantu" userId="4218edbc7ffe59d5" providerId="LiveId" clId="{429784B7-87D2-4575-8939-14C3DD8FC931}" dt="2022-06-30T08:31:09.594" v="8967" actId="113"/>
          <ac:spMkLst>
            <pc:docMk/>
            <pc:sldMk cId="858427632" sldId="256"/>
            <ac:spMk id="2" creationId="{50BD30BA-5E5C-4607-BA76-D042EE617EE0}"/>
          </ac:spMkLst>
        </pc:spChg>
        <pc:spChg chg="mod">
          <ac:chgData name="Indu Sekhar Dantu" userId="4218edbc7ffe59d5" providerId="LiveId" clId="{429784B7-87D2-4575-8939-14C3DD8FC931}" dt="2022-06-26T05:58:19.060" v="2576" actId="313"/>
          <ac:spMkLst>
            <pc:docMk/>
            <pc:sldMk cId="858427632" sldId="256"/>
            <ac:spMk id="6" creationId="{C6D6245A-6BE2-4AF4-BB2D-5627D2818914}"/>
          </ac:spMkLst>
        </pc:spChg>
        <pc:spChg chg="add del">
          <ac:chgData name="Indu Sekhar Dantu" userId="4218edbc7ffe59d5" providerId="LiveId" clId="{429784B7-87D2-4575-8939-14C3DD8FC931}" dt="2022-06-28T11:28:50.790" v="4904" actId="22"/>
          <ac:spMkLst>
            <pc:docMk/>
            <pc:sldMk cId="858427632" sldId="256"/>
            <ac:spMk id="12" creationId="{B9E0EF40-22E0-EB2F-FF05-893F85F8C179}"/>
          </ac:spMkLst>
        </pc:spChg>
        <pc:picChg chg="add mod">
          <ac:chgData name="Indu Sekhar Dantu" userId="4218edbc7ffe59d5" providerId="LiveId" clId="{429784B7-87D2-4575-8939-14C3DD8FC931}" dt="2022-06-26T15:20:07.774" v="2580" actId="1035"/>
          <ac:picMkLst>
            <pc:docMk/>
            <pc:sldMk cId="858427632" sldId="256"/>
            <ac:picMk id="4" creationId="{432866E6-A49E-4FE4-DA19-C1982B46183B}"/>
          </ac:picMkLst>
        </pc:picChg>
        <pc:picChg chg="add mod">
          <ac:chgData name="Indu Sekhar Dantu" userId="4218edbc7ffe59d5" providerId="LiveId" clId="{429784B7-87D2-4575-8939-14C3DD8FC931}" dt="2022-06-26T15:20:07.774" v="2580" actId="1035"/>
          <ac:picMkLst>
            <pc:docMk/>
            <pc:sldMk cId="858427632" sldId="256"/>
            <ac:picMk id="5" creationId="{AF091FC3-6EF0-0BC4-FE3B-DABEFE6BF445}"/>
          </ac:picMkLst>
        </pc:picChg>
        <pc:picChg chg="add mod">
          <ac:chgData name="Indu Sekhar Dantu" userId="4218edbc7ffe59d5" providerId="LiveId" clId="{429784B7-87D2-4575-8939-14C3DD8FC931}" dt="2022-06-26T15:20:07.774" v="2580" actId="1035"/>
          <ac:picMkLst>
            <pc:docMk/>
            <pc:sldMk cId="858427632" sldId="256"/>
            <ac:picMk id="7" creationId="{2086F158-0A86-1C11-F6B9-7B19DE322086}"/>
          </ac:picMkLst>
        </pc:picChg>
        <pc:picChg chg="add mod">
          <ac:chgData name="Indu Sekhar Dantu" userId="4218edbc7ffe59d5" providerId="LiveId" clId="{429784B7-87D2-4575-8939-14C3DD8FC931}" dt="2022-06-26T15:20:07.774" v="2580" actId="1035"/>
          <ac:picMkLst>
            <pc:docMk/>
            <pc:sldMk cId="858427632" sldId="256"/>
            <ac:picMk id="8" creationId="{956DDA50-7907-2565-7D2C-FCF1D3E95484}"/>
          </ac:picMkLst>
        </pc:picChg>
        <pc:picChg chg="add mod">
          <ac:chgData name="Indu Sekhar Dantu" userId="4218edbc7ffe59d5" providerId="LiveId" clId="{429784B7-87D2-4575-8939-14C3DD8FC931}" dt="2022-06-26T15:20:07.774" v="2580" actId="1035"/>
          <ac:picMkLst>
            <pc:docMk/>
            <pc:sldMk cId="858427632" sldId="256"/>
            <ac:picMk id="9" creationId="{323DC066-8D70-7F59-A4EB-04BBCF0930D9}"/>
          </ac:picMkLst>
        </pc:picChg>
        <pc:picChg chg="add mod">
          <ac:chgData name="Indu Sekhar Dantu" userId="4218edbc7ffe59d5" providerId="LiveId" clId="{429784B7-87D2-4575-8939-14C3DD8FC931}" dt="2022-06-26T15:20:07.774" v="2580" actId="1035"/>
          <ac:picMkLst>
            <pc:docMk/>
            <pc:sldMk cId="858427632" sldId="256"/>
            <ac:picMk id="10" creationId="{203B8F2A-A0CD-2AE7-01D6-E6C00363620A}"/>
          </ac:picMkLst>
        </pc:picChg>
        <pc:picChg chg="add mod">
          <ac:chgData name="Indu Sekhar Dantu" userId="4218edbc7ffe59d5" providerId="LiveId" clId="{429784B7-87D2-4575-8939-14C3DD8FC931}" dt="2022-06-26T05:53:37.656" v="2319" actId="14100"/>
          <ac:picMkLst>
            <pc:docMk/>
            <pc:sldMk cId="858427632" sldId="256"/>
            <ac:picMk id="11" creationId="{0D36C1CB-34C2-DE6A-FBA1-4CB15B6380C3}"/>
          </ac:picMkLst>
        </pc:picChg>
      </pc:sldChg>
      <pc:sldChg chg="addSp modSp mod">
        <pc:chgData name="Indu Sekhar Dantu" userId="4218edbc7ffe59d5" providerId="LiveId" clId="{429784B7-87D2-4575-8939-14C3DD8FC931}" dt="2022-06-27T09:20:44.929" v="3829" actId="20577"/>
        <pc:sldMkLst>
          <pc:docMk/>
          <pc:sldMk cId="920038349" sldId="303"/>
        </pc:sldMkLst>
        <pc:spChg chg="mod">
          <ac:chgData name="Indu Sekhar Dantu" userId="4218edbc7ffe59d5" providerId="LiveId" clId="{429784B7-87D2-4575-8939-14C3DD8FC931}" dt="2022-06-27T08:53:06.881" v="3773" actId="1035"/>
          <ac:spMkLst>
            <pc:docMk/>
            <pc:sldMk cId="920038349" sldId="303"/>
            <ac:spMk id="3" creationId="{D9D112C0-94D8-4EB3-830E-FBA2AAFD86F5}"/>
          </ac:spMkLst>
        </pc:spChg>
        <pc:spChg chg="mod">
          <ac:chgData name="Indu Sekhar Dantu" userId="4218edbc7ffe59d5" providerId="LiveId" clId="{429784B7-87D2-4575-8939-14C3DD8FC931}" dt="2022-06-27T09:20:44.929" v="3829" actId="20577"/>
          <ac:spMkLst>
            <pc:docMk/>
            <pc:sldMk cId="920038349" sldId="303"/>
            <ac:spMk id="8" creationId="{F2C5052E-2C9D-422A-AC8B-34A60459C043}"/>
          </ac:spMkLst>
        </pc:spChg>
        <pc:picChg chg="add mod">
          <ac:chgData name="Indu Sekhar Dantu" userId="4218edbc7ffe59d5" providerId="LiveId" clId="{429784B7-87D2-4575-8939-14C3DD8FC931}" dt="2022-06-26T05:57:52.109" v="2572" actId="14100"/>
          <ac:picMkLst>
            <pc:docMk/>
            <pc:sldMk cId="920038349" sldId="303"/>
            <ac:picMk id="4" creationId="{128F9DCF-9028-4C76-0174-FCA9F803C267}"/>
          </ac:picMkLst>
        </pc:picChg>
      </pc:sldChg>
      <pc:sldChg chg="addSp delSp modSp mod">
        <pc:chgData name="Indu Sekhar Dantu" userId="4218edbc7ffe59d5" providerId="LiveId" clId="{429784B7-87D2-4575-8939-14C3DD8FC931}" dt="2022-06-29T04:13:36.595" v="8298" actId="1036"/>
        <pc:sldMkLst>
          <pc:docMk/>
          <pc:sldMk cId="3745225378" sldId="326"/>
        </pc:sldMkLst>
        <pc:spChg chg="mod">
          <ac:chgData name="Indu Sekhar Dantu" userId="4218edbc7ffe59d5" providerId="LiveId" clId="{429784B7-87D2-4575-8939-14C3DD8FC931}" dt="2022-06-26T02:07:33.005" v="422" actId="6549"/>
          <ac:spMkLst>
            <pc:docMk/>
            <pc:sldMk cId="3745225378" sldId="326"/>
            <ac:spMk id="2" creationId="{50BD30BA-5E5C-4607-BA76-D042EE617EE0}"/>
          </ac:spMkLst>
        </pc:spChg>
        <pc:spChg chg="mod">
          <ac:chgData name="Indu Sekhar Dantu" userId="4218edbc7ffe59d5" providerId="LiveId" clId="{429784B7-87D2-4575-8939-14C3DD8FC931}" dt="2022-06-27T12:34:58.836" v="4217" actId="113"/>
          <ac:spMkLst>
            <pc:docMk/>
            <pc:sldMk cId="3745225378" sldId="326"/>
            <ac:spMk id="3" creationId="{D9D112C0-94D8-4EB3-830E-FBA2AAFD86F5}"/>
          </ac:spMkLst>
        </pc:spChg>
        <pc:picChg chg="add mod">
          <ac:chgData name="Indu Sekhar Dantu" userId="4218edbc7ffe59d5" providerId="LiveId" clId="{429784B7-87D2-4575-8939-14C3DD8FC931}" dt="2022-06-26T05:53:59.690" v="2416" actId="1076"/>
          <ac:picMkLst>
            <pc:docMk/>
            <pc:sldMk cId="3745225378" sldId="326"/>
            <ac:picMk id="5" creationId="{4DA073BA-4D0E-517E-FC75-3C34C0B39625}"/>
          </ac:picMkLst>
        </pc:picChg>
        <pc:picChg chg="add del mod">
          <ac:chgData name="Indu Sekhar Dantu" userId="4218edbc7ffe59d5" providerId="LiveId" clId="{429784B7-87D2-4575-8939-14C3DD8FC931}" dt="2022-06-26T02:08:52.643" v="476"/>
          <ac:picMkLst>
            <pc:docMk/>
            <pc:sldMk cId="3745225378" sldId="326"/>
            <ac:picMk id="5" creationId="{6CC62E34-915B-900B-FFFF-9F943AB948B9}"/>
          </ac:picMkLst>
        </pc:picChg>
        <pc:picChg chg="add del mod">
          <ac:chgData name="Indu Sekhar Dantu" userId="4218edbc7ffe59d5" providerId="LiveId" clId="{429784B7-87D2-4575-8939-14C3DD8FC931}" dt="2022-06-26T02:08:52.433" v="475"/>
          <ac:picMkLst>
            <pc:docMk/>
            <pc:sldMk cId="3745225378" sldId="326"/>
            <ac:picMk id="6" creationId="{A33AA205-6EAA-3317-5957-0164B473FABB}"/>
          </ac:picMkLst>
        </pc:picChg>
        <pc:picChg chg="add del mod">
          <ac:chgData name="Indu Sekhar Dantu" userId="4218edbc7ffe59d5" providerId="LiveId" clId="{429784B7-87D2-4575-8939-14C3DD8FC931}" dt="2022-06-26T02:08:51.297" v="474"/>
          <ac:picMkLst>
            <pc:docMk/>
            <pc:sldMk cId="3745225378" sldId="326"/>
            <ac:picMk id="7" creationId="{2E842B87-43DB-4BE4-933E-D5196A2A5D2B}"/>
          </ac:picMkLst>
        </pc:picChg>
        <pc:picChg chg="add del mod">
          <ac:chgData name="Indu Sekhar Dantu" userId="4218edbc7ffe59d5" providerId="LiveId" clId="{429784B7-87D2-4575-8939-14C3DD8FC931}" dt="2022-06-26T02:08:51.073" v="473"/>
          <ac:picMkLst>
            <pc:docMk/>
            <pc:sldMk cId="3745225378" sldId="326"/>
            <ac:picMk id="8" creationId="{0C2A99D4-1D6E-5AB6-9405-5FAABA3A203F}"/>
          </ac:picMkLst>
        </pc:picChg>
        <pc:picChg chg="add del mod">
          <ac:chgData name="Indu Sekhar Dantu" userId="4218edbc7ffe59d5" providerId="LiveId" clId="{429784B7-87D2-4575-8939-14C3DD8FC931}" dt="2022-06-26T02:08:50.815" v="472"/>
          <ac:picMkLst>
            <pc:docMk/>
            <pc:sldMk cId="3745225378" sldId="326"/>
            <ac:picMk id="9" creationId="{1C557896-9B44-CDC6-035E-88A955087DDA}"/>
          </ac:picMkLst>
        </pc:picChg>
        <pc:picChg chg="add mod">
          <ac:chgData name="Indu Sekhar Dantu" userId="4218edbc7ffe59d5" providerId="LiveId" clId="{429784B7-87D2-4575-8939-14C3DD8FC931}" dt="2022-06-29T04:13:36.595" v="8298" actId="1036"/>
          <ac:picMkLst>
            <pc:docMk/>
            <pc:sldMk cId="3745225378" sldId="326"/>
            <ac:picMk id="1026" creationId="{E4FFABB3-901E-E858-B4DD-A1542AF01B87}"/>
          </ac:picMkLst>
        </pc:picChg>
      </pc:sldChg>
      <pc:sldChg chg="del">
        <pc:chgData name="Indu Sekhar Dantu" userId="4218edbc7ffe59d5" providerId="LiveId" clId="{429784B7-87D2-4575-8939-14C3DD8FC931}" dt="2022-06-26T02:03:20.325" v="132" actId="47"/>
        <pc:sldMkLst>
          <pc:docMk/>
          <pc:sldMk cId="2465548791" sldId="327"/>
        </pc:sldMkLst>
      </pc:sldChg>
      <pc:sldChg chg="addSp modSp add mod">
        <pc:chgData name="Indu Sekhar Dantu" userId="4218edbc7ffe59d5" providerId="LiveId" clId="{429784B7-87D2-4575-8939-14C3DD8FC931}" dt="2022-06-29T04:13:43.487" v="8305" actId="1036"/>
        <pc:sldMkLst>
          <pc:docMk/>
          <pc:sldMk cId="2692151296" sldId="327"/>
        </pc:sldMkLst>
        <pc:spChg chg="mod">
          <ac:chgData name="Indu Sekhar Dantu" userId="4218edbc7ffe59d5" providerId="LiveId" clId="{429784B7-87D2-4575-8939-14C3DD8FC931}" dt="2022-06-26T02:35:43.067" v="644" actId="255"/>
          <ac:spMkLst>
            <pc:docMk/>
            <pc:sldMk cId="2692151296" sldId="327"/>
            <ac:spMk id="3" creationId="{D9D112C0-94D8-4EB3-830E-FBA2AAFD86F5}"/>
          </ac:spMkLst>
        </pc:spChg>
        <pc:picChg chg="add mod">
          <ac:chgData name="Indu Sekhar Dantu" userId="4218edbc7ffe59d5" providerId="LiveId" clId="{429784B7-87D2-4575-8939-14C3DD8FC931}" dt="2022-06-26T02:34:17.951" v="628" actId="14100"/>
          <ac:picMkLst>
            <pc:docMk/>
            <pc:sldMk cId="2692151296" sldId="327"/>
            <ac:picMk id="5" creationId="{DB8959F4-A465-8EDC-41C7-3F8DD5943ADB}"/>
          </ac:picMkLst>
        </pc:picChg>
        <pc:picChg chg="add mod">
          <ac:chgData name="Indu Sekhar Dantu" userId="4218edbc7ffe59d5" providerId="LiveId" clId="{429784B7-87D2-4575-8939-14C3DD8FC931}" dt="2022-06-27T03:27:45.458" v="3243" actId="1035"/>
          <ac:picMkLst>
            <pc:docMk/>
            <pc:sldMk cId="2692151296" sldId="327"/>
            <ac:picMk id="6" creationId="{9E1F706A-2658-85E0-8AD4-E610D52D1060}"/>
          </ac:picMkLst>
        </pc:picChg>
        <pc:picChg chg="mod">
          <ac:chgData name="Indu Sekhar Dantu" userId="4218edbc7ffe59d5" providerId="LiveId" clId="{429784B7-87D2-4575-8939-14C3DD8FC931}" dt="2022-06-29T04:13:43.487" v="8305" actId="1036"/>
          <ac:picMkLst>
            <pc:docMk/>
            <pc:sldMk cId="2692151296" sldId="327"/>
            <ac:picMk id="1026" creationId="{E4FFABB3-901E-E858-B4DD-A1542AF01B87}"/>
          </ac:picMkLst>
        </pc:picChg>
      </pc:sldChg>
      <pc:sldChg chg="addSp modSp add mod ord">
        <pc:chgData name="Indu Sekhar Dantu" userId="4218edbc7ffe59d5" providerId="LiveId" clId="{429784B7-87D2-4575-8939-14C3DD8FC931}" dt="2022-06-29T04:13:40.016" v="8302" actId="1036"/>
        <pc:sldMkLst>
          <pc:docMk/>
          <pc:sldMk cId="2500860153" sldId="328"/>
        </pc:sldMkLst>
        <pc:spChg chg="mod">
          <ac:chgData name="Indu Sekhar Dantu" userId="4218edbc7ffe59d5" providerId="LiveId" clId="{429784B7-87D2-4575-8939-14C3DD8FC931}" dt="2022-06-27T03:24:36.596" v="3228" actId="6549"/>
          <ac:spMkLst>
            <pc:docMk/>
            <pc:sldMk cId="2500860153" sldId="328"/>
            <ac:spMk id="3" creationId="{D9D112C0-94D8-4EB3-830E-FBA2AAFD86F5}"/>
          </ac:spMkLst>
        </pc:spChg>
        <pc:picChg chg="add mod">
          <ac:chgData name="Indu Sekhar Dantu" userId="4218edbc7ffe59d5" providerId="LiveId" clId="{429784B7-87D2-4575-8939-14C3DD8FC931}" dt="2022-06-26T05:54:06.243" v="2417"/>
          <ac:picMkLst>
            <pc:docMk/>
            <pc:sldMk cId="2500860153" sldId="328"/>
            <ac:picMk id="5" creationId="{1C1F01A3-3345-2405-5B8E-C513339D4590}"/>
          </ac:picMkLst>
        </pc:picChg>
        <pc:picChg chg="mod">
          <ac:chgData name="Indu Sekhar Dantu" userId="4218edbc7ffe59d5" providerId="LiveId" clId="{429784B7-87D2-4575-8939-14C3DD8FC931}" dt="2022-06-29T04:13:40.016" v="8302" actId="1036"/>
          <ac:picMkLst>
            <pc:docMk/>
            <pc:sldMk cId="2500860153" sldId="328"/>
            <ac:picMk id="1026" creationId="{E4FFABB3-901E-E858-B4DD-A1542AF01B87}"/>
          </ac:picMkLst>
        </pc:picChg>
      </pc:sldChg>
      <pc:sldChg chg="del">
        <pc:chgData name="Indu Sekhar Dantu" userId="4218edbc7ffe59d5" providerId="LiveId" clId="{429784B7-87D2-4575-8939-14C3DD8FC931}" dt="2022-06-26T02:03:20.605" v="133" actId="47"/>
        <pc:sldMkLst>
          <pc:docMk/>
          <pc:sldMk cId="3745087590" sldId="328"/>
        </pc:sldMkLst>
      </pc:sldChg>
      <pc:sldChg chg="del">
        <pc:chgData name="Indu Sekhar Dantu" userId="4218edbc7ffe59d5" providerId="LiveId" clId="{429784B7-87D2-4575-8939-14C3DD8FC931}" dt="2022-06-26T02:03:20.854" v="134" actId="47"/>
        <pc:sldMkLst>
          <pc:docMk/>
          <pc:sldMk cId="480706940" sldId="329"/>
        </pc:sldMkLst>
      </pc:sldChg>
      <pc:sldChg chg="addSp modSp add del mod">
        <pc:chgData name="Indu Sekhar Dantu" userId="4218edbc7ffe59d5" providerId="LiveId" clId="{429784B7-87D2-4575-8939-14C3DD8FC931}" dt="2022-06-30T07:59:20.423" v="8672" actId="2696"/>
        <pc:sldMkLst>
          <pc:docMk/>
          <pc:sldMk cId="2599731402" sldId="329"/>
        </pc:sldMkLst>
        <pc:spChg chg="mod">
          <ac:chgData name="Indu Sekhar Dantu" userId="4218edbc7ffe59d5" providerId="LiveId" clId="{429784B7-87D2-4575-8939-14C3DD8FC931}" dt="2022-06-28T04:51:17.377" v="4474" actId="27636"/>
          <ac:spMkLst>
            <pc:docMk/>
            <pc:sldMk cId="2599731402" sldId="329"/>
            <ac:spMk id="3" creationId="{D9D112C0-94D8-4EB3-830E-FBA2AAFD86F5}"/>
          </ac:spMkLst>
        </pc:spChg>
        <pc:spChg chg="add mod">
          <ac:chgData name="Indu Sekhar Dantu" userId="4218edbc7ffe59d5" providerId="LiveId" clId="{429784B7-87D2-4575-8939-14C3DD8FC931}" dt="2022-06-26T03:22:49.469" v="1169" actId="207"/>
          <ac:spMkLst>
            <pc:docMk/>
            <pc:sldMk cId="2599731402" sldId="329"/>
            <ac:spMk id="4" creationId="{80754768-D753-34E7-538B-D0243F92ECF8}"/>
          </ac:spMkLst>
        </pc:spChg>
        <pc:picChg chg="add mod">
          <ac:chgData name="Indu Sekhar Dantu" userId="4218edbc7ffe59d5" providerId="LiveId" clId="{429784B7-87D2-4575-8939-14C3DD8FC931}" dt="2022-06-26T05:54:14.119" v="2420"/>
          <ac:picMkLst>
            <pc:docMk/>
            <pc:sldMk cId="2599731402" sldId="329"/>
            <ac:picMk id="6" creationId="{0AAC6994-0E6E-82AD-247B-C4FDBDA0BDD8}"/>
          </ac:picMkLst>
        </pc:picChg>
        <pc:picChg chg="mod">
          <ac:chgData name="Indu Sekhar Dantu" userId="4218edbc7ffe59d5" providerId="LiveId" clId="{429784B7-87D2-4575-8939-14C3DD8FC931}" dt="2022-06-29T04:13:51.466" v="8309" actId="1036"/>
          <ac:picMkLst>
            <pc:docMk/>
            <pc:sldMk cId="2599731402" sldId="329"/>
            <ac:picMk id="1026" creationId="{E4FFABB3-901E-E858-B4DD-A1542AF01B87}"/>
          </ac:picMkLst>
        </pc:picChg>
      </pc:sldChg>
      <pc:sldChg chg="del">
        <pc:chgData name="Indu Sekhar Dantu" userId="4218edbc7ffe59d5" providerId="LiveId" clId="{429784B7-87D2-4575-8939-14C3DD8FC931}" dt="2022-06-26T02:03:21.055" v="135" actId="47"/>
        <pc:sldMkLst>
          <pc:docMk/>
          <pc:sldMk cId="2034293484" sldId="330"/>
        </pc:sldMkLst>
      </pc:sldChg>
      <pc:sldChg chg="addSp modSp add del mod">
        <pc:chgData name="Indu Sekhar Dantu" userId="4218edbc7ffe59d5" providerId="LiveId" clId="{429784B7-87D2-4575-8939-14C3DD8FC931}" dt="2022-06-30T07:59:20.423" v="8672" actId="2696"/>
        <pc:sldMkLst>
          <pc:docMk/>
          <pc:sldMk cId="3015360549" sldId="330"/>
        </pc:sldMkLst>
        <pc:spChg chg="mod">
          <ac:chgData name="Indu Sekhar Dantu" userId="4218edbc7ffe59d5" providerId="LiveId" clId="{429784B7-87D2-4575-8939-14C3DD8FC931}" dt="2022-06-28T04:55:08.843" v="4512" actId="27636"/>
          <ac:spMkLst>
            <pc:docMk/>
            <pc:sldMk cId="3015360549" sldId="330"/>
            <ac:spMk id="3" creationId="{D9D112C0-94D8-4EB3-830E-FBA2AAFD86F5}"/>
          </ac:spMkLst>
        </pc:spChg>
        <pc:spChg chg="add mod">
          <ac:chgData name="Indu Sekhar Dantu" userId="4218edbc7ffe59d5" providerId="LiveId" clId="{429784B7-87D2-4575-8939-14C3DD8FC931}" dt="2022-06-26T03:23:06.583" v="1172" actId="20577"/>
          <ac:spMkLst>
            <pc:docMk/>
            <pc:sldMk cId="3015360549" sldId="330"/>
            <ac:spMk id="5" creationId="{58810154-68D6-0DBE-07A4-762D22D81BEF}"/>
          </ac:spMkLst>
        </pc:spChg>
        <pc:picChg chg="add mod">
          <ac:chgData name="Indu Sekhar Dantu" userId="4218edbc7ffe59d5" providerId="LiveId" clId="{429784B7-87D2-4575-8939-14C3DD8FC931}" dt="2022-06-26T05:54:18.022" v="2421"/>
          <ac:picMkLst>
            <pc:docMk/>
            <pc:sldMk cId="3015360549" sldId="330"/>
            <ac:picMk id="6" creationId="{4BFE245D-5234-5278-E28C-AC5604E4AFDC}"/>
          </ac:picMkLst>
        </pc:picChg>
        <pc:picChg chg="mod">
          <ac:chgData name="Indu Sekhar Dantu" userId="4218edbc7ffe59d5" providerId="LiveId" clId="{429784B7-87D2-4575-8939-14C3DD8FC931}" dt="2022-06-29T04:13:58.116" v="8316" actId="1036"/>
          <ac:picMkLst>
            <pc:docMk/>
            <pc:sldMk cId="3015360549" sldId="330"/>
            <ac:picMk id="1026" creationId="{E4FFABB3-901E-E858-B4DD-A1542AF01B87}"/>
          </ac:picMkLst>
        </pc:picChg>
      </pc:sldChg>
      <pc:sldChg chg="addSp modSp add del mod">
        <pc:chgData name="Indu Sekhar Dantu" userId="4218edbc7ffe59d5" providerId="LiveId" clId="{429784B7-87D2-4575-8939-14C3DD8FC931}" dt="2022-06-30T07:59:20.423" v="8672" actId="2696"/>
        <pc:sldMkLst>
          <pc:docMk/>
          <pc:sldMk cId="424516547" sldId="331"/>
        </pc:sldMkLst>
        <pc:spChg chg="mod">
          <ac:chgData name="Indu Sekhar Dantu" userId="4218edbc7ffe59d5" providerId="LiveId" clId="{429784B7-87D2-4575-8939-14C3DD8FC931}" dt="2022-06-27T12:53:12.441" v="4437" actId="20577"/>
          <ac:spMkLst>
            <pc:docMk/>
            <pc:sldMk cId="424516547" sldId="331"/>
            <ac:spMk id="3" creationId="{D9D112C0-94D8-4EB3-830E-FBA2AAFD86F5}"/>
          </ac:spMkLst>
        </pc:spChg>
        <pc:spChg chg="add mod">
          <ac:chgData name="Indu Sekhar Dantu" userId="4218edbc7ffe59d5" providerId="LiveId" clId="{429784B7-87D2-4575-8939-14C3DD8FC931}" dt="2022-06-26T03:23:13.632" v="1175" actId="20577"/>
          <ac:spMkLst>
            <pc:docMk/>
            <pc:sldMk cId="424516547" sldId="331"/>
            <ac:spMk id="5" creationId="{C1FC723B-07A7-6869-F87A-22A7257AB60E}"/>
          </ac:spMkLst>
        </pc:spChg>
        <pc:picChg chg="add mod">
          <ac:chgData name="Indu Sekhar Dantu" userId="4218edbc7ffe59d5" providerId="LiveId" clId="{429784B7-87D2-4575-8939-14C3DD8FC931}" dt="2022-06-26T05:54:20.749" v="2422"/>
          <ac:picMkLst>
            <pc:docMk/>
            <pc:sldMk cId="424516547" sldId="331"/>
            <ac:picMk id="6" creationId="{E2453990-D76A-9345-E80B-1593A5A08778}"/>
          </ac:picMkLst>
        </pc:picChg>
        <pc:picChg chg="mod">
          <ac:chgData name="Indu Sekhar Dantu" userId="4218edbc7ffe59d5" providerId="LiveId" clId="{429784B7-87D2-4575-8939-14C3DD8FC931}" dt="2022-06-29T04:14:01.124" v="8318" actId="1036"/>
          <ac:picMkLst>
            <pc:docMk/>
            <pc:sldMk cId="424516547" sldId="331"/>
            <ac:picMk id="1026" creationId="{E4FFABB3-901E-E858-B4DD-A1542AF01B87}"/>
          </ac:picMkLst>
        </pc:picChg>
      </pc:sldChg>
      <pc:sldChg chg="del">
        <pc:chgData name="Indu Sekhar Dantu" userId="4218edbc7ffe59d5" providerId="LiveId" clId="{429784B7-87D2-4575-8939-14C3DD8FC931}" dt="2022-06-26T02:03:21.604" v="137" actId="47"/>
        <pc:sldMkLst>
          <pc:docMk/>
          <pc:sldMk cId="1156395113" sldId="331"/>
        </pc:sldMkLst>
      </pc:sldChg>
      <pc:sldChg chg="del">
        <pc:chgData name="Indu Sekhar Dantu" userId="4218edbc7ffe59d5" providerId="LiveId" clId="{429784B7-87D2-4575-8939-14C3DD8FC931}" dt="2022-06-26T02:03:21.872" v="138" actId="47"/>
        <pc:sldMkLst>
          <pc:docMk/>
          <pc:sldMk cId="3536685713" sldId="332"/>
        </pc:sldMkLst>
      </pc:sldChg>
      <pc:sldChg chg="addSp modSp add del mod">
        <pc:chgData name="Indu Sekhar Dantu" userId="4218edbc7ffe59d5" providerId="LiveId" clId="{429784B7-87D2-4575-8939-14C3DD8FC931}" dt="2022-06-30T07:59:20.423" v="8672" actId="2696"/>
        <pc:sldMkLst>
          <pc:docMk/>
          <pc:sldMk cId="4102992705" sldId="332"/>
        </pc:sldMkLst>
        <pc:spChg chg="mod">
          <ac:chgData name="Indu Sekhar Dantu" userId="4218edbc7ffe59d5" providerId="LiveId" clId="{429784B7-87D2-4575-8939-14C3DD8FC931}" dt="2022-06-26T02:55:05.222" v="846" actId="20577"/>
          <ac:spMkLst>
            <pc:docMk/>
            <pc:sldMk cId="4102992705" sldId="332"/>
            <ac:spMk id="3" creationId="{D9D112C0-94D8-4EB3-830E-FBA2AAFD86F5}"/>
          </ac:spMkLst>
        </pc:spChg>
        <pc:spChg chg="add mod">
          <ac:chgData name="Indu Sekhar Dantu" userId="4218edbc7ffe59d5" providerId="LiveId" clId="{429784B7-87D2-4575-8939-14C3DD8FC931}" dt="2022-06-26T03:23:19.118" v="1178" actId="20577"/>
          <ac:spMkLst>
            <pc:docMk/>
            <pc:sldMk cId="4102992705" sldId="332"/>
            <ac:spMk id="5" creationId="{1D2FB15C-49B7-2890-9597-8BCF0E7C8351}"/>
          </ac:spMkLst>
        </pc:spChg>
        <pc:picChg chg="add mod">
          <ac:chgData name="Indu Sekhar Dantu" userId="4218edbc7ffe59d5" providerId="LiveId" clId="{429784B7-87D2-4575-8939-14C3DD8FC931}" dt="2022-06-26T05:54:22.923" v="2423"/>
          <ac:picMkLst>
            <pc:docMk/>
            <pc:sldMk cId="4102992705" sldId="332"/>
            <ac:picMk id="6" creationId="{F77C1088-897D-9EFA-A907-A67BDEC39738}"/>
          </ac:picMkLst>
        </pc:picChg>
        <pc:picChg chg="mod">
          <ac:chgData name="Indu Sekhar Dantu" userId="4218edbc7ffe59d5" providerId="LiveId" clId="{429784B7-87D2-4575-8939-14C3DD8FC931}" dt="2022-06-29T04:14:04.251" v="8321" actId="1036"/>
          <ac:picMkLst>
            <pc:docMk/>
            <pc:sldMk cId="4102992705" sldId="332"/>
            <ac:picMk id="1026" creationId="{E4FFABB3-901E-E858-B4DD-A1542AF01B87}"/>
          </ac:picMkLst>
        </pc:picChg>
      </pc:sldChg>
      <pc:sldChg chg="del">
        <pc:chgData name="Indu Sekhar Dantu" userId="4218edbc7ffe59d5" providerId="LiveId" clId="{429784B7-87D2-4575-8939-14C3DD8FC931}" dt="2022-06-26T02:03:22.068" v="139" actId="47"/>
        <pc:sldMkLst>
          <pc:docMk/>
          <pc:sldMk cId="262157092" sldId="333"/>
        </pc:sldMkLst>
      </pc:sldChg>
      <pc:sldChg chg="addSp modSp add del mod">
        <pc:chgData name="Indu Sekhar Dantu" userId="4218edbc7ffe59d5" providerId="LiveId" clId="{429784B7-87D2-4575-8939-14C3DD8FC931}" dt="2022-06-30T07:59:20.423" v="8672" actId="2696"/>
        <pc:sldMkLst>
          <pc:docMk/>
          <pc:sldMk cId="2332430439" sldId="333"/>
        </pc:sldMkLst>
        <pc:spChg chg="mod">
          <ac:chgData name="Indu Sekhar Dantu" userId="4218edbc7ffe59d5" providerId="LiveId" clId="{429784B7-87D2-4575-8939-14C3DD8FC931}" dt="2022-06-26T02:58:11.419" v="866" actId="113"/>
          <ac:spMkLst>
            <pc:docMk/>
            <pc:sldMk cId="2332430439" sldId="333"/>
            <ac:spMk id="3" creationId="{D9D112C0-94D8-4EB3-830E-FBA2AAFD86F5}"/>
          </ac:spMkLst>
        </pc:spChg>
        <pc:spChg chg="add mod">
          <ac:chgData name="Indu Sekhar Dantu" userId="4218edbc7ffe59d5" providerId="LiveId" clId="{429784B7-87D2-4575-8939-14C3DD8FC931}" dt="2022-06-26T03:23:23.692" v="1181" actId="20577"/>
          <ac:spMkLst>
            <pc:docMk/>
            <pc:sldMk cId="2332430439" sldId="333"/>
            <ac:spMk id="5" creationId="{E61A9AF9-89A6-5A1A-F02E-48D7275CC0A8}"/>
          </ac:spMkLst>
        </pc:spChg>
        <pc:picChg chg="add mod">
          <ac:chgData name="Indu Sekhar Dantu" userId="4218edbc7ffe59d5" providerId="LiveId" clId="{429784B7-87D2-4575-8939-14C3DD8FC931}" dt="2022-06-26T05:54:25.304" v="2424"/>
          <ac:picMkLst>
            <pc:docMk/>
            <pc:sldMk cId="2332430439" sldId="333"/>
            <ac:picMk id="6" creationId="{CB2D4CD7-2398-4974-5490-76C74AA10035}"/>
          </ac:picMkLst>
        </pc:picChg>
        <pc:picChg chg="mod">
          <ac:chgData name="Indu Sekhar Dantu" userId="4218edbc7ffe59d5" providerId="LiveId" clId="{429784B7-87D2-4575-8939-14C3DD8FC931}" dt="2022-06-29T04:14:07.483" v="8324" actId="1036"/>
          <ac:picMkLst>
            <pc:docMk/>
            <pc:sldMk cId="2332430439" sldId="333"/>
            <ac:picMk id="1026" creationId="{E4FFABB3-901E-E858-B4DD-A1542AF01B87}"/>
          </ac:picMkLst>
        </pc:picChg>
      </pc:sldChg>
      <pc:sldChg chg="addSp modSp add del mod">
        <pc:chgData name="Indu Sekhar Dantu" userId="4218edbc7ffe59d5" providerId="LiveId" clId="{429784B7-87D2-4575-8939-14C3DD8FC931}" dt="2022-06-30T07:59:20.423" v="8672" actId="2696"/>
        <pc:sldMkLst>
          <pc:docMk/>
          <pc:sldMk cId="390801159" sldId="334"/>
        </pc:sldMkLst>
        <pc:spChg chg="mod">
          <ac:chgData name="Indu Sekhar Dantu" userId="4218edbc7ffe59d5" providerId="LiveId" clId="{429784B7-87D2-4575-8939-14C3DD8FC931}" dt="2022-06-26T02:59:37.252" v="877" actId="20577"/>
          <ac:spMkLst>
            <pc:docMk/>
            <pc:sldMk cId="390801159" sldId="334"/>
            <ac:spMk id="3" creationId="{D9D112C0-94D8-4EB3-830E-FBA2AAFD86F5}"/>
          </ac:spMkLst>
        </pc:spChg>
        <pc:spChg chg="add mod">
          <ac:chgData name="Indu Sekhar Dantu" userId="4218edbc7ffe59d5" providerId="LiveId" clId="{429784B7-87D2-4575-8939-14C3DD8FC931}" dt="2022-06-26T03:23:28.951" v="1184" actId="20577"/>
          <ac:spMkLst>
            <pc:docMk/>
            <pc:sldMk cId="390801159" sldId="334"/>
            <ac:spMk id="5" creationId="{BF9D150D-817E-414F-D8CF-D6D0C648B65D}"/>
          </ac:spMkLst>
        </pc:spChg>
        <pc:picChg chg="add mod">
          <ac:chgData name="Indu Sekhar Dantu" userId="4218edbc7ffe59d5" providerId="LiveId" clId="{429784B7-87D2-4575-8939-14C3DD8FC931}" dt="2022-06-26T05:54:27.433" v="2425"/>
          <ac:picMkLst>
            <pc:docMk/>
            <pc:sldMk cId="390801159" sldId="334"/>
            <ac:picMk id="6" creationId="{E3C1B214-5A24-4A0D-EE08-5CBF864A21C8}"/>
          </ac:picMkLst>
        </pc:picChg>
        <pc:picChg chg="mod">
          <ac:chgData name="Indu Sekhar Dantu" userId="4218edbc7ffe59d5" providerId="LiveId" clId="{429784B7-87D2-4575-8939-14C3DD8FC931}" dt="2022-06-29T04:14:10.165" v="8327" actId="1036"/>
          <ac:picMkLst>
            <pc:docMk/>
            <pc:sldMk cId="390801159" sldId="334"/>
            <ac:picMk id="1026" creationId="{E4FFABB3-901E-E858-B4DD-A1542AF01B87}"/>
          </ac:picMkLst>
        </pc:picChg>
      </pc:sldChg>
      <pc:sldChg chg="del">
        <pc:chgData name="Indu Sekhar Dantu" userId="4218edbc7ffe59d5" providerId="LiveId" clId="{429784B7-87D2-4575-8939-14C3DD8FC931}" dt="2022-06-26T02:03:22.585" v="140" actId="47"/>
        <pc:sldMkLst>
          <pc:docMk/>
          <pc:sldMk cId="392678258" sldId="334"/>
        </pc:sldMkLst>
      </pc:sldChg>
      <pc:sldChg chg="addSp modSp add del mod">
        <pc:chgData name="Indu Sekhar Dantu" userId="4218edbc7ffe59d5" providerId="LiveId" clId="{429784B7-87D2-4575-8939-14C3DD8FC931}" dt="2022-06-30T07:59:20.423" v="8672" actId="2696"/>
        <pc:sldMkLst>
          <pc:docMk/>
          <pc:sldMk cId="2023657204" sldId="335"/>
        </pc:sldMkLst>
        <pc:spChg chg="mod">
          <ac:chgData name="Indu Sekhar Dantu" userId="4218edbc7ffe59d5" providerId="LiveId" clId="{429784B7-87D2-4575-8939-14C3DD8FC931}" dt="2022-06-26T03:08:37.289" v="1099" actId="121"/>
          <ac:spMkLst>
            <pc:docMk/>
            <pc:sldMk cId="2023657204" sldId="335"/>
            <ac:spMk id="3" creationId="{D9D112C0-94D8-4EB3-830E-FBA2AAFD86F5}"/>
          </ac:spMkLst>
        </pc:spChg>
        <pc:spChg chg="add mod">
          <ac:chgData name="Indu Sekhar Dantu" userId="4218edbc7ffe59d5" providerId="LiveId" clId="{429784B7-87D2-4575-8939-14C3DD8FC931}" dt="2022-06-26T03:23:34.753" v="1187" actId="20577"/>
          <ac:spMkLst>
            <pc:docMk/>
            <pc:sldMk cId="2023657204" sldId="335"/>
            <ac:spMk id="5" creationId="{7ACC6ADD-1535-9E78-E027-CB009EC474FB}"/>
          </ac:spMkLst>
        </pc:spChg>
        <pc:picChg chg="add mod">
          <ac:chgData name="Indu Sekhar Dantu" userId="4218edbc7ffe59d5" providerId="LiveId" clId="{429784B7-87D2-4575-8939-14C3DD8FC931}" dt="2022-06-26T05:54:29.538" v="2426"/>
          <ac:picMkLst>
            <pc:docMk/>
            <pc:sldMk cId="2023657204" sldId="335"/>
            <ac:picMk id="6" creationId="{8C7A7479-3D89-89A7-05DC-E435522FDE8C}"/>
          </ac:picMkLst>
        </pc:picChg>
        <pc:picChg chg="mod">
          <ac:chgData name="Indu Sekhar Dantu" userId="4218edbc7ffe59d5" providerId="LiveId" clId="{429784B7-87D2-4575-8939-14C3DD8FC931}" dt="2022-06-29T04:14:13.704" v="8330" actId="1036"/>
          <ac:picMkLst>
            <pc:docMk/>
            <pc:sldMk cId="2023657204" sldId="335"/>
            <ac:picMk id="1026" creationId="{E4FFABB3-901E-E858-B4DD-A1542AF01B87}"/>
          </ac:picMkLst>
        </pc:picChg>
      </pc:sldChg>
      <pc:sldChg chg="del">
        <pc:chgData name="Indu Sekhar Dantu" userId="4218edbc7ffe59d5" providerId="LiveId" clId="{429784B7-87D2-4575-8939-14C3DD8FC931}" dt="2022-06-26T02:03:22.618" v="141" actId="47"/>
        <pc:sldMkLst>
          <pc:docMk/>
          <pc:sldMk cId="4144828962" sldId="335"/>
        </pc:sldMkLst>
      </pc:sldChg>
      <pc:sldChg chg="del">
        <pc:chgData name="Indu Sekhar Dantu" userId="4218edbc7ffe59d5" providerId="LiveId" clId="{429784B7-87D2-4575-8939-14C3DD8FC931}" dt="2022-06-26T02:03:22.675" v="142" actId="47"/>
        <pc:sldMkLst>
          <pc:docMk/>
          <pc:sldMk cId="2075440472" sldId="336"/>
        </pc:sldMkLst>
      </pc:sldChg>
      <pc:sldChg chg="addSp modSp add del mod">
        <pc:chgData name="Indu Sekhar Dantu" userId="4218edbc7ffe59d5" providerId="LiveId" clId="{429784B7-87D2-4575-8939-14C3DD8FC931}" dt="2022-06-30T07:59:20.423" v="8672" actId="2696"/>
        <pc:sldMkLst>
          <pc:docMk/>
          <pc:sldMk cId="2183651245" sldId="336"/>
        </pc:sldMkLst>
        <pc:spChg chg="mod">
          <ac:chgData name="Indu Sekhar Dantu" userId="4218edbc7ffe59d5" providerId="LiveId" clId="{429784B7-87D2-4575-8939-14C3DD8FC931}" dt="2022-06-26T03:08:57.395" v="1100" actId="20577"/>
          <ac:spMkLst>
            <pc:docMk/>
            <pc:sldMk cId="2183651245" sldId="336"/>
            <ac:spMk id="3" creationId="{D9D112C0-94D8-4EB3-830E-FBA2AAFD86F5}"/>
          </ac:spMkLst>
        </pc:spChg>
        <pc:spChg chg="add mod">
          <ac:chgData name="Indu Sekhar Dantu" userId="4218edbc7ffe59d5" providerId="LiveId" clId="{429784B7-87D2-4575-8939-14C3DD8FC931}" dt="2022-06-26T03:24:29.700" v="1198" actId="20577"/>
          <ac:spMkLst>
            <pc:docMk/>
            <pc:sldMk cId="2183651245" sldId="336"/>
            <ac:spMk id="5" creationId="{16B2E9CE-4C6D-4956-E297-E8B2E18FF1F1}"/>
          </ac:spMkLst>
        </pc:spChg>
        <pc:picChg chg="add mod">
          <ac:chgData name="Indu Sekhar Dantu" userId="4218edbc7ffe59d5" providerId="LiveId" clId="{429784B7-87D2-4575-8939-14C3DD8FC931}" dt="2022-06-26T05:54:33.923" v="2428"/>
          <ac:picMkLst>
            <pc:docMk/>
            <pc:sldMk cId="2183651245" sldId="336"/>
            <ac:picMk id="6" creationId="{7F4297E7-B21C-C65B-2A25-789810C03A94}"/>
          </ac:picMkLst>
        </pc:picChg>
        <pc:picChg chg="mod">
          <ac:chgData name="Indu Sekhar Dantu" userId="4218edbc7ffe59d5" providerId="LiveId" clId="{429784B7-87D2-4575-8939-14C3DD8FC931}" dt="2022-06-29T04:14:19.380" v="8336" actId="1036"/>
          <ac:picMkLst>
            <pc:docMk/>
            <pc:sldMk cId="2183651245" sldId="336"/>
            <ac:picMk id="1026" creationId="{E4FFABB3-901E-E858-B4DD-A1542AF01B87}"/>
          </ac:picMkLst>
        </pc:picChg>
      </pc:sldChg>
      <pc:sldChg chg="addSp modSp add del mod">
        <pc:chgData name="Indu Sekhar Dantu" userId="4218edbc7ffe59d5" providerId="LiveId" clId="{429784B7-87D2-4575-8939-14C3DD8FC931}" dt="2022-06-30T07:59:20.423" v="8672" actId="2696"/>
        <pc:sldMkLst>
          <pc:docMk/>
          <pc:sldMk cId="124836401" sldId="337"/>
        </pc:sldMkLst>
        <pc:spChg chg="mod">
          <ac:chgData name="Indu Sekhar Dantu" userId="4218edbc7ffe59d5" providerId="LiveId" clId="{429784B7-87D2-4575-8939-14C3DD8FC931}" dt="2022-06-26T03:11:34.096" v="1111" actId="113"/>
          <ac:spMkLst>
            <pc:docMk/>
            <pc:sldMk cId="124836401" sldId="337"/>
            <ac:spMk id="3" creationId="{D9D112C0-94D8-4EB3-830E-FBA2AAFD86F5}"/>
          </ac:spMkLst>
        </pc:spChg>
        <pc:spChg chg="add mod">
          <ac:chgData name="Indu Sekhar Dantu" userId="4218edbc7ffe59d5" providerId="LiveId" clId="{429784B7-87D2-4575-8939-14C3DD8FC931}" dt="2022-06-26T03:23:48.099" v="1193" actId="20577"/>
          <ac:spMkLst>
            <pc:docMk/>
            <pc:sldMk cId="124836401" sldId="337"/>
            <ac:spMk id="5" creationId="{21C110A3-F3B4-3EE6-8746-AA2978156013}"/>
          </ac:spMkLst>
        </pc:spChg>
        <pc:picChg chg="add mod">
          <ac:chgData name="Indu Sekhar Dantu" userId="4218edbc7ffe59d5" providerId="LiveId" clId="{429784B7-87D2-4575-8939-14C3DD8FC931}" dt="2022-06-26T05:54:39.053" v="2430"/>
          <ac:picMkLst>
            <pc:docMk/>
            <pc:sldMk cId="124836401" sldId="337"/>
            <ac:picMk id="6" creationId="{CAE99E7F-D9C2-E5ED-049C-5C1AA8B996A0}"/>
          </ac:picMkLst>
        </pc:picChg>
        <pc:picChg chg="mod">
          <ac:chgData name="Indu Sekhar Dantu" userId="4218edbc7ffe59d5" providerId="LiveId" clId="{429784B7-87D2-4575-8939-14C3DD8FC931}" dt="2022-06-29T04:14:25.219" v="8342" actId="1036"/>
          <ac:picMkLst>
            <pc:docMk/>
            <pc:sldMk cId="124836401" sldId="337"/>
            <ac:picMk id="1026" creationId="{E4FFABB3-901E-E858-B4DD-A1542AF01B87}"/>
          </ac:picMkLst>
        </pc:picChg>
      </pc:sldChg>
      <pc:sldChg chg="del">
        <pc:chgData name="Indu Sekhar Dantu" userId="4218edbc7ffe59d5" providerId="LiveId" clId="{429784B7-87D2-4575-8939-14C3DD8FC931}" dt="2022-06-26T02:03:22.718" v="143" actId="47"/>
        <pc:sldMkLst>
          <pc:docMk/>
          <pc:sldMk cId="237556819" sldId="337"/>
        </pc:sldMkLst>
      </pc:sldChg>
      <pc:sldChg chg="addSp modSp add del mod">
        <pc:chgData name="Indu Sekhar Dantu" userId="4218edbc7ffe59d5" providerId="LiveId" clId="{429784B7-87D2-4575-8939-14C3DD8FC931}" dt="2022-06-30T07:59:20.423" v="8672" actId="2696"/>
        <pc:sldMkLst>
          <pc:docMk/>
          <pc:sldMk cId="4052673559" sldId="338"/>
        </pc:sldMkLst>
        <pc:spChg chg="mod">
          <ac:chgData name="Indu Sekhar Dantu" userId="4218edbc7ffe59d5" providerId="LiveId" clId="{429784B7-87D2-4575-8939-14C3DD8FC931}" dt="2022-06-26T03:14:57.862" v="1131" actId="113"/>
          <ac:spMkLst>
            <pc:docMk/>
            <pc:sldMk cId="4052673559" sldId="338"/>
            <ac:spMk id="3" creationId="{D9D112C0-94D8-4EB3-830E-FBA2AAFD86F5}"/>
          </ac:spMkLst>
        </pc:spChg>
        <pc:spChg chg="add mod">
          <ac:chgData name="Indu Sekhar Dantu" userId="4218edbc7ffe59d5" providerId="LiveId" clId="{429784B7-87D2-4575-8939-14C3DD8FC931}" dt="2022-06-26T03:27:35.572" v="1204" actId="14100"/>
          <ac:spMkLst>
            <pc:docMk/>
            <pc:sldMk cId="4052673559" sldId="338"/>
            <ac:spMk id="5" creationId="{F5813660-EFBE-1BCD-69C6-D643688C5304}"/>
          </ac:spMkLst>
        </pc:spChg>
        <pc:picChg chg="add mod">
          <ac:chgData name="Indu Sekhar Dantu" userId="4218edbc7ffe59d5" providerId="LiveId" clId="{429784B7-87D2-4575-8939-14C3DD8FC931}" dt="2022-06-26T05:54:46.452" v="2432"/>
          <ac:picMkLst>
            <pc:docMk/>
            <pc:sldMk cId="4052673559" sldId="338"/>
            <ac:picMk id="6" creationId="{3FA07349-E686-D045-EC02-6166D344655F}"/>
          </ac:picMkLst>
        </pc:picChg>
      </pc:sldChg>
      <pc:sldChg chg="del">
        <pc:chgData name="Indu Sekhar Dantu" userId="4218edbc7ffe59d5" providerId="LiveId" clId="{429784B7-87D2-4575-8939-14C3DD8FC931}" dt="2022-06-26T02:03:22.741" v="144" actId="47"/>
        <pc:sldMkLst>
          <pc:docMk/>
          <pc:sldMk cId="4287608950" sldId="338"/>
        </pc:sldMkLst>
      </pc:sldChg>
      <pc:sldChg chg="addSp modSp add del mod">
        <pc:chgData name="Indu Sekhar Dantu" userId="4218edbc7ffe59d5" providerId="LiveId" clId="{429784B7-87D2-4575-8939-14C3DD8FC931}" dt="2022-06-30T07:59:20.423" v="8672" actId="2696"/>
        <pc:sldMkLst>
          <pc:docMk/>
          <pc:sldMk cId="845364440" sldId="339"/>
        </pc:sldMkLst>
        <pc:spChg chg="mod">
          <ac:chgData name="Indu Sekhar Dantu" userId="4218edbc7ffe59d5" providerId="LiveId" clId="{429784B7-87D2-4575-8939-14C3DD8FC931}" dt="2022-06-26T03:20:26.765" v="1157" actId="121"/>
          <ac:spMkLst>
            <pc:docMk/>
            <pc:sldMk cId="845364440" sldId="339"/>
            <ac:spMk id="3" creationId="{D9D112C0-94D8-4EB3-830E-FBA2AAFD86F5}"/>
          </ac:spMkLst>
        </pc:spChg>
        <pc:spChg chg="add mod">
          <ac:chgData name="Indu Sekhar Dantu" userId="4218edbc7ffe59d5" providerId="LiveId" clId="{429784B7-87D2-4575-8939-14C3DD8FC931}" dt="2022-06-26T03:27:45.342" v="1207" actId="20577"/>
          <ac:spMkLst>
            <pc:docMk/>
            <pc:sldMk cId="845364440" sldId="339"/>
            <ac:spMk id="5" creationId="{AE0EA418-5839-F86E-66FC-4B631F33D757}"/>
          </ac:spMkLst>
        </pc:spChg>
        <pc:picChg chg="add mod">
          <ac:chgData name="Indu Sekhar Dantu" userId="4218edbc7ffe59d5" providerId="LiveId" clId="{429784B7-87D2-4575-8939-14C3DD8FC931}" dt="2022-06-26T05:54:48.664" v="2433"/>
          <ac:picMkLst>
            <pc:docMk/>
            <pc:sldMk cId="845364440" sldId="339"/>
            <ac:picMk id="6" creationId="{3B63D9E6-AEA9-69AF-6105-C31378F71907}"/>
          </ac:picMkLst>
        </pc:picChg>
      </pc:sldChg>
      <pc:sldChg chg="del">
        <pc:chgData name="Indu Sekhar Dantu" userId="4218edbc7ffe59d5" providerId="LiveId" clId="{429784B7-87D2-4575-8939-14C3DD8FC931}" dt="2022-06-26T02:03:22.755" v="145" actId="47"/>
        <pc:sldMkLst>
          <pc:docMk/>
          <pc:sldMk cId="2119523129" sldId="339"/>
        </pc:sldMkLst>
      </pc:sldChg>
      <pc:sldChg chg="addSp modSp add mod">
        <pc:chgData name="Indu Sekhar Dantu" userId="4218edbc7ffe59d5" providerId="LiveId" clId="{429784B7-87D2-4575-8939-14C3DD8FC931}" dt="2022-06-29T04:11:08.657" v="8279" actId="1036"/>
        <pc:sldMkLst>
          <pc:docMk/>
          <pc:sldMk cId="109919095" sldId="340"/>
        </pc:sldMkLst>
        <pc:spChg chg="mod">
          <ac:chgData name="Indu Sekhar Dantu" userId="4218edbc7ffe59d5" providerId="LiveId" clId="{429784B7-87D2-4575-8939-14C3DD8FC931}" dt="2022-06-26T04:03:53.590" v="1308" actId="113"/>
          <ac:spMkLst>
            <pc:docMk/>
            <pc:sldMk cId="109919095" sldId="340"/>
            <ac:spMk id="3" creationId="{D9D112C0-94D8-4EB3-830E-FBA2AAFD86F5}"/>
          </ac:spMkLst>
        </pc:spChg>
        <pc:spChg chg="add mod">
          <ac:chgData name="Indu Sekhar Dantu" userId="4218edbc7ffe59d5" providerId="LiveId" clId="{429784B7-87D2-4575-8939-14C3DD8FC931}" dt="2022-06-26T04:03:02.411" v="1294" actId="14100"/>
          <ac:spMkLst>
            <pc:docMk/>
            <pc:sldMk cId="109919095" sldId="340"/>
            <ac:spMk id="8" creationId="{76F62F67-4AA6-60E7-1293-EC3C08B5C686}"/>
          </ac:spMkLst>
        </pc:spChg>
        <pc:picChg chg="add mod">
          <ac:chgData name="Indu Sekhar Dantu" userId="4218edbc7ffe59d5" providerId="LiveId" clId="{429784B7-87D2-4575-8939-14C3DD8FC931}" dt="2022-06-26T04:02:00.736" v="1215" actId="14100"/>
          <ac:picMkLst>
            <pc:docMk/>
            <pc:sldMk cId="109919095" sldId="340"/>
            <ac:picMk id="5" creationId="{29933403-2BCD-72CC-4B90-61C0B4EB0819}"/>
          </ac:picMkLst>
        </pc:picChg>
        <pc:picChg chg="add mod">
          <ac:chgData name="Indu Sekhar Dantu" userId="4218edbc7ffe59d5" providerId="LiveId" clId="{429784B7-87D2-4575-8939-14C3DD8FC931}" dt="2022-06-26T05:55:09.764" v="2439"/>
          <ac:picMkLst>
            <pc:docMk/>
            <pc:sldMk cId="109919095" sldId="340"/>
            <ac:picMk id="7" creationId="{0FFCFE2F-3136-6E44-88FE-BA26117F62D5}"/>
          </ac:picMkLst>
        </pc:picChg>
        <pc:picChg chg="mod">
          <ac:chgData name="Indu Sekhar Dantu" userId="4218edbc7ffe59d5" providerId="LiveId" clId="{429784B7-87D2-4575-8939-14C3DD8FC931}" dt="2022-06-29T04:11:08.657" v="8279" actId="1036"/>
          <ac:picMkLst>
            <pc:docMk/>
            <pc:sldMk cId="109919095" sldId="340"/>
            <ac:picMk id="1026" creationId="{E4FFABB3-901E-E858-B4DD-A1542AF01B87}"/>
          </ac:picMkLst>
        </pc:picChg>
      </pc:sldChg>
      <pc:sldChg chg="addSp modSp add del mod ord">
        <pc:chgData name="Indu Sekhar Dantu" userId="4218edbc7ffe59d5" providerId="LiveId" clId="{429784B7-87D2-4575-8939-14C3DD8FC931}" dt="2022-06-30T08:00:55.599" v="8683" actId="2696"/>
        <pc:sldMkLst>
          <pc:docMk/>
          <pc:sldMk cId="102820591" sldId="341"/>
        </pc:sldMkLst>
        <pc:spChg chg="mod">
          <ac:chgData name="Indu Sekhar Dantu" userId="4218edbc7ffe59d5" providerId="LiveId" clId="{429784B7-87D2-4575-8939-14C3DD8FC931}" dt="2022-06-28T11:00:44.875" v="4539" actId="6549"/>
          <ac:spMkLst>
            <pc:docMk/>
            <pc:sldMk cId="102820591" sldId="341"/>
            <ac:spMk id="3" creationId="{D9D112C0-94D8-4EB3-830E-FBA2AAFD86F5}"/>
          </ac:spMkLst>
        </pc:spChg>
        <pc:picChg chg="add mod">
          <ac:chgData name="Indu Sekhar Dantu" userId="4218edbc7ffe59d5" providerId="LiveId" clId="{429784B7-87D2-4575-8939-14C3DD8FC931}" dt="2022-06-26T05:55:02.199" v="2436"/>
          <ac:picMkLst>
            <pc:docMk/>
            <pc:sldMk cId="102820591" sldId="341"/>
            <ac:picMk id="5" creationId="{AD05ABCA-845E-5030-1208-7AF735E651C6}"/>
          </ac:picMkLst>
        </pc:picChg>
        <pc:picChg chg="mod">
          <ac:chgData name="Indu Sekhar Dantu" userId="4218edbc7ffe59d5" providerId="LiveId" clId="{429784B7-87D2-4575-8939-14C3DD8FC931}" dt="2022-06-29T04:14:38.004" v="8354" actId="1036"/>
          <ac:picMkLst>
            <pc:docMk/>
            <pc:sldMk cId="102820591" sldId="341"/>
            <ac:picMk id="1026" creationId="{E4FFABB3-901E-E858-B4DD-A1542AF01B87}"/>
          </ac:picMkLst>
        </pc:picChg>
      </pc:sldChg>
      <pc:sldChg chg="modSp mod">
        <pc:chgData name="Indu Sekhar Dantu" userId="4218edbc7ffe59d5" providerId="LiveId" clId="{429784B7-87D2-4575-8939-14C3DD8FC931}" dt="2022-07-02T02:59:05.715" v="9120" actId="113"/>
        <pc:sldMkLst>
          <pc:docMk/>
          <pc:sldMk cId="1719845102" sldId="341"/>
        </pc:sldMkLst>
        <pc:spChg chg="mod">
          <ac:chgData name="Indu Sekhar Dantu" userId="4218edbc7ffe59d5" providerId="LiveId" clId="{429784B7-87D2-4575-8939-14C3DD8FC931}" dt="2022-07-02T02:59:05.715" v="9120" actId="113"/>
          <ac:spMkLst>
            <pc:docMk/>
            <pc:sldMk cId="1719845102" sldId="341"/>
            <ac:spMk id="3" creationId="{D9D112C0-94D8-4EB3-830E-FBA2AAFD86F5}"/>
          </ac:spMkLst>
        </pc:spChg>
      </pc:sldChg>
      <pc:sldChg chg="del">
        <pc:chgData name="Indu Sekhar Dantu" userId="4218edbc7ffe59d5" providerId="LiveId" clId="{429784B7-87D2-4575-8939-14C3DD8FC931}" dt="2022-06-26T02:03:23.684" v="147" actId="47"/>
        <pc:sldMkLst>
          <pc:docMk/>
          <pc:sldMk cId="3425874545" sldId="341"/>
        </pc:sldMkLst>
      </pc:sldChg>
      <pc:sldChg chg="del">
        <pc:chgData name="Indu Sekhar Dantu" userId="4218edbc7ffe59d5" providerId="LiveId" clId="{429784B7-87D2-4575-8939-14C3DD8FC931}" dt="2022-06-26T02:03:23.833" v="148" actId="47"/>
        <pc:sldMkLst>
          <pc:docMk/>
          <pc:sldMk cId="2021740234" sldId="342"/>
        </pc:sldMkLst>
      </pc:sldChg>
      <pc:sldChg chg="addSp modSp add mod">
        <pc:chgData name="Indu Sekhar Dantu" userId="4218edbc7ffe59d5" providerId="LiveId" clId="{429784B7-87D2-4575-8939-14C3DD8FC931}" dt="2022-06-29T04:11:04.179" v="8276" actId="1036"/>
        <pc:sldMkLst>
          <pc:docMk/>
          <pc:sldMk cId="3931961941" sldId="342"/>
        </pc:sldMkLst>
        <pc:spChg chg="mod">
          <ac:chgData name="Indu Sekhar Dantu" userId="4218edbc7ffe59d5" providerId="LiveId" clId="{429784B7-87D2-4575-8939-14C3DD8FC931}" dt="2022-06-28T11:35:26.458" v="5061" actId="20577"/>
          <ac:spMkLst>
            <pc:docMk/>
            <pc:sldMk cId="3931961941" sldId="342"/>
            <ac:spMk id="3" creationId="{D9D112C0-94D8-4EB3-830E-FBA2AAFD86F5}"/>
          </ac:spMkLst>
        </pc:spChg>
        <pc:picChg chg="add mod">
          <ac:chgData name="Indu Sekhar Dantu" userId="4218edbc7ffe59d5" providerId="LiveId" clId="{429784B7-87D2-4575-8939-14C3DD8FC931}" dt="2022-06-26T05:55:11.998" v="2440"/>
          <ac:picMkLst>
            <pc:docMk/>
            <pc:sldMk cId="3931961941" sldId="342"/>
            <ac:picMk id="5" creationId="{7404C76D-4D57-265D-A71A-DB5979B61695}"/>
          </ac:picMkLst>
        </pc:picChg>
        <pc:picChg chg="mod">
          <ac:chgData name="Indu Sekhar Dantu" userId="4218edbc7ffe59d5" providerId="LiveId" clId="{429784B7-87D2-4575-8939-14C3DD8FC931}" dt="2022-06-29T04:11:04.179" v="8276" actId="1036"/>
          <ac:picMkLst>
            <pc:docMk/>
            <pc:sldMk cId="3931961941" sldId="342"/>
            <ac:picMk id="1026" creationId="{E4FFABB3-901E-E858-B4DD-A1542AF01B87}"/>
          </ac:picMkLst>
        </pc:picChg>
      </pc:sldChg>
      <pc:sldChg chg="addSp modSp add">
        <pc:chgData name="Indu Sekhar Dantu" userId="4218edbc7ffe59d5" providerId="LiveId" clId="{429784B7-87D2-4575-8939-14C3DD8FC931}" dt="2022-06-26T05:55:18.028" v="2443"/>
        <pc:sldMkLst>
          <pc:docMk/>
          <pc:sldMk cId="856644518" sldId="343"/>
        </pc:sldMkLst>
        <pc:picChg chg="add mod">
          <ac:chgData name="Indu Sekhar Dantu" userId="4218edbc7ffe59d5" providerId="LiveId" clId="{429784B7-87D2-4575-8939-14C3DD8FC931}" dt="2022-06-26T05:55:18.028" v="2443"/>
          <ac:picMkLst>
            <pc:docMk/>
            <pc:sldMk cId="856644518" sldId="343"/>
            <ac:picMk id="5" creationId="{25FBA4CA-8CEC-414D-8BCE-9EB646F8D47A}"/>
          </ac:picMkLst>
        </pc:picChg>
      </pc:sldChg>
      <pc:sldChg chg="del">
        <pc:chgData name="Indu Sekhar Dantu" userId="4218edbc7ffe59d5" providerId="LiveId" clId="{429784B7-87D2-4575-8939-14C3DD8FC931}" dt="2022-06-26T02:03:23.908" v="149" actId="47"/>
        <pc:sldMkLst>
          <pc:docMk/>
          <pc:sldMk cId="1417329362" sldId="343"/>
        </pc:sldMkLst>
      </pc:sldChg>
      <pc:sldChg chg="del">
        <pc:chgData name="Indu Sekhar Dantu" userId="4218edbc7ffe59d5" providerId="LiveId" clId="{429784B7-87D2-4575-8939-14C3DD8FC931}" dt="2022-06-26T02:03:24.287" v="150" actId="47"/>
        <pc:sldMkLst>
          <pc:docMk/>
          <pc:sldMk cId="2257302057" sldId="344"/>
        </pc:sldMkLst>
      </pc:sldChg>
      <pc:sldChg chg="modSp mod">
        <pc:chgData name="Indu Sekhar Dantu" userId="4218edbc7ffe59d5" providerId="LiveId" clId="{429784B7-87D2-4575-8939-14C3DD8FC931}" dt="2022-06-30T08:35:09.813" v="9023" actId="255"/>
        <pc:sldMkLst>
          <pc:docMk/>
          <pc:sldMk cId="2339369553" sldId="344"/>
        </pc:sldMkLst>
        <pc:spChg chg="mod">
          <ac:chgData name="Indu Sekhar Dantu" userId="4218edbc7ffe59d5" providerId="LiveId" clId="{429784B7-87D2-4575-8939-14C3DD8FC931}" dt="2022-06-30T08:35:09.813" v="9023" actId="255"/>
          <ac:spMkLst>
            <pc:docMk/>
            <pc:sldMk cId="2339369553" sldId="344"/>
            <ac:spMk id="3" creationId="{D9D112C0-94D8-4EB3-830E-FBA2AAFD86F5}"/>
          </ac:spMkLst>
        </pc:spChg>
      </pc:sldChg>
      <pc:sldChg chg="addSp modSp add">
        <pc:chgData name="Indu Sekhar Dantu" userId="4218edbc7ffe59d5" providerId="LiveId" clId="{429784B7-87D2-4575-8939-14C3DD8FC931}" dt="2022-06-26T05:55:19.824" v="2444"/>
        <pc:sldMkLst>
          <pc:docMk/>
          <pc:sldMk cId="3331012977" sldId="344"/>
        </pc:sldMkLst>
        <pc:picChg chg="add mod">
          <ac:chgData name="Indu Sekhar Dantu" userId="4218edbc7ffe59d5" providerId="LiveId" clId="{429784B7-87D2-4575-8939-14C3DD8FC931}" dt="2022-06-26T05:55:19.824" v="2444"/>
          <ac:picMkLst>
            <pc:docMk/>
            <pc:sldMk cId="3331012977" sldId="344"/>
            <ac:picMk id="5" creationId="{D9595AAD-0CC2-0B83-1195-0C201D805B43}"/>
          </ac:picMkLst>
        </pc:picChg>
      </pc:sldChg>
      <pc:sldChg chg="modSp del">
        <pc:chgData name="Indu Sekhar Dantu" userId="4218edbc7ffe59d5" providerId="LiveId" clId="{429784B7-87D2-4575-8939-14C3DD8FC931}" dt="2022-06-30T08:00:04.488" v="8673" actId="2696"/>
        <pc:sldMkLst>
          <pc:docMk/>
          <pc:sldMk cId="3621661569" sldId="344"/>
        </pc:sldMkLst>
        <pc:picChg chg="mod">
          <ac:chgData name="Indu Sekhar Dantu" userId="4218edbc7ffe59d5" providerId="LiveId" clId="{429784B7-87D2-4575-8939-14C3DD8FC931}" dt="2022-06-29T04:15:35.496" v="8398" actId="1036"/>
          <ac:picMkLst>
            <pc:docMk/>
            <pc:sldMk cId="3621661569" sldId="344"/>
            <ac:picMk id="1026" creationId="{E4FFABB3-901E-E858-B4DD-A1542AF01B87}"/>
          </ac:picMkLst>
        </pc:picChg>
      </pc:sldChg>
      <pc:sldChg chg="del">
        <pc:chgData name="Indu Sekhar Dantu" userId="4218edbc7ffe59d5" providerId="LiveId" clId="{429784B7-87D2-4575-8939-14C3DD8FC931}" dt="2022-06-26T02:03:24.676" v="151" actId="47"/>
        <pc:sldMkLst>
          <pc:docMk/>
          <pc:sldMk cId="911570514" sldId="345"/>
        </pc:sldMkLst>
      </pc:sldChg>
      <pc:sldChg chg="addSp modSp add del mod">
        <pc:chgData name="Indu Sekhar Dantu" userId="4218edbc7ffe59d5" providerId="LiveId" clId="{429784B7-87D2-4575-8939-14C3DD8FC931}" dt="2022-06-30T08:00:04.488" v="8673" actId="2696"/>
        <pc:sldMkLst>
          <pc:docMk/>
          <pc:sldMk cId="2022562472" sldId="345"/>
        </pc:sldMkLst>
        <pc:spChg chg="mod">
          <ac:chgData name="Indu Sekhar Dantu" userId="4218edbc7ffe59d5" providerId="LiveId" clId="{429784B7-87D2-4575-8939-14C3DD8FC931}" dt="2022-06-26T15:46:34.627" v="2803" actId="20577"/>
          <ac:spMkLst>
            <pc:docMk/>
            <pc:sldMk cId="2022562472" sldId="345"/>
            <ac:spMk id="3" creationId="{D9D112C0-94D8-4EB3-830E-FBA2AAFD86F5}"/>
          </ac:spMkLst>
        </pc:spChg>
        <pc:picChg chg="add mod">
          <ac:chgData name="Indu Sekhar Dantu" userId="4218edbc7ffe59d5" providerId="LiveId" clId="{429784B7-87D2-4575-8939-14C3DD8FC931}" dt="2022-06-26T05:55:22.748" v="2445"/>
          <ac:picMkLst>
            <pc:docMk/>
            <pc:sldMk cId="2022562472" sldId="345"/>
            <ac:picMk id="5" creationId="{AA58F557-CCA6-0139-E1FE-CF19171F95E0}"/>
          </ac:picMkLst>
        </pc:picChg>
        <pc:picChg chg="mod">
          <ac:chgData name="Indu Sekhar Dantu" userId="4218edbc7ffe59d5" providerId="LiveId" clId="{429784B7-87D2-4575-8939-14C3DD8FC931}" dt="2022-06-29T04:16:20.876" v="8447" actId="1036"/>
          <ac:picMkLst>
            <pc:docMk/>
            <pc:sldMk cId="2022562472" sldId="345"/>
            <ac:picMk id="1026" creationId="{E4FFABB3-901E-E858-B4DD-A1542AF01B87}"/>
          </ac:picMkLst>
        </pc:picChg>
      </pc:sldChg>
      <pc:sldChg chg="del">
        <pc:chgData name="Indu Sekhar Dantu" userId="4218edbc7ffe59d5" providerId="LiveId" clId="{429784B7-87D2-4575-8939-14C3DD8FC931}" dt="2022-06-26T02:03:24.998" v="152" actId="47"/>
        <pc:sldMkLst>
          <pc:docMk/>
          <pc:sldMk cId="2273753562" sldId="346"/>
        </pc:sldMkLst>
      </pc:sldChg>
      <pc:sldChg chg="addSp modSp add del mod">
        <pc:chgData name="Indu Sekhar Dantu" userId="4218edbc7ffe59d5" providerId="LiveId" clId="{429784B7-87D2-4575-8939-14C3DD8FC931}" dt="2022-06-30T08:00:04.488" v="8673" actId="2696"/>
        <pc:sldMkLst>
          <pc:docMk/>
          <pc:sldMk cId="3137486383" sldId="346"/>
        </pc:sldMkLst>
        <pc:spChg chg="mod">
          <ac:chgData name="Indu Sekhar Dantu" userId="4218edbc7ffe59d5" providerId="LiveId" clId="{429784B7-87D2-4575-8939-14C3DD8FC931}" dt="2022-06-26T15:46:57.269" v="2804" actId="12"/>
          <ac:spMkLst>
            <pc:docMk/>
            <pc:sldMk cId="3137486383" sldId="346"/>
            <ac:spMk id="3" creationId="{D9D112C0-94D8-4EB3-830E-FBA2AAFD86F5}"/>
          </ac:spMkLst>
        </pc:spChg>
        <pc:picChg chg="add mod">
          <ac:chgData name="Indu Sekhar Dantu" userId="4218edbc7ffe59d5" providerId="LiveId" clId="{429784B7-87D2-4575-8939-14C3DD8FC931}" dt="2022-06-26T05:55:25.250" v="2446"/>
          <ac:picMkLst>
            <pc:docMk/>
            <pc:sldMk cId="3137486383" sldId="346"/>
            <ac:picMk id="5" creationId="{09787D95-70D0-67B5-2DEF-2266B7849FA4}"/>
          </ac:picMkLst>
        </pc:picChg>
        <pc:picChg chg="mod">
          <ac:chgData name="Indu Sekhar Dantu" userId="4218edbc7ffe59d5" providerId="LiveId" clId="{429784B7-87D2-4575-8939-14C3DD8FC931}" dt="2022-06-29T04:16:27.399" v="8453" actId="1036"/>
          <ac:picMkLst>
            <pc:docMk/>
            <pc:sldMk cId="3137486383" sldId="346"/>
            <ac:picMk id="1026" creationId="{E4FFABB3-901E-E858-B4DD-A1542AF01B87}"/>
          </ac:picMkLst>
        </pc:picChg>
      </pc:sldChg>
      <pc:sldChg chg="addSp modSp add del mod">
        <pc:chgData name="Indu Sekhar Dantu" userId="4218edbc7ffe59d5" providerId="LiveId" clId="{429784B7-87D2-4575-8939-14C3DD8FC931}" dt="2022-06-30T08:00:04.488" v="8673" actId="2696"/>
        <pc:sldMkLst>
          <pc:docMk/>
          <pc:sldMk cId="3329283425" sldId="347"/>
        </pc:sldMkLst>
        <pc:spChg chg="mod">
          <ac:chgData name="Indu Sekhar Dantu" userId="4218edbc7ffe59d5" providerId="LiveId" clId="{429784B7-87D2-4575-8939-14C3DD8FC931}" dt="2022-06-26T15:48:25.594" v="2823" actId="20577"/>
          <ac:spMkLst>
            <pc:docMk/>
            <pc:sldMk cId="3329283425" sldId="347"/>
            <ac:spMk id="3" creationId="{D9D112C0-94D8-4EB3-830E-FBA2AAFD86F5}"/>
          </ac:spMkLst>
        </pc:spChg>
        <pc:picChg chg="add mod">
          <ac:chgData name="Indu Sekhar Dantu" userId="4218edbc7ffe59d5" providerId="LiveId" clId="{429784B7-87D2-4575-8939-14C3DD8FC931}" dt="2022-06-26T05:55:27.332" v="2447"/>
          <ac:picMkLst>
            <pc:docMk/>
            <pc:sldMk cId="3329283425" sldId="347"/>
            <ac:picMk id="5" creationId="{05FFD7AC-760D-AFF1-94B9-4FFDD8282201}"/>
          </ac:picMkLst>
        </pc:picChg>
        <pc:picChg chg="mod">
          <ac:chgData name="Indu Sekhar Dantu" userId="4218edbc7ffe59d5" providerId="LiveId" clId="{429784B7-87D2-4575-8939-14C3DD8FC931}" dt="2022-06-29T04:16:30.068" v="8456" actId="1036"/>
          <ac:picMkLst>
            <pc:docMk/>
            <pc:sldMk cId="3329283425" sldId="347"/>
            <ac:picMk id="1026" creationId="{E4FFABB3-901E-E858-B4DD-A1542AF01B87}"/>
          </ac:picMkLst>
        </pc:picChg>
      </pc:sldChg>
      <pc:sldChg chg="del">
        <pc:chgData name="Indu Sekhar Dantu" userId="4218edbc7ffe59d5" providerId="LiveId" clId="{429784B7-87D2-4575-8939-14C3DD8FC931}" dt="2022-06-26T02:03:25.830" v="157" actId="47"/>
        <pc:sldMkLst>
          <pc:docMk/>
          <pc:sldMk cId="3587227674" sldId="347"/>
        </pc:sldMkLst>
      </pc:sldChg>
      <pc:sldChg chg="addSp modSp add del mod">
        <pc:chgData name="Indu Sekhar Dantu" userId="4218edbc7ffe59d5" providerId="LiveId" clId="{429784B7-87D2-4575-8939-14C3DD8FC931}" dt="2022-06-30T08:00:04.488" v="8673" actId="2696"/>
        <pc:sldMkLst>
          <pc:docMk/>
          <pc:sldMk cId="1055693363" sldId="348"/>
        </pc:sldMkLst>
        <pc:spChg chg="mod">
          <ac:chgData name="Indu Sekhar Dantu" userId="4218edbc7ffe59d5" providerId="LiveId" clId="{429784B7-87D2-4575-8939-14C3DD8FC931}" dt="2022-06-27T08:56:12.528" v="3776" actId="20577"/>
          <ac:spMkLst>
            <pc:docMk/>
            <pc:sldMk cId="1055693363" sldId="348"/>
            <ac:spMk id="3" creationId="{D9D112C0-94D8-4EB3-830E-FBA2AAFD86F5}"/>
          </ac:spMkLst>
        </pc:spChg>
        <pc:picChg chg="add mod">
          <ac:chgData name="Indu Sekhar Dantu" userId="4218edbc7ffe59d5" providerId="LiveId" clId="{429784B7-87D2-4575-8939-14C3DD8FC931}" dt="2022-06-26T05:55:29.258" v="2448"/>
          <ac:picMkLst>
            <pc:docMk/>
            <pc:sldMk cId="1055693363" sldId="348"/>
            <ac:picMk id="5" creationId="{AE47635D-9FF0-EFB2-E197-D09980EAF9AE}"/>
          </ac:picMkLst>
        </pc:picChg>
        <pc:picChg chg="mod">
          <ac:chgData name="Indu Sekhar Dantu" userId="4218edbc7ffe59d5" providerId="LiveId" clId="{429784B7-87D2-4575-8939-14C3DD8FC931}" dt="2022-06-29T04:16:35.175" v="8461" actId="1036"/>
          <ac:picMkLst>
            <pc:docMk/>
            <pc:sldMk cId="1055693363" sldId="348"/>
            <ac:picMk id="1026" creationId="{E4FFABB3-901E-E858-B4DD-A1542AF01B87}"/>
          </ac:picMkLst>
        </pc:picChg>
      </pc:sldChg>
      <pc:sldChg chg="del">
        <pc:chgData name="Indu Sekhar Dantu" userId="4218edbc7ffe59d5" providerId="LiveId" clId="{429784B7-87D2-4575-8939-14C3DD8FC931}" dt="2022-06-26T02:03:25.899" v="158" actId="47"/>
        <pc:sldMkLst>
          <pc:docMk/>
          <pc:sldMk cId="2837743446" sldId="348"/>
        </pc:sldMkLst>
      </pc:sldChg>
      <pc:sldChg chg="del">
        <pc:chgData name="Indu Sekhar Dantu" userId="4218edbc7ffe59d5" providerId="LiveId" clId="{429784B7-87D2-4575-8939-14C3DD8FC931}" dt="2022-06-26T02:03:25.966" v="161" actId="47"/>
        <pc:sldMkLst>
          <pc:docMk/>
          <pc:sldMk cId="1007505816" sldId="349"/>
        </pc:sldMkLst>
      </pc:sldChg>
      <pc:sldChg chg="addSp modSp add del mod">
        <pc:chgData name="Indu Sekhar Dantu" userId="4218edbc7ffe59d5" providerId="LiveId" clId="{429784B7-87D2-4575-8939-14C3DD8FC931}" dt="2022-06-30T08:00:04.488" v="8673" actId="2696"/>
        <pc:sldMkLst>
          <pc:docMk/>
          <pc:sldMk cId="1783661667" sldId="349"/>
        </pc:sldMkLst>
        <pc:spChg chg="mod">
          <ac:chgData name="Indu Sekhar Dantu" userId="4218edbc7ffe59d5" providerId="LiveId" clId="{429784B7-87D2-4575-8939-14C3DD8FC931}" dt="2022-06-26T15:42:59.085" v="2727" actId="20577"/>
          <ac:spMkLst>
            <pc:docMk/>
            <pc:sldMk cId="1783661667" sldId="349"/>
            <ac:spMk id="3" creationId="{D9D112C0-94D8-4EB3-830E-FBA2AAFD86F5}"/>
          </ac:spMkLst>
        </pc:spChg>
        <pc:picChg chg="add mod">
          <ac:chgData name="Indu Sekhar Dantu" userId="4218edbc7ffe59d5" providerId="LiveId" clId="{429784B7-87D2-4575-8939-14C3DD8FC931}" dt="2022-06-26T05:55:31.057" v="2449"/>
          <ac:picMkLst>
            <pc:docMk/>
            <pc:sldMk cId="1783661667" sldId="349"/>
            <ac:picMk id="5" creationId="{2131918E-A396-3AB0-554F-0D94C13A3E7A}"/>
          </ac:picMkLst>
        </pc:picChg>
      </pc:sldChg>
      <pc:sldChg chg="addSp modSp add del mod">
        <pc:chgData name="Indu Sekhar Dantu" userId="4218edbc7ffe59d5" providerId="LiveId" clId="{429784B7-87D2-4575-8939-14C3DD8FC931}" dt="2022-06-30T08:00:04.488" v="8673" actId="2696"/>
        <pc:sldMkLst>
          <pc:docMk/>
          <pc:sldMk cId="2516227991" sldId="350"/>
        </pc:sldMkLst>
        <pc:spChg chg="mod">
          <ac:chgData name="Indu Sekhar Dantu" userId="4218edbc7ffe59d5" providerId="LiveId" clId="{429784B7-87D2-4575-8939-14C3DD8FC931}" dt="2022-06-26T15:45:34.881" v="2775" actId="20577"/>
          <ac:spMkLst>
            <pc:docMk/>
            <pc:sldMk cId="2516227991" sldId="350"/>
            <ac:spMk id="3" creationId="{D9D112C0-94D8-4EB3-830E-FBA2AAFD86F5}"/>
          </ac:spMkLst>
        </pc:spChg>
        <pc:picChg chg="add mod">
          <ac:chgData name="Indu Sekhar Dantu" userId="4218edbc7ffe59d5" providerId="LiveId" clId="{429784B7-87D2-4575-8939-14C3DD8FC931}" dt="2022-06-26T05:55:32.966" v="2450"/>
          <ac:picMkLst>
            <pc:docMk/>
            <pc:sldMk cId="2516227991" sldId="350"/>
            <ac:picMk id="5" creationId="{8DE92DB8-C6A9-8BFC-F489-94D8F7BCBE05}"/>
          </ac:picMkLst>
        </pc:picChg>
        <pc:picChg chg="mod">
          <ac:chgData name="Indu Sekhar Dantu" userId="4218edbc7ffe59d5" providerId="LiveId" clId="{429784B7-87D2-4575-8939-14C3DD8FC931}" dt="2022-06-29T04:16:46.085" v="8469" actId="1036"/>
          <ac:picMkLst>
            <pc:docMk/>
            <pc:sldMk cId="2516227991" sldId="350"/>
            <ac:picMk id="1026" creationId="{E4FFABB3-901E-E858-B4DD-A1542AF01B87}"/>
          </ac:picMkLst>
        </pc:picChg>
      </pc:sldChg>
      <pc:sldChg chg="del">
        <pc:chgData name="Indu Sekhar Dantu" userId="4218edbc7ffe59d5" providerId="LiveId" clId="{429784B7-87D2-4575-8939-14C3DD8FC931}" dt="2022-06-26T02:03:26.049" v="163" actId="47"/>
        <pc:sldMkLst>
          <pc:docMk/>
          <pc:sldMk cId="3787671812" sldId="350"/>
        </pc:sldMkLst>
      </pc:sldChg>
      <pc:sldChg chg="addSp modSp add">
        <pc:chgData name="Indu Sekhar Dantu" userId="4218edbc7ffe59d5" providerId="LiveId" clId="{429784B7-87D2-4575-8939-14C3DD8FC931}" dt="2022-06-26T05:55:34.848" v="2451"/>
        <pc:sldMkLst>
          <pc:docMk/>
          <pc:sldMk cId="712367735" sldId="351"/>
        </pc:sldMkLst>
        <pc:picChg chg="add mod">
          <ac:chgData name="Indu Sekhar Dantu" userId="4218edbc7ffe59d5" providerId="LiveId" clId="{429784B7-87D2-4575-8939-14C3DD8FC931}" dt="2022-06-26T05:55:34.848" v="2451"/>
          <ac:picMkLst>
            <pc:docMk/>
            <pc:sldMk cId="712367735" sldId="351"/>
            <ac:picMk id="5" creationId="{BE516671-3C5C-C29E-4E97-80E54D1E34CE}"/>
          </ac:picMkLst>
        </pc:picChg>
      </pc:sldChg>
      <pc:sldChg chg="modSp del">
        <pc:chgData name="Indu Sekhar Dantu" userId="4218edbc7ffe59d5" providerId="LiveId" clId="{429784B7-87D2-4575-8939-14C3DD8FC931}" dt="2022-06-30T08:00:04.488" v="8673" actId="2696"/>
        <pc:sldMkLst>
          <pc:docMk/>
          <pc:sldMk cId="1374724710" sldId="351"/>
        </pc:sldMkLst>
        <pc:picChg chg="mod">
          <ac:chgData name="Indu Sekhar Dantu" userId="4218edbc7ffe59d5" providerId="LiveId" clId="{429784B7-87D2-4575-8939-14C3DD8FC931}" dt="2022-06-29T04:15:38.089" v="8401" actId="1036"/>
          <ac:picMkLst>
            <pc:docMk/>
            <pc:sldMk cId="1374724710" sldId="351"/>
            <ac:picMk id="1026" creationId="{E4FFABB3-901E-E858-B4DD-A1542AF01B87}"/>
          </ac:picMkLst>
        </pc:picChg>
      </pc:sldChg>
      <pc:sldChg chg="modSp mod">
        <pc:chgData name="Indu Sekhar Dantu" userId="4218edbc7ffe59d5" providerId="LiveId" clId="{429784B7-87D2-4575-8939-14C3DD8FC931}" dt="2022-06-30T08:35:23.893" v="9025" actId="207"/>
        <pc:sldMkLst>
          <pc:docMk/>
          <pc:sldMk cId="2473656235" sldId="351"/>
        </pc:sldMkLst>
        <pc:spChg chg="mod">
          <ac:chgData name="Indu Sekhar Dantu" userId="4218edbc7ffe59d5" providerId="LiveId" clId="{429784B7-87D2-4575-8939-14C3DD8FC931}" dt="2022-06-30T08:35:23.893" v="9025" actId="207"/>
          <ac:spMkLst>
            <pc:docMk/>
            <pc:sldMk cId="2473656235" sldId="351"/>
            <ac:spMk id="3" creationId="{D9D112C0-94D8-4EB3-830E-FBA2AAFD86F5}"/>
          </ac:spMkLst>
        </pc:spChg>
      </pc:sldChg>
      <pc:sldChg chg="del">
        <pc:chgData name="Indu Sekhar Dantu" userId="4218edbc7ffe59d5" providerId="LiveId" clId="{429784B7-87D2-4575-8939-14C3DD8FC931}" dt="2022-06-26T02:03:26.086" v="165" actId="47"/>
        <pc:sldMkLst>
          <pc:docMk/>
          <pc:sldMk cId="3857379891" sldId="351"/>
        </pc:sldMkLst>
      </pc:sldChg>
      <pc:sldChg chg="modSp mod">
        <pc:chgData name="Indu Sekhar Dantu" userId="4218edbc7ffe59d5" providerId="LiveId" clId="{429784B7-87D2-4575-8939-14C3DD8FC931}" dt="2022-06-30T08:43:22.279" v="9050" actId="115"/>
        <pc:sldMkLst>
          <pc:docMk/>
          <pc:sldMk cId="157979701" sldId="352"/>
        </pc:sldMkLst>
        <pc:spChg chg="mod">
          <ac:chgData name="Indu Sekhar Dantu" userId="4218edbc7ffe59d5" providerId="LiveId" clId="{429784B7-87D2-4575-8939-14C3DD8FC931}" dt="2022-06-30T08:43:22.279" v="9050" actId="115"/>
          <ac:spMkLst>
            <pc:docMk/>
            <pc:sldMk cId="157979701" sldId="352"/>
            <ac:spMk id="3" creationId="{D9D112C0-94D8-4EB3-830E-FBA2AAFD86F5}"/>
          </ac:spMkLst>
        </pc:spChg>
      </pc:sldChg>
      <pc:sldChg chg="addSp modSp add">
        <pc:chgData name="Indu Sekhar Dantu" userId="4218edbc7ffe59d5" providerId="LiveId" clId="{429784B7-87D2-4575-8939-14C3DD8FC931}" dt="2022-06-26T05:55:36.555" v="2452"/>
        <pc:sldMkLst>
          <pc:docMk/>
          <pc:sldMk cId="2238957009" sldId="352"/>
        </pc:sldMkLst>
        <pc:picChg chg="add mod">
          <ac:chgData name="Indu Sekhar Dantu" userId="4218edbc7ffe59d5" providerId="LiveId" clId="{429784B7-87D2-4575-8939-14C3DD8FC931}" dt="2022-06-26T05:55:36.555" v="2452"/>
          <ac:picMkLst>
            <pc:docMk/>
            <pc:sldMk cId="2238957009" sldId="352"/>
            <ac:picMk id="5" creationId="{D8FD27E6-5B07-00D4-EAC1-047CB5D8FA1B}"/>
          </ac:picMkLst>
        </pc:picChg>
      </pc:sldChg>
      <pc:sldChg chg="del">
        <pc:chgData name="Indu Sekhar Dantu" userId="4218edbc7ffe59d5" providerId="LiveId" clId="{429784B7-87D2-4575-8939-14C3DD8FC931}" dt="2022-06-26T02:03:26.199" v="168" actId="47"/>
        <pc:sldMkLst>
          <pc:docMk/>
          <pc:sldMk cId="2700006042" sldId="352"/>
        </pc:sldMkLst>
      </pc:sldChg>
      <pc:sldChg chg="modSp del">
        <pc:chgData name="Indu Sekhar Dantu" userId="4218edbc7ffe59d5" providerId="LiveId" clId="{429784B7-87D2-4575-8939-14C3DD8FC931}" dt="2022-06-30T08:00:04.488" v="8673" actId="2696"/>
        <pc:sldMkLst>
          <pc:docMk/>
          <pc:sldMk cId="3501188186" sldId="352"/>
        </pc:sldMkLst>
        <pc:picChg chg="mod">
          <ac:chgData name="Indu Sekhar Dantu" userId="4218edbc7ffe59d5" providerId="LiveId" clId="{429784B7-87D2-4575-8939-14C3DD8FC931}" dt="2022-06-29T04:15:41.247" v="8404" actId="1036"/>
          <ac:picMkLst>
            <pc:docMk/>
            <pc:sldMk cId="3501188186" sldId="352"/>
            <ac:picMk id="1026" creationId="{E4FFABB3-901E-E858-B4DD-A1542AF01B87}"/>
          </ac:picMkLst>
        </pc:picChg>
      </pc:sldChg>
      <pc:sldChg chg="del">
        <pc:chgData name="Indu Sekhar Dantu" userId="4218edbc7ffe59d5" providerId="LiveId" clId="{429784B7-87D2-4575-8939-14C3DD8FC931}" dt="2022-06-26T02:03:27.500" v="170" actId="47"/>
        <pc:sldMkLst>
          <pc:docMk/>
          <pc:sldMk cId="484540404" sldId="353"/>
        </pc:sldMkLst>
      </pc:sldChg>
      <pc:sldChg chg="addSp modSp add">
        <pc:chgData name="Indu Sekhar Dantu" userId="4218edbc7ffe59d5" providerId="LiveId" clId="{429784B7-87D2-4575-8939-14C3DD8FC931}" dt="2022-06-26T05:55:38.306" v="2453"/>
        <pc:sldMkLst>
          <pc:docMk/>
          <pc:sldMk cId="1916255051" sldId="353"/>
        </pc:sldMkLst>
        <pc:picChg chg="add mod">
          <ac:chgData name="Indu Sekhar Dantu" userId="4218edbc7ffe59d5" providerId="LiveId" clId="{429784B7-87D2-4575-8939-14C3DD8FC931}" dt="2022-06-26T05:55:38.306" v="2453"/>
          <ac:picMkLst>
            <pc:docMk/>
            <pc:sldMk cId="1916255051" sldId="353"/>
            <ac:picMk id="5" creationId="{51776940-D706-BBA1-EAA2-E67B167DB54C}"/>
          </ac:picMkLst>
        </pc:picChg>
      </pc:sldChg>
      <pc:sldChg chg="modSp mod">
        <pc:chgData name="Indu Sekhar Dantu" userId="4218edbc7ffe59d5" providerId="LiveId" clId="{429784B7-87D2-4575-8939-14C3DD8FC931}" dt="2022-06-30T08:36:00.812" v="9031" actId="255"/>
        <pc:sldMkLst>
          <pc:docMk/>
          <pc:sldMk cId="2790807426" sldId="353"/>
        </pc:sldMkLst>
        <pc:spChg chg="mod">
          <ac:chgData name="Indu Sekhar Dantu" userId="4218edbc7ffe59d5" providerId="LiveId" clId="{429784B7-87D2-4575-8939-14C3DD8FC931}" dt="2022-06-30T08:36:00.812" v="9031" actId="255"/>
          <ac:spMkLst>
            <pc:docMk/>
            <pc:sldMk cId="2790807426" sldId="353"/>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4001589214" sldId="353"/>
        </pc:sldMkLst>
        <pc:picChg chg="mod">
          <ac:chgData name="Indu Sekhar Dantu" userId="4218edbc7ffe59d5" providerId="LiveId" clId="{429784B7-87D2-4575-8939-14C3DD8FC931}" dt="2022-06-29T04:15:47.402" v="8410" actId="1036"/>
          <ac:picMkLst>
            <pc:docMk/>
            <pc:sldMk cId="4001589214" sldId="353"/>
            <ac:picMk id="1026" creationId="{E4FFABB3-901E-E858-B4DD-A1542AF01B87}"/>
          </ac:picMkLst>
        </pc:picChg>
      </pc:sldChg>
      <pc:sldChg chg="addSp modSp add">
        <pc:chgData name="Indu Sekhar Dantu" userId="4218edbc7ffe59d5" providerId="LiveId" clId="{429784B7-87D2-4575-8939-14C3DD8FC931}" dt="2022-06-26T05:55:40.138" v="2454"/>
        <pc:sldMkLst>
          <pc:docMk/>
          <pc:sldMk cId="2152600679" sldId="354"/>
        </pc:sldMkLst>
        <pc:picChg chg="add mod">
          <ac:chgData name="Indu Sekhar Dantu" userId="4218edbc7ffe59d5" providerId="LiveId" clId="{429784B7-87D2-4575-8939-14C3DD8FC931}" dt="2022-06-26T05:55:40.138" v="2454"/>
          <ac:picMkLst>
            <pc:docMk/>
            <pc:sldMk cId="2152600679" sldId="354"/>
            <ac:picMk id="5" creationId="{B654625F-62AB-8337-B091-F257A790EAF5}"/>
          </ac:picMkLst>
        </pc:picChg>
      </pc:sldChg>
      <pc:sldChg chg="modSp del">
        <pc:chgData name="Indu Sekhar Dantu" userId="4218edbc7ffe59d5" providerId="LiveId" clId="{429784B7-87D2-4575-8939-14C3DD8FC931}" dt="2022-06-30T08:00:04.488" v="8673" actId="2696"/>
        <pc:sldMkLst>
          <pc:docMk/>
          <pc:sldMk cId="2313739190" sldId="354"/>
        </pc:sldMkLst>
        <pc:picChg chg="mod">
          <ac:chgData name="Indu Sekhar Dantu" userId="4218edbc7ffe59d5" providerId="LiveId" clId="{429784B7-87D2-4575-8939-14C3DD8FC931}" dt="2022-06-29T04:15:52.881" v="8416" actId="1036"/>
          <ac:picMkLst>
            <pc:docMk/>
            <pc:sldMk cId="2313739190" sldId="354"/>
            <ac:picMk id="1026" creationId="{E4FFABB3-901E-E858-B4DD-A1542AF01B87}"/>
          </ac:picMkLst>
        </pc:picChg>
      </pc:sldChg>
      <pc:sldChg chg="del">
        <pc:chgData name="Indu Sekhar Dantu" userId="4218edbc7ffe59d5" providerId="LiveId" clId="{429784B7-87D2-4575-8939-14C3DD8FC931}" dt="2022-06-26T02:03:27.564" v="173" actId="47"/>
        <pc:sldMkLst>
          <pc:docMk/>
          <pc:sldMk cId="2584162896" sldId="354"/>
        </pc:sldMkLst>
      </pc:sldChg>
      <pc:sldChg chg="modSp mod">
        <pc:chgData name="Indu Sekhar Dantu" userId="4218edbc7ffe59d5" providerId="LiveId" clId="{429784B7-87D2-4575-8939-14C3DD8FC931}" dt="2022-06-30T08:36:25.367" v="9035" actId="255"/>
        <pc:sldMkLst>
          <pc:docMk/>
          <pc:sldMk cId="3581192139" sldId="354"/>
        </pc:sldMkLst>
        <pc:spChg chg="mod">
          <ac:chgData name="Indu Sekhar Dantu" userId="4218edbc7ffe59d5" providerId="LiveId" clId="{429784B7-87D2-4575-8939-14C3DD8FC931}" dt="2022-06-30T08:36:25.367" v="9035" actId="255"/>
          <ac:spMkLst>
            <pc:docMk/>
            <pc:sldMk cId="3581192139" sldId="354"/>
            <ac:spMk id="3" creationId="{D9D112C0-94D8-4EB3-830E-FBA2AAFD86F5}"/>
          </ac:spMkLst>
        </pc:spChg>
      </pc:sldChg>
      <pc:sldChg chg="addSp modSp add">
        <pc:chgData name="Indu Sekhar Dantu" userId="4218edbc7ffe59d5" providerId="LiveId" clId="{429784B7-87D2-4575-8939-14C3DD8FC931}" dt="2022-06-26T05:55:43.420" v="2455"/>
        <pc:sldMkLst>
          <pc:docMk/>
          <pc:sldMk cId="325004946" sldId="355"/>
        </pc:sldMkLst>
        <pc:picChg chg="add mod">
          <ac:chgData name="Indu Sekhar Dantu" userId="4218edbc7ffe59d5" providerId="LiveId" clId="{429784B7-87D2-4575-8939-14C3DD8FC931}" dt="2022-06-26T05:55:43.420" v="2455"/>
          <ac:picMkLst>
            <pc:docMk/>
            <pc:sldMk cId="325004946" sldId="355"/>
            <ac:picMk id="5" creationId="{FF6BA31B-7FF5-A6F8-0CBE-1563DA8C1D04}"/>
          </ac:picMkLst>
        </pc:picChg>
      </pc:sldChg>
      <pc:sldChg chg="del">
        <pc:chgData name="Indu Sekhar Dantu" userId="4218edbc7ffe59d5" providerId="LiveId" clId="{429784B7-87D2-4575-8939-14C3DD8FC931}" dt="2022-06-26T02:03:28.381" v="176" actId="47"/>
        <pc:sldMkLst>
          <pc:docMk/>
          <pc:sldMk cId="1689087278" sldId="355"/>
        </pc:sldMkLst>
      </pc:sldChg>
      <pc:sldChg chg="modSp mod">
        <pc:chgData name="Indu Sekhar Dantu" userId="4218edbc7ffe59d5" providerId="LiveId" clId="{429784B7-87D2-4575-8939-14C3DD8FC931}" dt="2022-06-30T08:36:50.346" v="9039" actId="255"/>
        <pc:sldMkLst>
          <pc:docMk/>
          <pc:sldMk cId="2905388268" sldId="355"/>
        </pc:sldMkLst>
        <pc:spChg chg="mod">
          <ac:chgData name="Indu Sekhar Dantu" userId="4218edbc7ffe59d5" providerId="LiveId" clId="{429784B7-87D2-4575-8939-14C3DD8FC931}" dt="2022-06-30T08:36:50.346" v="9039" actId="255"/>
          <ac:spMkLst>
            <pc:docMk/>
            <pc:sldMk cId="2905388268" sldId="355"/>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4082452308" sldId="355"/>
        </pc:sldMkLst>
        <pc:picChg chg="mod">
          <ac:chgData name="Indu Sekhar Dantu" userId="4218edbc7ffe59d5" providerId="LiveId" clId="{429784B7-87D2-4575-8939-14C3DD8FC931}" dt="2022-06-29T04:15:58.624" v="8422" actId="1036"/>
          <ac:picMkLst>
            <pc:docMk/>
            <pc:sldMk cId="4082452308" sldId="355"/>
            <ac:picMk id="1026" creationId="{E4FFABB3-901E-E858-B4DD-A1542AF01B87}"/>
          </ac:picMkLst>
        </pc:picChg>
      </pc:sldChg>
      <pc:sldChg chg="addSp modSp add">
        <pc:chgData name="Indu Sekhar Dantu" userId="4218edbc7ffe59d5" providerId="LiveId" clId="{429784B7-87D2-4575-8939-14C3DD8FC931}" dt="2022-06-26T05:55:46.904" v="2456"/>
        <pc:sldMkLst>
          <pc:docMk/>
          <pc:sldMk cId="1569233664" sldId="356"/>
        </pc:sldMkLst>
        <pc:picChg chg="add mod">
          <ac:chgData name="Indu Sekhar Dantu" userId="4218edbc7ffe59d5" providerId="LiveId" clId="{429784B7-87D2-4575-8939-14C3DD8FC931}" dt="2022-06-26T05:55:46.904" v="2456"/>
          <ac:picMkLst>
            <pc:docMk/>
            <pc:sldMk cId="1569233664" sldId="356"/>
            <ac:picMk id="5" creationId="{956F5178-8E4B-020D-4EB2-B0B5E39DF374}"/>
          </ac:picMkLst>
        </pc:picChg>
      </pc:sldChg>
      <pc:sldChg chg="del">
        <pc:chgData name="Indu Sekhar Dantu" userId="4218edbc7ffe59d5" providerId="LiveId" clId="{429784B7-87D2-4575-8939-14C3DD8FC931}" dt="2022-06-26T02:03:28.931" v="179" actId="47"/>
        <pc:sldMkLst>
          <pc:docMk/>
          <pc:sldMk cId="2572029391" sldId="356"/>
        </pc:sldMkLst>
      </pc:sldChg>
      <pc:sldChg chg="modSp del mod">
        <pc:chgData name="Indu Sekhar Dantu" userId="4218edbc7ffe59d5" providerId="LiveId" clId="{429784B7-87D2-4575-8939-14C3DD8FC931}" dt="2022-06-30T08:00:04.488" v="8673" actId="2696"/>
        <pc:sldMkLst>
          <pc:docMk/>
          <pc:sldMk cId="3022772029" sldId="356"/>
        </pc:sldMkLst>
        <pc:spChg chg="mod">
          <ac:chgData name="Indu Sekhar Dantu" userId="4218edbc7ffe59d5" providerId="LiveId" clId="{429784B7-87D2-4575-8939-14C3DD8FC931}" dt="2022-06-27T08:52:22.467" v="3750" actId="207"/>
          <ac:spMkLst>
            <pc:docMk/>
            <pc:sldMk cId="3022772029" sldId="356"/>
            <ac:spMk id="3" creationId="{D9D112C0-94D8-4EB3-830E-FBA2AAFD86F5}"/>
          </ac:spMkLst>
        </pc:spChg>
        <pc:picChg chg="mod">
          <ac:chgData name="Indu Sekhar Dantu" userId="4218edbc7ffe59d5" providerId="LiveId" clId="{429784B7-87D2-4575-8939-14C3DD8FC931}" dt="2022-06-29T04:16:05.286" v="8428" actId="1036"/>
          <ac:picMkLst>
            <pc:docMk/>
            <pc:sldMk cId="3022772029" sldId="356"/>
            <ac:picMk id="1026" creationId="{E4FFABB3-901E-E858-B4DD-A1542AF01B87}"/>
          </ac:picMkLst>
        </pc:picChg>
      </pc:sldChg>
      <pc:sldChg chg="modSp mod">
        <pc:chgData name="Indu Sekhar Dantu" userId="4218edbc7ffe59d5" providerId="LiveId" clId="{429784B7-87D2-4575-8939-14C3DD8FC931}" dt="2022-06-30T08:37:16.503" v="9043" actId="255"/>
        <pc:sldMkLst>
          <pc:docMk/>
          <pc:sldMk cId="3927943019" sldId="356"/>
        </pc:sldMkLst>
        <pc:spChg chg="mod">
          <ac:chgData name="Indu Sekhar Dantu" userId="4218edbc7ffe59d5" providerId="LiveId" clId="{429784B7-87D2-4575-8939-14C3DD8FC931}" dt="2022-06-30T08:37:16.503" v="9043" actId="255"/>
          <ac:spMkLst>
            <pc:docMk/>
            <pc:sldMk cId="3927943019" sldId="356"/>
            <ac:spMk id="3" creationId="{D9D112C0-94D8-4EB3-830E-FBA2AAFD86F5}"/>
          </ac:spMkLst>
        </pc:spChg>
      </pc:sldChg>
      <pc:sldChg chg="del">
        <pc:chgData name="Indu Sekhar Dantu" userId="4218edbc7ffe59d5" providerId="LiveId" clId="{429784B7-87D2-4575-8939-14C3DD8FC931}" dt="2022-06-26T02:03:29.052" v="182" actId="47"/>
        <pc:sldMkLst>
          <pc:docMk/>
          <pc:sldMk cId="1728021884" sldId="357"/>
        </pc:sldMkLst>
      </pc:sldChg>
      <pc:sldChg chg="modSp mod">
        <pc:chgData name="Indu Sekhar Dantu" userId="4218edbc7ffe59d5" providerId="LiveId" clId="{429784B7-87D2-4575-8939-14C3DD8FC931}" dt="2022-06-30T08:37:29.461" v="9045" actId="255"/>
        <pc:sldMkLst>
          <pc:docMk/>
          <pc:sldMk cId="1756339537" sldId="357"/>
        </pc:sldMkLst>
        <pc:spChg chg="mod">
          <ac:chgData name="Indu Sekhar Dantu" userId="4218edbc7ffe59d5" providerId="LiveId" clId="{429784B7-87D2-4575-8939-14C3DD8FC931}" dt="2022-06-30T08:37:29.461" v="9045" actId="255"/>
          <ac:spMkLst>
            <pc:docMk/>
            <pc:sldMk cId="1756339537" sldId="357"/>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1757970294" sldId="357"/>
        </pc:sldMkLst>
        <pc:picChg chg="mod">
          <ac:chgData name="Indu Sekhar Dantu" userId="4218edbc7ffe59d5" providerId="LiveId" clId="{429784B7-87D2-4575-8939-14C3DD8FC931}" dt="2022-06-29T04:16:08.053" v="8431" actId="1036"/>
          <ac:picMkLst>
            <pc:docMk/>
            <pc:sldMk cId="1757970294" sldId="357"/>
            <ac:picMk id="1026" creationId="{E4FFABB3-901E-E858-B4DD-A1542AF01B87}"/>
          </ac:picMkLst>
        </pc:picChg>
      </pc:sldChg>
      <pc:sldChg chg="addSp modSp add">
        <pc:chgData name="Indu Sekhar Dantu" userId="4218edbc7ffe59d5" providerId="LiveId" clId="{429784B7-87D2-4575-8939-14C3DD8FC931}" dt="2022-06-26T05:55:49.558" v="2457"/>
        <pc:sldMkLst>
          <pc:docMk/>
          <pc:sldMk cId="4237124060" sldId="357"/>
        </pc:sldMkLst>
        <pc:picChg chg="add mod">
          <ac:chgData name="Indu Sekhar Dantu" userId="4218edbc7ffe59d5" providerId="LiveId" clId="{429784B7-87D2-4575-8939-14C3DD8FC931}" dt="2022-06-26T05:55:49.558" v="2457"/>
          <ac:picMkLst>
            <pc:docMk/>
            <pc:sldMk cId="4237124060" sldId="357"/>
            <ac:picMk id="5" creationId="{EDD14AF3-1011-5AEB-386E-01FDD11A3D35}"/>
          </ac:picMkLst>
        </pc:picChg>
      </pc:sldChg>
      <pc:sldChg chg="addSp modSp add">
        <pc:chgData name="Indu Sekhar Dantu" userId="4218edbc7ffe59d5" providerId="LiveId" clId="{429784B7-87D2-4575-8939-14C3DD8FC931}" dt="2022-06-26T05:55:51.645" v="2458"/>
        <pc:sldMkLst>
          <pc:docMk/>
          <pc:sldMk cId="114381109" sldId="358"/>
        </pc:sldMkLst>
        <pc:picChg chg="add mod">
          <ac:chgData name="Indu Sekhar Dantu" userId="4218edbc7ffe59d5" providerId="LiveId" clId="{429784B7-87D2-4575-8939-14C3DD8FC931}" dt="2022-06-26T05:55:51.645" v="2458"/>
          <ac:picMkLst>
            <pc:docMk/>
            <pc:sldMk cId="114381109" sldId="358"/>
            <ac:picMk id="5" creationId="{F1E6A585-D8ED-3309-966D-ADE3A7D5C2A6}"/>
          </ac:picMkLst>
        </pc:picChg>
      </pc:sldChg>
      <pc:sldChg chg="del">
        <pc:chgData name="Indu Sekhar Dantu" userId="4218edbc7ffe59d5" providerId="LiveId" clId="{429784B7-87D2-4575-8939-14C3DD8FC931}" dt="2022-06-26T02:03:29.110" v="184" actId="47"/>
        <pc:sldMkLst>
          <pc:docMk/>
          <pc:sldMk cId="352596214" sldId="358"/>
        </pc:sldMkLst>
      </pc:sldChg>
      <pc:sldChg chg="modSp mod">
        <pc:chgData name="Indu Sekhar Dantu" userId="4218edbc7ffe59d5" providerId="LiveId" clId="{429784B7-87D2-4575-8939-14C3DD8FC931}" dt="2022-06-30T08:37:57.071" v="9049" actId="255"/>
        <pc:sldMkLst>
          <pc:docMk/>
          <pc:sldMk cId="1497015760" sldId="358"/>
        </pc:sldMkLst>
        <pc:spChg chg="mod">
          <ac:chgData name="Indu Sekhar Dantu" userId="4218edbc7ffe59d5" providerId="LiveId" clId="{429784B7-87D2-4575-8939-14C3DD8FC931}" dt="2022-06-30T08:37:57.071" v="9049" actId="255"/>
          <ac:spMkLst>
            <pc:docMk/>
            <pc:sldMk cId="1497015760" sldId="358"/>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1881890695" sldId="358"/>
        </pc:sldMkLst>
        <pc:picChg chg="mod">
          <ac:chgData name="Indu Sekhar Dantu" userId="4218edbc7ffe59d5" providerId="LiveId" clId="{429784B7-87D2-4575-8939-14C3DD8FC931}" dt="2022-06-29T04:16:14.359" v="8440" actId="1036"/>
          <ac:picMkLst>
            <pc:docMk/>
            <pc:sldMk cId="1881890695" sldId="358"/>
            <ac:picMk id="1026" creationId="{E4FFABB3-901E-E858-B4DD-A1542AF01B87}"/>
          </ac:picMkLst>
        </pc:picChg>
      </pc:sldChg>
      <pc:sldChg chg="addSp modSp add">
        <pc:chgData name="Indu Sekhar Dantu" userId="4218edbc7ffe59d5" providerId="LiveId" clId="{429784B7-87D2-4575-8939-14C3DD8FC931}" dt="2022-06-26T05:55:53.586" v="2459"/>
        <pc:sldMkLst>
          <pc:docMk/>
          <pc:sldMk cId="2410155669" sldId="359"/>
        </pc:sldMkLst>
        <pc:picChg chg="add mod">
          <ac:chgData name="Indu Sekhar Dantu" userId="4218edbc7ffe59d5" providerId="LiveId" clId="{429784B7-87D2-4575-8939-14C3DD8FC931}" dt="2022-06-26T05:55:53.586" v="2459"/>
          <ac:picMkLst>
            <pc:docMk/>
            <pc:sldMk cId="2410155669" sldId="359"/>
            <ac:picMk id="5" creationId="{4E30CD63-4EE8-AA89-F724-50143E995104}"/>
          </ac:picMkLst>
        </pc:picChg>
      </pc:sldChg>
      <pc:sldChg chg="del">
        <pc:chgData name="Indu Sekhar Dantu" userId="4218edbc7ffe59d5" providerId="LiveId" clId="{429784B7-87D2-4575-8939-14C3DD8FC931}" dt="2022-06-26T02:03:29.204" v="186" actId="47"/>
        <pc:sldMkLst>
          <pc:docMk/>
          <pc:sldMk cId="2599106704" sldId="359"/>
        </pc:sldMkLst>
      </pc:sldChg>
      <pc:sldChg chg="del">
        <pc:chgData name="Indu Sekhar Dantu" userId="4218edbc7ffe59d5" providerId="LiveId" clId="{429784B7-87D2-4575-8939-14C3DD8FC931}" dt="2022-06-26T02:03:29.226" v="187" actId="47"/>
        <pc:sldMkLst>
          <pc:docMk/>
          <pc:sldMk cId="2105916353" sldId="360"/>
        </pc:sldMkLst>
      </pc:sldChg>
      <pc:sldChg chg="addSp modSp add">
        <pc:chgData name="Indu Sekhar Dantu" userId="4218edbc7ffe59d5" providerId="LiveId" clId="{429784B7-87D2-4575-8939-14C3DD8FC931}" dt="2022-06-26T05:55:55.525" v="2460"/>
        <pc:sldMkLst>
          <pc:docMk/>
          <pc:sldMk cId="2604106449" sldId="360"/>
        </pc:sldMkLst>
        <pc:picChg chg="add mod">
          <ac:chgData name="Indu Sekhar Dantu" userId="4218edbc7ffe59d5" providerId="LiveId" clId="{429784B7-87D2-4575-8939-14C3DD8FC931}" dt="2022-06-26T05:55:55.525" v="2460"/>
          <ac:picMkLst>
            <pc:docMk/>
            <pc:sldMk cId="2604106449" sldId="360"/>
            <ac:picMk id="5" creationId="{58D47D98-6774-C9E7-5A60-D0B3D988BAB1}"/>
          </ac:picMkLst>
        </pc:picChg>
      </pc:sldChg>
      <pc:sldChg chg="del">
        <pc:chgData name="Indu Sekhar Dantu" userId="4218edbc7ffe59d5" providerId="LiveId" clId="{429784B7-87D2-4575-8939-14C3DD8FC931}" dt="2022-06-26T02:03:29.293" v="188" actId="47"/>
        <pc:sldMkLst>
          <pc:docMk/>
          <pc:sldMk cId="2382992121" sldId="361"/>
        </pc:sldMkLst>
      </pc:sldChg>
      <pc:sldChg chg="addSp modSp add">
        <pc:chgData name="Indu Sekhar Dantu" userId="4218edbc7ffe59d5" providerId="LiveId" clId="{429784B7-87D2-4575-8939-14C3DD8FC931}" dt="2022-06-26T05:55:57.477" v="2461"/>
        <pc:sldMkLst>
          <pc:docMk/>
          <pc:sldMk cId="3279087751" sldId="361"/>
        </pc:sldMkLst>
        <pc:picChg chg="add mod">
          <ac:chgData name="Indu Sekhar Dantu" userId="4218edbc7ffe59d5" providerId="LiveId" clId="{429784B7-87D2-4575-8939-14C3DD8FC931}" dt="2022-06-26T05:55:57.477" v="2461"/>
          <ac:picMkLst>
            <pc:docMk/>
            <pc:sldMk cId="3279087751" sldId="361"/>
            <ac:picMk id="5" creationId="{BBE387BF-6B97-D77A-8B70-026A16CE43DE}"/>
          </ac:picMkLst>
        </pc:picChg>
      </pc:sldChg>
      <pc:sldChg chg="addSp modSp add">
        <pc:chgData name="Indu Sekhar Dantu" userId="4218edbc7ffe59d5" providerId="LiveId" clId="{429784B7-87D2-4575-8939-14C3DD8FC931}" dt="2022-06-26T05:55:59.430" v="2462"/>
        <pc:sldMkLst>
          <pc:docMk/>
          <pc:sldMk cId="485505434" sldId="362"/>
        </pc:sldMkLst>
        <pc:picChg chg="add mod">
          <ac:chgData name="Indu Sekhar Dantu" userId="4218edbc7ffe59d5" providerId="LiveId" clId="{429784B7-87D2-4575-8939-14C3DD8FC931}" dt="2022-06-26T05:55:59.430" v="2462"/>
          <ac:picMkLst>
            <pc:docMk/>
            <pc:sldMk cId="485505434" sldId="362"/>
            <ac:picMk id="5" creationId="{B237470A-6A81-252E-CD6C-DF62974F4CC1}"/>
          </ac:picMkLst>
        </pc:picChg>
      </pc:sldChg>
      <pc:sldChg chg="del">
        <pc:chgData name="Indu Sekhar Dantu" userId="4218edbc7ffe59d5" providerId="LiveId" clId="{429784B7-87D2-4575-8939-14C3DD8FC931}" dt="2022-06-26T02:03:29.345" v="190" actId="47"/>
        <pc:sldMkLst>
          <pc:docMk/>
          <pc:sldMk cId="914509443" sldId="362"/>
        </pc:sldMkLst>
      </pc:sldChg>
      <pc:sldChg chg="addSp modSp add">
        <pc:chgData name="Indu Sekhar Dantu" userId="4218edbc7ffe59d5" providerId="LiveId" clId="{429784B7-87D2-4575-8939-14C3DD8FC931}" dt="2022-06-26T05:56:01.922" v="2463"/>
        <pc:sldMkLst>
          <pc:docMk/>
          <pc:sldMk cId="79589876" sldId="363"/>
        </pc:sldMkLst>
        <pc:picChg chg="add mod">
          <ac:chgData name="Indu Sekhar Dantu" userId="4218edbc7ffe59d5" providerId="LiveId" clId="{429784B7-87D2-4575-8939-14C3DD8FC931}" dt="2022-06-26T05:56:01.922" v="2463"/>
          <ac:picMkLst>
            <pc:docMk/>
            <pc:sldMk cId="79589876" sldId="363"/>
            <ac:picMk id="5" creationId="{131A93F5-0627-899F-E46A-1D0D45648AD5}"/>
          </ac:picMkLst>
        </pc:picChg>
      </pc:sldChg>
      <pc:sldChg chg="del">
        <pc:chgData name="Indu Sekhar Dantu" userId="4218edbc7ffe59d5" providerId="LiveId" clId="{429784B7-87D2-4575-8939-14C3DD8FC931}" dt="2022-06-26T02:03:30.328" v="193" actId="47"/>
        <pc:sldMkLst>
          <pc:docMk/>
          <pc:sldMk cId="3505579283" sldId="363"/>
        </pc:sldMkLst>
      </pc:sldChg>
      <pc:sldChg chg="del">
        <pc:chgData name="Indu Sekhar Dantu" userId="4218edbc7ffe59d5" providerId="LiveId" clId="{429784B7-87D2-4575-8939-14C3DD8FC931}" dt="2022-06-26T02:03:30.862" v="195" actId="47"/>
        <pc:sldMkLst>
          <pc:docMk/>
          <pc:sldMk cId="58182219" sldId="364"/>
        </pc:sldMkLst>
      </pc:sldChg>
      <pc:sldChg chg="addSp modSp add">
        <pc:chgData name="Indu Sekhar Dantu" userId="4218edbc7ffe59d5" providerId="LiveId" clId="{429784B7-87D2-4575-8939-14C3DD8FC931}" dt="2022-06-26T05:56:03.911" v="2464"/>
        <pc:sldMkLst>
          <pc:docMk/>
          <pc:sldMk cId="1896184945" sldId="364"/>
        </pc:sldMkLst>
        <pc:picChg chg="add mod">
          <ac:chgData name="Indu Sekhar Dantu" userId="4218edbc7ffe59d5" providerId="LiveId" clId="{429784B7-87D2-4575-8939-14C3DD8FC931}" dt="2022-06-26T05:56:03.911" v="2464"/>
          <ac:picMkLst>
            <pc:docMk/>
            <pc:sldMk cId="1896184945" sldId="364"/>
            <ac:picMk id="5" creationId="{9FDB3FE9-AFAE-447A-7AFA-5FE4F1627C7F}"/>
          </ac:picMkLst>
        </pc:picChg>
      </pc:sldChg>
      <pc:sldChg chg="addSp modSp add">
        <pc:chgData name="Indu Sekhar Dantu" userId="4218edbc7ffe59d5" providerId="LiveId" clId="{429784B7-87D2-4575-8939-14C3DD8FC931}" dt="2022-06-26T05:56:05.840" v="2465"/>
        <pc:sldMkLst>
          <pc:docMk/>
          <pc:sldMk cId="2706899993" sldId="365"/>
        </pc:sldMkLst>
        <pc:picChg chg="add mod">
          <ac:chgData name="Indu Sekhar Dantu" userId="4218edbc7ffe59d5" providerId="LiveId" clId="{429784B7-87D2-4575-8939-14C3DD8FC931}" dt="2022-06-26T05:56:05.840" v="2465"/>
          <ac:picMkLst>
            <pc:docMk/>
            <pc:sldMk cId="2706899993" sldId="365"/>
            <ac:picMk id="5" creationId="{CE7170CF-1709-062C-9C68-EED929241135}"/>
          </ac:picMkLst>
        </pc:picChg>
      </pc:sldChg>
      <pc:sldChg chg="addSp modSp add">
        <pc:chgData name="Indu Sekhar Dantu" userId="4218edbc7ffe59d5" providerId="LiveId" clId="{429784B7-87D2-4575-8939-14C3DD8FC931}" dt="2022-06-26T05:56:07.931" v="2466"/>
        <pc:sldMkLst>
          <pc:docMk/>
          <pc:sldMk cId="675660236" sldId="366"/>
        </pc:sldMkLst>
        <pc:picChg chg="add mod">
          <ac:chgData name="Indu Sekhar Dantu" userId="4218edbc7ffe59d5" providerId="LiveId" clId="{429784B7-87D2-4575-8939-14C3DD8FC931}" dt="2022-06-26T05:56:07.931" v="2466"/>
          <ac:picMkLst>
            <pc:docMk/>
            <pc:sldMk cId="675660236" sldId="366"/>
            <ac:picMk id="5" creationId="{94A1AD88-0A3A-B1FE-9E98-BF4B84A7FE99}"/>
          </ac:picMkLst>
        </pc:picChg>
      </pc:sldChg>
      <pc:sldChg chg="addSp modSp add">
        <pc:chgData name="Indu Sekhar Dantu" userId="4218edbc7ffe59d5" providerId="LiveId" clId="{429784B7-87D2-4575-8939-14C3DD8FC931}" dt="2022-06-26T05:56:10.004" v="2467"/>
        <pc:sldMkLst>
          <pc:docMk/>
          <pc:sldMk cId="401979546" sldId="367"/>
        </pc:sldMkLst>
        <pc:picChg chg="add mod">
          <ac:chgData name="Indu Sekhar Dantu" userId="4218edbc7ffe59d5" providerId="LiveId" clId="{429784B7-87D2-4575-8939-14C3DD8FC931}" dt="2022-06-26T05:56:10.004" v="2467"/>
          <ac:picMkLst>
            <pc:docMk/>
            <pc:sldMk cId="401979546" sldId="367"/>
            <ac:picMk id="5" creationId="{DF336B29-4AFA-04C8-E3E0-0F54D5974773}"/>
          </ac:picMkLst>
        </pc:picChg>
      </pc:sldChg>
      <pc:sldChg chg="addSp modSp add">
        <pc:chgData name="Indu Sekhar Dantu" userId="4218edbc7ffe59d5" providerId="LiveId" clId="{429784B7-87D2-4575-8939-14C3DD8FC931}" dt="2022-06-26T05:56:12.370" v="2468"/>
        <pc:sldMkLst>
          <pc:docMk/>
          <pc:sldMk cId="2898807416" sldId="368"/>
        </pc:sldMkLst>
        <pc:picChg chg="add mod">
          <ac:chgData name="Indu Sekhar Dantu" userId="4218edbc7ffe59d5" providerId="LiveId" clId="{429784B7-87D2-4575-8939-14C3DD8FC931}" dt="2022-06-26T05:56:12.370" v="2468"/>
          <ac:picMkLst>
            <pc:docMk/>
            <pc:sldMk cId="2898807416" sldId="368"/>
            <ac:picMk id="5" creationId="{9186C301-F8F0-456B-942A-F2A8F4083423}"/>
          </ac:picMkLst>
        </pc:picChg>
      </pc:sldChg>
      <pc:sldChg chg="addSp modSp add">
        <pc:chgData name="Indu Sekhar Dantu" userId="4218edbc7ffe59d5" providerId="LiveId" clId="{429784B7-87D2-4575-8939-14C3DD8FC931}" dt="2022-06-26T05:56:14.276" v="2469"/>
        <pc:sldMkLst>
          <pc:docMk/>
          <pc:sldMk cId="1697747545" sldId="369"/>
        </pc:sldMkLst>
        <pc:picChg chg="add mod">
          <ac:chgData name="Indu Sekhar Dantu" userId="4218edbc7ffe59d5" providerId="LiveId" clId="{429784B7-87D2-4575-8939-14C3DD8FC931}" dt="2022-06-26T05:56:14.276" v="2469"/>
          <ac:picMkLst>
            <pc:docMk/>
            <pc:sldMk cId="1697747545" sldId="369"/>
            <ac:picMk id="5" creationId="{E4CAEFE9-3ACD-38D2-5650-73FC4F82D83D}"/>
          </ac:picMkLst>
        </pc:picChg>
      </pc:sldChg>
      <pc:sldChg chg="del">
        <pc:chgData name="Indu Sekhar Dantu" userId="4218edbc7ffe59d5" providerId="LiveId" clId="{429784B7-87D2-4575-8939-14C3DD8FC931}" dt="2022-06-26T02:03:30.945" v="198" actId="47"/>
        <pc:sldMkLst>
          <pc:docMk/>
          <pc:sldMk cId="3567485099" sldId="369"/>
        </pc:sldMkLst>
      </pc:sldChg>
      <pc:sldChg chg="addSp modSp add">
        <pc:chgData name="Indu Sekhar Dantu" userId="4218edbc7ffe59d5" providerId="LiveId" clId="{429784B7-87D2-4575-8939-14C3DD8FC931}" dt="2022-06-26T05:56:18.052" v="2470"/>
        <pc:sldMkLst>
          <pc:docMk/>
          <pc:sldMk cId="204767101" sldId="370"/>
        </pc:sldMkLst>
        <pc:picChg chg="add mod">
          <ac:chgData name="Indu Sekhar Dantu" userId="4218edbc7ffe59d5" providerId="LiveId" clId="{429784B7-87D2-4575-8939-14C3DD8FC931}" dt="2022-06-26T05:56:18.052" v="2470"/>
          <ac:picMkLst>
            <pc:docMk/>
            <pc:sldMk cId="204767101" sldId="370"/>
            <ac:picMk id="5" creationId="{B43D73E1-3138-1810-A724-E8A830646B1A}"/>
          </ac:picMkLst>
        </pc:picChg>
      </pc:sldChg>
      <pc:sldChg chg="del">
        <pc:chgData name="Indu Sekhar Dantu" userId="4218edbc7ffe59d5" providerId="LiveId" clId="{429784B7-87D2-4575-8939-14C3DD8FC931}" dt="2022-06-26T02:03:31.013" v="200" actId="47"/>
        <pc:sldMkLst>
          <pc:docMk/>
          <pc:sldMk cId="2526927022" sldId="370"/>
        </pc:sldMkLst>
      </pc:sldChg>
      <pc:sldChg chg="addSp modSp add">
        <pc:chgData name="Indu Sekhar Dantu" userId="4218edbc7ffe59d5" providerId="LiveId" clId="{429784B7-87D2-4575-8939-14C3DD8FC931}" dt="2022-06-26T05:56:19.888" v="2471"/>
        <pc:sldMkLst>
          <pc:docMk/>
          <pc:sldMk cId="1843348557" sldId="371"/>
        </pc:sldMkLst>
        <pc:picChg chg="add mod">
          <ac:chgData name="Indu Sekhar Dantu" userId="4218edbc7ffe59d5" providerId="LiveId" clId="{429784B7-87D2-4575-8939-14C3DD8FC931}" dt="2022-06-26T05:56:19.888" v="2471"/>
          <ac:picMkLst>
            <pc:docMk/>
            <pc:sldMk cId="1843348557" sldId="371"/>
            <ac:picMk id="5" creationId="{8A4C4996-A5B4-DB02-AA89-E8248DFCBFF0}"/>
          </ac:picMkLst>
        </pc:picChg>
      </pc:sldChg>
      <pc:sldChg chg="del">
        <pc:chgData name="Indu Sekhar Dantu" userId="4218edbc7ffe59d5" providerId="LiveId" clId="{429784B7-87D2-4575-8939-14C3DD8FC931}" dt="2022-06-26T02:03:31.034" v="201" actId="47"/>
        <pc:sldMkLst>
          <pc:docMk/>
          <pc:sldMk cId="3045780499" sldId="371"/>
        </pc:sldMkLst>
      </pc:sldChg>
      <pc:sldChg chg="addSp modSp add">
        <pc:chgData name="Indu Sekhar Dantu" userId="4218edbc7ffe59d5" providerId="LiveId" clId="{429784B7-87D2-4575-8939-14C3DD8FC931}" dt="2022-06-26T05:56:21.901" v="2472"/>
        <pc:sldMkLst>
          <pc:docMk/>
          <pc:sldMk cId="1154832053" sldId="372"/>
        </pc:sldMkLst>
        <pc:picChg chg="add mod">
          <ac:chgData name="Indu Sekhar Dantu" userId="4218edbc7ffe59d5" providerId="LiveId" clId="{429784B7-87D2-4575-8939-14C3DD8FC931}" dt="2022-06-26T05:56:21.901" v="2472"/>
          <ac:picMkLst>
            <pc:docMk/>
            <pc:sldMk cId="1154832053" sldId="372"/>
            <ac:picMk id="5" creationId="{D60B21BA-1717-1C4A-6CDA-1BCC74C65111}"/>
          </ac:picMkLst>
        </pc:picChg>
      </pc:sldChg>
      <pc:sldChg chg="del">
        <pc:chgData name="Indu Sekhar Dantu" userId="4218edbc7ffe59d5" providerId="LiveId" clId="{429784B7-87D2-4575-8939-14C3DD8FC931}" dt="2022-06-26T02:03:32.252" v="204" actId="47"/>
        <pc:sldMkLst>
          <pc:docMk/>
          <pc:sldMk cId="1630647274" sldId="372"/>
        </pc:sldMkLst>
      </pc:sldChg>
      <pc:sldChg chg="addSp modSp add">
        <pc:chgData name="Indu Sekhar Dantu" userId="4218edbc7ffe59d5" providerId="LiveId" clId="{429784B7-87D2-4575-8939-14C3DD8FC931}" dt="2022-06-26T05:56:23.844" v="2473"/>
        <pc:sldMkLst>
          <pc:docMk/>
          <pc:sldMk cId="52966420" sldId="373"/>
        </pc:sldMkLst>
        <pc:picChg chg="add mod">
          <ac:chgData name="Indu Sekhar Dantu" userId="4218edbc7ffe59d5" providerId="LiveId" clId="{429784B7-87D2-4575-8939-14C3DD8FC931}" dt="2022-06-26T05:56:23.844" v="2473"/>
          <ac:picMkLst>
            <pc:docMk/>
            <pc:sldMk cId="52966420" sldId="373"/>
            <ac:picMk id="5" creationId="{397456CE-C81B-B115-CE6F-F7C0499AA88A}"/>
          </ac:picMkLst>
        </pc:picChg>
      </pc:sldChg>
      <pc:sldChg chg="del">
        <pc:chgData name="Indu Sekhar Dantu" userId="4218edbc7ffe59d5" providerId="LiveId" clId="{429784B7-87D2-4575-8939-14C3DD8FC931}" dt="2022-06-26T02:03:32.293" v="206" actId="47"/>
        <pc:sldMkLst>
          <pc:docMk/>
          <pc:sldMk cId="3241842656" sldId="373"/>
        </pc:sldMkLst>
      </pc:sldChg>
      <pc:sldChg chg="addSp modSp add">
        <pc:chgData name="Indu Sekhar Dantu" userId="4218edbc7ffe59d5" providerId="LiveId" clId="{429784B7-87D2-4575-8939-14C3DD8FC931}" dt="2022-06-26T05:56:25.633" v="2474"/>
        <pc:sldMkLst>
          <pc:docMk/>
          <pc:sldMk cId="1538095356" sldId="374"/>
        </pc:sldMkLst>
        <pc:picChg chg="add mod">
          <ac:chgData name="Indu Sekhar Dantu" userId="4218edbc7ffe59d5" providerId="LiveId" clId="{429784B7-87D2-4575-8939-14C3DD8FC931}" dt="2022-06-26T05:56:25.633" v="2474"/>
          <ac:picMkLst>
            <pc:docMk/>
            <pc:sldMk cId="1538095356" sldId="374"/>
            <ac:picMk id="5" creationId="{610EBEFD-09C7-2097-7B83-1C0665EF872E}"/>
          </ac:picMkLst>
        </pc:picChg>
      </pc:sldChg>
      <pc:sldChg chg="del">
        <pc:chgData name="Indu Sekhar Dantu" userId="4218edbc7ffe59d5" providerId="LiveId" clId="{429784B7-87D2-4575-8939-14C3DD8FC931}" dt="2022-06-27T08:54:40.116" v="3774" actId="47"/>
        <pc:sldMkLst>
          <pc:docMk/>
          <pc:sldMk cId="2619234123" sldId="374"/>
        </pc:sldMkLst>
      </pc:sldChg>
      <pc:sldChg chg="del">
        <pc:chgData name="Indu Sekhar Dantu" userId="4218edbc7ffe59d5" providerId="LiveId" clId="{429784B7-87D2-4575-8939-14C3DD8FC931}" dt="2022-06-26T02:03:32.394" v="209" actId="47"/>
        <pc:sldMkLst>
          <pc:docMk/>
          <pc:sldMk cId="3852701693" sldId="374"/>
        </pc:sldMkLst>
      </pc:sldChg>
      <pc:sldChg chg="del">
        <pc:chgData name="Indu Sekhar Dantu" userId="4218edbc7ffe59d5" providerId="LiveId" clId="{429784B7-87D2-4575-8939-14C3DD8FC931}" dt="2022-06-26T02:03:32.459" v="211" actId="47"/>
        <pc:sldMkLst>
          <pc:docMk/>
          <pc:sldMk cId="172938421" sldId="375"/>
        </pc:sldMkLst>
      </pc:sldChg>
      <pc:sldChg chg="addSp modSp add del mod">
        <pc:chgData name="Indu Sekhar Dantu" userId="4218edbc7ffe59d5" providerId="LiveId" clId="{429784B7-87D2-4575-8939-14C3DD8FC931}" dt="2022-06-30T07:59:20.423" v="8672" actId="2696"/>
        <pc:sldMkLst>
          <pc:docMk/>
          <pc:sldMk cId="1771785740" sldId="375"/>
        </pc:sldMkLst>
        <pc:spChg chg="mod">
          <ac:chgData name="Indu Sekhar Dantu" userId="4218edbc7ffe59d5" providerId="LiveId" clId="{429784B7-87D2-4575-8939-14C3DD8FC931}" dt="2022-06-26T03:21:11.067" v="1162" actId="20577"/>
          <ac:spMkLst>
            <pc:docMk/>
            <pc:sldMk cId="1771785740" sldId="375"/>
            <ac:spMk id="3" creationId="{D9D112C0-94D8-4EB3-830E-FBA2AAFD86F5}"/>
          </ac:spMkLst>
        </pc:spChg>
        <pc:picChg chg="add mod">
          <ac:chgData name="Indu Sekhar Dantu" userId="4218edbc7ffe59d5" providerId="LiveId" clId="{429784B7-87D2-4575-8939-14C3DD8FC931}" dt="2022-06-26T05:54:11.781" v="2419"/>
          <ac:picMkLst>
            <pc:docMk/>
            <pc:sldMk cId="1771785740" sldId="375"/>
            <ac:picMk id="5" creationId="{C5E9DCF2-8B24-ED7D-9570-5A31E1C6EC55}"/>
          </ac:picMkLst>
        </pc:picChg>
        <pc:picChg chg="mod">
          <ac:chgData name="Indu Sekhar Dantu" userId="4218edbc7ffe59d5" providerId="LiveId" clId="{429784B7-87D2-4575-8939-14C3DD8FC931}" dt="2022-06-27T03:28:50.084" v="3276" actId="1036"/>
          <ac:picMkLst>
            <pc:docMk/>
            <pc:sldMk cId="1771785740" sldId="375"/>
            <ac:picMk id="1026" creationId="{E4FFABB3-901E-E858-B4DD-A1542AF01B87}"/>
          </ac:picMkLst>
        </pc:picChg>
      </pc:sldChg>
      <pc:sldChg chg="addSp modSp add del mod">
        <pc:chgData name="Indu Sekhar Dantu" userId="4218edbc7ffe59d5" providerId="LiveId" clId="{429784B7-87D2-4575-8939-14C3DD8FC931}" dt="2022-06-30T07:59:20.423" v="8672" actId="2696"/>
        <pc:sldMkLst>
          <pc:docMk/>
          <pc:sldMk cId="2052843262" sldId="376"/>
        </pc:sldMkLst>
        <pc:spChg chg="mod">
          <ac:chgData name="Indu Sekhar Dantu" userId="4218edbc7ffe59d5" providerId="LiveId" clId="{429784B7-87D2-4575-8939-14C3DD8FC931}" dt="2022-06-26T03:03:26.675" v="899" actId="113"/>
          <ac:spMkLst>
            <pc:docMk/>
            <pc:sldMk cId="2052843262" sldId="376"/>
            <ac:spMk id="3" creationId="{D9D112C0-94D8-4EB3-830E-FBA2AAFD86F5}"/>
          </ac:spMkLst>
        </pc:spChg>
        <pc:picChg chg="add mod">
          <ac:chgData name="Indu Sekhar Dantu" userId="4218edbc7ffe59d5" providerId="LiveId" clId="{429784B7-87D2-4575-8939-14C3DD8FC931}" dt="2022-06-26T05:54:31.781" v="2427"/>
          <ac:picMkLst>
            <pc:docMk/>
            <pc:sldMk cId="2052843262" sldId="376"/>
            <ac:picMk id="5" creationId="{A1278E6B-AE46-A59C-1DA5-BF179895BAA3}"/>
          </ac:picMkLst>
        </pc:picChg>
        <pc:picChg chg="mod">
          <ac:chgData name="Indu Sekhar Dantu" userId="4218edbc7ffe59d5" providerId="LiveId" clId="{429784B7-87D2-4575-8939-14C3DD8FC931}" dt="2022-06-29T04:14:16.655" v="8333" actId="1036"/>
          <ac:picMkLst>
            <pc:docMk/>
            <pc:sldMk cId="2052843262" sldId="376"/>
            <ac:picMk id="1026" creationId="{E4FFABB3-901E-E858-B4DD-A1542AF01B87}"/>
          </ac:picMkLst>
        </pc:picChg>
      </pc:sldChg>
      <pc:sldChg chg="del">
        <pc:chgData name="Indu Sekhar Dantu" userId="4218edbc7ffe59d5" providerId="LiveId" clId="{429784B7-87D2-4575-8939-14C3DD8FC931}" dt="2022-06-26T02:03:33.843" v="213" actId="47"/>
        <pc:sldMkLst>
          <pc:docMk/>
          <pc:sldMk cId="3211929370" sldId="376"/>
        </pc:sldMkLst>
      </pc:sldChg>
      <pc:sldChg chg="del">
        <pc:chgData name="Indu Sekhar Dantu" userId="4218edbc7ffe59d5" providerId="LiveId" clId="{429784B7-87D2-4575-8939-14C3DD8FC931}" dt="2022-06-26T02:03:33.906" v="215" actId="47"/>
        <pc:sldMkLst>
          <pc:docMk/>
          <pc:sldMk cId="1595134527" sldId="377"/>
        </pc:sldMkLst>
      </pc:sldChg>
      <pc:sldChg chg="addSp delSp modSp add del mod">
        <pc:chgData name="Indu Sekhar Dantu" userId="4218edbc7ffe59d5" providerId="LiveId" clId="{429784B7-87D2-4575-8939-14C3DD8FC931}" dt="2022-06-30T07:59:20.423" v="8672" actId="2696"/>
        <pc:sldMkLst>
          <pc:docMk/>
          <pc:sldMk cId="3658668393" sldId="377"/>
        </pc:sldMkLst>
        <pc:spChg chg="mod">
          <ac:chgData name="Indu Sekhar Dantu" userId="4218edbc7ffe59d5" providerId="LiveId" clId="{429784B7-87D2-4575-8939-14C3DD8FC931}" dt="2022-06-26T03:08:02.727" v="1095" actId="20577"/>
          <ac:spMkLst>
            <pc:docMk/>
            <pc:sldMk cId="3658668393" sldId="377"/>
            <ac:spMk id="3" creationId="{D9D112C0-94D8-4EB3-830E-FBA2AAFD86F5}"/>
          </ac:spMkLst>
        </pc:spChg>
        <pc:spChg chg="add del mod">
          <ac:chgData name="Indu Sekhar Dantu" userId="4218edbc7ffe59d5" providerId="LiveId" clId="{429784B7-87D2-4575-8939-14C3DD8FC931}" dt="2022-06-26T03:24:36.420" v="1200" actId="478"/>
          <ac:spMkLst>
            <pc:docMk/>
            <pc:sldMk cId="3658668393" sldId="377"/>
            <ac:spMk id="5" creationId="{ACB5C901-3BDB-7BF8-991A-945D68499505}"/>
          </ac:spMkLst>
        </pc:spChg>
        <pc:picChg chg="add mod">
          <ac:chgData name="Indu Sekhar Dantu" userId="4218edbc7ffe59d5" providerId="LiveId" clId="{429784B7-87D2-4575-8939-14C3DD8FC931}" dt="2022-06-26T05:54:36.355" v="2429"/>
          <ac:picMkLst>
            <pc:docMk/>
            <pc:sldMk cId="3658668393" sldId="377"/>
            <ac:picMk id="5" creationId="{9ADE803A-1B65-6F3F-97B0-01BBC9CF3B3C}"/>
          </ac:picMkLst>
        </pc:picChg>
        <pc:picChg chg="mod">
          <ac:chgData name="Indu Sekhar Dantu" userId="4218edbc7ffe59d5" providerId="LiveId" clId="{429784B7-87D2-4575-8939-14C3DD8FC931}" dt="2022-06-29T04:14:22.436" v="8339" actId="1036"/>
          <ac:picMkLst>
            <pc:docMk/>
            <pc:sldMk cId="3658668393" sldId="377"/>
            <ac:picMk id="1026" creationId="{E4FFABB3-901E-E858-B4DD-A1542AF01B87}"/>
          </ac:picMkLst>
        </pc:picChg>
      </pc:sldChg>
      <pc:sldChg chg="addSp delSp modSp add del mod">
        <pc:chgData name="Indu Sekhar Dantu" userId="4218edbc7ffe59d5" providerId="LiveId" clId="{429784B7-87D2-4575-8939-14C3DD8FC931}" dt="2022-06-30T07:59:20.423" v="8672" actId="2696"/>
        <pc:sldMkLst>
          <pc:docMk/>
          <pc:sldMk cId="1244047551" sldId="378"/>
        </pc:sldMkLst>
        <pc:spChg chg="mod">
          <ac:chgData name="Indu Sekhar Dantu" userId="4218edbc7ffe59d5" providerId="LiveId" clId="{429784B7-87D2-4575-8939-14C3DD8FC931}" dt="2022-06-26T03:20:11.594" v="1153"/>
          <ac:spMkLst>
            <pc:docMk/>
            <pc:sldMk cId="1244047551" sldId="378"/>
            <ac:spMk id="3" creationId="{D9D112C0-94D8-4EB3-830E-FBA2AAFD86F5}"/>
          </ac:spMkLst>
        </pc:spChg>
        <pc:spChg chg="add del mod">
          <ac:chgData name="Indu Sekhar Dantu" userId="4218edbc7ffe59d5" providerId="LiveId" clId="{429784B7-87D2-4575-8939-14C3DD8FC931}" dt="2022-06-26T03:24:58.948" v="1201" actId="478"/>
          <ac:spMkLst>
            <pc:docMk/>
            <pc:sldMk cId="1244047551" sldId="378"/>
            <ac:spMk id="5" creationId="{E35FF289-A1F1-719B-05DB-B8B11E2085AD}"/>
          </ac:spMkLst>
        </pc:spChg>
        <pc:picChg chg="add mod">
          <ac:chgData name="Indu Sekhar Dantu" userId="4218edbc7ffe59d5" providerId="LiveId" clId="{429784B7-87D2-4575-8939-14C3DD8FC931}" dt="2022-06-26T05:54:44.010" v="2431"/>
          <ac:picMkLst>
            <pc:docMk/>
            <pc:sldMk cId="1244047551" sldId="378"/>
            <ac:picMk id="5" creationId="{732C182E-63DB-E77B-28AF-BC82334CE8DA}"/>
          </ac:picMkLst>
        </pc:picChg>
        <pc:picChg chg="mod">
          <ac:chgData name="Indu Sekhar Dantu" userId="4218edbc7ffe59d5" providerId="LiveId" clId="{429784B7-87D2-4575-8939-14C3DD8FC931}" dt="2022-06-29T04:14:28.094" v="8345" actId="1036"/>
          <ac:picMkLst>
            <pc:docMk/>
            <pc:sldMk cId="1244047551" sldId="378"/>
            <ac:picMk id="1026" creationId="{E4FFABB3-901E-E858-B4DD-A1542AF01B87}"/>
          </ac:picMkLst>
        </pc:picChg>
      </pc:sldChg>
      <pc:sldChg chg="del">
        <pc:chgData name="Indu Sekhar Dantu" userId="4218edbc7ffe59d5" providerId="LiveId" clId="{429784B7-87D2-4575-8939-14C3DD8FC931}" dt="2022-06-26T02:03:33.929" v="216" actId="47"/>
        <pc:sldMkLst>
          <pc:docMk/>
          <pc:sldMk cId="3834843979" sldId="378"/>
        </pc:sldMkLst>
      </pc:sldChg>
      <pc:sldChg chg="addSp delSp modSp add del mod">
        <pc:chgData name="Indu Sekhar Dantu" userId="4218edbc7ffe59d5" providerId="LiveId" clId="{429784B7-87D2-4575-8939-14C3DD8FC931}" dt="2022-06-30T07:59:20.423" v="8672" actId="2696"/>
        <pc:sldMkLst>
          <pc:docMk/>
          <pc:sldMk cId="2485614074" sldId="379"/>
        </pc:sldMkLst>
        <pc:spChg chg="mod">
          <ac:chgData name="Indu Sekhar Dantu" userId="4218edbc7ffe59d5" providerId="LiveId" clId="{429784B7-87D2-4575-8939-14C3DD8FC931}" dt="2022-06-26T03:20:38.979" v="1161" actId="121"/>
          <ac:spMkLst>
            <pc:docMk/>
            <pc:sldMk cId="2485614074" sldId="379"/>
            <ac:spMk id="3" creationId="{D9D112C0-94D8-4EB3-830E-FBA2AAFD86F5}"/>
          </ac:spMkLst>
        </pc:spChg>
        <pc:spChg chg="add del mod">
          <ac:chgData name="Indu Sekhar Dantu" userId="4218edbc7ffe59d5" providerId="LiveId" clId="{429784B7-87D2-4575-8939-14C3DD8FC931}" dt="2022-06-26T03:27:53.376" v="1209"/>
          <ac:spMkLst>
            <pc:docMk/>
            <pc:sldMk cId="2485614074" sldId="379"/>
            <ac:spMk id="5" creationId="{45A18E21-7468-97F9-9522-F2EC7D0F8115}"/>
          </ac:spMkLst>
        </pc:spChg>
        <pc:picChg chg="add mod">
          <ac:chgData name="Indu Sekhar Dantu" userId="4218edbc7ffe59d5" providerId="LiveId" clId="{429784B7-87D2-4575-8939-14C3DD8FC931}" dt="2022-06-26T05:54:51.162" v="2434"/>
          <ac:picMkLst>
            <pc:docMk/>
            <pc:sldMk cId="2485614074" sldId="379"/>
            <ac:picMk id="5" creationId="{E1CE6CDC-F281-28D4-ABEA-C811666E13ED}"/>
          </ac:picMkLst>
        </pc:picChg>
        <pc:picChg chg="mod">
          <ac:chgData name="Indu Sekhar Dantu" userId="4218edbc7ffe59d5" providerId="LiveId" clId="{429784B7-87D2-4575-8939-14C3DD8FC931}" dt="2022-06-29T04:14:31.122" v="8348" actId="1036"/>
          <ac:picMkLst>
            <pc:docMk/>
            <pc:sldMk cId="2485614074" sldId="379"/>
            <ac:picMk id="1026" creationId="{E4FFABB3-901E-E858-B4DD-A1542AF01B87}"/>
          </ac:picMkLst>
        </pc:picChg>
      </pc:sldChg>
      <pc:sldChg chg="del">
        <pc:chgData name="Indu Sekhar Dantu" userId="4218edbc7ffe59d5" providerId="LiveId" clId="{429784B7-87D2-4575-8939-14C3DD8FC931}" dt="2022-06-26T02:03:33.986" v="218" actId="47"/>
        <pc:sldMkLst>
          <pc:docMk/>
          <pc:sldMk cId="1394330356" sldId="380"/>
        </pc:sldMkLst>
      </pc:sldChg>
      <pc:sldChg chg="addSp modSp add del mod">
        <pc:chgData name="Indu Sekhar Dantu" userId="4218edbc7ffe59d5" providerId="LiveId" clId="{429784B7-87D2-4575-8939-14C3DD8FC931}" dt="2022-06-30T07:59:20.423" v="8672" actId="2696"/>
        <pc:sldMkLst>
          <pc:docMk/>
          <pc:sldMk cId="1406952596" sldId="380"/>
        </pc:sldMkLst>
        <pc:spChg chg="mod">
          <ac:chgData name="Indu Sekhar Dantu" userId="4218edbc7ffe59d5" providerId="LiveId" clId="{429784B7-87D2-4575-8939-14C3DD8FC931}" dt="2022-06-26T03:19:43.801" v="1150" actId="113"/>
          <ac:spMkLst>
            <pc:docMk/>
            <pc:sldMk cId="1406952596" sldId="380"/>
            <ac:spMk id="3" creationId="{D9D112C0-94D8-4EB3-830E-FBA2AAFD86F5}"/>
          </ac:spMkLst>
        </pc:spChg>
        <pc:picChg chg="add mod">
          <ac:chgData name="Indu Sekhar Dantu" userId="4218edbc7ffe59d5" providerId="LiveId" clId="{429784B7-87D2-4575-8939-14C3DD8FC931}" dt="2022-06-26T05:54:59.945" v="2435"/>
          <ac:picMkLst>
            <pc:docMk/>
            <pc:sldMk cId="1406952596" sldId="380"/>
            <ac:picMk id="5" creationId="{F1D92058-B3A1-638F-9B0D-31F8482D725D}"/>
          </ac:picMkLst>
        </pc:picChg>
        <pc:picChg chg="mod">
          <ac:chgData name="Indu Sekhar Dantu" userId="4218edbc7ffe59d5" providerId="LiveId" clId="{429784B7-87D2-4575-8939-14C3DD8FC931}" dt="2022-06-29T04:14:33.788" v="8351" actId="1036"/>
          <ac:picMkLst>
            <pc:docMk/>
            <pc:sldMk cId="1406952596" sldId="380"/>
            <ac:picMk id="1026" creationId="{E4FFABB3-901E-E858-B4DD-A1542AF01B87}"/>
          </ac:picMkLst>
        </pc:picChg>
      </pc:sldChg>
      <pc:sldChg chg="addSp modSp add mod">
        <pc:chgData name="Indu Sekhar Dantu" userId="4218edbc7ffe59d5" providerId="LiveId" clId="{429784B7-87D2-4575-8939-14C3DD8FC931}" dt="2022-06-29T04:11:24.685" v="8286" actId="1036"/>
        <pc:sldMkLst>
          <pc:docMk/>
          <pc:sldMk cId="77011915" sldId="381"/>
        </pc:sldMkLst>
        <pc:spChg chg="mod">
          <ac:chgData name="Indu Sekhar Dantu" userId="4218edbc7ffe59d5" providerId="LiveId" clId="{429784B7-87D2-4575-8939-14C3DD8FC931}" dt="2022-06-26T05:30:06.734" v="1643" actId="255"/>
          <ac:spMkLst>
            <pc:docMk/>
            <pc:sldMk cId="77011915" sldId="381"/>
            <ac:spMk id="3" creationId="{D9D112C0-94D8-4EB3-830E-FBA2AAFD86F5}"/>
          </ac:spMkLst>
        </pc:spChg>
        <pc:picChg chg="add mod">
          <ac:chgData name="Indu Sekhar Dantu" userId="4218edbc7ffe59d5" providerId="LiveId" clId="{429784B7-87D2-4575-8939-14C3DD8FC931}" dt="2022-06-26T05:55:04.924" v="2437"/>
          <ac:picMkLst>
            <pc:docMk/>
            <pc:sldMk cId="77011915" sldId="381"/>
            <ac:picMk id="5" creationId="{5B6F6C07-CF38-DE78-2ABD-DB425647A836}"/>
          </ac:picMkLst>
        </pc:picChg>
        <pc:picChg chg="mod">
          <ac:chgData name="Indu Sekhar Dantu" userId="4218edbc7ffe59d5" providerId="LiveId" clId="{429784B7-87D2-4575-8939-14C3DD8FC931}" dt="2022-06-29T04:11:24.685" v="8286" actId="1036"/>
          <ac:picMkLst>
            <pc:docMk/>
            <pc:sldMk cId="77011915" sldId="381"/>
            <ac:picMk id="1026" creationId="{E4FFABB3-901E-E858-B4DD-A1542AF01B87}"/>
          </ac:picMkLst>
        </pc:picChg>
      </pc:sldChg>
      <pc:sldChg chg="addSp modSp add mod">
        <pc:chgData name="Indu Sekhar Dantu" userId="4218edbc7ffe59d5" providerId="LiveId" clId="{429784B7-87D2-4575-8939-14C3DD8FC931}" dt="2022-06-29T04:11:18.307" v="8283" actId="1036"/>
        <pc:sldMkLst>
          <pc:docMk/>
          <pc:sldMk cId="2317470092" sldId="382"/>
        </pc:sldMkLst>
        <pc:spChg chg="mod">
          <ac:chgData name="Indu Sekhar Dantu" userId="4218edbc7ffe59d5" providerId="LiveId" clId="{429784B7-87D2-4575-8939-14C3DD8FC931}" dt="2022-06-29T02:03:50.089" v="5180" actId="20577"/>
          <ac:spMkLst>
            <pc:docMk/>
            <pc:sldMk cId="2317470092" sldId="382"/>
            <ac:spMk id="3" creationId="{D9D112C0-94D8-4EB3-830E-FBA2AAFD86F5}"/>
          </ac:spMkLst>
        </pc:spChg>
        <pc:picChg chg="add mod">
          <ac:chgData name="Indu Sekhar Dantu" userId="4218edbc7ffe59d5" providerId="LiveId" clId="{429784B7-87D2-4575-8939-14C3DD8FC931}" dt="2022-06-26T05:55:07.069" v="2438"/>
          <ac:picMkLst>
            <pc:docMk/>
            <pc:sldMk cId="2317470092" sldId="382"/>
            <ac:picMk id="5" creationId="{CB28AAFF-6344-7492-5AFD-BCD6F0022B00}"/>
          </ac:picMkLst>
        </pc:picChg>
        <pc:picChg chg="mod">
          <ac:chgData name="Indu Sekhar Dantu" userId="4218edbc7ffe59d5" providerId="LiveId" clId="{429784B7-87D2-4575-8939-14C3DD8FC931}" dt="2022-06-29T04:11:18.307" v="8283" actId="1036"/>
          <ac:picMkLst>
            <pc:docMk/>
            <pc:sldMk cId="2317470092" sldId="382"/>
            <ac:picMk id="1026" creationId="{E4FFABB3-901E-E858-B4DD-A1542AF01B87}"/>
          </ac:picMkLst>
        </pc:picChg>
      </pc:sldChg>
      <pc:sldChg chg="del">
        <pc:chgData name="Indu Sekhar Dantu" userId="4218edbc7ffe59d5" providerId="LiveId" clId="{429784B7-87D2-4575-8939-14C3DD8FC931}" dt="2022-06-26T02:03:34.088" v="220" actId="47"/>
        <pc:sldMkLst>
          <pc:docMk/>
          <pc:sldMk cId="2879176464" sldId="382"/>
        </pc:sldMkLst>
      </pc:sldChg>
      <pc:sldChg chg="addSp modSp add del mod">
        <pc:chgData name="Indu Sekhar Dantu" userId="4218edbc7ffe59d5" providerId="LiveId" clId="{429784B7-87D2-4575-8939-14C3DD8FC931}" dt="2022-06-28T05:02:16.944" v="4538" actId="2696"/>
        <pc:sldMkLst>
          <pc:docMk/>
          <pc:sldMk cId="1621711550" sldId="383"/>
        </pc:sldMkLst>
        <pc:spChg chg="add mod">
          <ac:chgData name="Indu Sekhar Dantu" userId="4218edbc7ffe59d5" providerId="LiveId" clId="{429784B7-87D2-4575-8939-14C3DD8FC931}" dt="2022-06-28T05:02:03.288" v="4537" actId="20577"/>
          <ac:spMkLst>
            <pc:docMk/>
            <pc:sldMk cId="1621711550" sldId="383"/>
            <ac:spMk id="6" creationId="{D32E98A3-471A-ACDD-0D08-E4322CDA96BA}"/>
          </ac:spMkLst>
        </pc:spChg>
        <pc:picChg chg="add mod">
          <ac:chgData name="Indu Sekhar Dantu" userId="4218edbc7ffe59d5" providerId="LiveId" clId="{429784B7-87D2-4575-8939-14C3DD8FC931}" dt="2022-06-28T04:59:56.563" v="4529" actId="1036"/>
          <ac:picMkLst>
            <pc:docMk/>
            <pc:sldMk cId="1621711550" sldId="383"/>
            <ac:picMk id="4" creationId="{3C16C39F-B526-8DF2-AED5-5D2C482920CF}"/>
          </ac:picMkLst>
        </pc:picChg>
        <pc:picChg chg="add mod">
          <ac:chgData name="Indu Sekhar Dantu" userId="4218edbc7ffe59d5" providerId="LiveId" clId="{429784B7-87D2-4575-8939-14C3DD8FC931}" dt="2022-06-26T05:55:16.077" v="2442"/>
          <ac:picMkLst>
            <pc:docMk/>
            <pc:sldMk cId="1621711550" sldId="383"/>
            <ac:picMk id="5" creationId="{18B42348-4B4C-97F6-9CD0-B3B72BBA41F9}"/>
          </ac:picMkLst>
        </pc:picChg>
      </pc:sldChg>
      <pc:sldChg chg="del">
        <pc:chgData name="Indu Sekhar Dantu" userId="4218edbc7ffe59d5" providerId="LiveId" clId="{429784B7-87D2-4575-8939-14C3DD8FC931}" dt="2022-06-26T02:03:34.842" v="221" actId="47"/>
        <pc:sldMkLst>
          <pc:docMk/>
          <pc:sldMk cId="3954117431" sldId="383"/>
        </pc:sldMkLst>
      </pc:sldChg>
      <pc:sldChg chg="del">
        <pc:chgData name="Indu Sekhar Dantu" userId="4218edbc7ffe59d5" providerId="LiveId" clId="{429784B7-87D2-4575-8939-14C3DD8FC931}" dt="2022-06-26T02:03:35.308" v="222" actId="47"/>
        <pc:sldMkLst>
          <pc:docMk/>
          <pc:sldMk cId="392299991" sldId="384"/>
        </pc:sldMkLst>
      </pc:sldChg>
      <pc:sldChg chg="addSp modSp add mod">
        <pc:chgData name="Indu Sekhar Dantu" userId="4218edbc7ffe59d5" providerId="LiveId" clId="{429784B7-87D2-4575-8939-14C3DD8FC931}" dt="2022-07-02T02:34:28.236" v="9062" actId="6549"/>
        <pc:sldMkLst>
          <pc:docMk/>
          <pc:sldMk cId="3100480550" sldId="384"/>
        </pc:sldMkLst>
        <pc:spChg chg="mod">
          <ac:chgData name="Indu Sekhar Dantu" userId="4218edbc7ffe59d5" providerId="LiveId" clId="{429784B7-87D2-4575-8939-14C3DD8FC931}" dt="2022-07-02T02:34:28.236" v="9062" actId="6549"/>
          <ac:spMkLst>
            <pc:docMk/>
            <pc:sldMk cId="3100480550" sldId="384"/>
            <ac:spMk id="3" creationId="{D9D112C0-94D8-4EB3-830E-FBA2AAFD86F5}"/>
          </ac:spMkLst>
        </pc:spChg>
        <pc:picChg chg="add mod">
          <ac:chgData name="Indu Sekhar Dantu" userId="4218edbc7ffe59d5" providerId="LiveId" clId="{429784B7-87D2-4575-8939-14C3DD8FC931}" dt="2022-06-26T05:55:14.110" v="2441"/>
          <ac:picMkLst>
            <pc:docMk/>
            <pc:sldMk cId="3100480550" sldId="384"/>
            <ac:picMk id="5" creationId="{F014B3B5-07AB-9DA2-3E5A-8C4890E2B9A3}"/>
          </ac:picMkLst>
        </pc:picChg>
        <pc:picChg chg="mod">
          <ac:chgData name="Indu Sekhar Dantu" userId="4218edbc7ffe59d5" providerId="LiveId" clId="{429784B7-87D2-4575-8939-14C3DD8FC931}" dt="2022-06-29T04:10:59.465" v="8273" actId="1036"/>
          <ac:picMkLst>
            <pc:docMk/>
            <pc:sldMk cId="3100480550" sldId="384"/>
            <ac:picMk id="1026" creationId="{E4FFABB3-901E-E858-B4DD-A1542AF01B87}"/>
          </ac:picMkLst>
        </pc:picChg>
      </pc:sldChg>
      <pc:sldChg chg="modSp del mod">
        <pc:chgData name="Indu Sekhar Dantu" userId="4218edbc7ffe59d5" providerId="LiveId" clId="{429784B7-87D2-4575-8939-14C3DD8FC931}" dt="2022-06-30T08:00:04.488" v="8673" actId="2696"/>
        <pc:sldMkLst>
          <pc:docMk/>
          <pc:sldMk cId="2727572003" sldId="385"/>
        </pc:sldMkLst>
        <pc:spChg chg="mod">
          <ac:chgData name="Indu Sekhar Dantu" userId="4218edbc7ffe59d5" providerId="LiveId" clId="{429784B7-87D2-4575-8939-14C3DD8FC931}" dt="2022-06-26T15:20:54.335" v="2585" actId="20577"/>
          <ac:spMkLst>
            <pc:docMk/>
            <pc:sldMk cId="2727572003" sldId="385"/>
            <ac:spMk id="3" creationId="{D9D112C0-94D8-4EB3-830E-FBA2AAFD86F5}"/>
          </ac:spMkLst>
        </pc:spChg>
        <pc:picChg chg="mod">
          <ac:chgData name="Indu Sekhar Dantu" userId="4218edbc7ffe59d5" providerId="LiveId" clId="{429784B7-87D2-4575-8939-14C3DD8FC931}" dt="2022-06-29T04:16:18.209" v="8444" actId="1036"/>
          <ac:picMkLst>
            <pc:docMk/>
            <pc:sldMk cId="2727572003" sldId="385"/>
            <ac:picMk id="1026" creationId="{E4FFABB3-901E-E858-B4DD-A1542AF01B87}"/>
          </ac:picMkLst>
        </pc:picChg>
      </pc:sldChg>
      <pc:sldChg chg="modSp del">
        <pc:chgData name="Indu Sekhar Dantu" userId="4218edbc7ffe59d5" providerId="LiveId" clId="{429784B7-87D2-4575-8939-14C3DD8FC931}" dt="2022-06-30T08:00:04.488" v="8673" actId="2696"/>
        <pc:sldMkLst>
          <pc:docMk/>
          <pc:sldMk cId="409467571" sldId="386"/>
        </pc:sldMkLst>
        <pc:picChg chg="mod">
          <ac:chgData name="Indu Sekhar Dantu" userId="4218edbc7ffe59d5" providerId="LiveId" clId="{429784B7-87D2-4575-8939-14C3DD8FC931}" dt="2022-06-29T04:15:32.865" v="8395" actId="1036"/>
          <ac:picMkLst>
            <pc:docMk/>
            <pc:sldMk cId="409467571" sldId="386"/>
            <ac:picMk id="1026" creationId="{E4FFABB3-901E-E858-B4DD-A1542AF01B87}"/>
          </ac:picMkLst>
        </pc:picChg>
      </pc:sldChg>
      <pc:sldChg chg="del">
        <pc:chgData name="Indu Sekhar Dantu" userId="4218edbc7ffe59d5" providerId="LiveId" clId="{429784B7-87D2-4575-8939-14C3DD8FC931}" dt="2022-06-26T02:03:35.373" v="224" actId="47"/>
        <pc:sldMkLst>
          <pc:docMk/>
          <pc:sldMk cId="2570661094" sldId="386"/>
        </pc:sldMkLst>
      </pc:sldChg>
      <pc:sldChg chg="del">
        <pc:chgData name="Indu Sekhar Dantu" userId="4218edbc7ffe59d5" providerId="LiveId" clId="{429784B7-87D2-4575-8939-14C3DD8FC931}" dt="2022-06-26T02:03:35.413" v="226" actId="47"/>
        <pc:sldMkLst>
          <pc:docMk/>
          <pc:sldMk cId="226868858" sldId="387"/>
        </pc:sldMkLst>
      </pc:sldChg>
      <pc:sldChg chg="modSp mod">
        <pc:chgData name="Indu Sekhar Dantu" userId="4218edbc7ffe59d5" providerId="LiveId" clId="{429784B7-87D2-4575-8939-14C3DD8FC931}" dt="2022-06-29T04:10:54.659" v="8267" actId="1036"/>
        <pc:sldMkLst>
          <pc:docMk/>
          <pc:sldMk cId="1936351481" sldId="387"/>
        </pc:sldMkLst>
        <pc:spChg chg="mod">
          <ac:chgData name="Indu Sekhar Dantu" userId="4218edbc7ffe59d5" providerId="LiveId" clId="{429784B7-87D2-4575-8939-14C3DD8FC931}" dt="2022-06-29T02:09:30.346" v="5200" actId="313"/>
          <ac:spMkLst>
            <pc:docMk/>
            <pc:sldMk cId="1936351481" sldId="387"/>
            <ac:spMk id="3" creationId="{D9D112C0-94D8-4EB3-830E-FBA2AAFD86F5}"/>
          </ac:spMkLst>
        </pc:spChg>
        <pc:picChg chg="mod">
          <ac:chgData name="Indu Sekhar Dantu" userId="4218edbc7ffe59d5" providerId="LiveId" clId="{429784B7-87D2-4575-8939-14C3DD8FC931}" dt="2022-06-29T04:10:54.659" v="8267" actId="1036"/>
          <ac:picMkLst>
            <pc:docMk/>
            <pc:sldMk cId="1936351481" sldId="387"/>
            <ac:picMk id="1026" creationId="{E4FFABB3-901E-E858-B4DD-A1542AF01B87}"/>
          </ac:picMkLst>
        </pc:picChg>
      </pc:sldChg>
      <pc:sldChg chg="del">
        <pc:chgData name="Indu Sekhar Dantu" userId="4218edbc7ffe59d5" providerId="LiveId" clId="{429784B7-87D2-4575-8939-14C3DD8FC931}" dt="2022-06-26T02:03:36.142" v="228" actId="47"/>
        <pc:sldMkLst>
          <pc:docMk/>
          <pc:sldMk cId="3807420012" sldId="388"/>
        </pc:sldMkLst>
      </pc:sldChg>
      <pc:sldChg chg="addSp modSp mod">
        <pc:chgData name="Indu Sekhar Dantu" userId="4218edbc7ffe59d5" providerId="LiveId" clId="{429784B7-87D2-4575-8939-14C3DD8FC931}" dt="2022-07-02T02:35:39.911" v="9066" actId="113"/>
        <pc:sldMkLst>
          <pc:docMk/>
          <pc:sldMk cId="4040860276" sldId="388"/>
        </pc:sldMkLst>
        <pc:spChg chg="mod">
          <ac:chgData name="Indu Sekhar Dantu" userId="4218edbc7ffe59d5" providerId="LiveId" clId="{429784B7-87D2-4575-8939-14C3DD8FC931}" dt="2022-07-02T02:35:39.911" v="9066" actId="113"/>
          <ac:spMkLst>
            <pc:docMk/>
            <pc:sldMk cId="4040860276" sldId="388"/>
            <ac:spMk id="3" creationId="{D9D112C0-94D8-4EB3-830E-FBA2AAFD86F5}"/>
          </ac:spMkLst>
        </pc:spChg>
        <pc:spChg chg="add mod">
          <ac:chgData name="Indu Sekhar Dantu" userId="4218edbc7ffe59d5" providerId="LiveId" clId="{429784B7-87D2-4575-8939-14C3DD8FC931}" dt="2022-06-29T04:19:22.963" v="8595" actId="313"/>
          <ac:spMkLst>
            <pc:docMk/>
            <pc:sldMk cId="4040860276" sldId="388"/>
            <ac:spMk id="7" creationId="{733E3718-4EB4-B13D-44FE-0F185676474A}"/>
          </ac:spMkLst>
        </pc:spChg>
        <pc:picChg chg="mod">
          <ac:chgData name="Indu Sekhar Dantu" userId="4218edbc7ffe59d5" providerId="LiveId" clId="{429784B7-87D2-4575-8939-14C3DD8FC931}" dt="2022-06-29T04:10:50.240" v="8264" actId="1036"/>
          <ac:picMkLst>
            <pc:docMk/>
            <pc:sldMk cId="4040860276" sldId="388"/>
            <ac:picMk id="1026" creationId="{E4FFABB3-901E-E858-B4DD-A1542AF01B87}"/>
          </ac:picMkLst>
        </pc:picChg>
      </pc:sldChg>
      <pc:sldChg chg="del">
        <pc:chgData name="Indu Sekhar Dantu" userId="4218edbc7ffe59d5" providerId="LiveId" clId="{429784B7-87D2-4575-8939-14C3DD8FC931}" dt="2022-06-26T02:03:36.805" v="230" actId="47"/>
        <pc:sldMkLst>
          <pc:docMk/>
          <pc:sldMk cId="2341011296" sldId="389"/>
        </pc:sldMkLst>
      </pc:sldChg>
      <pc:sldChg chg="del">
        <pc:chgData name="Indu Sekhar Dantu" userId="4218edbc7ffe59d5" providerId="LiveId" clId="{429784B7-87D2-4575-8939-14C3DD8FC931}" dt="2022-06-26T02:03:37.121" v="231" actId="47"/>
        <pc:sldMkLst>
          <pc:docMk/>
          <pc:sldMk cId="3284714967" sldId="392"/>
        </pc:sldMkLst>
      </pc:sldChg>
      <pc:sldChg chg="modSp add del mod">
        <pc:chgData name="Indu Sekhar Dantu" userId="4218edbc7ffe59d5" providerId="LiveId" clId="{429784B7-87D2-4575-8939-14C3DD8FC931}" dt="2022-06-30T08:00:04.488" v="8673" actId="2696"/>
        <pc:sldMkLst>
          <pc:docMk/>
          <pc:sldMk cId="1321500475" sldId="394"/>
        </pc:sldMkLst>
        <pc:spChg chg="mod">
          <ac:chgData name="Indu Sekhar Dantu" userId="4218edbc7ffe59d5" providerId="LiveId" clId="{429784B7-87D2-4575-8939-14C3DD8FC931}" dt="2022-06-26T15:51:12.236" v="2846" actId="113"/>
          <ac:spMkLst>
            <pc:docMk/>
            <pc:sldMk cId="1321500475" sldId="394"/>
            <ac:spMk id="3" creationId="{D9D112C0-94D8-4EB3-830E-FBA2AAFD86F5}"/>
          </ac:spMkLst>
        </pc:spChg>
        <pc:picChg chg="mod">
          <ac:chgData name="Indu Sekhar Dantu" userId="4218edbc7ffe59d5" providerId="LiveId" clId="{429784B7-87D2-4575-8939-14C3DD8FC931}" dt="2022-06-29T04:16:32.850" v="8459" actId="1036"/>
          <ac:picMkLst>
            <pc:docMk/>
            <pc:sldMk cId="1321500475" sldId="394"/>
            <ac:picMk id="1026" creationId="{E4FFABB3-901E-E858-B4DD-A1542AF01B87}"/>
          </ac:picMkLst>
        </pc:picChg>
      </pc:sldChg>
      <pc:sldChg chg="modSp del mod">
        <pc:chgData name="Indu Sekhar Dantu" userId="4218edbc7ffe59d5" providerId="LiveId" clId="{429784B7-87D2-4575-8939-14C3DD8FC931}" dt="2022-06-30T08:00:04.488" v="8673" actId="2696"/>
        <pc:sldMkLst>
          <pc:docMk/>
          <pc:sldMk cId="2292734975" sldId="395"/>
        </pc:sldMkLst>
        <pc:spChg chg="mod">
          <ac:chgData name="Indu Sekhar Dantu" userId="4218edbc7ffe59d5" providerId="LiveId" clId="{429784B7-87D2-4575-8939-14C3DD8FC931}" dt="2022-06-26T15:51:49.387" v="2855" actId="12"/>
          <ac:spMkLst>
            <pc:docMk/>
            <pc:sldMk cId="2292734975" sldId="395"/>
            <ac:spMk id="3" creationId="{D9D112C0-94D8-4EB3-830E-FBA2AAFD86F5}"/>
          </ac:spMkLst>
        </pc:spChg>
        <pc:picChg chg="mod">
          <ac:chgData name="Indu Sekhar Dantu" userId="4218edbc7ffe59d5" providerId="LiveId" clId="{429784B7-87D2-4575-8939-14C3DD8FC931}" dt="2022-06-26T15:32:35.126" v="2655" actId="1036"/>
          <ac:picMkLst>
            <pc:docMk/>
            <pc:sldMk cId="2292734975" sldId="395"/>
            <ac:picMk id="1026" creationId="{E4FFABB3-901E-E858-B4DD-A1542AF01B87}"/>
          </ac:picMkLst>
        </pc:picChg>
      </pc:sldChg>
      <pc:sldChg chg="del">
        <pc:chgData name="Indu Sekhar Dantu" userId="4218edbc7ffe59d5" providerId="LiveId" clId="{429784B7-87D2-4575-8939-14C3DD8FC931}" dt="2022-06-26T02:03:37.356" v="232" actId="47"/>
        <pc:sldMkLst>
          <pc:docMk/>
          <pc:sldMk cId="2431620074" sldId="395"/>
        </pc:sldMkLst>
      </pc:sldChg>
      <pc:sldChg chg="modSp del mod">
        <pc:chgData name="Indu Sekhar Dantu" userId="4218edbc7ffe59d5" providerId="LiveId" clId="{429784B7-87D2-4575-8939-14C3DD8FC931}" dt="2022-06-30T08:00:04.488" v="8673" actId="2696"/>
        <pc:sldMkLst>
          <pc:docMk/>
          <pc:sldMk cId="598552268" sldId="396"/>
        </pc:sldMkLst>
        <pc:spChg chg="mod">
          <ac:chgData name="Indu Sekhar Dantu" userId="4218edbc7ffe59d5" providerId="LiveId" clId="{429784B7-87D2-4575-8939-14C3DD8FC931}" dt="2022-06-26T15:45:44.750" v="2776" actId="20577"/>
          <ac:spMkLst>
            <pc:docMk/>
            <pc:sldMk cId="598552268" sldId="396"/>
            <ac:spMk id="3" creationId="{D9D112C0-94D8-4EB3-830E-FBA2AAFD86F5}"/>
          </ac:spMkLst>
        </pc:spChg>
        <pc:picChg chg="mod">
          <ac:chgData name="Indu Sekhar Dantu" userId="4218edbc7ffe59d5" providerId="LiveId" clId="{429784B7-87D2-4575-8939-14C3DD8FC931}" dt="2022-06-29T04:16:42.891" v="8466" actId="1036"/>
          <ac:picMkLst>
            <pc:docMk/>
            <pc:sldMk cId="598552268" sldId="396"/>
            <ac:picMk id="1026" creationId="{E4FFABB3-901E-E858-B4DD-A1542AF01B87}"/>
          </ac:picMkLst>
        </pc:picChg>
      </pc:sldChg>
      <pc:sldChg chg="modSp add del mod">
        <pc:chgData name="Indu Sekhar Dantu" userId="4218edbc7ffe59d5" providerId="LiveId" clId="{429784B7-87D2-4575-8939-14C3DD8FC931}" dt="2022-06-26T15:43:55.116" v="2733" actId="2696"/>
        <pc:sldMkLst>
          <pc:docMk/>
          <pc:sldMk cId="2775206385" sldId="396"/>
        </pc:sldMkLst>
        <pc:spChg chg="mod">
          <ac:chgData name="Indu Sekhar Dantu" userId="4218edbc7ffe59d5" providerId="LiveId" clId="{429784B7-87D2-4575-8939-14C3DD8FC931}" dt="2022-06-26T15:43:43.480" v="2732" actId="255"/>
          <ac:spMkLst>
            <pc:docMk/>
            <pc:sldMk cId="2775206385" sldId="396"/>
            <ac:spMk id="3" creationId="{D9D112C0-94D8-4EB3-830E-FBA2AAFD86F5}"/>
          </ac:spMkLst>
        </pc:spChg>
      </pc:sldChg>
      <pc:sldChg chg="modSp add del mod">
        <pc:chgData name="Indu Sekhar Dantu" userId="4218edbc7ffe59d5" providerId="LiveId" clId="{429784B7-87D2-4575-8939-14C3DD8FC931}" dt="2022-06-30T08:00:04.488" v="8673" actId="2696"/>
        <pc:sldMkLst>
          <pc:docMk/>
          <pc:sldMk cId="4055150335" sldId="397"/>
        </pc:sldMkLst>
        <pc:spChg chg="mod">
          <ac:chgData name="Indu Sekhar Dantu" userId="4218edbc7ffe59d5" providerId="LiveId" clId="{429784B7-87D2-4575-8939-14C3DD8FC931}" dt="2022-06-26T15:46:29.716" v="2802" actId="20577"/>
          <ac:spMkLst>
            <pc:docMk/>
            <pc:sldMk cId="4055150335" sldId="397"/>
            <ac:spMk id="3" creationId="{D9D112C0-94D8-4EB3-830E-FBA2AAFD86F5}"/>
          </ac:spMkLst>
        </pc:spChg>
        <pc:picChg chg="mod">
          <ac:chgData name="Indu Sekhar Dantu" userId="4218edbc7ffe59d5" providerId="LiveId" clId="{429784B7-87D2-4575-8939-14C3DD8FC931}" dt="2022-06-29T04:16:24.417" v="8450" actId="1036"/>
          <ac:picMkLst>
            <pc:docMk/>
            <pc:sldMk cId="4055150335" sldId="397"/>
            <ac:picMk id="1026" creationId="{E4FFABB3-901E-E858-B4DD-A1542AF01B87}"/>
          </ac:picMkLst>
        </pc:picChg>
      </pc:sldChg>
      <pc:sldChg chg="modSp del">
        <pc:chgData name="Indu Sekhar Dantu" userId="4218edbc7ffe59d5" providerId="LiveId" clId="{429784B7-87D2-4575-8939-14C3DD8FC931}" dt="2022-06-30T08:00:04.488" v="8673" actId="2696"/>
        <pc:sldMkLst>
          <pc:docMk/>
          <pc:sldMk cId="1188235641" sldId="398"/>
        </pc:sldMkLst>
        <pc:picChg chg="mod">
          <ac:chgData name="Indu Sekhar Dantu" userId="4218edbc7ffe59d5" providerId="LiveId" clId="{429784B7-87D2-4575-8939-14C3DD8FC931}" dt="2022-06-29T04:16:39.121" v="8463" actId="1036"/>
          <ac:picMkLst>
            <pc:docMk/>
            <pc:sldMk cId="1188235641" sldId="398"/>
            <ac:picMk id="1026" creationId="{E4FFABB3-901E-E858-B4DD-A1542AF01B87}"/>
          </ac:picMkLst>
        </pc:picChg>
      </pc:sldChg>
      <pc:sldChg chg="modSp mod">
        <pc:chgData name="Indu Sekhar Dantu" userId="4218edbc7ffe59d5" providerId="LiveId" clId="{429784B7-87D2-4575-8939-14C3DD8FC931}" dt="2022-06-30T08:45:12.882" v="9053" actId="115"/>
        <pc:sldMkLst>
          <pc:docMk/>
          <pc:sldMk cId="2467624877" sldId="399"/>
        </pc:sldMkLst>
        <pc:spChg chg="mod">
          <ac:chgData name="Indu Sekhar Dantu" userId="4218edbc7ffe59d5" providerId="LiveId" clId="{429784B7-87D2-4575-8939-14C3DD8FC931}" dt="2022-06-30T08:45:12.882" v="9053" actId="115"/>
          <ac:spMkLst>
            <pc:docMk/>
            <pc:sldMk cId="2467624877" sldId="399"/>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4067309890" sldId="399"/>
        </pc:sldMkLst>
        <pc:picChg chg="mod">
          <ac:chgData name="Indu Sekhar Dantu" userId="4218edbc7ffe59d5" providerId="LiveId" clId="{429784B7-87D2-4575-8939-14C3DD8FC931}" dt="2022-06-29T04:15:44.616" v="8407" actId="1036"/>
          <ac:picMkLst>
            <pc:docMk/>
            <pc:sldMk cId="4067309890" sldId="399"/>
            <ac:picMk id="1026" creationId="{E4FFABB3-901E-E858-B4DD-A1542AF01B87}"/>
          </ac:picMkLst>
        </pc:picChg>
      </pc:sldChg>
      <pc:sldChg chg="modSp mod">
        <pc:chgData name="Indu Sekhar Dantu" userId="4218edbc7ffe59d5" providerId="LiveId" clId="{429784B7-87D2-4575-8939-14C3DD8FC931}" dt="2022-06-30T08:36:13.791" v="9033" actId="255"/>
        <pc:sldMkLst>
          <pc:docMk/>
          <pc:sldMk cId="3293860134" sldId="400"/>
        </pc:sldMkLst>
        <pc:spChg chg="mod">
          <ac:chgData name="Indu Sekhar Dantu" userId="4218edbc7ffe59d5" providerId="LiveId" clId="{429784B7-87D2-4575-8939-14C3DD8FC931}" dt="2022-06-30T08:36:13.791" v="9033" actId="255"/>
          <ac:spMkLst>
            <pc:docMk/>
            <pc:sldMk cId="3293860134" sldId="400"/>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3296662187" sldId="400"/>
        </pc:sldMkLst>
        <pc:picChg chg="mod">
          <ac:chgData name="Indu Sekhar Dantu" userId="4218edbc7ffe59d5" providerId="LiveId" clId="{429784B7-87D2-4575-8939-14C3DD8FC931}" dt="2022-06-29T04:15:50.155" v="8413" actId="1036"/>
          <ac:picMkLst>
            <pc:docMk/>
            <pc:sldMk cId="3296662187" sldId="400"/>
            <ac:picMk id="1026" creationId="{E4FFABB3-901E-E858-B4DD-A1542AF01B87}"/>
          </ac:picMkLst>
        </pc:picChg>
      </pc:sldChg>
      <pc:sldChg chg="modSp del">
        <pc:chgData name="Indu Sekhar Dantu" userId="4218edbc7ffe59d5" providerId="LiveId" clId="{429784B7-87D2-4575-8939-14C3DD8FC931}" dt="2022-06-30T08:00:04.488" v="8673" actId="2696"/>
        <pc:sldMkLst>
          <pc:docMk/>
          <pc:sldMk cId="2077792101" sldId="401"/>
        </pc:sldMkLst>
        <pc:picChg chg="mod">
          <ac:chgData name="Indu Sekhar Dantu" userId="4218edbc7ffe59d5" providerId="LiveId" clId="{429784B7-87D2-4575-8939-14C3DD8FC931}" dt="2022-06-29T04:15:55.471" v="8419" actId="1036"/>
          <ac:picMkLst>
            <pc:docMk/>
            <pc:sldMk cId="2077792101" sldId="401"/>
            <ac:picMk id="1026" creationId="{E4FFABB3-901E-E858-B4DD-A1542AF01B87}"/>
          </ac:picMkLst>
        </pc:picChg>
      </pc:sldChg>
      <pc:sldChg chg="modSp mod">
        <pc:chgData name="Indu Sekhar Dantu" userId="4218edbc7ffe59d5" providerId="LiveId" clId="{429784B7-87D2-4575-8939-14C3DD8FC931}" dt="2022-06-30T08:36:38.542" v="9037" actId="255"/>
        <pc:sldMkLst>
          <pc:docMk/>
          <pc:sldMk cId="2311995147" sldId="401"/>
        </pc:sldMkLst>
        <pc:spChg chg="mod">
          <ac:chgData name="Indu Sekhar Dantu" userId="4218edbc7ffe59d5" providerId="LiveId" clId="{429784B7-87D2-4575-8939-14C3DD8FC931}" dt="2022-06-30T08:36:38.542" v="9037" actId="255"/>
          <ac:spMkLst>
            <pc:docMk/>
            <pc:sldMk cId="2311995147" sldId="401"/>
            <ac:spMk id="3" creationId="{D9D112C0-94D8-4EB3-830E-FBA2AAFD86F5}"/>
          </ac:spMkLst>
        </pc:spChg>
      </pc:sldChg>
      <pc:sldChg chg="modSp mod">
        <pc:chgData name="Indu Sekhar Dantu" userId="4218edbc7ffe59d5" providerId="LiveId" clId="{429784B7-87D2-4575-8939-14C3DD8FC931}" dt="2022-06-30T08:37:03.925" v="9041" actId="255"/>
        <pc:sldMkLst>
          <pc:docMk/>
          <pc:sldMk cId="450255032" sldId="402"/>
        </pc:sldMkLst>
        <pc:spChg chg="mod">
          <ac:chgData name="Indu Sekhar Dantu" userId="4218edbc7ffe59d5" providerId="LiveId" clId="{429784B7-87D2-4575-8939-14C3DD8FC931}" dt="2022-06-30T08:37:03.925" v="9041" actId="255"/>
          <ac:spMkLst>
            <pc:docMk/>
            <pc:sldMk cId="450255032" sldId="402"/>
            <ac:spMk id="3" creationId="{D9D112C0-94D8-4EB3-830E-FBA2AAFD86F5}"/>
          </ac:spMkLst>
        </pc:spChg>
      </pc:sldChg>
      <pc:sldChg chg="modSp del">
        <pc:chgData name="Indu Sekhar Dantu" userId="4218edbc7ffe59d5" providerId="LiveId" clId="{429784B7-87D2-4575-8939-14C3DD8FC931}" dt="2022-06-30T08:00:04.488" v="8673" actId="2696"/>
        <pc:sldMkLst>
          <pc:docMk/>
          <pc:sldMk cId="3668541712" sldId="402"/>
        </pc:sldMkLst>
        <pc:picChg chg="mod">
          <ac:chgData name="Indu Sekhar Dantu" userId="4218edbc7ffe59d5" providerId="LiveId" clId="{429784B7-87D2-4575-8939-14C3DD8FC931}" dt="2022-06-29T04:16:01.095" v="8425" actId="1036"/>
          <ac:picMkLst>
            <pc:docMk/>
            <pc:sldMk cId="3668541712" sldId="402"/>
            <ac:picMk id="1026" creationId="{E4FFABB3-901E-E858-B4DD-A1542AF01B87}"/>
          </ac:picMkLst>
        </pc:picChg>
      </pc:sldChg>
      <pc:sldChg chg="modSp del">
        <pc:chgData name="Indu Sekhar Dantu" userId="4218edbc7ffe59d5" providerId="LiveId" clId="{429784B7-87D2-4575-8939-14C3DD8FC931}" dt="2022-06-30T08:00:04.488" v="8673" actId="2696"/>
        <pc:sldMkLst>
          <pc:docMk/>
          <pc:sldMk cId="524935255" sldId="403"/>
        </pc:sldMkLst>
        <pc:picChg chg="mod">
          <ac:chgData name="Indu Sekhar Dantu" userId="4218edbc7ffe59d5" providerId="LiveId" clId="{429784B7-87D2-4575-8939-14C3DD8FC931}" dt="2022-06-29T04:16:11.507" v="8437" actId="1036"/>
          <ac:picMkLst>
            <pc:docMk/>
            <pc:sldMk cId="524935255" sldId="403"/>
            <ac:picMk id="1026" creationId="{E4FFABB3-901E-E858-B4DD-A1542AF01B87}"/>
          </ac:picMkLst>
        </pc:picChg>
      </pc:sldChg>
      <pc:sldChg chg="modSp mod">
        <pc:chgData name="Indu Sekhar Dantu" userId="4218edbc7ffe59d5" providerId="LiveId" clId="{429784B7-87D2-4575-8939-14C3DD8FC931}" dt="2022-06-30T08:37:43.085" v="9047" actId="255"/>
        <pc:sldMkLst>
          <pc:docMk/>
          <pc:sldMk cId="2033243600" sldId="403"/>
        </pc:sldMkLst>
        <pc:spChg chg="mod">
          <ac:chgData name="Indu Sekhar Dantu" userId="4218edbc7ffe59d5" providerId="LiveId" clId="{429784B7-87D2-4575-8939-14C3DD8FC931}" dt="2022-06-30T08:37:43.085" v="9047" actId="255"/>
          <ac:spMkLst>
            <pc:docMk/>
            <pc:sldMk cId="2033243600" sldId="403"/>
            <ac:spMk id="3" creationId="{D9D112C0-94D8-4EB3-830E-FBA2AAFD86F5}"/>
          </ac:spMkLst>
        </pc:spChg>
      </pc:sldChg>
      <pc:sldChg chg="del">
        <pc:chgData name="Indu Sekhar Dantu" userId="4218edbc7ffe59d5" providerId="LiveId" clId="{429784B7-87D2-4575-8939-14C3DD8FC931}" dt="2022-06-26T02:03:20.074" v="131" actId="47"/>
        <pc:sldMkLst>
          <pc:docMk/>
          <pc:sldMk cId="1226870626" sldId="434"/>
        </pc:sldMkLst>
      </pc:sldChg>
      <pc:sldChg chg="del">
        <pc:chgData name="Indu Sekhar Dantu" userId="4218edbc7ffe59d5" providerId="LiveId" clId="{429784B7-87D2-4575-8939-14C3DD8FC931}" dt="2022-06-26T02:02:42.334" v="73" actId="47"/>
        <pc:sldMkLst>
          <pc:docMk/>
          <pc:sldMk cId="1959523424" sldId="436"/>
        </pc:sldMkLst>
      </pc:sldChg>
      <pc:sldChg chg="del">
        <pc:chgData name="Indu Sekhar Dantu" userId="4218edbc7ffe59d5" providerId="LiveId" clId="{429784B7-87D2-4575-8939-14C3DD8FC931}" dt="2022-06-26T02:03:25.765" v="155" actId="47"/>
        <pc:sldMkLst>
          <pc:docMk/>
          <pc:sldMk cId="1049377771" sldId="446"/>
        </pc:sldMkLst>
      </pc:sldChg>
      <pc:sldChg chg="del">
        <pc:chgData name="Indu Sekhar Dantu" userId="4218edbc7ffe59d5" providerId="LiveId" clId="{429784B7-87D2-4575-8939-14C3DD8FC931}" dt="2022-06-26T02:03:25.815" v="156" actId="47"/>
        <pc:sldMkLst>
          <pc:docMk/>
          <pc:sldMk cId="1383293422" sldId="447"/>
        </pc:sldMkLst>
      </pc:sldChg>
      <pc:sldChg chg="del">
        <pc:chgData name="Indu Sekhar Dantu" userId="4218edbc7ffe59d5" providerId="LiveId" clId="{429784B7-87D2-4575-8939-14C3DD8FC931}" dt="2022-06-26T02:03:25.931" v="159" actId="47"/>
        <pc:sldMkLst>
          <pc:docMk/>
          <pc:sldMk cId="2400143713" sldId="448"/>
        </pc:sldMkLst>
      </pc:sldChg>
      <pc:sldChg chg="del">
        <pc:chgData name="Indu Sekhar Dantu" userId="4218edbc7ffe59d5" providerId="LiveId" clId="{429784B7-87D2-4575-8939-14C3DD8FC931}" dt="2022-06-26T02:03:25.948" v="160" actId="47"/>
        <pc:sldMkLst>
          <pc:docMk/>
          <pc:sldMk cId="3770712668" sldId="449"/>
        </pc:sldMkLst>
      </pc:sldChg>
      <pc:sldChg chg="del">
        <pc:chgData name="Indu Sekhar Dantu" userId="4218edbc7ffe59d5" providerId="LiveId" clId="{429784B7-87D2-4575-8939-14C3DD8FC931}" dt="2022-06-26T02:03:25.982" v="162" actId="47"/>
        <pc:sldMkLst>
          <pc:docMk/>
          <pc:sldMk cId="3039127151" sldId="450"/>
        </pc:sldMkLst>
      </pc:sldChg>
      <pc:sldChg chg="del">
        <pc:chgData name="Indu Sekhar Dantu" userId="4218edbc7ffe59d5" providerId="LiveId" clId="{429784B7-87D2-4575-8939-14C3DD8FC931}" dt="2022-06-26T02:03:26.065" v="164" actId="47"/>
        <pc:sldMkLst>
          <pc:docMk/>
          <pc:sldMk cId="2778272934" sldId="451"/>
        </pc:sldMkLst>
      </pc:sldChg>
      <pc:sldChg chg="del">
        <pc:chgData name="Indu Sekhar Dantu" userId="4218edbc7ffe59d5" providerId="LiveId" clId="{429784B7-87D2-4575-8939-14C3DD8FC931}" dt="2022-06-26T02:03:36.508" v="229" actId="47"/>
        <pc:sldMkLst>
          <pc:docMk/>
          <pc:sldMk cId="152421849" sldId="453"/>
        </pc:sldMkLst>
      </pc:sldChg>
      <pc:sldChg chg="del">
        <pc:chgData name="Indu Sekhar Dantu" userId="4218edbc7ffe59d5" providerId="LiveId" clId="{429784B7-87D2-4575-8939-14C3DD8FC931}" dt="2022-06-26T02:03:35.407" v="225" actId="47"/>
        <pc:sldMkLst>
          <pc:docMk/>
          <pc:sldMk cId="1384743288" sldId="454"/>
        </pc:sldMkLst>
      </pc:sldChg>
      <pc:sldChg chg="del">
        <pc:chgData name="Indu Sekhar Dantu" userId="4218edbc7ffe59d5" providerId="LiveId" clId="{429784B7-87D2-4575-8939-14C3DD8FC931}" dt="2022-06-26T02:03:26.099" v="166" actId="47"/>
        <pc:sldMkLst>
          <pc:docMk/>
          <pc:sldMk cId="3611033380" sldId="458"/>
        </pc:sldMkLst>
      </pc:sldChg>
      <pc:sldChg chg="del">
        <pc:chgData name="Indu Sekhar Dantu" userId="4218edbc7ffe59d5" providerId="LiveId" clId="{429784B7-87D2-4575-8939-14C3DD8FC931}" dt="2022-06-26T02:03:27.597" v="174" actId="47"/>
        <pc:sldMkLst>
          <pc:docMk/>
          <pc:sldMk cId="2696183862" sldId="459"/>
        </pc:sldMkLst>
      </pc:sldChg>
      <pc:sldChg chg="del">
        <pc:chgData name="Indu Sekhar Dantu" userId="4218edbc7ffe59d5" providerId="LiveId" clId="{429784B7-87D2-4575-8939-14C3DD8FC931}" dt="2022-06-26T02:03:28.944" v="180" actId="47"/>
        <pc:sldMkLst>
          <pc:docMk/>
          <pc:sldMk cId="2680534744" sldId="460"/>
        </pc:sldMkLst>
      </pc:sldChg>
      <pc:sldChg chg="del">
        <pc:chgData name="Indu Sekhar Dantu" userId="4218edbc7ffe59d5" providerId="LiveId" clId="{429784B7-87D2-4575-8939-14C3DD8FC931}" dt="2022-06-26T02:03:31.046" v="202" actId="47"/>
        <pc:sldMkLst>
          <pc:docMk/>
          <pc:sldMk cId="3302364519" sldId="463"/>
        </pc:sldMkLst>
      </pc:sldChg>
      <pc:sldChg chg="del">
        <pc:chgData name="Indu Sekhar Dantu" userId="4218edbc7ffe59d5" providerId="LiveId" clId="{429784B7-87D2-4575-8939-14C3DD8FC931}" dt="2022-06-26T02:03:32.282" v="205" actId="47"/>
        <pc:sldMkLst>
          <pc:docMk/>
          <pc:sldMk cId="1354244170" sldId="464"/>
        </pc:sldMkLst>
      </pc:sldChg>
      <pc:sldChg chg="del">
        <pc:chgData name="Indu Sekhar Dantu" userId="4218edbc7ffe59d5" providerId="LiveId" clId="{429784B7-87D2-4575-8939-14C3DD8FC931}" dt="2022-06-26T02:03:32.342" v="207" actId="47"/>
        <pc:sldMkLst>
          <pc:docMk/>
          <pc:sldMk cId="3671455522" sldId="465"/>
        </pc:sldMkLst>
      </pc:sldChg>
      <pc:sldChg chg="del">
        <pc:chgData name="Indu Sekhar Dantu" userId="4218edbc7ffe59d5" providerId="LiveId" clId="{429784B7-87D2-4575-8939-14C3DD8FC931}" dt="2022-06-26T02:03:33.890" v="214" actId="47"/>
        <pc:sldMkLst>
          <pc:docMk/>
          <pc:sldMk cId="1920271813" sldId="467"/>
        </pc:sldMkLst>
      </pc:sldChg>
      <pc:sldChg chg="del">
        <pc:chgData name="Indu Sekhar Dantu" userId="4218edbc7ffe59d5" providerId="LiveId" clId="{429784B7-87D2-4575-8939-14C3DD8FC931}" dt="2022-06-26T02:03:33.977" v="217" actId="47"/>
        <pc:sldMkLst>
          <pc:docMk/>
          <pc:sldMk cId="1274980614" sldId="469"/>
        </pc:sldMkLst>
      </pc:sldChg>
      <pc:sldChg chg="del">
        <pc:chgData name="Indu Sekhar Dantu" userId="4218edbc7ffe59d5" providerId="LiveId" clId="{429784B7-87D2-4575-8939-14C3DD8FC931}" dt="2022-06-26T02:03:25.750" v="154" actId="47"/>
        <pc:sldMkLst>
          <pc:docMk/>
          <pc:sldMk cId="1448562974" sldId="471"/>
        </pc:sldMkLst>
      </pc:sldChg>
      <pc:sldChg chg="del">
        <pc:chgData name="Indu Sekhar Dantu" userId="4218edbc7ffe59d5" providerId="LiveId" clId="{429784B7-87D2-4575-8939-14C3DD8FC931}" dt="2022-06-26T02:03:29.128" v="185" actId="47"/>
        <pc:sldMkLst>
          <pc:docMk/>
          <pc:sldMk cId="2050652686" sldId="472"/>
        </pc:sldMkLst>
      </pc:sldChg>
      <pc:sldChg chg="del">
        <pc:chgData name="Indu Sekhar Dantu" userId="4218edbc7ffe59d5" providerId="LiveId" clId="{429784B7-87D2-4575-8939-14C3DD8FC931}" dt="2022-06-26T02:03:29.320" v="189" actId="47"/>
        <pc:sldMkLst>
          <pc:docMk/>
          <pc:sldMk cId="3050099110" sldId="473"/>
        </pc:sldMkLst>
      </pc:sldChg>
      <pc:sldChg chg="del">
        <pc:chgData name="Indu Sekhar Dantu" userId="4218edbc7ffe59d5" providerId="LiveId" clId="{429784B7-87D2-4575-8939-14C3DD8FC931}" dt="2022-06-26T02:03:29.396" v="191" actId="47"/>
        <pc:sldMkLst>
          <pc:docMk/>
          <pc:sldMk cId="1036255599" sldId="474"/>
        </pc:sldMkLst>
      </pc:sldChg>
      <pc:sldChg chg="del">
        <pc:chgData name="Indu Sekhar Dantu" userId="4218edbc7ffe59d5" providerId="LiveId" clId="{429784B7-87D2-4575-8939-14C3DD8FC931}" dt="2022-06-26T02:03:30.846" v="194" actId="47"/>
        <pc:sldMkLst>
          <pc:docMk/>
          <pc:sldMk cId="3601280700" sldId="475"/>
        </pc:sldMkLst>
      </pc:sldChg>
      <pc:sldChg chg="del">
        <pc:chgData name="Indu Sekhar Dantu" userId="4218edbc7ffe59d5" providerId="LiveId" clId="{429784B7-87D2-4575-8939-14C3DD8FC931}" dt="2022-06-26T02:03:30.882" v="196" actId="47"/>
        <pc:sldMkLst>
          <pc:docMk/>
          <pc:sldMk cId="573071373" sldId="476"/>
        </pc:sldMkLst>
      </pc:sldChg>
      <pc:sldChg chg="del">
        <pc:chgData name="Indu Sekhar Dantu" userId="4218edbc7ffe59d5" providerId="LiveId" clId="{429784B7-87D2-4575-8939-14C3DD8FC931}" dt="2022-06-26T02:03:31.743" v="203" actId="47"/>
        <pc:sldMkLst>
          <pc:docMk/>
          <pc:sldMk cId="2502426094" sldId="477"/>
        </pc:sldMkLst>
      </pc:sldChg>
      <pc:sldChg chg="del">
        <pc:chgData name="Indu Sekhar Dantu" userId="4218edbc7ffe59d5" providerId="LiveId" clId="{429784B7-87D2-4575-8939-14C3DD8FC931}" dt="2022-06-26T02:03:25.215" v="153" actId="47"/>
        <pc:sldMkLst>
          <pc:docMk/>
          <pc:sldMk cId="352917217" sldId="481"/>
        </pc:sldMkLst>
      </pc:sldChg>
      <pc:sldChg chg="del">
        <pc:chgData name="Indu Sekhar Dantu" userId="4218edbc7ffe59d5" providerId="LiveId" clId="{429784B7-87D2-4575-8939-14C3DD8FC931}" dt="2022-06-26T02:03:23.187" v="146" actId="47"/>
        <pc:sldMkLst>
          <pc:docMk/>
          <pc:sldMk cId="4255761404" sldId="482"/>
        </pc:sldMkLst>
      </pc:sldChg>
      <pc:sldChg chg="del">
        <pc:chgData name="Indu Sekhar Dantu" userId="4218edbc7ffe59d5" providerId="LiveId" clId="{429784B7-87D2-4575-8939-14C3DD8FC931}" dt="2022-06-26T02:03:21.254" v="136" actId="47"/>
        <pc:sldMkLst>
          <pc:docMk/>
          <pc:sldMk cId="2791573873" sldId="483"/>
        </pc:sldMkLst>
      </pc:sldChg>
      <pc:sldChg chg="del">
        <pc:chgData name="Indu Sekhar Dantu" userId="4218edbc7ffe59d5" providerId="LiveId" clId="{429784B7-87D2-4575-8939-14C3DD8FC931}" dt="2022-06-26T02:03:26.138" v="167" actId="47"/>
        <pc:sldMkLst>
          <pc:docMk/>
          <pc:sldMk cId="2287365046" sldId="484"/>
        </pc:sldMkLst>
      </pc:sldChg>
      <pc:sldChg chg="del">
        <pc:chgData name="Indu Sekhar Dantu" userId="4218edbc7ffe59d5" providerId="LiveId" clId="{429784B7-87D2-4575-8939-14C3DD8FC931}" dt="2022-06-26T02:03:26.999" v="169" actId="47"/>
        <pc:sldMkLst>
          <pc:docMk/>
          <pc:sldMk cId="1238627043" sldId="485"/>
        </pc:sldMkLst>
      </pc:sldChg>
      <pc:sldChg chg="del">
        <pc:chgData name="Indu Sekhar Dantu" userId="4218edbc7ffe59d5" providerId="LiveId" clId="{429784B7-87D2-4575-8939-14C3DD8FC931}" dt="2022-06-26T02:03:27.517" v="171" actId="47"/>
        <pc:sldMkLst>
          <pc:docMk/>
          <pc:sldMk cId="3433829188" sldId="486"/>
        </pc:sldMkLst>
      </pc:sldChg>
      <pc:sldChg chg="del">
        <pc:chgData name="Indu Sekhar Dantu" userId="4218edbc7ffe59d5" providerId="LiveId" clId="{429784B7-87D2-4575-8939-14C3DD8FC931}" dt="2022-06-26T02:03:27.627" v="175" actId="47"/>
        <pc:sldMkLst>
          <pc:docMk/>
          <pc:sldMk cId="1698739492" sldId="487"/>
        </pc:sldMkLst>
      </pc:sldChg>
      <pc:sldChg chg="del">
        <pc:chgData name="Indu Sekhar Dantu" userId="4218edbc7ffe59d5" providerId="LiveId" clId="{429784B7-87D2-4575-8939-14C3DD8FC931}" dt="2022-06-26T02:03:28.871" v="177" actId="47"/>
        <pc:sldMkLst>
          <pc:docMk/>
          <pc:sldMk cId="1937667353" sldId="488"/>
        </pc:sldMkLst>
      </pc:sldChg>
      <pc:sldChg chg="del">
        <pc:chgData name="Indu Sekhar Dantu" userId="4218edbc7ffe59d5" providerId="LiveId" clId="{429784B7-87D2-4575-8939-14C3DD8FC931}" dt="2022-06-26T02:03:29.094" v="183" actId="47"/>
        <pc:sldMkLst>
          <pc:docMk/>
          <pc:sldMk cId="1538301453" sldId="489"/>
        </pc:sldMkLst>
      </pc:sldChg>
      <pc:sldChg chg="del">
        <pc:chgData name="Indu Sekhar Dantu" userId="4218edbc7ffe59d5" providerId="LiveId" clId="{429784B7-87D2-4575-8939-14C3DD8FC931}" dt="2022-06-26T02:03:30.894" v="197" actId="47"/>
        <pc:sldMkLst>
          <pc:docMk/>
          <pc:sldMk cId="3923534885" sldId="490"/>
        </pc:sldMkLst>
      </pc:sldChg>
      <pc:sldChg chg="del">
        <pc:chgData name="Indu Sekhar Dantu" userId="4218edbc7ffe59d5" providerId="LiveId" clId="{429784B7-87D2-4575-8939-14C3DD8FC931}" dt="2022-06-26T02:03:32.356" v="208" actId="47"/>
        <pc:sldMkLst>
          <pc:docMk/>
          <pc:sldMk cId="2567085125" sldId="491"/>
        </pc:sldMkLst>
      </pc:sldChg>
      <pc:sldChg chg="del">
        <pc:chgData name="Indu Sekhar Dantu" userId="4218edbc7ffe59d5" providerId="LiveId" clId="{429784B7-87D2-4575-8939-14C3DD8FC931}" dt="2022-06-26T02:03:27.547" v="172" actId="47"/>
        <pc:sldMkLst>
          <pc:docMk/>
          <pc:sldMk cId="2999912374" sldId="492"/>
        </pc:sldMkLst>
      </pc:sldChg>
      <pc:sldChg chg="del">
        <pc:chgData name="Indu Sekhar Dantu" userId="4218edbc7ffe59d5" providerId="LiveId" clId="{429784B7-87D2-4575-8939-14C3DD8FC931}" dt="2022-06-26T02:03:28.914" v="178" actId="47"/>
        <pc:sldMkLst>
          <pc:docMk/>
          <pc:sldMk cId="1944515136" sldId="493"/>
        </pc:sldMkLst>
      </pc:sldChg>
      <pc:sldChg chg="del">
        <pc:chgData name="Indu Sekhar Dantu" userId="4218edbc7ffe59d5" providerId="LiveId" clId="{429784B7-87D2-4575-8939-14C3DD8FC931}" dt="2022-06-26T02:03:29.021" v="181" actId="47"/>
        <pc:sldMkLst>
          <pc:docMk/>
          <pc:sldMk cId="170600814" sldId="494"/>
        </pc:sldMkLst>
      </pc:sldChg>
      <pc:sldChg chg="del">
        <pc:chgData name="Indu Sekhar Dantu" userId="4218edbc7ffe59d5" providerId="LiveId" clId="{429784B7-87D2-4575-8939-14C3DD8FC931}" dt="2022-06-26T02:03:29.412" v="192" actId="47"/>
        <pc:sldMkLst>
          <pc:docMk/>
          <pc:sldMk cId="4272941244" sldId="495"/>
        </pc:sldMkLst>
      </pc:sldChg>
      <pc:sldChg chg="del">
        <pc:chgData name="Indu Sekhar Dantu" userId="4218edbc7ffe59d5" providerId="LiveId" clId="{429784B7-87D2-4575-8939-14C3DD8FC931}" dt="2022-06-26T02:03:30.960" v="199" actId="47"/>
        <pc:sldMkLst>
          <pc:docMk/>
          <pc:sldMk cId="2038770100" sldId="496"/>
        </pc:sldMkLst>
      </pc:sldChg>
      <pc:sldChg chg="del">
        <pc:chgData name="Indu Sekhar Dantu" userId="4218edbc7ffe59d5" providerId="LiveId" clId="{429784B7-87D2-4575-8939-14C3DD8FC931}" dt="2022-06-26T02:03:32.446" v="210" actId="47"/>
        <pc:sldMkLst>
          <pc:docMk/>
          <pc:sldMk cId="2085540233" sldId="497"/>
        </pc:sldMkLst>
      </pc:sldChg>
      <pc:sldChg chg="del">
        <pc:chgData name="Indu Sekhar Dantu" userId="4218edbc7ffe59d5" providerId="LiveId" clId="{429784B7-87D2-4575-8939-14C3DD8FC931}" dt="2022-06-26T02:03:33.327" v="212" actId="47"/>
        <pc:sldMkLst>
          <pc:docMk/>
          <pc:sldMk cId="3009863878" sldId="498"/>
        </pc:sldMkLst>
      </pc:sldChg>
      <pc:sldChg chg="del">
        <pc:chgData name="Indu Sekhar Dantu" userId="4218edbc7ffe59d5" providerId="LiveId" clId="{429784B7-87D2-4575-8939-14C3DD8FC931}" dt="2022-06-26T02:03:34.023" v="219" actId="47"/>
        <pc:sldMkLst>
          <pc:docMk/>
          <pc:sldMk cId="839099728" sldId="499"/>
        </pc:sldMkLst>
      </pc:sldChg>
      <pc:sldChg chg="del">
        <pc:chgData name="Indu Sekhar Dantu" userId="4218edbc7ffe59d5" providerId="LiveId" clId="{429784B7-87D2-4575-8939-14C3DD8FC931}" dt="2022-06-26T02:03:35.346" v="223" actId="47"/>
        <pc:sldMkLst>
          <pc:docMk/>
          <pc:sldMk cId="3365615990" sldId="500"/>
        </pc:sldMkLst>
      </pc:sldChg>
      <pc:sldChg chg="del">
        <pc:chgData name="Indu Sekhar Dantu" userId="4218edbc7ffe59d5" providerId="LiveId" clId="{429784B7-87D2-4575-8939-14C3DD8FC931}" dt="2022-06-26T02:03:35.457" v="227" actId="47"/>
        <pc:sldMkLst>
          <pc:docMk/>
          <pc:sldMk cId="2952730209" sldId="501"/>
        </pc:sldMkLst>
      </pc:sldChg>
      <pc:sldChg chg="del">
        <pc:chgData name="Indu Sekhar Dantu" userId="4218edbc7ffe59d5" providerId="LiveId" clId="{429784B7-87D2-4575-8939-14C3DD8FC931}" dt="2022-06-26T02:03:38.288" v="233" actId="47"/>
        <pc:sldMkLst>
          <pc:docMk/>
          <pc:sldMk cId="683082002" sldId="502"/>
        </pc:sldMkLst>
      </pc:sldChg>
      <pc:sldChg chg="addSp delSp modSp mod">
        <pc:chgData name="Indu Sekhar Dantu" userId="4218edbc7ffe59d5" providerId="LiveId" clId="{429784B7-87D2-4575-8939-14C3DD8FC931}" dt="2022-06-27T03:28:28.460" v="3263" actId="1036"/>
        <pc:sldMkLst>
          <pc:docMk/>
          <pc:sldMk cId="2796200790" sldId="631"/>
        </pc:sldMkLst>
        <pc:spChg chg="mod">
          <ac:chgData name="Indu Sekhar Dantu" userId="4218edbc7ffe59d5" providerId="LiveId" clId="{429784B7-87D2-4575-8939-14C3DD8FC931}" dt="2022-06-27T03:21:51.217" v="3152" actId="1037"/>
          <ac:spMkLst>
            <pc:docMk/>
            <pc:sldMk cId="2796200790" sldId="631"/>
            <ac:spMk id="4" creationId="{9F937A8C-31E1-4998-A5A1-CC933FF83C4E}"/>
          </ac:spMkLst>
        </pc:spChg>
        <pc:spChg chg="mod">
          <ac:chgData name="Indu Sekhar Dantu" userId="4218edbc7ffe59d5" providerId="LiveId" clId="{429784B7-87D2-4575-8939-14C3DD8FC931}" dt="2022-06-27T03:22:08.308" v="3164" actId="20577"/>
          <ac:spMkLst>
            <pc:docMk/>
            <pc:sldMk cId="2796200790" sldId="631"/>
            <ac:spMk id="6" creationId="{1E67C5CA-1DA6-4C08-AA27-328FF86A088F}"/>
          </ac:spMkLst>
        </pc:spChg>
        <pc:picChg chg="del">
          <ac:chgData name="Indu Sekhar Dantu" userId="4218edbc7ffe59d5" providerId="LiveId" clId="{429784B7-87D2-4575-8939-14C3DD8FC931}" dt="2022-06-27T03:19:26.809" v="2978" actId="478"/>
          <ac:picMkLst>
            <pc:docMk/>
            <pc:sldMk cId="2796200790" sldId="631"/>
            <ac:picMk id="7" creationId="{017CB9D4-DDAE-5CC6-38F7-DE26510E2CA4}"/>
          </ac:picMkLst>
        </pc:picChg>
        <pc:picChg chg="add mod">
          <ac:chgData name="Indu Sekhar Dantu" userId="4218edbc7ffe59d5" providerId="LiveId" clId="{429784B7-87D2-4575-8939-14C3DD8FC931}" dt="2022-06-27T03:27:52.324" v="3249" actId="1036"/>
          <ac:picMkLst>
            <pc:docMk/>
            <pc:sldMk cId="2796200790" sldId="631"/>
            <ac:picMk id="8" creationId="{1479DCE2-FE87-823B-62F3-3030E1F00033}"/>
          </ac:picMkLst>
        </pc:picChg>
        <pc:picChg chg="add mod">
          <ac:chgData name="Indu Sekhar Dantu" userId="4218edbc7ffe59d5" providerId="LiveId" clId="{429784B7-87D2-4575-8939-14C3DD8FC931}" dt="2022-06-27T03:28:28.460" v="3263" actId="1036"/>
          <ac:picMkLst>
            <pc:docMk/>
            <pc:sldMk cId="2796200790" sldId="631"/>
            <ac:picMk id="9" creationId="{81E7987C-508F-5B42-C3B9-83BD95FCA5BA}"/>
          </ac:picMkLst>
        </pc:picChg>
      </pc:sldChg>
      <pc:sldChg chg="addSp delSp modSp mod">
        <pc:chgData name="Indu Sekhar Dantu" userId="4218edbc7ffe59d5" providerId="LiveId" clId="{429784B7-87D2-4575-8939-14C3DD8FC931}" dt="2022-06-30T08:00:31.996" v="8682" actId="1035"/>
        <pc:sldMkLst>
          <pc:docMk/>
          <pc:sldMk cId="2745896196" sldId="707"/>
        </pc:sldMkLst>
        <pc:spChg chg="mod">
          <ac:chgData name="Indu Sekhar Dantu" userId="4218edbc7ffe59d5" providerId="LiveId" clId="{429784B7-87D2-4575-8939-14C3DD8FC931}" dt="2022-06-27T03:21:42.869" v="3148" actId="1037"/>
          <ac:spMkLst>
            <pc:docMk/>
            <pc:sldMk cId="2745896196" sldId="707"/>
            <ac:spMk id="4" creationId="{9F937A8C-31E1-4998-A5A1-CC933FF83C4E}"/>
          </ac:spMkLst>
        </pc:spChg>
        <pc:spChg chg="mod">
          <ac:chgData name="Indu Sekhar Dantu" userId="4218edbc7ffe59d5" providerId="LiveId" clId="{429784B7-87D2-4575-8939-14C3DD8FC931}" dt="2022-06-30T08:00:31.996" v="8682" actId="1035"/>
          <ac:spMkLst>
            <pc:docMk/>
            <pc:sldMk cId="2745896196" sldId="707"/>
            <ac:spMk id="6" creationId="{1E67C5CA-1DA6-4C08-AA27-328FF86A088F}"/>
          </ac:spMkLst>
        </pc:spChg>
        <pc:picChg chg="add mod">
          <ac:chgData name="Indu Sekhar Dantu" userId="4218edbc7ffe59d5" providerId="LiveId" clId="{429784B7-87D2-4575-8939-14C3DD8FC931}" dt="2022-06-27T03:27:58.656" v="3250"/>
          <ac:picMkLst>
            <pc:docMk/>
            <pc:sldMk cId="2745896196" sldId="707"/>
            <ac:picMk id="5" creationId="{8FD89FFA-B073-1B00-5B80-1991884A9757}"/>
          </ac:picMkLst>
        </pc:picChg>
        <pc:picChg chg="del">
          <ac:chgData name="Indu Sekhar Dantu" userId="4218edbc7ffe59d5" providerId="LiveId" clId="{429784B7-87D2-4575-8939-14C3DD8FC931}" dt="2022-06-27T03:19:24.549" v="2977" actId="478"/>
          <ac:picMkLst>
            <pc:docMk/>
            <pc:sldMk cId="2745896196" sldId="707"/>
            <ac:picMk id="7" creationId="{017CB9D4-DDAE-5CC6-38F7-DE26510E2CA4}"/>
          </ac:picMkLst>
        </pc:picChg>
        <pc:picChg chg="add mod">
          <ac:chgData name="Indu Sekhar Dantu" userId="4218edbc7ffe59d5" providerId="LiveId" clId="{429784B7-87D2-4575-8939-14C3DD8FC931}" dt="2022-06-27T03:28:35.923" v="3264"/>
          <ac:picMkLst>
            <pc:docMk/>
            <pc:sldMk cId="2745896196" sldId="707"/>
            <ac:picMk id="8" creationId="{992C75F3-07D1-2DFC-0E29-4B3BE76BBF66}"/>
          </ac:picMkLst>
        </pc:picChg>
      </pc:sldChg>
      <pc:sldChg chg="addSp delSp modSp mod">
        <pc:chgData name="Indu Sekhar Dantu" userId="4218edbc7ffe59d5" providerId="LiveId" clId="{429784B7-87D2-4575-8939-14C3DD8FC931}" dt="2022-06-27T12:39:57.333" v="4273" actId="6549"/>
        <pc:sldMkLst>
          <pc:docMk/>
          <pc:sldMk cId="1208793277" sldId="742"/>
        </pc:sldMkLst>
        <pc:spChg chg="mod">
          <ac:chgData name="Indu Sekhar Dantu" userId="4218edbc7ffe59d5" providerId="LiveId" clId="{429784B7-87D2-4575-8939-14C3DD8FC931}" dt="2022-06-27T03:21:36.724" v="3134" actId="1037"/>
          <ac:spMkLst>
            <pc:docMk/>
            <pc:sldMk cId="1208793277" sldId="742"/>
            <ac:spMk id="4" creationId="{9F937A8C-31E1-4998-A5A1-CC933FF83C4E}"/>
          </ac:spMkLst>
        </pc:spChg>
        <pc:spChg chg="mod">
          <ac:chgData name="Indu Sekhar Dantu" userId="4218edbc7ffe59d5" providerId="LiveId" clId="{429784B7-87D2-4575-8939-14C3DD8FC931}" dt="2022-06-27T12:39:57.333" v="4273" actId="6549"/>
          <ac:spMkLst>
            <pc:docMk/>
            <pc:sldMk cId="1208793277" sldId="742"/>
            <ac:spMk id="6" creationId="{1E67C5CA-1DA6-4C08-AA27-328FF86A088F}"/>
          </ac:spMkLst>
        </pc:spChg>
        <pc:picChg chg="add mod">
          <ac:chgData name="Indu Sekhar Dantu" userId="4218edbc7ffe59d5" providerId="LiveId" clId="{429784B7-87D2-4575-8939-14C3DD8FC931}" dt="2022-06-27T03:28:00.965" v="3251"/>
          <ac:picMkLst>
            <pc:docMk/>
            <pc:sldMk cId="1208793277" sldId="742"/>
            <ac:picMk id="5" creationId="{A754C04F-E8A1-EF4B-E136-47C4122AA2AE}"/>
          </ac:picMkLst>
        </pc:picChg>
        <pc:picChg chg="del">
          <ac:chgData name="Indu Sekhar Dantu" userId="4218edbc7ffe59d5" providerId="LiveId" clId="{429784B7-87D2-4575-8939-14C3DD8FC931}" dt="2022-06-27T03:19:22.332" v="2976" actId="478"/>
          <ac:picMkLst>
            <pc:docMk/>
            <pc:sldMk cId="1208793277" sldId="742"/>
            <ac:picMk id="7" creationId="{017CB9D4-DDAE-5CC6-38F7-DE26510E2CA4}"/>
          </ac:picMkLst>
        </pc:picChg>
        <pc:picChg chg="add mod">
          <ac:chgData name="Indu Sekhar Dantu" userId="4218edbc7ffe59d5" providerId="LiveId" clId="{429784B7-87D2-4575-8939-14C3DD8FC931}" dt="2022-06-27T03:28:38.074" v="3265"/>
          <ac:picMkLst>
            <pc:docMk/>
            <pc:sldMk cId="1208793277" sldId="742"/>
            <ac:picMk id="8" creationId="{EDD1CDEA-5624-47EC-91F3-296076A5A1AE}"/>
          </ac:picMkLst>
        </pc:picChg>
      </pc:sldChg>
      <pc:sldChg chg="addSp delSp modSp mod">
        <pc:chgData name="Indu Sekhar Dantu" userId="4218edbc7ffe59d5" providerId="LiveId" clId="{429784B7-87D2-4575-8939-14C3DD8FC931}" dt="2022-06-27T12:41:31.802" v="4292" actId="313"/>
        <pc:sldMkLst>
          <pc:docMk/>
          <pc:sldMk cId="982349371" sldId="745"/>
        </pc:sldMkLst>
        <pc:spChg chg="mod">
          <ac:chgData name="Indu Sekhar Dantu" userId="4218edbc7ffe59d5" providerId="LiveId" clId="{429784B7-87D2-4575-8939-14C3DD8FC931}" dt="2022-06-27T03:21:30.997" v="3118" actId="1035"/>
          <ac:spMkLst>
            <pc:docMk/>
            <pc:sldMk cId="982349371" sldId="745"/>
            <ac:spMk id="4" creationId="{9F937A8C-31E1-4998-A5A1-CC933FF83C4E}"/>
          </ac:spMkLst>
        </pc:spChg>
        <pc:spChg chg="mod">
          <ac:chgData name="Indu Sekhar Dantu" userId="4218edbc7ffe59d5" providerId="LiveId" clId="{429784B7-87D2-4575-8939-14C3DD8FC931}" dt="2022-06-27T12:41:31.802" v="4292" actId="313"/>
          <ac:spMkLst>
            <pc:docMk/>
            <pc:sldMk cId="982349371" sldId="745"/>
            <ac:spMk id="6" creationId="{1E67C5CA-1DA6-4C08-AA27-328FF86A088F}"/>
          </ac:spMkLst>
        </pc:spChg>
        <pc:picChg chg="add mod">
          <ac:chgData name="Indu Sekhar Dantu" userId="4218edbc7ffe59d5" providerId="LiveId" clId="{429784B7-87D2-4575-8939-14C3DD8FC931}" dt="2022-06-27T03:28:02.895" v="3252"/>
          <ac:picMkLst>
            <pc:docMk/>
            <pc:sldMk cId="982349371" sldId="745"/>
            <ac:picMk id="5" creationId="{4AB700C2-6BC0-B20F-F873-ADB0F7D12D4A}"/>
          </ac:picMkLst>
        </pc:picChg>
        <pc:picChg chg="del">
          <ac:chgData name="Indu Sekhar Dantu" userId="4218edbc7ffe59d5" providerId="LiveId" clId="{429784B7-87D2-4575-8939-14C3DD8FC931}" dt="2022-06-27T03:19:20.466" v="2975" actId="478"/>
          <ac:picMkLst>
            <pc:docMk/>
            <pc:sldMk cId="982349371" sldId="745"/>
            <ac:picMk id="7" creationId="{017CB9D4-DDAE-5CC6-38F7-DE26510E2CA4}"/>
          </ac:picMkLst>
        </pc:picChg>
        <pc:picChg chg="add mod">
          <ac:chgData name="Indu Sekhar Dantu" userId="4218edbc7ffe59d5" providerId="LiveId" clId="{429784B7-87D2-4575-8939-14C3DD8FC931}" dt="2022-06-27T03:28:39.926" v="3266"/>
          <ac:picMkLst>
            <pc:docMk/>
            <pc:sldMk cId="982349371" sldId="745"/>
            <ac:picMk id="8" creationId="{02E2160C-EC06-82A2-D22A-81A696B6ADEB}"/>
          </ac:picMkLst>
        </pc:picChg>
      </pc:sldChg>
      <pc:sldChg chg="addSp delSp modSp mod">
        <pc:chgData name="Indu Sekhar Dantu" userId="4218edbc7ffe59d5" providerId="LiveId" clId="{429784B7-87D2-4575-8939-14C3DD8FC931}" dt="2022-06-27T12:43:06.648" v="4337" actId="313"/>
        <pc:sldMkLst>
          <pc:docMk/>
          <pc:sldMk cId="1549743617" sldId="746"/>
        </pc:sldMkLst>
        <pc:spChg chg="mod">
          <ac:chgData name="Indu Sekhar Dantu" userId="4218edbc7ffe59d5" providerId="LiveId" clId="{429784B7-87D2-4575-8939-14C3DD8FC931}" dt="2022-06-27T03:21:22.919" v="3102" actId="1037"/>
          <ac:spMkLst>
            <pc:docMk/>
            <pc:sldMk cId="1549743617" sldId="746"/>
            <ac:spMk id="4" creationId="{9F937A8C-31E1-4998-A5A1-CC933FF83C4E}"/>
          </ac:spMkLst>
        </pc:spChg>
        <pc:spChg chg="mod">
          <ac:chgData name="Indu Sekhar Dantu" userId="4218edbc7ffe59d5" providerId="LiveId" clId="{429784B7-87D2-4575-8939-14C3DD8FC931}" dt="2022-06-27T12:43:06.648" v="4337" actId="313"/>
          <ac:spMkLst>
            <pc:docMk/>
            <pc:sldMk cId="1549743617" sldId="746"/>
            <ac:spMk id="6" creationId="{1E67C5CA-1DA6-4C08-AA27-328FF86A088F}"/>
          </ac:spMkLst>
        </pc:spChg>
        <pc:picChg chg="add mod">
          <ac:chgData name="Indu Sekhar Dantu" userId="4218edbc7ffe59d5" providerId="LiveId" clId="{429784B7-87D2-4575-8939-14C3DD8FC931}" dt="2022-06-27T03:28:04.803" v="3253"/>
          <ac:picMkLst>
            <pc:docMk/>
            <pc:sldMk cId="1549743617" sldId="746"/>
            <ac:picMk id="5" creationId="{E7C928C3-E3EF-C160-3026-369B6A18D7B5}"/>
          </ac:picMkLst>
        </pc:picChg>
        <pc:picChg chg="del">
          <ac:chgData name="Indu Sekhar Dantu" userId="4218edbc7ffe59d5" providerId="LiveId" clId="{429784B7-87D2-4575-8939-14C3DD8FC931}" dt="2022-06-27T03:19:18.147" v="2974" actId="478"/>
          <ac:picMkLst>
            <pc:docMk/>
            <pc:sldMk cId="1549743617" sldId="746"/>
            <ac:picMk id="7" creationId="{017CB9D4-DDAE-5CC6-38F7-DE26510E2CA4}"/>
          </ac:picMkLst>
        </pc:picChg>
        <pc:picChg chg="add mod">
          <ac:chgData name="Indu Sekhar Dantu" userId="4218edbc7ffe59d5" providerId="LiveId" clId="{429784B7-87D2-4575-8939-14C3DD8FC931}" dt="2022-06-27T03:28:41.741" v="3267"/>
          <ac:picMkLst>
            <pc:docMk/>
            <pc:sldMk cId="1549743617" sldId="746"/>
            <ac:picMk id="8" creationId="{D9FF5EA7-75D6-0F7C-CE8A-AFE47F1E6665}"/>
          </ac:picMkLst>
        </pc:picChg>
      </pc:sldChg>
      <pc:sldChg chg="addSp delSp modSp mod">
        <pc:chgData name="Indu Sekhar Dantu" userId="4218edbc7ffe59d5" providerId="LiveId" clId="{429784B7-87D2-4575-8939-14C3DD8FC931}" dt="2022-07-02T02:32:56.137" v="9054" actId="14100"/>
        <pc:sldMkLst>
          <pc:docMk/>
          <pc:sldMk cId="2092010853" sldId="752"/>
        </pc:sldMkLst>
        <pc:spChg chg="mod">
          <ac:chgData name="Indu Sekhar Dantu" userId="4218edbc7ffe59d5" providerId="LiveId" clId="{429784B7-87D2-4575-8939-14C3DD8FC931}" dt="2022-07-02T02:32:56.137" v="9054" actId="14100"/>
          <ac:spMkLst>
            <pc:docMk/>
            <pc:sldMk cId="2092010853" sldId="752"/>
            <ac:spMk id="2" creationId="{CF6F8B14-E242-3BD1-A59C-383DED94C96B}"/>
          </ac:spMkLst>
        </pc:spChg>
        <pc:spChg chg="mod">
          <ac:chgData name="Indu Sekhar Dantu" userId="4218edbc7ffe59d5" providerId="LiveId" clId="{429784B7-87D2-4575-8939-14C3DD8FC931}" dt="2022-06-27T03:21:15.410" v="3090" actId="1036"/>
          <ac:spMkLst>
            <pc:docMk/>
            <pc:sldMk cId="2092010853" sldId="752"/>
            <ac:spMk id="4" creationId="{9F937A8C-31E1-4998-A5A1-CC933FF83C4E}"/>
          </ac:spMkLst>
        </pc:spChg>
        <pc:spChg chg="mod">
          <ac:chgData name="Indu Sekhar Dantu" userId="4218edbc7ffe59d5" providerId="LiveId" clId="{429784B7-87D2-4575-8939-14C3DD8FC931}" dt="2022-06-27T12:43:38.648" v="4346" actId="20577"/>
          <ac:spMkLst>
            <pc:docMk/>
            <pc:sldMk cId="2092010853" sldId="752"/>
            <ac:spMk id="6" creationId="{1E67C5CA-1DA6-4C08-AA27-328FF86A088F}"/>
          </ac:spMkLst>
        </pc:spChg>
        <pc:picChg chg="del">
          <ac:chgData name="Indu Sekhar Dantu" userId="4218edbc7ffe59d5" providerId="LiveId" clId="{429784B7-87D2-4575-8939-14C3DD8FC931}" dt="2022-06-27T03:19:14.904" v="2973" actId="478"/>
          <ac:picMkLst>
            <pc:docMk/>
            <pc:sldMk cId="2092010853" sldId="752"/>
            <ac:picMk id="7" creationId="{017CB9D4-DDAE-5CC6-38F7-DE26510E2CA4}"/>
          </ac:picMkLst>
        </pc:picChg>
        <pc:picChg chg="add mod">
          <ac:chgData name="Indu Sekhar Dantu" userId="4218edbc7ffe59d5" providerId="LiveId" clId="{429784B7-87D2-4575-8939-14C3DD8FC931}" dt="2022-06-27T03:28:07.260" v="3254"/>
          <ac:picMkLst>
            <pc:docMk/>
            <pc:sldMk cId="2092010853" sldId="752"/>
            <ac:picMk id="8" creationId="{BBF5534E-352D-5B00-8929-18791B414207}"/>
          </ac:picMkLst>
        </pc:picChg>
        <pc:picChg chg="add mod">
          <ac:chgData name="Indu Sekhar Dantu" userId="4218edbc7ffe59d5" providerId="LiveId" clId="{429784B7-87D2-4575-8939-14C3DD8FC931}" dt="2022-06-27T03:28:43.631" v="3268"/>
          <ac:picMkLst>
            <pc:docMk/>
            <pc:sldMk cId="2092010853" sldId="752"/>
            <ac:picMk id="9" creationId="{233E833E-2D13-65A0-FB74-CCF7F3CD2DA6}"/>
          </ac:picMkLst>
        </pc:picChg>
      </pc:sldChg>
      <pc:sldChg chg="modSp add del mod">
        <pc:chgData name="Indu Sekhar Dantu" userId="4218edbc7ffe59d5" providerId="LiveId" clId="{429784B7-87D2-4575-8939-14C3DD8FC931}" dt="2022-06-30T08:00:55.599" v="8683" actId="2696"/>
        <pc:sldMkLst>
          <pc:docMk/>
          <pc:sldMk cId="767598794" sldId="753"/>
        </pc:sldMkLst>
        <pc:spChg chg="mod">
          <ac:chgData name="Indu Sekhar Dantu" userId="4218edbc7ffe59d5" providerId="LiveId" clId="{429784B7-87D2-4575-8939-14C3DD8FC931}" dt="2022-06-27T03:29:36.809" v="3299" actId="6549"/>
          <ac:spMkLst>
            <pc:docMk/>
            <pc:sldMk cId="767598794" sldId="753"/>
            <ac:spMk id="3" creationId="{D9D112C0-94D8-4EB3-830E-FBA2AAFD86F5}"/>
          </ac:spMkLst>
        </pc:spChg>
      </pc:sldChg>
      <pc:sldChg chg="modSp mod">
        <pc:chgData name="Indu Sekhar Dantu" userId="4218edbc7ffe59d5" providerId="LiveId" clId="{429784B7-87D2-4575-8939-14C3DD8FC931}" dt="2022-07-02T02:59:33.102" v="9136" actId="255"/>
        <pc:sldMkLst>
          <pc:docMk/>
          <pc:sldMk cId="1166248337" sldId="753"/>
        </pc:sldMkLst>
        <pc:spChg chg="mod">
          <ac:chgData name="Indu Sekhar Dantu" userId="4218edbc7ffe59d5" providerId="LiveId" clId="{429784B7-87D2-4575-8939-14C3DD8FC931}" dt="2022-07-02T02:59:33.102" v="9136" actId="255"/>
          <ac:spMkLst>
            <pc:docMk/>
            <pc:sldMk cId="1166248337" sldId="753"/>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1003060260" sldId="754"/>
        </pc:sldMkLst>
        <pc:spChg chg="mod">
          <ac:chgData name="Indu Sekhar Dantu" userId="4218edbc7ffe59d5" providerId="LiveId" clId="{429784B7-87D2-4575-8939-14C3DD8FC931}" dt="2022-06-28T11:08:00.832" v="4569" actId="20577"/>
          <ac:spMkLst>
            <pc:docMk/>
            <pc:sldMk cId="1003060260" sldId="754"/>
            <ac:spMk id="3" creationId="{D9D112C0-94D8-4EB3-830E-FBA2AAFD86F5}"/>
          </ac:spMkLst>
        </pc:spChg>
        <pc:picChg chg="mod">
          <ac:chgData name="Indu Sekhar Dantu" userId="4218edbc7ffe59d5" providerId="LiveId" clId="{429784B7-87D2-4575-8939-14C3DD8FC931}" dt="2022-06-29T04:14:41.504" v="8356" actId="1036"/>
          <ac:picMkLst>
            <pc:docMk/>
            <pc:sldMk cId="1003060260" sldId="754"/>
            <ac:picMk id="1026" creationId="{E4FFABB3-901E-E858-B4DD-A1542AF01B87}"/>
          </ac:picMkLst>
        </pc:picChg>
      </pc:sldChg>
      <pc:sldChg chg="modSp mod">
        <pc:chgData name="Indu Sekhar Dantu" userId="4218edbc7ffe59d5" providerId="LiveId" clId="{429784B7-87D2-4575-8939-14C3DD8FC931}" dt="2022-07-02T03:00:29.575" v="9150" actId="1035"/>
        <pc:sldMkLst>
          <pc:docMk/>
          <pc:sldMk cId="1756416368" sldId="754"/>
        </pc:sldMkLst>
        <pc:spChg chg="mod">
          <ac:chgData name="Indu Sekhar Dantu" userId="4218edbc7ffe59d5" providerId="LiveId" clId="{429784B7-87D2-4575-8939-14C3DD8FC931}" dt="2022-07-02T03:00:29.575" v="9150" actId="1035"/>
          <ac:spMkLst>
            <pc:docMk/>
            <pc:sldMk cId="1756416368" sldId="754"/>
            <ac:spMk id="3" creationId="{D9D112C0-94D8-4EB3-830E-FBA2AAFD86F5}"/>
          </ac:spMkLst>
        </pc:spChg>
      </pc:sldChg>
      <pc:sldChg chg="modSp mod">
        <pc:chgData name="Indu Sekhar Dantu" userId="4218edbc7ffe59d5" providerId="LiveId" clId="{429784B7-87D2-4575-8939-14C3DD8FC931}" dt="2022-06-30T08:02:51.163" v="8706" actId="1036"/>
        <pc:sldMkLst>
          <pc:docMk/>
          <pc:sldMk cId="2332363353" sldId="755"/>
        </pc:sldMkLst>
        <pc:spChg chg="mod">
          <ac:chgData name="Indu Sekhar Dantu" userId="4218edbc7ffe59d5" providerId="LiveId" clId="{429784B7-87D2-4575-8939-14C3DD8FC931}" dt="2022-06-30T08:02:51.163" v="8706" actId="1036"/>
          <ac:spMkLst>
            <pc:docMk/>
            <pc:sldMk cId="2332363353" sldId="755"/>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2490883445" sldId="755"/>
        </pc:sldMkLst>
        <pc:spChg chg="mod">
          <ac:chgData name="Indu Sekhar Dantu" userId="4218edbc7ffe59d5" providerId="LiveId" clId="{429784B7-87D2-4575-8939-14C3DD8FC931}" dt="2022-06-28T11:12:14.284" v="4603" actId="20577"/>
          <ac:spMkLst>
            <pc:docMk/>
            <pc:sldMk cId="2490883445" sldId="755"/>
            <ac:spMk id="3" creationId="{D9D112C0-94D8-4EB3-830E-FBA2AAFD86F5}"/>
          </ac:spMkLst>
        </pc:spChg>
        <pc:picChg chg="mod">
          <ac:chgData name="Indu Sekhar Dantu" userId="4218edbc7ffe59d5" providerId="LiveId" clId="{429784B7-87D2-4575-8939-14C3DD8FC931}" dt="2022-06-29T04:14:46.913" v="8359" actId="1036"/>
          <ac:picMkLst>
            <pc:docMk/>
            <pc:sldMk cId="2490883445" sldId="755"/>
            <ac:picMk id="1026" creationId="{E4FFABB3-901E-E858-B4DD-A1542AF01B87}"/>
          </ac:picMkLst>
        </pc:picChg>
      </pc:sldChg>
      <pc:sldChg chg="modSp mod">
        <pc:chgData name="Indu Sekhar Dantu" userId="4218edbc7ffe59d5" providerId="LiveId" clId="{429784B7-87D2-4575-8939-14C3DD8FC931}" dt="2022-07-02T03:10:34.333" v="9152" actId="20577"/>
        <pc:sldMkLst>
          <pc:docMk/>
          <pc:sldMk cId="2270826452" sldId="756"/>
        </pc:sldMkLst>
        <pc:spChg chg="mod">
          <ac:chgData name="Indu Sekhar Dantu" userId="4218edbc7ffe59d5" providerId="LiveId" clId="{429784B7-87D2-4575-8939-14C3DD8FC931}" dt="2022-07-02T03:10:34.333" v="9152" actId="20577"/>
          <ac:spMkLst>
            <pc:docMk/>
            <pc:sldMk cId="2270826452" sldId="756"/>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4046557174" sldId="756"/>
        </pc:sldMkLst>
        <pc:spChg chg="mod">
          <ac:chgData name="Indu Sekhar Dantu" userId="4218edbc7ffe59d5" providerId="LiveId" clId="{429784B7-87D2-4575-8939-14C3DD8FC931}" dt="2022-06-28T11:14:10.914" v="4659" actId="20577"/>
          <ac:spMkLst>
            <pc:docMk/>
            <pc:sldMk cId="4046557174" sldId="756"/>
            <ac:spMk id="3" creationId="{D9D112C0-94D8-4EB3-830E-FBA2AAFD86F5}"/>
          </ac:spMkLst>
        </pc:spChg>
        <pc:picChg chg="mod">
          <ac:chgData name="Indu Sekhar Dantu" userId="4218edbc7ffe59d5" providerId="LiveId" clId="{429784B7-87D2-4575-8939-14C3DD8FC931}" dt="2022-06-29T04:14:49.703" v="8361" actId="1036"/>
          <ac:picMkLst>
            <pc:docMk/>
            <pc:sldMk cId="4046557174" sldId="756"/>
            <ac:picMk id="1026" creationId="{E4FFABB3-901E-E858-B4DD-A1542AF01B87}"/>
          </ac:picMkLst>
        </pc:picChg>
      </pc:sldChg>
      <pc:sldChg chg="modSp add del mod">
        <pc:chgData name="Indu Sekhar Dantu" userId="4218edbc7ffe59d5" providerId="LiveId" clId="{429784B7-87D2-4575-8939-14C3DD8FC931}" dt="2022-06-30T08:00:55.599" v="8683" actId="2696"/>
        <pc:sldMkLst>
          <pc:docMk/>
          <pc:sldMk cId="766076637" sldId="757"/>
        </pc:sldMkLst>
        <pc:spChg chg="mod">
          <ac:chgData name="Indu Sekhar Dantu" userId="4218edbc7ffe59d5" providerId="LiveId" clId="{429784B7-87D2-4575-8939-14C3DD8FC931}" dt="2022-06-28T11:18:00.476" v="4707" actId="20577"/>
          <ac:spMkLst>
            <pc:docMk/>
            <pc:sldMk cId="766076637" sldId="757"/>
            <ac:spMk id="3" creationId="{D9D112C0-94D8-4EB3-830E-FBA2AAFD86F5}"/>
          </ac:spMkLst>
        </pc:spChg>
        <pc:picChg chg="mod">
          <ac:chgData name="Indu Sekhar Dantu" userId="4218edbc7ffe59d5" providerId="LiveId" clId="{429784B7-87D2-4575-8939-14C3DD8FC931}" dt="2022-06-29T04:14:53.309" v="8364" actId="1036"/>
          <ac:picMkLst>
            <pc:docMk/>
            <pc:sldMk cId="766076637" sldId="757"/>
            <ac:picMk id="1026" creationId="{E4FFABB3-901E-E858-B4DD-A1542AF01B87}"/>
          </ac:picMkLst>
        </pc:picChg>
      </pc:sldChg>
      <pc:sldChg chg="modSp mod">
        <pc:chgData name="Indu Sekhar Dantu" userId="4218edbc7ffe59d5" providerId="LiveId" clId="{429784B7-87D2-4575-8939-14C3DD8FC931}" dt="2022-06-30T08:03:04.908" v="8722" actId="1036"/>
        <pc:sldMkLst>
          <pc:docMk/>
          <pc:sldMk cId="1034394589" sldId="757"/>
        </pc:sldMkLst>
        <pc:spChg chg="mod">
          <ac:chgData name="Indu Sekhar Dantu" userId="4218edbc7ffe59d5" providerId="LiveId" clId="{429784B7-87D2-4575-8939-14C3DD8FC931}" dt="2022-06-30T08:03:04.908" v="8722" actId="1036"/>
          <ac:spMkLst>
            <pc:docMk/>
            <pc:sldMk cId="1034394589" sldId="757"/>
            <ac:spMk id="3" creationId="{D9D112C0-94D8-4EB3-830E-FBA2AAFD86F5}"/>
          </ac:spMkLst>
        </pc:spChg>
      </pc:sldChg>
      <pc:sldChg chg="modSp add del mod ord">
        <pc:chgData name="Indu Sekhar Dantu" userId="4218edbc7ffe59d5" providerId="LiveId" clId="{429784B7-87D2-4575-8939-14C3DD8FC931}" dt="2022-06-30T08:00:55.599" v="8683" actId="2696"/>
        <pc:sldMkLst>
          <pc:docMk/>
          <pc:sldMk cId="1221962554" sldId="758"/>
        </pc:sldMkLst>
        <pc:spChg chg="mod">
          <ac:chgData name="Indu Sekhar Dantu" userId="4218edbc7ffe59d5" providerId="LiveId" clId="{429784B7-87D2-4575-8939-14C3DD8FC931}" dt="2022-06-28T11:22:45.910" v="4800" actId="20577"/>
          <ac:spMkLst>
            <pc:docMk/>
            <pc:sldMk cId="1221962554" sldId="758"/>
            <ac:spMk id="3" creationId="{D9D112C0-94D8-4EB3-830E-FBA2AAFD86F5}"/>
          </ac:spMkLst>
        </pc:spChg>
        <pc:picChg chg="mod">
          <ac:chgData name="Indu Sekhar Dantu" userId="4218edbc7ffe59d5" providerId="LiveId" clId="{429784B7-87D2-4575-8939-14C3DD8FC931}" dt="2022-06-29T04:11:41.250" v="8295" actId="1036"/>
          <ac:picMkLst>
            <pc:docMk/>
            <pc:sldMk cId="1221962554" sldId="758"/>
            <ac:picMk id="1026" creationId="{E4FFABB3-901E-E858-B4DD-A1542AF01B87}"/>
          </ac:picMkLst>
        </pc:picChg>
      </pc:sldChg>
      <pc:sldChg chg="modSp mod">
        <pc:chgData name="Indu Sekhar Dantu" userId="4218edbc7ffe59d5" providerId="LiveId" clId="{429784B7-87D2-4575-8939-14C3DD8FC931}" dt="2022-06-30T08:03:19.020" v="8739" actId="1036"/>
        <pc:sldMkLst>
          <pc:docMk/>
          <pc:sldMk cId="2668304052" sldId="758"/>
        </pc:sldMkLst>
        <pc:spChg chg="mod">
          <ac:chgData name="Indu Sekhar Dantu" userId="4218edbc7ffe59d5" providerId="LiveId" clId="{429784B7-87D2-4575-8939-14C3DD8FC931}" dt="2022-06-30T08:03:19.020" v="8739" actId="1036"/>
          <ac:spMkLst>
            <pc:docMk/>
            <pc:sldMk cId="2668304052" sldId="758"/>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3369634122" sldId="759"/>
        </pc:sldMkLst>
        <pc:spChg chg="mod">
          <ac:chgData name="Indu Sekhar Dantu" userId="4218edbc7ffe59d5" providerId="LiveId" clId="{429784B7-87D2-4575-8939-14C3DD8FC931}" dt="2022-06-28T11:19:33.149" v="4730" actId="113"/>
          <ac:spMkLst>
            <pc:docMk/>
            <pc:sldMk cId="3369634122" sldId="759"/>
            <ac:spMk id="3" creationId="{D9D112C0-94D8-4EB3-830E-FBA2AAFD86F5}"/>
          </ac:spMkLst>
        </pc:spChg>
        <pc:picChg chg="mod">
          <ac:chgData name="Indu Sekhar Dantu" userId="4218edbc7ffe59d5" providerId="LiveId" clId="{429784B7-87D2-4575-8939-14C3DD8FC931}" dt="2022-06-29T04:14:58.064" v="8367" actId="1036"/>
          <ac:picMkLst>
            <pc:docMk/>
            <pc:sldMk cId="3369634122" sldId="759"/>
            <ac:picMk id="1026" creationId="{E4FFABB3-901E-E858-B4DD-A1542AF01B87}"/>
          </ac:picMkLst>
        </pc:picChg>
      </pc:sldChg>
      <pc:sldChg chg="modSp mod">
        <pc:chgData name="Indu Sekhar Dantu" userId="4218edbc7ffe59d5" providerId="LiveId" clId="{429784B7-87D2-4575-8939-14C3DD8FC931}" dt="2022-07-02T03:11:46.106" v="9189" actId="20577"/>
        <pc:sldMkLst>
          <pc:docMk/>
          <pc:sldMk cId="3441883007" sldId="759"/>
        </pc:sldMkLst>
        <pc:spChg chg="mod">
          <ac:chgData name="Indu Sekhar Dantu" userId="4218edbc7ffe59d5" providerId="LiveId" clId="{429784B7-87D2-4575-8939-14C3DD8FC931}" dt="2022-07-02T03:11:46.106" v="9189" actId="20577"/>
          <ac:spMkLst>
            <pc:docMk/>
            <pc:sldMk cId="3441883007" sldId="759"/>
            <ac:spMk id="3" creationId="{D9D112C0-94D8-4EB3-830E-FBA2AAFD86F5}"/>
          </ac:spMkLst>
        </pc:spChg>
      </pc:sldChg>
      <pc:sldChg chg="modSp add del mod ord">
        <pc:chgData name="Indu Sekhar Dantu" userId="4218edbc7ffe59d5" providerId="LiveId" clId="{429784B7-87D2-4575-8939-14C3DD8FC931}" dt="2022-06-30T08:00:55.599" v="8683" actId="2696"/>
        <pc:sldMkLst>
          <pc:docMk/>
          <pc:sldMk cId="962260446" sldId="760"/>
        </pc:sldMkLst>
        <pc:spChg chg="mod">
          <ac:chgData name="Indu Sekhar Dantu" userId="4218edbc7ffe59d5" providerId="LiveId" clId="{429784B7-87D2-4575-8939-14C3DD8FC931}" dt="2022-06-28T11:20:49.151" v="4744" actId="20577"/>
          <ac:spMkLst>
            <pc:docMk/>
            <pc:sldMk cId="962260446" sldId="760"/>
            <ac:spMk id="3" creationId="{D9D112C0-94D8-4EB3-830E-FBA2AAFD86F5}"/>
          </ac:spMkLst>
        </pc:spChg>
        <pc:picChg chg="mod">
          <ac:chgData name="Indu Sekhar Dantu" userId="4218edbc7ffe59d5" providerId="LiveId" clId="{429784B7-87D2-4575-8939-14C3DD8FC931}" dt="2022-06-29T04:15:01.890" v="8370" actId="1036"/>
          <ac:picMkLst>
            <pc:docMk/>
            <pc:sldMk cId="962260446" sldId="760"/>
            <ac:picMk id="1026" creationId="{E4FFABB3-901E-E858-B4DD-A1542AF01B87}"/>
          </ac:picMkLst>
        </pc:picChg>
      </pc:sldChg>
      <pc:sldChg chg="modSp mod">
        <pc:chgData name="Indu Sekhar Dantu" userId="4218edbc7ffe59d5" providerId="LiveId" clId="{429784B7-87D2-4575-8939-14C3DD8FC931}" dt="2022-07-02T03:12:41.066" v="9191" actId="20577"/>
        <pc:sldMkLst>
          <pc:docMk/>
          <pc:sldMk cId="2767393311" sldId="760"/>
        </pc:sldMkLst>
        <pc:spChg chg="mod">
          <ac:chgData name="Indu Sekhar Dantu" userId="4218edbc7ffe59d5" providerId="LiveId" clId="{429784B7-87D2-4575-8939-14C3DD8FC931}" dt="2022-07-02T03:12:41.066" v="9191" actId="20577"/>
          <ac:spMkLst>
            <pc:docMk/>
            <pc:sldMk cId="2767393311" sldId="760"/>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2290236658" sldId="761"/>
        </pc:sldMkLst>
        <pc:spChg chg="mod">
          <ac:chgData name="Indu Sekhar Dantu" userId="4218edbc7ffe59d5" providerId="LiveId" clId="{429784B7-87D2-4575-8939-14C3DD8FC931}" dt="2022-06-28T11:24:41.827" v="4836" actId="20577"/>
          <ac:spMkLst>
            <pc:docMk/>
            <pc:sldMk cId="2290236658" sldId="761"/>
            <ac:spMk id="3" creationId="{D9D112C0-94D8-4EB3-830E-FBA2AAFD86F5}"/>
          </ac:spMkLst>
        </pc:spChg>
        <pc:picChg chg="mod">
          <ac:chgData name="Indu Sekhar Dantu" userId="4218edbc7ffe59d5" providerId="LiveId" clId="{429784B7-87D2-4575-8939-14C3DD8FC931}" dt="2022-06-29T04:11:36.226" v="8292" actId="1036"/>
          <ac:picMkLst>
            <pc:docMk/>
            <pc:sldMk cId="2290236658" sldId="761"/>
            <ac:picMk id="1026" creationId="{E4FFABB3-901E-E858-B4DD-A1542AF01B87}"/>
          </ac:picMkLst>
        </pc:picChg>
      </pc:sldChg>
      <pc:sldChg chg="modSp mod">
        <pc:chgData name="Indu Sekhar Dantu" userId="4218edbc7ffe59d5" providerId="LiveId" clId="{429784B7-87D2-4575-8939-14C3DD8FC931}" dt="2022-06-30T08:03:26.288" v="8752" actId="1035"/>
        <pc:sldMkLst>
          <pc:docMk/>
          <pc:sldMk cId="3846453556" sldId="761"/>
        </pc:sldMkLst>
        <pc:spChg chg="mod">
          <ac:chgData name="Indu Sekhar Dantu" userId="4218edbc7ffe59d5" providerId="LiveId" clId="{429784B7-87D2-4575-8939-14C3DD8FC931}" dt="2022-06-30T08:03:26.288" v="8752" actId="1035"/>
          <ac:spMkLst>
            <pc:docMk/>
            <pc:sldMk cId="3846453556" sldId="761"/>
            <ac:spMk id="3" creationId="{D9D112C0-94D8-4EB3-830E-FBA2AAFD86F5}"/>
          </ac:spMkLst>
        </pc:spChg>
      </pc:sldChg>
      <pc:sldChg chg="modSp mod">
        <pc:chgData name="Indu Sekhar Dantu" userId="4218edbc7ffe59d5" providerId="LiveId" clId="{429784B7-87D2-4575-8939-14C3DD8FC931}" dt="2022-06-30T08:03:33.258" v="8758" actId="1036"/>
        <pc:sldMkLst>
          <pc:docMk/>
          <pc:sldMk cId="1198385257" sldId="762"/>
        </pc:sldMkLst>
        <pc:spChg chg="mod">
          <ac:chgData name="Indu Sekhar Dantu" userId="4218edbc7ffe59d5" providerId="LiveId" clId="{429784B7-87D2-4575-8939-14C3DD8FC931}" dt="2022-06-30T08:03:33.258" v="8758" actId="1036"/>
          <ac:spMkLst>
            <pc:docMk/>
            <pc:sldMk cId="1198385257" sldId="762"/>
            <ac:spMk id="3" creationId="{D9D112C0-94D8-4EB3-830E-FBA2AAFD86F5}"/>
          </ac:spMkLst>
        </pc:spChg>
      </pc:sldChg>
      <pc:sldChg chg="modSp add del mod">
        <pc:chgData name="Indu Sekhar Dantu" userId="4218edbc7ffe59d5" providerId="LiveId" clId="{429784B7-87D2-4575-8939-14C3DD8FC931}" dt="2022-06-30T08:00:55.599" v="8683" actId="2696"/>
        <pc:sldMkLst>
          <pc:docMk/>
          <pc:sldMk cId="3929994016" sldId="762"/>
        </pc:sldMkLst>
        <pc:spChg chg="mod">
          <ac:chgData name="Indu Sekhar Dantu" userId="4218edbc7ffe59d5" providerId="LiveId" clId="{429784B7-87D2-4575-8939-14C3DD8FC931}" dt="2022-06-28T11:26:10.806" v="4884" actId="20577"/>
          <ac:spMkLst>
            <pc:docMk/>
            <pc:sldMk cId="3929994016" sldId="762"/>
            <ac:spMk id="3" creationId="{D9D112C0-94D8-4EB3-830E-FBA2AAFD86F5}"/>
          </ac:spMkLst>
        </pc:spChg>
        <pc:picChg chg="mod">
          <ac:chgData name="Indu Sekhar Dantu" userId="4218edbc7ffe59d5" providerId="LiveId" clId="{429784B7-87D2-4575-8939-14C3DD8FC931}" dt="2022-06-29T04:11:31.517" v="8289" actId="1036"/>
          <ac:picMkLst>
            <pc:docMk/>
            <pc:sldMk cId="3929994016" sldId="762"/>
            <ac:picMk id="1026" creationId="{E4FFABB3-901E-E858-B4DD-A1542AF01B87}"/>
          </ac:picMkLst>
        </pc:picChg>
      </pc:sldChg>
      <pc:sldChg chg="delSp modSp add del mod">
        <pc:chgData name="Indu Sekhar Dantu" userId="4218edbc7ffe59d5" providerId="LiveId" clId="{429784B7-87D2-4575-8939-14C3DD8FC931}" dt="2022-06-30T07:59:20.423" v="8672" actId="2696"/>
        <pc:sldMkLst>
          <pc:docMk/>
          <pc:sldMk cId="2607821996" sldId="763"/>
        </pc:sldMkLst>
        <pc:spChg chg="mod">
          <ac:chgData name="Indu Sekhar Dantu" userId="4218edbc7ffe59d5" providerId="LiveId" clId="{429784B7-87D2-4575-8939-14C3DD8FC931}" dt="2022-06-28T04:54:31.278" v="4508" actId="27636"/>
          <ac:spMkLst>
            <pc:docMk/>
            <pc:sldMk cId="2607821996" sldId="763"/>
            <ac:spMk id="3" creationId="{D9D112C0-94D8-4EB3-830E-FBA2AAFD86F5}"/>
          </ac:spMkLst>
        </pc:spChg>
        <pc:spChg chg="del">
          <ac:chgData name="Indu Sekhar Dantu" userId="4218edbc7ffe59d5" providerId="LiveId" clId="{429784B7-87D2-4575-8939-14C3DD8FC931}" dt="2022-06-28T04:50:58.447" v="4454" actId="478"/>
          <ac:spMkLst>
            <pc:docMk/>
            <pc:sldMk cId="2607821996" sldId="763"/>
            <ac:spMk id="4" creationId="{80754768-D753-34E7-538B-D0243F92ECF8}"/>
          </ac:spMkLst>
        </pc:spChg>
        <pc:picChg chg="mod">
          <ac:chgData name="Indu Sekhar Dantu" userId="4218edbc7ffe59d5" providerId="LiveId" clId="{429784B7-87D2-4575-8939-14C3DD8FC931}" dt="2022-06-29T04:13:54.588" v="8312" actId="1036"/>
          <ac:picMkLst>
            <pc:docMk/>
            <pc:sldMk cId="2607821996" sldId="763"/>
            <ac:picMk id="1026" creationId="{E4FFABB3-901E-E858-B4DD-A1542AF01B87}"/>
          </ac:picMkLst>
        </pc:picChg>
      </pc:sldChg>
      <pc:sldChg chg="add del">
        <pc:chgData name="Indu Sekhar Dantu" userId="4218edbc7ffe59d5" providerId="LiveId" clId="{429784B7-87D2-4575-8939-14C3DD8FC931}" dt="2022-06-27T04:00:12.914" v="3638" actId="47"/>
        <pc:sldMkLst>
          <pc:docMk/>
          <pc:sldMk cId="3234210555" sldId="763"/>
        </pc:sldMkLst>
      </pc:sldChg>
      <pc:sldChg chg="addSp delSp modSp add del mod">
        <pc:chgData name="Indu Sekhar Dantu" userId="4218edbc7ffe59d5" providerId="LiveId" clId="{429784B7-87D2-4575-8939-14C3DD8FC931}" dt="2022-06-28T11:32:23.349" v="4986" actId="2696"/>
        <pc:sldMkLst>
          <pc:docMk/>
          <pc:sldMk cId="1035815677" sldId="764"/>
        </pc:sldMkLst>
        <pc:spChg chg="del mod">
          <ac:chgData name="Indu Sekhar Dantu" userId="4218edbc7ffe59d5" providerId="LiveId" clId="{429784B7-87D2-4575-8939-14C3DD8FC931}" dt="2022-06-28T11:29:58.172" v="4907" actId="478"/>
          <ac:spMkLst>
            <pc:docMk/>
            <pc:sldMk cId="1035815677" sldId="764"/>
            <ac:spMk id="3" creationId="{D9D112C0-94D8-4EB3-830E-FBA2AAFD86F5}"/>
          </ac:spMkLst>
        </pc:spChg>
        <pc:spChg chg="add del mod">
          <ac:chgData name="Indu Sekhar Dantu" userId="4218edbc7ffe59d5" providerId="LiveId" clId="{429784B7-87D2-4575-8939-14C3DD8FC931}" dt="2022-06-28T11:30:01.716" v="4909" actId="478"/>
          <ac:spMkLst>
            <pc:docMk/>
            <pc:sldMk cId="1035815677" sldId="764"/>
            <ac:spMk id="6" creationId="{68346DC1-2980-8489-0410-B6D68BBCDA0D}"/>
          </ac:spMkLst>
        </pc:spChg>
        <pc:spChg chg="add mod">
          <ac:chgData name="Indu Sekhar Dantu" userId="4218edbc7ffe59d5" providerId="LiveId" clId="{429784B7-87D2-4575-8939-14C3DD8FC931}" dt="2022-06-28T11:32:15.431" v="4985" actId="20577"/>
          <ac:spMkLst>
            <pc:docMk/>
            <pc:sldMk cId="1035815677" sldId="764"/>
            <ac:spMk id="8" creationId="{C4BD0936-918D-B1DB-D7B6-34911BA3C016}"/>
          </ac:spMkLst>
        </pc:spChg>
        <pc:picChg chg="add mod">
          <ac:chgData name="Indu Sekhar Dantu" userId="4218edbc7ffe59d5" providerId="LiveId" clId="{429784B7-87D2-4575-8939-14C3DD8FC931}" dt="2022-06-28T11:30:31.571" v="4971" actId="1036"/>
          <ac:picMkLst>
            <pc:docMk/>
            <pc:sldMk cId="1035815677" sldId="764"/>
            <ac:picMk id="7" creationId="{0E399275-2D2C-0EC7-462B-11DBEC1BE25E}"/>
          </ac:picMkLst>
        </pc:picChg>
      </pc:sldChg>
      <pc:sldChg chg="addSp modSp add mod">
        <pc:chgData name="Indu Sekhar Dantu" userId="4218edbc7ffe59d5" providerId="LiveId" clId="{429784B7-87D2-4575-8939-14C3DD8FC931}" dt="2022-06-29T04:11:13.387" v="8281" actId="1036"/>
        <pc:sldMkLst>
          <pc:docMk/>
          <pc:sldMk cId="2057856424" sldId="764"/>
        </pc:sldMkLst>
        <pc:spChg chg="add mod">
          <ac:chgData name="Indu Sekhar Dantu" userId="4218edbc7ffe59d5" providerId="LiveId" clId="{429784B7-87D2-4575-8939-14C3DD8FC931}" dt="2022-06-29T02:05:50.718" v="5196" actId="14100"/>
          <ac:spMkLst>
            <pc:docMk/>
            <pc:sldMk cId="2057856424" sldId="764"/>
            <ac:spMk id="3" creationId="{D2327CBB-1D36-D8EB-E79F-696C86D54900}"/>
          </ac:spMkLst>
        </pc:spChg>
        <pc:spChg chg="mod">
          <ac:chgData name="Indu Sekhar Dantu" userId="4218edbc7ffe59d5" providerId="LiveId" clId="{429784B7-87D2-4575-8939-14C3DD8FC931}" dt="2022-06-28T11:33:08.562" v="4992" actId="14100"/>
          <ac:spMkLst>
            <pc:docMk/>
            <pc:sldMk cId="2057856424" sldId="764"/>
            <ac:spMk id="8" creationId="{C4BD0936-918D-B1DB-D7B6-34911BA3C016}"/>
          </ac:spMkLst>
        </pc:spChg>
        <pc:picChg chg="mod">
          <ac:chgData name="Indu Sekhar Dantu" userId="4218edbc7ffe59d5" providerId="LiveId" clId="{429784B7-87D2-4575-8939-14C3DD8FC931}" dt="2022-06-29T04:11:13.387" v="8281" actId="1036"/>
          <ac:picMkLst>
            <pc:docMk/>
            <pc:sldMk cId="2057856424" sldId="764"/>
            <ac:picMk id="1026" creationId="{E4FFABB3-901E-E858-B4DD-A1542AF01B87}"/>
          </ac:picMkLst>
        </pc:picChg>
      </pc:sldChg>
      <pc:sldChg chg="modSp add mod">
        <pc:chgData name="Indu Sekhar Dantu" userId="4218edbc7ffe59d5" providerId="LiveId" clId="{429784B7-87D2-4575-8939-14C3DD8FC931}" dt="2022-06-29T04:15:13.647" v="8377" actId="1035"/>
        <pc:sldMkLst>
          <pc:docMk/>
          <pc:sldMk cId="1857040702" sldId="765"/>
        </pc:sldMkLst>
        <pc:spChg chg="mod">
          <ac:chgData name="Indu Sekhar Dantu" userId="4218edbc7ffe59d5" providerId="LiveId" clId="{429784B7-87D2-4575-8939-14C3DD8FC931}" dt="2022-06-29T02:31:02.888" v="5890" actId="20577"/>
          <ac:spMkLst>
            <pc:docMk/>
            <pc:sldMk cId="1857040702" sldId="765"/>
            <ac:spMk id="3" creationId="{D9D112C0-94D8-4EB3-830E-FBA2AAFD86F5}"/>
          </ac:spMkLst>
        </pc:spChg>
        <pc:picChg chg="mod">
          <ac:chgData name="Indu Sekhar Dantu" userId="4218edbc7ffe59d5" providerId="LiveId" clId="{429784B7-87D2-4575-8939-14C3DD8FC931}" dt="2022-06-29T04:15:13.647" v="8377" actId="1035"/>
          <ac:picMkLst>
            <pc:docMk/>
            <pc:sldMk cId="1857040702" sldId="765"/>
            <ac:picMk id="1026" creationId="{E4FFABB3-901E-E858-B4DD-A1542AF01B87}"/>
          </ac:picMkLst>
        </pc:picChg>
      </pc:sldChg>
      <pc:sldChg chg="modSp add mod">
        <pc:chgData name="Indu Sekhar Dantu" userId="4218edbc7ffe59d5" providerId="LiveId" clId="{429784B7-87D2-4575-8939-14C3DD8FC931}" dt="2022-07-02T02:45:28.618" v="9106" actId="113"/>
        <pc:sldMkLst>
          <pc:docMk/>
          <pc:sldMk cId="1752415266" sldId="766"/>
        </pc:sldMkLst>
        <pc:spChg chg="mod">
          <ac:chgData name="Indu Sekhar Dantu" userId="4218edbc7ffe59d5" providerId="LiveId" clId="{429784B7-87D2-4575-8939-14C3DD8FC931}" dt="2022-07-02T02:45:28.618" v="9106" actId="113"/>
          <ac:spMkLst>
            <pc:docMk/>
            <pc:sldMk cId="1752415266" sldId="766"/>
            <ac:spMk id="3" creationId="{D9D112C0-94D8-4EB3-830E-FBA2AAFD86F5}"/>
          </ac:spMkLst>
        </pc:spChg>
        <pc:picChg chg="mod">
          <ac:chgData name="Indu Sekhar Dantu" userId="4218edbc7ffe59d5" providerId="LiveId" clId="{429784B7-87D2-4575-8939-14C3DD8FC931}" dt="2022-06-29T04:15:26.536" v="8389" actId="1036"/>
          <ac:picMkLst>
            <pc:docMk/>
            <pc:sldMk cId="1752415266" sldId="766"/>
            <ac:picMk id="1026" creationId="{E4FFABB3-901E-E858-B4DD-A1542AF01B87}"/>
          </ac:picMkLst>
        </pc:picChg>
      </pc:sldChg>
      <pc:sldChg chg="modSp add mod">
        <pc:chgData name="Indu Sekhar Dantu" userId="4218edbc7ffe59d5" providerId="LiveId" clId="{429784B7-87D2-4575-8939-14C3DD8FC931}" dt="2022-07-02T02:46:05.613" v="9110" actId="113"/>
        <pc:sldMkLst>
          <pc:docMk/>
          <pc:sldMk cId="1103405287" sldId="767"/>
        </pc:sldMkLst>
        <pc:spChg chg="mod">
          <ac:chgData name="Indu Sekhar Dantu" userId="4218edbc7ffe59d5" providerId="LiveId" clId="{429784B7-87D2-4575-8939-14C3DD8FC931}" dt="2022-07-02T02:46:05.613" v="9110" actId="113"/>
          <ac:spMkLst>
            <pc:docMk/>
            <pc:sldMk cId="1103405287" sldId="767"/>
            <ac:spMk id="3" creationId="{D9D112C0-94D8-4EB3-830E-FBA2AAFD86F5}"/>
          </ac:spMkLst>
        </pc:spChg>
        <pc:picChg chg="mod">
          <ac:chgData name="Indu Sekhar Dantu" userId="4218edbc7ffe59d5" providerId="LiveId" clId="{429784B7-87D2-4575-8939-14C3DD8FC931}" dt="2022-06-29T04:15:29.434" v="8392" actId="1036"/>
          <ac:picMkLst>
            <pc:docMk/>
            <pc:sldMk cId="1103405287" sldId="767"/>
            <ac:picMk id="1026" creationId="{E4FFABB3-901E-E858-B4DD-A1542AF01B87}"/>
          </ac:picMkLst>
        </pc:picChg>
      </pc:sldChg>
      <pc:sldChg chg="modSp add mod">
        <pc:chgData name="Indu Sekhar Dantu" userId="4218edbc7ffe59d5" providerId="LiveId" clId="{429784B7-87D2-4575-8939-14C3DD8FC931}" dt="2022-07-02T02:41:52.037" v="9081" actId="113"/>
        <pc:sldMkLst>
          <pc:docMk/>
          <pc:sldMk cId="1848860000" sldId="768"/>
        </pc:sldMkLst>
        <pc:spChg chg="mod">
          <ac:chgData name="Indu Sekhar Dantu" userId="4218edbc7ffe59d5" providerId="LiveId" clId="{429784B7-87D2-4575-8939-14C3DD8FC931}" dt="2022-07-02T02:41:52.037" v="9081" actId="113"/>
          <ac:spMkLst>
            <pc:docMk/>
            <pc:sldMk cId="1848860000" sldId="768"/>
            <ac:spMk id="3" creationId="{D9D112C0-94D8-4EB3-830E-FBA2AAFD86F5}"/>
          </ac:spMkLst>
        </pc:spChg>
        <pc:picChg chg="mod">
          <ac:chgData name="Indu Sekhar Dantu" userId="4218edbc7ffe59d5" providerId="LiveId" clId="{429784B7-87D2-4575-8939-14C3DD8FC931}" dt="2022-06-29T04:15:16.352" v="8380" actId="1036"/>
          <ac:picMkLst>
            <pc:docMk/>
            <pc:sldMk cId="1848860000" sldId="768"/>
            <ac:picMk id="1026" creationId="{E4FFABB3-901E-E858-B4DD-A1542AF01B87}"/>
          </ac:picMkLst>
        </pc:picChg>
      </pc:sldChg>
      <pc:sldChg chg="modSp add mod">
        <pc:chgData name="Indu Sekhar Dantu" userId="4218edbc7ffe59d5" providerId="LiveId" clId="{429784B7-87D2-4575-8939-14C3DD8FC931}" dt="2022-06-29T04:15:18.942" v="8383" actId="1036"/>
        <pc:sldMkLst>
          <pc:docMk/>
          <pc:sldMk cId="3025021387" sldId="769"/>
        </pc:sldMkLst>
        <pc:spChg chg="mod">
          <ac:chgData name="Indu Sekhar Dantu" userId="4218edbc7ffe59d5" providerId="LiveId" clId="{429784B7-87D2-4575-8939-14C3DD8FC931}" dt="2022-06-29T03:34:29.992" v="7548" actId="20577"/>
          <ac:spMkLst>
            <pc:docMk/>
            <pc:sldMk cId="3025021387" sldId="769"/>
            <ac:spMk id="3" creationId="{D9D112C0-94D8-4EB3-830E-FBA2AAFD86F5}"/>
          </ac:spMkLst>
        </pc:spChg>
        <pc:picChg chg="mod">
          <ac:chgData name="Indu Sekhar Dantu" userId="4218edbc7ffe59d5" providerId="LiveId" clId="{429784B7-87D2-4575-8939-14C3DD8FC931}" dt="2022-06-29T04:15:18.942" v="8383" actId="1036"/>
          <ac:picMkLst>
            <pc:docMk/>
            <pc:sldMk cId="3025021387" sldId="769"/>
            <ac:picMk id="1026" creationId="{E4FFABB3-901E-E858-B4DD-A1542AF01B87}"/>
          </ac:picMkLst>
        </pc:picChg>
      </pc:sldChg>
      <pc:sldChg chg="modSp add mod">
        <pc:chgData name="Indu Sekhar Dantu" userId="4218edbc7ffe59d5" providerId="LiveId" clId="{429784B7-87D2-4575-8939-14C3DD8FC931}" dt="2022-07-02T02:43:35.826" v="9101" actId="313"/>
        <pc:sldMkLst>
          <pc:docMk/>
          <pc:sldMk cId="1259234641" sldId="770"/>
        </pc:sldMkLst>
        <pc:spChg chg="mod">
          <ac:chgData name="Indu Sekhar Dantu" userId="4218edbc7ffe59d5" providerId="LiveId" clId="{429784B7-87D2-4575-8939-14C3DD8FC931}" dt="2022-07-02T02:43:35.826" v="9101" actId="313"/>
          <ac:spMkLst>
            <pc:docMk/>
            <pc:sldMk cId="1259234641" sldId="770"/>
            <ac:spMk id="3" creationId="{D9D112C0-94D8-4EB3-830E-FBA2AAFD86F5}"/>
          </ac:spMkLst>
        </pc:spChg>
        <pc:picChg chg="mod">
          <ac:chgData name="Indu Sekhar Dantu" userId="4218edbc7ffe59d5" providerId="LiveId" clId="{429784B7-87D2-4575-8939-14C3DD8FC931}" dt="2022-06-29T04:15:23.434" v="8386" actId="1036"/>
          <ac:picMkLst>
            <pc:docMk/>
            <pc:sldMk cId="1259234641" sldId="770"/>
            <ac:picMk id="1026" creationId="{E4FFABB3-901E-E858-B4DD-A1542AF01B87}"/>
          </ac:picMkLst>
        </pc:picChg>
      </pc:sldChg>
      <pc:sldChg chg="modSp add mod">
        <pc:chgData name="Indu Sekhar Dantu" userId="4218edbc7ffe59d5" providerId="LiveId" clId="{429784B7-87D2-4575-8939-14C3DD8FC931}" dt="2022-07-02T02:36:30.905" v="9071" actId="113"/>
        <pc:sldMkLst>
          <pc:docMk/>
          <pc:sldMk cId="4083038091" sldId="771"/>
        </pc:sldMkLst>
        <pc:spChg chg="mod">
          <ac:chgData name="Indu Sekhar Dantu" userId="4218edbc7ffe59d5" providerId="LiveId" clId="{429784B7-87D2-4575-8939-14C3DD8FC931}" dt="2022-07-02T02:36:30.905" v="9071" actId="113"/>
          <ac:spMkLst>
            <pc:docMk/>
            <pc:sldMk cId="4083038091" sldId="771"/>
            <ac:spMk id="3" creationId="{D9D112C0-94D8-4EB3-830E-FBA2AAFD86F5}"/>
          </ac:spMkLst>
        </pc:spChg>
        <pc:picChg chg="mod">
          <ac:chgData name="Indu Sekhar Dantu" userId="4218edbc7ffe59d5" providerId="LiveId" clId="{429784B7-87D2-4575-8939-14C3DD8FC931}" dt="2022-06-29T04:10:44.891" v="8261" actId="1036"/>
          <ac:picMkLst>
            <pc:docMk/>
            <pc:sldMk cId="4083038091" sldId="771"/>
            <ac:picMk id="1026" creationId="{E4FFABB3-901E-E858-B4DD-A1542AF01B87}"/>
          </ac:picMkLst>
        </pc:picChg>
      </pc:sldChg>
      <pc:sldChg chg="modSp add mod">
        <pc:chgData name="Indu Sekhar Dantu" userId="4218edbc7ffe59d5" providerId="LiveId" clId="{429784B7-87D2-4575-8939-14C3DD8FC931}" dt="2022-07-02T02:38:52.785" v="9077" actId="115"/>
        <pc:sldMkLst>
          <pc:docMk/>
          <pc:sldMk cId="949863573" sldId="772"/>
        </pc:sldMkLst>
        <pc:spChg chg="mod">
          <ac:chgData name="Indu Sekhar Dantu" userId="4218edbc7ffe59d5" providerId="LiveId" clId="{429784B7-87D2-4575-8939-14C3DD8FC931}" dt="2022-07-02T02:38:52.785" v="9077" actId="115"/>
          <ac:spMkLst>
            <pc:docMk/>
            <pc:sldMk cId="949863573" sldId="772"/>
            <ac:spMk id="3" creationId="{D9D112C0-94D8-4EB3-830E-FBA2AAFD86F5}"/>
          </ac:spMkLst>
        </pc:spChg>
        <pc:picChg chg="mod">
          <ac:chgData name="Indu Sekhar Dantu" userId="4218edbc7ffe59d5" providerId="LiveId" clId="{429784B7-87D2-4575-8939-14C3DD8FC931}" dt="2022-06-29T04:10:37.504" v="8258" actId="1037"/>
          <ac:picMkLst>
            <pc:docMk/>
            <pc:sldMk cId="949863573" sldId="772"/>
            <ac:picMk id="1026" creationId="{E4FFABB3-901E-E858-B4DD-A1542AF01B87}"/>
          </ac:picMkLst>
        </pc:picChg>
      </pc:sldChg>
      <pc:sldChg chg="modSp add mod">
        <pc:chgData name="Indu Sekhar Dantu" userId="4218edbc7ffe59d5" providerId="LiveId" clId="{429784B7-87D2-4575-8939-14C3DD8FC931}" dt="2022-07-02T02:47:31.171" v="9112" actId="113"/>
        <pc:sldMkLst>
          <pc:docMk/>
          <pc:sldMk cId="118428213" sldId="773"/>
        </pc:sldMkLst>
        <pc:spChg chg="mod">
          <ac:chgData name="Indu Sekhar Dantu" userId="4218edbc7ffe59d5" providerId="LiveId" clId="{429784B7-87D2-4575-8939-14C3DD8FC931}" dt="2022-07-02T02:47:31.171" v="9112" actId="113"/>
          <ac:spMkLst>
            <pc:docMk/>
            <pc:sldMk cId="118428213" sldId="773"/>
            <ac:spMk id="3" creationId="{D9D112C0-94D8-4EB3-830E-FBA2AAFD86F5}"/>
          </ac:spMkLst>
        </pc:spChg>
      </pc:sldChg>
      <pc:sldChg chg="modSp add mod">
        <pc:chgData name="Indu Sekhar Dantu" userId="4218edbc7ffe59d5" providerId="LiveId" clId="{429784B7-87D2-4575-8939-14C3DD8FC931}" dt="2022-07-02T02:55:35.557" v="9116" actId="113"/>
        <pc:sldMkLst>
          <pc:docMk/>
          <pc:sldMk cId="3725431687" sldId="774"/>
        </pc:sldMkLst>
        <pc:spChg chg="mod">
          <ac:chgData name="Indu Sekhar Dantu" userId="4218edbc7ffe59d5" providerId="LiveId" clId="{429784B7-87D2-4575-8939-14C3DD8FC931}" dt="2022-07-02T02:55:35.557" v="9116" actId="113"/>
          <ac:spMkLst>
            <pc:docMk/>
            <pc:sldMk cId="3725431687" sldId="774"/>
            <ac:spMk id="3" creationId="{D9D112C0-94D8-4EB3-830E-FBA2AAFD86F5}"/>
          </ac:spMkLst>
        </pc:spChg>
      </pc:sldChg>
    </pc:docChg>
  </pc:docChgLst>
  <pc:docChgLst>
    <pc:chgData name="Indu Sekhar Dantu" userId="4218edbc7ffe59d5" providerId="LiveId" clId="{0161ABDA-7203-4991-8F8B-02CA349B6E1B}"/>
    <pc:docChg chg="undo redo custSel addSld delSld modSld sldOrd">
      <pc:chgData name="Indu Sekhar Dantu" userId="4218edbc7ffe59d5" providerId="LiveId" clId="{0161ABDA-7203-4991-8F8B-02CA349B6E1B}" dt="2021-07-18T05:56:46.749" v="6655" actId="6549"/>
      <pc:docMkLst>
        <pc:docMk/>
      </pc:docMkLst>
      <pc:sldChg chg="delSp modSp mod">
        <pc:chgData name="Indu Sekhar Dantu" userId="4218edbc7ffe59d5" providerId="LiveId" clId="{0161ABDA-7203-4991-8F8B-02CA349B6E1B}" dt="2021-07-14T01:41:57.237" v="202" actId="478"/>
        <pc:sldMkLst>
          <pc:docMk/>
          <pc:sldMk cId="858427632" sldId="256"/>
        </pc:sldMkLst>
        <pc:spChg chg="mod">
          <ac:chgData name="Indu Sekhar Dantu" userId="4218edbc7ffe59d5" providerId="LiveId" clId="{0161ABDA-7203-4991-8F8B-02CA349B6E1B}" dt="2021-07-14T01:41:18.775" v="104" actId="20577"/>
          <ac:spMkLst>
            <pc:docMk/>
            <pc:sldMk cId="858427632" sldId="256"/>
            <ac:spMk id="2" creationId="{50BD30BA-5E5C-4607-BA76-D042EE617EE0}"/>
          </ac:spMkLst>
        </pc:spChg>
        <pc:spChg chg="mod">
          <ac:chgData name="Indu Sekhar Dantu" userId="4218edbc7ffe59d5" providerId="LiveId" clId="{0161ABDA-7203-4991-8F8B-02CA349B6E1B}" dt="2021-07-14T01:41:07.479" v="98" actId="20577"/>
          <ac:spMkLst>
            <pc:docMk/>
            <pc:sldMk cId="858427632" sldId="256"/>
            <ac:spMk id="6" creationId="{C6D6245A-6BE2-4AF4-BB2D-5627D2818914}"/>
          </ac:spMkLst>
        </pc:spChg>
        <pc:picChg chg="del mod">
          <ac:chgData name="Indu Sekhar Dantu" userId="4218edbc7ffe59d5" providerId="LiveId" clId="{0161ABDA-7203-4991-8F8B-02CA349B6E1B}" dt="2021-07-14T01:41:57.237" v="202" actId="478"/>
          <ac:picMkLst>
            <pc:docMk/>
            <pc:sldMk cId="858427632" sldId="256"/>
            <ac:picMk id="1028" creationId="{9B2802CD-3815-4945-9FE0-A8665C5A4300}"/>
          </ac:picMkLst>
        </pc:picChg>
      </pc:sldChg>
      <pc:sldChg chg="modSp add del mod">
        <pc:chgData name="Indu Sekhar Dantu" userId="4218edbc7ffe59d5" providerId="LiveId" clId="{0161ABDA-7203-4991-8F8B-02CA349B6E1B}" dt="2021-07-14T01:42:39.364" v="223" actId="20577"/>
        <pc:sldMkLst>
          <pc:docMk/>
          <pc:sldMk cId="920038349" sldId="303"/>
        </pc:sldMkLst>
        <pc:spChg chg="mod">
          <ac:chgData name="Indu Sekhar Dantu" userId="4218edbc7ffe59d5" providerId="LiveId" clId="{0161ABDA-7203-4991-8F8B-02CA349B6E1B}" dt="2021-07-14T01:42:39.364" v="223" actId="20577"/>
          <ac:spMkLst>
            <pc:docMk/>
            <pc:sldMk cId="920038349" sldId="303"/>
            <ac:spMk id="8" creationId="{F2C5052E-2C9D-422A-AC8B-34A60459C043}"/>
          </ac:spMkLst>
        </pc:spChg>
      </pc:sldChg>
      <pc:sldChg chg="del">
        <pc:chgData name="Indu Sekhar Dantu" userId="4218edbc7ffe59d5" providerId="LiveId" clId="{0161ABDA-7203-4991-8F8B-02CA349B6E1B}" dt="2021-07-14T01:42:10.834" v="205" actId="47"/>
        <pc:sldMkLst>
          <pc:docMk/>
          <pc:sldMk cId="3166141015" sldId="308"/>
        </pc:sldMkLst>
      </pc:sldChg>
      <pc:sldChg chg="del">
        <pc:chgData name="Indu Sekhar Dantu" userId="4218edbc7ffe59d5" providerId="LiveId" clId="{0161ABDA-7203-4991-8F8B-02CA349B6E1B}" dt="2021-07-14T01:42:11.527" v="208" actId="47"/>
        <pc:sldMkLst>
          <pc:docMk/>
          <pc:sldMk cId="2584329877" sldId="317"/>
        </pc:sldMkLst>
      </pc:sldChg>
      <pc:sldChg chg="del">
        <pc:chgData name="Indu Sekhar Dantu" userId="4218edbc7ffe59d5" providerId="LiveId" clId="{0161ABDA-7203-4991-8F8B-02CA349B6E1B}" dt="2021-07-14T01:42:11.744" v="209" actId="47"/>
        <pc:sldMkLst>
          <pc:docMk/>
          <pc:sldMk cId="3539755676" sldId="318"/>
        </pc:sldMkLst>
      </pc:sldChg>
      <pc:sldChg chg="del">
        <pc:chgData name="Indu Sekhar Dantu" userId="4218edbc7ffe59d5" providerId="LiveId" clId="{0161ABDA-7203-4991-8F8B-02CA349B6E1B}" dt="2021-07-14T01:42:11.970" v="210" actId="47"/>
        <pc:sldMkLst>
          <pc:docMk/>
          <pc:sldMk cId="1492221199" sldId="319"/>
        </pc:sldMkLst>
      </pc:sldChg>
      <pc:sldChg chg="del">
        <pc:chgData name="Indu Sekhar Dantu" userId="4218edbc7ffe59d5" providerId="LiveId" clId="{0161ABDA-7203-4991-8F8B-02CA349B6E1B}" dt="2021-07-14T01:42:12.906" v="214" actId="47"/>
        <pc:sldMkLst>
          <pc:docMk/>
          <pc:sldMk cId="2980884881" sldId="320"/>
        </pc:sldMkLst>
      </pc:sldChg>
      <pc:sldChg chg="del">
        <pc:chgData name="Indu Sekhar Dantu" userId="4218edbc7ffe59d5" providerId="LiveId" clId="{0161ABDA-7203-4991-8F8B-02CA349B6E1B}" dt="2021-07-14T01:42:12.486" v="212" actId="47"/>
        <pc:sldMkLst>
          <pc:docMk/>
          <pc:sldMk cId="3263882364" sldId="321"/>
        </pc:sldMkLst>
      </pc:sldChg>
      <pc:sldChg chg="del">
        <pc:chgData name="Indu Sekhar Dantu" userId="4218edbc7ffe59d5" providerId="LiveId" clId="{0161ABDA-7203-4991-8F8B-02CA349B6E1B}" dt="2021-07-14T01:42:12.686" v="213" actId="47"/>
        <pc:sldMkLst>
          <pc:docMk/>
          <pc:sldMk cId="3238638512" sldId="322"/>
        </pc:sldMkLst>
      </pc:sldChg>
      <pc:sldChg chg="del">
        <pc:chgData name="Indu Sekhar Dantu" userId="4218edbc7ffe59d5" providerId="LiveId" clId="{0161ABDA-7203-4991-8F8B-02CA349B6E1B}" dt="2021-07-14T01:42:11.087" v="206" actId="47"/>
        <pc:sldMkLst>
          <pc:docMk/>
          <pc:sldMk cId="2845776690" sldId="323"/>
        </pc:sldMkLst>
      </pc:sldChg>
      <pc:sldChg chg="del">
        <pc:chgData name="Indu Sekhar Dantu" userId="4218edbc7ffe59d5" providerId="LiveId" clId="{0161ABDA-7203-4991-8F8B-02CA349B6E1B}" dt="2021-07-14T01:42:11.286" v="207" actId="47"/>
        <pc:sldMkLst>
          <pc:docMk/>
          <pc:sldMk cId="3069626309" sldId="324"/>
        </pc:sldMkLst>
      </pc:sldChg>
      <pc:sldChg chg="del">
        <pc:chgData name="Indu Sekhar Dantu" userId="4218edbc7ffe59d5" providerId="LiveId" clId="{0161ABDA-7203-4991-8F8B-02CA349B6E1B}" dt="2021-07-14T01:42:13.174" v="215" actId="47"/>
        <pc:sldMkLst>
          <pc:docMk/>
          <pc:sldMk cId="1015020041" sldId="325"/>
        </pc:sldMkLst>
      </pc:sldChg>
      <pc:sldChg chg="delSp modSp mod">
        <pc:chgData name="Indu Sekhar Dantu" userId="4218edbc7ffe59d5" providerId="LiveId" clId="{0161ABDA-7203-4991-8F8B-02CA349B6E1B}" dt="2021-07-18T01:15:49.613" v="3028" actId="20577"/>
        <pc:sldMkLst>
          <pc:docMk/>
          <pc:sldMk cId="3745225378" sldId="326"/>
        </pc:sldMkLst>
        <pc:spChg chg="mod">
          <ac:chgData name="Indu Sekhar Dantu" userId="4218edbc7ffe59d5" providerId="LiveId" clId="{0161ABDA-7203-4991-8F8B-02CA349B6E1B}" dt="2021-07-14T01:41:46.909" v="198" actId="6549"/>
          <ac:spMkLst>
            <pc:docMk/>
            <pc:sldMk cId="3745225378" sldId="326"/>
            <ac:spMk id="2" creationId="{50BD30BA-5E5C-4607-BA76-D042EE617EE0}"/>
          </ac:spMkLst>
        </pc:spChg>
        <pc:spChg chg="mod">
          <ac:chgData name="Indu Sekhar Dantu" userId="4218edbc7ffe59d5" providerId="LiveId" clId="{0161ABDA-7203-4991-8F8B-02CA349B6E1B}" dt="2021-07-18T01:15:49.613" v="3028" actId="20577"/>
          <ac:spMkLst>
            <pc:docMk/>
            <pc:sldMk cId="3745225378" sldId="326"/>
            <ac:spMk id="3" creationId="{D9D112C0-94D8-4EB3-830E-FBA2AAFD86F5}"/>
          </ac:spMkLst>
        </pc:spChg>
        <pc:picChg chg="del mod">
          <ac:chgData name="Indu Sekhar Dantu" userId="4218edbc7ffe59d5" providerId="LiveId" clId="{0161ABDA-7203-4991-8F8B-02CA349B6E1B}" dt="2021-07-14T01:41:53.132" v="200" actId="478"/>
          <ac:picMkLst>
            <pc:docMk/>
            <pc:sldMk cId="3745225378" sldId="326"/>
            <ac:picMk id="4" creationId="{28BA35BD-9EB8-4FE1-B9A5-EFDFFDD7F797}"/>
          </ac:picMkLst>
        </pc:picChg>
      </pc:sldChg>
      <pc:sldChg chg="modSp add mod">
        <pc:chgData name="Indu Sekhar Dantu" userId="4218edbc7ffe59d5" providerId="LiveId" clId="{0161ABDA-7203-4991-8F8B-02CA349B6E1B}" dt="2021-07-18T01:19:06.386" v="3107" actId="113"/>
        <pc:sldMkLst>
          <pc:docMk/>
          <pc:sldMk cId="2465548791" sldId="327"/>
        </pc:sldMkLst>
        <pc:spChg chg="mod">
          <ac:chgData name="Indu Sekhar Dantu" userId="4218edbc7ffe59d5" providerId="LiveId" clId="{0161ABDA-7203-4991-8F8B-02CA349B6E1B}" dt="2021-07-18T01:19:06.386" v="3107" actId="113"/>
          <ac:spMkLst>
            <pc:docMk/>
            <pc:sldMk cId="2465548791" sldId="327"/>
            <ac:spMk id="3" creationId="{D9D112C0-94D8-4EB3-830E-FBA2AAFD86F5}"/>
          </ac:spMkLst>
        </pc:spChg>
      </pc:sldChg>
      <pc:sldChg chg="del">
        <pc:chgData name="Indu Sekhar Dantu" userId="4218edbc7ffe59d5" providerId="LiveId" clId="{0161ABDA-7203-4991-8F8B-02CA349B6E1B}" dt="2021-07-14T01:42:12.226" v="211" actId="47"/>
        <pc:sldMkLst>
          <pc:docMk/>
          <pc:sldMk cId="3207635483" sldId="327"/>
        </pc:sldMkLst>
      </pc:sldChg>
      <pc:sldChg chg="modSp add mod">
        <pc:chgData name="Indu Sekhar Dantu" userId="4218edbc7ffe59d5" providerId="LiveId" clId="{0161ABDA-7203-4991-8F8B-02CA349B6E1B}" dt="2021-07-18T01:19:26.288" v="3112" actId="6549"/>
        <pc:sldMkLst>
          <pc:docMk/>
          <pc:sldMk cId="3745087590" sldId="328"/>
        </pc:sldMkLst>
        <pc:spChg chg="mod">
          <ac:chgData name="Indu Sekhar Dantu" userId="4218edbc7ffe59d5" providerId="LiveId" clId="{0161ABDA-7203-4991-8F8B-02CA349B6E1B}" dt="2021-07-18T01:19:26.288" v="3112" actId="6549"/>
          <ac:spMkLst>
            <pc:docMk/>
            <pc:sldMk cId="3745087590" sldId="328"/>
            <ac:spMk id="3" creationId="{D9D112C0-94D8-4EB3-830E-FBA2AAFD86F5}"/>
          </ac:spMkLst>
        </pc:spChg>
      </pc:sldChg>
      <pc:sldChg chg="modSp add mod">
        <pc:chgData name="Indu Sekhar Dantu" userId="4218edbc7ffe59d5" providerId="LiveId" clId="{0161ABDA-7203-4991-8F8B-02CA349B6E1B}" dt="2021-07-18T01:20:28.414" v="3139" actId="20577"/>
        <pc:sldMkLst>
          <pc:docMk/>
          <pc:sldMk cId="480706940" sldId="329"/>
        </pc:sldMkLst>
        <pc:spChg chg="mod">
          <ac:chgData name="Indu Sekhar Dantu" userId="4218edbc7ffe59d5" providerId="LiveId" clId="{0161ABDA-7203-4991-8F8B-02CA349B6E1B}" dt="2021-07-18T01:20:28.414" v="3139" actId="20577"/>
          <ac:spMkLst>
            <pc:docMk/>
            <pc:sldMk cId="480706940" sldId="329"/>
            <ac:spMk id="3" creationId="{D9D112C0-94D8-4EB3-830E-FBA2AAFD86F5}"/>
          </ac:spMkLst>
        </pc:spChg>
      </pc:sldChg>
      <pc:sldChg chg="modSp add mod">
        <pc:chgData name="Indu Sekhar Dantu" userId="4218edbc7ffe59d5" providerId="LiveId" clId="{0161ABDA-7203-4991-8F8B-02CA349B6E1B}" dt="2021-07-18T01:23:40.326" v="3210" actId="114"/>
        <pc:sldMkLst>
          <pc:docMk/>
          <pc:sldMk cId="2034293484" sldId="330"/>
        </pc:sldMkLst>
        <pc:spChg chg="mod">
          <ac:chgData name="Indu Sekhar Dantu" userId="4218edbc7ffe59d5" providerId="LiveId" clId="{0161ABDA-7203-4991-8F8B-02CA349B6E1B}" dt="2021-07-18T01:23:40.326" v="3210" actId="114"/>
          <ac:spMkLst>
            <pc:docMk/>
            <pc:sldMk cId="2034293484" sldId="330"/>
            <ac:spMk id="3" creationId="{D9D112C0-94D8-4EB3-830E-FBA2AAFD86F5}"/>
          </ac:spMkLst>
        </pc:spChg>
      </pc:sldChg>
      <pc:sldChg chg="modSp add mod">
        <pc:chgData name="Indu Sekhar Dantu" userId="4218edbc7ffe59d5" providerId="LiveId" clId="{0161ABDA-7203-4991-8F8B-02CA349B6E1B}" dt="2021-07-18T01:24:24.384" v="3218" actId="113"/>
        <pc:sldMkLst>
          <pc:docMk/>
          <pc:sldMk cId="1156395113" sldId="331"/>
        </pc:sldMkLst>
        <pc:spChg chg="mod">
          <ac:chgData name="Indu Sekhar Dantu" userId="4218edbc7ffe59d5" providerId="LiveId" clId="{0161ABDA-7203-4991-8F8B-02CA349B6E1B}" dt="2021-07-18T01:24:24.384" v="3218" actId="113"/>
          <ac:spMkLst>
            <pc:docMk/>
            <pc:sldMk cId="1156395113" sldId="331"/>
            <ac:spMk id="3" creationId="{D9D112C0-94D8-4EB3-830E-FBA2AAFD86F5}"/>
          </ac:spMkLst>
        </pc:spChg>
      </pc:sldChg>
      <pc:sldChg chg="modSp add mod">
        <pc:chgData name="Indu Sekhar Dantu" userId="4218edbc7ffe59d5" providerId="LiveId" clId="{0161ABDA-7203-4991-8F8B-02CA349B6E1B}" dt="2021-07-18T01:28:05.502" v="3257" actId="113"/>
        <pc:sldMkLst>
          <pc:docMk/>
          <pc:sldMk cId="3536685713" sldId="332"/>
        </pc:sldMkLst>
        <pc:spChg chg="mod">
          <ac:chgData name="Indu Sekhar Dantu" userId="4218edbc7ffe59d5" providerId="LiveId" clId="{0161ABDA-7203-4991-8F8B-02CA349B6E1B}" dt="2021-07-18T01:28:05.502" v="3257" actId="113"/>
          <ac:spMkLst>
            <pc:docMk/>
            <pc:sldMk cId="3536685713" sldId="332"/>
            <ac:spMk id="3" creationId="{D9D112C0-94D8-4EB3-830E-FBA2AAFD86F5}"/>
          </ac:spMkLst>
        </pc:spChg>
      </pc:sldChg>
      <pc:sldChg chg="modSp add mod">
        <pc:chgData name="Indu Sekhar Dantu" userId="4218edbc7ffe59d5" providerId="LiveId" clId="{0161ABDA-7203-4991-8F8B-02CA349B6E1B}" dt="2021-07-18T01:28:59.385" v="3264" actId="115"/>
        <pc:sldMkLst>
          <pc:docMk/>
          <pc:sldMk cId="262157092" sldId="333"/>
        </pc:sldMkLst>
        <pc:spChg chg="mod">
          <ac:chgData name="Indu Sekhar Dantu" userId="4218edbc7ffe59d5" providerId="LiveId" clId="{0161ABDA-7203-4991-8F8B-02CA349B6E1B}" dt="2021-07-18T01:28:59.385" v="3264" actId="115"/>
          <ac:spMkLst>
            <pc:docMk/>
            <pc:sldMk cId="262157092" sldId="333"/>
            <ac:spMk id="3" creationId="{D9D112C0-94D8-4EB3-830E-FBA2AAFD86F5}"/>
          </ac:spMkLst>
        </pc:spChg>
      </pc:sldChg>
      <pc:sldChg chg="addSp modSp add mod">
        <pc:chgData name="Indu Sekhar Dantu" userId="4218edbc7ffe59d5" providerId="LiveId" clId="{0161ABDA-7203-4991-8F8B-02CA349B6E1B}" dt="2021-07-15T01:18:33.109" v="289" actId="14100"/>
        <pc:sldMkLst>
          <pc:docMk/>
          <pc:sldMk cId="392678258" sldId="334"/>
        </pc:sldMkLst>
        <pc:spChg chg="mod">
          <ac:chgData name="Indu Sekhar Dantu" userId="4218edbc7ffe59d5" providerId="LiveId" clId="{0161ABDA-7203-4991-8F8B-02CA349B6E1B}" dt="2021-07-15T01:18:14.017" v="283" actId="6549"/>
          <ac:spMkLst>
            <pc:docMk/>
            <pc:sldMk cId="392678258" sldId="334"/>
            <ac:spMk id="3" creationId="{D9D112C0-94D8-4EB3-830E-FBA2AAFD86F5}"/>
          </ac:spMkLst>
        </pc:spChg>
        <pc:picChg chg="add mod">
          <ac:chgData name="Indu Sekhar Dantu" userId="4218edbc7ffe59d5" providerId="LiveId" clId="{0161ABDA-7203-4991-8F8B-02CA349B6E1B}" dt="2021-07-15T01:18:33.109" v="289" actId="14100"/>
          <ac:picMkLst>
            <pc:docMk/>
            <pc:sldMk cId="392678258" sldId="334"/>
            <ac:picMk id="4" creationId="{DCC7D213-DF55-469D-87D0-2BB969712D38}"/>
          </ac:picMkLst>
        </pc:picChg>
      </pc:sldChg>
      <pc:sldChg chg="modSp add mod">
        <pc:chgData name="Indu Sekhar Dantu" userId="4218edbc7ffe59d5" providerId="LiveId" clId="{0161ABDA-7203-4991-8F8B-02CA349B6E1B}" dt="2021-07-18T01:35:23.498" v="3337" actId="6549"/>
        <pc:sldMkLst>
          <pc:docMk/>
          <pc:sldMk cId="4144828962" sldId="335"/>
        </pc:sldMkLst>
        <pc:spChg chg="mod">
          <ac:chgData name="Indu Sekhar Dantu" userId="4218edbc7ffe59d5" providerId="LiveId" clId="{0161ABDA-7203-4991-8F8B-02CA349B6E1B}" dt="2021-07-18T01:35:23.498" v="3337" actId="6549"/>
          <ac:spMkLst>
            <pc:docMk/>
            <pc:sldMk cId="4144828962" sldId="335"/>
            <ac:spMk id="3" creationId="{D9D112C0-94D8-4EB3-830E-FBA2AAFD86F5}"/>
          </ac:spMkLst>
        </pc:spChg>
      </pc:sldChg>
      <pc:sldChg chg="modSp add mod">
        <pc:chgData name="Indu Sekhar Dantu" userId="4218edbc7ffe59d5" providerId="LiveId" clId="{0161ABDA-7203-4991-8F8B-02CA349B6E1B}" dt="2021-07-18T01:36:07.183" v="3344" actId="113"/>
        <pc:sldMkLst>
          <pc:docMk/>
          <pc:sldMk cId="2075440472" sldId="336"/>
        </pc:sldMkLst>
        <pc:spChg chg="mod">
          <ac:chgData name="Indu Sekhar Dantu" userId="4218edbc7ffe59d5" providerId="LiveId" clId="{0161ABDA-7203-4991-8F8B-02CA349B6E1B}" dt="2021-07-18T01:36:07.183" v="3344" actId="113"/>
          <ac:spMkLst>
            <pc:docMk/>
            <pc:sldMk cId="2075440472" sldId="336"/>
            <ac:spMk id="3" creationId="{D9D112C0-94D8-4EB3-830E-FBA2AAFD86F5}"/>
          </ac:spMkLst>
        </pc:spChg>
      </pc:sldChg>
      <pc:sldChg chg="modSp add mod">
        <pc:chgData name="Indu Sekhar Dantu" userId="4218edbc7ffe59d5" providerId="LiveId" clId="{0161ABDA-7203-4991-8F8B-02CA349B6E1B}" dt="2021-07-18T01:40:33.465" v="3348" actId="6549"/>
        <pc:sldMkLst>
          <pc:docMk/>
          <pc:sldMk cId="237556819" sldId="337"/>
        </pc:sldMkLst>
        <pc:spChg chg="mod">
          <ac:chgData name="Indu Sekhar Dantu" userId="4218edbc7ffe59d5" providerId="LiveId" clId="{0161ABDA-7203-4991-8F8B-02CA349B6E1B}" dt="2021-07-18T01:40:33.465" v="3348" actId="6549"/>
          <ac:spMkLst>
            <pc:docMk/>
            <pc:sldMk cId="237556819" sldId="337"/>
            <ac:spMk id="3" creationId="{D9D112C0-94D8-4EB3-830E-FBA2AAFD86F5}"/>
          </ac:spMkLst>
        </pc:spChg>
      </pc:sldChg>
      <pc:sldChg chg="modSp add mod">
        <pc:chgData name="Indu Sekhar Dantu" userId="4218edbc7ffe59d5" providerId="LiveId" clId="{0161ABDA-7203-4991-8F8B-02CA349B6E1B}" dt="2021-07-18T01:40:42.715" v="3349" actId="113"/>
        <pc:sldMkLst>
          <pc:docMk/>
          <pc:sldMk cId="4287608950" sldId="338"/>
        </pc:sldMkLst>
        <pc:spChg chg="mod">
          <ac:chgData name="Indu Sekhar Dantu" userId="4218edbc7ffe59d5" providerId="LiveId" clId="{0161ABDA-7203-4991-8F8B-02CA349B6E1B}" dt="2021-07-18T01:40:42.715" v="3349" actId="113"/>
          <ac:spMkLst>
            <pc:docMk/>
            <pc:sldMk cId="4287608950" sldId="338"/>
            <ac:spMk id="3" creationId="{D9D112C0-94D8-4EB3-830E-FBA2AAFD86F5}"/>
          </ac:spMkLst>
        </pc:spChg>
      </pc:sldChg>
      <pc:sldChg chg="modSp add mod">
        <pc:chgData name="Indu Sekhar Dantu" userId="4218edbc7ffe59d5" providerId="LiveId" clId="{0161ABDA-7203-4991-8F8B-02CA349B6E1B}" dt="2021-07-18T01:41:10.290" v="3352" actId="113"/>
        <pc:sldMkLst>
          <pc:docMk/>
          <pc:sldMk cId="2119523129" sldId="339"/>
        </pc:sldMkLst>
        <pc:spChg chg="mod">
          <ac:chgData name="Indu Sekhar Dantu" userId="4218edbc7ffe59d5" providerId="LiveId" clId="{0161ABDA-7203-4991-8F8B-02CA349B6E1B}" dt="2021-07-18T01:41:10.290" v="3352" actId="113"/>
          <ac:spMkLst>
            <pc:docMk/>
            <pc:sldMk cId="2119523129" sldId="339"/>
            <ac:spMk id="3" creationId="{D9D112C0-94D8-4EB3-830E-FBA2AAFD86F5}"/>
          </ac:spMkLst>
        </pc:spChg>
      </pc:sldChg>
      <pc:sldChg chg="modSp add del mod">
        <pc:chgData name="Indu Sekhar Dantu" userId="4218edbc7ffe59d5" providerId="LiveId" clId="{0161ABDA-7203-4991-8F8B-02CA349B6E1B}" dt="2021-07-17T11:03:59.975" v="1418" actId="2696"/>
        <pc:sldMkLst>
          <pc:docMk/>
          <pc:sldMk cId="4156557213" sldId="340"/>
        </pc:sldMkLst>
        <pc:spChg chg="mod">
          <ac:chgData name="Indu Sekhar Dantu" userId="4218edbc7ffe59d5" providerId="LiveId" clId="{0161ABDA-7203-4991-8F8B-02CA349B6E1B}" dt="2021-07-15T02:38:39.517" v="1060" actId="20577"/>
          <ac:spMkLst>
            <pc:docMk/>
            <pc:sldMk cId="4156557213" sldId="340"/>
            <ac:spMk id="3" creationId="{D9D112C0-94D8-4EB3-830E-FBA2AAFD86F5}"/>
          </ac:spMkLst>
        </pc:spChg>
      </pc:sldChg>
      <pc:sldChg chg="modSp add mod">
        <pc:chgData name="Indu Sekhar Dantu" userId="4218edbc7ffe59d5" providerId="LiveId" clId="{0161ABDA-7203-4991-8F8B-02CA349B6E1B}" dt="2021-07-18T01:41:56.942" v="3361" actId="20577"/>
        <pc:sldMkLst>
          <pc:docMk/>
          <pc:sldMk cId="3425874545" sldId="341"/>
        </pc:sldMkLst>
        <pc:spChg chg="mod">
          <ac:chgData name="Indu Sekhar Dantu" userId="4218edbc7ffe59d5" providerId="LiveId" clId="{0161ABDA-7203-4991-8F8B-02CA349B6E1B}" dt="2021-07-18T01:41:56.942" v="3361" actId="20577"/>
          <ac:spMkLst>
            <pc:docMk/>
            <pc:sldMk cId="3425874545" sldId="341"/>
            <ac:spMk id="3" creationId="{D9D112C0-94D8-4EB3-830E-FBA2AAFD86F5}"/>
          </ac:spMkLst>
        </pc:spChg>
      </pc:sldChg>
      <pc:sldChg chg="modSp add mod">
        <pc:chgData name="Indu Sekhar Dantu" userId="4218edbc7ffe59d5" providerId="LiveId" clId="{0161ABDA-7203-4991-8F8B-02CA349B6E1B}" dt="2021-07-18T01:42:39.925" v="3369" actId="20577"/>
        <pc:sldMkLst>
          <pc:docMk/>
          <pc:sldMk cId="2021740234" sldId="342"/>
        </pc:sldMkLst>
        <pc:spChg chg="mod">
          <ac:chgData name="Indu Sekhar Dantu" userId="4218edbc7ffe59d5" providerId="LiveId" clId="{0161ABDA-7203-4991-8F8B-02CA349B6E1B}" dt="2021-07-18T01:42:39.925" v="3369" actId="20577"/>
          <ac:spMkLst>
            <pc:docMk/>
            <pc:sldMk cId="2021740234" sldId="342"/>
            <ac:spMk id="3" creationId="{D9D112C0-94D8-4EB3-830E-FBA2AAFD86F5}"/>
          </ac:spMkLst>
        </pc:spChg>
      </pc:sldChg>
      <pc:sldChg chg="modSp add mod">
        <pc:chgData name="Indu Sekhar Dantu" userId="4218edbc7ffe59d5" providerId="LiveId" clId="{0161ABDA-7203-4991-8F8B-02CA349B6E1B}" dt="2021-07-18T01:47:19.300" v="3443" actId="115"/>
        <pc:sldMkLst>
          <pc:docMk/>
          <pc:sldMk cId="1417329362" sldId="343"/>
        </pc:sldMkLst>
        <pc:spChg chg="mod">
          <ac:chgData name="Indu Sekhar Dantu" userId="4218edbc7ffe59d5" providerId="LiveId" clId="{0161ABDA-7203-4991-8F8B-02CA349B6E1B}" dt="2021-07-18T01:47:19.300" v="3443" actId="115"/>
          <ac:spMkLst>
            <pc:docMk/>
            <pc:sldMk cId="1417329362" sldId="343"/>
            <ac:spMk id="3" creationId="{D9D112C0-94D8-4EB3-830E-FBA2AAFD86F5}"/>
          </ac:spMkLst>
        </pc:spChg>
      </pc:sldChg>
      <pc:sldChg chg="modSp add mod">
        <pc:chgData name="Indu Sekhar Dantu" userId="4218edbc7ffe59d5" providerId="LiveId" clId="{0161ABDA-7203-4991-8F8B-02CA349B6E1B}" dt="2021-07-18T01:49:55.828" v="3495" actId="20577"/>
        <pc:sldMkLst>
          <pc:docMk/>
          <pc:sldMk cId="2257302057" sldId="344"/>
        </pc:sldMkLst>
        <pc:spChg chg="mod">
          <ac:chgData name="Indu Sekhar Dantu" userId="4218edbc7ffe59d5" providerId="LiveId" clId="{0161ABDA-7203-4991-8F8B-02CA349B6E1B}" dt="2021-07-18T01:49:55.828" v="3495" actId="20577"/>
          <ac:spMkLst>
            <pc:docMk/>
            <pc:sldMk cId="2257302057" sldId="344"/>
            <ac:spMk id="3" creationId="{D9D112C0-94D8-4EB3-830E-FBA2AAFD86F5}"/>
          </ac:spMkLst>
        </pc:spChg>
      </pc:sldChg>
      <pc:sldChg chg="modSp add mod">
        <pc:chgData name="Indu Sekhar Dantu" userId="4218edbc7ffe59d5" providerId="LiveId" clId="{0161ABDA-7203-4991-8F8B-02CA349B6E1B}" dt="2021-07-18T01:50:50.090" v="3522" actId="113"/>
        <pc:sldMkLst>
          <pc:docMk/>
          <pc:sldMk cId="911570514" sldId="345"/>
        </pc:sldMkLst>
        <pc:spChg chg="mod">
          <ac:chgData name="Indu Sekhar Dantu" userId="4218edbc7ffe59d5" providerId="LiveId" clId="{0161ABDA-7203-4991-8F8B-02CA349B6E1B}" dt="2021-07-18T01:50:50.090" v="3522" actId="113"/>
          <ac:spMkLst>
            <pc:docMk/>
            <pc:sldMk cId="911570514" sldId="345"/>
            <ac:spMk id="3" creationId="{D9D112C0-94D8-4EB3-830E-FBA2AAFD86F5}"/>
          </ac:spMkLst>
        </pc:spChg>
      </pc:sldChg>
      <pc:sldChg chg="modSp add mod ord">
        <pc:chgData name="Indu Sekhar Dantu" userId="4218edbc7ffe59d5" providerId="LiveId" clId="{0161ABDA-7203-4991-8F8B-02CA349B6E1B}" dt="2021-07-18T01:56:35.086" v="3667" actId="20577"/>
        <pc:sldMkLst>
          <pc:docMk/>
          <pc:sldMk cId="2273753562" sldId="346"/>
        </pc:sldMkLst>
        <pc:spChg chg="mod">
          <ac:chgData name="Indu Sekhar Dantu" userId="4218edbc7ffe59d5" providerId="LiveId" clId="{0161ABDA-7203-4991-8F8B-02CA349B6E1B}" dt="2021-07-18T01:56:35.086" v="3667" actId="20577"/>
          <ac:spMkLst>
            <pc:docMk/>
            <pc:sldMk cId="2273753562" sldId="346"/>
            <ac:spMk id="3" creationId="{D9D112C0-94D8-4EB3-830E-FBA2AAFD86F5}"/>
          </ac:spMkLst>
        </pc:spChg>
      </pc:sldChg>
      <pc:sldChg chg="modSp add mod">
        <pc:chgData name="Indu Sekhar Dantu" userId="4218edbc7ffe59d5" providerId="LiveId" clId="{0161ABDA-7203-4991-8F8B-02CA349B6E1B}" dt="2021-07-18T02:05:21.743" v="3966" actId="113"/>
        <pc:sldMkLst>
          <pc:docMk/>
          <pc:sldMk cId="3587227674" sldId="347"/>
        </pc:sldMkLst>
        <pc:spChg chg="mod">
          <ac:chgData name="Indu Sekhar Dantu" userId="4218edbc7ffe59d5" providerId="LiveId" clId="{0161ABDA-7203-4991-8F8B-02CA349B6E1B}" dt="2021-07-18T02:05:21.743" v="3966" actId="113"/>
          <ac:spMkLst>
            <pc:docMk/>
            <pc:sldMk cId="3587227674" sldId="347"/>
            <ac:spMk id="3" creationId="{D9D112C0-94D8-4EB3-830E-FBA2AAFD86F5}"/>
          </ac:spMkLst>
        </pc:spChg>
      </pc:sldChg>
      <pc:sldChg chg="modSp add mod">
        <pc:chgData name="Indu Sekhar Dantu" userId="4218edbc7ffe59d5" providerId="LiveId" clId="{0161ABDA-7203-4991-8F8B-02CA349B6E1B}" dt="2021-07-18T02:21:37.091" v="4270" actId="20577"/>
        <pc:sldMkLst>
          <pc:docMk/>
          <pc:sldMk cId="2837743446" sldId="348"/>
        </pc:sldMkLst>
        <pc:spChg chg="mod">
          <ac:chgData name="Indu Sekhar Dantu" userId="4218edbc7ffe59d5" providerId="LiveId" clId="{0161ABDA-7203-4991-8F8B-02CA349B6E1B}" dt="2021-07-18T02:21:37.091" v="4270" actId="20577"/>
          <ac:spMkLst>
            <pc:docMk/>
            <pc:sldMk cId="2837743446" sldId="348"/>
            <ac:spMk id="3" creationId="{D9D112C0-94D8-4EB3-830E-FBA2AAFD86F5}"/>
          </ac:spMkLst>
        </pc:spChg>
      </pc:sldChg>
      <pc:sldChg chg="modSp add mod">
        <pc:chgData name="Indu Sekhar Dantu" userId="4218edbc7ffe59d5" providerId="LiveId" clId="{0161ABDA-7203-4991-8F8B-02CA349B6E1B}" dt="2021-07-18T02:21:29.070" v="4268" actId="20577"/>
        <pc:sldMkLst>
          <pc:docMk/>
          <pc:sldMk cId="1007505816" sldId="349"/>
        </pc:sldMkLst>
        <pc:spChg chg="mod">
          <ac:chgData name="Indu Sekhar Dantu" userId="4218edbc7ffe59d5" providerId="LiveId" clId="{0161ABDA-7203-4991-8F8B-02CA349B6E1B}" dt="2021-07-18T02:21:29.070" v="4268" actId="20577"/>
          <ac:spMkLst>
            <pc:docMk/>
            <pc:sldMk cId="1007505816" sldId="349"/>
            <ac:spMk id="3" creationId="{D9D112C0-94D8-4EB3-830E-FBA2AAFD86F5}"/>
          </ac:spMkLst>
        </pc:spChg>
      </pc:sldChg>
      <pc:sldChg chg="modSp add mod">
        <pc:chgData name="Indu Sekhar Dantu" userId="4218edbc7ffe59d5" providerId="LiveId" clId="{0161ABDA-7203-4991-8F8B-02CA349B6E1B}" dt="2021-07-18T02:24:08.935" v="4347" actId="6549"/>
        <pc:sldMkLst>
          <pc:docMk/>
          <pc:sldMk cId="3787671812" sldId="350"/>
        </pc:sldMkLst>
        <pc:spChg chg="mod">
          <ac:chgData name="Indu Sekhar Dantu" userId="4218edbc7ffe59d5" providerId="LiveId" clId="{0161ABDA-7203-4991-8F8B-02CA349B6E1B}" dt="2021-07-18T02:24:08.935" v="4347" actId="6549"/>
          <ac:spMkLst>
            <pc:docMk/>
            <pc:sldMk cId="3787671812" sldId="350"/>
            <ac:spMk id="3" creationId="{D9D112C0-94D8-4EB3-830E-FBA2AAFD86F5}"/>
          </ac:spMkLst>
        </pc:spChg>
      </pc:sldChg>
      <pc:sldChg chg="modSp add mod">
        <pc:chgData name="Indu Sekhar Dantu" userId="4218edbc7ffe59d5" providerId="LiveId" clId="{0161ABDA-7203-4991-8F8B-02CA349B6E1B}" dt="2021-07-18T02:28:07.352" v="4483" actId="20577"/>
        <pc:sldMkLst>
          <pc:docMk/>
          <pc:sldMk cId="3857379891" sldId="351"/>
        </pc:sldMkLst>
        <pc:spChg chg="mod">
          <ac:chgData name="Indu Sekhar Dantu" userId="4218edbc7ffe59d5" providerId="LiveId" clId="{0161ABDA-7203-4991-8F8B-02CA349B6E1B}" dt="2021-07-18T02:28:07.352" v="4483" actId="20577"/>
          <ac:spMkLst>
            <pc:docMk/>
            <pc:sldMk cId="3857379891" sldId="351"/>
            <ac:spMk id="3" creationId="{D9D112C0-94D8-4EB3-830E-FBA2AAFD86F5}"/>
          </ac:spMkLst>
        </pc:spChg>
      </pc:sldChg>
      <pc:sldChg chg="modSp add mod">
        <pc:chgData name="Indu Sekhar Dantu" userId="4218edbc7ffe59d5" providerId="LiveId" clId="{0161ABDA-7203-4991-8F8B-02CA349B6E1B}" dt="2021-07-18T02:40:07.495" v="4683" actId="20577"/>
        <pc:sldMkLst>
          <pc:docMk/>
          <pc:sldMk cId="2700006042" sldId="352"/>
        </pc:sldMkLst>
        <pc:spChg chg="mod">
          <ac:chgData name="Indu Sekhar Dantu" userId="4218edbc7ffe59d5" providerId="LiveId" clId="{0161ABDA-7203-4991-8F8B-02CA349B6E1B}" dt="2021-07-18T02:40:07.495" v="4683" actId="20577"/>
          <ac:spMkLst>
            <pc:docMk/>
            <pc:sldMk cId="2700006042" sldId="352"/>
            <ac:spMk id="3" creationId="{D9D112C0-94D8-4EB3-830E-FBA2AAFD86F5}"/>
          </ac:spMkLst>
        </pc:spChg>
      </pc:sldChg>
      <pc:sldChg chg="modSp add mod">
        <pc:chgData name="Indu Sekhar Dantu" userId="4218edbc7ffe59d5" providerId="LiveId" clId="{0161ABDA-7203-4991-8F8B-02CA349B6E1B}" dt="2021-07-18T02:39:16.266" v="4656" actId="27636"/>
        <pc:sldMkLst>
          <pc:docMk/>
          <pc:sldMk cId="484540404" sldId="353"/>
        </pc:sldMkLst>
        <pc:spChg chg="mod">
          <ac:chgData name="Indu Sekhar Dantu" userId="4218edbc7ffe59d5" providerId="LiveId" clId="{0161ABDA-7203-4991-8F8B-02CA349B6E1B}" dt="2021-07-18T02:39:16.266" v="4656" actId="27636"/>
          <ac:spMkLst>
            <pc:docMk/>
            <pc:sldMk cId="484540404" sldId="353"/>
            <ac:spMk id="3" creationId="{D9D112C0-94D8-4EB3-830E-FBA2AAFD86F5}"/>
          </ac:spMkLst>
        </pc:spChg>
      </pc:sldChg>
      <pc:sldChg chg="modSp add mod">
        <pc:chgData name="Indu Sekhar Dantu" userId="4218edbc7ffe59d5" providerId="LiveId" clId="{0161ABDA-7203-4991-8F8B-02CA349B6E1B}" dt="2021-07-18T03:15:53.990" v="4817" actId="20577"/>
        <pc:sldMkLst>
          <pc:docMk/>
          <pc:sldMk cId="2584162896" sldId="354"/>
        </pc:sldMkLst>
        <pc:spChg chg="mod">
          <ac:chgData name="Indu Sekhar Dantu" userId="4218edbc7ffe59d5" providerId="LiveId" clId="{0161ABDA-7203-4991-8F8B-02CA349B6E1B}" dt="2021-07-18T03:15:53.990" v="4817" actId="20577"/>
          <ac:spMkLst>
            <pc:docMk/>
            <pc:sldMk cId="2584162896" sldId="354"/>
            <ac:spMk id="3" creationId="{D9D112C0-94D8-4EB3-830E-FBA2AAFD86F5}"/>
          </ac:spMkLst>
        </pc:spChg>
      </pc:sldChg>
      <pc:sldChg chg="modSp add mod">
        <pc:chgData name="Indu Sekhar Dantu" userId="4218edbc7ffe59d5" providerId="LiveId" clId="{0161ABDA-7203-4991-8F8B-02CA349B6E1B}" dt="2021-07-18T03:19:36.804" v="4895" actId="6549"/>
        <pc:sldMkLst>
          <pc:docMk/>
          <pc:sldMk cId="1689087278" sldId="355"/>
        </pc:sldMkLst>
        <pc:spChg chg="mod">
          <ac:chgData name="Indu Sekhar Dantu" userId="4218edbc7ffe59d5" providerId="LiveId" clId="{0161ABDA-7203-4991-8F8B-02CA349B6E1B}" dt="2021-07-18T03:19:36.804" v="4895" actId="6549"/>
          <ac:spMkLst>
            <pc:docMk/>
            <pc:sldMk cId="1689087278" sldId="355"/>
            <ac:spMk id="3" creationId="{D9D112C0-94D8-4EB3-830E-FBA2AAFD86F5}"/>
          </ac:spMkLst>
        </pc:spChg>
      </pc:sldChg>
      <pc:sldChg chg="modSp add mod">
        <pc:chgData name="Indu Sekhar Dantu" userId="4218edbc7ffe59d5" providerId="LiveId" clId="{0161ABDA-7203-4991-8F8B-02CA349B6E1B}" dt="2021-07-18T03:28:31.047" v="5126" actId="20577"/>
        <pc:sldMkLst>
          <pc:docMk/>
          <pc:sldMk cId="2572029391" sldId="356"/>
        </pc:sldMkLst>
        <pc:spChg chg="mod">
          <ac:chgData name="Indu Sekhar Dantu" userId="4218edbc7ffe59d5" providerId="LiveId" clId="{0161ABDA-7203-4991-8F8B-02CA349B6E1B}" dt="2021-07-18T03:28:31.047" v="5126" actId="20577"/>
          <ac:spMkLst>
            <pc:docMk/>
            <pc:sldMk cId="2572029391" sldId="356"/>
            <ac:spMk id="3" creationId="{D9D112C0-94D8-4EB3-830E-FBA2AAFD86F5}"/>
          </ac:spMkLst>
        </pc:spChg>
      </pc:sldChg>
      <pc:sldChg chg="modSp add mod">
        <pc:chgData name="Indu Sekhar Dantu" userId="4218edbc7ffe59d5" providerId="LiveId" clId="{0161ABDA-7203-4991-8F8B-02CA349B6E1B}" dt="2021-07-18T03:43:27.165" v="5468" actId="20577"/>
        <pc:sldMkLst>
          <pc:docMk/>
          <pc:sldMk cId="1728021884" sldId="357"/>
        </pc:sldMkLst>
        <pc:spChg chg="mod">
          <ac:chgData name="Indu Sekhar Dantu" userId="4218edbc7ffe59d5" providerId="LiveId" clId="{0161ABDA-7203-4991-8F8B-02CA349B6E1B}" dt="2021-07-18T03:43:27.165" v="5468" actId="20577"/>
          <ac:spMkLst>
            <pc:docMk/>
            <pc:sldMk cId="1728021884" sldId="357"/>
            <ac:spMk id="3" creationId="{D9D112C0-94D8-4EB3-830E-FBA2AAFD86F5}"/>
          </ac:spMkLst>
        </pc:spChg>
      </pc:sldChg>
      <pc:sldChg chg="modSp add mod">
        <pc:chgData name="Indu Sekhar Dantu" userId="4218edbc7ffe59d5" providerId="LiveId" clId="{0161ABDA-7203-4991-8F8B-02CA349B6E1B}" dt="2021-07-18T03:43:45.784" v="5489"/>
        <pc:sldMkLst>
          <pc:docMk/>
          <pc:sldMk cId="352596214" sldId="358"/>
        </pc:sldMkLst>
        <pc:spChg chg="mod">
          <ac:chgData name="Indu Sekhar Dantu" userId="4218edbc7ffe59d5" providerId="LiveId" clId="{0161ABDA-7203-4991-8F8B-02CA349B6E1B}" dt="2021-07-18T03:43:45.784" v="5489"/>
          <ac:spMkLst>
            <pc:docMk/>
            <pc:sldMk cId="352596214" sldId="358"/>
            <ac:spMk id="3" creationId="{D9D112C0-94D8-4EB3-830E-FBA2AAFD86F5}"/>
          </ac:spMkLst>
        </pc:spChg>
      </pc:sldChg>
      <pc:sldChg chg="modSp add mod">
        <pc:chgData name="Indu Sekhar Dantu" userId="4218edbc7ffe59d5" providerId="LiveId" clId="{0161ABDA-7203-4991-8F8B-02CA349B6E1B}" dt="2021-07-18T03:43:52.171" v="5491"/>
        <pc:sldMkLst>
          <pc:docMk/>
          <pc:sldMk cId="2599106704" sldId="359"/>
        </pc:sldMkLst>
        <pc:spChg chg="mod">
          <ac:chgData name="Indu Sekhar Dantu" userId="4218edbc7ffe59d5" providerId="LiveId" clId="{0161ABDA-7203-4991-8F8B-02CA349B6E1B}" dt="2021-07-18T03:43:52.171" v="5491"/>
          <ac:spMkLst>
            <pc:docMk/>
            <pc:sldMk cId="2599106704" sldId="359"/>
            <ac:spMk id="3" creationId="{D9D112C0-94D8-4EB3-830E-FBA2AAFD86F5}"/>
          </ac:spMkLst>
        </pc:spChg>
      </pc:sldChg>
      <pc:sldChg chg="modSp add mod">
        <pc:chgData name="Indu Sekhar Dantu" userId="4218edbc7ffe59d5" providerId="LiveId" clId="{0161ABDA-7203-4991-8F8B-02CA349B6E1B}" dt="2021-07-18T03:43:55.054" v="5492"/>
        <pc:sldMkLst>
          <pc:docMk/>
          <pc:sldMk cId="2105916353" sldId="360"/>
        </pc:sldMkLst>
        <pc:spChg chg="mod">
          <ac:chgData name="Indu Sekhar Dantu" userId="4218edbc7ffe59d5" providerId="LiveId" clId="{0161ABDA-7203-4991-8F8B-02CA349B6E1B}" dt="2021-07-18T03:43:55.054" v="5492"/>
          <ac:spMkLst>
            <pc:docMk/>
            <pc:sldMk cId="2105916353" sldId="360"/>
            <ac:spMk id="3" creationId="{D9D112C0-94D8-4EB3-830E-FBA2AAFD86F5}"/>
          </ac:spMkLst>
        </pc:spChg>
      </pc:sldChg>
      <pc:sldChg chg="modSp add mod">
        <pc:chgData name="Indu Sekhar Dantu" userId="4218edbc7ffe59d5" providerId="LiveId" clId="{0161ABDA-7203-4991-8F8B-02CA349B6E1B}" dt="2021-07-18T03:43:57.823" v="5493"/>
        <pc:sldMkLst>
          <pc:docMk/>
          <pc:sldMk cId="2382992121" sldId="361"/>
        </pc:sldMkLst>
        <pc:spChg chg="mod">
          <ac:chgData name="Indu Sekhar Dantu" userId="4218edbc7ffe59d5" providerId="LiveId" clId="{0161ABDA-7203-4991-8F8B-02CA349B6E1B}" dt="2021-07-18T03:43:57.823" v="5493"/>
          <ac:spMkLst>
            <pc:docMk/>
            <pc:sldMk cId="2382992121" sldId="361"/>
            <ac:spMk id="3" creationId="{D9D112C0-94D8-4EB3-830E-FBA2AAFD86F5}"/>
          </ac:spMkLst>
        </pc:spChg>
      </pc:sldChg>
      <pc:sldChg chg="modSp add mod">
        <pc:chgData name="Indu Sekhar Dantu" userId="4218edbc7ffe59d5" providerId="LiveId" clId="{0161ABDA-7203-4991-8F8B-02CA349B6E1B}" dt="2021-07-18T03:44:03.481" v="5495"/>
        <pc:sldMkLst>
          <pc:docMk/>
          <pc:sldMk cId="914509443" sldId="362"/>
        </pc:sldMkLst>
        <pc:spChg chg="mod">
          <ac:chgData name="Indu Sekhar Dantu" userId="4218edbc7ffe59d5" providerId="LiveId" clId="{0161ABDA-7203-4991-8F8B-02CA349B6E1B}" dt="2021-07-18T03:44:03.481" v="5495"/>
          <ac:spMkLst>
            <pc:docMk/>
            <pc:sldMk cId="914509443" sldId="362"/>
            <ac:spMk id="3" creationId="{D9D112C0-94D8-4EB3-830E-FBA2AAFD86F5}"/>
          </ac:spMkLst>
        </pc:spChg>
      </pc:sldChg>
      <pc:sldChg chg="modSp add mod">
        <pc:chgData name="Indu Sekhar Dantu" userId="4218edbc7ffe59d5" providerId="LiveId" clId="{0161ABDA-7203-4991-8F8B-02CA349B6E1B}" dt="2021-07-18T03:48:07.549" v="5552" actId="6549"/>
        <pc:sldMkLst>
          <pc:docMk/>
          <pc:sldMk cId="3505579283" sldId="363"/>
        </pc:sldMkLst>
        <pc:spChg chg="mod">
          <ac:chgData name="Indu Sekhar Dantu" userId="4218edbc7ffe59d5" providerId="LiveId" clId="{0161ABDA-7203-4991-8F8B-02CA349B6E1B}" dt="2021-07-18T03:48:07.549" v="5552" actId="6549"/>
          <ac:spMkLst>
            <pc:docMk/>
            <pc:sldMk cId="3505579283" sldId="363"/>
            <ac:spMk id="3" creationId="{D9D112C0-94D8-4EB3-830E-FBA2AAFD86F5}"/>
          </ac:spMkLst>
        </pc:spChg>
      </pc:sldChg>
      <pc:sldChg chg="modSp add mod">
        <pc:chgData name="Indu Sekhar Dantu" userId="4218edbc7ffe59d5" providerId="LiveId" clId="{0161ABDA-7203-4991-8F8B-02CA349B6E1B}" dt="2021-07-18T03:54:26.831" v="5604"/>
        <pc:sldMkLst>
          <pc:docMk/>
          <pc:sldMk cId="58182219" sldId="364"/>
        </pc:sldMkLst>
        <pc:spChg chg="mod">
          <ac:chgData name="Indu Sekhar Dantu" userId="4218edbc7ffe59d5" providerId="LiveId" clId="{0161ABDA-7203-4991-8F8B-02CA349B6E1B}" dt="2021-07-18T03:54:26.831" v="5604"/>
          <ac:spMkLst>
            <pc:docMk/>
            <pc:sldMk cId="58182219" sldId="364"/>
            <ac:spMk id="3" creationId="{D9D112C0-94D8-4EB3-830E-FBA2AAFD86F5}"/>
          </ac:spMkLst>
        </pc:spChg>
      </pc:sldChg>
      <pc:sldChg chg="add del">
        <pc:chgData name="Indu Sekhar Dantu" userId="4218edbc7ffe59d5" providerId="LiveId" clId="{0161ABDA-7203-4991-8F8B-02CA349B6E1B}" dt="2021-07-15T02:29:40.700" v="962" actId="47"/>
        <pc:sldMkLst>
          <pc:docMk/>
          <pc:sldMk cId="1786240544" sldId="365"/>
        </pc:sldMkLst>
      </pc:sldChg>
      <pc:sldChg chg="add del">
        <pc:chgData name="Indu Sekhar Dantu" userId="4218edbc7ffe59d5" providerId="LiveId" clId="{0161ABDA-7203-4991-8F8B-02CA349B6E1B}" dt="2021-07-15T02:29:41.486" v="963" actId="47"/>
        <pc:sldMkLst>
          <pc:docMk/>
          <pc:sldMk cId="1183876933" sldId="366"/>
        </pc:sldMkLst>
      </pc:sldChg>
      <pc:sldChg chg="add del">
        <pc:chgData name="Indu Sekhar Dantu" userId="4218edbc7ffe59d5" providerId="LiveId" clId="{0161ABDA-7203-4991-8F8B-02CA349B6E1B}" dt="2021-07-15T02:29:42.348" v="964" actId="47"/>
        <pc:sldMkLst>
          <pc:docMk/>
          <pc:sldMk cId="3448643304" sldId="367"/>
        </pc:sldMkLst>
      </pc:sldChg>
      <pc:sldChg chg="add del">
        <pc:chgData name="Indu Sekhar Dantu" userId="4218edbc7ffe59d5" providerId="LiveId" clId="{0161ABDA-7203-4991-8F8B-02CA349B6E1B}" dt="2021-07-15T02:29:43.820" v="965" actId="47"/>
        <pc:sldMkLst>
          <pc:docMk/>
          <pc:sldMk cId="1416729154" sldId="368"/>
        </pc:sldMkLst>
      </pc:sldChg>
      <pc:sldChg chg="modSp add mod">
        <pc:chgData name="Indu Sekhar Dantu" userId="4218edbc7ffe59d5" providerId="LiveId" clId="{0161ABDA-7203-4991-8F8B-02CA349B6E1B}" dt="2021-07-18T03:54:37.402" v="5611"/>
        <pc:sldMkLst>
          <pc:docMk/>
          <pc:sldMk cId="3567485099" sldId="369"/>
        </pc:sldMkLst>
        <pc:spChg chg="mod">
          <ac:chgData name="Indu Sekhar Dantu" userId="4218edbc7ffe59d5" providerId="LiveId" clId="{0161ABDA-7203-4991-8F8B-02CA349B6E1B}" dt="2021-07-18T03:54:37.402" v="5611"/>
          <ac:spMkLst>
            <pc:docMk/>
            <pc:sldMk cId="3567485099" sldId="369"/>
            <ac:spMk id="3" creationId="{D9D112C0-94D8-4EB3-830E-FBA2AAFD86F5}"/>
          </ac:spMkLst>
        </pc:spChg>
      </pc:sldChg>
      <pc:sldChg chg="modSp add mod">
        <pc:chgData name="Indu Sekhar Dantu" userId="4218edbc7ffe59d5" providerId="LiveId" clId="{0161ABDA-7203-4991-8F8B-02CA349B6E1B}" dt="2021-07-18T04:25:30.288" v="5694" actId="113"/>
        <pc:sldMkLst>
          <pc:docMk/>
          <pc:sldMk cId="2526927022" sldId="370"/>
        </pc:sldMkLst>
        <pc:spChg chg="mod">
          <ac:chgData name="Indu Sekhar Dantu" userId="4218edbc7ffe59d5" providerId="LiveId" clId="{0161ABDA-7203-4991-8F8B-02CA349B6E1B}" dt="2021-07-18T04:25:30.288" v="5694" actId="113"/>
          <ac:spMkLst>
            <pc:docMk/>
            <pc:sldMk cId="2526927022" sldId="370"/>
            <ac:spMk id="3" creationId="{D9D112C0-94D8-4EB3-830E-FBA2AAFD86F5}"/>
          </ac:spMkLst>
        </pc:spChg>
      </pc:sldChg>
      <pc:sldChg chg="modSp add mod">
        <pc:chgData name="Indu Sekhar Dantu" userId="4218edbc7ffe59d5" providerId="LiveId" clId="{0161ABDA-7203-4991-8F8B-02CA349B6E1B}" dt="2021-07-18T04:27:13.470" v="5710" actId="20577"/>
        <pc:sldMkLst>
          <pc:docMk/>
          <pc:sldMk cId="3045780499" sldId="371"/>
        </pc:sldMkLst>
        <pc:spChg chg="mod">
          <ac:chgData name="Indu Sekhar Dantu" userId="4218edbc7ffe59d5" providerId="LiveId" clId="{0161ABDA-7203-4991-8F8B-02CA349B6E1B}" dt="2021-07-18T04:27:13.470" v="5710" actId="20577"/>
          <ac:spMkLst>
            <pc:docMk/>
            <pc:sldMk cId="3045780499" sldId="371"/>
            <ac:spMk id="3" creationId="{D9D112C0-94D8-4EB3-830E-FBA2AAFD86F5}"/>
          </ac:spMkLst>
        </pc:spChg>
      </pc:sldChg>
      <pc:sldChg chg="modSp add mod">
        <pc:chgData name="Indu Sekhar Dantu" userId="4218edbc7ffe59d5" providerId="LiveId" clId="{0161ABDA-7203-4991-8F8B-02CA349B6E1B}" dt="2021-07-18T04:30:22.214" v="5771" actId="6549"/>
        <pc:sldMkLst>
          <pc:docMk/>
          <pc:sldMk cId="1630647274" sldId="372"/>
        </pc:sldMkLst>
        <pc:spChg chg="mod">
          <ac:chgData name="Indu Sekhar Dantu" userId="4218edbc7ffe59d5" providerId="LiveId" clId="{0161ABDA-7203-4991-8F8B-02CA349B6E1B}" dt="2021-07-18T04:30:22.214" v="5771" actId="6549"/>
          <ac:spMkLst>
            <pc:docMk/>
            <pc:sldMk cId="1630647274" sldId="372"/>
            <ac:spMk id="3" creationId="{D9D112C0-94D8-4EB3-830E-FBA2AAFD86F5}"/>
          </ac:spMkLst>
        </pc:spChg>
      </pc:sldChg>
      <pc:sldChg chg="modSp add mod">
        <pc:chgData name="Indu Sekhar Dantu" userId="4218edbc7ffe59d5" providerId="LiveId" clId="{0161ABDA-7203-4991-8F8B-02CA349B6E1B}" dt="2021-07-18T04:40:20.358" v="5795" actId="20577"/>
        <pc:sldMkLst>
          <pc:docMk/>
          <pc:sldMk cId="3241842656" sldId="373"/>
        </pc:sldMkLst>
        <pc:spChg chg="mod">
          <ac:chgData name="Indu Sekhar Dantu" userId="4218edbc7ffe59d5" providerId="LiveId" clId="{0161ABDA-7203-4991-8F8B-02CA349B6E1B}" dt="2021-07-18T04:40:20.358" v="5795" actId="20577"/>
          <ac:spMkLst>
            <pc:docMk/>
            <pc:sldMk cId="3241842656" sldId="373"/>
            <ac:spMk id="3" creationId="{D9D112C0-94D8-4EB3-830E-FBA2AAFD86F5}"/>
          </ac:spMkLst>
        </pc:spChg>
      </pc:sldChg>
      <pc:sldChg chg="modSp add mod">
        <pc:chgData name="Indu Sekhar Dantu" userId="4218edbc7ffe59d5" providerId="LiveId" clId="{0161ABDA-7203-4991-8F8B-02CA349B6E1B}" dt="2021-07-18T04:52:27.116" v="6418" actId="113"/>
        <pc:sldMkLst>
          <pc:docMk/>
          <pc:sldMk cId="3852701693" sldId="374"/>
        </pc:sldMkLst>
        <pc:spChg chg="mod">
          <ac:chgData name="Indu Sekhar Dantu" userId="4218edbc7ffe59d5" providerId="LiveId" clId="{0161ABDA-7203-4991-8F8B-02CA349B6E1B}" dt="2021-07-18T04:52:27.116" v="6418" actId="113"/>
          <ac:spMkLst>
            <pc:docMk/>
            <pc:sldMk cId="3852701693" sldId="374"/>
            <ac:spMk id="3" creationId="{D9D112C0-94D8-4EB3-830E-FBA2AAFD86F5}"/>
          </ac:spMkLst>
        </pc:spChg>
      </pc:sldChg>
      <pc:sldChg chg="modSp add mod">
        <pc:chgData name="Indu Sekhar Dantu" userId="4218edbc7ffe59d5" providerId="LiveId" clId="{0161ABDA-7203-4991-8F8B-02CA349B6E1B}" dt="2021-07-18T04:55:01.379" v="6434" actId="113"/>
        <pc:sldMkLst>
          <pc:docMk/>
          <pc:sldMk cId="172938421" sldId="375"/>
        </pc:sldMkLst>
        <pc:spChg chg="mod">
          <ac:chgData name="Indu Sekhar Dantu" userId="4218edbc7ffe59d5" providerId="LiveId" clId="{0161ABDA-7203-4991-8F8B-02CA349B6E1B}" dt="2021-07-18T04:55:01.379" v="6434" actId="113"/>
          <ac:spMkLst>
            <pc:docMk/>
            <pc:sldMk cId="172938421" sldId="375"/>
            <ac:spMk id="3" creationId="{D9D112C0-94D8-4EB3-830E-FBA2AAFD86F5}"/>
          </ac:spMkLst>
        </pc:spChg>
      </pc:sldChg>
      <pc:sldChg chg="modSp add mod">
        <pc:chgData name="Indu Sekhar Dantu" userId="4218edbc7ffe59d5" providerId="LiveId" clId="{0161ABDA-7203-4991-8F8B-02CA349B6E1B}" dt="2021-07-18T04:55:49.467" v="6440" actId="6549"/>
        <pc:sldMkLst>
          <pc:docMk/>
          <pc:sldMk cId="3211929370" sldId="376"/>
        </pc:sldMkLst>
        <pc:spChg chg="mod">
          <ac:chgData name="Indu Sekhar Dantu" userId="4218edbc7ffe59d5" providerId="LiveId" clId="{0161ABDA-7203-4991-8F8B-02CA349B6E1B}" dt="2021-07-18T04:55:49.467" v="6440" actId="6549"/>
          <ac:spMkLst>
            <pc:docMk/>
            <pc:sldMk cId="3211929370" sldId="376"/>
            <ac:spMk id="3" creationId="{D9D112C0-94D8-4EB3-830E-FBA2AAFD86F5}"/>
          </ac:spMkLst>
        </pc:spChg>
      </pc:sldChg>
      <pc:sldChg chg="modSp add mod">
        <pc:chgData name="Indu Sekhar Dantu" userId="4218edbc7ffe59d5" providerId="LiveId" clId="{0161ABDA-7203-4991-8F8B-02CA349B6E1B}" dt="2021-07-18T04:58:09.778" v="6469" actId="6549"/>
        <pc:sldMkLst>
          <pc:docMk/>
          <pc:sldMk cId="1595134527" sldId="377"/>
        </pc:sldMkLst>
        <pc:spChg chg="mod">
          <ac:chgData name="Indu Sekhar Dantu" userId="4218edbc7ffe59d5" providerId="LiveId" clId="{0161ABDA-7203-4991-8F8B-02CA349B6E1B}" dt="2021-07-18T04:58:09.778" v="6469" actId="6549"/>
          <ac:spMkLst>
            <pc:docMk/>
            <pc:sldMk cId="1595134527" sldId="377"/>
            <ac:spMk id="3" creationId="{D9D112C0-94D8-4EB3-830E-FBA2AAFD86F5}"/>
          </ac:spMkLst>
        </pc:spChg>
      </pc:sldChg>
      <pc:sldChg chg="modSp add mod">
        <pc:chgData name="Indu Sekhar Dantu" userId="4218edbc7ffe59d5" providerId="LiveId" clId="{0161ABDA-7203-4991-8F8B-02CA349B6E1B}" dt="2021-07-18T05:00:41.458" v="6473" actId="6549"/>
        <pc:sldMkLst>
          <pc:docMk/>
          <pc:sldMk cId="3834843979" sldId="378"/>
        </pc:sldMkLst>
        <pc:spChg chg="mod">
          <ac:chgData name="Indu Sekhar Dantu" userId="4218edbc7ffe59d5" providerId="LiveId" clId="{0161ABDA-7203-4991-8F8B-02CA349B6E1B}" dt="2021-07-18T05:00:41.458" v="6473" actId="6549"/>
          <ac:spMkLst>
            <pc:docMk/>
            <pc:sldMk cId="3834843979" sldId="378"/>
            <ac:spMk id="3" creationId="{D9D112C0-94D8-4EB3-830E-FBA2AAFD86F5}"/>
          </ac:spMkLst>
        </pc:spChg>
      </pc:sldChg>
      <pc:sldChg chg="modSp add del mod ord">
        <pc:chgData name="Indu Sekhar Dantu" userId="4218edbc7ffe59d5" providerId="LiveId" clId="{0161ABDA-7203-4991-8F8B-02CA349B6E1B}" dt="2021-07-18T05:01:13.046" v="6474" actId="47"/>
        <pc:sldMkLst>
          <pc:docMk/>
          <pc:sldMk cId="3869252766" sldId="379"/>
        </pc:sldMkLst>
        <pc:spChg chg="mod">
          <ac:chgData name="Indu Sekhar Dantu" userId="4218edbc7ffe59d5" providerId="LiveId" clId="{0161ABDA-7203-4991-8F8B-02CA349B6E1B}" dt="2021-07-17T16:35:14.363" v="2539" actId="255"/>
          <ac:spMkLst>
            <pc:docMk/>
            <pc:sldMk cId="3869252766" sldId="379"/>
            <ac:spMk id="3" creationId="{D9D112C0-94D8-4EB3-830E-FBA2AAFD86F5}"/>
          </ac:spMkLst>
        </pc:spChg>
      </pc:sldChg>
      <pc:sldChg chg="modSp add mod">
        <pc:chgData name="Indu Sekhar Dantu" userId="4218edbc7ffe59d5" providerId="LiveId" clId="{0161ABDA-7203-4991-8F8B-02CA349B6E1B}" dt="2021-07-18T05:05:04.854" v="6486" actId="113"/>
        <pc:sldMkLst>
          <pc:docMk/>
          <pc:sldMk cId="1394330356" sldId="380"/>
        </pc:sldMkLst>
        <pc:spChg chg="mod">
          <ac:chgData name="Indu Sekhar Dantu" userId="4218edbc7ffe59d5" providerId="LiveId" clId="{0161ABDA-7203-4991-8F8B-02CA349B6E1B}" dt="2021-07-18T05:05:04.854" v="6486" actId="113"/>
          <ac:spMkLst>
            <pc:docMk/>
            <pc:sldMk cId="1394330356" sldId="380"/>
            <ac:spMk id="3" creationId="{D9D112C0-94D8-4EB3-830E-FBA2AAFD86F5}"/>
          </ac:spMkLst>
        </pc:spChg>
      </pc:sldChg>
      <pc:sldChg chg="modSp add del mod">
        <pc:chgData name="Indu Sekhar Dantu" userId="4218edbc7ffe59d5" providerId="LiveId" clId="{0161ABDA-7203-4991-8F8B-02CA349B6E1B}" dt="2021-07-18T05:08:55.201" v="6489" actId="2696"/>
        <pc:sldMkLst>
          <pc:docMk/>
          <pc:sldMk cId="1275200424" sldId="381"/>
        </pc:sldMkLst>
        <pc:spChg chg="mod">
          <ac:chgData name="Indu Sekhar Dantu" userId="4218edbc7ffe59d5" providerId="LiveId" clId="{0161ABDA-7203-4991-8F8B-02CA349B6E1B}" dt="2021-07-17T02:25:01.717" v="1323" actId="255"/>
          <ac:spMkLst>
            <pc:docMk/>
            <pc:sldMk cId="1275200424" sldId="381"/>
            <ac:spMk id="3" creationId="{D9D112C0-94D8-4EB3-830E-FBA2AAFD86F5}"/>
          </ac:spMkLst>
        </pc:spChg>
      </pc:sldChg>
      <pc:sldChg chg="modSp add mod">
        <pc:chgData name="Indu Sekhar Dantu" userId="4218edbc7ffe59d5" providerId="LiveId" clId="{0161ABDA-7203-4991-8F8B-02CA349B6E1B}" dt="2021-07-18T05:14:14.555" v="6491" actId="6549"/>
        <pc:sldMkLst>
          <pc:docMk/>
          <pc:sldMk cId="2879176464" sldId="382"/>
        </pc:sldMkLst>
        <pc:spChg chg="mod">
          <ac:chgData name="Indu Sekhar Dantu" userId="4218edbc7ffe59d5" providerId="LiveId" clId="{0161ABDA-7203-4991-8F8B-02CA349B6E1B}" dt="2021-07-18T05:14:14.555" v="6491" actId="6549"/>
          <ac:spMkLst>
            <pc:docMk/>
            <pc:sldMk cId="2879176464" sldId="382"/>
            <ac:spMk id="3" creationId="{D9D112C0-94D8-4EB3-830E-FBA2AAFD86F5}"/>
          </ac:spMkLst>
        </pc:spChg>
      </pc:sldChg>
      <pc:sldChg chg="modSp add mod">
        <pc:chgData name="Indu Sekhar Dantu" userId="4218edbc7ffe59d5" providerId="LiveId" clId="{0161ABDA-7203-4991-8F8B-02CA349B6E1B}" dt="2021-07-18T05:16:27.536" v="6511" actId="113"/>
        <pc:sldMkLst>
          <pc:docMk/>
          <pc:sldMk cId="3954117431" sldId="383"/>
        </pc:sldMkLst>
        <pc:spChg chg="mod">
          <ac:chgData name="Indu Sekhar Dantu" userId="4218edbc7ffe59d5" providerId="LiveId" clId="{0161ABDA-7203-4991-8F8B-02CA349B6E1B}" dt="2021-07-18T05:16:27.536" v="6511" actId="113"/>
          <ac:spMkLst>
            <pc:docMk/>
            <pc:sldMk cId="3954117431" sldId="383"/>
            <ac:spMk id="3" creationId="{D9D112C0-94D8-4EB3-830E-FBA2AAFD86F5}"/>
          </ac:spMkLst>
        </pc:spChg>
      </pc:sldChg>
      <pc:sldChg chg="modSp add mod">
        <pc:chgData name="Indu Sekhar Dantu" userId="4218edbc7ffe59d5" providerId="LiveId" clId="{0161ABDA-7203-4991-8F8B-02CA349B6E1B}" dt="2021-07-17T02:23:57.373" v="1314" actId="255"/>
        <pc:sldMkLst>
          <pc:docMk/>
          <pc:sldMk cId="392299991" sldId="384"/>
        </pc:sldMkLst>
        <pc:spChg chg="mod">
          <ac:chgData name="Indu Sekhar Dantu" userId="4218edbc7ffe59d5" providerId="LiveId" clId="{0161ABDA-7203-4991-8F8B-02CA349B6E1B}" dt="2021-07-17T02:23:57.373" v="1314" actId="255"/>
          <ac:spMkLst>
            <pc:docMk/>
            <pc:sldMk cId="392299991" sldId="384"/>
            <ac:spMk id="3" creationId="{D9D112C0-94D8-4EB3-830E-FBA2AAFD86F5}"/>
          </ac:spMkLst>
        </pc:spChg>
      </pc:sldChg>
      <pc:sldChg chg="modSp add del mod">
        <pc:chgData name="Indu Sekhar Dantu" userId="4218edbc7ffe59d5" providerId="LiveId" clId="{0161ABDA-7203-4991-8F8B-02CA349B6E1B}" dt="2021-07-17T17:07:25.459" v="2948" actId="47"/>
        <pc:sldMkLst>
          <pc:docMk/>
          <pc:sldMk cId="1905177303" sldId="385"/>
        </pc:sldMkLst>
        <pc:spChg chg="mod">
          <ac:chgData name="Indu Sekhar Dantu" userId="4218edbc7ffe59d5" providerId="LiveId" clId="{0161ABDA-7203-4991-8F8B-02CA349B6E1B}" dt="2021-07-15T01:41:40.489" v="523" actId="20577"/>
          <ac:spMkLst>
            <pc:docMk/>
            <pc:sldMk cId="1905177303" sldId="385"/>
            <ac:spMk id="3" creationId="{D9D112C0-94D8-4EB3-830E-FBA2AAFD86F5}"/>
          </ac:spMkLst>
        </pc:spChg>
      </pc:sldChg>
      <pc:sldChg chg="modSp add mod">
        <pc:chgData name="Indu Sekhar Dantu" userId="4218edbc7ffe59d5" providerId="LiveId" clId="{0161ABDA-7203-4991-8F8B-02CA349B6E1B}" dt="2021-07-18T05:18:20.304" v="6521" actId="6549"/>
        <pc:sldMkLst>
          <pc:docMk/>
          <pc:sldMk cId="2570661094" sldId="386"/>
        </pc:sldMkLst>
        <pc:spChg chg="mod">
          <ac:chgData name="Indu Sekhar Dantu" userId="4218edbc7ffe59d5" providerId="LiveId" clId="{0161ABDA-7203-4991-8F8B-02CA349B6E1B}" dt="2021-07-18T05:18:20.304" v="6521" actId="6549"/>
          <ac:spMkLst>
            <pc:docMk/>
            <pc:sldMk cId="2570661094" sldId="386"/>
            <ac:spMk id="3" creationId="{D9D112C0-94D8-4EB3-830E-FBA2AAFD86F5}"/>
          </ac:spMkLst>
        </pc:spChg>
      </pc:sldChg>
      <pc:sldChg chg="modSp add mod">
        <pc:chgData name="Indu Sekhar Dantu" userId="4218edbc7ffe59d5" providerId="LiveId" clId="{0161ABDA-7203-4991-8F8B-02CA349B6E1B}" dt="2021-07-18T05:20:06.375" v="6532" actId="27636"/>
        <pc:sldMkLst>
          <pc:docMk/>
          <pc:sldMk cId="226868858" sldId="387"/>
        </pc:sldMkLst>
        <pc:spChg chg="mod">
          <ac:chgData name="Indu Sekhar Dantu" userId="4218edbc7ffe59d5" providerId="LiveId" clId="{0161ABDA-7203-4991-8F8B-02CA349B6E1B}" dt="2021-07-18T05:20:06.375" v="6532" actId="27636"/>
          <ac:spMkLst>
            <pc:docMk/>
            <pc:sldMk cId="226868858" sldId="387"/>
            <ac:spMk id="3" creationId="{D9D112C0-94D8-4EB3-830E-FBA2AAFD86F5}"/>
          </ac:spMkLst>
        </pc:spChg>
      </pc:sldChg>
      <pc:sldChg chg="modSp add mod">
        <pc:chgData name="Indu Sekhar Dantu" userId="4218edbc7ffe59d5" providerId="LiveId" clId="{0161ABDA-7203-4991-8F8B-02CA349B6E1B}" dt="2021-07-18T05:21:57.781" v="6543" actId="20577"/>
        <pc:sldMkLst>
          <pc:docMk/>
          <pc:sldMk cId="3807420012" sldId="388"/>
        </pc:sldMkLst>
        <pc:spChg chg="mod">
          <ac:chgData name="Indu Sekhar Dantu" userId="4218edbc7ffe59d5" providerId="LiveId" clId="{0161ABDA-7203-4991-8F8B-02CA349B6E1B}" dt="2021-07-18T05:21:57.781" v="6543" actId="20577"/>
          <ac:spMkLst>
            <pc:docMk/>
            <pc:sldMk cId="3807420012" sldId="388"/>
            <ac:spMk id="3" creationId="{D9D112C0-94D8-4EB3-830E-FBA2AAFD86F5}"/>
          </ac:spMkLst>
        </pc:spChg>
      </pc:sldChg>
      <pc:sldChg chg="modSp add mod">
        <pc:chgData name="Indu Sekhar Dantu" userId="4218edbc7ffe59d5" providerId="LiveId" clId="{0161ABDA-7203-4991-8F8B-02CA349B6E1B}" dt="2021-07-18T05:23:15.909" v="6559" actId="6549"/>
        <pc:sldMkLst>
          <pc:docMk/>
          <pc:sldMk cId="2341011296" sldId="389"/>
        </pc:sldMkLst>
        <pc:spChg chg="mod">
          <ac:chgData name="Indu Sekhar Dantu" userId="4218edbc7ffe59d5" providerId="LiveId" clId="{0161ABDA-7203-4991-8F8B-02CA349B6E1B}" dt="2021-07-18T05:23:15.909" v="6559" actId="6549"/>
          <ac:spMkLst>
            <pc:docMk/>
            <pc:sldMk cId="2341011296" sldId="389"/>
            <ac:spMk id="3" creationId="{D9D112C0-94D8-4EB3-830E-FBA2AAFD86F5}"/>
          </ac:spMkLst>
        </pc:spChg>
      </pc:sldChg>
      <pc:sldChg chg="modSp add del mod">
        <pc:chgData name="Indu Sekhar Dantu" userId="4218edbc7ffe59d5" providerId="LiveId" clId="{0161ABDA-7203-4991-8F8B-02CA349B6E1B}" dt="2021-07-18T05:24:05.283" v="6561" actId="2696"/>
        <pc:sldMkLst>
          <pc:docMk/>
          <pc:sldMk cId="1169750598" sldId="390"/>
        </pc:sldMkLst>
        <pc:spChg chg="mod">
          <ac:chgData name="Indu Sekhar Dantu" userId="4218edbc7ffe59d5" providerId="LiveId" clId="{0161ABDA-7203-4991-8F8B-02CA349B6E1B}" dt="2021-07-17T02:20:24.323" v="1267" actId="255"/>
          <ac:spMkLst>
            <pc:docMk/>
            <pc:sldMk cId="1169750598" sldId="390"/>
            <ac:spMk id="3" creationId="{D9D112C0-94D8-4EB3-830E-FBA2AAFD86F5}"/>
          </ac:spMkLst>
        </pc:spChg>
      </pc:sldChg>
      <pc:sldChg chg="modSp add del mod">
        <pc:chgData name="Indu Sekhar Dantu" userId="4218edbc7ffe59d5" providerId="LiveId" clId="{0161ABDA-7203-4991-8F8B-02CA349B6E1B}" dt="2021-07-18T05:24:18.837" v="6562" actId="2696"/>
        <pc:sldMkLst>
          <pc:docMk/>
          <pc:sldMk cId="3516230740" sldId="391"/>
        </pc:sldMkLst>
        <pc:spChg chg="mod">
          <ac:chgData name="Indu Sekhar Dantu" userId="4218edbc7ffe59d5" providerId="LiveId" clId="{0161ABDA-7203-4991-8F8B-02CA349B6E1B}" dt="2021-07-17T17:08:39.999" v="2958" actId="27636"/>
          <ac:spMkLst>
            <pc:docMk/>
            <pc:sldMk cId="3516230740" sldId="391"/>
            <ac:spMk id="3" creationId="{D9D112C0-94D8-4EB3-830E-FBA2AAFD86F5}"/>
          </ac:spMkLst>
        </pc:spChg>
      </pc:sldChg>
      <pc:sldChg chg="modSp add mod">
        <pc:chgData name="Indu Sekhar Dantu" userId="4218edbc7ffe59d5" providerId="LiveId" clId="{0161ABDA-7203-4991-8F8B-02CA349B6E1B}" dt="2021-07-18T05:24:52.839" v="6567" actId="6549"/>
        <pc:sldMkLst>
          <pc:docMk/>
          <pc:sldMk cId="3284714967" sldId="392"/>
        </pc:sldMkLst>
        <pc:spChg chg="mod">
          <ac:chgData name="Indu Sekhar Dantu" userId="4218edbc7ffe59d5" providerId="LiveId" clId="{0161ABDA-7203-4991-8F8B-02CA349B6E1B}" dt="2021-07-18T05:24:52.839" v="6567" actId="6549"/>
          <ac:spMkLst>
            <pc:docMk/>
            <pc:sldMk cId="3284714967" sldId="392"/>
            <ac:spMk id="3" creationId="{D9D112C0-94D8-4EB3-830E-FBA2AAFD86F5}"/>
          </ac:spMkLst>
        </pc:spChg>
      </pc:sldChg>
      <pc:sldChg chg="modSp add del mod">
        <pc:chgData name="Indu Sekhar Dantu" userId="4218edbc7ffe59d5" providerId="LiveId" clId="{0161ABDA-7203-4991-8F8B-02CA349B6E1B}" dt="2021-07-18T05:25:00.131" v="6568" actId="47"/>
        <pc:sldMkLst>
          <pc:docMk/>
          <pc:sldMk cId="1162269476" sldId="393"/>
        </pc:sldMkLst>
        <pc:spChg chg="mod">
          <ac:chgData name="Indu Sekhar Dantu" userId="4218edbc7ffe59d5" providerId="LiveId" clId="{0161ABDA-7203-4991-8F8B-02CA349B6E1B}" dt="2021-07-17T02:19:47.919" v="1257" actId="255"/>
          <ac:spMkLst>
            <pc:docMk/>
            <pc:sldMk cId="1162269476" sldId="393"/>
            <ac:spMk id="3" creationId="{D9D112C0-94D8-4EB3-830E-FBA2AAFD86F5}"/>
          </ac:spMkLst>
        </pc:spChg>
      </pc:sldChg>
      <pc:sldChg chg="modSp add del mod">
        <pc:chgData name="Indu Sekhar Dantu" userId="4218edbc7ffe59d5" providerId="LiveId" clId="{0161ABDA-7203-4991-8F8B-02CA349B6E1B}" dt="2021-07-18T05:25:07.612" v="6569" actId="47"/>
        <pc:sldMkLst>
          <pc:docMk/>
          <pc:sldMk cId="857400153" sldId="394"/>
        </pc:sldMkLst>
        <pc:spChg chg="mod">
          <ac:chgData name="Indu Sekhar Dantu" userId="4218edbc7ffe59d5" providerId="LiveId" clId="{0161ABDA-7203-4991-8F8B-02CA349B6E1B}" dt="2021-07-17T02:12:46.158" v="1198" actId="27636"/>
          <ac:spMkLst>
            <pc:docMk/>
            <pc:sldMk cId="857400153" sldId="394"/>
            <ac:spMk id="3" creationId="{D9D112C0-94D8-4EB3-830E-FBA2AAFD86F5}"/>
          </ac:spMkLst>
        </pc:spChg>
      </pc:sldChg>
      <pc:sldChg chg="modSp add mod">
        <pc:chgData name="Indu Sekhar Dantu" userId="4218edbc7ffe59d5" providerId="LiveId" clId="{0161ABDA-7203-4991-8F8B-02CA349B6E1B}" dt="2021-07-18T05:56:30.483" v="6635" actId="27636"/>
        <pc:sldMkLst>
          <pc:docMk/>
          <pc:sldMk cId="2431620074" sldId="395"/>
        </pc:sldMkLst>
        <pc:spChg chg="mod">
          <ac:chgData name="Indu Sekhar Dantu" userId="4218edbc7ffe59d5" providerId="LiveId" clId="{0161ABDA-7203-4991-8F8B-02CA349B6E1B}" dt="2021-07-18T05:56:30.483" v="6635" actId="27636"/>
          <ac:spMkLst>
            <pc:docMk/>
            <pc:sldMk cId="2431620074" sldId="395"/>
            <ac:spMk id="3" creationId="{D9D112C0-94D8-4EB3-830E-FBA2AAFD86F5}"/>
          </ac:spMkLst>
        </pc:spChg>
      </pc:sldChg>
      <pc:sldChg chg="modSp add del mod">
        <pc:chgData name="Indu Sekhar Dantu" userId="4218edbc7ffe59d5" providerId="LiveId" clId="{0161ABDA-7203-4991-8F8B-02CA349B6E1B}" dt="2021-07-18T05:25:41.461" v="6572" actId="47"/>
        <pc:sldMkLst>
          <pc:docMk/>
          <pc:sldMk cId="2218992603" sldId="396"/>
        </pc:sldMkLst>
        <pc:spChg chg="mod">
          <ac:chgData name="Indu Sekhar Dantu" userId="4218edbc7ffe59d5" providerId="LiveId" clId="{0161ABDA-7203-4991-8F8B-02CA349B6E1B}" dt="2021-07-17T02:12:00.495" v="1187" actId="27636"/>
          <ac:spMkLst>
            <pc:docMk/>
            <pc:sldMk cId="2218992603" sldId="396"/>
            <ac:spMk id="3" creationId="{D9D112C0-94D8-4EB3-830E-FBA2AAFD86F5}"/>
          </ac:spMkLst>
        </pc:spChg>
      </pc:sldChg>
      <pc:sldChg chg="modSp add del mod">
        <pc:chgData name="Indu Sekhar Dantu" userId="4218edbc7ffe59d5" providerId="LiveId" clId="{0161ABDA-7203-4991-8F8B-02CA349B6E1B}" dt="2021-07-18T05:25:46.787" v="6573" actId="47"/>
        <pc:sldMkLst>
          <pc:docMk/>
          <pc:sldMk cId="2669622145" sldId="397"/>
        </pc:sldMkLst>
        <pc:spChg chg="mod">
          <ac:chgData name="Indu Sekhar Dantu" userId="4218edbc7ffe59d5" providerId="LiveId" clId="{0161ABDA-7203-4991-8F8B-02CA349B6E1B}" dt="2021-07-17T02:11:40.170" v="1181" actId="27636"/>
          <ac:spMkLst>
            <pc:docMk/>
            <pc:sldMk cId="2669622145" sldId="397"/>
            <ac:spMk id="3" creationId="{D9D112C0-94D8-4EB3-830E-FBA2AAFD86F5}"/>
          </ac:spMkLst>
        </pc:spChg>
      </pc:sldChg>
      <pc:sldChg chg="modSp add del mod">
        <pc:chgData name="Indu Sekhar Dantu" userId="4218edbc7ffe59d5" providerId="LiveId" clId="{0161ABDA-7203-4991-8F8B-02CA349B6E1B}" dt="2021-07-18T05:25:48.937" v="6575" actId="47"/>
        <pc:sldMkLst>
          <pc:docMk/>
          <pc:sldMk cId="3943908532" sldId="398"/>
        </pc:sldMkLst>
        <pc:spChg chg="mod">
          <ac:chgData name="Indu Sekhar Dantu" userId="4218edbc7ffe59d5" providerId="LiveId" clId="{0161ABDA-7203-4991-8F8B-02CA349B6E1B}" dt="2021-07-17T02:11:14.939" v="1175" actId="255"/>
          <ac:spMkLst>
            <pc:docMk/>
            <pc:sldMk cId="3943908532" sldId="398"/>
            <ac:spMk id="3" creationId="{D9D112C0-94D8-4EB3-830E-FBA2AAFD86F5}"/>
          </ac:spMkLst>
        </pc:spChg>
      </pc:sldChg>
      <pc:sldChg chg="modSp add del mod">
        <pc:chgData name="Indu Sekhar Dantu" userId="4218edbc7ffe59d5" providerId="LiveId" clId="{0161ABDA-7203-4991-8F8B-02CA349B6E1B}" dt="2021-07-18T05:25:58.392" v="6576" actId="47"/>
        <pc:sldMkLst>
          <pc:docMk/>
          <pc:sldMk cId="2644902516" sldId="399"/>
        </pc:sldMkLst>
        <pc:spChg chg="mod">
          <ac:chgData name="Indu Sekhar Dantu" userId="4218edbc7ffe59d5" providerId="LiveId" clId="{0161ABDA-7203-4991-8F8B-02CA349B6E1B}" dt="2021-07-17T02:11:02.734" v="1173" actId="27636"/>
          <ac:spMkLst>
            <pc:docMk/>
            <pc:sldMk cId="2644902516" sldId="399"/>
            <ac:spMk id="3" creationId="{D9D112C0-94D8-4EB3-830E-FBA2AAFD86F5}"/>
          </ac:spMkLst>
        </pc:spChg>
      </pc:sldChg>
      <pc:sldChg chg="modSp add del mod">
        <pc:chgData name="Indu Sekhar Dantu" userId="4218edbc7ffe59d5" providerId="LiveId" clId="{0161ABDA-7203-4991-8F8B-02CA349B6E1B}" dt="2021-07-18T05:26:51.993" v="6592" actId="47"/>
        <pc:sldMkLst>
          <pc:docMk/>
          <pc:sldMk cId="2116972539" sldId="400"/>
        </pc:sldMkLst>
        <pc:spChg chg="mod">
          <ac:chgData name="Indu Sekhar Dantu" userId="4218edbc7ffe59d5" providerId="LiveId" clId="{0161ABDA-7203-4991-8F8B-02CA349B6E1B}" dt="2021-07-17T02:10:41.310" v="1168" actId="27636"/>
          <ac:spMkLst>
            <pc:docMk/>
            <pc:sldMk cId="2116972539" sldId="400"/>
            <ac:spMk id="3" creationId="{D9D112C0-94D8-4EB3-830E-FBA2AAFD86F5}"/>
          </ac:spMkLst>
        </pc:spChg>
      </pc:sldChg>
      <pc:sldChg chg="modSp add del mod">
        <pc:chgData name="Indu Sekhar Dantu" userId="4218edbc7ffe59d5" providerId="LiveId" clId="{0161ABDA-7203-4991-8F8B-02CA349B6E1B}" dt="2021-07-18T05:26:16.786" v="6577" actId="47"/>
        <pc:sldMkLst>
          <pc:docMk/>
          <pc:sldMk cId="2748158735" sldId="401"/>
        </pc:sldMkLst>
        <pc:spChg chg="mod">
          <ac:chgData name="Indu Sekhar Dantu" userId="4218edbc7ffe59d5" providerId="LiveId" clId="{0161ABDA-7203-4991-8F8B-02CA349B6E1B}" dt="2021-07-17T15:37:34.145" v="2040" actId="20577"/>
          <ac:spMkLst>
            <pc:docMk/>
            <pc:sldMk cId="2748158735" sldId="401"/>
            <ac:spMk id="3" creationId="{D9D112C0-94D8-4EB3-830E-FBA2AAFD86F5}"/>
          </ac:spMkLst>
        </pc:spChg>
      </pc:sldChg>
      <pc:sldChg chg="modSp add del mod">
        <pc:chgData name="Indu Sekhar Dantu" userId="4218edbc7ffe59d5" providerId="LiveId" clId="{0161ABDA-7203-4991-8F8B-02CA349B6E1B}" dt="2021-07-18T05:26:24.568" v="6579" actId="47"/>
        <pc:sldMkLst>
          <pc:docMk/>
          <pc:sldMk cId="3123021313" sldId="402"/>
        </pc:sldMkLst>
        <pc:spChg chg="mod">
          <ac:chgData name="Indu Sekhar Dantu" userId="4218edbc7ffe59d5" providerId="LiveId" clId="{0161ABDA-7203-4991-8F8B-02CA349B6E1B}" dt="2021-07-17T15:42:39.547" v="2154" actId="20577"/>
          <ac:spMkLst>
            <pc:docMk/>
            <pc:sldMk cId="3123021313" sldId="402"/>
            <ac:spMk id="3" creationId="{D9D112C0-94D8-4EB3-830E-FBA2AAFD86F5}"/>
          </ac:spMkLst>
        </pc:spChg>
      </pc:sldChg>
      <pc:sldChg chg="modSp add del mod">
        <pc:chgData name="Indu Sekhar Dantu" userId="4218edbc7ffe59d5" providerId="LiveId" clId="{0161ABDA-7203-4991-8F8B-02CA349B6E1B}" dt="2021-07-18T05:26:29.803" v="6582" actId="47"/>
        <pc:sldMkLst>
          <pc:docMk/>
          <pc:sldMk cId="509361797" sldId="403"/>
        </pc:sldMkLst>
        <pc:spChg chg="mod">
          <ac:chgData name="Indu Sekhar Dantu" userId="4218edbc7ffe59d5" providerId="LiveId" clId="{0161ABDA-7203-4991-8F8B-02CA349B6E1B}" dt="2021-07-17T15:44:05.802" v="2200" actId="27636"/>
          <ac:spMkLst>
            <pc:docMk/>
            <pc:sldMk cId="509361797" sldId="403"/>
            <ac:spMk id="3" creationId="{D9D112C0-94D8-4EB3-830E-FBA2AAFD86F5}"/>
          </ac:spMkLst>
        </pc:spChg>
      </pc:sldChg>
      <pc:sldChg chg="modSp add del mod">
        <pc:chgData name="Indu Sekhar Dantu" userId="4218edbc7ffe59d5" providerId="LiveId" clId="{0161ABDA-7203-4991-8F8B-02CA349B6E1B}" dt="2021-07-18T05:26:30.655" v="6583" actId="47"/>
        <pc:sldMkLst>
          <pc:docMk/>
          <pc:sldMk cId="851211777" sldId="404"/>
        </pc:sldMkLst>
        <pc:spChg chg="mod">
          <ac:chgData name="Indu Sekhar Dantu" userId="4218edbc7ffe59d5" providerId="LiveId" clId="{0161ABDA-7203-4991-8F8B-02CA349B6E1B}" dt="2021-07-17T15:45:52.159" v="2250" actId="20577"/>
          <ac:spMkLst>
            <pc:docMk/>
            <pc:sldMk cId="851211777" sldId="404"/>
            <ac:spMk id="3" creationId="{D9D112C0-94D8-4EB3-830E-FBA2AAFD86F5}"/>
          </ac:spMkLst>
        </pc:spChg>
      </pc:sldChg>
      <pc:sldChg chg="modSp add del mod">
        <pc:chgData name="Indu Sekhar Dantu" userId="4218edbc7ffe59d5" providerId="LiveId" clId="{0161ABDA-7203-4991-8F8B-02CA349B6E1B}" dt="2021-07-18T05:26:33.924" v="6585" actId="47"/>
        <pc:sldMkLst>
          <pc:docMk/>
          <pc:sldMk cId="1419535648" sldId="405"/>
        </pc:sldMkLst>
        <pc:spChg chg="mod">
          <ac:chgData name="Indu Sekhar Dantu" userId="4218edbc7ffe59d5" providerId="LiveId" clId="{0161ABDA-7203-4991-8F8B-02CA349B6E1B}" dt="2021-07-17T15:46:52.744" v="2288" actId="20577"/>
          <ac:spMkLst>
            <pc:docMk/>
            <pc:sldMk cId="1419535648" sldId="405"/>
            <ac:spMk id="3" creationId="{D9D112C0-94D8-4EB3-830E-FBA2AAFD86F5}"/>
          </ac:spMkLst>
        </pc:spChg>
      </pc:sldChg>
      <pc:sldChg chg="modSp add del mod">
        <pc:chgData name="Indu Sekhar Dantu" userId="4218edbc7ffe59d5" providerId="LiveId" clId="{0161ABDA-7203-4991-8F8B-02CA349B6E1B}" dt="2021-07-18T05:26:35.893" v="6587" actId="47"/>
        <pc:sldMkLst>
          <pc:docMk/>
          <pc:sldMk cId="2231400697" sldId="406"/>
        </pc:sldMkLst>
        <pc:spChg chg="mod">
          <ac:chgData name="Indu Sekhar Dantu" userId="4218edbc7ffe59d5" providerId="LiveId" clId="{0161ABDA-7203-4991-8F8B-02CA349B6E1B}" dt="2021-07-17T15:48:25.289" v="2297" actId="313"/>
          <ac:spMkLst>
            <pc:docMk/>
            <pc:sldMk cId="2231400697" sldId="406"/>
            <ac:spMk id="3" creationId="{D9D112C0-94D8-4EB3-830E-FBA2AAFD86F5}"/>
          </ac:spMkLst>
        </pc:spChg>
      </pc:sldChg>
      <pc:sldChg chg="modSp add del mod">
        <pc:chgData name="Indu Sekhar Dantu" userId="4218edbc7ffe59d5" providerId="LiveId" clId="{0161ABDA-7203-4991-8F8B-02CA349B6E1B}" dt="2021-07-18T05:26:38.577" v="6589" actId="47"/>
        <pc:sldMkLst>
          <pc:docMk/>
          <pc:sldMk cId="1672975179" sldId="407"/>
        </pc:sldMkLst>
        <pc:spChg chg="mod">
          <ac:chgData name="Indu Sekhar Dantu" userId="4218edbc7ffe59d5" providerId="LiveId" clId="{0161ABDA-7203-4991-8F8B-02CA349B6E1B}" dt="2021-07-17T15:49:37.445" v="2300" actId="313"/>
          <ac:spMkLst>
            <pc:docMk/>
            <pc:sldMk cId="1672975179" sldId="407"/>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1552881914" sldId="408"/>
        </pc:sldMkLst>
        <pc:spChg chg="mod">
          <ac:chgData name="Indu Sekhar Dantu" userId="4218edbc7ffe59d5" providerId="LiveId" clId="{0161ABDA-7203-4991-8F8B-02CA349B6E1B}" dt="2021-07-17T15:50:04.135" v="2302" actId="20577"/>
          <ac:spMkLst>
            <pc:docMk/>
            <pc:sldMk cId="1552881914" sldId="408"/>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2963899473" sldId="409"/>
        </pc:sldMkLst>
        <pc:spChg chg="mod">
          <ac:chgData name="Indu Sekhar Dantu" userId="4218edbc7ffe59d5" providerId="LiveId" clId="{0161ABDA-7203-4991-8F8B-02CA349B6E1B}" dt="2021-07-17T15:51:07.964" v="2336" actId="20577"/>
          <ac:spMkLst>
            <pc:docMk/>
            <pc:sldMk cId="2963899473" sldId="409"/>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4134732562" sldId="410"/>
        </pc:sldMkLst>
        <pc:spChg chg="mod">
          <ac:chgData name="Indu Sekhar Dantu" userId="4218edbc7ffe59d5" providerId="LiveId" clId="{0161ABDA-7203-4991-8F8B-02CA349B6E1B}" dt="2021-07-17T15:52:02.800" v="2349" actId="20577"/>
          <ac:spMkLst>
            <pc:docMk/>
            <pc:sldMk cId="4134732562" sldId="410"/>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4121993008" sldId="411"/>
        </pc:sldMkLst>
        <pc:spChg chg="mod">
          <ac:chgData name="Indu Sekhar Dantu" userId="4218edbc7ffe59d5" providerId="LiveId" clId="{0161ABDA-7203-4991-8F8B-02CA349B6E1B}" dt="2021-07-17T16:06:28.298" v="2358" actId="20577"/>
          <ac:spMkLst>
            <pc:docMk/>
            <pc:sldMk cId="4121993008" sldId="411"/>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303926826" sldId="412"/>
        </pc:sldMkLst>
        <pc:spChg chg="mod">
          <ac:chgData name="Indu Sekhar Dantu" userId="4218edbc7ffe59d5" providerId="LiveId" clId="{0161ABDA-7203-4991-8F8B-02CA349B6E1B}" dt="2021-07-17T16:07:16.788" v="2366" actId="20577"/>
          <ac:spMkLst>
            <pc:docMk/>
            <pc:sldMk cId="303926826" sldId="412"/>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469588465" sldId="413"/>
        </pc:sldMkLst>
        <pc:spChg chg="mod">
          <ac:chgData name="Indu Sekhar Dantu" userId="4218edbc7ffe59d5" providerId="LiveId" clId="{0161ABDA-7203-4991-8F8B-02CA349B6E1B}" dt="2021-07-17T16:07:49.875" v="2386" actId="20577"/>
          <ac:spMkLst>
            <pc:docMk/>
            <pc:sldMk cId="469588465" sldId="413"/>
            <ac:spMk id="3" creationId="{D9D112C0-94D8-4EB3-830E-FBA2AAFD86F5}"/>
          </ac:spMkLst>
        </pc:spChg>
      </pc:sldChg>
      <pc:sldChg chg="modSp add del mod">
        <pc:chgData name="Indu Sekhar Dantu" userId="4218edbc7ffe59d5" providerId="LiveId" clId="{0161ABDA-7203-4991-8F8B-02CA349B6E1B}" dt="2021-07-18T05:08:34.800" v="6488" actId="2696"/>
        <pc:sldMkLst>
          <pc:docMk/>
          <pc:sldMk cId="1874944570" sldId="414"/>
        </pc:sldMkLst>
        <pc:spChg chg="mod">
          <ac:chgData name="Indu Sekhar Dantu" userId="4218edbc7ffe59d5" providerId="LiveId" clId="{0161ABDA-7203-4991-8F8B-02CA349B6E1B}" dt="2021-07-17T16:08:28.844" v="2411" actId="20577"/>
          <ac:spMkLst>
            <pc:docMk/>
            <pc:sldMk cId="1874944570" sldId="414"/>
            <ac:spMk id="3" creationId="{D9D112C0-94D8-4EB3-830E-FBA2AAFD86F5}"/>
          </ac:spMkLst>
        </pc:spChg>
      </pc:sldChg>
      <pc:sldChg chg="add del">
        <pc:chgData name="Indu Sekhar Dantu" userId="4218edbc7ffe59d5" providerId="LiveId" clId="{0161ABDA-7203-4991-8F8B-02CA349B6E1B}" dt="2021-07-15T02:29:29.066" v="943" actId="47"/>
        <pc:sldMkLst>
          <pc:docMk/>
          <pc:sldMk cId="3814491623" sldId="415"/>
        </pc:sldMkLst>
      </pc:sldChg>
      <pc:sldChg chg="add del">
        <pc:chgData name="Indu Sekhar Dantu" userId="4218edbc7ffe59d5" providerId="LiveId" clId="{0161ABDA-7203-4991-8F8B-02CA349B6E1B}" dt="2021-07-15T02:29:29.543" v="944" actId="47"/>
        <pc:sldMkLst>
          <pc:docMk/>
          <pc:sldMk cId="776008466" sldId="416"/>
        </pc:sldMkLst>
      </pc:sldChg>
      <pc:sldChg chg="add del">
        <pc:chgData name="Indu Sekhar Dantu" userId="4218edbc7ffe59d5" providerId="LiveId" clId="{0161ABDA-7203-4991-8F8B-02CA349B6E1B}" dt="2021-07-15T02:29:29.909" v="945" actId="47"/>
        <pc:sldMkLst>
          <pc:docMk/>
          <pc:sldMk cId="1579239451" sldId="417"/>
        </pc:sldMkLst>
      </pc:sldChg>
      <pc:sldChg chg="add del">
        <pc:chgData name="Indu Sekhar Dantu" userId="4218edbc7ffe59d5" providerId="LiveId" clId="{0161ABDA-7203-4991-8F8B-02CA349B6E1B}" dt="2021-07-15T02:29:30.299" v="946" actId="47"/>
        <pc:sldMkLst>
          <pc:docMk/>
          <pc:sldMk cId="1848053884" sldId="418"/>
        </pc:sldMkLst>
      </pc:sldChg>
      <pc:sldChg chg="add del">
        <pc:chgData name="Indu Sekhar Dantu" userId="4218edbc7ffe59d5" providerId="LiveId" clId="{0161ABDA-7203-4991-8F8B-02CA349B6E1B}" dt="2021-07-15T02:29:30.784" v="947" actId="47"/>
        <pc:sldMkLst>
          <pc:docMk/>
          <pc:sldMk cId="3036398549" sldId="419"/>
        </pc:sldMkLst>
      </pc:sldChg>
      <pc:sldChg chg="add del">
        <pc:chgData name="Indu Sekhar Dantu" userId="4218edbc7ffe59d5" providerId="LiveId" clId="{0161ABDA-7203-4991-8F8B-02CA349B6E1B}" dt="2021-07-15T02:29:31.293" v="948" actId="47"/>
        <pc:sldMkLst>
          <pc:docMk/>
          <pc:sldMk cId="3768063296" sldId="420"/>
        </pc:sldMkLst>
      </pc:sldChg>
      <pc:sldChg chg="add del">
        <pc:chgData name="Indu Sekhar Dantu" userId="4218edbc7ffe59d5" providerId="LiveId" clId="{0161ABDA-7203-4991-8F8B-02CA349B6E1B}" dt="2021-07-15T02:29:31.796" v="949" actId="47"/>
        <pc:sldMkLst>
          <pc:docMk/>
          <pc:sldMk cId="1463073653" sldId="421"/>
        </pc:sldMkLst>
      </pc:sldChg>
      <pc:sldChg chg="add del">
        <pc:chgData name="Indu Sekhar Dantu" userId="4218edbc7ffe59d5" providerId="LiveId" clId="{0161ABDA-7203-4991-8F8B-02CA349B6E1B}" dt="2021-07-15T02:29:32.308" v="950" actId="47"/>
        <pc:sldMkLst>
          <pc:docMk/>
          <pc:sldMk cId="488729049" sldId="422"/>
        </pc:sldMkLst>
      </pc:sldChg>
      <pc:sldChg chg="add del">
        <pc:chgData name="Indu Sekhar Dantu" userId="4218edbc7ffe59d5" providerId="LiveId" clId="{0161ABDA-7203-4991-8F8B-02CA349B6E1B}" dt="2021-07-15T02:29:32.838" v="951" actId="47"/>
        <pc:sldMkLst>
          <pc:docMk/>
          <pc:sldMk cId="2329765712" sldId="423"/>
        </pc:sldMkLst>
      </pc:sldChg>
      <pc:sldChg chg="add del">
        <pc:chgData name="Indu Sekhar Dantu" userId="4218edbc7ffe59d5" providerId="LiveId" clId="{0161ABDA-7203-4991-8F8B-02CA349B6E1B}" dt="2021-07-15T02:29:33.479" v="952" actId="47"/>
        <pc:sldMkLst>
          <pc:docMk/>
          <pc:sldMk cId="2485958778" sldId="424"/>
        </pc:sldMkLst>
      </pc:sldChg>
      <pc:sldChg chg="add del">
        <pc:chgData name="Indu Sekhar Dantu" userId="4218edbc7ffe59d5" providerId="LiveId" clId="{0161ABDA-7203-4991-8F8B-02CA349B6E1B}" dt="2021-07-15T02:29:34.177" v="953" actId="47"/>
        <pc:sldMkLst>
          <pc:docMk/>
          <pc:sldMk cId="2367212173" sldId="425"/>
        </pc:sldMkLst>
      </pc:sldChg>
      <pc:sldChg chg="add del">
        <pc:chgData name="Indu Sekhar Dantu" userId="4218edbc7ffe59d5" providerId="LiveId" clId="{0161ABDA-7203-4991-8F8B-02CA349B6E1B}" dt="2021-07-15T02:29:34.714" v="954" actId="47"/>
        <pc:sldMkLst>
          <pc:docMk/>
          <pc:sldMk cId="3788552519" sldId="426"/>
        </pc:sldMkLst>
      </pc:sldChg>
      <pc:sldChg chg="add del">
        <pc:chgData name="Indu Sekhar Dantu" userId="4218edbc7ffe59d5" providerId="LiveId" clId="{0161ABDA-7203-4991-8F8B-02CA349B6E1B}" dt="2021-07-15T02:29:35.364" v="955" actId="47"/>
        <pc:sldMkLst>
          <pc:docMk/>
          <pc:sldMk cId="1594631248" sldId="427"/>
        </pc:sldMkLst>
      </pc:sldChg>
      <pc:sldChg chg="add del">
        <pc:chgData name="Indu Sekhar Dantu" userId="4218edbc7ffe59d5" providerId="LiveId" clId="{0161ABDA-7203-4991-8F8B-02CA349B6E1B}" dt="2021-07-15T02:29:35.951" v="956" actId="47"/>
        <pc:sldMkLst>
          <pc:docMk/>
          <pc:sldMk cId="1276349363" sldId="428"/>
        </pc:sldMkLst>
      </pc:sldChg>
      <pc:sldChg chg="add del">
        <pc:chgData name="Indu Sekhar Dantu" userId="4218edbc7ffe59d5" providerId="LiveId" clId="{0161ABDA-7203-4991-8F8B-02CA349B6E1B}" dt="2021-07-15T02:29:36.696" v="957" actId="47"/>
        <pc:sldMkLst>
          <pc:docMk/>
          <pc:sldMk cId="2118344105" sldId="429"/>
        </pc:sldMkLst>
      </pc:sldChg>
      <pc:sldChg chg="add del">
        <pc:chgData name="Indu Sekhar Dantu" userId="4218edbc7ffe59d5" providerId="LiveId" clId="{0161ABDA-7203-4991-8F8B-02CA349B6E1B}" dt="2021-07-15T02:29:37.491" v="958" actId="47"/>
        <pc:sldMkLst>
          <pc:docMk/>
          <pc:sldMk cId="3967704262" sldId="430"/>
        </pc:sldMkLst>
      </pc:sldChg>
      <pc:sldChg chg="add del">
        <pc:chgData name="Indu Sekhar Dantu" userId="4218edbc7ffe59d5" providerId="LiveId" clId="{0161ABDA-7203-4991-8F8B-02CA349B6E1B}" dt="2021-07-15T02:29:38.257" v="959" actId="47"/>
        <pc:sldMkLst>
          <pc:docMk/>
          <pc:sldMk cId="3003715268" sldId="431"/>
        </pc:sldMkLst>
      </pc:sldChg>
      <pc:sldChg chg="add del">
        <pc:chgData name="Indu Sekhar Dantu" userId="4218edbc7ffe59d5" providerId="LiveId" clId="{0161ABDA-7203-4991-8F8B-02CA349B6E1B}" dt="2021-07-15T02:29:39.070" v="960" actId="47"/>
        <pc:sldMkLst>
          <pc:docMk/>
          <pc:sldMk cId="298911069" sldId="432"/>
        </pc:sldMkLst>
      </pc:sldChg>
      <pc:sldChg chg="add del">
        <pc:chgData name="Indu Sekhar Dantu" userId="4218edbc7ffe59d5" providerId="LiveId" clId="{0161ABDA-7203-4991-8F8B-02CA349B6E1B}" dt="2021-07-15T02:29:39.847" v="961" actId="47"/>
        <pc:sldMkLst>
          <pc:docMk/>
          <pc:sldMk cId="2358872277" sldId="433"/>
        </pc:sldMkLst>
      </pc:sldChg>
      <pc:sldChg chg="modSp mod">
        <pc:chgData name="Indu Sekhar Dantu" userId="4218edbc7ffe59d5" providerId="LiveId" clId="{0161ABDA-7203-4991-8F8B-02CA349B6E1B}" dt="2021-07-18T01:16:39.379" v="3066" actId="6549"/>
        <pc:sldMkLst>
          <pc:docMk/>
          <pc:sldMk cId="1226870626" sldId="434"/>
        </pc:sldMkLst>
        <pc:spChg chg="mod">
          <ac:chgData name="Indu Sekhar Dantu" userId="4218edbc7ffe59d5" providerId="LiveId" clId="{0161ABDA-7203-4991-8F8B-02CA349B6E1B}" dt="2021-07-18T01:16:39.379" v="3066" actId="6549"/>
          <ac:spMkLst>
            <pc:docMk/>
            <pc:sldMk cId="1226870626" sldId="434"/>
            <ac:spMk id="3" creationId="{D9D112C0-94D8-4EB3-830E-FBA2AAFD86F5}"/>
          </ac:spMkLst>
        </pc:spChg>
      </pc:sldChg>
      <pc:sldChg chg="modSp del mod">
        <pc:chgData name="Indu Sekhar Dantu" userId="4218edbc7ffe59d5" providerId="LiveId" clId="{0161ABDA-7203-4991-8F8B-02CA349B6E1B}" dt="2021-07-17T11:37:43.964" v="1785" actId="47"/>
        <pc:sldMkLst>
          <pc:docMk/>
          <pc:sldMk cId="210299838" sldId="435"/>
        </pc:sldMkLst>
        <pc:spChg chg="mod">
          <ac:chgData name="Indu Sekhar Dantu" userId="4218edbc7ffe59d5" providerId="LiveId" clId="{0161ABDA-7203-4991-8F8B-02CA349B6E1B}" dt="2021-07-17T11:37:21.186" v="1781" actId="21"/>
          <ac:spMkLst>
            <pc:docMk/>
            <pc:sldMk cId="210299838" sldId="435"/>
            <ac:spMk id="3" creationId="{D9D112C0-94D8-4EB3-830E-FBA2AAFD86F5}"/>
          </ac:spMkLst>
        </pc:spChg>
      </pc:sldChg>
      <pc:sldChg chg="addSp delSp modSp mod">
        <pc:chgData name="Indu Sekhar Dantu" userId="4218edbc7ffe59d5" providerId="LiveId" clId="{0161ABDA-7203-4991-8F8B-02CA349B6E1B}" dt="2021-07-17T01:53:54.371" v="1097" actId="14100"/>
        <pc:sldMkLst>
          <pc:docMk/>
          <pc:sldMk cId="1959523424" sldId="436"/>
        </pc:sldMkLst>
        <pc:spChg chg="del mod">
          <ac:chgData name="Indu Sekhar Dantu" userId="4218edbc7ffe59d5" providerId="LiveId" clId="{0161ABDA-7203-4991-8F8B-02CA349B6E1B}" dt="2021-07-17T01:53:29.123" v="1092" actId="478"/>
          <ac:spMkLst>
            <pc:docMk/>
            <pc:sldMk cId="1959523424" sldId="436"/>
            <ac:spMk id="3" creationId="{D9D112C0-94D8-4EB3-830E-FBA2AAFD86F5}"/>
          </ac:spMkLst>
        </pc:spChg>
        <pc:spChg chg="add del mod">
          <ac:chgData name="Indu Sekhar Dantu" userId="4218edbc7ffe59d5" providerId="LiveId" clId="{0161ABDA-7203-4991-8F8B-02CA349B6E1B}" dt="2021-07-17T01:53:33.294" v="1094" actId="478"/>
          <ac:spMkLst>
            <pc:docMk/>
            <pc:sldMk cId="1959523424" sldId="436"/>
            <ac:spMk id="5" creationId="{C913E1AC-8717-41CF-9909-6255E91C999D}"/>
          </ac:spMkLst>
        </pc:spChg>
        <pc:picChg chg="add mod">
          <ac:chgData name="Indu Sekhar Dantu" userId="4218edbc7ffe59d5" providerId="LiveId" clId="{0161ABDA-7203-4991-8F8B-02CA349B6E1B}" dt="2021-07-17T01:53:54.371" v="1097" actId="14100"/>
          <ac:picMkLst>
            <pc:docMk/>
            <pc:sldMk cId="1959523424" sldId="436"/>
            <ac:picMk id="7" creationId="{282BEEEB-F559-4C5C-A057-3CD62E7A6DA8}"/>
          </ac:picMkLst>
        </pc:picChg>
      </pc:sldChg>
      <pc:sldChg chg="modSp del mod">
        <pc:chgData name="Indu Sekhar Dantu" userId="4218edbc7ffe59d5" providerId="LiveId" clId="{0161ABDA-7203-4991-8F8B-02CA349B6E1B}" dt="2021-07-18T05:08:34.800" v="6488" actId="2696"/>
        <pc:sldMkLst>
          <pc:docMk/>
          <pc:sldMk cId="899299897" sldId="437"/>
        </pc:sldMkLst>
        <pc:spChg chg="mod">
          <ac:chgData name="Indu Sekhar Dantu" userId="4218edbc7ffe59d5" providerId="LiveId" clId="{0161ABDA-7203-4991-8F8B-02CA349B6E1B}" dt="2021-07-17T16:09:15.256" v="2436" actId="20577"/>
          <ac:spMkLst>
            <pc:docMk/>
            <pc:sldMk cId="899299897" sldId="437"/>
            <ac:spMk id="3" creationId="{D9D112C0-94D8-4EB3-830E-FBA2AAFD86F5}"/>
          </ac:spMkLst>
        </pc:spChg>
      </pc:sldChg>
      <pc:sldChg chg="modSp del mod">
        <pc:chgData name="Indu Sekhar Dantu" userId="4218edbc7ffe59d5" providerId="LiveId" clId="{0161ABDA-7203-4991-8F8B-02CA349B6E1B}" dt="2021-07-18T05:08:34.800" v="6488" actId="2696"/>
        <pc:sldMkLst>
          <pc:docMk/>
          <pc:sldMk cId="3966901372" sldId="438"/>
        </pc:sldMkLst>
        <pc:spChg chg="mod">
          <ac:chgData name="Indu Sekhar Dantu" userId="4218edbc7ffe59d5" providerId="LiveId" clId="{0161ABDA-7203-4991-8F8B-02CA349B6E1B}" dt="2021-07-17T15:52:21.058" v="2352" actId="20577"/>
          <ac:spMkLst>
            <pc:docMk/>
            <pc:sldMk cId="3966901372" sldId="438"/>
            <ac:spMk id="3" creationId="{D9D112C0-94D8-4EB3-830E-FBA2AAFD86F5}"/>
          </ac:spMkLst>
        </pc:spChg>
      </pc:sldChg>
      <pc:sldChg chg="modSp del mod">
        <pc:chgData name="Indu Sekhar Dantu" userId="4218edbc7ffe59d5" providerId="LiveId" clId="{0161ABDA-7203-4991-8F8B-02CA349B6E1B}" dt="2021-07-18T05:26:37.010" v="6588" actId="47"/>
        <pc:sldMkLst>
          <pc:docMk/>
          <pc:sldMk cId="1531613479" sldId="439"/>
        </pc:sldMkLst>
        <pc:spChg chg="mod">
          <ac:chgData name="Indu Sekhar Dantu" userId="4218edbc7ffe59d5" providerId="LiveId" clId="{0161ABDA-7203-4991-8F8B-02CA349B6E1B}" dt="2021-07-17T15:49:05.830" v="2298" actId="20577"/>
          <ac:spMkLst>
            <pc:docMk/>
            <pc:sldMk cId="1531613479" sldId="439"/>
            <ac:spMk id="3" creationId="{D9D112C0-94D8-4EB3-830E-FBA2AAFD86F5}"/>
          </ac:spMkLst>
        </pc:spChg>
      </pc:sldChg>
      <pc:sldChg chg="modSp del mod">
        <pc:chgData name="Indu Sekhar Dantu" userId="4218edbc7ffe59d5" providerId="LiveId" clId="{0161ABDA-7203-4991-8F8B-02CA349B6E1B}" dt="2021-07-18T05:26:35.102" v="6586" actId="47"/>
        <pc:sldMkLst>
          <pc:docMk/>
          <pc:sldMk cId="670155329" sldId="440"/>
        </pc:sldMkLst>
        <pc:spChg chg="mod">
          <ac:chgData name="Indu Sekhar Dantu" userId="4218edbc7ffe59d5" providerId="LiveId" clId="{0161ABDA-7203-4991-8F8B-02CA349B6E1B}" dt="2021-07-17T15:47:50.523" v="2293" actId="6549"/>
          <ac:spMkLst>
            <pc:docMk/>
            <pc:sldMk cId="670155329" sldId="440"/>
            <ac:spMk id="3" creationId="{D9D112C0-94D8-4EB3-830E-FBA2AAFD86F5}"/>
          </ac:spMkLst>
        </pc:spChg>
      </pc:sldChg>
      <pc:sldChg chg="modSp del mod">
        <pc:chgData name="Indu Sekhar Dantu" userId="4218edbc7ffe59d5" providerId="LiveId" clId="{0161ABDA-7203-4991-8F8B-02CA349B6E1B}" dt="2021-07-18T05:26:26.128" v="6580" actId="47"/>
        <pc:sldMkLst>
          <pc:docMk/>
          <pc:sldMk cId="577947462" sldId="441"/>
        </pc:sldMkLst>
        <pc:spChg chg="mod">
          <ac:chgData name="Indu Sekhar Dantu" userId="4218edbc7ffe59d5" providerId="LiveId" clId="{0161ABDA-7203-4991-8F8B-02CA349B6E1B}" dt="2021-07-17T15:42:48.337" v="2159" actId="20577"/>
          <ac:spMkLst>
            <pc:docMk/>
            <pc:sldMk cId="577947462" sldId="441"/>
            <ac:spMk id="3" creationId="{D9D112C0-94D8-4EB3-830E-FBA2AAFD86F5}"/>
          </ac:spMkLst>
        </pc:spChg>
      </pc:sldChg>
      <pc:sldChg chg="modSp del mod">
        <pc:chgData name="Indu Sekhar Dantu" userId="4218edbc7ffe59d5" providerId="LiveId" clId="{0161ABDA-7203-4991-8F8B-02CA349B6E1B}" dt="2021-07-18T05:26:21.779" v="6578" actId="47"/>
        <pc:sldMkLst>
          <pc:docMk/>
          <pc:sldMk cId="2276175667" sldId="442"/>
        </pc:sldMkLst>
        <pc:spChg chg="mod">
          <ac:chgData name="Indu Sekhar Dantu" userId="4218edbc7ffe59d5" providerId="LiveId" clId="{0161ABDA-7203-4991-8F8B-02CA349B6E1B}" dt="2021-07-17T15:39:26.302" v="2072" actId="20577"/>
          <ac:spMkLst>
            <pc:docMk/>
            <pc:sldMk cId="2276175667" sldId="442"/>
            <ac:spMk id="3" creationId="{D9D112C0-94D8-4EB3-830E-FBA2AAFD86F5}"/>
          </ac:spMkLst>
        </pc:spChg>
      </pc:sldChg>
      <pc:sldChg chg="modSp add del mod">
        <pc:chgData name="Indu Sekhar Dantu" userId="4218edbc7ffe59d5" providerId="LiveId" clId="{0161ABDA-7203-4991-8F8B-02CA349B6E1B}" dt="2021-07-18T05:26:53" v="6593" actId="47"/>
        <pc:sldMkLst>
          <pc:docMk/>
          <pc:sldMk cId="141197939" sldId="443"/>
        </pc:sldMkLst>
        <pc:spChg chg="mod">
          <ac:chgData name="Indu Sekhar Dantu" userId="4218edbc7ffe59d5" providerId="LiveId" clId="{0161ABDA-7203-4991-8F8B-02CA349B6E1B}" dt="2021-07-17T02:10:49.606" v="1170" actId="27636"/>
          <ac:spMkLst>
            <pc:docMk/>
            <pc:sldMk cId="141197939" sldId="443"/>
            <ac:spMk id="3" creationId="{D9D112C0-94D8-4EB3-830E-FBA2AAFD86F5}"/>
          </ac:spMkLst>
        </pc:spChg>
      </pc:sldChg>
      <pc:sldChg chg="modSp del mod">
        <pc:chgData name="Indu Sekhar Dantu" userId="4218edbc7ffe59d5" providerId="LiveId" clId="{0161ABDA-7203-4991-8F8B-02CA349B6E1B}" dt="2021-07-18T05:25:47.956" v="6574" actId="47"/>
        <pc:sldMkLst>
          <pc:docMk/>
          <pc:sldMk cId="1539797715" sldId="444"/>
        </pc:sldMkLst>
        <pc:spChg chg="mod">
          <ac:chgData name="Indu Sekhar Dantu" userId="4218edbc7ffe59d5" providerId="LiveId" clId="{0161ABDA-7203-4991-8F8B-02CA349B6E1B}" dt="2021-07-17T02:11:48.148" v="1183" actId="27636"/>
          <ac:spMkLst>
            <pc:docMk/>
            <pc:sldMk cId="1539797715" sldId="444"/>
            <ac:spMk id="3" creationId="{D9D112C0-94D8-4EB3-830E-FBA2AAFD86F5}"/>
          </ac:spMkLst>
        </pc:spChg>
      </pc:sldChg>
      <pc:sldChg chg="modSp del mod">
        <pc:chgData name="Indu Sekhar Dantu" userId="4218edbc7ffe59d5" providerId="LiveId" clId="{0161ABDA-7203-4991-8F8B-02CA349B6E1B}" dt="2021-07-18T05:25:10.718" v="6570" actId="47"/>
        <pc:sldMkLst>
          <pc:docMk/>
          <pc:sldMk cId="1355780598" sldId="445"/>
        </pc:sldMkLst>
        <pc:spChg chg="mod">
          <ac:chgData name="Indu Sekhar Dantu" userId="4218edbc7ffe59d5" providerId="LiveId" clId="{0161ABDA-7203-4991-8F8B-02CA349B6E1B}" dt="2021-07-17T17:09:45.172" v="2966" actId="255"/>
          <ac:spMkLst>
            <pc:docMk/>
            <pc:sldMk cId="1355780598" sldId="445"/>
            <ac:spMk id="3" creationId="{D9D112C0-94D8-4EB3-830E-FBA2AAFD86F5}"/>
          </ac:spMkLst>
        </pc:spChg>
      </pc:sldChg>
      <pc:sldChg chg="modSp mod">
        <pc:chgData name="Indu Sekhar Dantu" userId="4218edbc7ffe59d5" providerId="LiveId" clId="{0161ABDA-7203-4991-8F8B-02CA349B6E1B}" dt="2021-07-18T02:02:08.097" v="3844" actId="115"/>
        <pc:sldMkLst>
          <pc:docMk/>
          <pc:sldMk cId="1049377771" sldId="446"/>
        </pc:sldMkLst>
        <pc:spChg chg="mod">
          <ac:chgData name="Indu Sekhar Dantu" userId="4218edbc7ffe59d5" providerId="LiveId" clId="{0161ABDA-7203-4991-8F8B-02CA349B6E1B}" dt="2021-07-18T02:02:08.097" v="3844" actId="115"/>
          <ac:spMkLst>
            <pc:docMk/>
            <pc:sldMk cId="1049377771" sldId="446"/>
            <ac:spMk id="3" creationId="{D9D112C0-94D8-4EB3-830E-FBA2AAFD86F5}"/>
          </ac:spMkLst>
        </pc:spChg>
      </pc:sldChg>
      <pc:sldChg chg="modSp mod ord">
        <pc:chgData name="Indu Sekhar Dantu" userId="4218edbc7ffe59d5" providerId="LiveId" clId="{0161ABDA-7203-4991-8F8B-02CA349B6E1B}" dt="2021-07-18T02:03:51.161" v="3907" actId="20577"/>
        <pc:sldMkLst>
          <pc:docMk/>
          <pc:sldMk cId="1383293422" sldId="447"/>
        </pc:sldMkLst>
        <pc:spChg chg="mod">
          <ac:chgData name="Indu Sekhar Dantu" userId="4218edbc7ffe59d5" providerId="LiveId" clId="{0161ABDA-7203-4991-8F8B-02CA349B6E1B}" dt="2021-07-18T02:03:51.161" v="3907" actId="20577"/>
          <ac:spMkLst>
            <pc:docMk/>
            <pc:sldMk cId="1383293422" sldId="447"/>
            <ac:spMk id="3" creationId="{D9D112C0-94D8-4EB3-830E-FBA2AAFD86F5}"/>
          </ac:spMkLst>
        </pc:spChg>
      </pc:sldChg>
      <pc:sldChg chg="modSp mod">
        <pc:chgData name="Indu Sekhar Dantu" userId="4218edbc7ffe59d5" providerId="LiveId" clId="{0161ABDA-7203-4991-8F8B-02CA349B6E1B}" dt="2021-07-18T02:21:32.909" v="4269" actId="20577"/>
        <pc:sldMkLst>
          <pc:docMk/>
          <pc:sldMk cId="2400143713" sldId="448"/>
        </pc:sldMkLst>
        <pc:spChg chg="mod">
          <ac:chgData name="Indu Sekhar Dantu" userId="4218edbc7ffe59d5" providerId="LiveId" clId="{0161ABDA-7203-4991-8F8B-02CA349B6E1B}" dt="2021-07-18T02:21:32.909" v="4269" actId="20577"/>
          <ac:spMkLst>
            <pc:docMk/>
            <pc:sldMk cId="2400143713" sldId="448"/>
            <ac:spMk id="3" creationId="{D9D112C0-94D8-4EB3-830E-FBA2AAFD86F5}"/>
          </ac:spMkLst>
        </pc:spChg>
      </pc:sldChg>
      <pc:sldChg chg="modSp mod">
        <pc:chgData name="Indu Sekhar Dantu" userId="4218edbc7ffe59d5" providerId="LiveId" clId="{0161ABDA-7203-4991-8F8B-02CA349B6E1B}" dt="2021-07-18T02:15:02.232" v="4115" actId="115"/>
        <pc:sldMkLst>
          <pc:docMk/>
          <pc:sldMk cId="3770712668" sldId="449"/>
        </pc:sldMkLst>
        <pc:spChg chg="mod">
          <ac:chgData name="Indu Sekhar Dantu" userId="4218edbc7ffe59d5" providerId="LiveId" clId="{0161ABDA-7203-4991-8F8B-02CA349B6E1B}" dt="2021-07-18T02:15:02.232" v="4115" actId="115"/>
          <ac:spMkLst>
            <pc:docMk/>
            <pc:sldMk cId="3770712668" sldId="449"/>
            <ac:spMk id="3" creationId="{D9D112C0-94D8-4EB3-830E-FBA2AAFD86F5}"/>
          </ac:spMkLst>
        </pc:spChg>
      </pc:sldChg>
      <pc:sldChg chg="modSp mod">
        <pc:chgData name="Indu Sekhar Dantu" userId="4218edbc7ffe59d5" providerId="LiveId" clId="{0161ABDA-7203-4991-8F8B-02CA349B6E1B}" dt="2021-07-18T02:21:23.770" v="4267" actId="20577"/>
        <pc:sldMkLst>
          <pc:docMk/>
          <pc:sldMk cId="3039127151" sldId="450"/>
        </pc:sldMkLst>
        <pc:spChg chg="mod">
          <ac:chgData name="Indu Sekhar Dantu" userId="4218edbc7ffe59d5" providerId="LiveId" clId="{0161ABDA-7203-4991-8F8B-02CA349B6E1B}" dt="2021-07-18T02:21:23.770" v="4267" actId="20577"/>
          <ac:spMkLst>
            <pc:docMk/>
            <pc:sldMk cId="3039127151" sldId="450"/>
            <ac:spMk id="3" creationId="{D9D112C0-94D8-4EB3-830E-FBA2AAFD86F5}"/>
          </ac:spMkLst>
        </pc:spChg>
      </pc:sldChg>
      <pc:sldChg chg="modSp mod">
        <pc:chgData name="Indu Sekhar Dantu" userId="4218edbc7ffe59d5" providerId="LiveId" clId="{0161ABDA-7203-4991-8F8B-02CA349B6E1B}" dt="2021-07-18T02:26:30.051" v="4425" actId="313"/>
        <pc:sldMkLst>
          <pc:docMk/>
          <pc:sldMk cId="2778272934" sldId="451"/>
        </pc:sldMkLst>
        <pc:spChg chg="mod">
          <ac:chgData name="Indu Sekhar Dantu" userId="4218edbc7ffe59d5" providerId="LiveId" clId="{0161ABDA-7203-4991-8F8B-02CA349B6E1B}" dt="2021-07-18T02:26:30.051" v="4425" actId="313"/>
          <ac:spMkLst>
            <pc:docMk/>
            <pc:sldMk cId="2778272934" sldId="451"/>
            <ac:spMk id="3" creationId="{D9D112C0-94D8-4EB3-830E-FBA2AAFD86F5}"/>
          </ac:spMkLst>
        </pc:spChg>
      </pc:sldChg>
      <pc:sldChg chg="modSp del mod">
        <pc:chgData name="Indu Sekhar Dantu" userId="4218edbc7ffe59d5" providerId="LiveId" clId="{0161ABDA-7203-4991-8F8B-02CA349B6E1B}" dt="2021-07-18T05:23:31.880" v="6560" actId="2696"/>
        <pc:sldMkLst>
          <pc:docMk/>
          <pc:sldMk cId="183639312" sldId="452"/>
        </pc:sldMkLst>
        <pc:spChg chg="mod">
          <ac:chgData name="Indu Sekhar Dantu" userId="4218edbc7ffe59d5" providerId="LiveId" clId="{0161ABDA-7203-4991-8F8B-02CA349B6E1B}" dt="2021-07-17T17:08:11.601" v="2956" actId="27636"/>
          <ac:spMkLst>
            <pc:docMk/>
            <pc:sldMk cId="183639312" sldId="452"/>
            <ac:spMk id="3" creationId="{D9D112C0-94D8-4EB3-830E-FBA2AAFD86F5}"/>
          </ac:spMkLst>
        </pc:spChg>
      </pc:sldChg>
      <pc:sldChg chg="modSp mod">
        <pc:chgData name="Indu Sekhar Dantu" userId="4218edbc7ffe59d5" providerId="LiveId" clId="{0161ABDA-7203-4991-8F8B-02CA349B6E1B}" dt="2021-07-18T05:22:36.834" v="6555" actId="6549"/>
        <pc:sldMkLst>
          <pc:docMk/>
          <pc:sldMk cId="152421849" sldId="453"/>
        </pc:sldMkLst>
        <pc:spChg chg="mod">
          <ac:chgData name="Indu Sekhar Dantu" userId="4218edbc7ffe59d5" providerId="LiveId" clId="{0161ABDA-7203-4991-8F8B-02CA349B6E1B}" dt="2021-07-18T05:22:36.834" v="6555" actId="6549"/>
          <ac:spMkLst>
            <pc:docMk/>
            <pc:sldMk cId="152421849" sldId="453"/>
            <ac:spMk id="3" creationId="{D9D112C0-94D8-4EB3-830E-FBA2AAFD86F5}"/>
          </ac:spMkLst>
        </pc:spChg>
      </pc:sldChg>
      <pc:sldChg chg="modSp mod">
        <pc:chgData name="Indu Sekhar Dantu" userId="4218edbc7ffe59d5" providerId="LiveId" clId="{0161ABDA-7203-4991-8F8B-02CA349B6E1B}" dt="2021-07-18T05:19:03.920" v="6527" actId="255"/>
        <pc:sldMkLst>
          <pc:docMk/>
          <pc:sldMk cId="1384743288" sldId="454"/>
        </pc:sldMkLst>
        <pc:spChg chg="mod">
          <ac:chgData name="Indu Sekhar Dantu" userId="4218edbc7ffe59d5" providerId="LiveId" clId="{0161ABDA-7203-4991-8F8B-02CA349B6E1B}" dt="2021-07-18T05:19:03.920" v="6527" actId="255"/>
          <ac:spMkLst>
            <pc:docMk/>
            <pc:sldMk cId="1384743288" sldId="454"/>
            <ac:spMk id="3" creationId="{D9D112C0-94D8-4EB3-830E-FBA2AAFD86F5}"/>
          </ac:spMkLst>
        </pc:spChg>
      </pc:sldChg>
      <pc:sldChg chg="modSp del mod">
        <pc:chgData name="Indu Sekhar Dantu" userId="4218edbc7ffe59d5" providerId="LiveId" clId="{0161ABDA-7203-4991-8F8B-02CA349B6E1B}" dt="2021-07-18T05:17:03.622" v="6512" actId="47"/>
        <pc:sldMkLst>
          <pc:docMk/>
          <pc:sldMk cId="1753211203" sldId="455"/>
        </pc:sldMkLst>
        <pc:spChg chg="mod">
          <ac:chgData name="Indu Sekhar Dantu" userId="4218edbc7ffe59d5" providerId="LiveId" clId="{0161ABDA-7203-4991-8F8B-02CA349B6E1B}" dt="2021-07-17T02:23:44.640" v="1312" actId="27636"/>
          <ac:spMkLst>
            <pc:docMk/>
            <pc:sldMk cId="1753211203" sldId="455"/>
            <ac:spMk id="3" creationId="{D9D112C0-94D8-4EB3-830E-FBA2AAFD86F5}"/>
          </ac:spMkLst>
        </pc:spChg>
      </pc:sldChg>
      <pc:sldChg chg="modSp del mod">
        <pc:chgData name="Indu Sekhar Dantu" userId="4218edbc7ffe59d5" providerId="LiveId" clId="{0161ABDA-7203-4991-8F8B-02CA349B6E1B}" dt="2021-07-18T05:15:03.112" v="6493" actId="2696"/>
        <pc:sldMkLst>
          <pc:docMk/>
          <pc:sldMk cId="3096503938" sldId="456"/>
        </pc:sldMkLst>
        <pc:spChg chg="mod">
          <ac:chgData name="Indu Sekhar Dantu" userId="4218edbc7ffe59d5" providerId="LiveId" clId="{0161ABDA-7203-4991-8F8B-02CA349B6E1B}" dt="2021-07-18T05:14:38.731" v="6492" actId="20577"/>
          <ac:spMkLst>
            <pc:docMk/>
            <pc:sldMk cId="3096503938" sldId="456"/>
            <ac:spMk id="3" creationId="{D9D112C0-94D8-4EB3-830E-FBA2AAFD86F5}"/>
          </ac:spMkLst>
        </pc:spChg>
      </pc:sldChg>
      <pc:sldChg chg="modSp del mod">
        <pc:chgData name="Indu Sekhar Dantu" userId="4218edbc7ffe59d5" providerId="LiveId" clId="{0161ABDA-7203-4991-8F8B-02CA349B6E1B}" dt="2021-07-18T05:05:30.985" v="6487" actId="47"/>
        <pc:sldMkLst>
          <pc:docMk/>
          <pc:sldMk cId="2299666548" sldId="457"/>
        </pc:sldMkLst>
        <pc:spChg chg="mod">
          <ac:chgData name="Indu Sekhar Dantu" userId="4218edbc7ffe59d5" providerId="LiveId" clId="{0161ABDA-7203-4991-8F8B-02CA349B6E1B}" dt="2021-07-17T02:25:48.864" v="1331" actId="27636"/>
          <ac:spMkLst>
            <pc:docMk/>
            <pc:sldMk cId="2299666548" sldId="457"/>
            <ac:spMk id="3" creationId="{D9D112C0-94D8-4EB3-830E-FBA2AAFD86F5}"/>
          </ac:spMkLst>
        </pc:spChg>
      </pc:sldChg>
      <pc:sldChg chg="modSp mod">
        <pc:chgData name="Indu Sekhar Dantu" userId="4218edbc7ffe59d5" providerId="LiveId" clId="{0161ABDA-7203-4991-8F8B-02CA349B6E1B}" dt="2021-07-18T02:30:44.147" v="4545" actId="20577"/>
        <pc:sldMkLst>
          <pc:docMk/>
          <pc:sldMk cId="3611033380" sldId="458"/>
        </pc:sldMkLst>
        <pc:spChg chg="mod">
          <ac:chgData name="Indu Sekhar Dantu" userId="4218edbc7ffe59d5" providerId="LiveId" clId="{0161ABDA-7203-4991-8F8B-02CA349B6E1B}" dt="2021-07-18T02:30:44.147" v="4545" actId="20577"/>
          <ac:spMkLst>
            <pc:docMk/>
            <pc:sldMk cId="3611033380" sldId="458"/>
            <ac:spMk id="3" creationId="{D9D112C0-94D8-4EB3-830E-FBA2AAFD86F5}"/>
          </ac:spMkLst>
        </pc:spChg>
      </pc:sldChg>
      <pc:sldChg chg="modSp mod">
        <pc:chgData name="Indu Sekhar Dantu" userId="4218edbc7ffe59d5" providerId="LiveId" clId="{0161ABDA-7203-4991-8F8B-02CA349B6E1B}" dt="2021-07-18T03:17:01.145" v="4841" actId="27636"/>
        <pc:sldMkLst>
          <pc:docMk/>
          <pc:sldMk cId="2696183862" sldId="459"/>
        </pc:sldMkLst>
        <pc:spChg chg="mod">
          <ac:chgData name="Indu Sekhar Dantu" userId="4218edbc7ffe59d5" providerId="LiveId" clId="{0161ABDA-7203-4991-8F8B-02CA349B6E1B}" dt="2021-07-18T03:17:01.145" v="4841" actId="27636"/>
          <ac:spMkLst>
            <pc:docMk/>
            <pc:sldMk cId="2696183862" sldId="459"/>
            <ac:spMk id="3" creationId="{D9D112C0-94D8-4EB3-830E-FBA2AAFD86F5}"/>
          </ac:spMkLst>
        </pc:spChg>
      </pc:sldChg>
      <pc:sldChg chg="modSp mod">
        <pc:chgData name="Indu Sekhar Dantu" userId="4218edbc7ffe59d5" providerId="LiveId" clId="{0161ABDA-7203-4991-8F8B-02CA349B6E1B}" dt="2021-07-18T03:23:17.528" v="4995" actId="313"/>
        <pc:sldMkLst>
          <pc:docMk/>
          <pc:sldMk cId="2680534744" sldId="460"/>
        </pc:sldMkLst>
        <pc:spChg chg="mod">
          <ac:chgData name="Indu Sekhar Dantu" userId="4218edbc7ffe59d5" providerId="LiveId" clId="{0161ABDA-7203-4991-8F8B-02CA349B6E1B}" dt="2021-07-18T03:23:17.528" v="4995" actId="313"/>
          <ac:spMkLst>
            <pc:docMk/>
            <pc:sldMk cId="2680534744" sldId="460"/>
            <ac:spMk id="3" creationId="{D9D112C0-94D8-4EB3-830E-FBA2AAFD86F5}"/>
          </ac:spMkLst>
        </pc:spChg>
      </pc:sldChg>
      <pc:sldChg chg="modSp del mod">
        <pc:chgData name="Indu Sekhar Dantu" userId="4218edbc7ffe59d5" providerId="LiveId" clId="{0161ABDA-7203-4991-8F8B-02CA349B6E1B}" dt="2021-07-18T05:26:29.018" v="6581" actId="47"/>
        <pc:sldMkLst>
          <pc:docMk/>
          <pc:sldMk cId="3605334457" sldId="461"/>
        </pc:sldMkLst>
        <pc:spChg chg="mod">
          <ac:chgData name="Indu Sekhar Dantu" userId="4218edbc7ffe59d5" providerId="LiveId" clId="{0161ABDA-7203-4991-8F8B-02CA349B6E1B}" dt="2021-07-17T15:42:59.817" v="2165" actId="20577"/>
          <ac:spMkLst>
            <pc:docMk/>
            <pc:sldMk cId="3605334457" sldId="461"/>
            <ac:spMk id="3" creationId="{D9D112C0-94D8-4EB3-830E-FBA2AAFD86F5}"/>
          </ac:spMkLst>
        </pc:spChg>
      </pc:sldChg>
      <pc:sldChg chg="modSp del mod">
        <pc:chgData name="Indu Sekhar Dantu" userId="4218edbc7ffe59d5" providerId="LiveId" clId="{0161ABDA-7203-4991-8F8B-02CA349B6E1B}" dt="2021-07-18T05:26:31.987" v="6584" actId="47"/>
        <pc:sldMkLst>
          <pc:docMk/>
          <pc:sldMk cId="2851914608" sldId="462"/>
        </pc:sldMkLst>
        <pc:spChg chg="mod">
          <ac:chgData name="Indu Sekhar Dantu" userId="4218edbc7ffe59d5" providerId="LiveId" clId="{0161ABDA-7203-4991-8F8B-02CA349B6E1B}" dt="2021-07-17T15:45:47.104" v="2248" actId="20577"/>
          <ac:spMkLst>
            <pc:docMk/>
            <pc:sldMk cId="2851914608" sldId="462"/>
            <ac:spMk id="3" creationId="{D9D112C0-94D8-4EB3-830E-FBA2AAFD86F5}"/>
          </ac:spMkLst>
        </pc:spChg>
      </pc:sldChg>
      <pc:sldChg chg="modSp mod">
        <pc:chgData name="Indu Sekhar Dantu" userId="4218edbc7ffe59d5" providerId="LiveId" clId="{0161ABDA-7203-4991-8F8B-02CA349B6E1B}" dt="2021-07-18T04:28:15.757" v="5736" actId="6549"/>
        <pc:sldMkLst>
          <pc:docMk/>
          <pc:sldMk cId="3302364519" sldId="463"/>
        </pc:sldMkLst>
        <pc:spChg chg="mod">
          <ac:chgData name="Indu Sekhar Dantu" userId="4218edbc7ffe59d5" providerId="LiveId" clId="{0161ABDA-7203-4991-8F8B-02CA349B6E1B}" dt="2021-07-18T04:28:15.757" v="5736" actId="6549"/>
          <ac:spMkLst>
            <pc:docMk/>
            <pc:sldMk cId="3302364519" sldId="463"/>
            <ac:spMk id="3" creationId="{D9D112C0-94D8-4EB3-830E-FBA2AAFD86F5}"/>
          </ac:spMkLst>
        </pc:spChg>
      </pc:sldChg>
      <pc:sldChg chg="modSp mod">
        <pc:chgData name="Indu Sekhar Dantu" userId="4218edbc7ffe59d5" providerId="LiveId" clId="{0161ABDA-7203-4991-8F8B-02CA349B6E1B}" dt="2021-07-18T04:39:19.309" v="5789" actId="113"/>
        <pc:sldMkLst>
          <pc:docMk/>
          <pc:sldMk cId="1354244170" sldId="464"/>
        </pc:sldMkLst>
        <pc:spChg chg="mod">
          <ac:chgData name="Indu Sekhar Dantu" userId="4218edbc7ffe59d5" providerId="LiveId" clId="{0161ABDA-7203-4991-8F8B-02CA349B6E1B}" dt="2021-07-18T04:39:19.309" v="5789" actId="113"/>
          <ac:spMkLst>
            <pc:docMk/>
            <pc:sldMk cId="1354244170" sldId="464"/>
            <ac:spMk id="3" creationId="{D9D112C0-94D8-4EB3-830E-FBA2AAFD86F5}"/>
          </ac:spMkLst>
        </pc:spChg>
      </pc:sldChg>
      <pc:sldChg chg="modSp mod ord">
        <pc:chgData name="Indu Sekhar Dantu" userId="4218edbc7ffe59d5" providerId="LiveId" clId="{0161ABDA-7203-4991-8F8B-02CA349B6E1B}" dt="2021-07-18T04:50:22.549" v="6397" actId="20577"/>
        <pc:sldMkLst>
          <pc:docMk/>
          <pc:sldMk cId="3671455522" sldId="465"/>
        </pc:sldMkLst>
        <pc:spChg chg="mod">
          <ac:chgData name="Indu Sekhar Dantu" userId="4218edbc7ffe59d5" providerId="LiveId" clId="{0161ABDA-7203-4991-8F8B-02CA349B6E1B}" dt="2021-07-18T04:50:22.549" v="6397" actId="20577"/>
          <ac:spMkLst>
            <pc:docMk/>
            <pc:sldMk cId="3671455522" sldId="465"/>
            <ac:spMk id="3" creationId="{D9D112C0-94D8-4EB3-830E-FBA2AAFD86F5}"/>
          </ac:spMkLst>
        </pc:spChg>
      </pc:sldChg>
      <pc:sldChg chg="modSp del mod">
        <pc:chgData name="Indu Sekhar Dantu" userId="4218edbc7ffe59d5" providerId="LiveId" clId="{0161ABDA-7203-4991-8F8B-02CA349B6E1B}" dt="2021-07-18T04:53:07.533" v="6421" actId="47"/>
        <pc:sldMkLst>
          <pc:docMk/>
          <pc:sldMk cId="2320817096" sldId="466"/>
        </pc:sldMkLst>
        <pc:spChg chg="mod">
          <ac:chgData name="Indu Sekhar Dantu" userId="4218edbc7ffe59d5" providerId="LiveId" clId="{0161ABDA-7203-4991-8F8B-02CA349B6E1B}" dt="2021-07-17T16:27:41.624" v="2494" actId="27636"/>
          <ac:spMkLst>
            <pc:docMk/>
            <pc:sldMk cId="2320817096" sldId="466"/>
            <ac:spMk id="3" creationId="{D9D112C0-94D8-4EB3-830E-FBA2AAFD86F5}"/>
          </ac:spMkLst>
        </pc:spChg>
      </pc:sldChg>
      <pc:sldChg chg="modSp mod">
        <pc:chgData name="Indu Sekhar Dantu" userId="4218edbc7ffe59d5" providerId="LiveId" clId="{0161ABDA-7203-4991-8F8B-02CA349B6E1B}" dt="2021-07-18T04:56:37.120" v="6445" actId="6549"/>
        <pc:sldMkLst>
          <pc:docMk/>
          <pc:sldMk cId="1920271813" sldId="467"/>
        </pc:sldMkLst>
        <pc:spChg chg="mod">
          <ac:chgData name="Indu Sekhar Dantu" userId="4218edbc7ffe59d5" providerId="LiveId" clId="{0161ABDA-7203-4991-8F8B-02CA349B6E1B}" dt="2021-07-18T04:56:37.120" v="6445" actId="6549"/>
          <ac:spMkLst>
            <pc:docMk/>
            <pc:sldMk cId="1920271813" sldId="467"/>
            <ac:spMk id="3" creationId="{D9D112C0-94D8-4EB3-830E-FBA2AAFD86F5}"/>
          </ac:spMkLst>
        </pc:spChg>
      </pc:sldChg>
      <pc:sldChg chg="modSp del mod ord">
        <pc:chgData name="Indu Sekhar Dantu" userId="4218edbc7ffe59d5" providerId="LiveId" clId="{0161ABDA-7203-4991-8F8B-02CA349B6E1B}" dt="2021-07-18T04:58:34.123" v="6470" actId="2696"/>
        <pc:sldMkLst>
          <pc:docMk/>
          <pc:sldMk cId="1261160401" sldId="468"/>
        </pc:sldMkLst>
        <pc:spChg chg="mod">
          <ac:chgData name="Indu Sekhar Dantu" userId="4218edbc7ffe59d5" providerId="LiveId" clId="{0161ABDA-7203-4991-8F8B-02CA349B6E1B}" dt="2021-07-17T17:06:57.193" v="2946" actId="6549"/>
          <ac:spMkLst>
            <pc:docMk/>
            <pc:sldMk cId="1261160401" sldId="468"/>
            <ac:spMk id="3" creationId="{D9D112C0-94D8-4EB3-830E-FBA2AAFD86F5}"/>
          </ac:spMkLst>
        </pc:spChg>
      </pc:sldChg>
      <pc:sldChg chg="modSp mod">
        <pc:chgData name="Indu Sekhar Dantu" userId="4218edbc7ffe59d5" providerId="LiveId" clId="{0161ABDA-7203-4991-8F8B-02CA349B6E1B}" dt="2021-07-18T05:01:59.511" v="6476" actId="27636"/>
        <pc:sldMkLst>
          <pc:docMk/>
          <pc:sldMk cId="1274980614" sldId="469"/>
        </pc:sldMkLst>
        <pc:spChg chg="mod">
          <ac:chgData name="Indu Sekhar Dantu" userId="4218edbc7ffe59d5" providerId="LiveId" clId="{0161ABDA-7203-4991-8F8B-02CA349B6E1B}" dt="2021-07-18T05:01:59.511" v="6476" actId="27636"/>
          <ac:spMkLst>
            <pc:docMk/>
            <pc:sldMk cId="1274980614" sldId="469"/>
            <ac:spMk id="3" creationId="{D9D112C0-94D8-4EB3-830E-FBA2AAFD86F5}"/>
          </ac:spMkLst>
        </pc:spChg>
      </pc:sldChg>
      <pc:sldChg chg="modSp del mod">
        <pc:chgData name="Indu Sekhar Dantu" userId="4218edbc7ffe59d5" providerId="LiveId" clId="{0161ABDA-7203-4991-8F8B-02CA349B6E1B}" dt="2021-07-18T05:02:11.845" v="6477" actId="47"/>
        <pc:sldMkLst>
          <pc:docMk/>
          <pc:sldMk cId="2258885514" sldId="470"/>
        </pc:sldMkLst>
        <pc:spChg chg="mod">
          <ac:chgData name="Indu Sekhar Dantu" userId="4218edbc7ffe59d5" providerId="LiveId" clId="{0161ABDA-7203-4991-8F8B-02CA349B6E1B}" dt="2021-07-17T16:34:54.591" v="2537" actId="255"/>
          <ac:spMkLst>
            <pc:docMk/>
            <pc:sldMk cId="2258885514" sldId="470"/>
            <ac:spMk id="3" creationId="{D9D112C0-94D8-4EB3-830E-FBA2AAFD86F5}"/>
          </ac:spMkLst>
        </pc:spChg>
      </pc:sldChg>
      <pc:sldChg chg="modSp mod">
        <pc:chgData name="Indu Sekhar Dantu" userId="4218edbc7ffe59d5" providerId="LiveId" clId="{0161ABDA-7203-4991-8F8B-02CA349B6E1B}" dt="2021-07-18T02:21:51.499" v="4275" actId="20577"/>
        <pc:sldMkLst>
          <pc:docMk/>
          <pc:sldMk cId="1448562974" sldId="471"/>
        </pc:sldMkLst>
        <pc:spChg chg="mod">
          <ac:chgData name="Indu Sekhar Dantu" userId="4218edbc7ffe59d5" providerId="LiveId" clId="{0161ABDA-7203-4991-8F8B-02CA349B6E1B}" dt="2021-07-18T02:21:51.499" v="4275" actId="20577"/>
          <ac:spMkLst>
            <pc:docMk/>
            <pc:sldMk cId="1448562974" sldId="471"/>
            <ac:spMk id="3" creationId="{D9D112C0-94D8-4EB3-830E-FBA2AAFD86F5}"/>
          </ac:spMkLst>
        </pc:spChg>
      </pc:sldChg>
      <pc:sldChg chg="modSp mod">
        <pc:chgData name="Indu Sekhar Dantu" userId="4218edbc7ffe59d5" providerId="LiveId" clId="{0161ABDA-7203-4991-8F8B-02CA349B6E1B}" dt="2021-07-18T03:43:49.032" v="5490"/>
        <pc:sldMkLst>
          <pc:docMk/>
          <pc:sldMk cId="2050652686" sldId="472"/>
        </pc:sldMkLst>
        <pc:spChg chg="mod">
          <ac:chgData name="Indu Sekhar Dantu" userId="4218edbc7ffe59d5" providerId="LiveId" clId="{0161ABDA-7203-4991-8F8B-02CA349B6E1B}" dt="2021-07-18T03:43:49.032" v="5490"/>
          <ac:spMkLst>
            <pc:docMk/>
            <pc:sldMk cId="2050652686" sldId="472"/>
            <ac:spMk id="3" creationId="{D9D112C0-94D8-4EB3-830E-FBA2AAFD86F5}"/>
          </ac:spMkLst>
        </pc:spChg>
      </pc:sldChg>
      <pc:sldChg chg="modSp mod">
        <pc:chgData name="Indu Sekhar Dantu" userId="4218edbc7ffe59d5" providerId="LiveId" clId="{0161ABDA-7203-4991-8F8B-02CA349B6E1B}" dt="2021-07-18T03:44:00.554" v="5494"/>
        <pc:sldMkLst>
          <pc:docMk/>
          <pc:sldMk cId="3050099110" sldId="473"/>
        </pc:sldMkLst>
        <pc:spChg chg="mod">
          <ac:chgData name="Indu Sekhar Dantu" userId="4218edbc7ffe59d5" providerId="LiveId" clId="{0161ABDA-7203-4991-8F8B-02CA349B6E1B}" dt="2021-07-18T03:44:00.554" v="5494"/>
          <ac:spMkLst>
            <pc:docMk/>
            <pc:sldMk cId="3050099110" sldId="473"/>
            <ac:spMk id="3" creationId="{D9D112C0-94D8-4EB3-830E-FBA2AAFD86F5}"/>
          </ac:spMkLst>
        </pc:spChg>
      </pc:sldChg>
      <pc:sldChg chg="modSp mod">
        <pc:chgData name="Indu Sekhar Dantu" userId="4218edbc7ffe59d5" providerId="LiveId" clId="{0161ABDA-7203-4991-8F8B-02CA349B6E1B}" dt="2021-07-18T03:44:06.276" v="5496"/>
        <pc:sldMkLst>
          <pc:docMk/>
          <pc:sldMk cId="1036255599" sldId="474"/>
        </pc:sldMkLst>
        <pc:spChg chg="mod">
          <ac:chgData name="Indu Sekhar Dantu" userId="4218edbc7ffe59d5" providerId="LiveId" clId="{0161ABDA-7203-4991-8F8B-02CA349B6E1B}" dt="2021-07-18T03:44:06.276" v="5496"/>
          <ac:spMkLst>
            <pc:docMk/>
            <pc:sldMk cId="1036255599" sldId="474"/>
            <ac:spMk id="3" creationId="{D9D112C0-94D8-4EB3-830E-FBA2AAFD86F5}"/>
          </ac:spMkLst>
        </pc:spChg>
      </pc:sldChg>
      <pc:sldChg chg="modSp mod">
        <pc:chgData name="Indu Sekhar Dantu" userId="4218edbc7ffe59d5" providerId="LiveId" clId="{0161ABDA-7203-4991-8F8B-02CA349B6E1B}" dt="2021-07-18T03:54:22.889" v="5601"/>
        <pc:sldMkLst>
          <pc:docMk/>
          <pc:sldMk cId="3601280700" sldId="475"/>
        </pc:sldMkLst>
        <pc:spChg chg="mod">
          <ac:chgData name="Indu Sekhar Dantu" userId="4218edbc7ffe59d5" providerId="LiveId" clId="{0161ABDA-7203-4991-8F8B-02CA349B6E1B}" dt="2021-07-18T03:54:22.889" v="5601"/>
          <ac:spMkLst>
            <pc:docMk/>
            <pc:sldMk cId="3601280700" sldId="475"/>
            <ac:spMk id="3" creationId="{D9D112C0-94D8-4EB3-830E-FBA2AAFD86F5}"/>
          </ac:spMkLst>
        </pc:spChg>
      </pc:sldChg>
      <pc:sldChg chg="modSp mod">
        <pc:chgData name="Indu Sekhar Dantu" userId="4218edbc7ffe59d5" providerId="LiveId" clId="{0161ABDA-7203-4991-8F8B-02CA349B6E1B}" dt="2021-07-18T03:54:30.373" v="5607"/>
        <pc:sldMkLst>
          <pc:docMk/>
          <pc:sldMk cId="573071373" sldId="476"/>
        </pc:sldMkLst>
        <pc:spChg chg="mod">
          <ac:chgData name="Indu Sekhar Dantu" userId="4218edbc7ffe59d5" providerId="LiveId" clId="{0161ABDA-7203-4991-8F8B-02CA349B6E1B}" dt="2021-07-18T03:54:30.373" v="5607"/>
          <ac:spMkLst>
            <pc:docMk/>
            <pc:sldMk cId="573071373" sldId="476"/>
            <ac:spMk id="3" creationId="{D9D112C0-94D8-4EB3-830E-FBA2AAFD86F5}"/>
          </ac:spMkLst>
        </pc:spChg>
      </pc:sldChg>
      <pc:sldChg chg="modSp mod">
        <pc:chgData name="Indu Sekhar Dantu" userId="4218edbc7ffe59d5" providerId="LiveId" clId="{0161ABDA-7203-4991-8F8B-02CA349B6E1B}" dt="2021-07-18T04:28:56.877" v="5746" actId="113"/>
        <pc:sldMkLst>
          <pc:docMk/>
          <pc:sldMk cId="2502426094" sldId="477"/>
        </pc:sldMkLst>
        <pc:spChg chg="mod">
          <ac:chgData name="Indu Sekhar Dantu" userId="4218edbc7ffe59d5" providerId="LiveId" clId="{0161ABDA-7203-4991-8F8B-02CA349B6E1B}" dt="2021-07-18T04:28:56.877" v="5746" actId="113"/>
          <ac:spMkLst>
            <pc:docMk/>
            <pc:sldMk cId="2502426094" sldId="477"/>
            <ac:spMk id="3" creationId="{D9D112C0-94D8-4EB3-830E-FBA2AAFD86F5}"/>
          </ac:spMkLst>
        </pc:spChg>
      </pc:sldChg>
      <pc:sldChg chg="modSp del mod">
        <pc:chgData name="Indu Sekhar Dantu" userId="4218edbc7ffe59d5" providerId="LiveId" clId="{0161ABDA-7203-4991-8F8B-02CA349B6E1B}" dt="2021-07-18T04:59:44.785" v="6472" actId="2696"/>
        <pc:sldMkLst>
          <pc:docMk/>
          <pc:sldMk cId="271602143" sldId="478"/>
        </pc:sldMkLst>
        <pc:spChg chg="mod">
          <ac:chgData name="Indu Sekhar Dantu" userId="4218edbc7ffe59d5" providerId="LiveId" clId="{0161ABDA-7203-4991-8F8B-02CA349B6E1B}" dt="2021-07-18T04:58:59.747" v="6471" actId="20577"/>
          <ac:spMkLst>
            <pc:docMk/>
            <pc:sldMk cId="271602143" sldId="478"/>
            <ac:spMk id="3" creationId="{D9D112C0-94D8-4EB3-830E-FBA2AAFD86F5}"/>
          </ac:spMkLst>
        </pc:spChg>
      </pc:sldChg>
      <pc:sldChg chg="modSp del mod">
        <pc:chgData name="Indu Sekhar Dantu" userId="4218edbc7ffe59d5" providerId="LiveId" clId="{0161ABDA-7203-4991-8F8B-02CA349B6E1B}" dt="2021-07-18T05:24:27.017" v="6563" actId="2696"/>
        <pc:sldMkLst>
          <pc:docMk/>
          <pc:sldMk cId="1025723854" sldId="479"/>
        </pc:sldMkLst>
        <pc:spChg chg="mod">
          <ac:chgData name="Indu Sekhar Dantu" userId="4218edbc7ffe59d5" providerId="LiveId" clId="{0161ABDA-7203-4991-8F8B-02CA349B6E1B}" dt="2021-07-17T17:08:47.860" v="2960" actId="27636"/>
          <ac:spMkLst>
            <pc:docMk/>
            <pc:sldMk cId="1025723854" sldId="479"/>
            <ac:spMk id="3" creationId="{D9D112C0-94D8-4EB3-830E-FBA2AAFD86F5}"/>
          </ac:spMkLst>
        </pc:spChg>
      </pc:sldChg>
      <pc:sldChg chg="modSp del mod">
        <pc:chgData name="Indu Sekhar Dantu" userId="4218edbc7ffe59d5" providerId="LiveId" clId="{0161ABDA-7203-4991-8F8B-02CA349B6E1B}" dt="2021-07-18T05:25:11.622" v="6571" actId="47"/>
        <pc:sldMkLst>
          <pc:docMk/>
          <pc:sldMk cId="786660574" sldId="480"/>
        </pc:sldMkLst>
        <pc:spChg chg="mod">
          <ac:chgData name="Indu Sekhar Dantu" userId="4218edbc7ffe59d5" providerId="LiveId" clId="{0161ABDA-7203-4991-8F8B-02CA349B6E1B}" dt="2021-07-17T17:09:28.976" v="2965" actId="255"/>
          <ac:spMkLst>
            <pc:docMk/>
            <pc:sldMk cId="786660574" sldId="480"/>
            <ac:spMk id="3" creationId="{D9D112C0-94D8-4EB3-830E-FBA2AAFD86F5}"/>
          </ac:spMkLst>
        </pc:spChg>
      </pc:sldChg>
      <pc:sldChg chg="modSp mod">
        <pc:chgData name="Indu Sekhar Dantu" userId="4218edbc7ffe59d5" providerId="LiveId" clId="{0161ABDA-7203-4991-8F8B-02CA349B6E1B}" dt="2021-07-18T02:22:11.204" v="4276" actId="20577"/>
        <pc:sldMkLst>
          <pc:docMk/>
          <pc:sldMk cId="352917217" sldId="481"/>
        </pc:sldMkLst>
        <pc:spChg chg="mod">
          <ac:chgData name="Indu Sekhar Dantu" userId="4218edbc7ffe59d5" providerId="LiveId" clId="{0161ABDA-7203-4991-8F8B-02CA349B6E1B}" dt="2021-07-18T02:22:11.204" v="4276" actId="20577"/>
          <ac:spMkLst>
            <pc:docMk/>
            <pc:sldMk cId="352917217" sldId="481"/>
            <ac:spMk id="3" creationId="{D9D112C0-94D8-4EB3-830E-FBA2AAFD86F5}"/>
          </ac:spMkLst>
        </pc:spChg>
      </pc:sldChg>
      <pc:sldChg chg="modSp mod">
        <pc:chgData name="Indu Sekhar Dantu" userId="4218edbc7ffe59d5" providerId="LiveId" clId="{0161ABDA-7203-4991-8F8B-02CA349B6E1B}" dt="2021-07-18T01:55:14.453" v="3650" actId="6549"/>
        <pc:sldMkLst>
          <pc:docMk/>
          <pc:sldMk cId="4255761404" sldId="482"/>
        </pc:sldMkLst>
        <pc:spChg chg="mod">
          <ac:chgData name="Indu Sekhar Dantu" userId="4218edbc7ffe59d5" providerId="LiveId" clId="{0161ABDA-7203-4991-8F8B-02CA349B6E1B}" dt="2021-07-18T01:55:14.453" v="3650" actId="6549"/>
          <ac:spMkLst>
            <pc:docMk/>
            <pc:sldMk cId="4255761404" sldId="482"/>
            <ac:spMk id="3" creationId="{D9D112C0-94D8-4EB3-830E-FBA2AAFD86F5}"/>
          </ac:spMkLst>
        </pc:spChg>
      </pc:sldChg>
      <pc:sldChg chg="modSp mod">
        <pc:chgData name="Indu Sekhar Dantu" userId="4218edbc7ffe59d5" providerId="LiveId" clId="{0161ABDA-7203-4991-8F8B-02CA349B6E1B}" dt="2021-07-18T01:54:55.760" v="3645" actId="6549"/>
        <pc:sldMkLst>
          <pc:docMk/>
          <pc:sldMk cId="2791573873" sldId="483"/>
        </pc:sldMkLst>
        <pc:spChg chg="mod">
          <ac:chgData name="Indu Sekhar Dantu" userId="4218edbc7ffe59d5" providerId="LiveId" clId="{0161ABDA-7203-4991-8F8B-02CA349B6E1B}" dt="2021-07-18T01:54:55.760" v="3645" actId="6549"/>
          <ac:spMkLst>
            <pc:docMk/>
            <pc:sldMk cId="2791573873" sldId="483"/>
            <ac:spMk id="3" creationId="{D9D112C0-94D8-4EB3-830E-FBA2AAFD86F5}"/>
          </ac:spMkLst>
        </pc:spChg>
      </pc:sldChg>
      <pc:sldChg chg="modSp mod">
        <pc:chgData name="Indu Sekhar Dantu" userId="4218edbc7ffe59d5" providerId="LiveId" clId="{0161ABDA-7203-4991-8F8B-02CA349B6E1B}" dt="2021-07-18T02:32:23.180" v="4573" actId="6549"/>
        <pc:sldMkLst>
          <pc:docMk/>
          <pc:sldMk cId="2287365046" sldId="484"/>
        </pc:sldMkLst>
        <pc:spChg chg="mod">
          <ac:chgData name="Indu Sekhar Dantu" userId="4218edbc7ffe59d5" providerId="LiveId" clId="{0161ABDA-7203-4991-8F8B-02CA349B6E1B}" dt="2021-07-18T02:32:23.180" v="4573" actId="6549"/>
          <ac:spMkLst>
            <pc:docMk/>
            <pc:sldMk cId="2287365046" sldId="484"/>
            <ac:spMk id="3" creationId="{D9D112C0-94D8-4EB3-830E-FBA2AAFD86F5}"/>
          </ac:spMkLst>
        </pc:spChg>
      </pc:sldChg>
      <pc:sldChg chg="modSp mod">
        <pc:chgData name="Indu Sekhar Dantu" userId="4218edbc7ffe59d5" providerId="LiveId" clId="{0161ABDA-7203-4991-8F8B-02CA349B6E1B}" dt="2021-07-18T02:40:16.033" v="4689" actId="20577"/>
        <pc:sldMkLst>
          <pc:docMk/>
          <pc:sldMk cId="1238627043" sldId="485"/>
        </pc:sldMkLst>
        <pc:spChg chg="mod">
          <ac:chgData name="Indu Sekhar Dantu" userId="4218edbc7ffe59d5" providerId="LiveId" clId="{0161ABDA-7203-4991-8F8B-02CA349B6E1B}" dt="2021-07-18T02:40:16.033" v="4689" actId="20577"/>
          <ac:spMkLst>
            <pc:docMk/>
            <pc:sldMk cId="1238627043" sldId="485"/>
            <ac:spMk id="3" creationId="{D9D112C0-94D8-4EB3-830E-FBA2AAFD86F5}"/>
          </ac:spMkLst>
        </pc:spChg>
      </pc:sldChg>
      <pc:sldChg chg="modSp mod">
        <pc:chgData name="Indu Sekhar Dantu" userId="4218edbc7ffe59d5" providerId="LiveId" clId="{0161ABDA-7203-4991-8F8B-02CA349B6E1B}" dt="2021-07-18T02:41:50.345" v="4740" actId="6549"/>
        <pc:sldMkLst>
          <pc:docMk/>
          <pc:sldMk cId="3433829188" sldId="486"/>
        </pc:sldMkLst>
        <pc:spChg chg="mod">
          <ac:chgData name="Indu Sekhar Dantu" userId="4218edbc7ffe59d5" providerId="LiveId" clId="{0161ABDA-7203-4991-8F8B-02CA349B6E1B}" dt="2021-07-18T02:41:50.345" v="4740" actId="6549"/>
          <ac:spMkLst>
            <pc:docMk/>
            <pc:sldMk cId="3433829188" sldId="486"/>
            <ac:spMk id="3" creationId="{D9D112C0-94D8-4EB3-830E-FBA2AAFD86F5}"/>
          </ac:spMkLst>
        </pc:spChg>
      </pc:sldChg>
      <pc:sldChg chg="modSp mod">
        <pc:chgData name="Indu Sekhar Dantu" userId="4218edbc7ffe59d5" providerId="LiveId" clId="{0161ABDA-7203-4991-8F8B-02CA349B6E1B}" dt="2021-07-18T03:18:07.363" v="4877" actId="20577"/>
        <pc:sldMkLst>
          <pc:docMk/>
          <pc:sldMk cId="1698739492" sldId="487"/>
        </pc:sldMkLst>
        <pc:spChg chg="mod">
          <ac:chgData name="Indu Sekhar Dantu" userId="4218edbc7ffe59d5" providerId="LiveId" clId="{0161ABDA-7203-4991-8F8B-02CA349B6E1B}" dt="2021-07-18T03:18:07.363" v="4877" actId="20577"/>
          <ac:spMkLst>
            <pc:docMk/>
            <pc:sldMk cId="1698739492" sldId="487"/>
            <ac:spMk id="3" creationId="{D9D112C0-94D8-4EB3-830E-FBA2AAFD86F5}"/>
          </ac:spMkLst>
        </pc:spChg>
      </pc:sldChg>
      <pc:sldChg chg="modSp mod">
        <pc:chgData name="Indu Sekhar Dantu" userId="4218edbc7ffe59d5" providerId="LiveId" clId="{0161ABDA-7203-4991-8F8B-02CA349B6E1B}" dt="2021-07-18T03:20:19.257" v="4915" actId="113"/>
        <pc:sldMkLst>
          <pc:docMk/>
          <pc:sldMk cId="1937667353" sldId="488"/>
        </pc:sldMkLst>
        <pc:spChg chg="mod">
          <ac:chgData name="Indu Sekhar Dantu" userId="4218edbc7ffe59d5" providerId="LiveId" clId="{0161ABDA-7203-4991-8F8B-02CA349B6E1B}" dt="2021-07-18T03:20:19.257" v="4915" actId="113"/>
          <ac:spMkLst>
            <pc:docMk/>
            <pc:sldMk cId="1937667353" sldId="488"/>
            <ac:spMk id="3" creationId="{D9D112C0-94D8-4EB3-830E-FBA2AAFD86F5}"/>
          </ac:spMkLst>
        </pc:spChg>
      </pc:sldChg>
      <pc:sldChg chg="modSp mod">
        <pc:chgData name="Indu Sekhar Dantu" userId="4218edbc7ffe59d5" providerId="LiveId" clId="{0161ABDA-7203-4991-8F8B-02CA349B6E1B}" dt="2021-07-18T03:43:38.458" v="5488" actId="20577"/>
        <pc:sldMkLst>
          <pc:docMk/>
          <pc:sldMk cId="1538301453" sldId="489"/>
        </pc:sldMkLst>
        <pc:spChg chg="mod">
          <ac:chgData name="Indu Sekhar Dantu" userId="4218edbc7ffe59d5" providerId="LiveId" clId="{0161ABDA-7203-4991-8F8B-02CA349B6E1B}" dt="2021-07-18T03:43:38.458" v="5488" actId="20577"/>
          <ac:spMkLst>
            <pc:docMk/>
            <pc:sldMk cId="1538301453" sldId="489"/>
            <ac:spMk id="3" creationId="{D9D112C0-94D8-4EB3-830E-FBA2AAFD86F5}"/>
          </ac:spMkLst>
        </pc:spChg>
      </pc:sldChg>
      <pc:sldChg chg="modSp mod">
        <pc:chgData name="Indu Sekhar Dantu" userId="4218edbc7ffe59d5" providerId="LiveId" clId="{0161ABDA-7203-4991-8F8B-02CA349B6E1B}" dt="2021-07-18T03:54:33.827" v="5609"/>
        <pc:sldMkLst>
          <pc:docMk/>
          <pc:sldMk cId="3923534885" sldId="490"/>
        </pc:sldMkLst>
        <pc:spChg chg="mod">
          <ac:chgData name="Indu Sekhar Dantu" userId="4218edbc7ffe59d5" providerId="LiveId" clId="{0161ABDA-7203-4991-8F8B-02CA349B6E1B}" dt="2021-07-18T03:54:33.827" v="5609"/>
          <ac:spMkLst>
            <pc:docMk/>
            <pc:sldMk cId="3923534885" sldId="490"/>
            <ac:spMk id="3" creationId="{D9D112C0-94D8-4EB3-830E-FBA2AAFD86F5}"/>
          </ac:spMkLst>
        </pc:spChg>
      </pc:sldChg>
      <pc:sldChg chg="modSp mod">
        <pc:chgData name="Indu Sekhar Dantu" userId="4218edbc7ffe59d5" providerId="LiveId" clId="{0161ABDA-7203-4991-8F8B-02CA349B6E1B}" dt="2021-07-18T04:52:36.986" v="6420" actId="113"/>
        <pc:sldMkLst>
          <pc:docMk/>
          <pc:sldMk cId="2567085125" sldId="491"/>
        </pc:sldMkLst>
        <pc:spChg chg="mod">
          <ac:chgData name="Indu Sekhar Dantu" userId="4218edbc7ffe59d5" providerId="LiveId" clId="{0161ABDA-7203-4991-8F8B-02CA349B6E1B}" dt="2021-07-18T04:52:36.986" v="6420" actId="113"/>
          <ac:spMkLst>
            <pc:docMk/>
            <pc:sldMk cId="2567085125" sldId="491"/>
            <ac:spMk id="3" creationId="{D9D112C0-94D8-4EB3-830E-FBA2AAFD86F5}"/>
          </ac:spMkLst>
        </pc:spChg>
      </pc:sldChg>
      <pc:sldChg chg="modSp mod">
        <pc:chgData name="Indu Sekhar Dantu" userId="4218edbc7ffe59d5" providerId="LiveId" clId="{0161ABDA-7203-4991-8F8B-02CA349B6E1B}" dt="2021-07-18T04:43:57.271" v="5886" actId="6549"/>
        <pc:sldMkLst>
          <pc:docMk/>
          <pc:sldMk cId="2999912374" sldId="492"/>
        </pc:sldMkLst>
        <pc:spChg chg="mod">
          <ac:chgData name="Indu Sekhar Dantu" userId="4218edbc7ffe59d5" providerId="LiveId" clId="{0161ABDA-7203-4991-8F8B-02CA349B6E1B}" dt="2021-07-18T04:43:57.271" v="5886" actId="6549"/>
          <ac:spMkLst>
            <pc:docMk/>
            <pc:sldMk cId="2999912374" sldId="492"/>
            <ac:spMk id="3" creationId="{D9D112C0-94D8-4EB3-830E-FBA2AAFD86F5}"/>
          </ac:spMkLst>
        </pc:spChg>
      </pc:sldChg>
      <pc:sldChg chg="modSp mod">
        <pc:chgData name="Indu Sekhar Dantu" userId="4218edbc7ffe59d5" providerId="LiveId" clId="{0161ABDA-7203-4991-8F8B-02CA349B6E1B}" dt="2021-07-18T04:45:29.208" v="5981" actId="20577"/>
        <pc:sldMkLst>
          <pc:docMk/>
          <pc:sldMk cId="1944515136" sldId="493"/>
        </pc:sldMkLst>
        <pc:spChg chg="mod">
          <ac:chgData name="Indu Sekhar Dantu" userId="4218edbc7ffe59d5" providerId="LiveId" clId="{0161ABDA-7203-4991-8F8B-02CA349B6E1B}" dt="2021-07-18T04:45:29.208" v="5981" actId="20577"/>
          <ac:spMkLst>
            <pc:docMk/>
            <pc:sldMk cId="1944515136" sldId="493"/>
            <ac:spMk id="3" creationId="{D9D112C0-94D8-4EB3-830E-FBA2AAFD86F5}"/>
          </ac:spMkLst>
        </pc:spChg>
      </pc:sldChg>
      <pc:sldChg chg="modSp mod">
        <pc:chgData name="Indu Sekhar Dantu" userId="4218edbc7ffe59d5" providerId="LiveId" clId="{0161ABDA-7203-4991-8F8B-02CA349B6E1B}" dt="2021-07-18T04:46:12.437" v="6021" actId="27636"/>
        <pc:sldMkLst>
          <pc:docMk/>
          <pc:sldMk cId="170600814" sldId="494"/>
        </pc:sldMkLst>
        <pc:spChg chg="mod">
          <ac:chgData name="Indu Sekhar Dantu" userId="4218edbc7ffe59d5" providerId="LiveId" clId="{0161ABDA-7203-4991-8F8B-02CA349B6E1B}" dt="2021-07-18T04:46:12.437" v="6021" actId="27636"/>
          <ac:spMkLst>
            <pc:docMk/>
            <pc:sldMk cId="170600814" sldId="494"/>
            <ac:spMk id="3" creationId="{D9D112C0-94D8-4EB3-830E-FBA2AAFD86F5}"/>
          </ac:spMkLst>
        </pc:spChg>
      </pc:sldChg>
      <pc:sldChg chg="modSp mod">
        <pc:chgData name="Indu Sekhar Dantu" userId="4218edbc7ffe59d5" providerId="LiveId" clId="{0161ABDA-7203-4991-8F8B-02CA349B6E1B}" dt="2021-07-18T04:46:33.273" v="6075" actId="6549"/>
        <pc:sldMkLst>
          <pc:docMk/>
          <pc:sldMk cId="4272941244" sldId="495"/>
        </pc:sldMkLst>
        <pc:spChg chg="mod">
          <ac:chgData name="Indu Sekhar Dantu" userId="4218edbc7ffe59d5" providerId="LiveId" clId="{0161ABDA-7203-4991-8F8B-02CA349B6E1B}" dt="2021-07-18T04:46:33.273" v="6075" actId="6549"/>
          <ac:spMkLst>
            <pc:docMk/>
            <pc:sldMk cId="4272941244" sldId="495"/>
            <ac:spMk id="3" creationId="{D9D112C0-94D8-4EB3-830E-FBA2AAFD86F5}"/>
          </ac:spMkLst>
        </pc:spChg>
      </pc:sldChg>
      <pc:sldChg chg="modSp mod">
        <pc:chgData name="Indu Sekhar Dantu" userId="4218edbc7ffe59d5" providerId="LiveId" clId="{0161ABDA-7203-4991-8F8B-02CA349B6E1B}" dt="2021-07-18T04:46:54.884" v="6135" actId="6549"/>
        <pc:sldMkLst>
          <pc:docMk/>
          <pc:sldMk cId="2038770100" sldId="496"/>
        </pc:sldMkLst>
        <pc:spChg chg="mod">
          <ac:chgData name="Indu Sekhar Dantu" userId="4218edbc7ffe59d5" providerId="LiveId" clId="{0161ABDA-7203-4991-8F8B-02CA349B6E1B}" dt="2021-07-18T04:46:54.884" v="6135" actId="6549"/>
          <ac:spMkLst>
            <pc:docMk/>
            <pc:sldMk cId="2038770100" sldId="496"/>
            <ac:spMk id="3" creationId="{D9D112C0-94D8-4EB3-830E-FBA2AAFD86F5}"/>
          </ac:spMkLst>
        </pc:spChg>
      </pc:sldChg>
      <pc:sldChg chg="modSp mod">
        <pc:chgData name="Indu Sekhar Dantu" userId="4218edbc7ffe59d5" providerId="LiveId" clId="{0161ABDA-7203-4991-8F8B-02CA349B6E1B}" dt="2021-07-18T04:47:45.461" v="6206" actId="113"/>
        <pc:sldMkLst>
          <pc:docMk/>
          <pc:sldMk cId="2085540233" sldId="497"/>
        </pc:sldMkLst>
        <pc:spChg chg="mod">
          <ac:chgData name="Indu Sekhar Dantu" userId="4218edbc7ffe59d5" providerId="LiveId" clId="{0161ABDA-7203-4991-8F8B-02CA349B6E1B}" dt="2021-07-18T04:47:45.461" v="6206" actId="113"/>
          <ac:spMkLst>
            <pc:docMk/>
            <pc:sldMk cId="2085540233" sldId="497"/>
            <ac:spMk id="3" creationId="{D9D112C0-94D8-4EB3-830E-FBA2AAFD86F5}"/>
          </ac:spMkLst>
        </pc:spChg>
      </pc:sldChg>
      <pc:sldChg chg="modSp mod">
        <pc:chgData name="Indu Sekhar Dantu" userId="4218edbc7ffe59d5" providerId="LiveId" clId="{0161ABDA-7203-4991-8F8B-02CA349B6E1B}" dt="2021-07-18T04:48:23.763" v="6245" actId="20577"/>
        <pc:sldMkLst>
          <pc:docMk/>
          <pc:sldMk cId="3009863878" sldId="498"/>
        </pc:sldMkLst>
        <pc:spChg chg="mod">
          <ac:chgData name="Indu Sekhar Dantu" userId="4218edbc7ffe59d5" providerId="LiveId" clId="{0161ABDA-7203-4991-8F8B-02CA349B6E1B}" dt="2021-07-18T04:48:23.763" v="6245" actId="20577"/>
          <ac:spMkLst>
            <pc:docMk/>
            <pc:sldMk cId="3009863878" sldId="498"/>
            <ac:spMk id="3" creationId="{D9D112C0-94D8-4EB3-830E-FBA2AAFD86F5}"/>
          </ac:spMkLst>
        </pc:spChg>
      </pc:sldChg>
      <pc:sldChg chg="modSp mod">
        <pc:chgData name="Indu Sekhar Dantu" userId="4218edbc7ffe59d5" providerId="LiveId" clId="{0161ABDA-7203-4991-8F8B-02CA349B6E1B}" dt="2021-07-18T04:48:47.321" v="6299" actId="6549"/>
        <pc:sldMkLst>
          <pc:docMk/>
          <pc:sldMk cId="839099728" sldId="499"/>
        </pc:sldMkLst>
        <pc:spChg chg="mod">
          <ac:chgData name="Indu Sekhar Dantu" userId="4218edbc7ffe59d5" providerId="LiveId" clId="{0161ABDA-7203-4991-8F8B-02CA349B6E1B}" dt="2021-07-18T04:48:47.321" v="6299" actId="6549"/>
          <ac:spMkLst>
            <pc:docMk/>
            <pc:sldMk cId="839099728" sldId="499"/>
            <ac:spMk id="3" creationId="{D9D112C0-94D8-4EB3-830E-FBA2AAFD86F5}"/>
          </ac:spMkLst>
        </pc:spChg>
      </pc:sldChg>
      <pc:sldChg chg="modSp mod">
        <pc:chgData name="Indu Sekhar Dantu" userId="4218edbc7ffe59d5" providerId="LiveId" clId="{0161ABDA-7203-4991-8F8B-02CA349B6E1B}" dt="2021-07-18T04:49:03.783" v="6347" actId="6549"/>
        <pc:sldMkLst>
          <pc:docMk/>
          <pc:sldMk cId="3365615990" sldId="500"/>
        </pc:sldMkLst>
        <pc:spChg chg="mod">
          <ac:chgData name="Indu Sekhar Dantu" userId="4218edbc7ffe59d5" providerId="LiveId" clId="{0161ABDA-7203-4991-8F8B-02CA349B6E1B}" dt="2021-07-18T04:49:03.783" v="6347" actId="6549"/>
          <ac:spMkLst>
            <pc:docMk/>
            <pc:sldMk cId="3365615990" sldId="500"/>
            <ac:spMk id="3" creationId="{D9D112C0-94D8-4EB3-830E-FBA2AAFD86F5}"/>
          </ac:spMkLst>
        </pc:spChg>
      </pc:sldChg>
      <pc:sldChg chg="modSp mod">
        <pc:chgData name="Indu Sekhar Dantu" userId="4218edbc7ffe59d5" providerId="LiveId" clId="{0161ABDA-7203-4991-8F8B-02CA349B6E1B}" dt="2021-07-18T04:49:20.269" v="6393" actId="6549"/>
        <pc:sldMkLst>
          <pc:docMk/>
          <pc:sldMk cId="2952730209" sldId="501"/>
        </pc:sldMkLst>
        <pc:spChg chg="mod">
          <ac:chgData name="Indu Sekhar Dantu" userId="4218edbc7ffe59d5" providerId="LiveId" clId="{0161ABDA-7203-4991-8F8B-02CA349B6E1B}" dt="2021-07-18T04:49:20.269" v="6393" actId="6549"/>
          <ac:spMkLst>
            <pc:docMk/>
            <pc:sldMk cId="2952730209" sldId="501"/>
            <ac:spMk id="3" creationId="{D9D112C0-94D8-4EB3-830E-FBA2AAFD86F5}"/>
          </ac:spMkLst>
        </pc:spChg>
      </pc:sldChg>
      <pc:sldChg chg="modSp mod">
        <pc:chgData name="Indu Sekhar Dantu" userId="4218edbc7ffe59d5" providerId="LiveId" clId="{0161ABDA-7203-4991-8F8B-02CA349B6E1B}" dt="2021-07-18T05:56:46.749" v="6655" actId="6549"/>
        <pc:sldMkLst>
          <pc:docMk/>
          <pc:sldMk cId="683082002" sldId="502"/>
        </pc:sldMkLst>
        <pc:spChg chg="mod">
          <ac:chgData name="Indu Sekhar Dantu" userId="4218edbc7ffe59d5" providerId="LiveId" clId="{0161ABDA-7203-4991-8F8B-02CA349B6E1B}" dt="2021-07-18T05:56:46.749" v="6655" actId="6549"/>
          <ac:spMkLst>
            <pc:docMk/>
            <pc:sldMk cId="683082002" sldId="502"/>
            <ac:spMk id="3" creationId="{D9D112C0-94D8-4EB3-830E-FBA2AAFD86F5}"/>
          </ac:spMkLst>
        </pc:spChg>
      </pc:sldChg>
    </pc:docChg>
  </pc:docChgLst>
  <pc:docChgLst>
    <pc:chgData name="Indu Sekhar Dantu" userId="4218edbc7ffe59d5" providerId="LiveId" clId="{8D515201-007B-4BCA-AB8E-445196CE6222}"/>
    <pc:docChg chg="undo custSel modSld">
      <pc:chgData name="Indu Sekhar Dantu" userId="4218edbc7ffe59d5" providerId="LiveId" clId="{8D515201-007B-4BCA-AB8E-445196CE6222}" dt="2021-07-08T06:01:25.169" v="339" actId="113"/>
      <pc:docMkLst>
        <pc:docMk/>
      </pc:docMkLst>
      <pc:sldChg chg="modSp mod">
        <pc:chgData name="Indu Sekhar Dantu" userId="4218edbc7ffe59d5" providerId="LiveId" clId="{8D515201-007B-4BCA-AB8E-445196CE6222}" dt="2021-07-08T06:01:25.169" v="339" actId="113"/>
        <pc:sldMkLst>
          <pc:docMk/>
          <pc:sldMk cId="1862927223" sldId="305"/>
        </pc:sldMkLst>
        <pc:spChg chg="mod">
          <ac:chgData name="Indu Sekhar Dantu" userId="4218edbc7ffe59d5" providerId="LiveId" clId="{8D515201-007B-4BCA-AB8E-445196CE6222}" dt="2021-07-08T06:01:25.169" v="339" actId="113"/>
          <ac:spMkLst>
            <pc:docMk/>
            <pc:sldMk cId="1862927223" sldId="305"/>
            <ac:spMk id="3" creationId="{D9D112C0-94D8-4EB3-830E-FBA2AAFD86F5}"/>
          </ac:spMkLst>
        </pc:spChg>
      </pc:sldChg>
      <pc:sldChg chg="modSp mod">
        <pc:chgData name="Indu Sekhar Dantu" userId="4218edbc7ffe59d5" providerId="LiveId" clId="{8D515201-007B-4BCA-AB8E-445196CE6222}" dt="2021-07-08T06:00:54.176" v="338" actId="255"/>
        <pc:sldMkLst>
          <pc:docMk/>
          <pc:sldMk cId="1403467159" sldId="307"/>
        </pc:sldMkLst>
        <pc:spChg chg="mod">
          <ac:chgData name="Indu Sekhar Dantu" userId="4218edbc7ffe59d5" providerId="LiveId" clId="{8D515201-007B-4BCA-AB8E-445196CE6222}" dt="2021-07-08T06:00:54.176" v="338" actId="255"/>
          <ac:spMkLst>
            <pc:docMk/>
            <pc:sldMk cId="1403467159" sldId="307"/>
            <ac:spMk id="5" creationId="{DCA3B581-3084-49F8-9084-946BB3B1E6B6}"/>
          </ac:spMkLst>
        </pc:spChg>
      </pc:sldChg>
      <pc:sldChg chg="modSp mod">
        <pc:chgData name="Indu Sekhar Dantu" userId="4218edbc7ffe59d5" providerId="LiveId" clId="{8D515201-007B-4BCA-AB8E-445196CE6222}" dt="2021-07-08T05:48:45.878" v="8"/>
        <pc:sldMkLst>
          <pc:docMk/>
          <pc:sldMk cId="3537388708" sldId="343"/>
        </pc:sldMkLst>
        <pc:spChg chg="mod">
          <ac:chgData name="Indu Sekhar Dantu" userId="4218edbc7ffe59d5" providerId="LiveId" clId="{8D515201-007B-4BCA-AB8E-445196CE6222}" dt="2021-07-08T05:48:45.878" v="8"/>
          <ac:spMkLst>
            <pc:docMk/>
            <pc:sldMk cId="3537388708" sldId="343"/>
            <ac:spMk id="3" creationId="{D9D112C0-94D8-4EB3-830E-FBA2AAFD86F5}"/>
          </ac:spMkLst>
        </pc:spChg>
      </pc:sldChg>
      <pc:sldChg chg="addSp delSp modSp mod">
        <pc:chgData name="Indu Sekhar Dantu" userId="4218edbc7ffe59d5" providerId="LiveId" clId="{8D515201-007B-4BCA-AB8E-445196CE6222}" dt="2021-07-08T05:54:27.908" v="307" actId="6549"/>
        <pc:sldMkLst>
          <pc:docMk/>
          <pc:sldMk cId="1421539589" sldId="344"/>
        </pc:sldMkLst>
        <pc:spChg chg="mod">
          <ac:chgData name="Indu Sekhar Dantu" userId="4218edbc7ffe59d5" providerId="LiveId" clId="{8D515201-007B-4BCA-AB8E-445196CE6222}" dt="2021-07-08T05:54:27.908" v="307" actId="6549"/>
          <ac:spMkLst>
            <pc:docMk/>
            <pc:sldMk cId="1421539589" sldId="344"/>
            <ac:spMk id="3" creationId="{D9D112C0-94D8-4EB3-830E-FBA2AAFD86F5}"/>
          </ac:spMkLst>
        </pc:spChg>
        <pc:graphicFrameChg chg="add del mod modGraphic">
          <ac:chgData name="Indu Sekhar Dantu" userId="4218edbc7ffe59d5" providerId="LiveId" clId="{8D515201-007B-4BCA-AB8E-445196CE6222}" dt="2021-07-08T05:49:56.826" v="51" actId="3680"/>
          <ac:graphicFrameMkLst>
            <pc:docMk/>
            <pc:sldMk cId="1421539589" sldId="344"/>
            <ac:graphicFrameMk id="5" creationId="{AD8FBE9E-288B-40B0-8AB7-9AE3D5A1D444}"/>
          </ac:graphicFrameMkLst>
        </pc:graphicFrameChg>
        <pc:graphicFrameChg chg="add mod modGraphic">
          <ac:chgData name="Indu Sekhar Dantu" userId="4218edbc7ffe59d5" providerId="LiveId" clId="{8D515201-007B-4BCA-AB8E-445196CE6222}" dt="2021-07-08T05:54:15.684" v="301" actId="1035"/>
          <ac:graphicFrameMkLst>
            <pc:docMk/>
            <pc:sldMk cId="1421539589" sldId="344"/>
            <ac:graphicFrameMk id="6" creationId="{27A4142A-1986-409B-931E-D4FD030964C9}"/>
          </ac:graphicFrameMkLst>
        </pc:graphicFrameChg>
      </pc:sldChg>
      <pc:sldChg chg="modSp mod">
        <pc:chgData name="Indu Sekhar Dantu" userId="4218edbc7ffe59d5" providerId="LiveId" clId="{8D515201-007B-4BCA-AB8E-445196CE6222}" dt="2021-07-08T05:48:14.374" v="7" actId="2711"/>
        <pc:sldMkLst>
          <pc:docMk/>
          <pc:sldMk cId="2200476893" sldId="350"/>
        </pc:sldMkLst>
        <pc:spChg chg="mod">
          <ac:chgData name="Indu Sekhar Dantu" userId="4218edbc7ffe59d5" providerId="LiveId" clId="{8D515201-007B-4BCA-AB8E-445196CE6222}" dt="2021-07-08T05:48:14.374" v="7" actId="2711"/>
          <ac:spMkLst>
            <pc:docMk/>
            <pc:sldMk cId="2200476893" sldId="350"/>
            <ac:spMk id="3" creationId="{D9D112C0-94D8-4EB3-830E-FBA2AAFD86F5}"/>
          </ac:spMkLst>
        </pc:spChg>
      </pc:sldChg>
    </pc:docChg>
  </pc:docChgLst>
  <pc:docChgLst>
    <pc:chgData name="Indu Sekhar Dantu" userId="4218edbc7ffe59d5" providerId="LiveId" clId="{CBC31FC4-92CF-47F2-ADD6-011B69AF6361}"/>
    <pc:docChg chg="custSel modSld">
      <pc:chgData name="Indu Sekhar Dantu" userId="4218edbc7ffe59d5" providerId="LiveId" clId="{CBC31FC4-92CF-47F2-ADD6-011B69AF6361}" dt="2022-04-16T04:58:11.223" v="88" actId="123"/>
      <pc:docMkLst>
        <pc:docMk/>
      </pc:docMkLst>
      <pc:sldChg chg="modSp mod">
        <pc:chgData name="Indu Sekhar Dantu" userId="4218edbc7ffe59d5" providerId="LiveId" clId="{CBC31FC4-92CF-47F2-ADD6-011B69AF6361}" dt="2022-04-16T04:28:58.704" v="3" actId="313"/>
        <pc:sldMkLst>
          <pc:docMk/>
          <pc:sldMk cId="3425874545" sldId="341"/>
        </pc:sldMkLst>
        <pc:spChg chg="mod">
          <ac:chgData name="Indu Sekhar Dantu" userId="4218edbc7ffe59d5" providerId="LiveId" clId="{CBC31FC4-92CF-47F2-ADD6-011B69AF6361}" dt="2022-04-16T04:28:58.704" v="3" actId="313"/>
          <ac:spMkLst>
            <pc:docMk/>
            <pc:sldMk cId="3425874545" sldId="341"/>
            <ac:spMk id="3" creationId="{D9D112C0-94D8-4EB3-830E-FBA2AAFD86F5}"/>
          </ac:spMkLst>
        </pc:spChg>
      </pc:sldChg>
      <pc:sldChg chg="modSp mod">
        <pc:chgData name="Indu Sekhar Dantu" userId="4218edbc7ffe59d5" providerId="LiveId" clId="{CBC31FC4-92CF-47F2-ADD6-011B69AF6361}" dt="2022-04-16T04:30:01.985" v="20" actId="12"/>
        <pc:sldMkLst>
          <pc:docMk/>
          <pc:sldMk cId="2021740234" sldId="342"/>
        </pc:sldMkLst>
        <pc:spChg chg="mod">
          <ac:chgData name="Indu Sekhar Dantu" userId="4218edbc7ffe59d5" providerId="LiveId" clId="{CBC31FC4-92CF-47F2-ADD6-011B69AF6361}" dt="2022-04-16T04:30:01.985" v="20" actId="12"/>
          <ac:spMkLst>
            <pc:docMk/>
            <pc:sldMk cId="2021740234" sldId="342"/>
            <ac:spMk id="3" creationId="{D9D112C0-94D8-4EB3-830E-FBA2AAFD86F5}"/>
          </ac:spMkLst>
        </pc:spChg>
      </pc:sldChg>
      <pc:sldChg chg="modSp mod">
        <pc:chgData name="Indu Sekhar Dantu" userId="4218edbc7ffe59d5" providerId="LiveId" clId="{CBC31FC4-92CF-47F2-ADD6-011B69AF6361}" dt="2022-04-16T04:30:30.524" v="29" actId="313"/>
        <pc:sldMkLst>
          <pc:docMk/>
          <pc:sldMk cId="1417329362" sldId="343"/>
        </pc:sldMkLst>
        <pc:spChg chg="mod">
          <ac:chgData name="Indu Sekhar Dantu" userId="4218edbc7ffe59d5" providerId="LiveId" clId="{CBC31FC4-92CF-47F2-ADD6-011B69AF6361}" dt="2022-04-16T04:30:30.524" v="29" actId="313"/>
          <ac:spMkLst>
            <pc:docMk/>
            <pc:sldMk cId="1417329362" sldId="343"/>
            <ac:spMk id="3" creationId="{D9D112C0-94D8-4EB3-830E-FBA2AAFD86F5}"/>
          </ac:spMkLst>
        </pc:spChg>
      </pc:sldChg>
      <pc:sldChg chg="modSp mod">
        <pc:chgData name="Indu Sekhar Dantu" userId="4218edbc7ffe59d5" providerId="LiveId" clId="{CBC31FC4-92CF-47F2-ADD6-011B69AF6361}" dt="2022-04-16T04:31:25.812" v="42" actId="113"/>
        <pc:sldMkLst>
          <pc:docMk/>
          <pc:sldMk cId="2257302057" sldId="344"/>
        </pc:sldMkLst>
        <pc:spChg chg="mod">
          <ac:chgData name="Indu Sekhar Dantu" userId="4218edbc7ffe59d5" providerId="LiveId" clId="{CBC31FC4-92CF-47F2-ADD6-011B69AF6361}" dt="2022-04-16T04:31:25.812" v="42" actId="113"/>
          <ac:spMkLst>
            <pc:docMk/>
            <pc:sldMk cId="2257302057" sldId="344"/>
            <ac:spMk id="3" creationId="{D9D112C0-94D8-4EB3-830E-FBA2AAFD86F5}"/>
          </ac:spMkLst>
        </pc:spChg>
      </pc:sldChg>
      <pc:sldChg chg="modSp mod">
        <pc:chgData name="Indu Sekhar Dantu" userId="4218edbc7ffe59d5" providerId="LiveId" clId="{CBC31FC4-92CF-47F2-ADD6-011B69AF6361}" dt="2022-04-16T04:31:41.021" v="45" actId="115"/>
        <pc:sldMkLst>
          <pc:docMk/>
          <pc:sldMk cId="911570514" sldId="345"/>
        </pc:sldMkLst>
        <pc:spChg chg="mod">
          <ac:chgData name="Indu Sekhar Dantu" userId="4218edbc7ffe59d5" providerId="LiveId" clId="{CBC31FC4-92CF-47F2-ADD6-011B69AF6361}" dt="2022-04-16T04:31:41.021" v="45" actId="115"/>
          <ac:spMkLst>
            <pc:docMk/>
            <pc:sldMk cId="911570514" sldId="345"/>
            <ac:spMk id="3" creationId="{D9D112C0-94D8-4EB3-830E-FBA2AAFD86F5}"/>
          </ac:spMkLst>
        </pc:spChg>
      </pc:sldChg>
      <pc:sldChg chg="modSp mod">
        <pc:chgData name="Indu Sekhar Dantu" userId="4218edbc7ffe59d5" providerId="LiveId" clId="{CBC31FC4-92CF-47F2-ADD6-011B69AF6361}" dt="2022-04-16T04:55:16.636" v="79" actId="115"/>
        <pc:sldMkLst>
          <pc:docMk/>
          <pc:sldMk cId="1007505816" sldId="349"/>
        </pc:sldMkLst>
        <pc:spChg chg="mod">
          <ac:chgData name="Indu Sekhar Dantu" userId="4218edbc7ffe59d5" providerId="LiveId" clId="{CBC31FC4-92CF-47F2-ADD6-011B69AF6361}" dt="2022-04-16T04:55:16.636" v="79" actId="115"/>
          <ac:spMkLst>
            <pc:docMk/>
            <pc:sldMk cId="1007505816" sldId="349"/>
            <ac:spMk id="3" creationId="{D9D112C0-94D8-4EB3-830E-FBA2AAFD86F5}"/>
          </ac:spMkLst>
        </pc:spChg>
      </pc:sldChg>
      <pc:sldChg chg="modSp mod">
        <pc:chgData name="Indu Sekhar Dantu" userId="4218edbc7ffe59d5" providerId="LiveId" clId="{CBC31FC4-92CF-47F2-ADD6-011B69AF6361}" dt="2022-04-16T04:55:46.430" v="81" actId="113"/>
        <pc:sldMkLst>
          <pc:docMk/>
          <pc:sldMk cId="3787671812" sldId="350"/>
        </pc:sldMkLst>
        <pc:spChg chg="mod">
          <ac:chgData name="Indu Sekhar Dantu" userId="4218edbc7ffe59d5" providerId="LiveId" clId="{CBC31FC4-92CF-47F2-ADD6-011B69AF6361}" dt="2022-04-16T04:55:46.430" v="81" actId="113"/>
          <ac:spMkLst>
            <pc:docMk/>
            <pc:sldMk cId="3787671812" sldId="350"/>
            <ac:spMk id="3" creationId="{D9D112C0-94D8-4EB3-830E-FBA2AAFD86F5}"/>
          </ac:spMkLst>
        </pc:spChg>
      </pc:sldChg>
      <pc:sldChg chg="modSp mod">
        <pc:chgData name="Indu Sekhar Dantu" userId="4218edbc7ffe59d5" providerId="LiveId" clId="{CBC31FC4-92CF-47F2-ADD6-011B69AF6361}" dt="2022-04-16T04:57:56.815" v="87" actId="113"/>
        <pc:sldMkLst>
          <pc:docMk/>
          <pc:sldMk cId="2700006042" sldId="352"/>
        </pc:sldMkLst>
        <pc:spChg chg="mod">
          <ac:chgData name="Indu Sekhar Dantu" userId="4218edbc7ffe59d5" providerId="LiveId" clId="{CBC31FC4-92CF-47F2-ADD6-011B69AF6361}" dt="2022-04-16T04:57:56.815" v="87" actId="113"/>
          <ac:spMkLst>
            <pc:docMk/>
            <pc:sldMk cId="2700006042" sldId="352"/>
            <ac:spMk id="3" creationId="{D9D112C0-94D8-4EB3-830E-FBA2AAFD86F5}"/>
          </ac:spMkLst>
        </pc:spChg>
      </pc:sldChg>
      <pc:sldChg chg="modSp mod">
        <pc:chgData name="Indu Sekhar Dantu" userId="4218edbc7ffe59d5" providerId="LiveId" clId="{CBC31FC4-92CF-47F2-ADD6-011B69AF6361}" dt="2022-04-16T04:51:56.480" v="67" actId="313"/>
        <pc:sldMkLst>
          <pc:docMk/>
          <pc:sldMk cId="1049377771" sldId="446"/>
        </pc:sldMkLst>
        <pc:spChg chg="mod">
          <ac:chgData name="Indu Sekhar Dantu" userId="4218edbc7ffe59d5" providerId="LiveId" clId="{CBC31FC4-92CF-47F2-ADD6-011B69AF6361}" dt="2022-04-16T04:51:56.480" v="67" actId="313"/>
          <ac:spMkLst>
            <pc:docMk/>
            <pc:sldMk cId="1049377771" sldId="446"/>
            <ac:spMk id="3" creationId="{D9D112C0-94D8-4EB3-830E-FBA2AAFD86F5}"/>
          </ac:spMkLst>
        </pc:spChg>
      </pc:sldChg>
      <pc:sldChg chg="modSp mod">
        <pc:chgData name="Indu Sekhar Dantu" userId="4218edbc7ffe59d5" providerId="LiveId" clId="{CBC31FC4-92CF-47F2-ADD6-011B69AF6361}" dt="2022-04-16T04:52:11.741" v="72" actId="115"/>
        <pc:sldMkLst>
          <pc:docMk/>
          <pc:sldMk cId="1383293422" sldId="447"/>
        </pc:sldMkLst>
        <pc:spChg chg="mod">
          <ac:chgData name="Indu Sekhar Dantu" userId="4218edbc7ffe59d5" providerId="LiveId" clId="{CBC31FC4-92CF-47F2-ADD6-011B69AF6361}" dt="2022-04-16T04:52:11.741" v="72" actId="115"/>
          <ac:spMkLst>
            <pc:docMk/>
            <pc:sldMk cId="1383293422" sldId="447"/>
            <ac:spMk id="3" creationId="{D9D112C0-94D8-4EB3-830E-FBA2AAFD86F5}"/>
          </ac:spMkLst>
        </pc:spChg>
      </pc:sldChg>
      <pc:sldChg chg="modSp mod">
        <pc:chgData name="Indu Sekhar Dantu" userId="4218edbc7ffe59d5" providerId="LiveId" clId="{CBC31FC4-92CF-47F2-ADD6-011B69AF6361}" dt="2022-04-16T04:53:16.837" v="73" actId="113"/>
        <pc:sldMkLst>
          <pc:docMk/>
          <pc:sldMk cId="2400143713" sldId="448"/>
        </pc:sldMkLst>
        <pc:spChg chg="mod">
          <ac:chgData name="Indu Sekhar Dantu" userId="4218edbc7ffe59d5" providerId="LiveId" clId="{CBC31FC4-92CF-47F2-ADD6-011B69AF6361}" dt="2022-04-16T04:53:16.837" v="73" actId="113"/>
          <ac:spMkLst>
            <pc:docMk/>
            <pc:sldMk cId="2400143713" sldId="448"/>
            <ac:spMk id="3" creationId="{D9D112C0-94D8-4EB3-830E-FBA2AAFD86F5}"/>
          </ac:spMkLst>
        </pc:spChg>
      </pc:sldChg>
      <pc:sldChg chg="modSp mod">
        <pc:chgData name="Indu Sekhar Dantu" userId="4218edbc7ffe59d5" providerId="LiveId" clId="{CBC31FC4-92CF-47F2-ADD6-011B69AF6361}" dt="2022-04-16T04:54:26.844" v="78" actId="115"/>
        <pc:sldMkLst>
          <pc:docMk/>
          <pc:sldMk cId="3770712668" sldId="449"/>
        </pc:sldMkLst>
        <pc:spChg chg="mod">
          <ac:chgData name="Indu Sekhar Dantu" userId="4218edbc7ffe59d5" providerId="LiveId" clId="{CBC31FC4-92CF-47F2-ADD6-011B69AF6361}" dt="2022-04-16T04:54:26.844" v="78" actId="115"/>
          <ac:spMkLst>
            <pc:docMk/>
            <pc:sldMk cId="3770712668" sldId="449"/>
            <ac:spMk id="3" creationId="{D9D112C0-94D8-4EB3-830E-FBA2AAFD86F5}"/>
          </ac:spMkLst>
        </pc:spChg>
      </pc:sldChg>
      <pc:sldChg chg="modSp mod">
        <pc:chgData name="Indu Sekhar Dantu" userId="4218edbc7ffe59d5" providerId="LiveId" clId="{CBC31FC4-92CF-47F2-ADD6-011B69AF6361}" dt="2022-04-16T04:55:29.283" v="80" actId="113"/>
        <pc:sldMkLst>
          <pc:docMk/>
          <pc:sldMk cId="3039127151" sldId="450"/>
        </pc:sldMkLst>
        <pc:spChg chg="mod">
          <ac:chgData name="Indu Sekhar Dantu" userId="4218edbc7ffe59d5" providerId="LiveId" clId="{CBC31FC4-92CF-47F2-ADD6-011B69AF6361}" dt="2022-04-16T04:55:29.283" v="80" actId="113"/>
          <ac:spMkLst>
            <pc:docMk/>
            <pc:sldMk cId="3039127151" sldId="450"/>
            <ac:spMk id="3" creationId="{D9D112C0-94D8-4EB3-830E-FBA2AAFD86F5}"/>
          </ac:spMkLst>
        </pc:spChg>
      </pc:sldChg>
      <pc:sldChg chg="modSp mod">
        <pc:chgData name="Indu Sekhar Dantu" userId="4218edbc7ffe59d5" providerId="LiveId" clId="{CBC31FC4-92CF-47F2-ADD6-011B69AF6361}" dt="2022-04-16T04:56:44.922" v="83" actId="113"/>
        <pc:sldMkLst>
          <pc:docMk/>
          <pc:sldMk cId="2778272934" sldId="451"/>
        </pc:sldMkLst>
        <pc:spChg chg="mod">
          <ac:chgData name="Indu Sekhar Dantu" userId="4218edbc7ffe59d5" providerId="LiveId" clId="{CBC31FC4-92CF-47F2-ADD6-011B69AF6361}" dt="2022-04-16T04:56:44.922" v="83" actId="113"/>
          <ac:spMkLst>
            <pc:docMk/>
            <pc:sldMk cId="2778272934" sldId="451"/>
            <ac:spMk id="3" creationId="{D9D112C0-94D8-4EB3-830E-FBA2AAFD86F5}"/>
          </ac:spMkLst>
        </pc:spChg>
      </pc:sldChg>
      <pc:sldChg chg="modSp mod">
        <pc:chgData name="Indu Sekhar Dantu" userId="4218edbc7ffe59d5" providerId="LiveId" clId="{CBC31FC4-92CF-47F2-ADD6-011B69AF6361}" dt="2022-04-16T04:57:13.370" v="84" actId="113"/>
        <pc:sldMkLst>
          <pc:docMk/>
          <pc:sldMk cId="3611033380" sldId="458"/>
        </pc:sldMkLst>
        <pc:spChg chg="mod">
          <ac:chgData name="Indu Sekhar Dantu" userId="4218edbc7ffe59d5" providerId="LiveId" clId="{CBC31FC4-92CF-47F2-ADD6-011B69AF6361}" dt="2022-04-16T04:57:13.370" v="84" actId="113"/>
          <ac:spMkLst>
            <pc:docMk/>
            <pc:sldMk cId="3611033380" sldId="458"/>
            <ac:spMk id="3" creationId="{D9D112C0-94D8-4EB3-830E-FBA2AAFD86F5}"/>
          </ac:spMkLst>
        </pc:spChg>
      </pc:sldChg>
      <pc:sldChg chg="modSp mod">
        <pc:chgData name="Indu Sekhar Dantu" userId="4218edbc7ffe59d5" providerId="LiveId" clId="{CBC31FC4-92CF-47F2-ADD6-011B69AF6361}" dt="2022-04-16T04:32:29.704" v="63" actId="313"/>
        <pc:sldMkLst>
          <pc:docMk/>
          <pc:sldMk cId="1448562974" sldId="471"/>
        </pc:sldMkLst>
        <pc:spChg chg="mod">
          <ac:chgData name="Indu Sekhar Dantu" userId="4218edbc7ffe59d5" providerId="LiveId" clId="{CBC31FC4-92CF-47F2-ADD6-011B69AF6361}" dt="2022-04-16T04:32:29.704" v="63" actId="313"/>
          <ac:spMkLst>
            <pc:docMk/>
            <pc:sldMk cId="1448562974" sldId="471"/>
            <ac:spMk id="3" creationId="{D9D112C0-94D8-4EB3-830E-FBA2AAFD86F5}"/>
          </ac:spMkLst>
        </pc:spChg>
      </pc:sldChg>
      <pc:sldChg chg="modSp mod">
        <pc:chgData name="Indu Sekhar Dantu" userId="4218edbc7ffe59d5" providerId="LiveId" clId="{CBC31FC4-92CF-47F2-ADD6-011B69AF6361}" dt="2022-04-16T04:32:02.527" v="55" actId="313"/>
        <pc:sldMkLst>
          <pc:docMk/>
          <pc:sldMk cId="352917217" sldId="481"/>
        </pc:sldMkLst>
        <pc:spChg chg="mod">
          <ac:chgData name="Indu Sekhar Dantu" userId="4218edbc7ffe59d5" providerId="LiveId" clId="{CBC31FC4-92CF-47F2-ADD6-011B69AF6361}" dt="2022-04-16T04:32:02.527" v="55" actId="313"/>
          <ac:spMkLst>
            <pc:docMk/>
            <pc:sldMk cId="352917217" sldId="481"/>
            <ac:spMk id="3" creationId="{D9D112C0-94D8-4EB3-830E-FBA2AAFD86F5}"/>
          </ac:spMkLst>
        </pc:spChg>
      </pc:sldChg>
      <pc:sldChg chg="modSp mod">
        <pc:chgData name="Indu Sekhar Dantu" userId="4218edbc7ffe59d5" providerId="LiveId" clId="{CBC31FC4-92CF-47F2-ADD6-011B69AF6361}" dt="2022-04-16T04:57:30.583" v="85" actId="113"/>
        <pc:sldMkLst>
          <pc:docMk/>
          <pc:sldMk cId="2287365046" sldId="484"/>
        </pc:sldMkLst>
        <pc:spChg chg="mod">
          <ac:chgData name="Indu Sekhar Dantu" userId="4218edbc7ffe59d5" providerId="LiveId" clId="{CBC31FC4-92CF-47F2-ADD6-011B69AF6361}" dt="2022-04-16T04:57:30.583" v="85" actId="113"/>
          <ac:spMkLst>
            <pc:docMk/>
            <pc:sldMk cId="2287365046" sldId="484"/>
            <ac:spMk id="3" creationId="{D9D112C0-94D8-4EB3-830E-FBA2AAFD86F5}"/>
          </ac:spMkLst>
        </pc:spChg>
      </pc:sldChg>
      <pc:sldChg chg="modSp mod">
        <pc:chgData name="Indu Sekhar Dantu" userId="4218edbc7ffe59d5" providerId="LiveId" clId="{CBC31FC4-92CF-47F2-ADD6-011B69AF6361}" dt="2022-04-16T04:58:11.223" v="88" actId="123"/>
        <pc:sldMkLst>
          <pc:docMk/>
          <pc:sldMk cId="1238627043" sldId="485"/>
        </pc:sldMkLst>
        <pc:spChg chg="mod">
          <ac:chgData name="Indu Sekhar Dantu" userId="4218edbc7ffe59d5" providerId="LiveId" clId="{CBC31FC4-92CF-47F2-ADD6-011B69AF6361}" dt="2022-04-16T04:58:11.223" v="88" actId="123"/>
          <ac:spMkLst>
            <pc:docMk/>
            <pc:sldMk cId="1238627043" sldId="485"/>
            <ac:spMk id="3" creationId="{D9D112C0-94D8-4EB3-830E-FBA2AAFD86F5}"/>
          </ac:spMkLst>
        </pc:spChg>
      </pc:sldChg>
    </pc:docChg>
  </pc:docChgLst>
  <pc:docChgLst>
    <pc:chgData name="Indu Sekhar Dantu" userId="4218edbc7ffe59d5" providerId="LiveId" clId="{B069DCC4-9580-4DE7-8CD2-2355D77BE23E}"/>
    <pc:docChg chg="undo custSel addSld delSld modSld sldOrd">
      <pc:chgData name="Indu Sekhar Dantu" userId="4218edbc7ffe59d5" providerId="LiveId" clId="{B069DCC4-9580-4DE7-8CD2-2355D77BE23E}" dt="2021-06-26T01:26:44.808" v="2087" actId="6549"/>
      <pc:docMkLst>
        <pc:docMk/>
      </pc:docMkLst>
      <pc:sldChg chg="addSp delSp modSp mod">
        <pc:chgData name="Indu Sekhar Dantu" userId="4218edbc7ffe59d5" providerId="LiveId" clId="{B069DCC4-9580-4DE7-8CD2-2355D77BE23E}" dt="2021-06-25T06:58:58.030" v="1092" actId="1036"/>
        <pc:sldMkLst>
          <pc:docMk/>
          <pc:sldMk cId="858427632" sldId="256"/>
        </pc:sldMkLst>
        <pc:spChg chg="mod">
          <ac:chgData name="Indu Sekhar Dantu" userId="4218edbc7ffe59d5" providerId="LiveId" clId="{B069DCC4-9580-4DE7-8CD2-2355D77BE23E}" dt="2021-06-25T06:58:58.030" v="1092" actId="1036"/>
          <ac:spMkLst>
            <pc:docMk/>
            <pc:sldMk cId="858427632" sldId="256"/>
            <ac:spMk id="2" creationId="{50BD30BA-5E5C-4607-BA76-D042EE617EE0}"/>
          </ac:spMkLst>
        </pc:spChg>
        <pc:spChg chg="mod">
          <ac:chgData name="Indu Sekhar Dantu" userId="4218edbc7ffe59d5" providerId="LiveId" clId="{B069DCC4-9580-4DE7-8CD2-2355D77BE23E}" dt="2021-06-25T06:58:51.318" v="1082" actId="1036"/>
          <ac:spMkLst>
            <pc:docMk/>
            <pc:sldMk cId="858427632" sldId="256"/>
            <ac:spMk id="6" creationId="{C6D6245A-6BE2-4AF4-BB2D-5627D2818914}"/>
          </ac:spMkLst>
        </pc:spChg>
        <pc:picChg chg="add del mod">
          <ac:chgData name="Indu Sekhar Dantu" userId="4218edbc7ffe59d5" providerId="LiveId" clId="{B069DCC4-9580-4DE7-8CD2-2355D77BE23E}" dt="2021-06-25T06:50:05.716" v="621" actId="478"/>
          <ac:picMkLst>
            <pc:docMk/>
            <pc:sldMk cId="858427632" sldId="256"/>
            <ac:picMk id="1026" creationId="{71FE6370-4341-4FB5-8671-22B8D43AF256}"/>
          </ac:picMkLst>
        </pc:picChg>
        <pc:picChg chg="add mod">
          <ac:chgData name="Indu Sekhar Dantu" userId="4218edbc7ffe59d5" providerId="LiveId" clId="{B069DCC4-9580-4DE7-8CD2-2355D77BE23E}" dt="2021-06-25T06:50:20.214" v="721" actId="1038"/>
          <ac:picMkLst>
            <pc:docMk/>
            <pc:sldMk cId="858427632" sldId="256"/>
            <ac:picMk id="1028" creationId="{9B2802CD-3815-4945-9FE0-A8665C5A4300}"/>
          </ac:picMkLst>
        </pc:picChg>
      </pc:sldChg>
      <pc:sldChg chg="addSp delSp modSp mod">
        <pc:chgData name="Indu Sekhar Dantu" userId="4218edbc7ffe59d5" providerId="LiveId" clId="{B069DCC4-9580-4DE7-8CD2-2355D77BE23E}" dt="2021-06-26T01:00:16.312" v="1739" actId="207"/>
        <pc:sldMkLst>
          <pc:docMk/>
          <pc:sldMk cId="857472398" sldId="257"/>
        </pc:sldMkLst>
        <pc:spChg chg="mod">
          <ac:chgData name="Indu Sekhar Dantu" userId="4218edbc7ffe59d5" providerId="LiveId" clId="{B069DCC4-9580-4DE7-8CD2-2355D77BE23E}" dt="2021-06-26T01:00:16.312" v="1739" actId="207"/>
          <ac:spMkLst>
            <pc:docMk/>
            <pc:sldMk cId="857472398" sldId="257"/>
            <ac:spMk id="3" creationId="{D9D112C0-94D8-4EB3-830E-FBA2AAFD86F5}"/>
          </ac:spMkLst>
        </pc:spChg>
        <pc:picChg chg="add del mod">
          <ac:chgData name="Indu Sekhar Dantu" userId="4218edbc7ffe59d5" providerId="LiveId" clId="{B069DCC4-9580-4DE7-8CD2-2355D77BE23E}" dt="2021-06-25T06:53:50.387" v="781" actId="478"/>
          <ac:picMkLst>
            <pc:docMk/>
            <pc:sldMk cId="857472398" sldId="257"/>
            <ac:picMk id="5" creationId="{70A163FC-D7F9-49D9-84C4-D02CE3578F23}"/>
          </ac:picMkLst>
        </pc:picChg>
        <pc:picChg chg="add mod">
          <ac:chgData name="Indu Sekhar Dantu" userId="4218edbc7ffe59d5" providerId="LiveId" clId="{B069DCC4-9580-4DE7-8CD2-2355D77BE23E}" dt="2021-06-25T06:55:30.239" v="959" actId="1035"/>
          <ac:picMkLst>
            <pc:docMk/>
            <pc:sldMk cId="857472398" sldId="257"/>
            <ac:picMk id="2050" creationId="{3A741D3E-E24A-48FE-BCB4-ED6645FA808A}"/>
          </ac:picMkLst>
        </pc:picChg>
      </pc:sldChg>
      <pc:sldChg chg="addSp delSp modSp add mod">
        <pc:chgData name="Indu Sekhar Dantu" userId="4218edbc7ffe59d5" providerId="LiveId" clId="{B069DCC4-9580-4DE7-8CD2-2355D77BE23E}" dt="2021-06-25T06:54:04.301" v="783"/>
        <pc:sldMkLst>
          <pc:docMk/>
          <pc:sldMk cId="3720603358" sldId="258"/>
        </pc:sldMkLst>
        <pc:spChg chg="mod">
          <ac:chgData name="Indu Sekhar Dantu" userId="4218edbc7ffe59d5" providerId="LiveId" clId="{B069DCC4-9580-4DE7-8CD2-2355D77BE23E}" dt="2021-06-25T06:53:02.097" v="766" actId="113"/>
          <ac:spMkLst>
            <pc:docMk/>
            <pc:sldMk cId="3720603358" sldId="258"/>
            <ac:spMk id="3" creationId="{D9D112C0-94D8-4EB3-830E-FBA2AAFD86F5}"/>
          </ac:spMkLst>
        </pc:spChg>
        <pc:spChg chg="add del">
          <ac:chgData name="Indu Sekhar Dantu" userId="4218edbc7ffe59d5" providerId="LiveId" clId="{B069DCC4-9580-4DE7-8CD2-2355D77BE23E}" dt="2021-06-25T06:53:36.435" v="768" actId="22"/>
          <ac:spMkLst>
            <pc:docMk/>
            <pc:sldMk cId="3720603358" sldId="258"/>
            <ac:spMk id="5" creationId="{41B69296-E9B2-44A1-984D-4ECFCF9632AA}"/>
          </ac:spMkLst>
        </pc:spChg>
        <pc:picChg chg="add mod">
          <ac:chgData name="Indu Sekhar Dantu" userId="4218edbc7ffe59d5" providerId="LiveId" clId="{B069DCC4-9580-4DE7-8CD2-2355D77BE23E}" dt="2021-06-25T06:54:04.301" v="783"/>
          <ac:picMkLst>
            <pc:docMk/>
            <pc:sldMk cId="3720603358" sldId="258"/>
            <ac:picMk id="6" creationId="{7AD1716B-724B-4029-90DD-3DE467297C13}"/>
          </ac:picMkLst>
        </pc:picChg>
      </pc:sldChg>
      <pc:sldChg chg="addSp modSp add mod ord">
        <pc:chgData name="Indu Sekhar Dantu" userId="4218edbc7ffe59d5" providerId="LiveId" clId="{B069DCC4-9580-4DE7-8CD2-2355D77BE23E}" dt="2021-06-26T01:01:57.529" v="1761"/>
        <pc:sldMkLst>
          <pc:docMk/>
          <pc:sldMk cId="1942712150" sldId="259"/>
        </pc:sldMkLst>
        <pc:spChg chg="mod">
          <ac:chgData name="Indu Sekhar Dantu" userId="4218edbc7ffe59d5" providerId="LiveId" clId="{B069DCC4-9580-4DE7-8CD2-2355D77BE23E}" dt="2021-06-25T06:57:25.949" v="1023" actId="122"/>
          <ac:spMkLst>
            <pc:docMk/>
            <pc:sldMk cId="1942712150" sldId="259"/>
            <ac:spMk id="3" creationId="{D9D112C0-94D8-4EB3-830E-FBA2AAFD86F5}"/>
          </ac:spMkLst>
        </pc:spChg>
        <pc:picChg chg="add mod">
          <ac:chgData name="Indu Sekhar Dantu" userId="4218edbc7ffe59d5" providerId="LiveId" clId="{B069DCC4-9580-4DE7-8CD2-2355D77BE23E}" dt="2021-06-25T06:54:25.418" v="923" actId="1038"/>
          <ac:picMkLst>
            <pc:docMk/>
            <pc:sldMk cId="1942712150" sldId="259"/>
            <ac:picMk id="4" creationId="{28BA35BD-9EB8-4FE1-B9A5-EFDFFDD7F797}"/>
          </ac:picMkLst>
        </pc:picChg>
      </pc:sldChg>
      <pc:sldChg chg="add del">
        <pc:chgData name="Indu Sekhar Dantu" userId="4218edbc7ffe59d5" providerId="LiveId" clId="{B069DCC4-9580-4DE7-8CD2-2355D77BE23E}" dt="2021-06-25T06:56:09.572" v="966" actId="47"/>
        <pc:sldMkLst>
          <pc:docMk/>
          <pc:sldMk cId="1469093399" sldId="260"/>
        </pc:sldMkLst>
      </pc:sldChg>
      <pc:sldChg chg="add del">
        <pc:chgData name="Indu Sekhar Dantu" userId="4218edbc7ffe59d5" providerId="LiveId" clId="{B069DCC4-9580-4DE7-8CD2-2355D77BE23E}" dt="2021-06-25T06:56:09.820" v="967" actId="47"/>
        <pc:sldMkLst>
          <pc:docMk/>
          <pc:sldMk cId="2615394881" sldId="261"/>
        </pc:sldMkLst>
      </pc:sldChg>
      <pc:sldChg chg="add del">
        <pc:chgData name="Indu Sekhar Dantu" userId="4218edbc7ffe59d5" providerId="LiveId" clId="{B069DCC4-9580-4DE7-8CD2-2355D77BE23E}" dt="2021-06-25T06:56:10.037" v="968" actId="47"/>
        <pc:sldMkLst>
          <pc:docMk/>
          <pc:sldMk cId="801216833" sldId="262"/>
        </pc:sldMkLst>
      </pc:sldChg>
      <pc:sldChg chg="add del">
        <pc:chgData name="Indu Sekhar Dantu" userId="4218edbc7ffe59d5" providerId="LiveId" clId="{B069DCC4-9580-4DE7-8CD2-2355D77BE23E}" dt="2021-06-25T06:56:10.249" v="969" actId="47"/>
        <pc:sldMkLst>
          <pc:docMk/>
          <pc:sldMk cId="2799684972" sldId="263"/>
        </pc:sldMkLst>
      </pc:sldChg>
      <pc:sldChg chg="add del">
        <pc:chgData name="Indu Sekhar Dantu" userId="4218edbc7ffe59d5" providerId="LiveId" clId="{B069DCC4-9580-4DE7-8CD2-2355D77BE23E}" dt="2021-06-25T06:56:10.473" v="970" actId="47"/>
        <pc:sldMkLst>
          <pc:docMk/>
          <pc:sldMk cId="1914007094" sldId="264"/>
        </pc:sldMkLst>
      </pc:sldChg>
      <pc:sldChg chg="add del">
        <pc:chgData name="Indu Sekhar Dantu" userId="4218edbc7ffe59d5" providerId="LiveId" clId="{B069DCC4-9580-4DE7-8CD2-2355D77BE23E}" dt="2021-06-25T06:56:10.677" v="971" actId="47"/>
        <pc:sldMkLst>
          <pc:docMk/>
          <pc:sldMk cId="712461441" sldId="265"/>
        </pc:sldMkLst>
      </pc:sldChg>
      <pc:sldChg chg="add del">
        <pc:chgData name="Indu Sekhar Dantu" userId="4218edbc7ffe59d5" providerId="LiveId" clId="{B069DCC4-9580-4DE7-8CD2-2355D77BE23E}" dt="2021-06-25T06:56:10.905" v="972" actId="47"/>
        <pc:sldMkLst>
          <pc:docMk/>
          <pc:sldMk cId="142506538" sldId="266"/>
        </pc:sldMkLst>
      </pc:sldChg>
      <pc:sldChg chg="add del">
        <pc:chgData name="Indu Sekhar Dantu" userId="4218edbc7ffe59d5" providerId="LiveId" clId="{B069DCC4-9580-4DE7-8CD2-2355D77BE23E}" dt="2021-06-25T06:56:11.138" v="973" actId="47"/>
        <pc:sldMkLst>
          <pc:docMk/>
          <pc:sldMk cId="2358674062" sldId="267"/>
        </pc:sldMkLst>
      </pc:sldChg>
      <pc:sldChg chg="add del">
        <pc:chgData name="Indu Sekhar Dantu" userId="4218edbc7ffe59d5" providerId="LiveId" clId="{B069DCC4-9580-4DE7-8CD2-2355D77BE23E}" dt="2021-06-25T06:56:11.375" v="974" actId="47"/>
        <pc:sldMkLst>
          <pc:docMk/>
          <pc:sldMk cId="1702047188" sldId="268"/>
        </pc:sldMkLst>
      </pc:sldChg>
      <pc:sldChg chg="add del">
        <pc:chgData name="Indu Sekhar Dantu" userId="4218edbc7ffe59d5" providerId="LiveId" clId="{B069DCC4-9580-4DE7-8CD2-2355D77BE23E}" dt="2021-06-25T06:56:12.177" v="975" actId="47"/>
        <pc:sldMkLst>
          <pc:docMk/>
          <pc:sldMk cId="1217837073" sldId="269"/>
        </pc:sldMkLst>
      </pc:sldChg>
      <pc:sldChg chg="add del">
        <pc:chgData name="Indu Sekhar Dantu" userId="4218edbc7ffe59d5" providerId="LiveId" clId="{B069DCC4-9580-4DE7-8CD2-2355D77BE23E}" dt="2021-06-25T06:56:12.421" v="976" actId="47"/>
        <pc:sldMkLst>
          <pc:docMk/>
          <pc:sldMk cId="671537039" sldId="270"/>
        </pc:sldMkLst>
      </pc:sldChg>
      <pc:sldChg chg="add del">
        <pc:chgData name="Indu Sekhar Dantu" userId="4218edbc7ffe59d5" providerId="LiveId" clId="{B069DCC4-9580-4DE7-8CD2-2355D77BE23E}" dt="2021-06-25T06:56:12.932" v="977" actId="47"/>
        <pc:sldMkLst>
          <pc:docMk/>
          <pc:sldMk cId="3345335176" sldId="271"/>
        </pc:sldMkLst>
      </pc:sldChg>
      <pc:sldChg chg="add del">
        <pc:chgData name="Indu Sekhar Dantu" userId="4218edbc7ffe59d5" providerId="LiveId" clId="{B069DCC4-9580-4DE7-8CD2-2355D77BE23E}" dt="2021-06-25T06:56:13.194" v="978" actId="47"/>
        <pc:sldMkLst>
          <pc:docMk/>
          <pc:sldMk cId="2000694258" sldId="272"/>
        </pc:sldMkLst>
      </pc:sldChg>
      <pc:sldChg chg="add del">
        <pc:chgData name="Indu Sekhar Dantu" userId="4218edbc7ffe59d5" providerId="LiveId" clId="{B069DCC4-9580-4DE7-8CD2-2355D77BE23E}" dt="2021-06-25T06:56:13.442" v="979" actId="47"/>
        <pc:sldMkLst>
          <pc:docMk/>
          <pc:sldMk cId="2621330622" sldId="273"/>
        </pc:sldMkLst>
      </pc:sldChg>
      <pc:sldChg chg="add del">
        <pc:chgData name="Indu Sekhar Dantu" userId="4218edbc7ffe59d5" providerId="LiveId" clId="{B069DCC4-9580-4DE7-8CD2-2355D77BE23E}" dt="2021-06-25T06:56:13.929" v="980" actId="47"/>
        <pc:sldMkLst>
          <pc:docMk/>
          <pc:sldMk cId="668762735" sldId="274"/>
        </pc:sldMkLst>
      </pc:sldChg>
      <pc:sldChg chg="add del">
        <pc:chgData name="Indu Sekhar Dantu" userId="4218edbc7ffe59d5" providerId="LiveId" clId="{B069DCC4-9580-4DE7-8CD2-2355D77BE23E}" dt="2021-06-25T06:56:14.264" v="981" actId="47"/>
        <pc:sldMkLst>
          <pc:docMk/>
          <pc:sldMk cId="3223014156" sldId="275"/>
        </pc:sldMkLst>
      </pc:sldChg>
      <pc:sldChg chg="add del">
        <pc:chgData name="Indu Sekhar Dantu" userId="4218edbc7ffe59d5" providerId="LiveId" clId="{B069DCC4-9580-4DE7-8CD2-2355D77BE23E}" dt="2021-06-25T06:56:14.902" v="982" actId="47"/>
        <pc:sldMkLst>
          <pc:docMk/>
          <pc:sldMk cId="2011292491" sldId="276"/>
        </pc:sldMkLst>
      </pc:sldChg>
      <pc:sldChg chg="add del">
        <pc:chgData name="Indu Sekhar Dantu" userId="4218edbc7ffe59d5" providerId="LiveId" clId="{B069DCC4-9580-4DE7-8CD2-2355D77BE23E}" dt="2021-06-25T06:56:15.320" v="983" actId="47"/>
        <pc:sldMkLst>
          <pc:docMk/>
          <pc:sldMk cId="3616527345" sldId="277"/>
        </pc:sldMkLst>
      </pc:sldChg>
      <pc:sldChg chg="add del">
        <pc:chgData name="Indu Sekhar Dantu" userId="4218edbc7ffe59d5" providerId="LiveId" clId="{B069DCC4-9580-4DE7-8CD2-2355D77BE23E}" dt="2021-06-25T06:56:15.749" v="984" actId="47"/>
        <pc:sldMkLst>
          <pc:docMk/>
          <pc:sldMk cId="3060420284" sldId="278"/>
        </pc:sldMkLst>
      </pc:sldChg>
      <pc:sldChg chg="add del">
        <pc:chgData name="Indu Sekhar Dantu" userId="4218edbc7ffe59d5" providerId="LiveId" clId="{B069DCC4-9580-4DE7-8CD2-2355D77BE23E}" dt="2021-06-25T06:56:16.147" v="985" actId="47"/>
        <pc:sldMkLst>
          <pc:docMk/>
          <pc:sldMk cId="3173561069" sldId="279"/>
        </pc:sldMkLst>
      </pc:sldChg>
      <pc:sldChg chg="add del">
        <pc:chgData name="Indu Sekhar Dantu" userId="4218edbc7ffe59d5" providerId="LiveId" clId="{B069DCC4-9580-4DE7-8CD2-2355D77BE23E}" dt="2021-06-25T06:56:16.584" v="986" actId="47"/>
        <pc:sldMkLst>
          <pc:docMk/>
          <pc:sldMk cId="1415776288" sldId="280"/>
        </pc:sldMkLst>
      </pc:sldChg>
      <pc:sldChg chg="add del">
        <pc:chgData name="Indu Sekhar Dantu" userId="4218edbc7ffe59d5" providerId="LiveId" clId="{B069DCC4-9580-4DE7-8CD2-2355D77BE23E}" dt="2021-06-25T06:56:17.285" v="987" actId="47"/>
        <pc:sldMkLst>
          <pc:docMk/>
          <pc:sldMk cId="1292768624" sldId="281"/>
        </pc:sldMkLst>
      </pc:sldChg>
      <pc:sldChg chg="add del">
        <pc:chgData name="Indu Sekhar Dantu" userId="4218edbc7ffe59d5" providerId="LiveId" clId="{B069DCC4-9580-4DE7-8CD2-2355D77BE23E}" dt="2021-06-25T06:56:17.796" v="988" actId="47"/>
        <pc:sldMkLst>
          <pc:docMk/>
          <pc:sldMk cId="692968889" sldId="282"/>
        </pc:sldMkLst>
      </pc:sldChg>
      <pc:sldChg chg="add del">
        <pc:chgData name="Indu Sekhar Dantu" userId="4218edbc7ffe59d5" providerId="LiveId" clId="{B069DCC4-9580-4DE7-8CD2-2355D77BE23E}" dt="2021-06-25T06:56:18.195" v="989" actId="47"/>
        <pc:sldMkLst>
          <pc:docMk/>
          <pc:sldMk cId="1995175450" sldId="283"/>
        </pc:sldMkLst>
      </pc:sldChg>
      <pc:sldChg chg="add del">
        <pc:chgData name="Indu Sekhar Dantu" userId="4218edbc7ffe59d5" providerId="LiveId" clId="{B069DCC4-9580-4DE7-8CD2-2355D77BE23E}" dt="2021-06-25T06:56:18.646" v="990" actId="47"/>
        <pc:sldMkLst>
          <pc:docMk/>
          <pc:sldMk cId="3317398877" sldId="284"/>
        </pc:sldMkLst>
      </pc:sldChg>
      <pc:sldChg chg="add del">
        <pc:chgData name="Indu Sekhar Dantu" userId="4218edbc7ffe59d5" providerId="LiveId" clId="{B069DCC4-9580-4DE7-8CD2-2355D77BE23E}" dt="2021-06-25T06:56:19.435" v="991" actId="47"/>
        <pc:sldMkLst>
          <pc:docMk/>
          <pc:sldMk cId="4126318057" sldId="285"/>
        </pc:sldMkLst>
      </pc:sldChg>
      <pc:sldChg chg="add del">
        <pc:chgData name="Indu Sekhar Dantu" userId="4218edbc7ffe59d5" providerId="LiveId" clId="{B069DCC4-9580-4DE7-8CD2-2355D77BE23E}" dt="2021-06-25T06:56:20.114" v="992" actId="47"/>
        <pc:sldMkLst>
          <pc:docMk/>
          <pc:sldMk cId="2306344375" sldId="286"/>
        </pc:sldMkLst>
      </pc:sldChg>
      <pc:sldChg chg="add del">
        <pc:chgData name="Indu Sekhar Dantu" userId="4218edbc7ffe59d5" providerId="LiveId" clId="{B069DCC4-9580-4DE7-8CD2-2355D77BE23E}" dt="2021-06-25T06:56:20.831" v="993" actId="47"/>
        <pc:sldMkLst>
          <pc:docMk/>
          <pc:sldMk cId="1387287184" sldId="287"/>
        </pc:sldMkLst>
      </pc:sldChg>
      <pc:sldChg chg="add del">
        <pc:chgData name="Indu Sekhar Dantu" userId="4218edbc7ffe59d5" providerId="LiveId" clId="{B069DCC4-9580-4DE7-8CD2-2355D77BE23E}" dt="2021-06-25T06:56:22.146" v="994" actId="47"/>
        <pc:sldMkLst>
          <pc:docMk/>
          <pc:sldMk cId="2657170879" sldId="288"/>
        </pc:sldMkLst>
      </pc:sldChg>
      <pc:sldChg chg="add del">
        <pc:chgData name="Indu Sekhar Dantu" userId="4218edbc7ffe59d5" providerId="LiveId" clId="{B069DCC4-9580-4DE7-8CD2-2355D77BE23E}" dt="2021-06-25T06:56:22.446" v="995" actId="47"/>
        <pc:sldMkLst>
          <pc:docMk/>
          <pc:sldMk cId="2564655258" sldId="289"/>
        </pc:sldMkLst>
      </pc:sldChg>
      <pc:sldChg chg="add del">
        <pc:chgData name="Indu Sekhar Dantu" userId="4218edbc7ffe59d5" providerId="LiveId" clId="{B069DCC4-9580-4DE7-8CD2-2355D77BE23E}" dt="2021-06-25T06:56:22.818" v="996" actId="47"/>
        <pc:sldMkLst>
          <pc:docMk/>
          <pc:sldMk cId="116242856" sldId="290"/>
        </pc:sldMkLst>
      </pc:sldChg>
      <pc:sldChg chg="add del">
        <pc:chgData name="Indu Sekhar Dantu" userId="4218edbc7ffe59d5" providerId="LiveId" clId="{B069DCC4-9580-4DE7-8CD2-2355D77BE23E}" dt="2021-06-25T06:56:23.118" v="997" actId="47"/>
        <pc:sldMkLst>
          <pc:docMk/>
          <pc:sldMk cId="879313157" sldId="291"/>
        </pc:sldMkLst>
      </pc:sldChg>
      <pc:sldChg chg="add del">
        <pc:chgData name="Indu Sekhar Dantu" userId="4218edbc7ffe59d5" providerId="LiveId" clId="{B069DCC4-9580-4DE7-8CD2-2355D77BE23E}" dt="2021-06-25T06:56:23.380" v="998" actId="47"/>
        <pc:sldMkLst>
          <pc:docMk/>
          <pc:sldMk cId="3490348788" sldId="292"/>
        </pc:sldMkLst>
      </pc:sldChg>
      <pc:sldChg chg="add del">
        <pc:chgData name="Indu Sekhar Dantu" userId="4218edbc7ffe59d5" providerId="LiveId" clId="{B069DCC4-9580-4DE7-8CD2-2355D77BE23E}" dt="2021-06-25T06:56:24.090" v="999" actId="47"/>
        <pc:sldMkLst>
          <pc:docMk/>
          <pc:sldMk cId="3868647332" sldId="293"/>
        </pc:sldMkLst>
      </pc:sldChg>
      <pc:sldChg chg="add del">
        <pc:chgData name="Indu Sekhar Dantu" userId="4218edbc7ffe59d5" providerId="LiveId" clId="{B069DCC4-9580-4DE7-8CD2-2355D77BE23E}" dt="2021-06-25T06:56:24.348" v="1000" actId="47"/>
        <pc:sldMkLst>
          <pc:docMk/>
          <pc:sldMk cId="404912483" sldId="294"/>
        </pc:sldMkLst>
      </pc:sldChg>
      <pc:sldChg chg="add del">
        <pc:chgData name="Indu Sekhar Dantu" userId="4218edbc7ffe59d5" providerId="LiveId" clId="{B069DCC4-9580-4DE7-8CD2-2355D77BE23E}" dt="2021-06-25T06:56:25.526" v="1001" actId="47"/>
        <pc:sldMkLst>
          <pc:docMk/>
          <pc:sldMk cId="1101714023" sldId="295"/>
        </pc:sldMkLst>
      </pc:sldChg>
      <pc:sldChg chg="add del">
        <pc:chgData name="Indu Sekhar Dantu" userId="4218edbc7ffe59d5" providerId="LiveId" clId="{B069DCC4-9580-4DE7-8CD2-2355D77BE23E}" dt="2021-06-25T06:56:26.278" v="1002" actId="47"/>
        <pc:sldMkLst>
          <pc:docMk/>
          <pc:sldMk cId="9202119" sldId="296"/>
        </pc:sldMkLst>
      </pc:sldChg>
      <pc:sldChg chg="add del">
        <pc:chgData name="Indu Sekhar Dantu" userId="4218edbc7ffe59d5" providerId="LiveId" clId="{B069DCC4-9580-4DE7-8CD2-2355D77BE23E}" dt="2021-06-25T06:56:26.531" v="1003" actId="47"/>
        <pc:sldMkLst>
          <pc:docMk/>
          <pc:sldMk cId="1151141450" sldId="297"/>
        </pc:sldMkLst>
      </pc:sldChg>
      <pc:sldChg chg="add del">
        <pc:chgData name="Indu Sekhar Dantu" userId="4218edbc7ffe59d5" providerId="LiveId" clId="{B069DCC4-9580-4DE7-8CD2-2355D77BE23E}" dt="2021-06-25T06:56:27.714" v="1004" actId="47"/>
        <pc:sldMkLst>
          <pc:docMk/>
          <pc:sldMk cId="1631397065" sldId="298"/>
        </pc:sldMkLst>
      </pc:sldChg>
      <pc:sldChg chg="add del">
        <pc:chgData name="Indu Sekhar Dantu" userId="4218edbc7ffe59d5" providerId="LiveId" clId="{B069DCC4-9580-4DE7-8CD2-2355D77BE23E}" dt="2021-06-25T06:56:28.202" v="1005" actId="47"/>
        <pc:sldMkLst>
          <pc:docMk/>
          <pc:sldMk cId="1014335294" sldId="299"/>
        </pc:sldMkLst>
      </pc:sldChg>
      <pc:sldChg chg="add del">
        <pc:chgData name="Indu Sekhar Dantu" userId="4218edbc7ffe59d5" providerId="LiveId" clId="{B069DCC4-9580-4DE7-8CD2-2355D77BE23E}" dt="2021-06-25T06:56:28.501" v="1006" actId="47"/>
        <pc:sldMkLst>
          <pc:docMk/>
          <pc:sldMk cId="1833660448" sldId="300"/>
        </pc:sldMkLst>
      </pc:sldChg>
      <pc:sldChg chg="add del">
        <pc:chgData name="Indu Sekhar Dantu" userId="4218edbc7ffe59d5" providerId="LiveId" clId="{B069DCC4-9580-4DE7-8CD2-2355D77BE23E}" dt="2021-06-25T06:56:29.774" v="1007" actId="47"/>
        <pc:sldMkLst>
          <pc:docMk/>
          <pc:sldMk cId="2014834046" sldId="301"/>
        </pc:sldMkLst>
      </pc:sldChg>
      <pc:sldChg chg="add del">
        <pc:chgData name="Indu Sekhar Dantu" userId="4218edbc7ffe59d5" providerId="LiveId" clId="{B069DCC4-9580-4DE7-8CD2-2355D77BE23E}" dt="2021-06-25T06:56:38.300" v="1008" actId="2696"/>
        <pc:sldMkLst>
          <pc:docMk/>
          <pc:sldMk cId="1397828548" sldId="302"/>
        </pc:sldMkLst>
      </pc:sldChg>
      <pc:sldChg chg="addSp delSp modSp add mod">
        <pc:chgData name="Indu Sekhar Dantu" userId="4218edbc7ffe59d5" providerId="LiveId" clId="{B069DCC4-9580-4DE7-8CD2-2355D77BE23E}" dt="2021-06-25T06:43:32.119" v="213" actId="14100"/>
        <pc:sldMkLst>
          <pc:docMk/>
          <pc:sldMk cId="920038349" sldId="303"/>
        </pc:sldMkLst>
        <pc:spChg chg="del mod">
          <ac:chgData name="Indu Sekhar Dantu" userId="4218edbc7ffe59d5" providerId="LiveId" clId="{B069DCC4-9580-4DE7-8CD2-2355D77BE23E}" dt="2021-06-25T06:41:38.458" v="64" actId="478"/>
          <ac:spMkLst>
            <pc:docMk/>
            <pc:sldMk cId="920038349" sldId="303"/>
            <ac:spMk id="2" creationId="{50BD30BA-5E5C-4607-BA76-D042EE617EE0}"/>
          </ac:spMkLst>
        </pc:spChg>
        <pc:spChg chg="mod">
          <ac:chgData name="Indu Sekhar Dantu" userId="4218edbc7ffe59d5" providerId="LiveId" clId="{B069DCC4-9580-4DE7-8CD2-2355D77BE23E}" dt="2021-06-25T06:43:32.119" v="213" actId="14100"/>
          <ac:spMkLst>
            <pc:docMk/>
            <pc:sldMk cId="920038349" sldId="303"/>
            <ac:spMk id="3" creationId="{D9D112C0-94D8-4EB3-830E-FBA2AAFD86F5}"/>
          </ac:spMkLst>
        </pc:spChg>
        <pc:spChg chg="add del mod">
          <ac:chgData name="Indu Sekhar Dantu" userId="4218edbc7ffe59d5" providerId="LiveId" clId="{B069DCC4-9580-4DE7-8CD2-2355D77BE23E}" dt="2021-06-25T06:42:50.821" v="159" actId="478"/>
          <ac:spMkLst>
            <pc:docMk/>
            <pc:sldMk cId="920038349" sldId="303"/>
            <ac:spMk id="5" creationId="{AF2E97B7-FEBE-4FE1-A3E6-9BBA256CFB49}"/>
          </ac:spMkLst>
        </pc:spChg>
        <pc:spChg chg="add del mod">
          <ac:chgData name="Indu Sekhar Dantu" userId="4218edbc7ffe59d5" providerId="LiveId" clId="{B069DCC4-9580-4DE7-8CD2-2355D77BE23E}" dt="2021-06-25T06:42:54.910" v="161" actId="478"/>
          <ac:spMkLst>
            <pc:docMk/>
            <pc:sldMk cId="920038349" sldId="303"/>
            <ac:spMk id="7" creationId="{B84951F1-495C-4EB3-9CA0-AC1318499DBA}"/>
          </ac:spMkLst>
        </pc:spChg>
        <pc:spChg chg="add mod">
          <ac:chgData name="Indu Sekhar Dantu" userId="4218edbc7ffe59d5" providerId="LiveId" clId="{B069DCC4-9580-4DE7-8CD2-2355D77BE23E}" dt="2021-06-25T06:43:18.572" v="194" actId="1037"/>
          <ac:spMkLst>
            <pc:docMk/>
            <pc:sldMk cId="920038349" sldId="303"/>
            <ac:spMk id="8" creationId="{F2C5052E-2C9D-422A-AC8B-34A60459C043}"/>
          </ac:spMkLst>
        </pc:spChg>
      </pc:sldChg>
      <pc:sldChg chg="modSp mod">
        <pc:chgData name="Indu Sekhar Dantu" userId="4218edbc7ffe59d5" providerId="LiveId" clId="{B069DCC4-9580-4DE7-8CD2-2355D77BE23E}" dt="2021-06-25T06:57:39.419" v="1029" actId="1035"/>
        <pc:sldMkLst>
          <pc:docMk/>
          <pc:sldMk cId="3156076567" sldId="304"/>
        </pc:sldMkLst>
        <pc:spChg chg="mod">
          <ac:chgData name="Indu Sekhar Dantu" userId="4218edbc7ffe59d5" providerId="LiveId" clId="{B069DCC4-9580-4DE7-8CD2-2355D77BE23E}" dt="2021-06-25T06:55:07.199" v="937" actId="6549"/>
          <ac:spMkLst>
            <pc:docMk/>
            <pc:sldMk cId="3156076567" sldId="304"/>
            <ac:spMk id="3" creationId="{D9D112C0-94D8-4EB3-830E-FBA2AAFD86F5}"/>
          </ac:spMkLst>
        </pc:spChg>
        <pc:picChg chg="mod">
          <ac:chgData name="Indu Sekhar Dantu" userId="4218edbc7ffe59d5" providerId="LiveId" clId="{B069DCC4-9580-4DE7-8CD2-2355D77BE23E}" dt="2021-06-25T06:57:39.419" v="1029" actId="1035"/>
          <ac:picMkLst>
            <pc:docMk/>
            <pc:sldMk cId="3156076567" sldId="304"/>
            <ac:picMk id="6" creationId="{7AD1716B-724B-4029-90DD-3DE467297C13}"/>
          </ac:picMkLst>
        </pc:picChg>
      </pc:sldChg>
      <pc:sldChg chg="modSp add mod">
        <pc:chgData name="Indu Sekhar Dantu" userId="4218edbc7ffe59d5" providerId="LiveId" clId="{B069DCC4-9580-4DE7-8CD2-2355D77BE23E}" dt="2021-06-25T23:54:45.564" v="1335" actId="313"/>
        <pc:sldMkLst>
          <pc:docMk/>
          <pc:sldMk cId="1862927223" sldId="305"/>
        </pc:sldMkLst>
        <pc:spChg chg="mod">
          <ac:chgData name="Indu Sekhar Dantu" userId="4218edbc7ffe59d5" providerId="LiveId" clId="{B069DCC4-9580-4DE7-8CD2-2355D77BE23E}" dt="2021-06-25T23:54:45.564" v="1335" actId="313"/>
          <ac:spMkLst>
            <pc:docMk/>
            <pc:sldMk cId="1862927223" sldId="305"/>
            <ac:spMk id="3" creationId="{D9D112C0-94D8-4EB3-830E-FBA2AAFD86F5}"/>
          </ac:spMkLst>
        </pc:spChg>
      </pc:sldChg>
      <pc:sldChg chg="modSp del mod">
        <pc:chgData name="Indu Sekhar Dantu" userId="4218edbc7ffe59d5" providerId="LiveId" clId="{B069DCC4-9580-4DE7-8CD2-2355D77BE23E}" dt="2021-06-25T13:22:46.472" v="1202" actId="2696"/>
        <pc:sldMkLst>
          <pc:docMk/>
          <pc:sldMk cId="3142654229" sldId="305"/>
        </pc:sldMkLst>
        <pc:spChg chg="mod">
          <ac:chgData name="Indu Sekhar Dantu" userId="4218edbc7ffe59d5" providerId="LiveId" clId="{B069DCC4-9580-4DE7-8CD2-2355D77BE23E}" dt="2021-06-25T13:20:07.517" v="1147" actId="20577"/>
          <ac:spMkLst>
            <pc:docMk/>
            <pc:sldMk cId="3142654229" sldId="305"/>
            <ac:spMk id="3" creationId="{D9D112C0-94D8-4EB3-830E-FBA2AAFD86F5}"/>
          </ac:spMkLst>
        </pc:spChg>
      </pc:sldChg>
      <pc:sldChg chg="modSp mod">
        <pc:chgData name="Indu Sekhar Dantu" userId="4218edbc7ffe59d5" providerId="LiveId" clId="{B069DCC4-9580-4DE7-8CD2-2355D77BE23E}" dt="2021-06-26T00:20:21.009" v="1675" actId="20577"/>
        <pc:sldMkLst>
          <pc:docMk/>
          <pc:sldMk cId="1568858838" sldId="306"/>
        </pc:sldMkLst>
        <pc:spChg chg="mod">
          <ac:chgData name="Indu Sekhar Dantu" userId="4218edbc7ffe59d5" providerId="LiveId" clId="{B069DCC4-9580-4DE7-8CD2-2355D77BE23E}" dt="2021-06-26T00:20:21.009" v="1675" actId="20577"/>
          <ac:spMkLst>
            <pc:docMk/>
            <pc:sldMk cId="1568858838" sldId="306"/>
            <ac:spMk id="3" creationId="{D9D112C0-94D8-4EB3-830E-FBA2AAFD86F5}"/>
          </ac:spMkLst>
        </pc:spChg>
      </pc:sldChg>
      <pc:sldChg chg="addSp delSp modSp add del mod ord">
        <pc:chgData name="Indu Sekhar Dantu" userId="4218edbc7ffe59d5" providerId="LiveId" clId="{B069DCC4-9580-4DE7-8CD2-2355D77BE23E}" dt="2021-06-25T13:22:46.472" v="1202" actId="2696"/>
        <pc:sldMkLst>
          <pc:docMk/>
          <pc:sldMk cId="8473239" sldId="307"/>
        </pc:sldMkLst>
        <pc:spChg chg="del">
          <ac:chgData name="Indu Sekhar Dantu" userId="4218edbc7ffe59d5" providerId="LiveId" clId="{B069DCC4-9580-4DE7-8CD2-2355D77BE23E}" dt="2021-06-25T13:21:39.907" v="1150" actId="478"/>
          <ac:spMkLst>
            <pc:docMk/>
            <pc:sldMk cId="8473239" sldId="307"/>
            <ac:spMk id="3" creationId="{D9D112C0-94D8-4EB3-830E-FBA2AAFD86F5}"/>
          </ac:spMkLst>
        </pc:spChg>
        <pc:spChg chg="add mod">
          <ac:chgData name="Indu Sekhar Dantu" userId="4218edbc7ffe59d5" providerId="LiveId" clId="{B069DCC4-9580-4DE7-8CD2-2355D77BE23E}" dt="2021-06-25T13:22:40.686" v="1199" actId="1076"/>
          <ac:spMkLst>
            <pc:docMk/>
            <pc:sldMk cId="8473239" sldId="307"/>
            <ac:spMk id="5" creationId="{DCA3B581-3084-49F8-9084-946BB3B1E6B6}"/>
          </ac:spMkLst>
        </pc:spChg>
        <pc:spChg chg="add del mod">
          <ac:chgData name="Indu Sekhar Dantu" userId="4218edbc7ffe59d5" providerId="LiveId" clId="{B069DCC4-9580-4DE7-8CD2-2355D77BE23E}" dt="2021-06-25T13:21:43.177" v="1152" actId="478"/>
          <ac:spMkLst>
            <pc:docMk/>
            <pc:sldMk cId="8473239" sldId="307"/>
            <ac:spMk id="7" creationId="{206170A1-2EC5-4025-99C4-B4739F4D85A3}"/>
          </ac:spMkLst>
        </pc:spChg>
      </pc:sldChg>
      <pc:sldChg chg="modSp add mod">
        <pc:chgData name="Indu Sekhar Dantu" userId="4218edbc7ffe59d5" providerId="LiveId" clId="{B069DCC4-9580-4DE7-8CD2-2355D77BE23E}" dt="2021-06-25T13:30:34.993" v="1283" actId="122"/>
        <pc:sldMkLst>
          <pc:docMk/>
          <pc:sldMk cId="1403467159" sldId="307"/>
        </pc:sldMkLst>
        <pc:spChg chg="mod">
          <ac:chgData name="Indu Sekhar Dantu" userId="4218edbc7ffe59d5" providerId="LiveId" clId="{B069DCC4-9580-4DE7-8CD2-2355D77BE23E}" dt="2021-06-25T13:30:34.993" v="1283" actId="122"/>
          <ac:spMkLst>
            <pc:docMk/>
            <pc:sldMk cId="1403467159" sldId="307"/>
            <ac:spMk id="5" creationId="{DCA3B581-3084-49F8-9084-946BB3B1E6B6}"/>
          </ac:spMkLst>
        </pc:spChg>
      </pc:sldChg>
      <pc:sldChg chg="modSp add mod ord">
        <pc:chgData name="Indu Sekhar Dantu" userId="4218edbc7ffe59d5" providerId="LiveId" clId="{B069DCC4-9580-4DE7-8CD2-2355D77BE23E}" dt="2021-06-26T01:02:54.126" v="1765" actId="20577"/>
        <pc:sldMkLst>
          <pc:docMk/>
          <pc:sldMk cId="3166141015" sldId="308"/>
        </pc:sldMkLst>
        <pc:spChg chg="mod">
          <ac:chgData name="Indu Sekhar Dantu" userId="4218edbc7ffe59d5" providerId="LiveId" clId="{B069DCC4-9580-4DE7-8CD2-2355D77BE23E}" dt="2021-06-26T01:02:54.126" v="1765" actId="20577"/>
          <ac:spMkLst>
            <pc:docMk/>
            <pc:sldMk cId="3166141015" sldId="308"/>
            <ac:spMk id="3" creationId="{D9D112C0-94D8-4EB3-830E-FBA2AAFD86F5}"/>
          </ac:spMkLst>
        </pc:spChg>
      </pc:sldChg>
      <pc:sldChg chg="modSp add mod ord">
        <pc:chgData name="Indu Sekhar Dantu" userId="4218edbc7ffe59d5" providerId="LiveId" clId="{B069DCC4-9580-4DE7-8CD2-2355D77BE23E}" dt="2021-06-26T01:03:33.873" v="1769" actId="20577"/>
        <pc:sldMkLst>
          <pc:docMk/>
          <pc:sldMk cId="498981713" sldId="309"/>
        </pc:sldMkLst>
        <pc:spChg chg="mod">
          <ac:chgData name="Indu Sekhar Dantu" userId="4218edbc7ffe59d5" providerId="LiveId" clId="{B069DCC4-9580-4DE7-8CD2-2355D77BE23E}" dt="2021-06-26T01:03:33.873" v="1769" actId="20577"/>
          <ac:spMkLst>
            <pc:docMk/>
            <pc:sldMk cId="498981713" sldId="309"/>
            <ac:spMk id="3" creationId="{D9D112C0-94D8-4EB3-830E-FBA2AAFD86F5}"/>
          </ac:spMkLst>
        </pc:spChg>
      </pc:sldChg>
      <pc:sldChg chg="modSp add mod">
        <pc:chgData name="Indu Sekhar Dantu" userId="4218edbc7ffe59d5" providerId="LiveId" clId="{B069DCC4-9580-4DE7-8CD2-2355D77BE23E}" dt="2021-06-26T00:05:59.960" v="1552" actId="113"/>
        <pc:sldMkLst>
          <pc:docMk/>
          <pc:sldMk cId="396110141" sldId="310"/>
        </pc:sldMkLst>
        <pc:spChg chg="mod">
          <ac:chgData name="Indu Sekhar Dantu" userId="4218edbc7ffe59d5" providerId="LiveId" clId="{B069DCC4-9580-4DE7-8CD2-2355D77BE23E}" dt="2021-06-26T00:05:59.960" v="1552" actId="113"/>
          <ac:spMkLst>
            <pc:docMk/>
            <pc:sldMk cId="396110141" sldId="310"/>
            <ac:spMk id="3" creationId="{D9D112C0-94D8-4EB3-830E-FBA2AAFD86F5}"/>
          </ac:spMkLst>
        </pc:spChg>
      </pc:sldChg>
      <pc:sldChg chg="modSp mod">
        <pc:chgData name="Indu Sekhar Dantu" userId="4218edbc7ffe59d5" providerId="LiveId" clId="{B069DCC4-9580-4DE7-8CD2-2355D77BE23E}" dt="2021-06-26T01:02:19.358" v="1763" actId="113"/>
        <pc:sldMkLst>
          <pc:docMk/>
          <pc:sldMk cId="3851764001" sldId="311"/>
        </pc:sldMkLst>
        <pc:spChg chg="mod">
          <ac:chgData name="Indu Sekhar Dantu" userId="4218edbc7ffe59d5" providerId="LiveId" clId="{B069DCC4-9580-4DE7-8CD2-2355D77BE23E}" dt="2021-06-26T01:02:19.358" v="1763" actId="113"/>
          <ac:spMkLst>
            <pc:docMk/>
            <pc:sldMk cId="3851764001" sldId="311"/>
            <ac:spMk id="3" creationId="{D9D112C0-94D8-4EB3-830E-FBA2AAFD86F5}"/>
          </ac:spMkLst>
        </pc:spChg>
      </pc:sldChg>
      <pc:sldChg chg="modSp mod">
        <pc:chgData name="Indu Sekhar Dantu" userId="4218edbc7ffe59d5" providerId="LiveId" clId="{B069DCC4-9580-4DE7-8CD2-2355D77BE23E}" dt="2021-06-26T01:04:43.790" v="1779" actId="6549"/>
        <pc:sldMkLst>
          <pc:docMk/>
          <pc:sldMk cId="913299517" sldId="312"/>
        </pc:sldMkLst>
        <pc:spChg chg="mod">
          <ac:chgData name="Indu Sekhar Dantu" userId="4218edbc7ffe59d5" providerId="LiveId" clId="{B069DCC4-9580-4DE7-8CD2-2355D77BE23E}" dt="2021-06-26T01:04:43.790" v="1779" actId="6549"/>
          <ac:spMkLst>
            <pc:docMk/>
            <pc:sldMk cId="913299517" sldId="312"/>
            <ac:spMk id="3" creationId="{D9D112C0-94D8-4EB3-830E-FBA2AAFD86F5}"/>
          </ac:spMkLst>
        </pc:spChg>
      </pc:sldChg>
      <pc:sldChg chg="modSp mod">
        <pc:chgData name="Indu Sekhar Dantu" userId="4218edbc7ffe59d5" providerId="LiveId" clId="{B069DCC4-9580-4DE7-8CD2-2355D77BE23E}" dt="2021-06-26T00:23:33.891" v="1738" actId="113"/>
        <pc:sldMkLst>
          <pc:docMk/>
          <pc:sldMk cId="414296455" sldId="313"/>
        </pc:sldMkLst>
        <pc:spChg chg="mod">
          <ac:chgData name="Indu Sekhar Dantu" userId="4218edbc7ffe59d5" providerId="LiveId" clId="{B069DCC4-9580-4DE7-8CD2-2355D77BE23E}" dt="2021-06-26T00:23:33.891" v="1738" actId="113"/>
          <ac:spMkLst>
            <pc:docMk/>
            <pc:sldMk cId="414296455" sldId="313"/>
            <ac:spMk id="3" creationId="{D9D112C0-94D8-4EB3-830E-FBA2AAFD86F5}"/>
          </ac:spMkLst>
        </pc:spChg>
      </pc:sldChg>
      <pc:sldChg chg="modSp add mod">
        <pc:chgData name="Indu Sekhar Dantu" userId="4218edbc7ffe59d5" providerId="LiveId" clId="{B069DCC4-9580-4DE7-8CD2-2355D77BE23E}" dt="2021-06-26T01:13:03.593" v="1860" actId="20577"/>
        <pc:sldMkLst>
          <pc:docMk/>
          <pc:sldMk cId="3029424732" sldId="314"/>
        </pc:sldMkLst>
        <pc:spChg chg="mod">
          <ac:chgData name="Indu Sekhar Dantu" userId="4218edbc7ffe59d5" providerId="LiveId" clId="{B069DCC4-9580-4DE7-8CD2-2355D77BE23E}" dt="2021-06-26T01:13:03.593" v="1860" actId="20577"/>
          <ac:spMkLst>
            <pc:docMk/>
            <pc:sldMk cId="3029424732" sldId="314"/>
            <ac:spMk id="3" creationId="{D9D112C0-94D8-4EB3-830E-FBA2AAFD86F5}"/>
          </ac:spMkLst>
        </pc:spChg>
      </pc:sldChg>
      <pc:sldChg chg="add">
        <pc:chgData name="Indu Sekhar Dantu" userId="4218edbc7ffe59d5" providerId="LiveId" clId="{B069DCC4-9580-4DE7-8CD2-2355D77BE23E}" dt="2021-06-26T00:20:48.529" v="1679"/>
        <pc:sldMkLst>
          <pc:docMk/>
          <pc:sldMk cId="447349276" sldId="315"/>
        </pc:sldMkLst>
      </pc:sldChg>
      <pc:sldChg chg="add">
        <pc:chgData name="Indu Sekhar Dantu" userId="4218edbc7ffe59d5" providerId="LiveId" clId="{B069DCC4-9580-4DE7-8CD2-2355D77BE23E}" dt="2021-06-26T00:20:48.733" v="1680"/>
        <pc:sldMkLst>
          <pc:docMk/>
          <pc:sldMk cId="313655581" sldId="316"/>
        </pc:sldMkLst>
      </pc:sldChg>
      <pc:sldChg chg="add">
        <pc:chgData name="Indu Sekhar Dantu" userId="4218edbc7ffe59d5" providerId="LiveId" clId="{B069DCC4-9580-4DE7-8CD2-2355D77BE23E}" dt="2021-06-26T00:20:48.945" v="1681"/>
        <pc:sldMkLst>
          <pc:docMk/>
          <pc:sldMk cId="1765042550" sldId="317"/>
        </pc:sldMkLst>
      </pc:sldChg>
      <pc:sldChg chg="add">
        <pc:chgData name="Indu Sekhar Dantu" userId="4218edbc7ffe59d5" providerId="LiveId" clId="{B069DCC4-9580-4DE7-8CD2-2355D77BE23E}" dt="2021-06-26T00:20:49.154" v="1682"/>
        <pc:sldMkLst>
          <pc:docMk/>
          <pc:sldMk cId="3429460512" sldId="318"/>
        </pc:sldMkLst>
      </pc:sldChg>
      <pc:sldChg chg="add">
        <pc:chgData name="Indu Sekhar Dantu" userId="4218edbc7ffe59d5" providerId="LiveId" clId="{B069DCC4-9580-4DE7-8CD2-2355D77BE23E}" dt="2021-06-26T00:20:49.373" v="1683"/>
        <pc:sldMkLst>
          <pc:docMk/>
          <pc:sldMk cId="1010151947" sldId="319"/>
        </pc:sldMkLst>
      </pc:sldChg>
      <pc:sldChg chg="add">
        <pc:chgData name="Indu Sekhar Dantu" userId="4218edbc7ffe59d5" providerId="LiveId" clId="{B069DCC4-9580-4DE7-8CD2-2355D77BE23E}" dt="2021-06-26T00:20:49.601" v="1684"/>
        <pc:sldMkLst>
          <pc:docMk/>
          <pc:sldMk cId="3465084384" sldId="320"/>
        </pc:sldMkLst>
      </pc:sldChg>
      <pc:sldChg chg="add">
        <pc:chgData name="Indu Sekhar Dantu" userId="4218edbc7ffe59d5" providerId="LiveId" clId="{B069DCC4-9580-4DE7-8CD2-2355D77BE23E}" dt="2021-06-26T00:20:49.820" v="1685"/>
        <pc:sldMkLst>
          <pc:docMk/>
          <pc:sldMk cId="2931619309" sldId="321"/>
        </pc:sldMkLst>
      </pc:sldChg>
      <pc:sldChg chg="add">
        <pc:chgData name="Indu Sekhar Dantu" userId="4218edbc7ffe59d5" providerId="LiveId" clId="{B069DCC4-9580-4DE7-8CD2-2355D77BE23E}" dt="2021-06-26T00:20:50.038" v="1686"/>
        <pc:sldMkLst>
          <pc:docMk/>
          <pc:sldMk cId="3940385322" sldId="322"/>
        </pc:sldMkLst>
      </pc:sldChg>
      <pc:sldChg chg="add">
        <pc:chgData name="Indu Sekhar Dantu" userId="4218edbc7ffe59d5" providerId="LiveId" clId="{B069DCC4-9580-4DE7-8CD2-2355D77BE23E}" dt="2021-06-26T00:20:50.252" v="1687"/>
        <pc:sldMkLst>
          <pc:docMk/>
          <pc:sldMk cId="218055593" sldId="323"/>
        </pc:sldMkLst>
      </pc:sldChg>
      <pc:sldChg chg="add">
        <pc:chgData name="Indu Sekhar Dantu" userId="4218edbc7ffe59d5" providerId="LiveId" clId="{B069DCC4-9580-4DE7-8CD2-2355D77BE23E}" dt="2021-06-26T00:20:50.471" v="1688"/>
        <pc:sldMkLst>
          <pc:docMk/>
          <pc:sldMk cId="2490891367" sldId="324"/>
        </pc:sldMkLst>
      </pc:sldChg>
      <pc:sldChg chg="add">
        <pc:chgData name="Indu Sekhar Dantu" userId="4218edbc7ffe59d5" providerId="LiveId" clId="{B069DCC4-9580-4DE7-8CD2-2355D77BE23E}" dt="2021-06-26T00:20:50.700" v="1689"/>
        <pc:sldMkLst>
          <pc:docMk/>
          <pc:sldMk cId="2015534174" sldId="325"/>
        </pc:sldMkLst>
      </pc:sldChg>
      <pc:sldChg chg="add">
        <pc:chgData name="Indu Sekhar Dantu" userId="4218edbc7ffe59d5" providerId="LiveId" clId="{B069DCC4-9580-4DE7-8CD2-2355D77BE23E}" dt="2021-06-26T00:20:50.911" v="1690"/>
        <pc:sldMkLst>
          <pc:docMk/>
          <pc:sldMk cId="2282546436" sldId="326"/>
        </pc:sldMkLst>
      </pc:sldChg>
      <pc:sldChg chg="modSp mod">
        <pc:chgData name="Indu Sekhar Dantu" userId="4218edbc7ffe59d5" providerId="LiveId" clId="{B069DCC4-9580-4DE7-8CD2-2355D77BE23E}" dt="2021-06-26T01:01:43.365" v="1758" actId="6549"/>
        <pc:sldMkLst>
          <pc:docMk/>
          <pc:sldMk cId="3662201600" sldId="327"/>
        </pc:sldMkLst>
        <pc:spChg chg="mod">
          <ac:chgData name="Indu Sekhar Dantu" userId="4218edbc7ffe59d5" providerId="LiveId" clId="{B069DCC4-9580-4DE7-8CD2-2355D77BE23E}" dt="2021-06-26T01:01:43.365" v="1758" actId="6549"/>
          <ac:spMkLst>
            <pc:docMk/>
            <pc:sldMk cId="3662201600" sldId="327"/>
            <ac:spMk id="3" creationId="{D9D112C0-94D8-4EB3-830E-FBA2AAFD86F5}"/>
          </ac:spMkLst>
        </pc:spChg>
      </pc:sldChg>
      <pc:sldChg chg="modSp mod">
        <pc:chgData name="Indu Sekhar Dantu" userId="4218edbc7ffe59d5" providerId="LiveId" clId="{B069DCC4-9580-4DE7-8CD2-2355D77BE23E}" dt="2021-06-26T01:08:49.875" v="1818" actId="27636"/>
        <pc:sldMkLst>
          <pc:docMk/>
          <pc:sldMk cId="4220466084" sldId="328"/>
        </pc:sldMkLst>
        <pc:spChg chg="mod">
          <ac:chgData name="Indu Sekhar Dantu" userId="4218edbc7ffe59d5" providerId="LiveId" clId="{B069DCC4-9580-4DE7-8CD2-2355D77BE23E}" dt="2021-06-26T01:08:49.875" v="1818" actId="27636"/>
          <ac:spMkLst>
            <pc:docMk/>
            <pc:sldMk cId="4220466084" sldId="328"/>
            <ac:spMk id="3" creationId="{D9D112C0-94D8-4EB3-830E-FBA2AAFD86F5}"/>
          </ac:spMkLst>
        </pc:spChg>
      </pc:sldChg>
      <pc:sldChg chg="add">
        <pc:chgData name="Indu Sekhar Dantu" userId="4218edbc7ffe59d5" providerId="LiveId" clId="{B069DCC4-9580-4DE7-8CD2-2355D77BE23E}" dt="2021-06-26T01:07:40.973" v="1803"/>
        <pc:sldMkLst>
          <pc:docMk/>
          <pc:sldMk cId="3574048325" sldId="330"/>
        </pc:sldMkLst>
      </pc:sldChg>
      <pc:sldChg chg="add">
        <pc:chgData name="Indu Sekhar Dantu" userId="4218edbc7ffe59d5" providerId="LiveId" clId="{B069DCC4-9580-4DE7-8CD2-2355D77BE23E}" dt="2021-06-26T01:07:41.230" v="1804"/>
        <pc:sldMkLst>
          <pc:docMk/>
          <pc:sldMk cId="4175535972" sldId="331"/>
        </pc:sldMkLst>
      </pc:sldChg>
      <pc:sldChg chg="add">
        <pc:chgData name="Indu Sekhar Dantu" userId="4218edbc7ffe59d5" providerId="LiveId" clId="{B069DCC4-9580-4DE7-8CD2-2355D77BE23E}" dt="2021-06-26T01:07:41.472" v="1805"/>
        <pc:sldMkLst>
          <pc:docMk/>
          <pc:sldMk cId="3257483581" sldId="332"/>
        </pc:sldMkLst>
      </pc:sldChg>
      <pc:sldChg chg="add">
        <pc:chgData name="Indu Sekhar Dantu" userId="4218edbc7ffe59d5" providerId="LiveId" clId="{B069DCC4-9580-4DE7-8CD2-2355D77BE23E}" dt="2021-06-26T01:07:41.690" v="1806"/>
        <pc:sldMkLst>
          <pc:docMk/>
          <pc:sldMk cId="2179867846" sldId="333"/>
        </pc:sldMkLst>
      </pc:sldChg>
      <pc:sldChg chg="add">
        <pc:chgData name="Indu Sekhar Dantu" userId="4218edbc7ffe59d5" providerId="LiveId" clId="{B069DCC4-9580-4DE7-8CD2-2355D77BE23E}" dt="2021-06-26T01:07:41.908" v="1807"/>
        <pc:sldMkLst>
          <pc:docMk/>
          <pc:sldMk cId="864306515" sldId="334"/>
        </pc:sldMkLst>
      </pc:sldChg>
      <pc:sldChg chg="add">
        <pc:chgData name="Indu Sekhar Dantu" userId="4218edbc7ffe59d5" providerId="LiveId" clId="{B069DCC4-9580-4DE7-8CD2-2355D77BE23E}" dt="2021-06-26T01:07:42.164" v="1808"/>
        <pc:sldMkLst>
          <pc:docMk/>
          <pc:sldMk cId="3997583028" sldId="335"/>
        </pc:sldMkLst>
      </pc:sldChg>
      <pc:sldChg chg="add">
        <pc:chgData name="Indu Sekhar Dantu" userId="4218edbc7ffe59d5" providerId="LiveId" clId="{B069DCC4-9580-4DE7-8CD2-2355D77BE23E}" dt="2021-06-26T01:07:42.385" v="1809"/>
        <pc:sldMkLst>
          <pc:docMk/>
          <pc:sldMk cId="4024321289" sldId="336"/>
        </pc:sldMkLst>
      </pc:sldChg>
      <pc:sldChg chg="add">
        <pc:chgData name="Indu Sekhar Dantu" userId="4218edbc7ffe59d5" providerId="LiveId" clId="{B069DCC4-9580-4DE7-8CD2-2355D77BE23E}" dt="2021-06-26T01:07:42.639" v="1810"/>
        <pc:sldMkLst>
          <pc:docMk/>
          <pc:sldMk cId="1728069454" sldId="337"/>
        </pc:sldMkLst>
      </pc:sldChg>
      <pc:sldChg chg="add">
        <pc:chgData name="Indu Sekhar Dantu" userId="4218edbc7ffe59d5" providerId="LiveId" clId="{B069DCC4-9580-4DE7-8CD2-2355D77BE23E}" dt="2021-06-26T01:07:42.886" v="1811"/>
        <pc:sldMkLst>
          <pc:docMk/>
          <pc:sldMk cId="1735735032" sldId="338"/>
        </pc:sldMkLst>
      </pc:sldChg>
      <pc:sldChg chg="modSp mod">
        <pc:chgData name="Indu Sekhar Dantu" userId="4218edbc7ffe59d5" providerId="LiveId" clId="{B069DCC4-9580-4DE7-8CD2-2355D77BE23E}" dt="2021-06-26T01:22:41.595" v="2024" actId="20577"/>
        <pc:sldMkLst>
          <pc:docMk/>
          <pc:sldMk cId="2508731708" sldId="339"/>
        </pc:sldMkLst>
        <pc:spChg chg="mod">
          <ac:chgData name="Indu Sekhar Dantu" userId="4218edbc7ffe59d5" providerId="LiveId" clId="{B069DCC4-9580-4DE7-8CD2-2355D77BE23E}" dt="2021-06-26T01:22:41.595" v="2024" actId="20577"/>
          <ac:spMkLst>
            <pc:docMk/>
            <pc:sldMk cId="2508731708" sldId="339"/>
            <ac:spMk id="3" creationId="{D9D112C0-94D8-4EB3-830E-FBA2AAFD86F5}"/>
          </ac:spMkLst>
        </pc:spChg>
      </pc:sldChg>
      <pc:sldChg chg="modSp mod">
        <pc:chgData name="Indu Sekhar Dantu" userId="4218edbc7ffe59d5" providerId="LiveId" clId="{B069DCC4-9580-4DE7-8CD2-2355D77BE23E}" dt="2021-06-26T01:17:56.994" v="1899" actId="20577"/>
        <pc:sldMkLst>
          <pc:docMk/>
          <pc:sldMk cId="2181303224" sldId="340"/>
        </pc:sldMkLst>
        <pc:spChg chg="mod">
          <ac:chgData name="Indu Sekhar Dantu" userId="4218edbc7ffe59d5" providerId="LiveId" clId="{B069DCC4-9580-4DE7-8CD2-2355D77BE23E}" dt="2021-06-26T01:17:56.994" v="1899" actId="20577"/>
          <ac:spMkLst>
            <pc:docMk/>
            <pc:sldMk cId="2181303224" sldId="340"/>
            <ac:spMk id="3" creationId="{D9D112C0-94D8-4EB3-830E-FBA2AAFD86F5}"/>
          </ac:spMkLst>
        </pc:spChg>
      </pc:sldChg>
      <pc:sldChg chg="modSp add mod">
        <pc:chgData name="Indu Sekhar Dantu" userId="4218edbc7ffe59d5" providerId="LiveId" clId="{B069DCC4-9580-4DE7-8CD2-2355D77BE23E}" dt="2021-06-26T01:25:22.079" v="2076" actId="20577"/>
        <pc:sldMkLst>
          <pc:docMk/>
          <pc:sldMk cId="2081480948" sldId="341"/>
        </pc:sldMkLst>
        <pc:spChg chg="mod">
          <ac:chgData name="Indu Sekhar Dantu" userId="4218edbc7ffe59d5" providerId="LiveId" clId="{B069DCC4-9580-4DE7-8CD2-2355D77BE23E}" dt="2021-06-26T01:25:22.079" v="2076" actId="20577"/>
          <ac:spMkLst>
            <pc:docMk/>
            <pc:sldMk cId="2081480948" sldId="341"/>
            <ac:spMk id="3" creationId="{D9D112C0-94D8-4EB3-830E-FBA2AAFD86F5}"/>
          </ac:spMkLst>
        </pc:spChg>
      </pc:sldChg>
      <pc:sldChg chg="modSp add mod">
        <pc:chgData name="Indu Sekhar Dantu" userId="4218edbc7ffe59d5" providerId="LiveId" clId="{B069DCC4-9580-4DE7-8CD2-2355D77BE23E}" dt="2021-06-26T01:26:44.808" v="2087" actId="6549"/>
        <pc:sldMkLst>
          <pc:docMk/>
          <pc:sldMk cId="397138408" sldId="342"/>
        </pc:sldMkLst>
        <pc:spChg chg="mod">
          <ac:chgData name="Indu Sekhar Dantu" userId="4218edbc7ffe59d5" providerId="LiveId" clId="{B069DCC4-9580-4DE7-8CD2-2355D77BE23E}" dt="2021-06-26T01:26:44.808" v="2087" actId="6549"/>
          <ac:spMkLst>
            <pc:docMk/>
            <pc:sldMk cId="397138408" sldId="342"/>
            <ac:spMk id="3" creationId="{D9D112C0-94D8-4EB3-830E-FBA2AAFD86F5}"/>
          </ac:spMkLst>
        </pc:spChg>
      </pc:sldChg>
      <pc:sldChg chg="add">
        <pc:chgData name="Indu Sekhar Dantu" userId="4218edbc7ffe59d5" providerId="LiveId" clId="{B069DCC4-9580-4DE7-8CD2-2355D77BE23E}" dt="2021-06-26T01:14:52.562" v="1878"/>
        <pc:sldMkLst>
          <pc:docMk/>
          <pc:sldMk cId="3537388708" sldId="343"/>
        </pc:sldMkLst>
      </pc:sldChg>
      <pc:sldChg chg="add">
        <pc:chgData name="Indu Sekhar Dantu" userId="4218edbc7ffe59d5" providerId="LiveId" clId="{B069DCC4-9580-4DE7-8CD2-2355D77BE23E}" dt="2021-06-26T01:14:52.810" v="1879"/>
        <pc:sldMkLst>
          <pc:docMk/>
          <pc:sldMk cId="1421539589" sldId="344"/>
        </pc:sldMkLst>
      </pc:sldChg>
      <pc:sldChg chg="add">
        <pc:chgData name="Indu Sekhar Dantu" userId="4218edbc7ffe59d5" providerId="LiveId" clId="{B069DCC4-9580-4DE7-8CD2-2355D77BE23E}" dt="2021-06-26T01:14:53.035" v="1880"/>
        <pc:sldMkLst>
          <pc:docMk/>
          <pc:sldMk cId="2353974985" sldId="345"/>
        </pc:sldMkLst>
      </pc:sldChg>
      <pc:sldChg chg="add">
        <pc:chgData name="Indu Sekhar Dantu" userId="4218edbc7ffe59d5" providerId="LiveId" clId="{B069DCC4-9580-4DE7-8CD2-2355D77BE23E}" dt="2021-06-26T01:14:53.259" v="1881"/>
        <pc:sldMkLst>
          <pc:docMk/>
          <pc:sldMk cId="331212918" sldId="346"/>
        </pc:sldMkLst>
      </pc:sldChg>
      <pc:sldChg chg="add">
        <pc:chgData name="Indu Sekhar Dantu" userId="4218edbc7ffe59d5" providerId="LiveId" clId="{B069DCC4-9580-4DE7-8CD2-2355D77BE23E}" dt="2021-06-26T01:14:53.498" v="1882"/>
        <pc:sldMkLst>
          <pc:docMk/>
          <pc:sldMk cId="4079861257" sldId="347"/>
        </pc:sldMkLst>
      </pc:sldChg>
      <pc:sldChg chg="add">
        <pc:chgData name="Indu Sekhar Dantu" userId="4218edbc7ffe59d5" providerId="LiveId" clId="{B069DCC4-9580-4DE7-8CD2-2355D77BE23E}" dt="2021-06-26T01:14:53.729" v="1883"/>
        <pc:sldMkLst>
          <pc:docMk/>
          <pc:sldMk cId="2825864451" sldId="348"/>
        </pc:sldMkLst>
      </pc:sldChg>
      <pc:sldChg chg="modSp mod">
        <pc:chgData name="Indu Sekhar Dantu" userId="4218edbc7ffe59d5" providerId="LiveId" clId="{B069DCC4-9580-4DE7-8CD2-2355D77BE23E}" dt="2021-06-26T01:19:27.036" v="1963" actId="20577"/>
        <pc:sldMkLst>
          <pc:docMk/>
          <pc:sldMk cId="141203763" sldId="349"/>
        </pc:sldMkLst>
        <pc:spChg chg="mod">
          <ac:chgData name="Indu Sekhar Dantu" userId="4218edbc7ffe59d5" providerId="LiveId" clId="{B069DCC4-9580-4DE7-8CD2-2355D77BE23E}" dt="2021-06-26T01:19:27.036" v="1963" actId="20577"/>
          <ac:spMkLst>
            <pc:docMk/>
            <pc:sldMk cId="141203763" sldId="349"/>
            <ac:spMk id="3" creationId="{D9D112C0-94D8-4EB3-830E-FBA2AAFD86F5}"/>
          </ac:spMkLst>
        </pc:spChg>
      </pc:sldChg>
    </pc:docChg>
  </pc:docChgLst>
  <pc:docChgLst>
    <pc:chgData name="Indu Sekhar Dantu" userId="4218edbc7ffe59d5" providerId="LiveId" clId="{3E1D5521-457F-4D7B-8316-4E244C9403B7}"/>
    <pc:docChg chg="modSld">
      <pc:chgData name="Indu Sekhar Dantu" userId="4218edbc7ffe59d5" providerId="LiveId" clId="{3E1D5521-457F-4D7B-8316-4E244C9403B7}" dt="2022-06-12T05:25:43.158" v="4" actId="20577"/>
      <pc:docMkLst>
        <pc:docMk/>
      </pc:docMkLst>
      <pc:sldChg chg="modSp mod">
        <pc:chgData name="Indu Sekhar Dantu" userId="4218edbc7ffe59d5" providerId="LiveId" clId="{3E1D5521-457F-4D7B-8316-4E244C9403B7}" dt="2022-06-12T05:25:31.929" v="3" actId="115"/>
        <pc:sldMkLst>
          <pc:docMk/>
          <pc:sldMk cId="2021740234" sldId="342"/>
        </pc:sldMkLst>
        <pc:spChg chg="mod">
          <ac:chgData name="Indu Sekhar Dantu" userId="4218edbc7ffe59d5" providerId="LiveId" clId="{3E1D5521-457F-4D7B-8316-4E244C9403B7}" dt="2022-06-12T05:25:31.929" v="3" actId="115"/>
          <ac:spMkLst>
            <pc:docMk/>
            <pc:sldMk cId="2021740234" sldId="342"/>
            <ac:spMk id="3" creationId="{D9D112C0-94D8-4EB3-830E-FBA2AAFD86F5}"/>
          </ac:spMkLst>
        </pc:spChg>
      </pc:sldChg>
      <pc:sldChg chg="modSp mod">
        <pc:chgData name="Indu Sekhar Dantu" userId="4218edbc7ffe59d5" providerId="LiveId" clId="{3E1D5521-457F-4D7B-8316-4E244C9403B7}" dt="2022-06-12T05:25:43.158" v="4" actId="20577"/>
        <pc:sldMkLst>
          <pc:docMk/>
          <pc:sldMk cId="1417329362" sldId="343"/>
        </pc:sldMkLst>
        <pc:spChg chg="mod">
          <ac:chgData name="Indu Sekhar Dantu" userId="4218edbc7ffe59d5" providerId="LiveId" clId="{3E1D5521-457F-4D7B-8316-4E244C9403B7}" dt="2022-06-12T05:25:43.158" v="4" actId="20577"/>
          <ac:spMkLst>
            <pc:docMk/>
            <pc:sldMk cId="1417329362" sldId="343"/>
            <ac:spMk id="3" creationId="{D9D112C0-94D8-4EB3-830E-FBA2AAFD86F5}"/>
          </ac:spMkLst>
        </pc:spChg>
      </pc:sldChg>
    </pc:docChg>
  </pc:docChgLst>
  <pc:docChgLst>
    <pc:chgData name="Indu Sekhar Dantu" userId="4218edbc7ffe59d5" providerId="LiveId" clId="{0C6CE469-F724-4D68-9CF8-6021D51A3EBC}"/>
    <pc:docChg chg="custSel addSld delSld modSld">
      <pc:chgData name="Indu Sekhar Dantu" userId="4218edbc7ffe59d5" providerId="LiveId" clId="{0C6CE469-F724-4D68-9CF8-6021D51A3EBC}" dt="2021-07-12T02:28:04.331" v="2357" actId="20577"/>
      <pc:docMkLst>
        <pc:docMk/>
      </pc:docMkLst>
      <pc:sldChg chg="modSp mod">
        <pc:chgData name="Indu Sekhar Dantu" userId="4218edbc7ffe59d5" providerId="LiveId" clId="{0C6CE469-F724-4D68-9CF8-6021D51A3EBC}" dt="2021-07-12T01:33:03.183" v="975" actId="255"/>
        <pc:sldMkLst>
          <pc:docMk/>
          <pc:sldMk cId="858427632" sldId="256"/>
        </pc:sldMkLst>
        <pc:spChg chg="mod">
          <ac:chgData name="Indu Sekhar Dantu" userId="4218edbc7ffe59d5" providerId="LiveId" clId="{0C6CE469-F724-4D68-9CF8-6021D51A3EBC}" dt="2021-07-12T01:33:03.183" v="975" actId="255"/>
          <ac:spMkLst>
            <pc:docMk/>
            <pc:sldMk cId="858427632" sldId="256"/>
            <ac:spMk id="2" creationId="{50BD30BA-5E5C-4607-BA76-D042EE617EE0}"/>
          </ac:spMkLst>
        </pc:spChg>
        <pc:spChg chg="mod">
          <ac:chgData name="Indu Sekhar Dantu" userId="4218edbc7ffe59d5" providerId="LiveId" clId="{0C6CE469-F724-4D68-9CF8-6021D51A3EBC}" dt="2021-07-12T01:25:16.626" v="552" actId="20577"/>
          <ac:spMkLst>
            <pc:docMk/>
            <pc:sldMk cId="858427632" sldId="256"/>
            <ac:spMk id="6" creationId="{C6D6245A-6BE2-4AF4-BB2D-5627D2818914}"/>
          </ac:spMkLst>
        </pc:spChg>
      </pc:sldChg>
      <pc:sldChg chg="del">
        <pc:chgData name="Indu Sekhar Dantu" userId="4218edbc7ffe59d5" providerId="LiveId" clId="{0C6CE469-F724-4D68-9CF8-6021D51A3EBC}" dt="2021-07-12T01:15:31.578" v="122" actId="47"/>
        <pc:sldMkLst>
          <pc:docMk/>
          <pc:sldMk cId="857472398" sldId="257"/>
        </pc:sldMkLst>
      </pc:sldChg>
      <pc:sldChg chg="del">
        <pc:chgData name="Indu Sekhar Dantu" userId="4218edbc7ffe59d5" providerId="LiveId" clId="{0C6CE469-F724-4D68-9CF8-6021D51A3EBC}" dt="2021-07-12T01:15:32.463" v="123" actId="47"/>
        <pc:sldMkLst>
          <pc:docMk/>
          <pc:sldMk cId="3720603358" sldId="258"/>
        </pc:sldMkLst>
      </pc:sldChg>
      <pc:sldChg chg="del">
        <pc:chgData name="Indu Sekhar Dantu" userId="4218edbc7ffe59d5" providerId="LiveId" clId="{0C6CE469-F724-4D68-9CF8-6021D51A3EBC}" dt="2021-07-12T01:15:41.242" v="126" actId="47"/>
        <pc:sldMkLst>
          <pc:docMk/>
          <pc:sldMk cId="1942712150" sldId="259"/>
        </pc:sldMkLst>
      </pc:sldChg>
      <pc:sldChg chg="del">
        <pc:chgData name="Indu Sekhar Dantu" userId="4218edbc7ffe59d5" providerId="LiveId" clId="{0C6CE469-F724-4D68-9CF8-6021D51A3EBC}" dt="2021-07-12T01:16:55.372" v="274" actId="47"/>
        <pc:sldMkLst>
          <pc:docMk/>
          <pc:sldMk cId="3156076567" sldId="304"/>
        </pc:sldMkLst>
      </pc:sldChg>
      <pc:sldChg chg="del">
        <pc:chgData name="Indu Sekhar Dantu" userId="4218edbc7ffe59d5" providerId="LiveId" clId="{0C6CE469-F724-4D68-9CF8-6021D51A3EBC}" dt="2021-07-12T01:15:40.847" v="125" actId="47"/>
        <pc:sldMkLst>
          <pc:docMk/>
          <pc:sldMk cId="1862927223" sldId="305"/>
        </pc:sldMkLst>
      </pc:sldChg>
      <pc:sldChg chg="del">
        <pc:chgData name="Indu Sekhar Dantu" userId="4218edbc7ffe59d5" providerId="LiveId" clId="{0C6CE469-F724-4D68-9CF8-6021D51A3EBC}" dt="2021-07-12T01:16:42.740" v="236" actId="47"/>
        <pc:sldMkLst>
          <pc:docMk/>
          <pc:sldMk cId="1568858838" sldId="306"/>
        </pc:sldMkLst>
      </pc:sldChg>
      <pc:sldChg chg="del">
        <pc:chgData name="Indu Sekhar Dantu" userId="4218edbc7ffe59d5" providerId="LiveId" clId="{0C6CE469-F724-4D68-9CF8-6021D51A3EBC}" dt="2021-07-12T01:15:33.177" v="124" actId="47"/>
        <pc:sldMkLst>
          <pc:docMk/>
          <pc:sldMk cId="1403467159" sldId="307"/>
        </pc:sldMkLst>
      </pc:sldChg>
      <pc:sldChg chg="modSp mod">
        <pc:chgData name="Indu Sekhar Dantu" userId="4218edbc7ffe59d5" providerId="LiveId" clId="{0C6CE469-F724-4D68-9CF8-6021D51A3EBC}" dt="2021-07-12T01:33:25.521" v="977" actId="20577"/>
        <pc:sldMkLst>
          <pc:docMk/>
          <pc:sldMk cId="3166141015" sldId="308"/>
        </pc:sldMkLst>
        <pc:spChg chg="mod">
          <ac:chgData name="Indu Sekhar Dantu" userId="4218edbc7ffe59d5" providerId="LiveId" clId="{0C6CE469-F724-4D68-9CF8-6021D51A3EBC}" dt="2021-07-12T01:33:25.521" v="977" actId="20577"/>
          <ac:spMkLst>
            <pc:docMk/>
            <pc:sldMk cId="3166141015" sldId="308"/>
            <ac:spMk id="2" creationId="{50BD30BA-5E5C-4607-BA76-D042EE617EE0}"/>
          </ac:spMkLst>
        </pc:spChg>
        <pc:spChg chg="mod">
          <ac:chgData name="Indu Sekhar Dantu" userId="4218edbc7ffe59d5" providerId="LiveId" clId="{0C6CE469-F724-4D68-9CF8-6021D51A3EBC}" dt="2021-07-12T01:31:48.991" v="936" actId="6549"/>
          <ac:spMkLst>
            <pc:docMk/>
            <pc:sldMk cId="3166141015" sldId="308"/>
            <ac:spMk id="3" creationId="{D9D112C0-94D8-4EB3-830E-FBA2AAFD86F5}"/>
          </ac:spMkLst>
        </pc:spChg>
      </pc:sldChg>
      <pc:sldChg chg="del">
        <pc:chgData name="Indu Sekhar Dantu" userId="4218edbc7ffe59d5" providerId="LiveId" clId="{0C6CE469-F724-4D68-9CF8-6021D51A3EBC}" dt="2021-07-12T01:16:41.623" v="233" actId="47"/>
        <pc:sldMkLst>
          <pc:docMk/>
          <pc:sldMk cId="498981713" sldId="309"/>
        </pc:sldMkLst>
      </pc:sldChg>
      <pc:sldChg chg="add del">
        <pc:chgData name="Indu Sekhar Dantu" userId="4218edbc7ffe59d5" providerId="LiveId" clId="{0C6CE469-F724-4D68-9CF8-6021D51A3EBC}" dt="2021-07-12T01:33:53.868" v="989" actId="47"/>
        <pc:sldMkLst>
          <pc:docMk/>
          <pc:sldMk cId="4122889690" sldId="309"/>
        </pc:sldMkLst>
      </pc:sldChg>
      <pc:sldChg chg="del">
        <pc:chgData name="Indu Sekhar Dantu" userId="4218edbc7ffe59d5" providerId="LiveId" clId="{0C6CE469-F724-4D68-9CF8-6021D51A3EBC}" dt="2021-07-12T01:16:42.191" v="235" actId="47"/>
        <pc:sldMkLst>
          <pc:docMk/>
          <pc:sldMk cId="396110141" sldId="310"/>
        </pc:sldMkLst>
      </pc:sldChg>
      <pc:sldChg chg="add del">
        <pc:chgData name="Indu Sekhar Dantu" userId="4218edbc7ffe59d5" providerId="LiveId" clId="{0C6CE469-F724-4D68-9CF8-6021D51A3EBC}" dt="2021-07-12T01:33:55.280" v="990" actId="47"/>
        <pc:sldMkLst>
          <pc:docMk/>
          <pc:sldMk cId="1418468487" sldId="310"/>
        </pc:sldMkLst>
      </pc:sldChg>
      <pc:sldChg chg="add del">
        <pc:chgData name="Indu Sekhar Dantu" userId="4218edbc7ffe59d5" providerId="LiveId" clId="{0C6CE469-F724-4D68-9CF8-6021D51A3EBC}" dt="2021-07-12T01:33:56.467" v="991" actId="47"/>
        <pc:sldMkLst>
          <pc:docMk/>
          <pc:sldMk cId="2683257385" sldId="311"/>
        </pc:sldMkLst>
      </pc:sldChg>
      <pc:sldChg chg="del">
        <pc:chgData name="Indu Sekhar Dantu" userId="4218edbc7ffe59d5" providerId="LiveId" clId="{0C6CE469-F724-4D68-9CF8-6021D51A3EBC}" dt="2021-07-12T01:16:40.861" v="232" actId="47"/>
        <pc:sldMkLst>
          <pc:docMk/>
          <pc:sldMk cId="3851764001" sldId="311"/>
        </pc:sldMkLst>
      </pc:sldChg>
      <pc:sldChg chg="del">
        <pc:chgData name="Indu Sekhar Dantu" userId="4218edbc7ffe59d5" providerId="LiveId" clId="{0C6CE469-F724-4D68-9CF8-6021D51A3EBC}" dt="2021-07-12T01:16:41.922" v="234" actId="47"/>
        <pc:sldMkLst>
          <pc:docMk/>
          <pc:sldMk cId="913299517" sldId="312"/>
        </pc:sldMkLst>
      </pc:sldChg>
      <pc:sldChg chg="add del">
        <pc:chgData name="Indu Sekhar Dantu" userId="4218edbc7ffe59d5" providerId="LiveId" clId="{0C6CE469-F724-4D68-9CF8-6021D51A3EBC}" dt="2021-07-12T01:33:57.264" v="992" actId="47"/>
        <pc:sldMkLst>
          <pc:docMk/>
          <pc:sldMk cId="3136571151" sldId="312"/>
        </pc:sldMkLst>
      </pc:sldChg>
      <pc:sldChg chg="del">
        <pc:chgData name="Indu Sekhar Dantu" userId="4218edbc7ffe59d5" providerId="LiveId" clId="{0C6CE469-F724-4D68-9CF8-6021D51A3EBC}" dt="2021-07-12T01:16:43.328" v="237" actId="47"/>
        <pc:sldMkLst>
          <pc:docMk/>
          <pc:sldMk cId="414296455" sldId="313"/>
        </pc:sldMkLst>
      </pc:sldChg>
      <pc:sldChg chg="add del">
        <pc:chgData name="Indu Sekhar Dantu" userId="4218edbc7ffe59d5" providerId="LiveId" clId="{0C6CE469-F724-4D68-9CF8-6021D51A3EBC}" dt="2021-07-12T01:33:58.023" v="993" actId="47"/>
        <pc:sldMkLst>
          <pc:docMk/>
          <pc:sldMk cId="3431741543" sldId="313"/>
        </pc:sldMkLst>
      </pc:sldChg>
      <pc:sldChg chg="del">
        <pc:chgData name="Indu Sekhar Dantu" userId="4218edbc7ffe59d5" providerId="LiveId" clId="{0C6CE469-F724-4D68-9CF8-6021D51A3EBC}" dt="2021-07-12T01:16:44.121" v="239" actId="47"/>
        <pc:sldMkLst>
          <pc:docMk/>
          <pc:sldMk cId="3029424732" sldId="314"/>
        </pc:sldMkLst>
      </pc:sldChg>
      <pc:sldChg chg="add del">
        <pc:chgData name="Indu Sekhar Dantu" userId="4218edbc7ffe59d5" providerId="LiveId" clId="{0C6CE469-F724-4D68-9CF8-6021D51A3EBC}" dt="2021-07-12T01:33:58.785" v="994" actId="47"/>
        <pc:sldMkLst>
          <pc:docMk/>
          <pc:sldMk cId="3602270130" sldId="314"/>
        </pc:sldMkLst>
      </pc:sldChg>
      <pc:sldChg chg="del">
        <pc:chgData name="Indu Sekhar Dantu" userId="4218edbc7ffe59d5" providerId="LiveId" clId="{0C6CE469-F724-4D68-9CF8-6021D51A3EBC}" dt="2021-07-12T01:16:49.938" v="262" actId="47"/>
        <pc:sldMkLst>
          <pc:docMk/>
          <pc:sldMk cId="447349276" sldId="315"/>
        </pc:sldMkLst>
      </pc:sldChg>
      <pc:sldChg chg="add del">
        <pc:chgData name="Indu Sekhar Dantu" userId="4218edbc7ffe59d5" providerId="LiveId" clId="{0C6CE469-F724-4D68-9CF8-6021D51A3EBC}" dt="2021-07-12T01:33:59.613" v="995" actId="47"/>
        <pc:sldMkLst>
          <pc:docMk/>
          <pc:sldMk cId="561202008" sldId="315"/>
        </pc:sldMkLst>
      </pc:sldChg>
      <pc:sldChg chg="del">
        <pc:chgData name="Indu Sekhar Dantu" userId="4218edbc7ffe59d5" providerId="LiveId" clId="{0C6CE469-F724-4D68-9CF8-6021D51A3EBC}" dt="2021-07-12T01:16:50.203" v="263" actId="47"/>
        <pc:sldMkLst>
          <pc:docMk/>
          <pc:sldMk cId="313655581" sldId="316"/>
        </pc:sldMkLst>
      </pc:sldChg>
      <pc:sldChg chg="add del">
        <pc:chgData name="Indu Sekhar Dantu" userId="4218edbc7ffe59d5" providerId="LiveId" clId="{0C6CE469-F724-4D68-9CF8-6021D51A3EBC}" dt="2021-07-12T01:34:00.456" v="996" actId="47"/>
        <pc:sldMkLst>
          <pc:docMk/>
          <pc:sldMk cId="3179496370" sldId="316"/>
        </pc:sldMkLst>
      </pc:sldChg>
      <pc:sldChg chg="del">
        <pc:chgData name="Indu Sekhar Dantu" userId="4218edbc7ffe59d5" providerId="LiveId" clId="{0C6CE469-F724-4D68-9CF8-6021D51A3EBC}" dt="2021-07-12T01:16:50.468" v="264" actId="47"/>
        <pc:sldMkLst>
          <pc:docMk/>
          <pc:sldMk cId="1765042550" sldId="317"/>
        </pc:sldMkLst>
      </pc:sldChg>
      <pc:sldChg chg="modSp add mod">
        <pc:chgData name="Indu Sekhar Dantu" userId="4218edbc7ffe59d5" providerId="LiveId" clId="{0C6CE469-F724-4D68-9CF8-6021D51A3EBC}" dt="2021-07-12T01:56:45.498" v="2061" actId="20577"/>
        <pc:sldMkLst>
          <pc:docMk/>
          <pc:sldMk cId="2584329877" sldId="317"/>
        </pc:sldMkLst>
        <pc:spChg chg="mod">
          <ac:chgData name="Indu Sekhar Dantu" userId="4218edbc7ffe59d5" providerId="LiveId" clId="{0C6CE469-F724-4D68-9CF8-6021D51A3EBC}" dt="2021-07-12T01:33:30.415" v="979" actId="20577"/>
          <ac:spMkLst>
            <pc:docMk/>
            <pc:sldMk cId="2584329877" sldId="317"/>
            <ac:spMk id="2" creationId="{50BD30BA-5E5C-4607-BA76-D042EE617EE0}"/>
          </ac:spMkLst>
        </pc:spChg>
        <pc:spChg chg="mod">
          <ac:chgData name="Indu Sekhar Dantu" userId="4218edbc7ffe59d5" providerId="LiveId" clId="{0C6CE469-F724-4D68-9CF8-6021D51A3EBC}" dt="2021-07-12T01:56:45.498" v="2061" actId="20577"/>
          <ac:spMkLst>
            <pc:docMk/>
            <pc:sldMk cId="2584329877" sldId="317"/>
            <ac:spMk id="3" creationId="{D9D112C0-94D8-4EB3-830E-FBA2AAFD86F5}"/>
          </ac:spMkLst>
        </pc:spChg>
      </pc:sldChg>
      <pc:sldChg chg="del">
        <pc:chgData name="Indu Sekhar Dantu" userId="4218edbc7ffe59d5" providerId="LiveId" clId="{0C6CE469-F724-4D68-9CF8-6021D51A3EBC}" dt="2021-07-12T01:16:50.806" v="265" actId="47"/>
        <pc:sldMkLst>
          <pc:docMk/>
          <pc:sldMk cId="3429460512" sldId="318"/>
        </pc:sldMkLst>
      </pc:sldChg>
      <pc:sldChg chg="modSp add mod">
        <pc:chgData name="Indu Sekhar Dantu" userId="4218edbc7ffe59d5" providerId="LiveId" clId="{0C6CE469-F724-4D68-9CF8-6021D51A3EBC}" dt="2021-07-12T01:57:03.616" v="2066" actId="20577"/>
        <pc:sldMkLst>
          <pc:docMk/>
          <pc:sldMk cId="3539755676" sldId="318"/>
        </pc:sldMkLst>
        <pc:spChg chg="mod">
          <ac:chgData name="Indu Sekhar Dantu" userId="4218edbc7ffe59d5" providerId="LiveId" clId="{0C6CE469-F724-4D68-9CF8-6021D51A3EBC}" dt="2021-07-12T01:33:34.677" v="981" actId="20577"/>
          <ac:spMkLst>
            <pc:docMk/>
            <pc:sldMk cId="3539755676" sldId="318"/>
            <ac:spMk id="2" creationId="{50BD30BA-5E5C-4607-BA76-D042EE617EE0}"/>
          </ac:spMkLst>
        </pc:spChg>
        <pc:spChg chg="mod">
          <ac:chgData name="Indu Sekhar Dantu" userId="4218edbc7ffe59d5" providerId="LiveId" clId="{0C6CE469-F724-4D68-9CF8-6021D51A3EBC}" dt="2021-07-12T01:57:03.616" v="2066" actId="20577"/>
          <ac:spMkLst>
            <pc:docMk/>
            <pc:sldMk cId="3539755676" sldId="318"/>
            <ac:spMk id="3" creationId="{D9D112C0-94D8-4EB3-830E-FBA2AAFD86F5}"/>
          </ac:spMkLst>
        </pc:spChg>
      </pc:sldChg>
      <pc:sldChg chg="del">
        <pc:chgData name="Indu Sekhar Dantu" userId="4218edbc7ffe59d5" providerId="LiveId" clId="{0C6CE469-F724-4D68-9CF8-6021D51A3EBC}" dt="2021-07-12T01:16:51.098" v="266" actId="47"/>
        <pc:sldMkLst>
          <pc:docMk/>
          <pc:sldMk cId="1010151947" sldId="319"/>
        </pc:sldMkLst>
      </pc:sldChg>
      <pc:sldChg chg="modSp mod">
        <pc:chgData name="Indu Sekhar Dantu" userId="4218edbc7ffe59d5" providerId="LiveId" clId="{0C6CE469-F724-4D68-9CF8-6021D51A3EBC}" dt="2021-07-12T01:58:10.307" v="2085" actId="20577"/>
        <pc:sldMkLst>
          <pc:docMk/>
          <pc:sldMk cId="1492221199" sldId="319"/>
        </pc:sldMkLst>
        <pc:spChg chg="mod">
          <ac:chgData name="Indu Sekhar Dantu" userId="4218edbc7ffe59d5" providerId="LiveId" clId="{0C6CE469-F724-4D68-9CF8-6021D51A3EBC}" dt="2021-07-12T01:33:39.143" v="983" actId="20577"/>
          <ac:spMkLst>
            <pc:docMk/>
            <pc:sldMk cId="1492221199" sldId="319"/>
            <ac:spMk id="2" creationId="{50BD30BA-5E5C-4607-BA76-D042EE617EE0}"/>
          </ac:spMkLst>
        </pc:spChg>
        <pc:spChg chg="mod">
          <ac:chgData name="Indu Sekhar Dantu" userId="4218edbc7ffe59d5" providerId="LiveId" clId="{0C6CE469-F724-4D68-9CF8-6021D51A3EBC}" dt="2021-07-12T01:58:10.307" v="2085" actId="20577"/>
          <ac:spMkLst>
            <pc:docMk/>
            <pc:sldMk cId="1492221199" sldId="319"/>
            <ac:spMk id="3" creationId="{D9D112C0-94D8-4EB3-830E-FBA2AAFD86F5}"/>
          </ac:spMkLst>
        </pc:spChg>
      </pc:sldChg>
      <pc:sldChg chg="modSp add del mod">
        <pc:chgData name="Indu Sekhar Dantu" userId="4218edbc7ffe59d5" providerId="LiveId" clId="{0C6CE469-F724-4D68-9CF8-6021D51A3EBC}" dt="2021-07-12T01:33:50.879" v="986" actId="47"/>
        <pc:sldMkLst>
          <pc:docMk/>
          <pc:sldMk cId="2898537594" sldId="320"/>
        </pc:sldMkLst>
        <pc:spChg chg="mod">
          <ac:chgData name="Indu Sekhar Dantu" userId="4218edbc7ffe59d5" providerId="LiveId" clId="{0C6CE469-F724-4D68-9CF8-6021D51A3EBC}" dt="2021-07-12T01:33:43.215" v="985" actId="20577"/>
          <ac:spMkLst>
            <pc:docMk/>
            <pc:sldMk cId="2898537594" sldId="320"/>
            <ac:spMk id="2" creationId="{50BD30BA-5E5C-4607-BA76-D042EE617EE0}"/>
          </ac:spMkLst>
        </pc:spChg>
      </pc:sldChg>
      <pc:sldChg chg="modSp mod">
        <pc:chgData name="Indu Sekhar Dantu" userId="4218edbc7ffe59d5" providerId="LiveId" clId="{0C6CE469-F724-4D68-9CF8-6021D51A3EBC}" dt="2021-07-12T02:27:36.434" v="2350" actId="20577"/>
        <pc:sldMkLst>
          <pc:docMk/>
          <pc:sldMk cId="2980884881" sldId="320"/>
        </pc:sldMkLst>
        <pc:spChg chg="mod">
          <ac:chgData name="Indu Sekhar Dantu" userId="4218edbc7ffe59d5" providerId="LiveId" clId="{0C6CE469-F724-4D68-9CF8-6021D51A3EBC}" dt="2021-07-12T02:27:36.434" v="2350" actId="20577"/>
          <ac:spMkLst>
            <pc:docMk/>
            <pc:sldMk cId="2980884881" sldId="320"/>
            <ac:spMk id="3" creationId="{D9D112C0-94D8-4EB3-830E-FBA2AAFD86F5}"/>
          </ac:spMkLst>
        </pc:spChg>
      </pc:sldChg>
      <pc:sldChg chg="del">
        <pc:chgData name="Indu Sekhar Dantu" userId="4218edbc7ffe59d5" providerId="LiveId" clId="{0C6CE469-F724-4D68-9CF8-6021D51A3EBC}" dt="2021-07-12T01:16:51.370" v="267" actId="47"/>
        <pc:sldMkLst>
          <pc:docMk/>
          <pc:sldMk cId="3465084384" sldId="320"/>
        </pc:sldMkLst>
      </pc:sldChg>
      <pc:sldChg chg="add del">
        <pc:chgData name="Indu Sekhar Dantu" userId="4218edbc7ffe59d5" providerId="LiveId" clId="{0C6CE469-F724-4D68-9CF8-6021D51A3EBC}" dt="2021-07-12T01:33:51.229" v="987" actId="47"/>
        <pc:sldMkLst>
          <pc:docMk/>
          <pc:sldMk cId="1709211382" sldId="321"/>
        </pc:sldMkLst>
      </pc:sldChg>
      <pc:sldChg chg="del">
        <pc:chgData name="Indu Sekhar Dantu" userId="4218edbc7ffe59d5" providerId="LiveId" clId="{0C6CE469-F724-4D68-9CF8-6021D51A3EBC}" dt="2021-07-12T01:16:51.628" v="268" actId="47"/>
        <pc:sldMkLst>
          <pc:docMk/>
          <pc:sldMk cId="2931619309" sldId="321"/>
        </pc:sldMkLst>
      </pc:sldChg>
      <pc:sldChg chg="modSp add mod">
        <pc:chgData name="Indu Sekhar Dantu" userId="4218edbc7ffe59d5" providerId="LiveId" clId="{0C6CE469-F724-4D68-9CF8-6021D51A3EBC}" dt="2021-07-12T02:27:25.163" v="2345" actId="20577"/>
        <pc:sldMkLst>
          <pc:docMk/>
          <pc:sldMk cId="3263882364" sldId="321"/>
        </pc:sldMkLst>
        <pc:spChg chg="mod">
          <ac:chgData name="Indu Sekhar Dantu" userId="4218edbc7ffe59d5" providerId="LiveId" clId="{0C6CE469-F724-4D68-9CF8-6021D51A3EBC}" dt="2021-07-12T02:27:25.163" v="2345" actId="20577"/>
          <ac:spMkLst>
            <pc:docMk/>
            <pc:sldMk cId="3263882364" sldId="321"/>
            <ac:spMk id="3" creationId="{D9D112C0-94D8-4EB3-830E-FBA2AAFD86F5}"/>
          </ac:spMkLst>
        </pc:spChg>
      </pc:sldChg>
      <pc:sldChg chg="add del">
        <pc:chgData name="Indu Sekhar Dantu" userId="4218edbc7ffe59d5" providerId="LiveId" clId="{0C6CE469-F724-4D68-9CF8-6021D51A3EBC}" dt="2021-07-12T01:33:52.553" v="988" actId="47"/>
        <pc:sldMkLst>
          <pc:docMk/>
          <pc:sldMk cId="1367412868" sldId="322"/>
        </pc:sldMkLst>
      </pc:sldChg>
      <pc:sldChg chg="modSp add mod">
        <pc:chgData name="Indu Sekhar Dantu" userId="4218edbc7ffe59d5" providerId="LiveId" clId="{0C6CE469-F724-4D68-9CF8-6021D51A3EBC}" dt="2021-07-12T02:27:29.542" v="2347" actId="20577"/>
        <pc:sldMkLst>
          <pc:docMk/>
          <pc:sldMk cId="3238638512" sldId="322"/>
        </pc:sldMkLst>
        <pc:spChg chg="mod">
          <ac:chgData name="Indu Sekhar Dantu" userId="4218edbc7ffe59d5" providerId="LiveId" clId="{0C6CE469-F724-4D68-9CF8-6021D51A3EBC}" dt="2021-07-12T02:27:29.542" v="2347" actId="20577"/>
          <ac:spMkLst>
            <pc:docMk/>
            <pc:sldMk cId="3238638512" sldId="322"/>
            <ac:spMk id="3" creationId="{D9D112C0-94D8-4EB3-830E-FBA2AAFD86F5}"/>
          </ac:spMkLst>
        </pc:spChg>
      </pc:sldChg>
      <pc:sldChg chg="del">
        <pc:chgData name="Indu Sekhar Dantu" userId="4218edbc7ffe59d5" providerId="LiveId" clId="{0C6CE469-F724-4D68-9CF8-6021D51A3EBC}" dt="2021-07-12T01:16:51.892" v="269" actId="47"/>
        <pc:sldMkLst>
          <pc:docMk/>
          <pc:sldMk cId="3940385322" sldId="322"/>
        </pc:sldMkLst>
      </pc:sldChg>
      <pc:sldChg chg="del">
        <pc:chgData name="Indu Sekhar Dantu" userId="4218edbc7ffe59d5" providerId="LiveId" clId="{0C6CE469-F724-4D68-9CF8-6021D51A3EBC}" dt="2021-07-12T01:16:52.162" v="270" actId="47"/>
        <pc:sldMkLst>
          <pc:docMk/>
          <pc:sldMk cId="218055593" sldId="323"/>
        </pc:sldMkLst>
      </pc:sldChg>
      <pc:sldChg chg="modSp mod">
        <pc:chgData name="Indu Sekhar Dantu" userId="4218edbc7ffe59d5" providerId="LiveId" clId="{0C6CE469-F724-4D68-9CF8-6021D51A3EBC}" dt="2021-07-12T01:55:56.552" v="2002" actId="20577"/>
        <pc:sldMkLst>
          <pc:docMk/>
          <pc:sldMk cId="2845776690" sldId="323"/>
        </pc:sldMkLst>
        <pc:spChg chg="mod">
          <ac:chgData name="Indu Sekhar Dantu" userId="4218edbc7ffe59d5" providerId="LiveId" clId="{0C6CE469-F724-4D68-9CF8-6021D51A3EBC}" dt="2021-07-12T01:55:56.552" v="2002" actId="20577"/>
          <ac:spMkLst>
            <pc:docMk/>
            <pc:sldMk cId="2845776690" sldId="323"/>
            <ac:spMk id="3" creationId="{D9D112C0-94D8-4EB3-830E-FBA2AAFD86F5}"/>
          </ac:spMkLst>
        </pc:spChg>
      </pc:sldChg>
      <pc:sldChg chg="del">
        <pc:chgData name="Indu Sekhar Dantu" userId="4218edbc7ffe59d5" providerId="LiveId" clId="{0C6CE469-F724-4D68-9CF8-6021D51A3EBC}" dt="2021-07-12T01:16:52.453" v="271" actId="47"/>
        <pc:sldMkLst>
          <pc:docMk/>
          <pc:sldMk cId="2490891367" sldId="324"/>
        </pc:sldMkLst>
      </pc:sldChg>
      <pc:sldChg chg="modSp mod">
        <pc:chgData name="Indu Sekhar Dantu" userId="4218edbc7ffe59d5" providerId="LiveId" clId="{0C6CE469-F724-4D68-9CF8-6021D51A3EBC}" dt="2021-07-12T01:56:05.455" v="2004" actId="113"/>
        <pc:sldMkLst>
          <pc:docMk/>
          <pc:sldMk cId="3069626309" sldId="324"/>
        </pc:sldMkLst>
        <pc:spChg chg="mod">
          <ac:chgData name="Indu Sekhar Dantu" userId="4218edbc7ffe59d5" providerId="LiveId" clId="{0C6CE469-F724-4D68-9CF8-6021D51A3EBC}" dt="2021-07-12T01:56:05.455" v="2004" actId="113"/>
          <ac:spMkLst>
            <pc:docMk/>
            <pc:sldMk cId="3069626309" sldId="324"/>
            <ac:spMk id="3" creationId="{D9D112C0-94D8-4EB3-830E-FBA2AAFD86F5}"/>
          </ac:spMkLst>
        </pc:spChg>
      </pc:sldChg>
      <pc:sldChg chg="modSp mod">
        <pc:chgData name="Indu Sekhar Dantu" userId="4218edbc7ffe59d5" providerId="LiveId" clId="{0C6CE469-F724-4D68-9CF8-6021D51A3EBC}" dt="2021-07-12T02:27:44.488" v="2352" actId="20577"/>
        <pc:sldMkLst>
          <pc:docMk/>
          <pc:sldMk cId="1015020041" sldId="325"/>
        </pc:sldMkLst>
        <pc:spChg chg="mod">
          <ac:chgData name="Indu Sekhar Dantu" userId="4218edbc7ffe59d5" providerId="LiveId" clId="{0C6CE469-F724-4D68-9CF8-6021D51A3EBC}" dt="2021-07-12T02:27:44.488" v="2352" actId="20577"/>
          <ac:spMkLst>
            <pc:docMk/>
            <pc:sldMk cId="1015020041" sldId="325"/>
            <ac:spMk id="3" creationId="{D9D112C0-94D8-4EB3-830E-FBA2AAFD86F5}"/>
          </ac:spMkLst>
        </pc:spChg>
      </pc:sldChg>
      <pc:sldChg chg="del">
        <pc:chgData name="Indu Sekhar Dantu" userId="4218edbc7ffe59d5" providerId="LiveId" clId="{0C6CE469-F724-4D68-9CF8-6021D51A3EBC}" dt="2021-07-12T01:16:52.724" v="272" actId="47"/>
        <pc:sldMkLst>
          <pc:docMk/>
          <pc:sldMk cId="2015534174" sldId="325"/>
        </pc:sldMkLst>
      </pc:sldChg>
      <pc:sldChg chg="del">
        <pc:chgData name="Indu Sekhar Dantu" userId="4218edbc7ffe59d5" providerId="LiveId" clId="{0C6CE469-F724-4D68-9CF8-6021D51A3EBC}" dt="2021-07-12T01:16:52.996" v="273" actId="47"/>
        <pc:sldMkLst>
          <pc:docMk/>
          <pc:sldMk cId="2282546436" sldId="326"/>
        </pc:sldMkLst>
      </pc:sldChg>
      <pc:sldChg chg="modSp mod">
        <pc:chgData name="Indu Sekhar Dantu" userId="4218edbc7ffe59d5" providerId="LiveId" clId="{0C6CE469-F724-4D68-9CF8-6021D51A3EBC}" dt="2021-07-12T02:28:04.331" v="2357" actId="20577"/>
        <pc:sldMkLst>
          <pc:docMk/>
          <pc:sldMk cId="3745225378" sldId="326"/>
        </pc:sldMkLst>
        <pc:spChg chg="mod">
          <ac:chgData name="Indu Sekhar Dantu" userId="4218edbc7ffe59d5" providerId="LiveId" clId="{0C6CE469-F724-4D68-9CF8-6021D51A3EBC}" dt="2021-07-12T02:28:04.331" v="2357" actId="20577"/>
          <ac:spMkLst>
            <pc:docMk/>
            <pc:sldMk cId="3745225378" sldId="326"/>
            <ac:spMk id="3" creationId="{D9D112C0-94D8-4EB3-830E-FBA2AAFD86F5}"/>
          </ac:spMkLst>
        </pc:spChg>
      </pc:sldChg>
      <pc:sldChg chg="modSp mod">
        <pc:chgData name="Indu Sekhar Dantu" userId="4218edbc7ffe59d5" providerId="LiveId" clId="{0C6CE469-F724-4D68-9CF8-6021D51A3EBC}" dt="2021-07-12T02:27:18.876" v="2343" actId="255"/>
        <pc:sldMkLst>
          <pc:docMk/>
          <pc:sldMk cId="3207635483" sldId="327"/>
        </pc:sldMkLst>
        <pc:spChg chg="mod">
          <ac:chgData name="Indu Sekhar Dantu" userId="4218edbc7ffe59d5" providerId="LiveId" clId="{0C6CE469-F724-4D68-9CF8-6021D51A3EBC}" dt="2021-07-12T02:27:18.876" v="2343" actId="255"/>
          <ac:spMkLst>
            <pc:docMk/>
            <pc:sldMk cId="3207635483" sldId="327"/>
            <ac:spMk id="3" creationId="{D9D112C0-94D8-4EB3-830E-FBA2AAFD86F5}"/>
          </ac:spMkLst>
        </pc:spChg>
      </pc:sldChg>
      <pc:sldChg chg="del">
        <pc:chgData name="Indu Sekhar Dantu" userId="4218edbc7ffe59d5" providerId="LiveId" clId="{0C6CE469-F724-4D68-9CF8-6021D51A3EBC}" dt="2021-07-12T01:15:41.702" v="127" actId="47"/>
        <pc:sldMkLst>
          <pc:docMk/>
          <pc:sldMk cId="3662201600" sldId="327"/>
        </pc:sldMkLst>
      </pc:sldChg>
      <pc:sldChg chg="del">
        <pc:chgData name="Indu Sekhar Dantu" userId="4218edbc7ffe59d5" providerId="LiveId" clId="{0C6CE469-F724-4D68-9CF8-6021D51A3EBC}" dt="2021-07-12T01:55:11.970" v="1993" actId="2696"/>
        <pc:sldMkLst>
          <pc:docMk/>
          <pc:sldMk cId="4057457939" sldId="327"/>
        </pc:sldMkLst>
      </pc:sldChg>
      <pc:sldChg chg="del">
        <pc:chgData name="Indu Sekhar Dantu" userId="4218edbc7ffe59d5" providerId="LiveId" clId="{0C6CE469-F724-4D68-9CF8-6021D51A3EBC}" dt="2021-07-12T01:16:43.627" v="238" actId="47"/>
        <pc:sldMkLst>
          <pc:docMk/>
          <pc:sldMk cId="4220466084" sldId="328"/>
        </pc:sldMkLst>
      </pc:sldChg>
      <pc:sldChg chg="del">
        <pc:chgData name="Indu Sekhar Dantu" userId="4218edbc7ffe59d5" providerId="LiveId" clId="{0C6CE469-F724-4D68-9CF8-6021D51A3EBC}" dt="2021-07-12T01:16:47.339" v="252" actId="47"/>
        <pc:sldMkLst>
          <pc:docMk/>
          <pc:sldMk cId="815248904" sldId="329"/>
        </pc:sldMkLst>
      </pc:sldChg>
      <pc:sldChg chg="del">
        <pc:chgData name="Indu Sekhar Dantu" userId="4218edbc7ffe59d5" providerId="LiveId" clId="{0C6CE469-F724-4D68-9CF8-6021D51A3EBC}" dt="2021-07-12T01:16:47.620" v="253" actId="47"/>
        <pc:sldMkLst>
          <pc:docMk/>
          <pc:sldMk cId="3574048325" sldId="330"/>
        </pc:sldMkLst>
      </pc:sldChg>
      <pc:sldChg chg="del">
        <pc:chgData name="Indu Sekhar Dantu" userId="4218edbc7ffe59d5" providerId="LiveId" clId="{0C6CE469-F724-4D68-9CF8-6021D51A3EBC}" dt="2021-07-12T01:16:47.861" v="254" actId="47"/>
        <pc:sldMkLst>
          <pc:docMk/>
          <pc:sldMk cId="4175535972" sldId="331"/>
        </pc:sldMkLst>
      </pc:sldChg>
      <pc:sldChg chg="del">
        <pc:chgData name="Indu Sekhar Dantu" userId="4218edbc7ffe59d5" providerId="LiveId" clId="{0C6CE469-F724-4D68-9CF8-6021D51A3EBC}" dt="2021-07-12T01:16:48.116" v="255" actId="47"/>
        <pc:sldMkLst>
          <pc:docMk/>
          <pc:sldMk cId="3257483581" sldId="332"/>
        </pc:sldMkLst>
      </pc:sldChg>
      <pc:sldChg chg="del">
        <pc:chgData name="Indu Sekhar Dantu" userId="4218edbc7ffe59d5" providerId="LiveId" clId="{0C6CE469-F724-4D68-9CF8-6021D51A3EBC}" dt="2021-07-12T01:16:48.371" v="256" actId="47"/>
        <pc:sldMkLst>
          <pc:docMk/>
          <pc:sldMk cId="2179867846" sldId="333"/>
        </pc:sldMkLst>
      </pc:sldChg>
      <pc:sldChg chg="del">
        <pc:chgData name="Indu Sekhar Dantu" userId="4218edbc7ffe59d5" providerId="LiveId" clId="{0C6CE469-F724-4D68-9CF8-6021D51A3EBC}" dt="2021-07-12T01:16:48.628" v="257" actId="47"/>
        <pc:sldMkLst>
          <pc:docMk/>
          <pc:sldMk cId="864306515" sldId="334"/>
        </pc:sldMkLst>
      </pc:sldChg>
      <pc:sldChg chg="del">
        <pc:chgData name="Indu Sekhar Dantu" userId="4218edbc7ffe59d5" providerId="LiveId" clId="{0C6CE469-F724-4D68-9CF8-6021D51A3EBC}" dt="2021-07-12T01:16:48.891" v="258" actId="47"/>
        <pc:sldMkLst>
          <pc:docMk/>
          <pc:sldMk cId="3997583028" sldId="335"/>
        </pc:sldMkLst>
      </pc:sldChg>
      <pc:sldChg chg="del">
        <pc:chgData name="Indu Sekhar Dantu" userId="4218edbc7ffe59d5" providerId="LiveId" clId="{0C6CE469-F724-4D68-9CF8-6021D51A3EBC}" dt="2021-07-12T01:16:49.153" v="259" actId="47"/>
        <pc:sldMkLst>
          <pc:docMk/>
          <pc:sldMk cId="4024321289" sldId="336"/>
        </pc:sldMkLst>
      </pc:sldChg>
      <pc:sldChg chg="del">
        <pc:chgData name="Indu Sekhar Dantu" userId="4218edbc7ffe59d5" providerId="LiveId" clId="{0C6CE469-F724-4D68-9CF8-6021D51A3EBC}" dt="2021-07-12T01:16:49.415" v="260" actId="47"/>
        <pc:sldMkLst>
          <pc:docMk/>
          <pc:sldMk cId="1728069454" sldId="337"/>
        </pc:sldMkLst>
      </pc:sldChg>
      <pc:sldChg chg="del">
        <pc:chgData name="Indu Sekhar Dantu" userId="4218edbc7ffe59d5" providerId="LiveId" clId="{0C6CE469-F724-4D68-9CF8-6021D51A3EBC}" dt="2021-07-12T01:16:49.680" v="261" actId="47"/>
        <pc:sldMkLst>
          <pc:docMk/>
          <pc:sldMk cId="1735735032" sldId="338"/>
        </pc:sldMkLst>
      </pc:sldChg>
      <pc:sldChg chg="del">
        <pc:chgData name="Indu Sekhar Dantu" userId="4218edbc7ffe59d5" providerId="LiveId" clId="{0C6CE469-F724-4D68-9CF8-6021D51A3EBC}" dt="2021-07-12T01:16:44.900" v="242" actId="47"/>
        <pc:sldMkLst>
          <pc:docMk/>
          <pc:sldMk cId="2508731708" sldId="339"/>
        </pc:sldMkLst>
      </pc:sldChg>
      <pc:sldChg chg="del">
        <pc:chgData name="Indu Sekhar Dantu" userId="4218edbc7ffe59d5" providerId="LiveId" clId="{0C6CE469-F724-4D68-9CF8-6021D51A3EBC}" dt="2021-07-12T01:16:44.367" v="240" actId="47"/>
        <pc:sldMkLst>
          <pc:docMk/>
          <pc:sldMk cId="2181303224" sldId="340"/>
        </pc:sldMkLst>
      </pc:sldChg>
      <pc:sldChg chg="del">
        <pc:chgData name="Indu Sekhar Dantu" userId="4218edbc7ffe59d5" providerId="LiveId" clId="{0C6CE469-F724-4D68-9CF8-6021D51A3EBC}" dt="2021-07-12T01:16:45.138" v="243" actId="47"/>
        <pc:sldMkLst>
          <pc:docMk/>
          <pc:sldMk cId="2081480948" sldId="341"/>
        </pc:sldMkLst>
      </pc:sldChg>
      <pc:sldChg chg="del">
        <pc:chgData name="Indu Sekhar Dantu" userId="4218edbc7ffe59d5" providerId="LiveId" clId="{0C6CE469-F724-4D68-9CF8-6021D51A3EBC}" dt="2021-07-12T01:16:45.350" v="244" actId="47"/>
        <pc:sldMkLst>
          <pc:docMk/>
          <pc:sldMk cId="397138408" sldId="342"/>
        </pc:sldMkLst>
      </pc:sldChg>
      <pc:sldChg chg="del">
        <pc:chgData name="Indu Sekhar Dantu" userId="4218edbc7ffe59d5" providerId="LiveId" clId="{0C6CE469-F724-4D68-9CF8-6021D51A3EBC}" dt="2021-07-12T01:16:45.855" v="246" actId="47"/>
        <pc:sldMkLst>
          <pc:docMk/>
          <pc:sldMk cId="3537388708" sldId="343"/>
        </pc:sldMkLst>
      </pc:sldChg>
      <pc:sldChg chg="del">
        <pc:chgData name="Indu Sekhar Dantu" userId="4218edbc7ffe59d5" providerId="LiveId" clId="{0C6CE469-F724-4D68-9CF8-6021D51A3EBC}" dt="2021-07-12T01:16:46.078" v="247" actId="47"/>
        <pc:sldMkLst>
          <pc:docMk/>
          <pc:sldMk cId="1421539589" sldId="344"/>
        </pc:sldMkLst>
      </pc:sldChg>
      <pc:sldChg chg="del">
        <pc:chgData name="Indu Sekhar Dantu" userId="4218edbc7ffe59d5" providerId="LiveId" clId="{0C6CE469-F724-4D68-9CF8-6021D51A3EBC}" dt="2021-07-12T01:16:46.306" v="248" actId="47"/>
        <pc:sldMkLst>
          <pc:docMk/>
          <pc:sldMk cId="2353974985" sldId="345"/>
        </pc:sldMkLst>
      </pc:sldChg>
      <pc:sldChg chg="del">
        <pc:chgData name="Indu Sekhar Dantu" userId="4218edbc7ffe59d5" providerId="LiveId" clId="{0C6CE469-F724-4D68-9CF8-6021D51A3EBC}" dt="2021-07-12T01:16:46.557" v="249" actId="47"/>
        <pc:sldMkLst>
          <pc:docMk/>
          <pc:sldMk cId="331212918" sldId="346"/>
        </pc:sldMkLst>
      </pc:sldChg>
      <pc:sldChg chg="del">
        <pc:chgData name="Indu Sekhar Dantu" userId="4218edbc7ffe59d5" providerId="LiveId" clId="{0C6CE469-F724-4D68-9CF8-6021D51A3EBC}" dt="2021-07-12T01:16:46.805" v="250" actId="47"/>
        <pc:sldMkLst>
          <pc:docMk/>
          <pc:sldMk cId="4079861257" sldId="347"/>
        </pc:sldMkLst>
      </pc:sldChg>
      <pc:sldChg chg="del">
        <pc:chgData name="Indu Sekhar Dantu" userId="4218edbc7ffe59d5" providerId="LiveId" clId="{0C6CE469-F724-4D68-9CF8-6021D51A3EBC}" dt="2021-07-12T01:16:47.072" v="251" actId="47"/>
        <pc:sldMkLst>
          <pc:docMk/>
          <pc:sldMk cId="2825864451" sldId="348"/>
        </pc:sldMkLst>
      </pc:sldChg>
      <pc:sldChg chg="del">
        <pc:chgData name="Indu Sekhar Dantu" userId="4218edbc7ffe59d5" providerId="LiveId" clId="{0C6CE469-F724-4D68-9CF8-6021D51A3EBC}" dt="2021-07-12T01:16:44.624" v="241" actId="47"/>
        <pc:sldMkLst>
          <pc:docMk/>
          <pc:sldMk cId="141203763" sldId="349"/>
        </pc:sldMkLst>
      </pc:sldChg>
      <pc:sldChg chg="del">
        <pc:chgData name="Indu Sekhar Dantu" userId="4218edbc7ffe59d5" providerId="LiveId" clId="{0C6CE469-F724-4D68-9CF8-6021D51A3EBC}" dt="2021-07-12T01:16:45.581" v="245" actId="47"/>
        <pc:sldMkLst>
          <pc:docMk/>
          <pc:sldMk cId="2200476893"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CAE52-4D3E-4001-A87B-113C187BF9B2}" type="datetimeFigureOut">
              <a:rPr lang="en-IN" smtClean="0"/>
              <a:t>14-12-2023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F2E67-0FD8-4866-9F13-3856156C35F5}" type="slidenum">
              <a:rPr lang="en-IN" smtClean="0"/>
              <a:t>‹#›</a:t>
            </a:fld>
            <a:endParaRPr lang="en-IN"/>
          </a:p>
        </p:txBody>
      </p:sp>
    </p:spTree>
    <p:extLst>
      <p:ext uri="{BB962C8B-B14F-4D97-AF65-F5344CB8AC3E}">
        <p14:creationId xmlns:p14="http://schemas.microsoft.com/office/powerpoint/2010/main" val="87080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12/14/2023</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12/14/2023</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12/14/2023</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12/14/2023</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svamitva.nic.in/svamitva_hindi/index.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207914" y="3843129"/>
            <a:ext cx="10414242" cy="1828800"/>
          </a:xfrm>
        </p:spPr>
        <p:txBody>
          <a:bodyPr>
            <a:normAutofit/>
          </a:bodyPr>
          <a:lstStyle/>
          <a:p>
            <a:pPr algn="r"/>
            <a:r>
              <a:rPr lang="en-IN" sz="2300" b="1" dirty="0">
                <a:latin typeface="Gill Sans MT" panose="020B0502020104020203" pitchFamily="34" charset="0"/>
              </a:rPr>
              <a:t>CMA (</a:t>
            </a:r>
            <a:r>
              <a:rPr lang="en-IN" sz="2300" b="1" i="0" u="none" strike="noStrike" baseline="0" dirty="0">
                <a:latin typeface="Gill Sans MT" panose="020B0502020104020203" pitchFamily="34" charset="0"/>
              </a:rPr>
              <a:t>Dr. )P. Siva Rama Prasad</a:t>
            </a:r>
            <a:br>
              <a:rPr lang="en-IN" sz="2300" b="1" i="0" u="none" strike="noStrike" baseline="0" dirty="0">
                <a:latin typeface="Gill Sans MT" panose="020B0502020104020203" pitchFamily="34" charset="0"/>
              </a:rPr>
            </a:br>
            <a:r>
              <a:rPr lang="en-IN" sz="1800" i="0" u="none" strike="noStrike" baseline="0" dirty="0">
                <a:latin typeface="Gill Sans MT" panose="020B0502020104020203" pitchFamily="34" charset="0"/>
              </a:rPr>
              <a:t>M.Com., MBA (Finance)., FCMA., FCS., FIIBF., FIII (Life &amp; General Insurance)., MAIMA.,</a:t>
            </a:r>
            <a:br>
              <a:rPr lang="en-IN" sz="1800" i="0" u="none" strike="noStrike" baseline="0" dirty="0">
                <a:latin typeface="Gill Sans MT" panose="020B0502020104020203" pitchFamily="34" charset="0"/>
              </a:rPr>
            </a:br>
            <a:r>
              <a:rPr lang="en-IN" sz="1800" i="0" u="none" strike="noStrike" baseline="0" dirty="0">
                <a:latin typeface="Gill Sans MT" panose="020B0502020104020203" pitchFamily="34" charset="0"/>
              </a:rPr>
              <a:t>Insolvency Professional</a:t>
            </a:r>
            <a:br>
              <a:rPr lang="en-IN" sz="1800" i="0" u="none" strike="noStrike" baseline="0" dirty="0">
                <a:latin typeface="Gill Sans MT" panose="020B0502020104020203" pitchFamily="34" charset="0"/>
              </a:rPr>
            </a:br>
            <a:r>
              <a:rPr lang="en-IN" sz="1800" b="1" i="0" u="none" strike="noStrike" baseline="0" dirty="0">
                <a:latin typeface="Gill Sans MT" panose="020B0502020104020203" pitchFamily="34" charset="0"/>
              </a:rPr>
              <a:t>Asst. General Manager (Retd.)</a:t>
            </a:r>
            <a:br>
              <a:rPr lang="en-IN" sz="1800" i="0" u="none" strike="noStrike" baseline="0" dirty="0">
                <a:latin typeface="Gill Sans MT" panose="020B0502020104020203" pitchFamily="34" charset="0"/>
              </a:rPr>
            </a:br>
            <a:r>
              <a:rPr lang="en-IN" sz="1800" i="0" u="none" strike="noStrike" baseline="0" dirty="0">
                <a:latin typeface="Gill Sans MT" panose="020B0502020104020203" pitchFamily="34" charset="0"/>
              </a:rPr>
              <a:t>State Bank of India</a:t>
            </a:r>
            <a:br>
              <a:rPr lang="en-IN" sz="1800" i="0" u="none" strike="noStrike" baseline="0" dirty="0">
                <a:latin typeface="Gill Sans MT" panose="020B0502020104020203" pitchFamily="34" charset="0"/>
              </a:rPr>
            </a:br>
            <a:r>
              <a:rPr lang="en-IN" sz="1800" b="1" i="0" u="none" strike="noStrike" baseline="0" dirty="0">
                <a:latin typeface="Gill Sans MT" panose="020B0502020104020203" pitchFamily="34" charset="0"/>
              </a:rPr>
              <a:t>Hyderabad</a:t>
            </a:r>
            <a:endParaRPr lang="en-IN" sz="1800" b="1" dirty="0">
              <a:latin typeface="Gill Sans MT" panose="020B0502020104020203" pitchFamily="34" charset="0"/>
            </a:endParaRPr>
          </a:p>
        </p:txBody>
      </p:sp>
      <p:sp>
        <p:nvSpPr>
          <p:cNvPr id="6" name="Title 1">
            <a:extLst>
              <a:ext uri="{FF2B5EF4-FFF2-40B4-BE49-F238E27FC236}">
                <a16:creationId xmlns:a16="http://schemas.microsoft.com/office/drawing/2014/main" id="{C6D6245A-6BE2-4AF4-BB2D-5627D2818914}"/>
              </a:ext>
            </a:extLst>
          </p:cNvPr>
          <p:cNvSpPr txBox="1">
            <a:spLocks/>
          </p:cNvSpPr>
          <p:nvPr/>
        </p:nvSpPr>
        <p:spPr>
          <a:xfrm>
            <a:off x="583095" y="2723191"/>
            <a:ext cx="11025809" cy="1417980"/>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pPr algn="ctr"/>
            <a:r>
              <a:rPr lang="en-IN" sz="3200" b="1" dirty="0"/>
              <a:t>“Drones” Finance</a:t>
            </a:r>
          </a:p>
          <a:p>
            <a:pPr algn="ctr"/>
            <a:r>
              <a:rPr lang="en-IN" sz="2300" b="1" dirty="0"/>
              <a:t>(Corporate, MSME and Agriculture Segments by Commercial Banks)</a:t>
            </a:r>
          </a:p>
          <a:p>
            <a:pPr algn="ctr"/>
            <a:endParaRPr lang="en-IN" sz="1800" dirty="0"/>
          </a:p>
          <a:p>
            <a:pPr algn="ctr"/>
            <a:r>
              <a:rPr lang="en-IN" sz="1800" dirty="0"/>
              <a:t>&amp;</a:t>
            </a:r>
          </a:p>
          <a:p>
            <a:pPr algn="ctr"/>
            <a:r>
              <a:rPr lang="en-IN" sz="1800" dirty="0"/>
              <a:t>(</a:t>
            </a:r>
            <a:r>
              <a:rPr lang="en-IN" sz="1800" b="1" dirty="0">
                <a:latin typeface="Gill Sans MT" panose="020B0502020104020203" pitchFamily="34" charset="0"/>
              </a:rPr>
              <a:t>Future ‘Drone’ Market in India</a:t>
            </a:r>
            <a:r>
              <a:rPr lang="en-IN" sz="1800" dirty="0"/>
              <a:t>)</a:t>
            </a:r>
          </a:p>
          <a:p>
            <a:pPr algn="ctr"/>
            <a:endParaRPr lang="en-IN" sz="1200" b="1" dirty="0">
              <a:cs typeface="Calibri Light" panose="020F0302020204030204" pitchFamily="34" charset="0"/>
            </a:endParaRPr>
          </a:p>
        </p:txBody>
      </p:sp>
      <p:pic>
        <p:nvPicPr>
          <p:cNvPr id="1026" name="Picture 2" descr="AGRICULTURAL DRONES: Why a modern farmer needs a drone - Africa Surveyors">
            <a:extLst>
              <a:ext uri="{FF2B5EF4-FFF2-40B4-BE49-F238E27FC236}">
                <a16:creationId xmlns:a16="http://schemas.microsoft.com/office/drawing/2014/main" id="{68F33C9F-C620-40AC-BFCF-359750790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84230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2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But the Use of Technology in Farming is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Little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Bit Expensive at Initial Stages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&amp;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Knowledge” </a:t>
            </a:r>
            <a:r>
              <a:rPr lang="en-US" sz="2300" dirty="0">
                <a:latin typeface="Gill Sans MT" panose="020B0502020104020203" pitchFamily="34" charset="0"/>
                <a:ea typeface="Times New Roman" panose="02020603050405020304" pitchFamily="18" charset="0"/>
                <a:cs typeface="Times New Roman" panose="02020603050405020304" pitchFamily="18" charset="0"/>
              </a:rPr>
              <a:t>is required to operate the New Systems.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But Long Run Benefits like increase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Productivity and Economies of Large Scale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8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Hence, the Government is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Promoting / Focusing the Usage of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Reduce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Agricultural Cost of Farmers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Inculcate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Farm Mechanization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Agriculture Sector.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And also use for Water Management Techniques (Certain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Crops requires Sprinkler Irrigation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Under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SVAMITVA Scheme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Land Records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are being Documented through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Technology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BEB73E1-FE86-1445-C1F1-500154D65F82}"/>
              </a:ext>
            </a:extLst>
          </p:cNvPr>
          <p:cNvPicPr>
            <a:picLocks noChangeAspect="1"/>
          </p:cNvPicPr>
          <p:nvPr/>
        </p:nvPicPr>
        <p:blipFill>
          <a:blip r:embed="rId3"/>
          <a:stretch>
            <a:fillRect/>
          </a:stretch>
        </p:blipFill>
        <p:spPr>
          <a:xfrm>
            <a:off x="5381625" y="3169627"/>
            <a:ext cx="1428750" cy="800100"/>
          </a:xfrm>
          <a:prstGeom prst="rect">
            <a:avLst/>
          </a:prstGeom>
        </p:spPr>
      </p:pic>
      <p:sp>
        <p:nvSpPr>
          <p:cNvPr id="6" name="TextBox 5">
            <a:extLst>
              <a:ext uri="{FF2B5EF4-FFF2-40B4-BE49-F238E27FC236}">
                <a16:creationId xmlns:a16="http://schemas.microsoft.com/office/drawing/2014/main" id="{930C0BC1-B2D9-2DBA-A968-EFFE9F06C5A9}"/>
              </a:ext>
            </a:extLst>
          </p:cNvPr>
          <p:cNvSpPr txBox="1"/>
          <p:nvPr/>
        </p:nvSpPr>
        <p:spPr>
          <a:xfrm>
            <a:off x="1603717" y="3941521"/>
            <a:ext cx="9078138" cy="600164"/>
          </a:xfrm>
          <a:prstGeom prst="rect">
            <a:avLst/>
          </a:prstGeom>
          <a:noFill/>
        </p:spPr>
        <p:txBody>
          <a:bodyPr wrap="square">
            <a:spAutoFit/>
          </a:bodyPr>
          <a:lstStyle/>
          <a:p>
            <a:pPr algn="ctr" fontAlgn="base"/>
            <a:r>
              <a:rPr lang="en-US" b="1" dirty="0">
                <a:solidFill>
                  <a:schemeClr val="tx1">
                    <a:lumMod val="95000"/>
                    <a:lumOff val="5000"/>
                  </a:schemeClr>
                </a:solidFill>
                <a:hlinkClick r:id="rId4">
                  <a:extLst>
                    <a:ext uri="{A12FA001-AC4F-418D-AE19-62706E023703}">
                      <ahyp:hlinkClr xmlns:ahyp="http://schemas.microsoft.com/office/drawing/2018/hyperlinkcolor" val="tx"/>
                    </a:ext>
                  </a:extLst>
                </a:hlinkClick>
              </a:rPr>
              <a:t>‘SVAMITVA SCHEME </a:t>
            </a:r>
          </a:p>
          <a:p>
            <a:pPr algn="ctr" fontAlgn="base"/>
            <a:r>
              <a:rPr lang="en-US" sz="1500" b="1" dirty="0">
                <a:solidFill>
                  <a:schemeClr val="tx1">
                    <a:lumMod val="95000"/>
                    <a:lumOff val="5000"/>
                  </a:schemeClr>
                </a:solidFill>
                <a:hlinkClick r:id="rId4">
                  <a:extLst>
                    <a:ext uri="{A12FA001-AC4F-418D-AE19-62706E023703}">
                      <ahyp:hlinkClr xmlns:ahyp="http://schemas.microsoft.com/office/drawing/2018/hyperlinkcolor" val="tx"/>
                    </a:ext>
                  </a:extLst>
                </a:hlinkClick>
              </a:rPr>
              <a:t>(Survey of Villages Abadi and Mapping with Improvised Technology in Village Areas)</a:t>
            </a:r>
          </a:p>
        </p:txBody>
      </p:sp>
    </p:spTree>
    <p:extLst>
      <p:ext uri="{BB962C8B-B14F-4D97-AF65-F5344CB8AC3E}">
        <p14:creationId xmlns:p14="http://schemas.microsoft.com/office/powerpoint/2010/main" val="367246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t>
            </a: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Garud</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Aerospace’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(Manufacturers of Drones) has set a Goal of Developing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One Lakh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which are being used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Diverse Purposes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Basic Features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of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Drones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ew Drone Agriculture Software is Released by a Nashik-Based Startup">
            <a:extLst>
              <a:ext uri="{FF2B5EF4-FFF2-40B4-BE49-F238E27FC236}">
                <a16:creationId xmlns:a16="http://schemas.microsoft.com/office/drawing/2014/main" id="{05E24B25-3DEF-67CB-4587-F92D0D609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136" y="1107174"/>
            <a:ext cx="6411351" cy="454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6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 Drone is an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Unmanned Small Aircraft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can be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Controlled Remotely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or it can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Fly Autonomously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It Consists of a ‘GPS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Based Navigation System</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 Variety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Sensors and a Controller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4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It Works on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Chargeable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Battery-based Energy (With Less Electricity Cost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It is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Flown and Controlled</a:t>
            </a:r>
            <a:r>
              <a:rPr lang="en-US" sz="2300" dirty="0">
                <a:latin typeface="Gill Sans MT" panose="020B0502020104020203" pitchFamily="34" charset="0"/>
                <a:ea typeface="Times New Roman" panose="02020603050405020304" pitchFamily="18" charset="0"/>
                <a:cs typeface="Times New Roman" panose="02020603050405020304" pitchFamily="18" charset="0"/>
              </a:rPr>
              <a:t> by the Remote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Controller (With limited Skills are sufficient)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Depending on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End Use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many Types of Equipment such as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Cameras, Insecticide, Fertilizers Spraying Devices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etc. are also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Installed </a:t>
            </a:r>
            <a:r>
              <a:rPr lang="en-US" sz="2300" dirty="0">
                <a:latin typeface="Gill Sans MT" panose="020B0502020104020203" pitchFamily="34" charset="0"/>
                <a:ea typeface="Times New Roman" panose="02020603050405020304" pitchFamily="18" charset="0"/>
                <a:cs typeface="Times New Roman" panose="02020603050405020304" pitchFamily="18" charset="0"/>
              </a:rPr>
              <a:t>on it.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Uses of Drone has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Some Distinct Features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High Field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Capacity and Efficiency</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Less Turnaround Time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other Field Operational Delays.</a:t>
            </a: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Wastage Reduction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Pesticide and Fertilizers Due to High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Degree of Atomization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Uses of Drone has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Some Distinct Features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t>
            </a: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Water Saving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due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Ultra-low Volume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Spraying Technology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Comparison to Traditional Spraying Methods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Reduction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Cost of Spraying and Fertilizer Application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Comparison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Conventional Methods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etc.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7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Uses of Drone has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Some Distinct Features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Besides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Reduction of “Human Exposure”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Hazardous Chemicals”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Scientific Studies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are carried out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Data Supporting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the Drone Application are Generated.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2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587578"/>
            <a:ext cx="9678142" cy="5503732"/>
          </a:xfrm>
        </p:spPr>
        <p:txBody>
          <a:bodyPr>
            <a:noAutofit/>
          </a:bodyPr>
          <a:lstStyle/>
          <a:p>
            <a:pPr algn="ctr">
              <a:lnSpc>
                <a:spcPct val="115000"/>
              </a:lnSpc>
              <a:spcAft>
                <a:spcPts val="1000"/>
              </a:spcAft>
            </a:pPr>
            <a:r>
              <a:rPr lang="en-US" sz="2700" b="1" dirty="0">
                <a:latin typeface="Gill Sans MT" panose="020B0502020104020203" pitchFamily="34" charset="0"/>
                <a:ea typeface="Times New Roman" panose="02020603050405020304" pitchFamily="18" charset="0"/>
                <a:cs typeface="Times New Roman" panose="02020603050405020304" pitchFamily="18" charset="0"/>
              </a:rPr>
              <a:t>Agenda</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About ‘Drones’.</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Basic Features of  Drones.</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Drone Price &amp; Technicalities (Agriculture Drone Prices).</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What are Kisan Drones?</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Top 10 Drone Manufacturing Companies in India.</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Guidelines of Sub-Mission on Agricultural Mechanization (SMAM).</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Union Kisan ‘</a:t>
            </a:r>
            <a:r>
              <a:rPr lang="en-US" sz="1900" b="1" dirty="0" err="1">
                <a:latin typeface="Gill Sans MT" panose="020B0502020104020203" pitchFamily="34" charset="0"/>
                <a:ea typeface="Times New Roman" panose="02020603050405020304" pitchFamily="18" charset="0"/>
                <a:cs typeface="Times New Roman" panose="02020603050405020304" pitchFamily="18" charset="0"/>
              </a:rPr>
              <a:t>Pushpak</a:t>
            </a:r>
            <a:r>
              <a:rPr lang="en-US" sz="1900" b="1"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Drones Finance-‘Corporate’, ‘MSME’, ‘Agriculture’ Segments-Commercial Banks.</a:t>
            </a:r>
          </a:p>
          <a:p>
            <a:pPr marL="342900" indent="-342900" algn="just">
              <a:lnSpc>
                <a:spcPct val="100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Conclusion.</a:t>
            </a:r>
          </a:p>
          <a:p>
            <a:pPr marL="342900" indent="-342900" algn="just">
              <a:lnSpc>
                <a:spcPct val="115000"/>
              </a:lnSpc>
              <a:spcAft>
                <a:spcPts val="1000"/>
              </a:spcAft>
              <a:buFont typeface="Wingdings" panose="05000000000000000000" pitchFamily="2" charset="2"/>
              <a:buChar char="ü"/>
            </a:pPr>
            <a:endParaRPr lang="en-US"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16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16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Pilot Studies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with Different Approaches like use of:</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Remote Sensing Technology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including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Satellite Data and Drone Based Images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Especially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Crop Cutting Experiments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Planning.</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Direct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Yield Estimation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Gram Panchayat Level.</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Risk Mapping of District and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Dispute / Area Discrepancy Resolution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etc.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6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Pilot Studies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with Different Approaches like use of:</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Standard Operating Procedures (SOPs)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which provide Concise instructions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Effective and Safe Operations of Drones for Pesticides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Nutrient Application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have been Released.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Awareness among Farmers is being created through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Demonstration and Capacity Building Programmes </a:t>
            </a:r>
            <a:r>
              <a:rPr lang="en-US" sz="2300" dirty="0">
                <a:latin typeface="Gill Sans MT" panose="020B0502020104020203" pitchFamily="34" charset="0"/>
                <a:ea typeface="Times New Roman" panose="02020603050405020304" pitchFamily="18" charset="0"/>
                <a:cs typeface="Times New Roman" panose="02020603050405020304" pitchFamily="18" charset="0"/>
              </a:rPr>
              <a:t>by Government of India”.</a:t>
            </a:r>
          </a:p>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above are conducted by </a:t>
            </a: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Mahalanobis</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National Crop Forecasting Centre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(MNCFC). </a:t>
            </a: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8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Drone Price</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&amp;</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Technicalities</a:t>
            </a:r>
          </a:p>
          <a:p>
            <a:pPr algn="r">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(Agriculture Drone Price)</a:t>
            </a:r>
          </a:p>
          <a:p>
            <a:pPr algn="r">
              <a:lnSpc>
                <a:spcPct val="115000"/>
              </a:lnSpc>
              <a:spcAft>
                <a:spcPts val="1000"/>
              </a:spcAft>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DA7458-874F-716B-6268-FCF20286700C}"/>
              </a:ext>
            </a:extLst>
          </p:cNvPr>
          <p:cNvPicPr>
            <a:picLocks noChangeAspect="1"/>
          </p:cNvPicPr>
          <p:nvPr/>
        </p:nvPicPr>
        <p:blipFill>
          <a:blip r:embed="rId3"/>
          <a:stretch>
            <a:fillRect/>
          </a:stretch>
        </p:blipFill>
        <p:spPr>
          <a:xfrm>
            <a:off x="1255015" y="1316209"/>
            <a:ext cx="5272396" cy="4000500"/>
          </a:xfrm>
          <a:prstGeom prst="rect">
            <a:avLst/>
          </a:prstGeom>
        </p:spPr>
      </p:pic>
    </p:spTree>
    <p:extLst>
      <p:ext uri="{BB962C8B-B14F-4D97-AF65-F5344CB8AC3E}">
        <p14:creationId xmlns:p14="http://schemas.microsoft.com/office/powerpoint/2010/main" val="218317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Flying Height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Drones can Fly around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50-100m Height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Above 50m, a </a:t>
            </a:r>
            <a:r>
              <a:rPr lang="en-US" sz="2300" b="1" u="sng" dirty="0">
                <a:latin typeface="Gill Sans MT" panose="020B0502020104020203" pitchFamily="34" charset="0"/>
                <a:ea typeface="Times New Roman" panose="02020603050405020304" pitchFamily="18" charset="0"/>
                <a:cs typeface="Times New Roman" panose="02020603050405020304" pitchFamily="18" charset="0"/>
              </a:rPr>
              <a:t>Special Authorization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required.</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License Required:</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Currently, Flying Agricultural Drones Depends on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National Laws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Non-commercial Use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No Pilot License is required if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Tiny Rating Nano and Micro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(Government Rules).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2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Weather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 Drone can Fly under any Weather Condition. Drones are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Water Resistant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but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Image Quality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can be Damaged if Pictures are taken during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Rainy Weather</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Distances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It depends on the Drone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Capability and Size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Fixed Wings Drones have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Longer Flight Time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can cover More Field in One Flight. For instance,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50 Minutes Flight Time will Cover up to 12 km</a:t>
            </a:r>
            <a:r>
              <a:rPr lang="en-IN" sz="1800" b="1" baseline="30000" dirty="0">
                <a:effectLst/>
                <a:latin typeface="Times New Roman" panose="02020603050405020304" pitchFamily="18" charset="0"/>
                <a:ea typeface="Calibri" panose="020F0502020204030204" pitchFamily="34" charset="0"/>
              </a:rPr>
              <a:t>2</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9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Cost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Cost of Drones used in Agriculture. A Standard Drone for Public Use with the Capacity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12 Liters Starts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₹3.45 Lakhs.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0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Agricultural Sector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Small Drones without Specific Technology can go from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3.60 Lakhs to ₹ 10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according to its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Water-holding Capacity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Higher Technological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used specifically for Agriculture Start 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15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4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What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are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Kisan Drones?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dvantages of Agricultural Drones Compared with Aircraft Spraying">
            <a:extLst>
              <a:ext uri="{FF2B5EF4-FFF2-40B4-BE49-F238E27FC236}">
                <a16:creationId xmlns:a16="http://schemas.microsoft.com/office/drawing/2014/main" id="{1722A63E-8278-85CB-C674-F1F232099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822" y="1204767"/>
            <a:ext cx="6386733" cy="414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2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Kisan Drone will have an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Unmanned Tank Filled</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with Insecticides and Nutrients.</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Drones are Expected to have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High Capacity of 5 to 10 kgs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will Spray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the same amount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Pesticides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on about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One Acre of Land in Just 15 Minutes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5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It will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Save Time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will require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Less Effort and Spraying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will be done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Uniformly</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will also be used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Carry Vegetables, Fruits, Fish</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etc. to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Markets from the Farms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These Items will be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Supplied Directly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the Market with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Minimal Damage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Consuming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Lesser Time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resulting in more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Profits to Farmers and Fishermen</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7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Benefits of Technology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any Sector:</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Reduction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Operational Costs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Reduction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Wastages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Increase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Productivity</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Increase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Profit</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absorbs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Volumes of Transactions.</a:t>
            </a:r>
          </a:p>
          <a:p>
            <a:pPr marL="342900" indent="-342900" algn="just">
              <a:lnSpc>
                <a:spcPct val="115000"/>
              </a:lnSpc>
              <a:spcAft>
                <a:spcPts val="1000"/>
              </a:spcAft>
              <a:buFont typeface="Wingdings" panose="05000000000000000000" pitchFamily="2" charset="2"/>
              <a:buChar char="ü"/>
            </a:pPr>
            <a:r>
              <a:rPr lang="en-IN" sz="2300" b="1" dirty="0">
                <a:latin typeface="Gill Sans MT" panose="020B0502020104020203" pitchFamily="34" charset="0"/>
                <a:ea typeface="Times New Roman" panose="02020603050405020304" pitchFamily="18" charset="0"/>
                <a:cs typeface="Times New Roman" panose="02020603050405020304" pitchFamily="18" charset="0"/>
              </a:rPr>
              <a:t>Convenience</a:t>
            </a:r>
            <a:r>
              <a:rPr lang="en-IN" sz="2300" dirty="0">
                <a:latin typeface="Gill Sans MT" panose="020B0502020104020203" pitchFamily="34" charset="0"/>
                <a:ea typeface="Times New Roman" panose="02020603050405020304" pitchFamily="18" charset="0"/>
                <a:cs typeface="Times New Roman" panose="02020603050405020304" pitchFamily="18" charset="0"/>
              </a:rPr>
              <a:t> to the Users.</a:t>
            </a:r>
          </a:p>
          <a:p>
            <a:pPr marL="342900" indent="-342900" algn="just">
              <a:lnSpc>
                <a:spcPct val="115000"/>
              </a:lnSpc>
              <a:spcAft>
                <a:spcPts val="1000"/>
              </a:spcAft>
              <a:buFont typeface="Wingdings" panose="05000000000000000000" pitchFamily="2" charset="2"/>
              <a:buChar char="ü"/>
            </a:pPr>
            <a:r>
              <a:rPr lang="en-IN" sz="2300" b="1" dirty="0">
                <a:latin typeface="Gill Sans MT" panose="020B0502020104020203" pitchFamily="34" charset="0"/>
                <a:ea typeface="Times New Roman" panose="02020603050405020304" pitchFamily="18" charset="0"/>
                <a:cs typeface="Times New Roman" panose="02020603050405020304" pitchFamily="18" charset="0"/>
              </a:rPr>
              <a:t>No Timings</a:t>
            </a:r>
            <a:r>
              <a:rPr lang="en-IN" sz="2300" dirty="0">
                <a:latin typeface="Gill Sans MT" panose="020B0502020104020203" pitchFamily="34" charset="0"/>
                <a:ea typeface="Times New Roman" panose="02020603050405020304" pitchFamily="18" charset="0"/>
                <a:cs typeface="Times New Roman" panose="02020603050405020304" pitchFamily="18" charset="0"/>
              </a:rPr>
              <a:t> in Usage. It is available for </a:t>
            </a:r>
            <a:r>
              <a:rPr lang="en-IN" sz="2300" b="1" dirty="0">
                <a:latin typeface="Gill Sans MT" panose="020B0502020104020203" pitchFamily="34" charset="0"/>
                <a:ea typeface="Times New Roman" panose="02020603050405020304" pitchFamily="18" charset="0"/>
                <a:cs typeface="Times New Roman" panose="02020603050405020304" pitchFamily="18" charset="0"/>
              </a:rPr>
              <a:t>24/7</a:t>
            </a:r>
            <a:r>
              <a:rPr lang="en-IN" sz="2300" dirty="0">
                <a:latin typeface="Gill Sans MT" panose="020B0502020104020203" pitchFamily="34" charset="0"/>
                <a:ea typeface="Times New Roman" panose="02020603050405020304" pitchFamily="18" charset="0"/>
                <a:cs typeface="Times New Roman" panose="02020603050405020304" pitchFamily="18" charset="0"/>
              </a:rPr>
              <a:t>.</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20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2D49B8-5F99-EF85-044B-5D728BD8D47E}"/>
              </a:ext>
            </a:extLst>
          </p:cNvPr>
          <p:cNvPicPr>
            <a:picLocks noChangeAspect="1"/>
          </p:cNvPicPr>
          <p:nvPr/>
        </p:nvPicPr>
        <p:blipFill>
          <a:blip r:embed="rId3"/>
          <a:stretch>
            <a:fillRect/>
          </a:stretch>
        </p:blipFill>
        <p:spPr>
          <a:xfrm>
            <a:off x="1181685" y="826477"/>
            <a:ext cx="9500169" cy="5236698"/>
          </a:xfrm>
          <a:prstGeom prst="rect">
            <a:avLst/>
          </a:prstGeom>
        </p:spPr>
      </p:pic>
    </p:spTree>
    <p:extLst>
      <p:ext uri="{BB962C8B-B14F-4D97-AF65-F5344CB8AC3E}">
        <p14:creationId xmlns:p14="http://schemas.microsoft.com/office/powerpoint/2010/main" val="391666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Aero360</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Aero360</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one of the Leading Drone Manufacturing Companies in India.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been in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Industry for Several Years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have Established themselves as a Pioneer in developing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Innovative Drone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various Industries.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Specialize in providing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Agriculture, Surveying, Mapping, and Infrastructure Development.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Their Drones are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Designed to be Efficient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Cost-effective, and Reliable, making them a Top Choice for many Businesses.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ero360 releases its tethered drones with enhanced endurance">
            <a:extLst>
              <a:ext uri="{FF2B5EF4-FFF2-40B4-BE49-F238E27FC236}">
                <a16:creationId xmlns:a16="http://schemas.microsoft.com/office/drawing/2014/main" id="{A1680E04-985E-4B6F-758B-E3C9AC24B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294" y="5171606"/>
            <a:ext cx="2002551" cy="89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4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Skylark Drones</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Skylark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another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Leading Drone Manufacturing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Company in India.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Provide Drone Solutions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Industries such as Mining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Construction, Agriculture, and Defense.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been at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Forefront of the Drone Industry in India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providing Cutting-edge Technology that enables Businesses to Operate more Efficiently and Effectively.</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kylark Drones picks up $3 Mn in pre-Series A round">
            <a:extLst>
              <a:ext uri="{FF2B5EF4-FFF2-40B4-BE49-F238E27FC236}">
                <a16:creationId xmlns:a16="http://schemas.microsoft.com/office/drawing/2014/main" id="{7925555C-8191-A5C7-45E0-DCAF2B2EE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24" y="4706416"/>
            <a:ext cx="2203553" cy="114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5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ideaForge</a:t>
            </a: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ideaForge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Leading Drone Manufacturer in India that has been in the Industry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Several Years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Specialize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Developing Drones for Defense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Law Enforcement, and other Security-related Industries.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Their Drones are Designed to be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Rugged, Durable, and Capable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withstanding Harsh Weather Conditions.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deaForge inks an investment deal with Nautical Wings Aerospace">
            <a:extLst>
              <a:ext uri="{FF2B5EF4-FFF2-40B4-BE49-F238E27FC236}">
                <a16:creationId xmlns:a16="http://schemas.microsoft.com/office/drawing/2014/main" id="{2F89BF3E-B8D7-EEC0-8F65-3BB5013FC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4631961"/>
            <a:ext cx="2514600" cy="13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71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Quidich</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Innovation Labs</a:t>
            </a:r>
          </a:p>
          <a:p>
            <a:pPr marL="342900" indent="-342900" algn="just">
              <a:lnSpc>
                <a:spcPct val="115000"/>
              </a:lnSpc>
              <a:spcAft>
                <a:spcPts val="1000"/>
              </a:spcAft>
              <a:buFont typeface="Wingdings" panose="05000000000000000000" pitchFamily="2" charset="2"/>
              <a:buChar char="ü"/>
            </a:pP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Quidich</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Innovation Labs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Manufacturing Company in India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Specializes in providing Drone Solutions for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Film and Television Industry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Developed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Range of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are Specifically designed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Aerial Filming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provide High-quality, Stable Footage.</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Quidich Innovation Labs - YouTube">
            <a:extLst>
              <a:ext uri="{FF2B5EF4-FFF2-40B4-BE49-F238E27FC236}">
                <a16:creationId xmlns:a16="http://schemas.microsoft.com/office/drawing/2014/main" id="{38B02A9A-1289-66BA-F3FD-E1A59F35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4037428"/>
            <a:ext cx="2143125" cy="173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2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DJI</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DJI</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Global Leader in Drone Manufacturing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has a Significant presence in India.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provide Drone Solutions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Various Industries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Agriculture, Construction, and Surveying.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Their Drones are Designed to be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User-friendly, Reliable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Equipped with Advanced Technology that enables Businesses to Operate more Efficiently.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DJI has been at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Forefront of the Drone Industry Globally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Continues to Innovate and Develop New Drone Solutions.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JI Vector Logo - Download Free SVG Icon | Worldvectorlogo">
            <a:extLst>
              <a:ext uri="{FF2B5EF4-FFF2-40B4-BE49-F238E27FC236}">
                <a16:creationId xmlns:a16="http://schemas.microsoft.com/office/drawing/2014/main" id="{B0CDBA42-DC0B-4015-E30A-E9909DC01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725" y="850539"/>
            <a:ext cx="1854408"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2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Asteria Aerospace</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Asteria Aerospace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Drone Manufacturing Company in India that provides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Defense, Security, and Infrastructure Development.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been in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Industry for Several Years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have established themselves as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Leading provider of Drone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India.</a:t>
            </a: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steria Aerospace - Crunchbase Company Profile &amp; Funding">
            <a:extLst>
              <a:ext uri="{FF2B5EF4-FFF2-40B4-BE49-F238E27FC236}">
                <a16:creationId xmlns:a16="http://schemas.microsoft.com/office/drawing/2014/main" id="{FF3689B3-9583-6139-2F24-284ED8AEE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4243242"/>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88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Om UAV Systems</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Om UAV Systems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Drone Manufacturing Company in India that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Specializes in providing Drone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Agriculture, Mining, and Construction.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Developed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Range of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are Designed to be Efficient, Reliable, and Capable of withstanding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Harsh Weather Conditions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Their Drones are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Equipped with Advanced Imaging Solutions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enable Businesses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Gather Accurate Data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make Informed Decisions.</a:t>
            </a: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UAV Systems International">
            <a:extLst>
              <a:ext uri="{FF2B5EF4-FFF2-40B4-BE49-F238E27FC236}">
                <a16:creationId xmlns:a16="http://schemas.microsoft.com/office/drawing/2014/main" id="{E743462F-9F19-AAD6-A441-304062FC8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26" y="4962377"/>
            <a:ext cx="1716259"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9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Chennai Microelectronics</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Chennai Microelectronics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Drone Manufacturing Company in India that provides Drone Solutions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Various Industries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Agriculture, Construction, and Surveying.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been in the Industry for Several Years and have established themselves as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Leading Provider of Drone Solutions in India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Their Drones are Designed to be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User-friendly, Reliable, and Equipped</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with Advanced Technology that enables Businesses to Operate more Efficiently.</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6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Tech Eagle</a:t>
            </a: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Tech Eagle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a Drone Manufacturing Company in India that provides Drone Solutions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Various Industries, including Agriculture, Construction, and Infrastructure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Offer a Range of Products that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Cater to Different Needs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Aerial Photography and Videography, Surveying and Mapping, and Inspections.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echEagle | Gurugram">
            <a:extLst>
              <a:ext uri="{FF2B5EF4-FFF2-40B4-BE49-F238E27FC236}">
                <a16:creationId xmlns:a16="http://schemas.microsoft.com/office/drawing/2014/main" id="{07A11108-091A-875F-F0E2-7362A7560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4164037"/>
            <a:ext cx="2143125" cy="164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4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0" y="6158388"/>
            <a:ext cx="12192000" cy="537835"/>
          </a:xfrm>
        </p:spPr>
        <p:txBody>
          <a:bodyPr>
            <a:noAutofit/>
          </a:bodyPr>
          <a:lstStyle/>
          <a:p>
            <a:pPr algn="ctr">
              <a:lnSpc>
                <a:spcPct val="115000"/>
              </a:lnSpc>
              <a:spcAft>
                <a:spcPts val="1000"/>
              </a:spcAft>
            </a:pPr>
            <a:r>
              <a:rPr lang="en-US" sz="1400" b="1" dirty="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Union Government  provide 15,000 Progressive Women Self-help Groups (SHG) with Drones to be Rented out to Farmers for Agricultural Purposes. The Drone Services are envisaged to be used by the Farmers for Nano Fertilizer and Pesticide Applications</a:t>
            </a:r>
          </a:p>
        </p:txBody>
      </p:sp>
      <p:pic>
        <p:nvPicPr>
          <p:cNvPr id="5" name="Picture 4">
            <a:extLst>
              <a:ext uri="{FF2B5EF4-FFF2-40B4-BE49-F238E27FC236}">
                <a16:creationId xmlns:a16="http://schemas.microsoft.com/office/drawing/2014/main" id="{BA4A6677-6FBB-227D-08AB-A84FAB4B16D6}"/>
              </a:ext>
            </a:extLst>
          </p:cNvPr>
          <p:cNvPicPr>
            <a:picLocks noChangeAspect="1"/>
          </p:cNvPicPr>
          <p:nvPr/>
        </p:nvPicPr>
        <p:blipFill>
          <a:blip r:embed="rId2"/>
          <a:stretch>
            <a:fillRect/>
          </a:stretch>
        </p:blipFill>
        <p:spPr>
          <a:xfrm>
            <a:off x="1128404" y="829994"/>
            <a:ext cx="9553451" cy="5233181"/>
          </a:xfrm>
          <a:prstGeom prst="rect">
            <a:avLst/>
          </a:prstGeom>
        </p:spPr>
      </p:pic>
    </p:spTree>
    <p:extLst>
      <p:ext uri="{BB962C8B-B14F-4D97-AF65-F5344CB8AC3E}">
        <p14:creationId xmlns:p14="http://schemas.microsoft.com/office/powerpoint/2010/main" val="2298886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Skyquad</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Skyquad is a Drone Manufacturing Company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based in Bangalore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Specializes in Producing Customized Drones.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Skyquad was Founded in 2015 and has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Quickly become One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the Leading Drone Manufacturers in India.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They have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Team of Highly Skilled Engineers Who Design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Build Drones for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Wide Range of Applications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including Aerial Photography, Surveying, Mapping, and Inspections.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kyQuad Drone Reviews- SkyQuad Drone Scam Exposed Read Price to on Tumblr">
            <a:extLst>
              <a:ext uri="{FF2B5EF4-FFF2-40B4-BE49-F238E27FC236}">
                <a16:creationId xmlns:a16="http://schemas.microsoft.com/office/drawing/2014/main" id="{C4D248F6-0CB1-D8C0-0BE1-2DEFA07F2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413" y="4698609"/>
            <a:ext cx="2291568" cy="106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1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Guidelines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of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Sub-Mission on Agricultural Mechanization (SMAM)</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b Mission On Agriculture Mechanization (SMAM YOJANA) Explained in  Detailed Way,Agricultural scheme - YouTube">
            <a:extLst>
              <a:ext uri="{FF2B5EF4-FFF2-40B4-BE49-F238E27FC236}">
                <a16:creationId xmlns:a16="http://schemas.microsoft.com/office/drawing/2014/main" id="{E4B36C1E-C762-7C11-4693-BC55F5150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642" y="868933"/>
            <a:ext cx="4058743" cy="256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9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To Promote of Kisan Drones,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Guidelines Issued</a:t>
            </a:r>
            <a:r>
              <a:rPr lang="en-US" sz="2300" dirty="0">
                <a:latin typeface="Gill Sans MT" panose="020B0502020104020203" pitchFamily="34" charset="0"/>
                <a:ea typeface="Times New Roman" panose="02020603050405020304" pitchFamily="18" charset="0"/>
                <a:cs typeface="Times New Roman" panose="02020603050405020304" pitchFamily="18" charset="0"/>
              </a:rPr>
              <a:t> by Sub-Mission on Agricultural Mechanization (SMAM).</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49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Financial Assistance @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100%</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Cost of Drone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up to a Maximum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₹10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Per Drone is provided for Purchase of Drones for their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Demonstration by Institutes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under: </a:t>
            </a:r>
          </a:p>
          <a:p>
            <a:pPr marL="342900" indent="-342900" algn="just">
              <a:lnSpc>
                <a:spcPct val="115000"/>
              </a:lnSpc>
              <a:spcAft>
                <a:spcPts val="1000"/>
              </a:spcAft>
              <a:buFont typeface="Wingdings" panose="05000000000000000000" pitchFamily="2" charset="2"/>
              <a:buChar char="ü"/>
            </a:pPr>
            <a:r>
              <a:rPr lang="en-US" sz="2000" dirty="0">
                <a:latin typeface="Gill Sans MT" panose="020B0502020104020203" pitchFamily="34" charset="0"/>
                <a:ea typeface="Times New Roman" panose="02020603050405020304" pitchFamily="18" charset="0"/>
                <a:cs typeface="Times New Roman" panose="02020603050405020304" pitchFamily="18" charset="0"/>
              </a:rPr>
              <a:t>Indian Council of Agricultural Research (ICAR).</a:t>
            </a:r>
          </a:p>
          <a:p>
            <a:pPr marL="342900" indent="-342900" algn="just">
              <a:lnSpc>
                <a:spcPct val="115000"/>
              </a:lnSpc>
              <a:spcAft>
                <a:spcPts val="1000"/>
              </a:spcAft>
              <a:buFont typeface="Wingdings" panose="05000000000000000000" pitchFamily="2" charset="2"/>
              <a:buChar char="ü"/>
            </a:pPr>
            <a:r>
              <a:rPr lang="en-US" sz="2000" dirty="0">
                <a:latin typeface="Gill Sans MT" panose="020B0502020104020203" pitchFamily="34" charset="0"/>
                <a:ea typeface="Times New Roman" panose="02020603050405020304" pitchFamily="18" charset="0"/>
                <a:cs typeface="Times New Roman" panose="02020603050405020304" pitchFamily="18" charset="0"/>
              </a:rPr>
              <a:t>Farm Machinery Training &amp; Testing Institutes.</a:t>
            </a:r>
          </a:p>
          <a:p>
            <a:pPr marL="342900" indent="-342900" algn="just">
              <a:lnSpc>
                <a:spcPct val="115000"/>
              </a:lnSpc>
              <a:spcAft>
                <a:spcPts val="1000"/>
              </a:spcAft>
              <a:buFont typeface="Wingdings" panose="05000000000000000000" pitchFamily="2" charset="2"/>
              <a:buChar char="ü"/>
            </a:pPr>
            <a:r>
              <a:rPr lang="en-US" sz="2000" dirty="0">
                <a:latin typeface="Gill Sans MT" panose="020B0502020104020203" pitchFamily="34" charset="0"/>
                <a:ea typeface="Times New Roman" panose="02020603050405020304" pitchFamily="18" charset="0"/>
                <a:cs typeface="Times New Roman" panose="02020603050405020304" pitchFamily="18" charset="0"/>
              </a:rPr>
              <a:t>Krishi Vigyan Kendras (KVKs).</a:t>
            </a:r>
          </a:p>
          <a:p>
            <a:pPr marL="342900" indent="-342900" algn="just">
              <a:lnSpc>
                <a:spcPct val="115000"/>
              </a:lnSpc>
              <a:spcAft>
                <a:spcPts val="1000"/>
              </a:spcAft>
              <a:buFont typeface="Wingdings" panose="05000000000000000000" pitchFamily="2" charset="2"/>
              <a:buChar char="ü"/>
            </a:pPr>
            <a:r>
              <a:rPr lang="en-US" sz="2000" dirty="0">
                <a:latin typeface="Gill Sans MT" panose="020B0502020104020203" pitchFamily="34" charset="0"/>
                <a:ea typeface="Times New Roman" panose="02020603050405020304" pitchFamily="18" charset="0"/>
                <a:cs typeface="Times New Roman" panose="02020603050405020304" pitchFamily="18" charset="0"/>
              </a:rPr>
              <a:t>State Agriculture Universities (SAUs).</a:t>
            </a:r>
          </a:p>
          <a:p>
            <a:pPr marL="342900" indent="-342900" algn="just">
              <a:lnSpc>
                <a:spcPct val="115000"/>
              </a:lnSpc>
              <a:spcAft>
                <a:spcPts val="1000"/>
              </a:spcAft>
              <a:buFont typeface="Wingdings" panose="05000000000000000000" pitchFamily="2" charset="2"/>
              <a:buChar char="ü"/>
            </a:pPr>
            <a:r>
              <a:rPr lang="en-US" sz="2000" dirty="0">
                <a:latin typeface="Gill Sans MT" panose="020B0502020104020203" pitchFamily="34" charset="0"/>
                <a:ea typeface="Times New Roman" panose="02020603050405020304" pitchFamily="18" charset="0"/>
                <a:cs typeface="Times New Roman" panose="02020603050405020304" pitchFamily="18" charset="0"/>
              </a:rPr>
              <a:t>State and other Central Government Agricultural Institutions / Departments and Public Sector Undertakings (PSUs) of Government of India engaged in Agricultural Activities.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48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Farmers Producers Organizations (FPOs) are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Provided Grants up to 75% of the Cost of Agriculture Drone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its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Demonstrations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on the Farmers’ Fields.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 Contingency Expenditure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6,000 Per Hectare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is provided to these Implementing Agencies that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do not want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Purchase Drones but will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Hire Drones for Demonstrations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from Custom Hiring Centres (CHCs), Hi-Tech Hubs, Drone Manufacturers and Start-Ups.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Contingent Expenditure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Implementing Agencies that Purchases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for Drone Demonstrations is Limited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3,000 Per Hectare</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42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 order to make available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Services to Farmers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on Rental Basis, Financial Assistance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40% up to a Maximum of ₹ 4.00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are provided for Purchase of Drones by CHCs under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Cooperative Society of Farmers, FPOs and Rural Entrepreneurs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Agriculture Graduates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Establishing CHCs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are Eligible to receive Financial Assistance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50% of the Cost of Drone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up to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Maximum of ₹ 5.00 Lakhs per Drone</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02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For Purchase of Drones on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Individual Ownership Basis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the Small and Marginal, Scheduled Caste / Scheduled Tribe, Women and North Eastern State Farmers are provided Financial Assistance @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50% of the Cost up to a Maximum of ₹ 5.00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Other Farmers @ 40%</a:t>
            </a:r>
            <a:r>
              <a:rPr lang="en-US" sz="2300" dirty="0">
                <a:latin typeface="Gill Sans MT" panose="020B0502020104020203" pitchFamily="34" charset="0"/>
                <a:ea typeface="Times New Roman" panose="02020603050405020304" pitchFamily="18" charset="0"/>
                <a:cs typeface="Times New Roman" panose="02020603050405020304" pitchFamily="18" charset="0"/>
              </a:rPr>
              <a:t> up to a Maximum of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4.00 lakhs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09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Funds Amounting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₹129.19 Crores have been released towards Kisan Drone Promotion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which include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52.50 Crores released to the ICAR for Purchase of 300 Kisan Drones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Organizing their Demonstrations on the Farmers’ Fields in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75,000 Hectares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through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100 KVKs, 75 ICAR Institutions and 25 SAUs (State Agricultural Universities (SAUs) </a:t>
            </a:r>
            <a:r>
              <a:rPr lang="en-US" sz="2300" dirty="0">
                <a:latin typeface="Gill Sans MT" panose="020B0502020104020203" pitchFamily="34" charset="0"/>
                <a:ea typeface="Times New Roman" panose="02020603050405020304" pitchFamily="18" charset="0"/>
                <a:cs typeface="Times New Roman" panose="02020603050405020304" pitchFamily="18" charset="0"/>
              </a:rPr>
              <a:t>by Government of India.</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66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Government of India also released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Funds to Various State Governments for Supply of more than 240 Kisan Drone to Farmers on Subsidy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Establishment of more than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1,500 Kisan Drone CHCs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to provide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Drone Services to the Farmers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4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ICAR in their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Demonstration Project</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included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Four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SAUs,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Two</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ICAR Institutes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Five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KVKs of the Gujarat State and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Total of 13 Kisan Drones have been sanctioned to them recently by Government of India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3600" b="1" dirty="0">
              <a:latin typeface="Gill Sans MT" panose="020B0502020104020203" pitchFamily="34" charset="0"/>
              <a:ea typeface="Times New Roman" panose="02020603050405020304" pitchFamily="18" charset="0"/>
              <a:cs typeface="Times New Roman" panose="02020603050405020304" pitchFamily="18" charset="0"/>
            </a:endParaRP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 About ‘Drones’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ros And Cons Of Agricultural Drones In Agriculture | Autelpilot">
            <a:extLst>
              <a:ext uri="{FF2B5EF4-FFF2-40B4-BE49-F238E27FC236}">
                <a16:creationId xmlns:a16="http://schemas.microsoft.com/office/drawing/2014/main" id="{879951ED-A186-FB11-CDA1-7A24D022B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3" y="1765497"/>
            <a:ext cx="5852160" cy="336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63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have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Some Distinct Advantages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such as: </a:t>
            </a:r>
          </a:p>
          <a:p>
            <a:pPr marL="342900" indent="-342900" algn="just">
              <a:lnSpc>
                <a:spcPct val="115000"/>
              </a:lnSpc>
              <a:spcAft>
                <a:spcPts val="1000"/>
              </a:spcAft>
              <a:buFont typeface="Wingdings" panose="05000000000000000000" pitchFamily="2" charset="2"/>
              <a:buChar char="ü"/>
            </a:pPr>
            <a:r>
              <a:rPr lang="en-US" sz="1900" dirty="0">
                <a:latin typeface="Gill Sans MT" panose="020B0502020104020203" pitchFamily="34" charset="0"/>
                <a:ea typeface="Times New Roman" panose="02020603050405020304" pitchFamily="18" charset="0"/>
                <a:cs typeface="Times New Roman" panose="02020603050405020304" pitchFamily="18" charset="0"/>
              </a:rPr>
              <a:t>High Field Capacity and Efficiency.</a:t>
            </a:r>
          </a:p>
          <a:p>
            <a:pPr marL="342900" indent="-342900" algn="just">
              <a:lnSpc>
                <a:spcPct val="115000"/>
              </a:lnSpc>
              <a:spcAft>
                <a:spcPts val="1000"/>
              </a:spcAft>
              <a:buFont typeface="Wingdings" panose="05000000000000000000" pitchFamily="2" charset="2"/>
              <a:buChar char="ü"/>
            </a:pPr>
            <a:r>
              <a:rPr lang="en-US" sz="1900" dirty="0">
                <a:latin typeface="Gill Sans MT" panose="020B0502020104020203" pitchFamily="34" charset="0"/>
                <a:ea typeface="Times New Roman" panose="02020603050405020304" pitchFamily="18" charset="0"/>
                <a:cs typeface="Times New Roman" panose="02020603050405020304" pitchFamily="18" charset="0"/>
              </a:rPr>
              <a:t>Less Turnaround Time and </a:t>
            </a:r>
          </a:p>
          <a:p>
            <a:pPr marL="342900" indent="-342900" algn="just">
              <a:lnSpc>
                <a:spcPct val="115000"/>
              </a:lnSpc>
              <a:spcAft>
                <a:spcPts val="1000"/>
              </a:spcAft>
              <a:buFont typeface="Wingdings" panose="05000000000000000000" pitchFamily="2" charset="2"/>
              <a:buChar char="ü"/>
            </a:pPr>
            <a:r>
              <a:rPr lang="en-US" sz="1900" dirty="0">
                <a:latin typeface="Gill Sans MT" panose="020B0502020104020203" pitchFamily="34" charset="0"/>
                <a:ea typeface="Times New Roman" panose="02020603050405020304" pitchFamily="18" charset="0"/>
                <a:cs typeface="Times New Roman" panose="02020603050405020304" pitchFamily="18" charset="0"/>
              </a:rPr>
              <a:t>Other Field Operational Delays</a:t>
            </a:r>
          </a:p>
          <a:p>
            <a:pPr marL="342900" indent="-342900" algn="just">
              <a:lnSpc>
                <a:spcPct val="115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Wastage Reduction of Pesticide and Fertilizers</a:t>
            </a:r>
            <a:r>
              <a:rPr lang="en-US" sz="1900" dirty="0">
                <a:latin typeface="Gill Sans MT" panose="020B0502020104020203" pitchFamily="34" charset="0"/>
                <a:ea typeface="Times New Roman" panose="02020603050405020304" pitchFamily="18" charset="0"/>
                <a:cs typeface="Times New Roman" panose="02020603050405020304" pitchFamily="18" charset="0"/>
              </a:rPr>
              <a:t> due to High Degree of </a:t>
            </a:r>
            <a:r>
              <a:rPr lang="en-US" sz="1900" b="1" dirty="0">
                <a:latin typeface="Gill Sans MT" panose="020B0502020104020203" pitchFamily="34" charset="0"/>
                <a:ea typeface="Times New Roman" panose="02020603050405020304" pitchFamily="18" charset="0"/>
                <a:cs typeface="Times New Roman" panose="02020603050405020304" pitchFamily="18" charset="0"/>
              </a:rPr>
              <a:t>Atomization.</a:t>
            </a:r>
          </a:p>
          <a:p>
            <a:pPr marL="342900" indent="-342900" algn="just">
              <a:lnSpc>
                <a:spcPct val="115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Water Saving</a:t>
            </a:r>
            <a:r>
              <a:rPr lang="en-US" sz="1900" dirty="0">
                <a:latin typeface="Gill Sans MT" panose="020B0502020104020203" pitchFamily="34" charset="0"/>
                <a:ea typeface="Times New Roman" panose="02020603050405020304" pitchFamily="18" charset="0"/>
                <a:cs typeface="Times New Roman" panose="02020603050405020304" pitchFamily="18" charset="0"/>
              </a:rPr>
              <a:t> due to Ultra-low Volume Spraying Technology in Comparison to Traditional Spraying methods, </a:t>
            </a:r>
          </a:p>
          <a:p>
            <a:pPr marL="342900" indent="-342900" algn="just">
              <a:lnSpc>
                <a:spcPct val="115000"/>
              </a:lnSpc>
              <a:spcAft>
                <a:spcPts val="1000"/>
              </a:spcAft>
              <a:buFont typeface="Wingdings" panose="05000000000000000000" pitchFamily="2" charset="2"/>
              <a:buChar char="ü"/>
            </a:pPr>
            <a:r>
              <a:rPr lang="en-US" sz="1900" b="1" dirty="0">
                <a:latin typeface="Gill Sans MT" panose="020B0502020104020203" pitchFamily="34" charset="0"/>
                <a:ea typeface="Times New Roman" panose="02020603050405020304" pitchFamily="18" charset="0"/>
                <a:cs typeface="Times New Roman" panose="02020603050405020304" pitchFamily="18" charset="0"/>
              </a:rPr>
              <a:t>Reduction in Cost of Spraying and Fertilizer Application</a:t>
            </a:r>
            <a:r>
              <a:rPr lang="en-US" sz="1900" dirty="0">
                <a:latin typeface="Gill Sans MT" panose="020B0502020104020203" pitchFamily="34" charset="0"/>
                <a:ea typeface="Times New Roman" panose="02020603050405020304" pitchFamily="18" charset="0"/>
                <a:cs typeface="Times New Roman" panose="02020603050405020304" pitchFamily="18" charset="0"/>
              </a:rPr>
              <a:t>  in Comparison to Conventional Methods etc. besides </a:t>
            </a:r>
            <a:r>
              <a:rPr lang="en-US" sz="1900" b="1" dirty="0">
                <a:latin typeface="Gill Sans MT" panose="020B0502020104020203" pitchFamily="34" charset="0"/>
                <a:ea typeface="Times New Roman" panose="02020603050405020304" pitchFamily="18" charset="0"/>
                <a:cs typeface="Times New Roman" panose="02020603050405020304" pitchFamily="18" charset="0"/>
              </a:rPr>
              <a:t>Reduction of Human Exposure to Hazardous Chemicals</a:t>
            </a:r>
            <a:r>
              <a:rPr lang="en-US" sz="1900" dirty="0">
                <a:latin typeface="Gill Sans MT" panose="020B0502020104020203" pitchFamily="34" charset="0"/>
                <a:ea typeface="Times New Roman" panose="02020603050405020304" pitchFamily="18" charset="0"/>
                <a:cs typeface="Times New Roman" panose="02020603050405020304" pitchFamily="18" charset="0"/>
              </a:rPr>
              <a:t>.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831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Different Approaches like use of Remote Sensing Technology including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Satellite Data and Drone Based Images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especially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Crop Cutting Experiments Planning.</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Direct Yield Estimation at Gram Panchayat Level,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Risk Mapping of District and for Dispute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 Area Discrepancy Resolution etc.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0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ctr"/>
            <a:r>
              <a:rPr lang="en-IN" sz="2400" b="1" i="0" dirty="0">
                <a:solidFill>
                  <a:srgbClr val="392E31"/>
                </a:solidFill>
                <a:effectLst/>
                <a:latin typeface="Arial" panose="020B0604020202020204" pitchFamily="34" charset="0"/>
              </a:rPr>
              <a:t> </a:t>
            </a:r>
          </a:p>
          <a:p>
            <a:pPr algn="ctr"/>
            <a:r>
              <a:rPr lang="en-IN" sz="3600" b="1" i="0" dirty="0">
                <a:solidFill>
                  <a:srgbClr val="392E31"/>
                </a:solidFill>
                <a:effectLst/>
                <a:latin typeface="Gill Sans MT" panose="020B0502020104020203" pitchFamily="34" charset="0"/>
              </a:rPr>
              <a:t>Union Kisan ‘Pushpak’</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nion Kisan Pushpak Scheme - Union Bank of India Drone Finance">
            <a:extLst>
              <a:ext uri="{FF2B5EF4-FFF2-40B4-BE49-F238E27FC236}">
                <a16:creationId xmlns:a16="http://schemas.microsoft.com/office/drawing/2014/main" id="{8D834AAA-6068-5250-5C5D-91D9F12D8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379" y="1926689"/>
            <a:ext cx="40957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2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000" dirty="0">
                <a:latin typeface="Gabriola" panose="04040605051002020D02" pitchFamily="82" charset="0"/>
                <a:ea typeface="Times New Roman" panose="02020603050405020304" pitchFamily="18" charset="0"/>
                <a:cs typeface="Times New Roman" panose="02020603050405020304" pitchFamily="18" charset="0"/>
              </a:rPr>
              <a:t>Introduction of New Scheme “</a:t>
            </a:r>
            <a:r>
              <a:rPr lang="en-US" sz="3000" b="1" dirty="0">
                <a:latin typeface="Gabriola" panose="04040605051002020D02" pitchFamily="82" charset="0"/>
                <a:ea typeface="Times New Roman" panose="02020603050405020304" pitchFamily="18" charset="0"/>
                <a:cs typeface="Times New Roman" panose="02020603050405020304" pitchFamily="18" charset="0"/>
              </a:rPr>
              <a:t>Union Kisan Pushpak</a:t>
            </a:r>
            <a:r>
              <a:rPr lang="en-US" sz="3000" dirty="0">
                <a:latin typeface="Gabriola" panose="04040605051002020D02" pitchFamily="82" charset="0"/>
                <a:ea typeface="Times New Roman" panose="02020603050405020304" pitchFamily="18" charset="0"/>
                <a:cs typeface="Times New Roman" panose="02020603050405020304" pitchFamily="18" charset="0"/>
              </a:rPr>
              <a:t>” Scheme for Financing Drones for Agriculture Purposes under: </a:t>
            </a:r>
          </a:p>
          <a:p>
            <a:pPr marL="457200" indent="-457200" algn="just">
              <a:lnSpc>
                <a:spcPct val="115000"/>
              </a:lnSpc>
              <a:spcAft>
                <a:spcPts val="1000"/>
              </a:spcAft>
              <a:buFont typeface="Wingdings" panose="05000000000000000000" pitchFamily="2" charset="2"/>
              <a:buChar char="ü"/>
            </a:pPr>
            <a:r>
              <a:rPr lang="en-US" sz="3000" b="1" dirty="0">
                <a:latin typeface="Gabriola" panose="04040605051002020D02" pitchFamily="82" charset="0"/>
                <a:ea typeface="Times New Roman" panose="02020603050405020304" pitchFamily="18" charset="0"/>
                <a:cs typeface="Times New Roman" panose="02020603050405020304" pitchFamily="18" charset="0"/>
              </a:rPr>
              <a:t>‘Custom Hiring’ Activity. </a:t>
            </a:r>
          </a:p>
          <a:p>
            <a:pPr marL="457200" indent="-457200" algn="just">
              <a:lnSpc>
                <a:spcPct val="115000"/>
              </a:lnSpc>
              <a:spcAft>
                <a:spcPts val="1000"/>
              </a:spcAft>
              <a:buFont typeface="Wingdings" panose="05000000000000000000" pitchFamily="2" charset="2"/>
              <a:buChar char="ü"/>
            </a:pPr>
            <a:r>
              <a:rPr lang="en-US" sz="3000" b="1" dirty="0">
                <a:latin typeface="Gabriola" panose="04040605051002020D02" pitchFamily="82" charset="0"/>
                <a:ea typeface="Times New Roman" panose="02020603050405020304" pitchFamily="18" charset="0"/>
                <a:cs typeface="Times New Roman" panose="02020603050405020304" pitchFamily="18" charset="0"/>
              </a:rPr>
              <a:t>Own ‘Agriculture Purpose’</a:t>
            </a:r>
            <a:r>
              <a:rPr lang="en-US" sz="3000" dirty="0">
                <a:latin typeface="Gabriola" panose="04040605051002020D02" pitchFamily="82"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51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3600" b="1" dirty="0">
                <a:latin typeface="Gabriola" panose="04040605051002020D02" pitchFamily="82" charset="0"/>
                <a:ea typeface="Times New Roman" panose="02020603050405020304" pitchFamily="18" charset="0"/>
                <a:cs typeface="Times New Roman" panose="02020603050405020304" pitchFamily="18" charset="0"/>
              </a:rPr>
              <a:t>Details of the Scheme Features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37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For Purchase of ‘</a:t>
            </a:r>
            <a:r>
              <a:rPr lang="en-US" sz="30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New Drones for Agriculture Usages</a:t>
            </a:r>
            <a:r>
              <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under Custom Hiring Activity / Own Agriculture Purpose on </a:t>
            </a:r>
            <a:r>
              <a:rPr lang="en-US" sz="30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PAN India Basis </a:t>
            </a:r>
            <a:r>
              <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by Commercial Banks.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4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Purpose: </a:t>
            </a:r>
            <a:r>
              <a:rPr lang="en-US" sz="3000" b="0" i="0" dirty="0">
                <a:solidFill>
                  <a:schemeClr val="tx1">
                    <a:lumMod val="95000"/>
                    <a:lumOff val="5000"/>
                  </a:schemeClr>
                </a:solidFill>
                <a:effectLst/>
                <a:latin typeface="Gabriola" panose="04040605051002020D02" pitchFamily="82" charset="0"/>
              </a:rPr>
              <a:t>Purchase of Drones with Equipment / Accessories for Agriculture </a:t>
            </a:r>
            <a:r>
              <a:rPr lang="en-US" sz="3000" dirty="0">
                <a:solidFill>
                  <a:schemeClr val="tx1">
                    <a:lumMod val="95000"/>
                    <a:lumOff val="5000"/>
                  </a:schemeClr>
                </a:solidFill>
                <a:latin typeface="Gabriola" panose="04040605051002020D02" pitchFamily="82" charset="0"/>
              </a:rPr>
              <a:t>U</a:t>
            </a:r>
            <a:r>
              <a:rPr lang="en-US" sz="3000" b="0" i="0" dirty="0">
                <a:solidFill>
                  <a:schemeClr val="tx1">
                    <a:lumMod val="95000"/>
                    <a:lumOff val="5000"/>
                  </a:schemeClr>
                </a:solidFill>
                <a:effectLst/>
                <a:latin typeface="Gabriola" panose="04040605051002020D02" pitchFamily="82" charset="0"/>
              </a:rPr>
              <a:t>sages such as: </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Spraying </a:t>
            </a:r>
            <a:r>
              <a:rPr lang="en-US" sz="3000" dirty="0">
                <a:solidFill>
                  <a:schemeClr val="tx1">
                    <a:lumMod val="95000"/>
                    <a:lumOff val="5000"/>
                  </a:schemeClr>
                </a:solidFill>
                <a:latin typeface="Gabriola" panose="04040605051002020D02" pitchFamily="82" charset="0"/>
              </a:rPr>
              <a:t>P</a:t>
            </a:r>
            <a:r>
              <a:rPr lang="en-US" sz="3000" b="0" i="0" dirty="0">
                <a:solidFill>
                  <a:schemeClr val="tx1">
                    <a:lumMod val="95000"/>
                    <a:lumOff val="5000"/>
                  </a:schemeClr>
                </a:solidFill>
                <a:effectLst/>
                <a:latin typeface="Gabriola" panose="04040605051002020D02" pitchFamily="82" charset="0"/>
              </a:rPr>
              <a:t>esticides.</a:t>
            </a:r>
          </a:p>
          <a:p>
            <a:pPr marL="457200" indent="-457200" algn="just">
              <a:lnSpc>
                <a:spcPct val="115000"/>
              </a:lnSpc>
              <a:spcAft>
                <a:spcPts val="1000"/>
              </a:spcAft>
              <a:buFont typeface="Wingdings" panose="05000000000000000000" pitchFamily="2" charset="2"/>
              <a:buChar char="ü"/>
            </a:pPr>
            <a:r>
              <a:rPr lang="en-US" sz="3000" dirty="0">
                <a:solidFill>
                  <a:schemeClr val="tx1">
                    <a:lumMod val="95000"/>
                    <a:lumOff val="5000"/>
                  </a:schemeClr>
                </a:solidFill>
                <a:latin typeface="Gabriola" panose="04040605051002020D02" pitchFamily="82" charset="0"/>
              </a:rPr>
              <a:t>Fertilizers.</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Anti-locust </a:t>
            </a:r>
            <a:r>
              <a:rPr lang="en-US" sz="3000" dirty="0">
                <a:solidFill>
                  <a:schemeClr val="tx1">
                    <a:lumMod val="95000"/>
                    <a:lumOff val="5000"/>
                  </a:schemeClr>
                </a:solidFill>
                <a:latin typeface="Gabriola" panose="04040605051002020D02" pitchFamily="82" charset="0"/>
              </a:rPr>
              <a:t>S</a:t>
            </a:r>
            <a:r>
              <a:rPr lang="en-US" sz="3000" b="0" i="0" dirty="0">
                <a:solidFill>
                  <a:schemeClr val="tx1">
                    <a:lumMod val="95000"/>
                    <a:lumOff val="5000"/>
                  </a:schemeClr>
                </a:solidFill>
                <a:effectLst/>
                <a:latin typeface="Gabriola" panose="04040605051002020D02" pitchFamily="82" charset="0"/>
              </a:rPr>
              <a:t>praying.</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Mapping of Farmlands, etc. under </a:t>
            </a:r>
            <a:r>
              <a:rPr lang="en-US" sz="3000" b="1" i="0" dirty="0">
                <a:solidFill>
                  <a:schemeClr val="tx1">
                    <a:lumMod val="95000"/>
                    <a:lumOff val="5000"/>
                  </a:schemeClr>
                </a:solidFill>
                <a:effectLst/>
                <a:latin typeface="Gabriola" panose="04040605051002020D02" pitchFamily="82" charset="0"/>
              </a:rPr>
              <a:t>Custom Hiring </a:t>
            </a:r>
            <a:r>
              <a:rPr lang="en-US" sz="3000" dirty="0">
                <a:solidFill>
                  <a:schemeClr val="tx1">
                    <a:lumMod val="95000"/>
                    <a:lumOff val="5000"/>
                  </a:schemeClr>
                </a:solidFill>
                <a:latin typeface="Gabriola" panose="04040605051002020D02" pitchFamily="82" charset="0"/>
              </a:rPr>
              <a:t>A</a:t>
            </a:r>
            <a:r>
              <a:rPr lang="en-US" sz="3000" i="0" dirty="0">
                <a:solidFill>
                  <a:schemeClr val="tx1">
                    <a:lumMod val="95000"/>
                    <a:lumOff val="5000"/>
                  </a:schemeClr>
                </a:solidFill>
                <a:effectLst/>
                <a:latin typeface="Gabriola" panose="04040605051002020D02" pitchFamily="82" charset="0"/>
              </a:rPr>
              <a:t>ctivity</a:t>
            </a:r>
            <a:r>
              <a:rPr lang="en-US" sz="3000" b="1" i="0" dirty="0">
                <a:solidFill>
                  <a:schemeClr val="tx1">
                    <a:lumMod val="95000"/>
                    <a:lumOff val="5000"/>
                  </a:schemeClr>
                </a:solidFill>
                <a:effectLst/>
                <a:latin typeface="Gabriola" panose="04040605051002020D02" pitchFamily="82" charset="0"/>
              </a:rPr>
              <a:t> </a:t>
            </a:r>
            <a:r>
              <a:rPr lang="en-US" sz="3000" b="0" i="0" dirty="0">
                <a:solidFill>
                  <a:schemeClr val="tx1">
                    <a:lumMod val="95000"/>
                    <a:lumOff val="5000"/>
                  </a:schemeClr>
                </a:solidFill>
                <a:effectLst/>
                <a:latin typeface="Gabriola" panose="04040605051002020D02" pitchFamily="82" charset="0"/>
              </a:rPr>
              <a:t>/ </a:t>
            </a:r>
            <a:r>
              <a:rPr lang="en-US" sz="3000" b="1" i="0" dirty="0">
                <a:solidFill>
                  <a:schemeClr val="tx1">
                    <a:lumMod val="95000"/>
                    <a:lumOff val="5000"/>
                  </a:schemeClr>
                </a:solidFill>
                <a:effectLst/>
                <a:latin typeface="Gabriola" panose="04040605051002020D02" pitchFamily="82" charset="0"/>
              </a:rPr>
              <a:t>Own </a:t>
            </a:r>
            <a:r>
              <a:rPr lang="en-US" sz="3000" b="1" dirty="0">
                <a:solidFill>
                  <a:schemeClr val="tx1">
                    <a:lumMod val="95000"/>
                    <a:lumOff val="5000"/>
                  </a:schemeClr>
                </a:solidFill>
                <a:latin typeface="Gabriola" panose="04040605051002020D02" pitchFamily="82" charset="0"/>
              </a:rPr>
              <a:t>A</a:t>
            </a:r>
            <a:r>
              <a:rPr lang="en-US" sz="3000" b="1" i="0" dirty="0">
                <a:solidFill>
                  <a:schemeClr val="tx1">
                    <a:lumMod val="95000"/>
                    <a:lumOff val="5000"/>
                  </a:schemeClr>
                </a:solidFill>
                <a:effectLst/>
                <a:latin typeface="Gabriola" panose="04040605051002020D02" pitchFamily="82" charset="0"/>
              </a:rPr>
              <a:t>griculture</a:t>
            </a:r>
            <a:r>
              <a:rPr lang="en-US" sz="3000" b="0" i="0" dirty="0">
                <a:solidFill>
                  <a:schemeClr val="tx1">
                    <a:lumMod val="95000"/>
                    <a:lumOff val="5000"/>
                  </a:schemeClr>
                </a:solidFill>
                <a:effectLst/>
                <a:latin typeface="Gabriola" panose="04040605051002020D02" pitchFamily="82" charset="0"/>
              </a:rPr>
              <a:t> </a:t>
            </a:r>
            <a:r>
              <a:rPr lang="en-US" sz="3000" dirty="0">
                <a:solidFill>
                  <a:schemeClr val="tx1">
                    <a:lumMod val="95000"/>
                    <a:lumOff val="5000"/>
                  </a:schemeClr>
                </a:solidFill>
                <a:latin typeface="Gabriola" panose="04040605051002020D02" pitchFamily="82" charset="0"/>
              </a:rPr>
              <a:t>P</a:t>
            </a:r>
            <a:r>
              <a:rPr lang="en-US" sz="3000" b="0" i="0" dirty="0">
                <a:solidFill>
                  <a:schemeClr val="tx1">
                    <a:lumMod val="95000"/>
                    <a:lumOff val="5000"/>
                  </a:schemeClr>
                </a:solidFill>
                <a:effectLst/>
                <a:latin typeface="Gabriola" panose="04040605051002020D02" pitchFamily="82" charset="0"/>
              </a:rPr>
              <a:t>urpose.</a:t>
            </a:r>
            <a:endPar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89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2400" b="1" i="0" dirty="0">
              <a:solidFill>
                <a:srgbClr val="333333"/>
              </a:solidFill>
              <a:effectLst/>
              <a:latin typeface="open_sansregular"/>
            </a:endParaRPr>
          </a:p>
          <a:p>
            <a:pPr algn="just">
              <a:lnSpc>
                <a:spcPct val="115000"/>
              </a:lnSpc>
              <a:spcAft>
                <a:spcPts val="1000"/>
              </a:spcAft>
            </a:pPr>
            <a:endParaRPr lang="en-IN" sz="2400" b="1" dirty="0">
              <a:solidFill>
                <a:srgbClr val="333333"/>
              </a:solidFill>
              <a:latin typeface="open_sansregular"/>
            </a:endParaRPr>
          </a:p>
          <a:p>
            <a:pPr algn="ctr">
              <a:lnSpc>
                <a:spcPct val="115000"/>
              </a:lnSpc>
              <a:spcAft>
                <a:spcPts val="1000"/>
              </a:spcAft>
            </a:pPr>
            <a:r>
              <a:rPr lang="en-IN" sz="3600" b="1" i="0" dirty="0">
                <a:solidFill>
                  <a:schemeClr val="tx1">
                    <a:lumMod val="95000"/>
                    <a:lumOff val="5000"/>
                  </a:schemeClr>
                </a:solidFill>
                <a:effectLst/>
                <a:latin typeface="Gabriola" panose="04040605051002020D02" pitchFamily="82" charset="0"/>
              </a:rPr>
              <a:t>Financing Bank Branches</a:t>
            </a:r>
          </a:p>
          <a:p>
            <a:pPr algn="ctr">
              <a:lnSpc>
                <a:spcPct val="115000"/>
              </a:lnSpc>
              <a:spcAft>
                <a:spcPts val="1000"/>
              </a:spcAft>
            </a:pPr>
            <a:r>
              <a:rPr lang="en-US" sz="3600" b="0" i="0" dirty="0">
                <a:solidFill>
                  <a:schemeClr val="tx1">
                    <a:lumMod val="95000"/>
                    <a:lumOff val="5000"/>
                  </a:schemeClr>
                </a:solidFill>
                <a:effectLst/>
                <a:latin typeface="Gabriola" panose="04040605051002020D02" pitchFamily="82" charset="0"/>
              </a:rPr>
              <a:t>All the Branches in India</a:t>
            </a:r>
            <a:endParaRPr lang="en-US" sz="3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90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Eligibility: </a:t>
            </a:r>
            <a:r>
              <a:rPr lang="en-US" sz="3000" b="0" i="0" dirty="0">
                <a:solidFill>
                  <a:schemeClr val="tx1">
                    <a:lumMod val="95000"/>
                    <a:lumOff val="5000"/>
                  </a:schemeClr>
                </a:solidFill>
                <a:effectLst/>
                <a:latin typeface="Gabriola" panose="04040605051002020D02" pitchFamily="82" charset="0"/>
              </a:rPr>
              <a:t>Applicant shall be Individual / Joint </a:t>
            </a:r>
            <a:r>
              <a:rPr lang="en-US" sz="3000" dirty="0">
                <a:solidFill>
                  <a:schemeClr val="tx1">
                    <a:lumMod val="95000"/>
                    <a:lumOff val="5000"/>
                  </a:schemeClr>
                </a:solidFill>
                <a:latin typeface="Gabriola" panose="04040605051002020D02" pitchFamily="82" charset="0"/>
              </a:rPr>
              <a:t>I</a:t>
            </a:r>
            <a:r>
              <a:rPr lang="en-US" sz="3000" b="0" i="0" dirty="0">
                <a:solidFill>
                  <a:schemeClr val="tx1">
                    <a:lumMod val="95000"/>
                    <a:lumOff val="5000"/>
                  </a:schemeClr>
                </a:solidFill>
                <a:effectLst/>
                <a:latin typeface="Gabriola" panose="04040605051002020D02" pitchFamily="82" charset="0"/>
              </a:rPr>
              <a:t>ndividual </a:t>
            </a:r>
            <a:r>
              <a:rPr lang="en-US" sz="3000" dirty="0">
                <a:solidFill>
                  <a:schemeClr val="tx1">
                    <a:lumMod val="95000"/>
                    <a:lumOff val="5000"/>
                  </a:schemeClr>
                </a:solidFill>
                <a:latin typeface="Gabriola" panose="04040605051002020D02" pitchFamily="82" charset="0"/>
              </a:rPr>
              <a:t>F</a:t>
            </a:r>
            <a:r>
              <a:rPr lang="en-US" sz="3000" b="0" i="0" dirty="0">
                <a:solidFill>
                  <a:schemeClr val="tx1">
                    <a:lumMod val="95000"/>
                    <a:lumOff val="5000"/>
                  </a:schemeClr>
                </a:solidFill>
                <a:effectLst/>
                <a:latin typeface="Gabriola" panose="04040605051002020D02" pitchFamily="82" charset="0"/>
              </a:rPr>
              <a:t>armers / Proprietorship / Partnerships / Companies / Co-operative Societies, FPO’s / FPC, etc. </a:t>
            </a:r>
            <a:r>
              <a:rPr lang="en-US" sz="3000" u="sng" dirty="0">
                <a:solidFill>
                  <a:schemeClr val="tx1">
                    <a:lumMod val="95000"/>
                    <a:lumOff val="5000"/>
                  </a:schemeClr>
                </a:solidFill>
                <a:latin typeface="Gabriola" panose="04040605051002020D02" pitchFamily="82" charset="0"/>
              </a:rPr>
              <a:t>I</a:t>
            </a:r>
            <a:r>
              <a:rPr lang="en-US" sz="3000" b="0" i="0" u="sng" dirty="0">
                <a:solidFill>
                  <a:schemeClr val="tx1">
                    <a:lumMod val="95000"/>
                    <a:lumOff val="5000"/>
                  </a:schemeClr>
                </a:solidFill>
                <a:effectLst/>
                <a:latin typeface="Gabriola" panose="04040605051002020D02" pitchFamily="82" charset="0"/>
              </a:rPr>
              <a:t>nvolved in Custom </a:t>
            </a:r>
            <a:r>
              <a:rPr lang="en-US" sz="3000" u="sng" dirty="0">
                <a:solidFill>
                  <a:schemeClr val="tx1">
                    <a:lumMod val="95000"/>
                    <a:lumOff val="5000"/>
                  </a:schemeClr>
                </a:solidFill>
                <a:latin typeface="Gabriola" panose="04040605051002020D02" pitchFamily="82" charset="0"/>
              </a:rPr>
              <a:t>H</a:t>
            </a:r>
            <a:r>
              <a:rPr lang="en-US" sz="3000" b="0" i="0" u="sng" dirty="0">
                <a:solidFill>
                  <a:schemeClr val="tx1">
                    <a:lumMod val="95000"/>
                    <a:lumOff val="5000"/>
                  </a:schemeClr>
                </a:solidFill>
                <a:effectLst/>
                <a:latin typeface="Gabriola" panose="04040605051002020D02" pitchFamily="82" charset="0"/>
              </a:rPr>
              <a:t>iring </a:t>
            </a:r>
            <a:r>
              <a:rPr lang="en-US" sz="3000" u="sng" dirty="0">
                <a:solidFill>
                  <a:schemeClr val="tx1">
                    <a:lumMod val="95000"/>
                    <a:lumOff val="5000"/>
                  </a:schemeClr>
                </a:solidFill>
                <a:latin typeface="Gabriola" panose="04040605051002020D02" pitchFamily="82" charset="0"/>
              </a:rPr>
              <a:t>A</a:t>
            </a:r>
            <a:r>
              <a:rPr lang="en-US" sz="3000" b="0" i="0" u="sng" dirty="0">
                <a:solidFill>
                  <a:schemeClr val="tx1">
                    <a:lumMod val="95000"/>
                    <a:lumOff val="5000"/>
                  </a:schemeClr>
                </a:solidFill>
                <a:effectLst/>
                <a:latin typeface="Gabriola" panose="04040605051002020D02" pitchFamily="82" charset="0"/>
              </a:rPr>
              <a:t>ctivity and for own Agriculture Purpose</a:t>
            </a:r>
            <a:r>
              <a:rPr lang="en-US" sz="3000" b="0" i="0" dirty="0">
                <a:solidFill>
                  <a:schemeClr val="tx1">
                    <a:lumMod val="95000"/>
                    <a:lumOff val="5000"/>
                  </a:schemeClr>
                </a:solidFill>
                <a:effectLst/>
                <a:latin typeface="Gabriola" panose="04040605051002020D02" pitchFamily="82" charset="0"/>
              </a:rPr>
              <a:t>. </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In case of </a:t>
            </a:r>
            <a:r>
              <a:rPr lang="en-US" sz="3000" b="1" i="0" dirty="0">
                <a:solidFill>
                  <a:schemeClr val="tx1">
                    <a:lumMod val="95000"/>
                    <a:lumOff val="5000"/>
                  </a:schemeClr>
                </a:solidFill>
                <a:effectLst/>
                <a:latin typeface="Gabriola" panose="04040605051002020D02" pitchFamily="82" charset="0"/>
              </a:rPr>
              <a:t>Joint individuals</a:t>
            </a:r>
            <a:r>
              <a:rPr lang="en-US" sz="3000" b="0" i="0" dirty="0">
                <a:solidFill>
                  <a:schemeClr val="tx1">
                    <a:lumMod val="95000"/>
                    <a:lumOff val="5000"/>
                  </a:schemeClr>
                </a:solidFill>
                <a:effectLst/>
                <a:latin typeface="Gabriola" panose="04040605051002020D02" pitchFamily="82" charset="0"/>
              </a:rPr>
              <a:t>, there should not be more than </a:t>
            </a:r>
            <a:r>
              <a:rPr lang="en-US" sz="3000" b="1" i="0" dirty="0">
                <a:solidFill>
                  <a:schemeClr val="tx1">
                    <a:lumMod val="95000"/>
                    <a:lumOff val="5000"/>
                  </a:schemeClr>
                </a:solidFill>
                <a:effectLst/>
                <a:latin typeface="Gabriola" panose="04040605051002020D02" pitchFamily="82" charset="0"/>
              </a:rPr>
              <a:t>2 Individuals</a:t>
            </a:r>
            <a:r>
              <a:rPr lang="en-US" sz="3000" b="0" i="0" dirty="0">
                <a:solidFill>
                  <a:schemeClr val="tx1">
                    <a:lumMod val="95000"/>
                    <a:lumOff val="5000"/>
                  </a:schemeClr>
                </a:solidFill>
                <a:effectLst/>
                <a:latin typeface="Gabriola" panose="04040605051002020D02" pitchFamily="82" charset="0"/>
              </a:rPr>
              <a:t>. </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Custom </a:t>
            </a:r>
            <a:r>
              <a:rPr lang="en-US" sz="3000" b="1" i="0" dirty="0">
                <a:solidFill>
                  <a:schemeClr val="tx1">
                    <a:lumMod val="95000"/>
                    <a:lumOff val="5000"/>
                  </a:schemeClr>
                </a:solidFill>
                <a:effectLst/>
                <a:latin typeface="Gabriola" panose="04040605051002020D02" pitchFamily="82" charset="0"/>
              </a:rPr>
              <a:t>Hiring </a:t>
            </a:r>
            <a:r>
              <a:rPr lang="en-US" sz="3000" b="1" dirty="0">
                <a:solidFill>
                  <a:schemeClr val="tx1">
                    <a:lumMod val="95000"/>
                    <a:lumOff val="5000"/>
                  </a:schemeClr>
                </a:solidFill>
                <a:latin typeface="Gabriola" panose="04040605051002020D02" pitchFamily="82" charset="0"/>
              </a:rPr>
              <a:t>C</a:t>
            </a:r>
            <a:r>
              <a:rPr lang="en-US" sz="3000" b="1" i="0" dirty="0">
                <a:solidFill>
                  <a:schemeClr val="tx1">
                    <a:lumMod val="95000"/>
                    <a:lumOff val="5000"/>
                  </a:schemeClr>
                </a:solidFill>
                <a:effectLst/>
                <a:latin typeface="Gabriola" panose="04040605051002020D02" pitchFamily="82" charset="0"/>
              </a:rPr>
              <a:t>entres / Hi-</a:t>
            </a:r>
            <a:r>
              <a:rPr lang="en-US" sz="3000" b="1" dirty="0">
                <a:solidFill>
                  <a:schemeClr val="tx1">
                    <a:lumMod val="95000"/>
                    <a:lumOff val="5000"/>
                  </a:schemeClr>
                </a:solidFill>
                <a:latin typeface="Gabriola" panose="04040605051002020D02" pitchFamily="82" charset="0"/>
              </a:rPr>
              <a:t>T</a:t>
            </a:r>
            <a:r>
              <a:rPr lang="en-US" sz="3000" b="1" i="0" dirty="0">
                <a:solidFill>
                  <a:schemeClr val="tx1">
                    <a:lumMod val="95000"/>
                    <a:lumOff val="5000"/>
                  </a:schemeClr>
                </a:solidFill>
                <a:effectLst/>
                <a:latin typeface="Gabriola" panose="04040605051002020D02" pitchFamily="82" charset="0"/>
              </a:rPr>
              <a:t>ech </a:t>
            </a:r>
            <a:r>
              <a:rPr lang="en-US" sz="3000" b="1" dirty="0">
                <a:solidFill>
                  <a:schemeClr val="tx1">
                    <a:lumMod val="95000"/>
                    <a:lumOff val="5000"/>
                  </a:schemeClr>
                </a:solidFill>
                <a:latin typeface="Gabriola" panose="04040605051002020D02" pitchFamily="82" charset="0"/>
              </a:rPr>
              <a:t>H</a:t>
            </a:r>
            <a:r>
              <a:rPr lang="en-US" sz="3000" b="1" i="0" dirty="0">
                <a:solidFill>
                  <a:schemeClr val="tx1">
                    <a:lumMod val="95000"/>
                    <a:lumOff val="5000"/>
                  </a:schemeClr>
                </a:solidFill>
                <a:effectLst/>
                <a:latin typeface="Gabriola" panose="04040605051002020D02" pitchFamily="82" charset="0"/>
              </a:rPr>
              <a:t>ubs</a:t>
            </a:r>
            <a:r>
              <a:rPr lang="en-US" sz="3000" b="0" i="0" dirty="0">
                <a:solidFill>
                  <a:schemeClr val="tx1">
                    <a:lumMod val="95000"/>
                    <a:lumOff val="5000"/>
                  </a:schemeClr>
                </a:solidFill>
                <a:effectLst/>
                <a:latin typeface="Gabriola" panose="04040605051002020D02" pitchFamily="82" charset="0"/>
              </a:rPr>
              <a:t> will also be Eligible for “</a:t>
            </a:r>
            <a:r>
              <a:rPr lang="en-US" sz="3000" b="1" i="0" dirty="0">
                <a:solidFill>
                  <a:schemeClr val="tx1">
                    <a:lumMod val="95000"/>
                    <a:lumOff val="5000"/>
                  </a:schemeClr>
                </a:solidFill>
                <a:effectLst/>
                <a:latin typeface="Gabriola" panose="04040605051002020D02" pitchFamily="82" charset="0"/>
              </a:rPr>
              <a:t>Interest </a:t>
            </a:r>
            <a:r>
              <a:rPr lang="en-US" sz="3000" b="1" dirty="0">
                <a:solidFill>
                  <a:schemeClr val="tx1">
                    <a:lumMod val="95000"/>
                    <a:lumOff val="5000"/>
                  </a:schemeClr>
                </a:solidFill>
                <a:latin typeface="Gabriola" panose="04040605051002020D02" pitchFamily="82" charset="0"/>
              </a:rPr>
              <a:t>S</a:t>
            </a:r>
            <a:r>
              <a:rPr lang="en-US" sz="3000" b="1" i="0" dirty="0">
                <a:solidFill>
                  <a:schemeClr val="tx1">
                    <a:lumMod val="95000"/>
                    <a:lumOff val="5000"/>
                  </a:schemeClr>
                </a:solidFill>
                <a:effectLst/>
                <a:latin typeface="Gabriola" panose="04040605051002020D02" pitchFamily="82" charset="0"/>
              </a:rPr>
              <a:t>ubventions </a:t>
            </a:r>
            <a:r>
              <a:rPr lang="en-US" sz="3000" b="1" dirty="0">
                <a:solidFill>
                  <a:schemeClr val="tx1">
                    <a:lumMod val="95000"/>
                    <a:lumOff val="5000"/>
                  </a:schemeClr>
                </a:solidFill>
                <a:latin typeface="Gabriola" panose="04040605051002020D02" pitchFamily="82" charset="0"/>
              </a:rPr>
              <a:t>B</a:t>
            </a:r>
            <a:r>
              <a:rPr lang="en-US" sz="3000" b="1" i="0" dirty="0">
                <a:solidFill>
                  <a:schemeClr val="tx1">
                    <a:lumMod val="95000"/>
                    <a:lumOff val="5000"/>
                  </a:schemeClr>
                </a:solidFill>
                <a:effectLst/>
                <a:latin typeface="Gabriola" panose="04040605051002020D02" pitchFamily="82" charset="0"/>
              </a:rPr>
              <a:t>enefits / CGTMSE Coverage</a:t>
            </a:r>
            <a:r>
              <a:rPr lang="en-US" sz="3000" b="0" i="0" dirty="0">
                <a:solidFill>
                  <a:schemeClr val="tx1">
                    <a:lumMod val="95000"/>
                    <a:lumOff val="5000"/>
                  </a:schemeClr>
                </a:solidFill>
                <a:effectLst/>
                <a:latin typeface="Gabriola" panose="04040605051002020D02" pitchFamily="82" charset="0"/>
              </a:rPr>
              <a:t>” under Agriculture Infrastructure Fund (</a:t>
            </a:r>
            <a:r>
              <a:rPr lang="en-US" sz="3000" b="1" i="0" dirty="0">
                <a:solidFill>
                  <a:schemeClr val="tx1">
                    <a:lumMod val="95000"/>
                    <a:lumOff val="5000"/>
                  </a:schemeClr>
                </a:solidFill>
                <a:effectLst/>
                <a:latin typeface="Gabriola" panose="04040605051002020D02" pitchFamily="82" charset="0"/>
              </a:rPr>
              <a:t>AIF</a:t>
            </a:r>
            <a:r>
              <a:rPr lang="en-US" sz="3000" b="0" i="0" dirty="0">
                <a:solidFill>
                  <a:schemeClr val="tx1">
                    <a:lumMod val="95000"/>
                    <a:lumOff val="5000"/>
                  </a:schemeClr>
                </a:solidFill>
                <a:effectLst/>
                <a:latin typeface="Gabriola" panose="04040605051002020D02" pitchFamily="82" charset="0"/>
              </a:rPr>
              <a:t>) Scheme.</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88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3000" b="1" i="0" dirty="0">
              <a:solidFill>
                <a:schemeClr val="tx1">
                  <a:lumMod val="95000"/>
                  <a:lumOff val="5000"/>
                </a:schemeClr>
              </a:solidFill>
              <a:effectLst/>
              <a:latin typeface="Gabriola" panose="04040605051002020D02" pitchFamily="82" charset="0"/>
            </a:endParaRP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Eligibility: </a:t>
            </a:r>
            <a:r>
              <a:rPr lang="en-US" sz="3000" b="0" i="0" dirty="0">
                <a:solidFill>
                  <a:schemeClr val="tx1">
                    <a:lumMod val="95000"/>
                    <a:lumOff val="5000"/>
                  </a:schemeClr>
                </a:solidFill>
                <a:effectLst/>
                <a:latin typeface="Gabriola" panose="04040605051002020D02" pitchFamily="82" charset="0"/>
              </a:rPr>
              <a:t>In case of Individuals, Applicant should </a:t>
            </a:r>
            <a:r>
              <a:rPr lang="en-US" sz="3000" b="1" i="0" dirty="0">
                <a:solidFill>
                  <a:schemeClr val="tx1">
                    <a:lumMod val="95000"/>
                    <a:lumOff val="5000"/>
                  </a:schemeClr>
                </a:solidFill>
                <a:effectLst/>
                <a:latin typeface="Gabriola" panose="04040605051002020D02" pitchFamily="82" charset="0"/>
              </a:rPr>
              <a:t>Possess </a:t>
            </a:r>
            <a:r>
              <a:rPr lang="en-US" sz="3000" b="1" dirty="0">
                <a:solidFill>
                  <a:schemeClr val="tx1">
                    <a:lumMod val="95000"/>
                    <a:lumOff val="5000"/>
                  </a:schemeClr>
                </a:solidFill>
                <a:latin typeface="Gabriola" panose="04040605051002020D02" pitchFamily="82" charset="0"/>
              </a:rPr>
              <a:t>R</a:t>
            </a:r>
            <a:r>
              <a:rPr lang="en-US" sz="3000" b="1" i="0" dirty="0">
                <a:solidFill>
                  <a:schemeClr val="tx1">
                    <a:lumMod val="95000"/>
                    <a:lumOff val="5000"/>
                  </a:schemeClr>
                </a:solidFill>
                <a:effectLst/>
                <a:latin typeface="Gabriola" panose="04040605051002020D02" pitchFamily="82" charset="0"/>
              </a:rPr>
              <a:t>emote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ilot </a:t>
            </a:r>
            <a:r>
              <a:rPr lang="en-US" sz="3000" b="1" dirty="0">
                <a:solidFill>
                  <a:schemeClr val="tx1">
                    <a:lumMod val="95000"/>
                    <a:lumOff val="5000"/>
                  </a:schemeClr>
                </a:solidFill>
                <a:latin typeface="Gabriola" panose="04040605051002020D02" pitchFamily="82" charset="0"/>
              </a:rPr>
              <a:t>L</a:t>
            </a:r>
            <a:r>
              <a:rPr lang="en-US" sz="3000" b="1" i="0" dirty="0">
                <a:solidFill>
                  <a:schemeClr val="tx1">
                    <a:lumMod val="95000"/>
                    <a:lumOff val="5000"/>
                  </a:schemeClr>
                </a:solidFill>
                <a:effectLst/>
                <a:latin typeface="Gabriola" panose="04040605051002020D02" pitchFamily="82" charset="0"/>
              </a:rPr>
              <a:t>icense</a:t>
            </a:r>
            <a:r>
              <a:rPr lang="en-US" sz="3000" b="0" i="0" dirty="0">
                <a:solidFill>
                  <a:schemeClr val="tx1">
                    <a:lumMod val="95000"/>
                    <a:lumOff val="5000"/>
                  </a:schemeClr>
                </a:solidFill>
                <a:effectLst/>
                <a:latin typeface="Gabriola" panose="04040605051002020D02" pitchFamily="82" charset="0"/>
              </a:rPr>
              <a:t> from Institute specified by the </a:t>
            </a:r>
            <a:r>
              <a:rPr lang="en-US" sz="3000" b="1" i="0" dirty="0">
                <a:solidFill>
                  <a:schemeClr val="tx1">
                    <a:lumMod val="95000"/>
                    <a:lumOff val="5000"/>
                  </a:schemeClr>
                </a:solidFill>
                <a:effectLst/>
                <a:latin typeface="Gabriola" panose="04040605051002020D02" pitchFamily="82" charset="0"/>
              </a:rPr>
              <a:t>Director General of Civil Aviation (DGCA)</a:t>
            </a:r>
            <a:r>
              <a:rPr lang="en-US" sz="3000" b="0" i="0" dirty="0">
                <a:solidFill>
                  <a:schemeClr val="tx1">
                    <a:lumMod val="95000"/>
                    <a:lumOff val="5000"/>
                  </a:schemeClr>
                </a:solidFill>
                <a:effectLst/>
                <a:latin typeface="Gabriola" panose="04040605051002020D02" pitchFamily="82" charset="0"/>
              </a:rPr>
              <a:t> or from any </a:t>
            </a:r>
            <a:r>
              <a:rPr lang="en-US" sz="3000" b="1" i="0" dirty="0">
                <a:solidFill>
                  <a:schemeClr val="tx1">
                    <a:lumMod val="95000"/>
                    <a:lumOff val="5000"/>
                  </a:schemeClr>
                </a:solidFill>
                <a:effectLst/>
                <a:latin typeface="Gabriola" panose="04040605051002020D02" pitchFamily="82" charset="0"/>
              </a:rPr>
              <a:t>Authorised </a:t>
            </a:r>
            <a:r>
              <a:rPr lang="en-US" sz="3000" b="1" dirty="0">
                <a:solidFill>
                  <a:schemeClr val="tx1">
                    <a:lumMod val="95000"/>
                    <a:lumOff val="5000"/>
                  </a:schemeClr>
                </a:solidFill>
                <a:latin typeface="Gabriola" panose="04040605051002020D02" pitchFamily="82" charset="0"/>
              </a:rPr>
              <a:t>R</a:t>
            </a:r>
            <a:r>
              <a:rPr lang="en-US" sz="3000" b="1" i="0" dirty="0">
                <a:solidFill>
                  <a:schemeClr val="tx1">
                    <a:lumMod val="95000"/>
                    <a:lumOff val="5000"/>
                  </a:schemeClr>
                </a:solidFill>
                <a:effectLst/>
                <a:latin typeface="Gabriola" panose="04040605051002020D02" pitchFamily="82" charset="0"/>
              </a:rPr>
              <a:t>emote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ilot </a:t>
            </a:r>
            <a:r>
              <a:rPr lang="en-US" sz="3000" b="1" dirty="0">
                <a:solidFill>
                  <a:schemeClr val="tx1">
                    <a:lumMod val="95000"/>
                    <a:lumOff val="5000"/>
                  </a:schemeClr>
                </a:solidFill>
                <a:latin typeface="Gabriola" panose="04040605051002020D02" pitchFamily="82" charset="0"/>
              </a:rPr>
              <a:t>T</a:t>
            </a:r>
            <a:r>
              <a:rPr lang="en-US" sz="3000" b="1" i="0" dirty="0">
                <a:solidFill>
                  <a:schemeClr val="tx1">
                    <a:lumMod val="95000"/>
                    <a:lumOff val="5000"/>
                  </a:schemeClr>
                </a:solidFill>
                <a:effectLst/>
                <a:latin typeface="Gabriola" panose="04040605051002020D02" pitchFamily="82" charset="0"/>
              </a:rPr>
              <a:t>raining </a:t>
            </a:r>
            <a:r>
              <a:rPr lang="en-US" sz="3000" b="1" dirty="0">
                <a:solidFill>
                  <a:schemeClr val="tx1">
                    <a:lumMod val="95000"/>
                    <a:lumOff val="5000"/>
                  </a:schemeClr>
                </a:solidFill>
                <a:latin typeface="Gabriola" panose="04040605051002020D02" pitchFamily="82" charset="0"/>
              </a:rPr>
              <a:t>O</a:t>
            </a:r>
            <a:r>
              <a:rPr lang="en-US" sz="3000" b="1" i="0" dirty="0">
                <a:solidFill>
                  <a:schemeClr val="tx1">
                    <a:lumMod val="95000"/>
                    <a:lumOff val="5000"/>
                  </a:schemeClr>
                </a:solidFill>
                <a:effectLst/>
                <a:latin typeface="Gabriola" panose="04040605051002020D02" pitchFamily="82" charset="0"/>
              </a:rPr>
              <a:t>rganisation</a:t>
            </a:r>
            <a:r>
              <a:rPr lang="en-US" sz="3000" b="0" i="0" dirty="0">
                <a:solidFill>
                  <a:schemeClr val="tx1">
                    <a:lumMod val="95000"/>
                    <a:lumOff val="5000"/>
                  </a:schemeClr>
                </a:solidFill>
                <a:effectLst/>
                <a:latin typeface="Gabriola" panose="04040605051002020D02" pitchFamily="82" charset="0"/>
              </a:rPr>
              <a:t> and should have passed the </a:t>
            </a:r>
            <a:r>
              <a:rPr lang="en-US" sz="3000" b="1" i="0" dirty="0">
                <a:solidFill>
                  <a:schemeClr val="tx1">
                    <a:lumMod val="95000"/>
                    <a:lumOff val="5000"/>
                  </a:schemeClr>
                </a:solidFill>
                <a:effectLst/>
                <a:latin typeface="Gabriola" panose="04040605051002020D02" pitchFamily="82" charset="0"/>
              </a:rPr>
              <a:t>Class </a:t>
            </a:r>
            <a:r>
              <a:rPr lang="en-US" sz="3000" b="1" dirty="0">
                <a:solidFill>
                  <a:schemeClr val="tx1">
                    <a:lumMod val="95000"/>
                    <a:lumOff val="5000"/>
                  </a:schemeClr>
                </a:solidFill>
                <a:latin typeface="Gabriola" panose="04040605051002020D02" pitchFamily="82" charset="0"/>
              </a:rPr>
              <a:t>T</a:t>
            </a:r>
            <a:r>
              <a:rPr lang="en-US" sz="3000" b="1" i="0" dirty="0">
                <a:solidFill>
                  <a:schemeClr val="tx1">
                    <a:lumMod val="95000"/>
                    <a:lumOff val="5000"/>
                  </a:schemeClr>
                </a:solidFill>
                <a:effectLst/>
                <a:latin typeface="Gabriola" panose="04040605051002020D02" pitchFamily="82" charset="0"/>
              </a:rPr>
              <a:t>enth </a:t>
            </a:r>
            <a:r>
              <a:rPr lang="en-US" sz="3000" b="1" dirty="0">
                <a:solidFill>
                  <a:schemeClr val="tx1">
                    <a:lumMod val="95000"/>
                    <a:lumOff val="5000"/>
                  </a:schemeClr>
                </a:solidFill>
                <a:latin typeface="Gabriola" panose="04040605051002020D02" pitchFamily="82" charset="0"/>
              </a:rPr>
              <a:t>E</a:t>
            </a:r>
            <a:r>
              <a:rPr lang="en-US" sz="3000" b="1" i="0" dirty="0">
                <a:solidFill>
                  <a:schemeClr val="tx1">
                    <a:lumMod val="95000"/>
                    <a:lumOff val="5000"/>
                  </a:schemeClr>
                </a:solidFill>
                <a:effectLst/>
                <a:latin typeface="Gabriola" panose="04040605051002020D02" pitchFamily="82" charset="0"/>
              </a:rPr>
              <a:t>xamination</a:t>
            </a:r>
            <a:r>
              <a:rPr lang="en-US" sz="3000" b="0" i="0" dirty="0">
                <a:solidFill>
                  <a:schemeClr val="tx1">
                    <a:lumMod val="95000"/>
                    <a:lumOff val="5000"/>
                  </a:schemeClr>
                </a:solidFill>
                <a:effectLst/>
                <a:latin typeface="Gabriola" panose="04040605051002020D02" pitchFamily="82" charset="0"/>
              </a:rPr>
              <a:t> or its Equivalent from a </a:t>
            </a:r>
            <a:r>
              <a:rPr lang="en-US" sz="3000" dirty="0">
                <a:solidFill>
                  <a:schemeClr val="tx1">
                    <a:lumMod val="95000"/>
                    <a:lumOff val="5000"/>
                  </a:schemeClr>
                </a:solidFill>
                <a:latin typeface="Gabriola" panose="04040605051002020D02" pitchFamily="82" charset="0"/>
              </a:rPr>
              <a:t>Recognized</a:t>
            </a:r>
            <a:r>
              <a:rPr lang="en-US" sz="3000" b="0" i="0" dirty="0">
                <a:solidFill>
                  <a:schemeClr val="tx1">
                    <a:lumMod val="95000"/>
                    <a:lumOff val="5000"/>
                  </a:schemeClr>
                </a:solidFill>
                <a:effectLst/>
                <a:latin typeface="Gabriola" panose="04040605051002020D02" pitchFamily="82" charset="0"/>
              </a:rPr>
              <a:t> Board. </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In case Joint Individuals, at </a:t>
            </a:r>
            <a:r>
              <a:rPr lang="en-US" sz="3000" b="1" i="0" dirty="0">
                <a:solidFill>
                  <a:schemeClr val="tx1">
                    <a:lumMod val="95000"/>
                    <a:lumOff val="5000"/>
                  </a:schemeClr>
                </a:solidFill>
                <a:effectLst/>
                <a:latin typeface="Gabriola" panose="04040605051002020D02" pitchFamily="82" charset="0"/>
              </a:rPr>
              <a:t>Least </a:t>
            </a:r>
            <a:r>
              <a:rPr lang="en-US" sz="3000" b="1" dirty="0">
                <a:solidFill>
                  <a:schemeClr val="tx1">
                    <a:lumMod val="95000"/>
                    <a:lumOff val="5000"/>
                  </a:schemeClr>
                </a:solidFill>
                <a:latin typeface="Gabriola" panose="04040605051002020D02" pitchFamily="82" charset="0"/>
              </a:rPr>
              <a:t>O</a:t>
            </a:r>
            <a:r>
              <a:rPr lang="en-US" sz="3000" b="1" i="0" dirty="0">
                <a:solidFill>
                  <a:schemeClr val="tx1">
                    <a:lumMod val="95000"/>
                    <a:lumOff val="5000"/>
                  </a:schemeClr>
                </a:solidFill>
                <a:effectLst/>
                <a:latin typeface="Gabriola" panose="04040605051002020D02" pitchFamily="82" charset="0"/>
              </a:rPr>
              <a:t>ne </a:t>
            </a:r>
            <a:r>
              <a:rPr lang="en-US" sz="3000" b="1" dirty="0">
                <a:solidFill>
                  <a:schemeClr val="tx1">
                    <a:lumMod val="95000"/>
                    <a:lumOff val="5000"/>
                  </a:schemeClr>
                </a:solidFill>
                <a:latin typeface="Gabriola" panose="04040605051002020D02" pitchFamily="82" charset="0"/>
              </a:rPr>
              <a:t>I</a:t>
            </a:r>
            <a:r>
              <a:rPr lang="en-US" sz="3000" b="1" i="0" dirty="0">
                <a:solidFill>
                  <a:schemeClr val="tx1">
                    <a:lumMod val="95000"/>
                    <a:lumOff val="5000"/>
                  </a:schemeClr>
                </a:solidFill>
                <a:effectLst/>
                <a:latin typeface="Gabriola" panose="04040605051002020D02" pitchFamily="82" charset="0"/>
              </a:rPr>
              <a:t>ndividual should Possess</a:t>
            </a:r>
            <a:r>
              <a:rPr lang="en-US" sz="3000" b="0" i="0" dirty="0">
                <a:solidFill>
                  <a:schemeClr val="tx1">
                    <a:lumMod val="95000"/>
                    <a:lumOff val="5000"/>
                  </a:schemeClr>
                </a:solidFill>
                <a:effectLst/>
                <a:latin typeface="Gabriola" panose="04040605051002020D02" pitchFamily="82" charset="0"/>
              </a:rPr>
              <a:t> the above Licence and prescribed Education </a:t>
            </a:r>
            <a:r>
              <a:rPr lang="en-US" sz="3000" dirty="0">
                <a:solidFill>
                  <a:schemeClr val="tx1">
                    <a:lumMod val="95000"/>
                    <a:lumOff val="5000"/>
                  </a:schemeClr>
                </a:solidFill>
                <a:latin typeface="Gabriola" panose="04040605051002020D02" pitchFamily="82" charset="0"/>
              </a:rPr>
              <a:t>Q</a:t>
            </a:r>
            <a:r>
              <a:rPr lang="en-US" sz="3000" b="0" i="0" dirty="0">
                <a:solidFill>
                  <a:schemeClr val="tx1">
                    <a:lumMod val="95000"/>
                    <a:lumOff val="5000"/>
                  </a:schemeClr>
                </a:solidFill>
                <a:effectLst/>
                <a:latin typeface="Gabriola" panose="04040605051002020D02" pitchFamily="82" charset="0"/>
              </a:rPr>
              <a:t>ualification.</a:t>
            </a: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Until recently, there was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Conception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that Drones were meant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Armed Forces’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Fighting Enemies’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Medicines, Vaccines are being supplied to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Various Parts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the Country and it is also being used for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Sprinkling Pesticides, Fertilizers etc.’</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on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Crops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25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3000" b="0" i="0" dirty="0">
              <a:solidFill>
                <a:srgbClr val="333333"/>
              </a:solidFill>
              <a:effectLst/>
              <a:latin typeface="Gabriola" panose="04040605051002020D02" pitchFamily="82" charset="0"/>
            </a:endParaRP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In Case of </a:t>
            </a:r>
            <a:r>
              <a:rPr lang="en-US" sz="3000" b="1" i="0" dirty="0">
                <a:solidFill>
                  <a:schemeClr val="tx1">
                    <a:lumMod val="95000"/>
                    <a:lumOff val="5000"/>
                  </a:schemeClr>
                </a:solidFill>
                <a:effectLst/>
                <a:latin typeface="Gabriola" panose="04040605051002020D02" pitchFamily="82" charset="0"/>
              </a:rPr>
              <a:t>Other Constitutions</a:t>
            </a:r>
            <a:r>
              <a:rPr lang="en-US" sz="3000" b="0" i="0" dirty="0">
                <a:solidFill>
                  <a:schemeClr val="tx1">
                    <a:lumMod val="95000"/>
                    <a:lumOff val="5000"/>
                  </a:schemeClr>
                </a:solidFill>
                <a:effectLst/>
                <a:latin typeface="Gabriola" panose="04040605051002020D02" pitchFamily="82" charset="0"/>
              </a:rPr>
              <a:t>, it is to be ensured that the Person </a:t>
            </a:r>
            <a:r>
              <a:rPr lang="en-US" sz="3000" dirty="0">
                <a:solidFill>
                  <a:schemeClr val="tx1">
                    <a:lumMod val="95000"/>
                    <a:lumOff val="5000"/>
                  </a:schemeClr>
                </a:solidFill>
                <a:latin typeface="Gabriola" panose="04040605051002020D02" pitchFamily="82" charset="0"/>
              </a:rPr>
              <a:t>E</a:t>
            </a:r>
            <a:r>
              <a:rPr lang="en-US" sz="3000" b="0" i="0" dirty="0">
                <a:solidFill>
                  <a:schemeClr val="tx1">
                    <a:lumMod val="95000"/>
                    <a:lumOff val="5000"/>
                  </a:schemeClr>
                </a:solidFill>
                <a:effectLst/>
                <a:latin typeface="Gabriola" panose="04040605051002020D02" pitchFamily="82" charset="0"/>
              </a:rPr>
              <a:t>mployed to use the Drones for Agriculture </a:t>
            </a:r>
            <a:r>
              <a:rPr lang="en-US" sz="3000" dirty="0">
                <a:solidFill>
                  <a:schemeClr val="tx1">
                    <a:lumMod val="95000"/>
                    <a:lumOff val="5000"/>
                  </a:schemeClr>
                </a:solidFill>
                <a:latin typeface="Gabriola" panose="04040605051002020D02" pitchFamily="82" charset="0"/>
              </a:rPr>
              <a:t>P</a:t>
            </a:r>
            <a:r>
              <a:rPr lang="en-US" sz="3000" b="0" i="0" dirty="0">
                <a:solidFill>
                  <a:schemeClr val="tx1">
                    <a:lumMod val="95000"/>
                    <a:lumOff val="5000"/>
                  </a:schemeClr>
                </a:solidFill>
                <a:effectLst/>
                <a:latin typeface="Gabriola" panose="04040605051002020D02" pitchFamily="82" charset="0"/>
              </a:rPr>
              <a:t>urpose, </a:t>
            </a:r>
            <a:r>
              <a:rPr lang="en-US" sz="3000" b="1" i="0" dirty="0">
                <a:solidFill>
                  <a:schemeClr val="tx1">
                    <a:lumMod val="95000"/>
                    <a:lumOff val="5000"/>
                  </a:schemeClr>
                </a:solidFill>
                <a:effectLst/>
                <a:latin typeface="Gabriola" panose="04040605051002020D02" pitchFamily="82" charset="0"/>
              </a:rPr>
              <a:t>Should Possess</a:t>
            </a:r>
            <a:r>
              <a:rPr lang="en-US" sz="3000" b="0" i="0" dirty="0">
                <a:solidFill>
                  <a:schemeClr val="tx1">
                    <a:lumMod val="95000"/>
                    <a:lumOff val="5000"/>
                  </a:schemeClr>
                </a:solidFill>
                <a:effectLst/>
                <a:latin typeface="Gabriola" panose="04040605051002020D02" pitchFamily="82" charset="0"/>
              </a:rPr>
              <a:t> the above License and Prescribed </a:t>
            </a:r>
            <a:r>
              <a:rPr lang="en-US" sz="3000" dirty="0">
                <a:solidFill>
                  <a:schemeClr val="tx1">
                    <a:lumMod val="95000"/>
                    <a:lumOff val="5000"/>
                  </a:schemeClr>
                </a:solidFill>
                <a:latin typeface="Gabriola" panose="04040605051002020D02" pitchFamily="82" charset="0"/>
              </a:rPr>
              <a:t>E</a:t>
            </a:r>
            <a:r>
              <a:rPr lang="en-US" sz="3000" b="0" i="0" dirty="0">
                <a:solidFill>
                  <a:schemeClr val="tx1">
                    <a:lumMod val="95000"/>
                    <a:lumOff val="5000"/>
                  </a:schemeClr>
                </a:solidFill>
                <a:effectLst/>
                <a:latin typeface="Gabriola" panose="04040605051002020D02" pitchFamily="82" charset="0"/>
              </a:rPr>
              <a:t>ducation </a:t>
            </a:r>
            <a:r>
              <a:rPr lang="en-US" sz="3000" dirty="0">
                <a:solidFill>
                  <a:schemeClr val="tx1">
                    <a:lumMod val="95000"/>
                    <a:lumOff val="5000"/>
                  </a:schemeClr>
                </a:solidFill>
                <a:latin typeface="Gabriola" panose="04040605051002020D02" pitchFamily="82" charset="0"/>
              </a:rPr>
              <a:t>Q</a:t>
            </a:r>
            <a:r>
              <a:rPr lang="en-US" sz="3000" b="0" i="0" dirty="0">
                <a:solidFill>
                  <a:schemeClr val="tx1">
                    <a:lumMod val="95000"/>
                    <a:lumOff val="5000"/>
                  </a:schemeClr>
                </a:solidFill>
                <a:effectLst/>
                <a:latin typeface="Gabriola" panose="04040605051002020D02" pitchFamily="82" charset="0"/>
              </a:rPr>
              <a:t>ualification. </a:t>
            </a: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A Suitable </a:t>
            </a:r>
            <a:r>
              <a:rPr lang="en-US" sz="3000" dirty="0">
                <a:solidFill>
                  <a:schemeClr val="tx1">
                    <a:lumMod val="95000"/>
                    <a:lumOff val="5000"/>
                  </a:schemeClr>
                </a:solidFill>
                <a:latin typeface="Gabriola" panose="04040605051002020D02" pitchFamily="82" charset="0"/>
              </a:rPr>
              <a:t>U</a:t>
            </a:r>
            <a:r>
              <a:rPr lang="en-US" sz="3000" b="0" i="0" dirty="0">
                <a:solidFill>
                  <a:schemeClr val="tx1">
                    <a:lumMod val="95000"/>
                    <a:lumOff val="5000"/>
                  </a:schemeClr>
                </a:solidFill>
                <a:effectLst/>
                <a:latin typeface="Gabriola" panose="04040605051002020D02" pitchFamily="82" charset="0"/>
              </a:rPr>
              <a:t>ndertaking to be obtained by Banks in this regard from the Borrower.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3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2400" dirty="0">
              <a:solidFill>
                <a:srgbClr val="333333"/>
              </a:solidFill>
              <a:effectLst/>
              <a:latin typeface="open_sansregular"/>
            </a:endParaRPr>
          </a:p>
          <a:p>
            <a:pPr marL="457200" indent="-457200" algn="just">
              <a:buFont typeface="Wingdings" panose="05000000000000000000" pitchFamily="2" charset="2"/>
              <a:buChar char="ü"/>
            </a:pPr>
            <a:r>
              <a:rPr lang="en-US" sz="3000" dirty="0">
                <a:solidFill>
                  <a:schemeClr val="tx1">
                    <a:lumMod val="95000"/>
                    <a:lumOff val="5000"/>
                  </a:schemeClr>
                </a:solidFill>
                <a:effectLst/>
                <a:latin typeface="Gabriola" panose="04040605051002020D02" pitchFamily="82" charset="0"/>
              </a:rPr>
              <a:t>Applicants shall have </a:t>
            </a:r>
            <a:r>
              <a:rPr lang="en-US" sz="3000" b="1" dirty="0">
                <a:solidFill>
                  <a:schemeClr val="tx1">
                    <a:lumMod val="95000"/>
                    <a:lumOff val="5000"/>
                  </a:schemeClr>
                </a:solidFill>
                <a:effectLst/>
                <a:latin typeface="Gabriola" panose="04040605051002020D02" pitchFamily="82" charset="0"/>
              </a:rPr>
              <a:t>Good </a:t>
            </a:r>
            <a:r>
              <a:rPr lang="en-US" sz="3000" b="1" dirty="0">
                <a:solidFill>
                  <a:schemeClr val="tx1">
                    <a:lumMod val="95000"/>
                    <a:lumOff val="5000"/>
                  </a:schemeClr>
                </a:solidFill>
                <a:latin typeface="Gabriola" panose="04040605051002020D02" pitchFamily="82" charset="0"/>
              </a:rPr>
              <a:t>R</a:t>
            </a:r>
            <a:r>
              <a:rPr lang="en-US" sz="3000" b="1" dirty="0">
                <a:solidFill>
                  <a:schemeClr val="tx1">
                    <a:lumMod val="95000"/>
                    <a:lumOff val="5000"/>
                  </a:schemeClr>
                </a:solidFill>
                <a:effectLst/>
                <a:latin typeface="Gabriola" panose="04040605051002020D02" pitchFamily="82" charset="0"/>
              </a:rPr>
              <a:t>eputation</a:t>
            </a:r>
            <a:r>
              <a:rPr lang="en-US" sz="3000" dirty="0">
                <a:solidFill>
                  <a:schemeClr val="tx1">
                    <a:lumMod val="95000"/>
                    <a:lumOff val="5000"/>
                  </a:schemeClr>
                </a:solidFill>
                <a:effectLst/>
                <a:latin typeface="Gabriola" panose="04040605051002020D02" pitchFamily="82" charset="0"/>
              </a:rPr>
              <a:t> in the Market.</a:t>
            </a:r>
          </a:p>
          <a:p>
            <a:pPr marL="457200" indent="-457200" algn="just">
              <a:buFont typeface="Wingdings" panose="05000000000000000000" pitchFamily="2" charset="2"/>
              <a:buChar char="ü"/>
            </a:pPr>
            <a:r>
              <a:rPr lang="en-US" sz="3000" dirty="0">
                <a:solidFill>
                  <a:schemeClr val="tx1">
                    <a:lumMod val="95000"/>
                    <a:lumOff val="5000"/>
                  </a:schemeClr>
                </a:solidFill>
                <a:effectLst/>
                <a:latin typeface="Gabriola" panose="04040605051002020D02" pitchFamily="82" charset="0"/>
              </a:rPr>
              <a:t>Age of the Farmers should be in the </a:t>
            </a:r>
            <a:r>
              <a:rPr lang="en-US" sz="3000" b="1" dirty="0">
                <a:solidFill>
                  <a:schemeClr val="tx1">
                    <a:lumMod val="95000"/>
                    <a:lumOff val="5000"/>
                  </a:schemeClr>
                </a:solidFill>
                <a:effectLst/>
                <a:latin typeface="Gabriola" panose="04040605051002020D02" pitchFamily="82" charset="0"/>
              </a:rPr>
              <a:t>Range of 25 Years to 60 Years</a:t>
            </a:r>
            <a:r>
              <a:rPr lang="en-US" sz="3000" dirty="0">
                <a:solidFill>
                  <a:schemeClr val="tx1">
                    <a:lumMod val="95000"/>
                    <a:lumOff val="5000"/>
                  </a:schemeClr>
                </a:solidFill>
                <a:effectLst/>
                <a:latin typeface="Gabriola" panose="04040605051002020D02" pitchFamily="82" charset="0"/>
              </a:rPr>
              <a:t>. </a:t>
            </a:r>
          </a:p>
          <a:p>
            <a:pPr marL="457200" indent="-457200" algn="just">
              <a:buFont typeface="Wingdings" panose="05000000000000000000" pitchFamily="2" charset="2"/>
              <a:buChar char="ü"/>
            </a:pPr>
            <a:r>
              <a:rPr lang="en-US" sz="3000" dirty="0">
                <a:solidFill>
                  <a:schemeClr val="tx1">
                    <a:lumMod val="95000"/>
                    <a:lumOff val="5000"/>
                  </a:schemeClr>
                </a:solidFill>
                <a:effectLst/>
                <a:latin typeface="Gabriola" panose="04040605051002020D02" pitchFamily="82" charset="0"/>
              </a:rPr>
              <a:t>In case of Joint </a:t>
            </a:r>
            <a:r>
              <a:rPr lang="en-US" sz="3000" dirty="0">
                <a:solidFill>
                  <a:schemeClr val="tx1">
                    <a:lumMod val="95000"/>
                    <a:lumOff val="5000"/>
                  </a:schemeClr>
                </a:solidFill>
                <a:latin typeface="Gabriola" panose="04040605051002020D02" pitchFamily="82" charset="0"/>
              </a:rPr>
              <a:t>I</a:t>
            </a:r>
            <a:r>
              <a:rPr lang="en-US" sz="3000" dirty="0">
                <a:solidFill>
                  <a:schemeClr val="tx1">
                    <a:lumMod val="95000"/>
                    <a:lumOff val="5000"/>
                  </a:schemeClr>
                </a:solidFill>
                <a:effectLst/>
                <a:latin typeface="Gabriola" panose="04040605051002020D02" pitchFamily="82" charset="0"/>
              </a:rPr>
              <a:t>ndividuals (</a:t>
            </a:r>
            <a:r>
              <a:rPr lang="en-US" sz="3000" b="1" dirty="0">
                <a:solidFill>
                  <a:schemeClr val="tx1">
                    <a:lumMod val="95000"/>
                    <a:lumOff val="5000"/>
                  </a:schemeClr>
                </a:solidFill>
                <a:effectLst/>
                <a:latin typeface="Gabriola" panose="04040605051002020D02" pitchFamily="82" charset="0"/>
              </a:rPr>
              <a:t>Not </a:t>
            </a:r>
            <a:r>
              <a:rPr lang="en-US" sz="3000" b="1" dirty="0">
                <a:solidFill>
                  <a:schemeClr val="tx1">
                    <a:lumMod val="95000"/>
                    <a:lumOff val="5000"/>
                  </a:schemeClr>
                </a:solidFill>
                <a:latin typeface="Gabriola" panose="04040605051002020D02" pitchFamily="82" charset="0"/>
              </a:rPr>
              <a:t>M</a:t>
            </a:r>
            <a:r>
              <a:rPr lang="en-US" sz="3000" b="1" dirty="0">
                <a:solidFill>
                  <a:schemeClr val="tx1">
                    <a:lumMod val="95000"/>
                    <a:lumOff val="5000"/>
                  </a:schemeClr>
                </a:solidFill>
                <a:effectLst/>
                <a:latin typeface="Gabriola" panose="04040605051002020D02" pitchFamily="82" charset="0"/>
              </a:rPr>
              <a:t>ore than Two</a:t>
            </a:r>
            <a:r>
              <a:rPr lang="en-US" sz="3000" dirty="0">
                <a:solidFill>
                  <a:schemeClr val="tx1">
                    <a:lumMod val="95000"/>
                    <a:lumOff val="5000"/>
                  </a:schemeClr>
                </a:solidFill>
                <a:effectLst/>
                <a:latin typeface="Gabriola" panose="04040605051002020D02" pitchFamily="82" charset="0"/>
              </a:rPr>
              <a:t>), the Age </a:t>
            </a:r>
            <a:r>
              <a:rPr lang="en-US" sz="3000" dirty="0">
                <a:solidFill>
                  <a:schemeClr val="tx1">
                    <a:lumMod val="95000"/>
                    <a:lumOff val="5000"/>
                  </a:schemeClr>
                </a:solidFill>
                <a:latin typeface="Gabriola" panose="04040605051002020D02" pitchFamily="82" charset="0"/>
              </a:rPr>
              <a:t>C</a:t>
            </a:r>
            <a:r>
              <a:rPr lang="en-US" sz="3000" dirty="0">
                <a:solidFill>
                  <a:schemeClr val="tx1">
                    <a:lumMod val="95000"/>
                    <a:lumOff val="5000"/>
                  </a:schemeClr>
                </a:solidFill>
                <a:effectLst/>
                <a:latin typeface="Gabriola" panose="04040605051002020D02" pitchFamily="82" charset="0"/>
              </a:rPr>
              <a:t>riteria to be Complied with at Least for </a:t>
            </a:r>
            <a:r>
              <a:rPr lang="en-US" sz="3000" b="1" dirty="0">
                <a:solidFill>
                  <a:schemeClr val="tx1">
                    <a:lumMod val="95000"/>
                    <a:lumOff val="5000"/>
                  </a:schemeClr>
                </a:solidFill>
                <a:effectLst/>
                <a:latin typeface="Gabriola" panose="04040605051002020D02" pitchFamily="82" charset="0"/>
              </a:rPr>
              <a:t>One </a:t>
            </a:r>
            <a:r>
              <a:rPr lang="en-US" sz="3000" b="1" dirty="0">
                <a:solidFill>
                  <a:schemeClr val="tx1">
                    <a:lumMod val="95000"/>
                    <a:lumOff val="5000"/>
                  </a:schemeClr>
                </a:solidFill>
                <a:latin typeface="Gabriola" panose="04040605051002020D02" pitchFamily="82" charset="0"/>
              </a:rPr>
              <a:t>I</a:t>
            </a:r>
            <a:r>
              <a:rPr lang="en-US" sz="3000" b="1" dirty="0">
                <a:solidFill>
                  <a:schemeClr val="tx1">
                    <a:lumMod val="95000"/>
                    <a:lumOff val="5000"/>
                  </a:schemeClr>
                </a:solidFill>
                <a:effectLst/>
                <a:latin typeface="Gabriola" panose="04040605051002020D02" pitchFamily="82" charset="0"/>
              </a:rPr>
              <a:t>ndividual</a:t>
            </a:r>
            <a:r>
              <a:rPr lang="en-US" sz="3000" dirty="0">
                <a:solidFill>
                  <a:schemeClr val="tx1">
                    <a:lumMod val="95000"/>
                    <a:lumOff val="5000"/>
                  </a:schemeClr>
                </a:solidFill>
                <a:effectLst/>
                <a:latin typeface="Gabriola" panose="04040605051002020D02" pitchFamily="82" charset="0"/>
              </a:rPr>
              <a:t>.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95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IN" sz="3000" b="1" i="0" dirty="0">
              <a:solidFill>
                <a:srgbClr val="333333"/>
              </a:solidFill>
              <a:effectLst/>
              <a:latin typeface="Gabriola" panose="04040605051002020D02" pitchFamily="82" charset="0"/>
            </a:endParaRPr>
          </a:p>
          <a:p>
            <a:pPr algn="just"/>
            <a:r>
              <a:rPr lang="en-IN" sz="3000" b="1" i="0" dirty="0">
                <a:solidFill>
                  <a:schemeClr val="tx1">
                    <a:lumMod val="95000"/>
                    <a:lumOff val="5000"/>
                  </a:schemeClr>
                </a:solidFill>
                <a:effectLst/>
                <a:latin typeface="Gabriola" panose="04040605051002020D02" pitchFamily="82" charset="0"/>
              </a:rPr>
              <a:t>Margin: </a:t>
            </a:r>
            <a:r>
              <a:rPr lang="en-US" sz="3000" b="0" i="0" dirty="0">
                <a:solidFill>
                  <a:schemeClr val="tx1">
                    <a:lumMod val="95000"/>
                    <a:lumOff val="5000"/>
                  </a:schemeClr>
                </a:solidFill>
                <a:effectLst/>
                <a:latin typeface="Gabriola" panose="04040605051002020D02" pitchFamily="82" charset="0"/>
              </a:rPr>
              <a:t>25% of the </a:t>
            </a:r>
            <a:r>
              <a:rPr lang="en-US" sz="3000" b="1" i="0" dirty="0">
                <a:solidFill>
                  <a:schemeClr val="tx1">
                    <a:lumMod val="95000"/>
                    <a:lumOff val="5000"/>
                  </a:schemeClr>
                </a:solidFill>
                <a:effectLst/>
                <a:latin typeface="Gabriola" panose="04040605051002020D02" pitchFamily="82" charset="0"/>
              </a:rPr>
              <a:t>Unit Cost</a:t>
            </a:r>
            <a:r>
              <a:rPr lang="en-US" sz="3000" b="0" i="0" dirty="0">
                <a:solidFill>
                  <a:schemeClr val="tx1">
                    <a:lumMod val="95000"/>
                    <a:lumOff val="5000"/>
                  </a:schemeClr>
                </a:solidFill>
                <a:effectLst/>
                <a:latin typeface="Gabriola" panose="04040605051002020D02" pitchFamily="82" charset="0"/>
              </a:rPr>
              <a:t> including other </a:t>
            </a:r>
            <a:r>
              <a:rPr lang="en-US" sz="3000" b="1" i="0" dirty="0">
                <a:solidFill>
                  <a:schemeClr val="tx1">
                    <a:lumMod val="95000"/>
                    <a:lumOff val="5000"/>
                  </a:schemeClr>
                </a:solidFill>
                <a:effectLst/>
                <a:latin typeface="Gabriola" panose="04040605051002020D02" pitchFamily="82" charset="0"/>
              </a:rPr>
              <a:t>Accessories and Equipment</a:t>
            </a:r>
            <a:r>
              <a:rPr lang="en-US" sz="3000" b="0" i="0" dirty="0">
                <a:solidFill>
                  <a:schemeClr val="tx1">
                    <a:lumMod val="95000"/>
                    <a:lumOff val="5000"/>
                  </a:schemeClr>
                </a:solidFill>
                <a:effectLst/>
                <a:latin typeface="Gabriola" panose="04040605051002020D02" pitchFamily="82" charset="0"/>
              </a:rPr>
              <a:t>. (Insurance and AMC will be Considered as part of </a:t>
            </a:r>
            <a:r>
              <a:rPr lang="en-US" sz="3000" b="1" i="0" dirty="0">
                <a:solidFill>
                  <a:schemeClr val="tx1">
                    <a:lumMod val="95000"/>
                    <a:lumOff val="5000"/>
                  </a:schemeClr>
                </a:solidFill>
                <a:effectLst/>
                <a:latin typeface="Gabriola" panose="04040605051002020D02" pitchFamily="82" charset="0"/>
              </a:rPr>
              <a:t>Project Cost</a:t>
            </a:r>
            <a:r>
              <a:rPr lang="en-US" sz="3000" b="0" i="0" dirty="0">
                <a:solidFill>
                  <a:schemeClr val="tx1">
                    <a:lumMod val="95000"/>
                    <a:lumOff val="5000"/>
                  </a:schemeClr>
                </a:solidFill>
                <a:effectLst/>
                <a:latin typeface="Gabriola" panose="04040605051002020D02" pitchFamily="82" charset="0"/>
              </a:rPr>
              <a:t>).</a:t>
            </a: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Loan Amount: </a:t>
            </a:r>
            <a:r>
              <a:rPr lang="en-US" sz="3000" b="0" i="0" dirty="0">
                <a:solidFill>
                  <a:schemeClr val="tx1">
                    <a:lumMod val="95000"/>
                    <a:lumOff val="5000"/>
                  </a:schemeClr>
                </a:solidFill>
                <a:effectLst/>
                <a:latin typeface="Gabriola" panose="04040605051002020D02" pitchFamily="82" charset="0"/>
              </a:rPr>
              <a:t>Maximum 75</a:t>
            </a:r>
            <a:r>
              <a:rPr lang="en-US" sz="3000" b="1" i="0" dirty="0">
                <a:solidFill>
                  <a:schemeClr val="tx1">
                    <a:lumMod val="95000"/>
                    <a:lumOff val="5000"/>
                  </a:schemeClr>
                </a:solidFill>
                <a:effectLst/>
                <a:latin typeface="Gabriola" panose="04040605051002020D02" pitchFamily="82" charset="0"/>
              </a:rPr>
              <a:t>%</a:t>
            </a:r>
            <a:r>
              <a:rPr lang="en-US" sz="3000" b="0" i="0" dirty="0">
                <a:solidFill>
                  <a:schemeClr val="tx1">
                    <a:lumMod val="95000"/>
                    <a:lumOff val="5000"/>
                  </a:schemeClr>
                </a:solidFill>
                <a:effectLst/>
                <a:latin typeface="Gabriola" panose="04040605051002020D02" pitchFamily="82" charset="0"/>
              </a:rPr>
              <a:t> of Unit </a:t>
            </a:r>
            <a:r>
              <a:rPr lang="en-US" sz="3000" dirty="0">
                <a:solidFill>
                  <a:schemeClr val="tx1">
                    <a:lumMod val="95000"/>
                    <a:lumOff val="5000"/>
                  </a:schemeClr>
                </a:solidFill>
                <a:latin typeface="Gabriola" panose="04040605051002020D02" pitchFamily="82" charset="0"/>
              </a:rPr>
              <a:t>C</a:t>
            </a:r>
            <a:r>
              <a:rPr lang="en-US" sz="3000" b="0" i="0" dirty="0">
                <a:solidFill>
                  <a:schemeClr val="tx1">
                    <a:lumMod val="95000"/>
                    <a:lumOff val="5000"/>
                  </a:schemeClr>
                </a:solidFill>
                <a:effectLst/>
                <a:latin typeface="Gabriola" panose="04040605051002020D02" pitchFamily="82" charset="0"/>
              </a:rPr>
              <a:t>ost (Including other </a:t>
            </a:r>
            <a:r>
              <a:rPr lang="en-US" sz="3000" b="1" i="0" dirty="0">
                <a:solidFill>
                  <a:schemeClr val="tx1">
                    <a:lumMod val="95000"/>
                    <a:lumOff val="5000"/>
                  </a:schemeClr>
                </a:solidFill>
                <a:effectLst/>
                <a:latin typeface="Gabriola" panose="04040605051002020D02" pitchFamily="82" charset="0"/>
              </a:rPr>
              <a:t>Accessories and Equipment</a:t>
            </a:r>
            <a:r>
              <a:rPr lang="en-US" sz="3000" b="0" i="0" dirty="0">
                <a:solidFill>
                  <a:schemeClr val="tx1">
                    <a:lumMod val="95000"/>
                    <a:lumOff val="5000"/>
                  </a:schemeClr>
                </a:solidFill>
                <a:effectLst/>
                <a:latin typeface="Gabriola" panose="04040605051002020D02" pitchFamily="82" charset="0"/>
              </a:rPr>
              <a:t>) based on Quotation subject to maximum of </a:t>
            </a:r>
            <a:r>
              <a:rPr lang="en-US" sz="3000" b="1" i="0" dirty="0">
                <a:solidFill>
                  <a:schemeClr val="tx1">
                    <a:lumMod val="95000"/>
                    <a:lumOff val="5000"/>
                  </a:schemeClr>
                </a:solidFill>
                <a:effectLst/>
                <a:latin typeface="Gabriola" panose="04040605051002020D02" pitchFamily="82" charset="0"/>
              </a:rPr>
              <a:t>₹12.00 Lakhs</a:t>
            </a:r>
            <a:r>
              <a:rPr lang="en-US" sz="3000" b="0" i="0" dirty="0">
                <a:solidFill>
                  <a:schemeClr val="tx1">
                    <a:lumMod val="95000"/>
                    <a:lumOff val="5000"/>
                  </a:schemeClr>
                </a:solidFill>
                <a:effectLst/>
                <a:latin typeface="Gabriola" panose="04040605051002020D02" pitchFamily="82" charset="0"/>
              </a:rPr>
              <a:t> for Purchase of </a:t>
            </a:r>
            <a:r>
              <a:rPr lang="en-US" sz="3000" b="1" i="0" dirty="0">
                <a:solidFill>
                  <a:schemeClr val="tx1">
                    <a:lumMod val="95000"/>
                    <a:lumOff val="5000"/>
                  </a:schemeClr>
                </a:solidFill>
                <a:effectLst/>
                <a:latin typeface="Gabriola" panose="04040605051002020D02" pitchFamily="82" charset="0"/>
              </a:rPr>
              <a:t>Upto 2 Drones</a:t>
            </a:r>
            <a:r>
              <a:rPr lang="en-US" sz="3000" b="0" i="0" dirty="0">
                <a:solidFill>
                  <a:schemeClr val="tx1">
                    <a:lumMod val="95000"/>
                    <a:lumOff val="5000"/>
                  </a:schemeClr>
                </a:solidFill>
                <a:effectLst/>
                <a:latin typeface="Gabriola" panose="04040605051002020D02" pitchFamily="82" charset="0"/>
              </a:rPr>
              <a:t>.</a:t>
            </a: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Nature of loan</a:t>
            </a:r>
            <a:r>
              <a:rPr lang="en-US" sz="3000" dirty="0">
                <a:solidFill>
                  <a:schemeClr val="tx1">
                    <a:lumMod val="95000"/>
                    <a:lumOff val="5000"/>
                  </a:schemeClr>
                </a:solidFill>
                <a:latin typeface="Gabriola" panose="04040605051002020D02" pitchFamily="82" charset="0"/>
              </a:rPr>
              <a:t>: </a:t>
            </a:r>
            <a:r>
              <a:rPr lang="en-IN" sz="3000" b="0" i="0" dirty="0">
                <a:solidFill>
                  <a:schemeClr val="tx1">
                    <a:lumMod val="95000"/>
                    <a:lumOff val="5000"/>
                  </a:schemeClr>
                </a:solidFill>
                <a:effectLst/>
                <a:latin typeface="Gabriola" panose="04040605051002020D02" pitchFamily="82" charset="0"/>
              </a:rPr>
              <a:t>Term loan</a:t>
            </a:r>
            <a:endPar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46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3000" b="1" i="0" dirty="0">
              <a:solidFill>
                <a:srgbClr val="333333"/>
              </a:solidFill>
              <a:effectLst/>
              <a:latin typeface="Gabriola" panose="04040605051002020D02" pitchFamily="82" charset="0"/>
            </a:endParaRP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Security:</a:t>
            </a: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Loan limit</a:t>
            </a:r>
            <a:r>
              <a:rPr lang="en-IN" sz="3000" b="1" dirty="0">
                <a:solidFill>
                  <a:schemeClr val="tx1">
                    <a:lumMod val="95000"/>
                    <a:lumOff val="5000"/>
                  </a:schemeClr>
                </a:solidFill>
                <a:latin typeface="Gabriola" panose="04040605051002020D02" pitchFamily="82" charset="0"/>
              </a:rPr>
              <a:t>: </a:t>
            </a:r>
            <a:r>
              <a:rPr lang="en-US" sz="3000" b="0" i="0" dirty="0">
                <a:solidFill>
                  <a:schemeClr val="tx1">
                    <a:lumMod val="95000"/>
                    <a:lumOff val="5000"/>
                  </a:schemeClr>
                </a:solidFill>
                <a:effectLst/>
                <a:latin typeface="Gabriola" panose="04040605051002020D02" pitchFamily="82" charset="0"/>
              </a:rPr>
              <a:t>Upto Max </a:t>
            </a:r>
            <a:r>
              <a:rPr lang="en-US" sz="3000" b="1" dirty="0">
                <a:solidFill>
                  <a:schemeClr val="tx1">
                    <a:lumMod val="95000"/>
                    <a:lumOff val="5000"/>
                  </a:schemeClr>
                </a:solidFill>
                <a:latin typeface="Gabriola" panose="04040605051002020D02" pitchFamily="82" charset="0"/>
              </a:rPr>
              <a:t>L</a:t>
            </a:r>
            <a:r>
              <a:rPr lang="en-US" sz="3000" b="1" i="0" dirty="0">
                <a:solidFill>
                  <a:schemeClr val="tx1">
                    <a:lumMod val="95000"/>
                    <a:lumOff val="5000"/>
                  </a:schemeClr>
                </a:solidFill>
                <a:effectLst/>
                <a:latin typeface="Gabriola" panose="04040605051002020D02" pitchFamily="82" charset="0"/>
              </a:rPr>
              <a:t>oan </a:t>
            </a:r>
            <a:r>
              <a:rPr lang="en-US" sz="3000" b="1" dirty="0">
                <a:solidFill>
                  <a:schemeClr val="tx1">
                    <a:lumMod val="95000"/>
                    <a:lumOff val="5000"/>
                  </a:schemeClr>
                </a:solidFill>
                <a:latin typeface="Gabriola" panose="04040605051002020D02" pitchFamily="82" charset="0"/>
              </a:rPr>
              <a:t>A</a:t>
            </a:r>
            <a:r>
              <a:rPr lang="en-US" sz="3000" b="1" i="0" dirty="0">
                <a:solidFill>
                  <a:schemeClr val="tx1">
                    <a:lumMod val="95000"/>
                    <a:lumOff val="5000"/>
                  </a:schemeClr>
                </a:solidFill>
                <a:effectLst/>
                <a:latin typeface="Gabriola" panose="04040605051002020D02" pitchFamily="82" charset="0"/>
              </a:rPr>
              <a:t>mount of ₹20.00 lakhs</a:t>
            </a:r>
            <a:r>
              <a:rPr lang="en-IN" sz="3000" b="1" dirty="0">
                <a:solidFill>
                  <a:schemeClr val="tx1">
                    <a:lumMod val="95000"/>
                    <a:lumOff val="5000"/>
                  </a:schemeClr>
                </a:solidFill>
                <a:latin typeface="Gabriola" panose="04040605051002020D02" pitchFamily="82" charset="0"/>
              </a:rPr>
              <a:t>.</a:t>
            </a:r>
          </a:p>
          <a:p>
            <a:pPr algn="just"/>
            <a:r>
              <a:rPr lang="en-IN" sz="3000" b="1" i="0" dirty="0">
                <a:solidFill>
                  <a:schemeClr val="tx1">
                    <a:lumMod val="95000"/>
                    <a:lumOff val="5000"/>
                  </a:schemeClr>
                </a:solidFill>
                <a:effectLst/>
                <a:latin typeface="Gabriola" panose="04040605051002020D02" pitchFamily="82" charset="0"/>
              </a:rPr>
              <a:t>Security: </a:t>
            </a:r>
            <a:r>
              <a:rPr lang="en-US" sz="3000" b="0" i="0" dirty="0">
                <a:solidFill>
                  <a:schemeClr val="tx1">
                    <a:lumMod val="95000"/>
                    <a:lumOff val="5000"/>
                  </a:schemeClr>
                </a:solidFill>
                <a:effectLst/>
                <a:latin typeface="Gabriola" panose="04040605051002020D02" pitchFamily="82" charset="0"/>
              </a:rPr>
              <a:t>Primary Security-“</a:t>
            </a:r>
            <a:r>
              <a:rPr lang="en-US" sz="3000" b="1" i="0" dirty="0">
                <a:solidFill>
                  <a:schemeClr val="tx1">
                    <a:lumMod val="95000"/>
                    <a:lumOff val="5000"/>
                  </a:schemeClr>
                </a:solidFill>
                <a:effectLst/>
                <a:latin typeface="Gabriola" panose="04040605051002020D02" pitchFamily="82" charset="0"/>
              </a:rPr>
              <a:t>Hypothecation of Asset</a:t>
            </a:r>
            <a:r>
              <a:rPr lang="en-US" sz="3000" b="0" i="0" dirty="0">
                <a:solidFill>
                  <a:schemeClr val="tx1">
                    <a:lumMod val="95000"/>
                    <a:lumOff val="5000"/>
                  </a:schemeClr>
                </a:solidFill>
                <a:effectLst/>
                <a:latin typeface="Gabriola" panose="04040605051002020D02" pitchFamily="82" charset="0"/>
              </a:rPr>
              <a:t>” </a:t>
            </a:r>
            <a:r>
              <a:rPr lang="en-US" sz="3000" dirty="0">
                <a:solidFill>
                  <a:schemeClr val="tx1">
                    <a:lumMod val="95000"/>
                    <a:lumOff val="5000"/>
                  </a:schemeClr>
                </a:solidFill>
                <a:latin typeface="Gabriola" panose="04040605051002020D02" pitchFamily="82" charset="0"/>
              </a:rPr>
              <a:t>C</a:t>
            </a:r>
            <a:r>
              <a:rPr lang="en-US" sz="3000" b="0" i="0" dirty="0">
                <a:solidFill>
                  <a:schemeClr val="tx1">
                    <a:lumMod val="95000"/>
                    <a:lumOff val="5000"/>
                  </a:schemeClr>
                </a:solidFill>
                <a:effectLst/>
                <a:latin typeface="Gabriola" panose="04040605051002020D02" pitchFamily="82" charset="0"/>
              </a:rPr>
              <a:t>reated out of Bank Finance.</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65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2700" b="0" i="0" u="sng" dirty="0">
              <a:solidFill>
                <a:srgbClr val="333333"/>
              </a:solidFill>
              <a:effectLst/>
              <a:latin typeface="Gabriola" panose="04040605051002020D02" pitchFamily="82" charset="0"/>
            </a:endParaRPr>
          </a:p>
          <a:p>
            <a:pPr algn="just"/>
            <a:r>
              <a:rPr lang="en-US" sz="3000" b="1" i="0" dirty="0">
                <a:solidFill>
                  <a:schemeClr val="tx1">
                    <a:lumMod val="95000"/>
                    <a:lumOff val="5000"/>
                  </a:schemeClr>
                </a:solidFill>
                <a:effectLst/>
                <a:latin typeface="Gabriola" panose="04040605051002020D02" pitchFamily="82" charset="0"/>
              </a:rPr>
              <a:t>Collateral Security</a:t>
            </a:r>
            <a:r>
              <a:rPr lang="en-US" sz="3000" b="0" i="0" dirty="0">
                <a:solidFill>
                  <a:schemeClr val="tx1">
                    <a:lumMod val="95000"/>
                    <a:lumOff val="5000"/>
                  </a:schemeClr>
                </a:solidFill>
                <a:effectLst/>
                <a:latin typeface="Gabriola" panose="04040605051002020D02" pitchFamily="82" charset="0"/>
              </a:rPr>
              <a:t>: </a:t>
            </a: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Eligible Borrowers shall be covered under the Credit </a:t>
            </a:r>
            <a:r>
              <a:rPr lang="en-US" sz="3000" dirty="0">
                <a:solidFill>
                  <a:schemeClr val="tx1">
                    <a:lumMod val="95000"/>
                    <a:lumOff val="5000"/>
                  </a:schemeClr>
                </a:solidFill>
                <a:latin typeface="Gabriola" panose="04040605051002020D02" pitchFamily="82" charset="0"/>
              </a:rPr>
              <a:t>G</a:t>
            </a:r>
            <a:r>
              <a:rPr lang="en-US" sz="3000" b="0" i="0" dirty="0">
                <a:solidFill>
                  <a:schemeClr val="tx1">
                    <a:lumMod val="95000"/>
                    <a:lumOff val="5000"/>
                  </a:schemeClr>
                </a:solidFill>
                <a:effectLst/>
                <a:latin typeface="Gabriola" panose="04040605051002020D02" pitchFamily="82" charset="0"/>
              </a:rPr>
              <a:t>uarantee </a:t>
            </a:r>
            <a:r>
              <a:rPr lang="en-US" sz="3000" dirty="0">
                <a:solidFill>
                  <a:schemeClr val="tx1">
                    <a:lumMod val="95000"/>
                    <a:lumOff val="5000"/>
                  </a:schemeClr>
                </a:solidFill>
                <a:latin typeface="Gabriola" panose="04040605051002020D02" pitchFamily="82" charset="0"/>
              </a:rPr>
              <a:t>S</a:t>
            </a:r>
            <a:r>
              <a:rPr lang="en-US" sz="3000" b="0" i="0" dirty="0">
                <a:solidFill>
                  <a:schemeClr val="tx1">
                    <a:lumMod val="95000"/>
                    <a:lumOff val="5000"/>
                  </a:schemeClr>
                </a:solidFill>
                <a:effectLst/>
                <a:latin typeface="Gabriola" panose="04040605051002020D02" pitchFamily="82" charset="0"/>
              </a:rPr>
              <a:t>cheme of </a:t>
            </a:r>
            <a:r>
              <a:rPr lang="en-US" sz="3000" b="1" i="0" dirty="0">
                <a:solidFill>
                  <a:schemeClr val="tx1">
                    <a:lumMod val="95000"/>
                    <a:lumOff val="5000"/>
                  </a:schemeClr>
                </a:solidFill>
                <a:effectLst/>
                <a:latin typeface="Gabriola" panose="04040605051002020D02" pitchFamily="82" charset="0"/>
              </a:rPr>
              <a:t>CGTMSE</a:t>
            </a:r>
            <a:r>
              <a:rPr lang="en-US" sz="3000" b="0" i="0" dirty="0">
                <a:solidFill>
                  <a:schemeClr val="tx1">
                    <a:lumMod val="95000"/>
                    <a:lumOff val="5000"/>
                  </a:schemeClr>
                </a:solidFill>
                <a:effectLst/>
                <a:latin typeface="Gabriola" panose="04040605051002020D02" pitchFamily="82" charset="0"/>
              </a:rPr>
              <a:t> in lieu of Collateral </a:t>
            </a:r>
            <a:r>
              <a:rPr lang="en-US" sz="3000" dirty="0">
                <a:solidFill>
                  <a:schemeClr val="tx1">
                    <a:lumMod val="95000"/>
                    <a:lumOff val="5000"/>
                  </a:schemeClr>
                </a:solidFill>
                <a:latin typeface="Gabriola" panose="04040605051002020D02" pitchFamily="82" charset="0"/>
              </a:rPr>
              <a:t>S</a:t>
            </a:r>
            <a:r>
              <a:rPr lang="en-US" sz="3000" b="0" i="0" dirty="0">
                <a:solidFill>
                  <a:schemeClr val="tx1">
                    <a:lumMod val="95000"/>
                    <a:lumOff val="5000"/>
                  </a:schemeClr>
                </a:solidFill>
                <a:effectLst/>
                <a:latin typeface="Gabriola" panose="04040605051002020D02" pitchFamily="82" charset="0"/>
              </a:rPr>
              <a:t>ecurity. </a:t>
            </a: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For covering the Borrower under CGTMSE, obtention of </a:t>
            </a:r>
            <a:r>
              <a:rPr lang="en-US" sz="3000" b="1" i="0" dirty="0">
                <a:solidFill>
                  <a:schemeClr val="tx1">
                    <a:lumMod val="95000"/>
                    <a:lumOff val="5000"/>
                  </a:schemeClr>
                </a:solidFill>
                <a:effectLst/>
                <a:latin typeface="Gabriola" panose="04040605051002020D02" pitchFamily="82" charset="0"/>
              </a:rPr>
              <a:t>Udyami Registration Certificate</a:t>
            </a:r>
            <a:r>
              <a:rPr lang="en-US" sz="3000" b="0" i="0" dirty="0">
                <a:solidFill>
                  <a:schemeClr val="tx1">
                    <a:lumMod val="95000"/>
                    <a:lumOff val="5000"/>
                  </a:schemeClr>
                </a:solidFill>
                <a:effectLst/>
                <a:latin typeface="Gabriola" panose="04040605051002020D02" pitchFamily="82" charset="0"/>
              </a:rPr>
              <a:t> is </a:t>
            </a:r>
            <a:r>
              <a:rPr lang="en-US" sz="3000" b="1" i="0" dirty="0">
                <a:solidFill>
                  <a:schemeClr val="tx1">
                    <a:lumMod val="95000"/>
                    <a:lumOff val="5000"/>
                  </a:schemeClr>
                </a:solidFill>
                <a:effectLst/>
                <a:latin typeface="Gabriola" panose="04040605051002020D02" pitchFamily="82" charset="0"/>
              </a:rPr>
              <a:t>mandatory</a:t>
            </a:r>
            <a:r>
              <a:rPr lang="en-US" sz="3000" b="0" i="0" dirty="0">
                <a:solidFill>
                  <a:schemeClr val="tx1">
                    <a:lumMod val="95000"/>
                    <a:lumOff val="5000"/>
                  </a:schemeClr>
                </a:solidFill>
                <a:effectLst/>
                <a:latin typeface="Gabriola" panose="04040605051002020D02" pitchFamily="82" charset="0"/>
              </a:rPr>
              <a:t> along with other Criteria to be </a:t>
            </a:r>
            <a:r>
              <a:rPr lang="en-US" sz="3000" b="1" i="0" dirty="0">
                <a:solidFill>
                  <a:schemeClr val="tx1">
                    <a:lumMod val="95000"/>
                    <a:lumOff val="5000"/>
                  </a:schemeClr>
                </a:solidFill>
                <a:effectLst/>
                <a:latin typeface="Gabriola" panose="04040605051002020D02" pitchFamily="82" charset="0"/>
              </a:rPr>
              <a:t>Complied with</a:t>
            </a:r>
            <a:r>
              <a:rPr lang="en-US" sz="3000" b="0" i="0" dirty="0">
                <a:solidFill>
                  <a:schemeClr val="tx1">
                    <a:lumMod val="95000"/>
                    <a:lumOff val="5000"/>
                  </a:schemeClr>
                </a:solidFill>
                <a:effectLst/>
                <a:latin typeface="Gabriola" panose="04040605051002020D02" pitchFamily="82"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05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3600" b="0" i="0" dirty="0">
              <a:solidFill>
                <a:srgbClr val="333333"/>
              </a:solidFill>
              <a:effectLst/>
              <a:latin typeface="Gabriola" panose="04040605051002020D02" pitchFamily="82" charset="0"/>
            </a:endParaRP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In case </a:t>
            </a:r>
            <a:r>
              <a:rPr lang="en-US" sz="3000" b="1" i="0" dirty="0">
                <a:solidFill>
                  <a:schemeClr val="tx1">
                    <a:lumMod val="95000"/>
                    <a:lumOff val="5000"/>
                  </a:schemeClr>
                </a:solidFill>
                <a:effectLst/>
                <a:latin typeface="Gabriola" panose="04040605051002020D02" pitchFamily="82" charset="0"/>
              </a:rPr>
              <a:t>NO</a:t>
            </a:r>
            <a:r>
              <a:rPr lang="en-US" sz="3000" b="0" i="0" dirty="0">
                <a:solidFill>
                  <a:schemeClr val="tx1">
                    <a:lumMod val="95000"/>
                    <a:lumOff val="5000"/>
                  </a:schemeClr>
                </a:solidFill>
                <a:effectLst/>
                <a:latin typeface="Gabriola" panose="04040605051002020D02" pitchFamily="82" charset="0"/>
              </a:rPr>
              <a:t> CGTMSE Coverage is available, </a:t>
            </a:r>
            <a:r>
              <a:rPr lang="en-US" sz="3000" b="1" i="0" dirty="0">
                <a:solidFill>
                  <a:schemeClr val="tx1">
                    <a:lumMod val="95000"/>
                    <a:lumOff val="5000"/>
                  </a:schemeClr>
                </a:solidFill>
                <a:effectLst/>
                <a:latin typeface="Gabriola" panose="04040605051002020D02" pitchFamily="82" charset="0"/>
              </a:rPr>
              <a:t>Mortgage of Land</a:t>
            </a:r>
            <a:r>
              <a:rPr lang="en-US" sz="3000" b="0" i="0" dirty="0">
                <a:solidFill>
                  <a:schemeClr val="tx1">
                    <a:lumMod val="95000"/>
                    <a:lumOff val="5000"/>
                  </a:schemeClr>
                </a:solidFill>
                <a:effectLst/>
                <a:latin typeface="Gabriola" panose="04040605051002020D02" pitchFamily="82" charset="0"/>
              </a:rPr>
              <a:t> or Cash / Liquid </a:t>
            </a:r>
            <a:r>
              <a:rPr lang="en-US" sz="3000" dirty="0">
                <a:solidFill>
                  <a:schemeClr val="tx1">
                    <a:lumMod val="95000"/>
                    <a:lumOff val="5000"/>
                  </a:schemeClr>
                </a:solidFill>
                <a:latin typeface="Gabriola" panose="04040605051002020D02" pitchFamily="82" charset="0"/>
              </a:rPr>
              <a:t>C</a:t>
            </a:r>
            <a:r>
              <a:rPr lang="en-US" sz="3000" b="0" i="0" dirty="0">
                <a:solidFill>
                  <a:schemeClr val="tx1">
                    <a:lumMod val="95000"/>
                    <a:lumOff val="5000"/>
                  </a:schemeClr>
                </a:solidFill>
                <a:effectLst/>
                <a:latin typeface="Gabriola" panose="04040605051002020D02" pitchFamily="82" charset="0"/>
              </a:rPr>
              <a:t>ollateral (With </a:t>
            </a:r>
            <a:r>
              <a:rPr lang="en-US" sz="3000" dirty="0">
                <a:solidFill>
                  <a:schemeClr val="tx1">
                    <a:lumMod val="95000"/>
                    <a:lumOff val="5000"/>
                  </a:schemeClr>
                </a:solidFill>
                <a:latin typeface="Gabriola" panose="04040605051002020D02" pitchFamily="82" charset="0"/>
              </a:rPr>
              <a:t>A</a:t>
            </a:r>
            <a:r>
              <a:rPr lang="en-US" sz="3000" b="0" i="0" dirty="0">
                <a:solidFill>
                  <a:schemeClr val="tx1">
                    <a:lumMod val="95000"/>
                    <a:lumOff val="5000"/>
                  </a:schemeClr>
                </a:solidFill>
                <a:effectLst/>
                <a:latin typeface="Gabriola" panose="04040605051002020D02" pitchFamily="82" charset="0"/>
              </a:rPr>
              <a:t>ccepted Value of Land should be more than </a:t>
            </a:r>
            <a:r>
              <a:rPr lang="en-US" sz="3000" b="1" i="0" dirty="0">
                <a:solidFill>
                  <a:schemeClr val="tx1">
                    <a:lumMod val="95000"/>
                    <a:lumOff val="5000"/>
                  </a:schemeClr>
                </a:solidFill>
                <a:effectLst/>
                <a:latin typeface="Gabriola" panose="04040605051002020D02" pitchFamily="82" charset="0"/>
              </a:rPr>
              <a:t>100% of the Loan </a:t>
            </a:r>
            <a:r>
              <a:rPr lang="en-US" sz="3000" b="1" dirty="0">
                <a:solidFill>
                  <a:schemeClr val="tx1">
                    <a:lumMod val="95000"/>
                    <a:lumOff val="5000"/>
                  </a:schemeClr>
                </a:solidFill>
                <a:latin typeface="Gabriola" panose="04040605051002020D02" pitchFamily="82" charset="0"/>
              </a:rPr>
              <a:t>A</a:t>
            </a:r>
            <a:r>
              <a:rPr lang="en-US" sz="3000" b="1" i="0" dirty="0">
                <a:solidFill>
                  <a:schemeClr val="tx1">
                    <a:lumMod val="95000"/>
                    <a:lumOff val="5000"/>
                  </a:schemeClr>
                </a:solidFill>
                <a:effectLst/>
                <a:latin typeface="Gabriola" panose="04040605051002020D02" pitchFamily="82" charset="0"/>
              </a:rPr>
              <a:t>mount</a:t>
            </a:r>
            <a:r>
              <a:rPr lang="en-US" sz="3000" b="0" i="0" dirty="0">
                <a:solidFill>
                  <a:schemeClr val="tx1">
                    <a:lumMod val="95000"/>
                    <a:lumOff val="5000"/>
                  </a:schemeClr>
                </a:solidFill>
                <a:effectLst/>
                <a:latin typeface="Gabriola" panose="04040605051002020D02" pitchFamily="82" charset="0"/>
              </a:rPr>
              <a:t>) is </a:t>
            </a:r>
            <a:r>
              <a:rPr lang="en-US" sz="3000" b="1" i="0" dirty="0">
                <a:solidFill>
                  <a:schemeClr val="tx1">
                    <a:lumMod val="95000"/>
                    <a:lumOff val="5000"/>
                  </a:schemeClr>
                </a:solidFill>
                <a:effectLst/>
                <a:latin typeface="Gabriola" panose="04040605051002020D02" pitchFamily="82" charset="0"/>
              </a:rPr>
              <a:t>Mandatory</a:t>
            </a:r>
            <a:r>
              <a:rPr lang="en-US" sz="3000" b="0" i="0" dirty="0">
                <a:solidFill>
                  <a:schemeClr val="tx1">
                    <a:lumMod val="95000"/>
                    <a:lumOff val="5000"/>
                  </a:schemeClr>
                </a:solidFill>
                <a:effectLst/>
                <a:latin typeface="Gabriola" panose="04040605051002020D02" pitchFamily="82" charset="0"/>
              </a:rPr>
              <a:t>.</a:t>
            </a:r>
          </a:p>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63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3600" b="1" i="0" dirty="0">
              <a:solidFill>
                <a:srgbClr val="333333"/>
              </a:solidFill>
              <a:effectLst/>
              <a:latin typeface="Gabriola" panose="04040605051002020D02" pitchFamily="82" charset="0"/>
            </a:endParaRPr>
          </a:p>
          <a:p>
            <a:pPr marL="457200" indent="-457200" algn="just">
              <a:lnSpc>
                <a:spcPct val="115000"/>
              </a:lnSpc>
              <a:spcAft>
                <a:spcPts val="1000"/>
              </a:spcAft>
              <a:buFont typeface="Wingdings" panose="05000000000000000000" pitchFamily="2" charset="2"/>
              <a:buChar char="ü"/>
            </a:pPr>
            <a:r>
              <a:rPr lang="en-IN" sz="3000" b="1" i="0" dirty="0">
                <a:solidFill>
                  <a:schemeClr val="tx1">
                    <a:lumMod val="95000"/>
                    <a:lumOff val="5000"/>
                  </a:schemeClr>
                </a:solidFill>
                <a:effectLst/>
                <a:latin typeface="Gabriola" panose="04040605051002020D02" pitchFamily="82" charset="0"/>
              </a:rPr>
              <a:t>Assessment: </a:t>
            </a:r>
            <a:r>
              <a:rPr lang="en-US" sz="3000" b="0" i="0" dirty="0">
                <a:solidFill>
                  <a:schemeClr val="tx1">
                    <a:lumMod val="95000"/>
                    <a:lumOff val="5000"/>
                  </a:schemeClr>
                </a:solidFill>
                <a:effectLst/>
                <a:latin typeface="Gabriola" panose="04040605051002020D02" pitchFamily="82" charset="0"/>
              </a:rPr>
              <a:t>Based on the “</a:t>
            </a:r>
            <a:r>
              <a:rPr lang="en-US" sz="3000" b="1" i="0" dirty="0">
                <a:solidFill>
                  <a:schemeClr val="tx1">
                    <a:lumMod val="95000"/>
                    <a:lumOff val="5000"/>
                  </a:schemeClr>
                </a:solidFill>
                <a:effectLst/>
                <a:latin typeface="Gabriola" panose="04040605051002020D02" pitchFamily="82" charset="0"/>
              </a:rPr>
              <a:t>Projected </a:t>
            </a:r>
            <a:r>
              <a:rPr lang="en-US" sz="3000" b="1" dirty="0">
                <a:solidFill>
                  <a:schemeClr val="tx1">
                    <a:lumMod val="95000"/>
                    <a:lumOff val="5000"/>
                  </a:schemeClr>
                </a:solidFill>
                <a:latin typeface="Gabriola" panose="04040605051002020D02" pitchFamily="82" charset="0"/>
              </a:rPr>
              <a:t>C</a:t>
            </a:r>
            <a:r>
              <a:rPr lang="en-US" sz="3000" b="1" i="0" dirty="0">
                <a:solidFill>
                  <a:schemeClr val="tx1">
                    <a:lumMod val="95000"/>
                    <a:lumOff val="5000"/>
                  </a:schemeClr>
                </a:solidFill>
                <a:effectLst/>
                <a:latin typeface="Gabriola" panose="04040605051002020D02" pitchFamily="82" charset="0"/>
              </a:rPr>
              <a:t>ash </a:t>
            </a:r>
            <a:r>
              <a:rPr lang="en-US" sz="3000" b="1" dirty="0">
                <a:solidFill>
                  <a:schemeClr val="tx1">
                    <a:lumMod val="95000"/>
                    <a:lumOff val="5000"/>
                  </a:schemeClr>
                </a:solidFill>
                <a:latin typeface="Gabriola" panose="04040605051002020D02" pitchFamily="82" charset="0"/>
              </a:rPr>
              <a:t>F</a:t>
            </a:r>
            <a:r>
              <a:rPr lang="en-US" sz="3000" b="1" i="0" dirty="0">
                <a:solidFill>
                  <a:schemeClr val="tx1">
                    <a:lumMod val="95000"/>
                    <a:lumOff val="5000"/>
                  </a:schemeClr>
                </a:solidFill>
                <a:effectLst/>
                <a:latin typeface="Gabriola" panose="04040605051002020D02" pitchFamily="82" charset="0"/>
              </a:rPr>
              <a:t>lows</a:t>
            </a:r>
            <a:r>
              <a:rPr lang="en-US" sz="3000" b="0" i="0" dirty="0">
                <a:solidFill>
                  <a:schemeClr val="tx1">
                    <a:lumMod val="95000"/>
                    <a:lumOff val="5000"/>
                  </a:schemeClr>
                </a:solidFill>
                <a:effectLst/>
                <a:latin typeface="Gabriola" panose="04040605051002020D02" pitchFamily="82" charset="0"/>
              </a:rPr>
              <a:t>” submitted by the Borrower from the Activity.</a:t>
            </a:r>
          </a:p>
          <a:p>
            <a:pPr marL="457200" indent="-457200" algn="just">
              <a:lnSpc>
                <a:spcPct val="115000"/>
              </a:lnSpc>
              <a:spcAft>
                <a:spcPts val="1000"/>
              </a:spcAft>
              <a:buFont typeface="Wingdings" panose="05000000000000000000" pitchFamily="2" charset="2"/>
              <a:buChar char="ü"/>
            </a:pPr>
            <a:r>
              <a:rPr lang="en-IN" sz="3000" b="1" i="0" dirty="0">
                <a:solidFill>
                  <a:schemeClr val="tx1">
                    <a:lumMod val="95000"/>
                    <a:lumOff val="5000"/>
                  </a:schemeClr>
                </a:solidFill>
                <a:effectLst/>
                <a:latin typeface="Gabriola" panose="04040605051002020D02" pitchFamily="82" charset="0"/>
              </a:rPr>
              <a:t>Service Charges</a:t>
            </a:r>
            <a:r>
              <a:rPr lang="en-US" sz="3000" b="1" i="0" dirty="0">
                <a:solidFill>
                  <a:schemeClr val="tx1">
                    <a:lumMod val="95000"/>
                    <a:lumOff val="5000"/>
                  </a:schemeClr>
                </a:solidFill>
                <a:effectLst/>
                <a:latin typeface="Gabriola" panose="04040605051002020D02" pitchFamily="82" charset="0"/>
              </a:rPr>
              <a:t>: </a:t>
            </a:r>
            <a:r>
              <a:rPr lang="en-IN" sz="3000" b="0" i="0" dirty="0">
                <a:solidFill>
                  <a:schemeClr val="tx1">
                    <a:lumMod val="95000"/>
                    <a:lumOff val="5000"/>
                  </a:schemeClr>
                </a:solidFill>
                <a:effectLst/>
                <a:latin typeface="Gabriola" panose="04040605051002020D02" pitchFamily="82" charset="0"/>
              </a:rPr>
              <a:t>As Per </a:t>
            </a:r>
            <a:r>
              <a:rPr lang="en-IN" sz="3000" b="1" dirty="0">
                <a:solidFill>
                  <a:schemeClr val="tx1">
                    <a:lumMod val="95000"/>
                    <a:lumOff val="5000"/>
                  </a:schemeClr>
                </a:solidFill>
                <a:latin typeface="Gabriola" panose="04040605051002020D02" pitchFamily="82" charset="0"/>
              </a:rPr>
              <a:t>E</a:t>
            </a:r>
            <a:r>
              <a:rPr lang="en-IN" sz="3000" b="1" i="0" dirty="0">
                <a:solidFill>
                  <a:schemeClr val="tx1">
                    <a:lumMod val="95000"/>
                    <a:lumOff val="5000"/>
                  </a:schemeClr>
                </a:solidFill>
                <a:effectLst/>
                <a:latin typeface="Gabriola" panose="04040605051002020D02" pitchFamily="82" charset="0"/>
              </a:rPr>
              <a:t>xtant </a:t>
            </a:r>
            <a:r>
              <a:rPr lang="en-IN" sz="3000" b="1" dirty="0">
                <a:solidFill>
                  <a:schemeClr val="tx1">
                    <a:lumMod val="95000"/>
                    <a:lumOff val="5000"/>
                  </a:schemeClr>
                </a:solidFill>
                <a:latin typeface="Gabriola" panose="04040605051002020D02" pitchFamily="82" charset="0"/>
              </a:rPr>
              <a:t>G</a:t>
            </a:r>
            <a:r>
              <a:rPr lang="en-IN" sz="3000" b="1" i="0" dirty="0">
                <a:solidFill>
                  <a:schemeClr val="tx1">
                    <a:lumMod val="95000"/>
                    <a:lumOff val="5000"/>
                  </a:schemeClr>
                </a:solidFill>
                <a:effectLst/>
                <a:latin typeface="Gabriola" panose="04040605051002020D02" pitchFamily="82" charset="0"/>
              </a:rPr>
              <a:t>uidelines on Service Charges</a:t>
            </a:r>
            <a:r>
              <a:rPr lang="en-IN" sz="3000" b="0" i="0" dirty="0">
                <a:solidFill>
                  <a:schemeClr val="tx1">
                    <a:lumMod val="95000"/>
                    <a:lumOff val="5000"/>
                  </a:schemeClr>
                </a:solidFill>
                <a:effectLst/>
                <a:latin typeface="Gabriola" panose="04040605051002020D02" pitchFamily="82" charset="0"/>
              </a:rPr>
              <a:t> of Banks</a:t>
            </a:r>
            <a:r>
              <a:rPr lang="en-US" sz="3000" b="0" i="0" dirty="0">
                <a:solidFill>
                  <a:schemeClr val="tx1">
                    <a:lumMod val="95000"/>
                    <a:lumOff val="5000"/>
                  </a:schemeClr>
                </a:solidFill>
                <a:effectLst/>
                <a:latin typeface="Gabriola" panose="04040605051002020D02" pitchFamily="82" charset="0"/>
              </a:rPr>
              <a:t>.</a:t>
            </a:r>
            <a:endParaRPr lang="en-US" sz="30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8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3000" b="1" i="0" dirty="0">
              <a:solidFill>
                <a:srgbClr val="333333"/>
              </a:solidFill>
              <a:effectLst/>
              <a:latin typeface="Gabriola" panose="04040605051002020D02" pitchFamily="82" charset="0"/>
            </a:endParaRPr>
          </a:p>
          <a:p>
            <a:pPr algn="just">
              <a:lnSpc>
                <a:spcPct val="115000"/>
              </a:lnSpc>
              <a:spcAft>
                <a:spcPts val="1000"/>
              </a:spcAft>
            </a:pPr>
            <a:r>
              <a:rPr lang="en-IN" sz="3000" b="1" i="0" dirty="0">
                <a:solidFill>
                  <a:schemeClr val="tx1">
                    <a:lumMod val="95000"/>
                    <a:lumOff val="5000"/>
                  </a:schemeClr>
                </a:solidFill>
                <a:effectLst/>
                <a:latin typeface="Gabriola" panose="04040605051002020D02" pitchFamily="82" charset="0"/>
              </a:rPr>
              <a:t>Repayment Period</a:t>
            </a:r>
            <a:r>
              <a:rPr lang="en-US" sz="3000" dirty="0">
                <a:solidFill>
                  <a:schemeClr val="tx1">
                    <a:lumMod val="95000"/>
                    <a:lumOff val="5000"/>
                  </a:schemeClr>
                </a:solidFill>
                <a:latin typeface="Gabriola" panose="04040605051002020D02" pitchFamily="82" charset="0"/>
              </a:rPr>
              <a:t>: </a:t>
            </a:r>
          </a:p>
          <a:p>
            <a:pPr marL="457200" indent="-457200" algn="just">
              <a:lnSpc>
                <a:spcPct val="115000"/>
              </a:lnSpc>
              <a:spcAft>
                <a:spcPts val="1000"/>
              </a:spcAft>
              <a:buFont typeface="Wingdings" panose="05000000000000000000" pitchFamily="2" charset="2"/>
              <a:buChar char="ü"/>
            </a:pPr>
            <a:r>
              <a:rPr lang="en-US" sz="3000" b="1" i="0" dirty="0">
                <a:solidFill>
                  <a:schemeClr val="tx1">
                    <a:lumMod val="95000"/>
                    <a:lumOff val="5000"/>
                  </a:schemeClr>
                </a:solidFill>
                <a:effectLst/>
                <a:latin typeface="Gabriola" panose="04040605051002020D02" pitchFamily="82" charset="0"/>
              </a:rPr>
              <a:t>Maximum Repayment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eriod of 3 Years</a:t>
            </a:r>
            <a:r>
              <a:rPr lang="en-US" sz="3000" b="0" i="0" dirty="0">
                <a:solidFill>
                  <a:schemeClr val="tx1">
                    <a:lumMod val="95000"/>
                    <a:lumOff val="5000"/>
                  </a:schemeClr>
                </a:solidFill>
                <a:effectLst/>
                <a:latin typeface="Gabriola" panose="04040605051002020D02" pitchFamily="82" charset="0"/>
              </a:rPr>
              <a:t> and Interest / Instalment is to be Serviced </a:t>
            </a:r>
            <a:r>
              <a:rPr lang="en-US" sz="3000" dirty="0">
                <a:solidFill>
                  <a:schemeClr val="tx1">
                    <a:lumMod val="95000"/>
                    <a:lumOff val="5000"/>
                  </a:schemeClr>
                </a:solidFill>
                <a:latin typeface="Gabriola" panose="04040605051002020D02" pitchFamily="82" charset="0"/>
              </a:rPr>
              <a:t>M</a:t>
            </a:r>
            <a:r>
              <a:rPr lang="en-US" sz="3000" b="0" i="0" dirty="0">
                <a:solidFill>
                  <a:schemeClr val="tx1">
                    <a:lumMod val="95000"/>
                    <a:lumOff val="5000"/>
                  </a:schemeClr>
                </a:solidFill>
                <a:effectLst/>
                <a:latin typeface="Gabriola" panose="04040605051002020D02" pitchFamily="82" charset="0"/>
              </a:rPr>
              <a:t>onthly </a:t>
            </a:r>
            <a:r>
              <a:rPr lang="en-US" sz="3000" dirty="0">
                <a:solidFill>
                  <a:schemeClr val="tx1">
                    <a:lumMod val="95000"/>
                    <a:lumOff val="5000"/>
                  </a:schemeClr>
                </a:solidFill>
                <a:latin typeface="Gabriola" panose="04040605051002020D02" pitchFamily="82" charset="0"/>
              </a:rPr>
              <a:t>I</a:t>
            </a:r>
            <a:r>
              <a:rPr lang="en-US" sz="3000" b="0" i="0" dirty="0">
                <a:solidFill>
                  <a:schemeClr val="tx1">
                    <a:lumMod val="95000"/>
                    <a:lumOff val="5000"/>
                  </a:schemeClr>
                </a:solidFill>
                <a:effectLst/>
                <a:latin typeface="Gabriola" panose="04040605051002020D02" pitchFamily="82" charset="0"/>
              </a:rPr>
              <a:t>ncluding the </a:t>
            </a:r>
            <a:r>
              <a:rPr lang="en-US" sz="3000" b="1" i="0" dirty="0">
                <a:solidFill>
                  <a:schemeClr val="tx1">
                    <a:lumMod val="95000"/>
                    <a:lumOff val="5000"/>
                  </a:schemeClr>
                </a:solidFill>
                <a:effectLst/>
                <a:latin typeface="Gabriola" panose="04040605051002020D02" pitchFamily="82" charset="0"/>
              </a:rPr>
              <a:t>Maximum </a:t>
            </a:r>
            <a:r>
              <a:rPr lang="en-US" sz="3000" b="1" dirty="0">
                <a:solidFill>
                  <a:schemeClr val="tx1">
                    <a:lumMod val="95000"/>
                    <a:lumOff val="5000"/>
                  </a:schemeClr>
                </a:solidFill>
                <a:latin typeface="Gabriola" panose="04040605051002020D02" pitchFamily="82" charset="0"/>
              </a:rPr>
              <a:t>M</a:t>
            </a:r>
            <a:r>
              <a:rPr lang="en-US" sz="3000" b="1" i="0" dirty="0">
                <a:solidFill>
                  <a:schemeClr val="tx1">
                    <a:lumMod val="95000"/>
                    <a:lumOff val="5000"/>
                  </a:schemeClr>
                </a:solidFill>
                <a:effectLst/>
                <a:latin typeface="Gabriola" panose="04040605051002020D02" pitchFamily="82" charset="0"/>
              </a:rPr>
              <a:t>oratorium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eriod of 3 Months</a:t>
            </a:r>
            <a:r>
              <a:rPr lang="en-US" sz="3000" b="0" i="0" dirty="0">
                <a:solidFill>
                  <a:schemeClr val="tx1">
                    <a:lumMod val="95000"/>
                    <a:lumOff val="5000"/>
                  </a:schemeClr>
                </a:solidFill>
                <a:effectLst/>
                <a:latin typeface="Gabriola" panose="04040605051002020D02" pitchFamily="82" charset="0"/>
              </a:rPr>
              <a:t>. </a:t>
            </a:r>
          </a:p>
          <a:p>
            <a:pPr marL="457200" indent="-457200" algn="just">
              <a:lnSpc>
                <a:spcPct val="115000"/>
              </a:lnSpc>
              <a:spcAft>
                <a:spcPts val="1000"/>
              </a:spcAf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Moratorium Period allowed </a:t>
            </a:r>
            <a:r>
              <a:rPr lang="en-US" sz="3000" b="1" i="0" dirty="0">
                <a:solidFill>
                  <a:schemeClr val="tx1">
                    <a:lumMod val="95000"/>
                    <a:lumOff val="5000"/>
                  </a:schemeClr>
                </a:solidFill>
                <a:effectLst/>
                <a:latin typeface="Gabriola" panose="04040605051002020D02" pitchFamily="82" charset="0"/>
              </a:rPr>
              <a:t>Judiciously</a:t>
            </a:r>
            <a:r>
              <a:rPr lang="en-US" sz="3000" b="0" i="0" dirty="0">
                <a:solidFill>
                  <a:schemeClr val="tx1">
                    <a:lumMod val="95000"/>
                    <a:lumOff val="5000"/>
                  </a:schemeClr>
                </a:solidFill>
                <a:effectLst/>
                <a:latin typeface="Gabriola" panose="04040605051002020D02" pitchFamily="82" charset="0"/>
              </a:rPr>
              <a:t> wherever required by the Banks.</a:t>
            </a:r>
            <a:endParaRPr lang="en-US" sz="3000" dirty="0">
              <a:solidFill>
                <a:schemeClr val="tx1">
                  <a:lumMod val="95000"/>
                  <a:lumOff val="5000"/>
                </a:schemeClr>
              </a:solidFill>
              <a:latin typeface="Gabriola" panose="04040605051002020D02" pitchFamily="82"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35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IN" sz="2400" b="0" i="0" dirty="0">
              <a:solidFill>
                <a:srgbClr val="333333"/>
              </a:solidFill>
              <a:effectLst/>
              <a:latin typeface="open_sansregular"/>
            </a:endParaRPr>
          </a:p>
          <a:p>
            <a:pPr marL="457200" indent="-457200" algn="just">
              <a:buFont typeface="Wingdings" panose="05000000000000000000" pitchFamily="2" charset="2"/>
              <a:buChar char="ü"/>
            </a:pPr>
            <a:endParaRPr lang="en-US" sz="3000" b="0" i="0" dirty="0">
              <a:solidFill>
                <a:srgbClr val="333333"/>
              </a:solidFill>
              <a:effectLst/>
              <a:latin typeface="Gabriola" panose="04040605051002020D02" pitchFamily="82" charset="0"/>
            </a:endParaRP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The Drone should be </a:t>
            </a:r>
            <a:r>
              <a:rPr lang="en-US" sz="3000" b="1" i="0" dirty="0">
                <a:solidFill>
                  <a:schemeClr val="tx1">
                    <a:lumMod val="95000"/>
                    <a:lumOff val="5000"/>
                  </a:schemeClr>
                </a:solidFill>
                <a:effectLst/>
                <a:latin typeface="Gabriola" panose="04040605051002020D02" pitchFamily="82" charset="0"/>
              </a:rPr>
              <a:t>Comprehensively </a:t>
            </a:r>
            <a:r>
              <a:rPr lang="en-US" sz="3000" b="1" dirty="0">
                <a:solidFill>
                  <a:schemeClr val="tx1">
                    <a:lumMod val="95000"/>
                    <a:lumOff val="5000"/>
                  </a:schemeClr>
                </a:solidFill>
                <a:latin typeface="Gabriola" panose="04040605051002020D02" pitchFamily="82" charset="0"/>
              </a:rPr>
              <a:t>I</a:t>
            </a:r>
            <a:r>
              <a:rPr lang="en-US" sz="3000" b="1" i="0" dirty="0">
                <a:solidFill>
                  <a:schemeClr val="tx1">
                    <a:lumMod val="95000"/>
                    <a:lumOff val="5000"/>
                  </a:schemeClr>
                </a:solidFill>
                <a:effectLst/>
                <a:latin typeface="Gabriola" panose="04040605051002020D02" pitchFamily="82" charset="0"/>
              </a:rPr>
              <a:t>nsured</a:t>
            </a:r>
            <a:r>
              <a:rPr lang="en-US" sz="3000" b="0" i="0" dirty="0">
                <a:solidFill>
                  <a:schemeClr val="tx1">
                    <a:lumMod val="95000"/>
                    <a:lumOff val="5000"/>
                  </a:schemeClr>
                </a:solidFill>
                <a:effectLst/>
                <a:latin typeface="Gabriola" panose="04040605051002020D02" pitchFamily="82" charset="0"/>
              </a:rPr>
              <a:t> by the Borrower with Bank Clause for its </a:t>
            </a:r>
            <a:r>
              <a:rPr lang="en-US" sz="3000" b="1" i="0" dirty="0">
                <a:solidFill>
                  <a:schemeClr val="tx1">
                    <a:lumMod val="95000"/>
                    <a:lumOff val="5000"/>
                  </a:schemeClr>
                </a:solidFill>
                <a:effectLst/>
                <a:latin typeface="Gabriola" panose="04040605051002020D02" pitchFamily="82" charset="0"/>
              </a:rPr>
              <a:t>Full </a:t>
            </a:r>
            <a:r>
              <a:rPr lang="en-US" sz="3000" b="1" dirty="0">
                <a:solidFill>
                  <a:schemeClr val="tx1">
                    <a:lumMod val="95000"/>
                    <a:lumOff val="5000"/>
                  </a:schemeClr>
                </a:solidFill>
                <a:latin typeface="Gabriola" panose="04040605051002020D02" pitchFamily="82" charset="0"/>
              </a:rPr>
              <a:t>C</a:t>
            </a:r>
            <a:r>
              <a:rPr lang="en-US" sz="3000" b="1" i="0" dirty="0">
                <a:solidFill>
                  <a:schemeClr val="tx1">
                    <a:lumMod val="95000"/>
                    <a:lumOff val="5000"/>
                  </a:schemeClr>
                </a:solidFill>
                <a:effectLst/>
                <a:latin typeface="Gabriola" panose="04040605051002020D02" pitchFamily="82" charset="0"/>
              </a:rPr>
              <a:t>ost</a:t>
            </a:r>
            <a:r>
              <a:rPr lang="en-US" sz="3000" b="0" i="0" dirty="0">
                <a:solidFill>
                  <a:schemeClr val="tx1">
                    <a:lumMod val="95000"/>
                    <a:lumOff val="5000"/>
                  </a:schemeClr>
                </a:solidFill>
                <a:effectLst/>
                <a:latin typeface="Gabriola" panose="04040605051002020D02" pitchFamily="82" charset="0"/>
              </a:rPr>
              <a:t>.</a:t>
            </a:r>
          </a:p>
          <a:p>
            <a:pPr algn="just">
              <a:lnSpc>
                <a:spcPct val="115000"/>
              </a:lnSpc>
              <a:spcAft>
                <a:spcPts val="1000"/>
              </a:spcAft>
            </a:pPr>
            <a:endParaRPr lang="en-US" sz="30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21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2400" b="0" i="0" dirty="0">
              <a:solidFill>
                <a:srgbClr val="333333"/>
              </a:solidFill>
              <a:effectLst/>
              <a:latin typeface="open_sansregular"/>
            </a:endParaRPr>
          </a:p>
          <a:p>
            <a:pPr algn="just"/>
            <a:endParaRPr lang="en-US" sz="2400" dirty="0">
              <a:solidFill>
                <a:srgbClr val="333333"/>
              </a:solidFill>
              <a:latin typeface="open_sansregular"/>
            </a:endParaRPr>
          </a:p>
          <a:p>
            <a:pPr algn="just"/>
            <a:r>
              <a:rPr lang="en-US" sz="3000" b="0" i="0" dirty="0">
                <a:solidFill>
                  <a:schemeClr val="tx1">
                    <a:lumMod val="95000"/>
                    <a:lumOff val="5000"/>
                  </a:schemeClr>
                </a:solidFill>
                <a:effectLst/>
                <a:latin typeface="Gabriola" panose="04040605051002020D02" pitchFamily="82" charset="0"/>
              </a:rPr>
              <a:t>Any other Guidelines issued by the </a:t>
            </a:r>
            <a:r>
              <a:rPr lang="en-US" sz="3000" b="1" i="0" dirty="0">
                <a:solidFill>
                  <a:schemeClr val="tx1">
                    <a:lumMod val="95000"/>
                    <a:lumOff val="5000"/>
                  </a:schemeClr>
                </a:solidFill>
                <a:effectLst/>
                <a:latin typeface="Gabriola" panose="04040605051002020D02" pitchFamily="82" charset="0"/>
              </a:rPr>
              <a:t>DGCA or the Concerned </a:t>
            </a:r>
            <a:r>
              <a:rPr lang="en-US" sz="3000" b="1" dirty="0">
                <a:solidFill>
                  <a:schemeClr val="tx1">
                    <a:lumMod val="95000"/>
                    <a:lumOff val="5000"/>
                  </a:schemeClr>
                </a:solidFill>
                <a:latin typeface="Gabriola" panose="04040605051002020D02" pitchFamily="82" charset="0"/>
              </a:rPr>
              <a:t>A</a:t>
            </a:r>
            <a:r>
              <a:rPr lang="en-US" sz="3000" b="1" i="0" dirty="0">
                <a:solidFill>
                  <a:schemeClr val="tx1">
                    <a:lumMod val="95000"/>
                    <a:lumOff val="5000"/>
                  </a:schemeClr>
                </a:solidFill>
                <a:effectLst/>
                <a:latin typeface="Gabriola" panose="04040605051002020D02" pitchFamily="82" charset="0"/>
              </a:rPr>
              <a:t>uthority</a:t>
            </a:r>
            <a:r>
              <a:rPr lang="en-US" sz="3000" b="0" i="0" dirty="0">
                <a:solidFill>
                  <a:schemeClr val="tx1">
                    <a:lumMod val="95000"/>
                    <a:lumOff val="5000"/>
                  </a:schemeClr>
                </a:solidFill>
                <a:effectLst/>
                <a:latin typeface="Gabriola" panose="04040605051002020D02" pitchFamily="82" charset="0"/>
              </a:rPr>
              <a:t> such as Ministry of Agriculture and Farmers Welfare, etc. from </a:t>
            </a:r>
            <a:r>
              <a:rPr lang="en-US" sz="3000" b="1" i="0" dirty="0">
                <a:solidFill>
                  <a:schemeClr val="tx1">
                    <a:lumMod val="95000"/>
                    <a:lumOff val="5000"/>
                  </a:schemeClr>
                </a:solidFill>
                <a:effectLst/>
                <a:latin typeface="Gabriola" panose="04040605051002020D02" pitchFamily="82" charset="0"/>
              </a:rPr>
              <a:t>Time to Time</a:t>
            </a:r>
            <a:r>
              <a:rPr lang="en-US" sz="3000" b="0" i="0" dirty="0">
                <a:solidFill>
                  <a:schemeClr val="tx1">
                    <a:lumMod val="95000"/>
                    <a:lumOff val="5000"/>
                  </a:schemeClr>
                </a:solidFill>
                <a:effectLst/>
                <a:latin typeface="Gabriola" panose="04040605051002020D02" pitchFamily="82" charset="0"/>
              </a:rPr>
              <a:t> </a:t>
            </a:r>
            <a:r>
              <a:rPr lang="en-US" sz="3000" dirty="0">
                <a:solidFill>
                  <a:schemeClr val="tx1">
                    <a:lumMod val="95000"/>
                    <a:lumOff val="5000"/>
                  </a:schemeClr>
                </a:solidFill>
                <a:latin typeface="Gabriola" panose="04040605051002020D02" pitchFamily="82" charset="0"/>
              </a:rPr>
              <a:t>G</a:t>
            </a:r>
            <a:r>
              <a:rPr lang="en-US" sz="3000" b="0" i="0" dirty="0">
                <a:solidFill>
                  <a:schemeClr val="tx1">
                    <a:lumMod val="95000"/>
                    <a:lumOff val="5000"/>
                  </a:schemeClr>
                </a:solidFill>
                <a:effectLst/>
                <a:latin typeface="Gabriola" panose="04040605051002020D02" pitchFamily="82" charset="0"/>
              </a:rPr>
              <a:t>overning the </a:t>
            </a:r>
            <a:r>
              <a:rPr lang="en-US" sz="3000" b="1" i="0" dirty="0">
                <a:solidFill>
                  <a:schemeClr val="tx1">
                    <a:lumMod val="95000"/>
                    <a:lumOff val="5000"/>
                  </a:schemeClr>
                </a:solidFill>
                <a:effectLst/>
                <a:latin typeface="Gabriola" panose="04040605051002020D02" pitchFamily="82" charset="0"/>
              </a:rPr>
              <a:t>Drone Operations are to be Strictly </a:t>
            </a:r>
            <a:r>
              <a:rPr lang="en-US" sz="3000" b="1" dirty="0">
                <a:solidFill>
                  <a:schemeClr val="tx1">
                    <a:lumMod val="95000"/>
                    <a:lumOff val="5000"/>
                  </a:schemeClr>
                </a:solidFill>
                <a:latin typeface="Gabriola" panose="04040605051002020D02" pitchFamily="82" charset="0"/>
              </a:rPr>
              <a:t>C</a:t>
            </a:r>
            <a:r>
              <a:rPr lang="en-US" sz="3000" b="1" i="0" dirty="0">
                <a:solidFill>
                  <a:schemeClr val="tx1">
                    <a:lumMod val="95000"/>
                    <a:lumOff val="5000"/>
                  </a:schemeClr>
                </a:solidFill>
                <a:effectLst/>
                <a:latin typeface="Gabriola" panose="04040605051002020D02" pitchFamily="82" charset="0"/>
              </a:rPr>
              <a:t>omplied with</a:t>
            </a:r>
            <a:r>
              <a:rPr lang="en-US" sz="3000" b="0" i="0" dirty="0">
                <a:solidFill>
                  <a:schemeClr val="tx1">
                    <a:lumMod val="95000"/>
                    <a:lumOff val="5000"/>
                  </a:schemeClr>
                </a:solidFill>
                <a:effectLst/>
                <a:latin typeface="Gabriola" panose="04040605051002020D02" pitchFamily="82" charset="0"/>
              </a:rPr>
              <a:t>.</a:t>
            </a:r>
          </a:p>
          <a:p>
            <a:pPr algn="just">
              <a:lnSpc>
                <a:spcPct val="115000"/>
              </a:lnSpc>
              <a:spcAft>
                <a:spcPts val="1000"/>
              </a:spcAft>
            </a:pPr>
            <a:endParaRPr lang="en-US" sz="30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0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However,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Kisan Drone Suvidha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has added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New Chapter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Farming Sector</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it will prove to be a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Milestone for Drone Technology</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b="1"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b="1" dirty="0">
                <a:latin typeface="Gill Sans MT" panose="020B0502020104020203" pitchFamily="34" charset="0"/>
                <a:ea typeface="Times New Roman" panose="02020603050405020304" pitchFamily="18" charset="0"/>
                <a:cs typeface="Times New Roman" panose="02020603050405020304" pitchFamily="18" charset="0"/>
              </a:rPr>
              <a:t>Experts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in the Agricultural Sector enlightened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Skeptical About the Benefits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of Drones and How they will increase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Farmers’ Income</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42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2400" b="0" i="0" dirty="0">
              <a:solidFill>
                <a:srgbClr val="333333"/>
              </a:solidFill>
              <a:effectLst/>
              <a:latin typeface="open_sansregular"/>
            </a:endParaRPr>
          </a:p>
          <a:p>
            <a:pPr algn="just"/>
            <a:r>
              <a:rPr lang="en-US" sz="3000" b="0" i="0" dirty="0">
                <a:solidFill>
                  <a:schemeClr val="tx1">
                    <a:lumMod val="95000"/>
                    <a:lumOff val="5000"/>
                  </a:schemeClr>
                </a:solidFill>
                <a:effectLst/>
                <a:latin typeface="Gabriola" panose="04040605051002020D02" pitchFamily="82" charset="0"/>
              </a:rPr>
              <a:t>Standard </a:t>
            </a:r>
            <a:r>
              <a:rPr lang="en-US" sz="3000" dirty="0">
                <a:solidFill>
                  <a:schemeClr val="tx1">
                    <a:lumMod val="95000"/>
                    <a:lumOff val="5000"/>
                  </a:schemeClr>
                </a:solidFill>
                <a:latin typeface="Gabriola" panose="04040605051002020D02" pitchFamily="82" charset="0"/>
              </a:rPr>
              <a:t>O</a:t>
            </a:r>
            <a:r>
              <a:rPr lang="en-US" sz="3000" b="0" i="0" dirty="0">
                <a:solidFill>
                  <a:schemeClr val="tx1">
                    <a:lumMod val="95000"/>
                    <a:lumOff val="5000"/>
                  </a:schemeClr>
                </a:solidFill>
                <a:effectLst/>
                <a:latin typeface="Gabriola" panose="04040605051002020D02" pitchFamily="82" charset="0"/>
              </a:rPr>
              <a:t>perating </a:t>
            </a:r>
            <a:r>
              <a:rPr lang="en-US" sz="3000" dirty="0">
                <a:solidFill>
                  <a:schemeClr val="tx1">
                    <a:lumMod val="95000"/>
                    <a:lumOff val="5000"/>
                  </a:schemeClr>
                </a:solidFill>
                <a:latin typeface="Gabriola" panose="04040605051002020D02" pitchFamily="82" charset="0"/>
              </a:rPr>
              <a:t>P</a:t>
            </a:r>
            <a:r>
              <a:rPr lang="en-US" sz="3000" b="0" i="0" dirty="0">
                <a:solidFill>
                  <a:schemeClr val="tx1">
                    <a:lumMod val="95000"/>
                    <a:lumOff val="5000"/>
                  </a:schemeClr>
                </a:solidFill>
                <a:effectLst/>
                <a:latin typeface="Gabriola" panose="04040605051002020D02" pitchFamily="82" charset="0"/>
              </a:rPr>
              <a:t>rocedure (SOP) for use of :</a:t>
            </a:r>
          </a:p>
          <a:p>
            <a:pPr marL="457200" indent="-457200" algn="just">
              <a:buFont typeface="Wingdings" panose="05000000000000000000" pitchFamily="2" charset="2"/>
              <a:buChar char="ü"/>
            </a:pPr>
            <a:r>
              <a:rPr lang="en-US" sz="3000" b="0" i="0" dirty="0">
                <a:solidFill>
                  <a:schemeClr val="tx1">
                    <a:lumMod val="95000"/>
                    <a:lumOff val="5000"/>
                  </a:schemeClr>
                </a:solidFill>
                <a:effectLst/>
                <a:latin typeface="Gabriola" panose="04040605051002020D02" pitchFamily="82" charset="0"/>
              </a:rPr>
              <a:t>“Drone Application with </a:t>
            </a:r>
            <a:r>
              <a:rPr lang="en-US" sz="3000" b="1" i="0" dirty="0">
                <a:solidFill>
                  <a:schemeClr val="tx1">
                    <a:lumMod val="95000"/>
                    <a:lumOff val="5000"/>
                  </a:schemeClr>
                </a:solidFill>
                <a:effectLst/>
                <a:latin typeface="Gabriola" panose="04040605051002020D02" pitchFamily="82" charset="0"/>
              </a:rPr>
              <a:t>Pesticides for Crop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rotection</a:t>
            </a:r>
            <a:r>
              <a:rPr lang="en-US" sz="3000" b="0" i="0" dirty="0">
                <a:solidFill>
                  <a:schemeClr val="tx1">
                    <a:lumMod val="95000"/>
                    <a:lumOff val="5000"/>
                  </a:schemeClr>
                </a:solidFill>
                <a:effectLst/>
                <a:latin typeface="Gabriola" panose="04040605051002020D02" pitchFamily="82" charset="0"/>
              </a:rPr>
              <a:t> and for </a:t>
            </a:r>
            <a:r>
              <a:rPr lang="en-US" sz="3000" b="1" i="0" dirty="0">
                <a:solidFill>
                  <a:schemeClr val="tx1">
                    <a:lumMod val="95000"/>
                    <a:lumOff val="5000"/>
                  </a:schemeClr>
                </a:solidFill>
                <a:effectLst/>
                <a:latin typeface="Gabriola" panose="04040605051002020D02" pitchFamily="82" charset="0"/>
              </a:rPr>
              <a:t>Spraying Soil &amp; Crop Nutrients</a:t>
            </a:r>
            <a:r>
              <a:rPr lang="en-US" sz="3000" b="0" i="0" dirty="0">
                <a:solidFill>
                  <a:schemeClr val="tx1">
                    <a:lumMod val="95000"/>
                    <a:lumOff val="5000"/>
                  </a:schemeClr>
                </a:solidFill>
                <a:effectLst/>
                <a:latin typeface="Gabriola" panose="04040605051002020D02" pitchFamily="82" charset="0"/>
              </a:rPr>
              <a:t> in Agricultural, Forestry, Non-cropped Areas, etc.” is to be followed and Complied by the Borrowers.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52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endParaRPr lang="en-US" sz="2400" b="0" i="0" dirty="0">
              <a:solidFill>
                <a:srgbClr val="333333"/>
              </a:solidFill>
              <a:effectLst/>
              <a:latin typeface="open_sansregular"/>
            </a:endParaRPr>
          </a:p>
          <a:p>
            <a:pPr algn="just"/>
            <a:endParaRPr lang="en-US" sz="2400" dirty="0">
              <a:solidFill>
                <a:srgbClr val="333333"/>
              </a:solidFill>
              <a:latin typeface="open_sansregular"/>
            </a:endParaRPr>
          </a:p>
          <a:p>
            <a:pPr algn="just"/>
            <a:r>
              <a:rPr lang="en-US" sz="3000" b="0" i="0" dirty="0">
                <a:solidFill>
                  <a:schemeClr val="tx1">
                    <a:lumMod val="95000"/>
                    <a:lumOff val="5000"/>
                  </a:schemeClr>
                </a:solidFill>
                <a:effectLst/>
                <a:latin typeface="Gabriola" panose="04040605051002020D02" pitchFamily="82" charset="0"/>
              </a:rPr>
              <a:t>A </a:t>
            </a:r>
            <a:r>
              <a:rPr lang="en-US" sz="3000" b="1" i="0" dirty="0">
                <a:solidFill>
                  <a:schemeClr val="tx1">
                    <a:lumMod val="95000"/>
                    <a:lumOff val="5000"/>
                  </a:schemeClr>
                </a:solidFill>
                <a:effectLst/>
                <a:latin typeface="Gabriola" panose="04040605051002020D02" pitchFamily="82" charset="0"/>
              </a:rPr>
              <a:t>Model </a:t>
            </a:r>
            <a:r>
              <a:rPr lang="en-US" sz="3000" b="1" dirty="0">
                <a:solidFill>
                  <a:schemeClr val="tx1">
                    <a:lumMod val="95000"/>
                    <a:lumOff val="5000"/>
                  </a:schemeClr>
                </a:solidFill>
                <a:latin typeface="Gabriola" panose="04040605051002020D02" pitchFamily="82" charset="0"/>
              </a:rPr>
              <a:t>C</a:t>
            </a:r>
            <a:r>
              <a:rPr lang="en-US" sz="3000" b="1" i="0" dirty="0">
                <a:solidFill>
                  <a:schemeClr val="tx1">
                    <a:lumMod val="95000"/>
                    <a:lumOff val="5000"/>
                  </a:schemeClr>
                </a:solidFill>
                <a:effectLst/>
                <a:latin typeface="Gabriola" panose="04040605051002020D02" pitchFamily="82" charset="0"/>
              </a:rPr>
              <a:t>ost </a:t>
            </a:r>
            <a:r>
              <a:rPr lang="en-US" sz="3000" b="1" dirty="0">
                <a:solidFill>
                  <a:schemeClr val="tx1">
                    <a:lumMod val="95000"/>
                    <a:lumOff val="5000"/>
                  </a:schemeClr>
                </a:solidFill>
                <a:latin typeface="Gabriola" panose="04040605051002020D02" pitchFamily="82" charset="0"/>
              </a:rPr>
              <a:t>B</a:t>
            </a:r>
            <a:r>
              <a:rPr lang="en-US" sz="3000" b="1" i="0" dirty="0">
                <a:solidFill>
                  <a:schemeClr val="tx1">
                    <a:lumMod val="95000"/>
                    <a:lumOff val="5000"/>
                  </a:schemeClr>
                </a:solidFill>
                <a:effectLst/>
                <a:latin typeface="Gabriola" panose="04040605051002020D02" pitchFamily="82" charset="0"/>
              </a:rPr>
              <a:t>enefit </a:t>
            </a:r>
            <a:r>
              <a:rPr lang="en-US" sz="3000" b="1" dirty="0">
                <a:solidFill>
                  <a:schemeClr val="tx1">
                    <a:lumMod val="95000"/>
                    <a:lumOff val="5000"/>
                  </a:schemeClr>
                </a:solidFill>
                <a:latin typeface="Gabriola" panose="04040605051002020D02" pitchFamily="82" charset="0"/>
              </a:rPr>
              <a:t>A</a:t>
            </a:r>
            <a:r>
              <a:rPr lang="en-US" sz="3000" b="1" i="0" dirty="0">
                <a:solidFill>
                  <a:schemeClr val="tx1">
                    <a:lumMod val="95000"/>
                    <a:lumOff val="5000"/>
                  </a:schemeClr>
                </a:solidFill>
                <a:effectLst/>
                <a:latin typeface="Gabriola" panose="04040605051002020D02" pitchFamily="82" charset="0"/>
              </a:rPr>
              <a:t>nalysis</a:t>
            </a:r>
            <a:r>
              <a:rPr lang="en-US" sz="3000" b="0" i="0" dirty="0">
                <a:solidFill>
                  <a:schemeClr val="tx1">
                    <a:lumMod val="95000"/>
                    <a:lumOff val="5000"/>
                  </a:schemeClr>
                </a:solidFill>
                <a:effectLst/>
                <a:latin typeface="Gabriola" panose="04040605051002020D02" pitchFamily="82" charset="0"/>
              </a:rPr>
              <a:t> of </a:t>
            </a:r>
            <a:r>
              <a:rPr lang="en-US" sz="3000" b="1" i="0" dirty="0">
                <a:solidFill>
                  <a:schemeClr val="tx1">
                    <a:lumMod val="95000"/>
                    <a:lumOff val="5000"/>
                  </a:schemeClr>
                </a:solidFill>
                <a:effectLst/>
                <a:latin typeface="Gabriola" panose="04040605051002020D02" pitchFamily="82" charset="0"/>
              </a:rPr>
              <a:t>Expected </a:t>
            </a:r>
            <a:r>
              <a:rPr lang="en-US" sz="3000" b="1" dirty="0">
                <a:solidFill>
                  <a:schemeClr val="tx1">
                    <a:lumMod val="95000"/>
                    <a:lumOff val="5000"/>
                  </a:schemeClr>
                </a:solidFill>
                <a:latin typeface="Gabriola" panose="04040605051002020D02" pitchFamily="82" charset="0"/>
              </a:rPr>
              <a:t>R</a:t>
            </a:r>
            <a:r>
              <a:rPr lang="en-US" sz="3000" b="1" i="0" dirty="0">
                <a:solidFill>
                  <a:schemeClr val="tx1">
                    <a:lumMod val="95000"/>
                    <a:lumOff val="5000"/>
                  </a:schemeClr>
                </a:solidFill>
                <a:effectLst/>
                <a:latin typeface="Gabriola" panose="04040605051002020D02" pitchFamily="82" charset="0"/>
              </a:rPr>
              <a:t>evenues</a:t>
            </a:r>
            <a:r>
              <a:rPr lang="en-US" sz="3000" b="0" i="0" dirty="0">
                <a:solidFill>
                  <a:schemeClr val="tx1">
                    <a:lumMod val="95000"/>
                    <a:lumOff val="5000"/>
                  </a:schemeClr>
                </a:solidFill>
                <a:effectLst/>
                <a:latin typeface="Gabriola" panose="04040605051002020D02" pitchFamily="82" charset="0"/>
              </a:rPr>
              <a:t> of the </a:t>
            </a:r>
            <a:r>
              <a:rPr lang="en-US" sz="3000" b="1" i="0" dirty="0">
                <a:solidFill>
                  <a:schemeClr val="tx1">
                    <a:lumMod val="95000"/>
                    <a:lumOff val="5000"/>
                  </a:schemeClr>
                </a:solidFill>
                <a:effectLst/>
                <a:latin typeface="Gabriola" panose="04040605051002020D02" pitchFamily="82" charset="0"/>
              </a:rPr>
              <a:t>Basic and Advanced </a:t>
            </a:r>
            <a:r>
              <a:rPr lang="en-US" sz="3000" b="1" dirty="0">
                <a:solidFill>
                  <a:schemeClr val="tx1">
                    <a:lumMod val="95000"/>
                    <a:lumOff val="5000"/>
                  </a:schemeClr>
                </a:solidFill>
                <a:latin typeface="Gabriola" panose="04040605051002020D02" pitchFamily="82" charset="0"/>
              </a:rPr>
              <a:t>D</a:t>
            </a:r>
            <a:r>
              <a:rPr lang="en-US" sz="3000" b="1" i="0" dirty="0">
                <a:solidFill>
                  <a:schemeClr val="tx1">
                    <a:lumMod val="95000"/>
                    <a:lumOff val="5000"/>
                  </a:schemeClr>
                </a:solidFill>
                <a:effectLst/>
                <a:latin typeface="Gabriola" panose="04040605051002020D02" pitchFamily="82" charset="0"/>
              </a:rPr>
              <a:t>rones through Hiring </a:t>
            </a:r>
            <a:r>
              <a:rPr lang="en-US" sz="3000" b="1" dirty="0">
                <a:solidFill>
                  <a:schemeClr val="tx1">
                    <a:lumMod val="95000"/>
                    <a:lumOff val="5000"/>
                  </a:schemeClr>
                </a:solidFill>
                <a:latin typeface="Gabriola" panose="04040605051002020D02" pitchFamily="82" charset="0"/>
              </a:rPr>
              <a:t>P</a:t>
            </a:r>
            <a:r>
              <a:rPr lang="en-US" sz="3000" b="1" i="0" dirty="0">
                <a:solidFill>
                  <a:schemeClr val="tx1">
                    <a:lumMod val="95000"/>
                    <a:lumOff val="5000"/>
                  </a:schemeClr>
                </a:solidFill>
                <a:effectLst/>
                <a:latin typeface="Gabriola" panose="04040605051002020D02" pitchFamily="82" charset="0"/>
              </a:rPr>
              <a:t>rocess</a:t>
            </a:r>
            <a:r>
              <a:rPr lang="en-US" sz="3000" dirty="0">
                <a:solidFill>
                  <a:schemeClr val="tx1">
                    <a:lumMod val="95000"/>
                    <a:lumOff val="5000"/>
                  </a:schemeClr>
                </a:solidFill>
                <a:latin typeface="Gabriola" panose="04040605051002020D02" pitchFamily="82" charset="0"/>
              </a:rPr>
              <a:t> are to be submitted by the Applicant while availing Loans from the Banks.</a:t>
            </a:r>
            <a:endParaRPr lang="en-US" sz="3000" b="0" i="0" dirty="0">
              <a:solidFill>
                <a:schemeClr val="tx1">
                  <a:lumMod val="95000"/>
                  <a:lumOff val="5000"/>
                </a:schemeClr>
              </a:solidFill>
              <a:effectLst/>
              <a:latin typeface="Gabriola" panose="04040605051002020D02" pitchFamily="82"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47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97070"/>
            <a:ext cx="9678142" cy="4983224"/>
          </a:xfrm>
        </p:spPr>
        <p:txBody>
          <a:bodyPr>
            <a:noAutofit/>
          </a:bodyPr>
          <a:lstStyle/>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Drones Finance</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Under ‘Corporate’ Segment</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‘MSME’ Segment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‘Agriculture’ Segment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By </a:t>
            </a:r>
          </a:p>
          <a:p>
            <a:pPr algn="r">
              <a:lnSpc>
                <a:spcPct val="115000"/>
              </a:lnSpc>
              <a:spcAft>
                <a:spcPts val="1000"/>
              </a:spcAft>
            </a:pPr>
            <a:r>
              <a:rPr lang="en-US" sz="3600" b="1" dirty="0">
                <a:latin typeface="Gill Sans MT" panose="020B0502020104020203" pitchFamily="34" charset="0"/>
                <a:ea typeface="Times New Roman" panose="02020603050405020304" pitchFamily="18" charset="0"/>
                <a:cs typeface="Times New Roman" panose="02020603050405020304" pitchFamily="18" charset="0"/>
              </a:rPr>
              <a:t>Indian Commercial Banks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on Bank MOU with Dhaksha Unmanned Systems for Drone Finance">
            <a:extLst>
              <a:ext uri="{FF2B5EF4-FFF2-40B4-BE49-F238E27FC236}">
                <a16:creationId xmlns:a16="http://schemas.microsoft.com/office/drawing/2014/main" id="{C7DC00E3-666D-43C4-16AD-BF840975D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109" y="2011682"/>
            <a:ext cx="3432297" cy="227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08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Under Corporate Segment, Commercial Banks are Financing (Project Finance) to:</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Industries who manufacture the Drones in India.</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“Corporate Dealership Finance” those Drone Dealers (All India Base).</a:t>
            </a:r>
          </a:p>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These may be Classified as under:</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Corporates (SME).</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Mid-Corporates.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Large Corporates. </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is wholesale banking? Definition and meaning - Market Business News">
            <a:extLst>
              <a:ext uri="{FF2B5EF4-FFF2-40B4-BE49-F238E27FC236}">
                <a16:creationId xmlns:a16="http://schemas.microsoft.com/office/drawing/2014/main" id="{EAF28F92-7691-4488-E447-31C5DD2FD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164" y="3788092"/>
            <a:ext cx="309562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67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Under MSME Segment, the Commercial Banks are Financing to:</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Sub-dealer Outlets.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Hiring Shops.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Spare Parts Dealer Finance.</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Servicing Centres (Repairs).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Drone Custom Hiring Centres located in Villages etc.</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18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300" dirty="0">
                <a:latin typeface="Gill Sans MT" panose="020B0502020104020203" pitchFamily="34" charset="0"/>
                <a:ea typeface="Times New Roman" panose="02020603050405020304" pitchFamily="18" charset="0"/>
                <a:cs typeface="Times New Roman" panose="02020603050405020304" pitchFamily="18" charset="0"/>
              </a:rPr>
              <a:t>Under Agriculture Segment, the Commercial Banks are sanctioning Loans to:</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Agriculturists.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Self-help Groups.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Joint Liability Groups.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Farmer Producer Organizations.</a:t>
            </a: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Krishi Vigyan </a:t>
            </a:r>
            <a:r>
              <a:rPr lang="en-US" sz="2300" dirty="0" err="1">
                <a:latin typeface="Gill Sans MT" panose="020B0502020104020203" pitchFamily="34" charset="0"/>
                <a:ea typeface="Times New Roman" panose="02020603050405020304" pitchFamily="18" charset="0"/>
                <a:cs typeface="Times New Roman" panose="02020603050405020304" pitchFamily="18" charset="0"/>
              </a:rPr>
              <a:t>Kendras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etc.</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03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1313191"/>
            <a:ext cx="9678142" cy="2729948"/>
          </a:xfrm>
        </p:spPr>
        <p:txBody>
          <a:bodyPr/>
          <a:lstStyle/>
          <a:p>
            <a:endParaRPr lang="en-IN" dirty="0"/>
          </a:p>
          <a:p>
            <a:endParaRPr lang="en-IN" dirty="0"/>
          </a:p>
          <a:p>
            <a:endParaRPr lang="en-IN" dirty="0"/>
          </a:p>
          <a:p>
            <a:pPr algn="r"/>
            <a:r>
              <a:rPr lang="en-IN" sz="6300" b="1" dirty="0">
                <a:latin typeface="Agency FB" panose="020B0503020202020204" pitchFamily="34" charset="0"/>
              </a:rPr>
              <a:t>Conclusion</a:t>
            </a:r>
          </a:p>
        </p:txBody>
      </p:sp>
      <p:pic>
        <p:nvPicPr>
          <p:cNvPr id="5" name="Picture 2" descr="Carbon Fiber Digital Camera Agricultural Drone Sprayer">
            <a:extLst>
              <a:ext uri="{FF2B5EF4-FFF2-40B4-BE49-F238E27FC236}">
                <a16:creationId xmlns:a16="http://schemas.microsoft.com/office/drawing/2014/main" id="{46F40BF5-1102-C603-5930-205656AB5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99" y="1174360"/>
            <a:ext cx="6413990" cy="427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93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The </a:t>
            </a:r>
            <a:r>
              <a:rPr lang="en-US" sz="26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Drone Industry</a:t>
            </a: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continues to evolve at </a:t>
            </a:r>
            <a:r>
              <a:rPr lang="en-US" sz="26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Breakneck Speed</a:t>
            </a: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This </a:t>
            </a:r>
            <a:r>
              <a:rPr lang="en-US" sz="26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Remarkable Technology</a:t>
            </a: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has Already Proven its worth in </a:t>
            </a:r>
            <a:r>
              <a:rPr lang="en-US" sz="26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Various Sectors</a:t>
            </a: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such as: </a:t>
            </a:r>
          </a:p>
          <a:p>
            <a:pPr marL="342900" indent="-342900" algn="just">
              <a:lnSpc>
                <a:spcPct val="115000"/>
              </a:lnSpc>
              <a:spcAft>
                <a:spcPts val="1000"/>
              </a:spcAft>
              <a:buFont typeface="Wingdings" panose="05000000000000000000" pitchFamily="2" charset="2"/>
              <a:buChar char="ü"/>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Agriculture.</a:t>
            </a:r>
          </a:p>
          <a:p>
            <a:pPr marL="342900" indent="-342900" algn="just">
              <a:lnSpc>
                <a:spcPct val="115000"/>
              </a:lnSpc>
              <a:spcAft>
                <a:spcPts val="1000"/>
              </a:spcAft>
              <a:buFont typeface="Wingdings" panose="05000000000000000000" pitchFamily="2" charset="2"/>
              <a:buChar char="ü"/>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Construction. </a:t>
            </a:r>
          </a:p>
          <a:p>
            <a:pPr marL="342900" indent="-342900" algn="just">
              <a:lnSpc>
                <a:spcPct val="115000"/>
              </a:lnSpc>
              <a:spcAft>
                <a:spcPts val="1000"/>
              </a:spcAft>
              <a:buFont typeface="Wingdings" panose="05000000000000000000" pitchFamily="2" charset="2"/>
              <a:buChar char="ü"/>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Delivery and </a:t>
            </a:r>
          </a:p>
          <a:p>
            <a:pPr marL="342900" indent="-342900" algn="just">
              <a:lnSpc>
                <a:spcPct val="115000"/>
              </a:lnSpc>
              <a:spcAft>
                <a:spcPts val="1000"/>
              </a:spcAft>
              <a:buFont typeface="Wingdings" panose="05000000000000000000" pitchFamily="2" charset="2"/>
              <a:buChar char="ü"/>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Public Safety ETC.</a:t>
            </a:r>
          </a:p>
          <a:p>
            <a:pPr algn="just">
              <a:lnSpc>
                <a:spcPct val="115000"/>
              </a:lnSpc>
              <a:spcAft>
                <a:spcPts val="1000"/>
              </a:spcAft>
            </a:pP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However, the Future holds even </a:t>
            </a:r>
            <a:r>
              <a:rPr lang="en-US" sz="26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Greater Possibilities</a:t>
            </a:r>
            <a:r>
              <a:rPr lang="en-US" sz="26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as New Applications and Advancements Emerge.</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25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571500" indent="-571500" algn="just">
              <a:lnSpc>
                <a:spcPct val="115000"/>
              </a:lnSpc>
              <a:spcAft>
                <a:spcPts val="1000"/>
              </a:spcAft>
              <a:buFont typeface="Wingdings" panose="05000000000000000000" pitchFamily="2" charset="2"/>
              <a:buChar char="ü"/>
            </a:pP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Drones will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Eliminate the Need</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to Visually Inspecting the Crops by the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Farmers</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a:t>
            </a:r>
          </a:p>
          <a:p>
            <a:pPr marL="571500" indent="-571500" algn="just">
              <a:lnSpc>
                <a:spcPct val="115000"/>
              </a:lnSpc>
              <a:spcAft>
                <a:spcPts val="1000"/>
              </a:spcAft>
              <a:buFont typeface="Wingdings" panose="05000000000000000000" pitchFamily="2" charset="2"/>
              <a:buChar char="ü"/>
            </a:pP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They Can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Monitor the Horticultural Crops</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or Other Crops Present in Remote areas like Mountainous Regions. </a:t>
            </a:r>
          </a:p>
          <a:p>
            <a:pPr marL="571500" indent="-571500" algn="just">
              <a:lnSpc>
                <a:spcPct val="115000"/>
              </a:lnSpc>
              <a:spcAft>
                <a:spcPts val="1000"/>
              </a:spcAft>
              <a:buFont typeface="Wingdings" panose="05000000000000000000" pitchFamily="2" charset="2"/>
              <a:buChar char="ü"/>
            </a:pP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They can also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Monitor the Tall Crops and Trees</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Efficiently, which are otherwise Challenging to Scout Physically by Farmers.</a:t>
            </a:r>
          </a:p>
          <a:p>
            <a:pPr marL="571500" indent="-571500" algn="just">
              <a:lnSpc>
                <a:spcPct val="115000"/>
              </a:lnSpc>
              <a:spcAft>
                <a:spcPts val="1000"/>
              </a:spcAft>
              <a:buFont typeface="Wingdings" panose="05000000000000000000" pitchFamily="2" charset="2"/>
              <a:buChar char="ü"/>
            </a:pP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Being an Equipment for Agriculture Operations, Banks are financing this Equipment under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Priority Sector Advances</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a:t>
            </a:r>
          </a:p>
          <a:p>
            <a:pPr marL="571500" indent="-571500" algn="just">
              <a:lnSpc>
                <a:spcPct val="115000"/>
              </a:lnSpc>
              <a:spcAft>
                <a:spcPts val="1000"/>
              </a:spcAft>
              <a:buFont typeface="Wingdings" panose="05000000000000000000" pitchFamily="2" charset="2"/>
              <a:buChar char="ü"/>
            </a:pP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Government is encouraging by providing </a:t>
            </a:r>
            <a:r>
              <a:rPr lang="en-US" sz="2700" b="1"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Subsidy / CGTMSE</a:t>
            </a:r>
            <a:r>
              <a:rPr lang="en-US" sz="2700" dirty="0">
                <a:solidFill>
                  <a:schemeClr val="tx1">
                    <a:lumMod val="95000"/>
                    <a:lumOff val="5000"/>
                  </a:schemeClr>
                </a:solidFill>
                <a:latin typeface="Gabriola" panose="04040605051002020D02" pitchFamily="82" charset="0"/>
                <a:ea typeface="Times New Roman" panose="02020603050405020304" pitchFamily="18" charset="0"/>
                <a:cs typeface="Times New Roman" panose="02020603050405020304" pitchFamily="18" charset="0"/>
              </a:rPr>
              <a:t> etc.</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985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marL="571500" indent="-571500" algn="just">
              <a:lnSpc>
                <a:spcPct val="115000"/>
              </a:lnSpc>
              <a:spcAft>
                <a:spcPts val="1000"/>
              </a:spcAft>
              <a:buFont typeface="Wingdings" panose="05000000000000000000" pitchFamily="2" charset="2"/>
              <a:buChar char="ü"/>
            </a:pPr>
            <a:r>
              <a:rPr lang="en-US" sz="2700" dirty="0">
                <a:latin typeface="Gabriola" panose="04040605051002020D02" pitchFamily="82" charset="0"/>
                <a:ea typeface="Times New Roman" panose="02020603050405020304" pitchFamily="18" charset="0"/>
                <a:cs typeface="Times New Roman" panose="02020603050405020304" pitchFamily="18" charset="0"/>
              </a:rPr>
              <a:t>The CMAs can educate to their Clients in this </a:t>
            </a:r>
            <a:r>
              <a:rPr lang="en-US" sz="2700" b="1" dirty="0">
                <a:latin typeface="Gabriola" panose="04040605051002020D02" pitchFamily="82" charset="0"/>
                <a:ea typeface="Times New Roman" panose="02020603050405020304" pitchFamily="18" charset="0"/>
                <a:cs typeface="Times New Roman" panose="02020603050405020304" pitchFamily="18" charset="0"/>
              </a:rPr>
              <a:t>New Business Opportunity</a:t>
            </a:r>
            <a:r>
              <a:rPr lang="en-US" sz="2700" dirty="0">
                <a:latin typeface="Gabriola" panose="04040605051002020D02" pitchFamily="82" charset="0"/>
                <a:ea typeface="Times New Roman" panose="02020603050405020304" pitchFamily="18" charset="0"/>
                <a:cs typeface="Times New Roman" panose="02020603050405020304" pitchFamily="18" charset="0"/>
              </a:rPr>
              <a:t> through Consultancy Services in addition to the Core Areas of their Practice.</a:t>
            </a:r>
          </a:p>
          <a:p>
            <a:pPr marL="571500" indent="-571500" algn="just">
              <a:lnSpc>
                <a:spcPct val="115000"/>
              </a:lnSpc>
              <a:spcAft>
                <a:spcPts val="1000"/>
              </a:spcAft>
              <a:buFont typeface="Wingdings" panose="05000000000000000000" pitchFamily="2" charset="2"/>
              <a:buChar char="ü"/>
            </a:pPr>
            <a:r>
              <a:rPr lang="en-US" sz="2700" dirty="0">
                <a:latin typeface="Gabriola" panose="04040605051002020D02" pitchFamily="82" charset="0"/>
                <a:ea typeface="Times New Roman" panose="02020603050405020304" pitchFamily="18" charset="0"/>
                <a:cs typeface="Times New Roman" panose="02020603050405020304" pitchFamily="18" charset="0"/>
              </a:rPr>
              <a:t>It is WIN-WIN Situation to Both to CMA and their Client to enjoy the Benefits of New Opportunities.</a:t>
            </a:r>
          </a:p>
          <a:p>
            <a:pPr marL="571500" indent="-571500" algn="just">
              <a:lnSpc>
                <a:spcPct val="115000"/>
              </a:lnSpc>
              <a:spcAft>
                <a:spcPts val="1000"/>
              </a:spcAft>
              <a:buFont typeface="Wingdings" panose="05000000000000000000" pitchFamily="2" charset="2"/>
              <a:buChar char="ü"/>
            </a:pPr>
            <a:r>
              <a:rPr lang="en-US" sz="2700" dirty="0">
                <a:latin typeface="Gabriola" panose="04040605051002020D02" pitchFamily="82" charset="0"/>
                <a:ea typeface="Times New Roman" panose="02020603050405020304" pitchFamily="18" charset="0"/>
                <a:cs typeface="Times New Roman" panose="02020603050405020304" pitchFamily="18" charset="0"/>
              </a:rPr>
              <a:t>As Government of India is Encouraging “Drones” Usage in different Sectors with Incentives / Subsidies.</a:t>
            </a:r>
          </a:p>
          <a:p>
            <a:pPr marL="571500" indent="-571500" algn="just">
              <a:lnSpc>
                <a:spcPct val="115000"/>
              </a:lnSpc>
              <a:spcAft>
                <a:spcPts val="1000"/>
              </a:spcAft>
              <a:buFont typeface="Wingdings" panose="05000000000000000000" pitchFamily="2" charset="2"/>
              <a:buChar char="ü"/>
            </a:pPr>
            <a:r>
              <a:rPr lang="en-US" sz="2700" dirty="0">
                <a:latin typeface="Gabriola" panose="04040605051002020D02" pitchFamily="82" charset="0"/>
                <a:ea typeface="Times New Roman" panose="02020603050405020304" pitchFamily="18" charset="0"/>
                <a:cs typeface="Times New Roman" panose="02020603050405020304" pitchFamily="18" charset="0"/>
              </a:rPr>
              <a:t>Banks are also encouraging to finance for Drones under Corporate Segment Loans (For Manufacturing) / MSME – For Hiring and Servicing / Agriculture Sector.</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2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Adequate and Timely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Spraying of Pesticides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and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Fertilizers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may help in increase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Crop</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Production</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 Farming, apart from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Fertilizers and Seeds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the Next Highest Input  Cost is the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Labour Cost / Wages’</a:t>
            </a: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239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781050"/>
          </a:xfrm>
        </p:spPr>
        <p:txBody>
          <a:bodyPr>
            <a:noAutofit/>
          </a:bodyPr>
          <a:lstStyle/>
          <a:p>
            <a:pPr algn="ctr">
              <a:lnSpc>
                <a:spcPct val="115000"/>
              </a:lnSpc>
              <a:spcAft>
                <a:spcPts val="1000"/>
              </a:spcAft>
            </a:pPr>
            <a:r>
              <a:rPr lang="en-US" sz="2100" b="1" dirty="0">
                <a:latin typeface="Gabriola" panose="04040605051002020D02" pitchFamily="82" charset="0"/>
                <a:ea typeface="Times New Roman" panose="02020603050405020304" pitchFamily="18" charset="0"/>
                <a:cs typeface="Times New Roman" panose="02020603050405020304" pitchFamily="18" charset="0"/>
              </a:rPr>
              <a:t>Present Agriculture Equipment's Using by Indian Agriculturists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plough">
            <a:extLst>
              <a:ext uri="{FF2B5EF4-FFF2-40B4-BE49-F238E27FC236}">
                <a16:creationId xmlns:a16="http://schemas.microsoft.com/office/drawing/2014/main" id="{6026AF3B-BD26-B67C-97E2-B24FCF028B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plough">
            <a:extLst>
              <a:ext uri="{FF2B5EF4-FFF2-40B4-BE49-F238E27FC236}">
                <a16:creationId xmlns:a16="http://schemas.microsoft.com/office/drawing/2014/main" id="{98D6B7FF-F70A-0081-38A7-A24C6789A0D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a:extLst>
              <a:ext uri="{FF2B5EF4-FFF2-40B4-BE49-F238E27FC236}">
                <a16:creationId xmlns:a16="http://schemas.microsoft.com/office/drawing/2014/main" id="{DA1F9E8C-ED8E-8261-7ECD-121F83776C4C}"/>
              </a:ext>
            </a:extLst>
          </p:cNvPr>
          <p:cNvPicPr>
            <a:picLocks noChangeAspect="1"/>
          </p:cNvPicPr>
          <p:nvPr/>
        </p:nvPicPr>
        <p:blipFill>
          <a:blip r:embed="rId3"/>
          <a:stretch>
            <a:fillRect/>
          </a:stretch>
        </p:blipFill>
        <p:spPr>
          <a:xfrm>
            <a:off x="2438272" y="1649982"/>
            <a:ext cx="2222277" cy="1466725"/>
          </a:xfrm>
          <a:prstGeom prst="rect">
            <a:avLst/>
          </a:prstGeom>
        </p:spPr>
      </p:pic>
      <p:pic>
        <p:nvPicPr>
          <p:cNvPr id="7" name="Picture 6">
            <a:extLst>
              <a:ext uri="{FF2B5EF4-FFF2-40B4-BE49-F238E27FC236}">
                <a16:creationId xmlns:a16="http://schemas.microsoft.com/office/drawing/2014/main" id="{34BE1371-C85A-BE0F-051C-41B4BFF14F3F}"/>
              </a:ext>
            </a:extLst>
          </p:cNvPr>
          <p:cNvPicPr>
            <a:picLocks noChangeAspect="1"/>
          </p:cNvPicPr>
          <p:nvPr/>
        </p:nvPicPr>
        <p:blipFill>
          <a:blip r:embed="rId4"/>
          <a:stretch>
            <a:fillRect/>
          </a:stretch>
        </p:blipFill>
        <p:spPr>
          <a:xfrm>
            <a:off x="44980" y="1649984"/>
            <a:ext cx="2248515" cy="1466724"/>
          </a:xfrm>
          <a:prstGeom prst="rect">
            <a:avLst/>
          </a:prstGeom>
        </p:spPr>
      </p:pic>
      <p:pic>
        <p:nvPicPr>
          <p:cNvPr id="8" name="Picture 7">
            <a:extLst>
              <a:ext uri="{FF2B5EF4-FFF2-40B4-BE49-F238E27FC236}">
                <a16:creationId xmlns:a16="http://schemas.microsoft.com/office/drawing/2014/main" id="{4AC29594-A6E6-78C0-9673-84AC3B5611AA}"/>
              </a:ext>
            </a:extLst>
          </p:cNvPr>
          <p:cNvPicPr>
            <a:picLocks noChangeAspect="1"/>
          </p:cNvPicPr>
          <p:nvPr/>
        </p:nvPicPr>
        <p:blipFill>
          <a:blip r:embed="rId5"/>
          <a:stretch>
            <a:fillRect/>
          </a:stretch>
        </p:blipFill>
        <p:spPr>
          <a:xfrm>
            <a:off x="9623693" y="4087399"/>
            <a:ext cx="2353448" cy="1487690"/>
          </a:xfrm>
          <a:prstGeom prst="rect">
            <a:avLst/>
          </a:prstGeom>
        </p:spPr>
      </p:pic>
      <p:pic>
        <p:nvPicPr>
          <p:cNvPr id="9" name="Picture 8">
            <a:extLst>
              <a:ext uri="{FF2B5EF4-FFF2-40B4-BE49-F238E27FC236}">
                <a16:creationId xmlns:a16="http://schemas.microsoft.com/office/drawing/2014/main" id="{BF841411-1C7A-D9A2-4CB3-FB2F6AF3AB7D}"/>
              </a:ext>
            </a:extLst>
          </p:cNvPr>
          <p:cNvPicPr>
            <a:picLocks noChangeAspect="1"/>
          </p:cNvPicPr>
          <p:nvPr/>
        </p:nvPicPr>
        <p:blipFill>
          <a:blip r:embed="rId6"/>
          <a:stretch>
            <a:fillRect/>
          </a:stretch>
        </p:blipFill>
        <p:spPr>
          <a:xfrm>
            <a:off x="7265239" y="4046102"/>
            <a:ext cx="2202413" cy="1528986"/>
          </a:xfrm>
          <a:prstGeom prst="rect">
            <a:avLst/>
          </a:prstGeom>
        </p:spPr>
      </p:pic>
      <p:pic>
        <p:nvPicPr>
          <p:cNvPr id="10" name="Picture 9">
            <a:extLst>
              <a:ext uri="{FF2B5EF4-FFF2-40B4-BE49-F238E27FC236}">
                <a16:creationId xmlns:a16="http://schemas.microsoft.com/office/drawing/2014/main" id="{4805FE9D-C73F-4A8B-61D6-97C75A030E8A}"/>
              </a:ext>
            </a:extLst>
          </p:cNvPr>
          <p:cNvPicPr>
            <a:picLocks noChangeAspect="1"/>
          </p:cNvPicPr>
          <p:nvPr/>
        </p:nvPicPr>
        <p:blipFill>
          <a:blip r:embed="rId7"/>
          <a:stretch>
            <a:fillRect/>
          </a:stretch>
        </p:blipFill>
        <p:spPr>
          <a:xfrm>
            <a:off x="4781870" y="4027431"/>
            <a:ext cx="2222277" cy="1547658"/>
          </a:xfrm>
          <a:prstGeom prst="rect">
            <a:avLst/>
          </a:prstGeom>
        </p:spPr>
      </p:pic>
      <p:pic>
        <p:nvPicPr>
          <p:cNvPr id="11" name="Picture 10">
            <a:extLst>
              <a:ext uri="{FF2B5EF4-FFF2-40B4-BE49-F238E27FC236}">
                <a16:creationId xmlns:a16="http://schemas.microsoft.com/office/drawing/2014/main" id="{7B387149-0481-78A7-0AAF-481105DE6511}"/>
              </a:ext>
            </a:extLst>
          </p:cNvPr>
          <p:cNvPicPr>
            <a:picLocks noChangeAspect="1"/>
          </p:cNvPicPr>
          <p:nvPr/>
        </p:nvPicPr>
        <p:blipFill>
          <a:blip r:embed="rId8"/>
          <a:stretch>
            <a:fillRect/>
          </a:stretch>
        </p:blipFill>
        <p:spPr>
          <a:xfrm>
            <a:off x="2440906" y="3997458"/>
            <a:ext cx="2222278" cy="1577630"/>
          </a:xfrm>
          <a:prstGeom prst="rect">
            <a:avLst/>
          </a:prstGeom>
        </p:spPr>
      </p:pic>
      <p:sp>
        <p:nvSpPr>
          <p:cNvPr id="12" name="AutoShape 6" descr="harrow">
            <a:extLst>
              <a:ext uri="{FF2B5EF4-FFF2-40B4-BE49-F238E27FC236}">
                <a16:creationId xmlns:a16="http://schemas.microsoft.com/office/drawing/2014/main" id="{288F774A-1B2F-C975-1C84-87EAA6B64D0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3" name="Picture 12">
            <a:extLst>
              <a:ext uri="{FF2B5EF4-FFF2-40B4-BE49-F238E27FC236}">
                <a16:creationId xmlns:a16="http://schemas.microsoft.com/office/drawing/2014/main" id="{BBD0B7F0-07CA-D5D8-5154-F3145D07B2D4}"/>
              </a:ext>
            </a:extLst>
          </p:cNvPr>
          <p:cNvPicPr>
            <a:picLocks noChangeAspect="1"/>
          </p:cNvPicPr>
          <p:nvPr/>
        </p:nvPicPr>
        <p:blipFill>
          <a:blip r:embed="rId9"/>
          <a:stretch>
            <a:fillRect/>
          </a:stretch>
        </p:blipFill>
        <p:spPr>
          <a:xfrm>
            <a:off x="71218" y="3997457"/>
            <a:ext cx="2222277" cy="1592626"/>
          </a:xfrm>
          <a:prstGeom prst="rect">
            <a:avLst/>
          </a:prstGeom>
        </p:spPr>
      </p:pic>
      <p:pic>
        <p:nvPicPr>
          <p:cNvPr id="14" name="Picture 13">
            <a:extLst>
              <a:ext uri="{FF2B5EF4-FFF2-40B4-BE49-F238E27FC236}">
                <a16:creationId xmlns:a16="http://schemas.microsoft.com/office/drawing/2014/main" id="{762FD611-E909-D09A-96FD-73DC9C3D95CD}"/>
              </a:ext>
            </a:extLst>
          </p:cNvPr>
          <p:cNvPicPr>
            <a:picLocks noChangeAspect="1"/>
          </p:cNvPicPr>
          <p:nvPr/>
        </p:nvPicPr>
        <p:blipFill>
          <a:blip r:embed="rId10"/>
          <a:stretch>
            <a:fillRect/>
          </a:stretch>
        </p:blipFill>
        <p:spPr>
          <a:xfrm>
            <a:off x="4781869" y="1620003"/>
            <a:ext cx="2222277" cy="1466725"/>
          </a:xfrm>
          <a:prstGeom prst="rect">
            <a:avLst/>
          </a:prstGeom>
        </p:spPr>
      </p:pic>
      <p:pic>
        <p:nvPicPr>
          <p:cNvPr id="15" name="Picture 14">
            <a:extLst>
              <a:ext uri="{FF2B5EF4-FFF2-40B4-BE49-F238E27FC236}">
                <a16:creationId xmlns:a16="http://schemas.microsoft.com/office/drawing/2014/main" id="{1869AC69-950B-BFA0-ED71-502AC815AEF7}"/>
              </a:ext>
            </a:extLst>
          </p:cNvPr>
          <p:cNvPicPr>
            <a:picLocks noChangeAspect="1"/>
          </p:cNvPicPr>
          <p:nvPr/>
        </p:nvPicPr>
        <p:blipFill>
          <a:blip r:embed="rId11"/>
          <a:stretch>
            <a:fillRect/>
          </a:stretch>
        </p:blipFill>
        <p:spPr>
          <a:xfrm>
            <a:off x="7171425" y="1649982"/>
            <a:ext cx="2296227" cy="1411149"/>
          </a:xfrm>
          <a:prstGeom prst="rect">
            <a:avLst/>
          </a:prstGeom>
        </p:spPr>
      </p:pic>
      <p:pic>
        <p:nvPicPr>
          <p:cNvPr id="16" name="Picture 15">
            <a:extLst>
              <a:ext uri="{FF2B5EF4-FFF2-40B4-BE49-F238E27FC236}">
                <a16:creationId xmlns:a16="http://schemas.microsoft.com/office/drawing/2014/main" id="{01937C31-C127-9A64-FE06-E6516D0D58F0}"/>
              </a:ext>
            </a:extLst>
          </p:cNvPr>
          <p:cNvPicPr>
            <a:picLocks noChangeAspect="1"/>
          </p:cNvPicPr>
          <p:nvPr/>
        </p:nvPicPr>
        <p:blipFill>
          <a:blip r:embed="rId12"/>
          <a:stretch>
            <a:fillRect/>
          </a:stretch>
        </p:blipFill>
        <p:spPr>
          <a:xfrm>
            <a:off x="9634930" y="1692442"/>
            <a:ext cx="2296227" cy="1368690"/>
          </a:xfrm>
          <a:prstGeom prst="rect">
            <a:avLst/>
          </a:prstGeom>
        </p:spPr>
      </p:pic>
    </p:spTree>
    <p:extLst>
      <p:ext uri="{BB962C8B-B14F-4D97-AF65-F5344CB8AC3E}">
        <p14:creationId xmlns:p14="http://schemas.microsoft.com/office/powerpoint/2010/main" val="1955372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781050"/>
          </a:xfrm>
        </p:spPr>
        <p:txBody>
          <a:bodyPr>
            <a:noAutofit/>
          </a:bodyPr>
          <a:lstStyle/>
          <a:p>
            <a:pPr algn="ctr">
              <a:lnSpc>
                <a:spcPct val="115000"/>
              </a:lnSpc>
              <a:spcAft>
                <a:spcPts val="1000"/>
              </a:spcAft>
            </a:pPr>
            <a:r>
              <a:rPr lang="en-US" sz="2100" b="1" dirty="0">
                <a:latin typeface="Gabriola" panose="04040605051002020D02" pitchFamily="82" charset="0"/>
                <a:ea typeface="Times New Roman" panose="02020603050405020304" pitchFamily="18" charset="0"/>
                <a:cs typeface="Times New Roman" panose="02020603050405020304" pitchFamily="18" charset="0"/>
              </a:rPr>
              <a:t>Aerial Imagery is Popular for Fun or Commercial Use in many Verticals, with Diverse Applications in Agriculture    New Equipment for Agriculture Operations Drones</a:t>
            </a: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rones vs satellites">
            <a:extLst>
              <a:ext uri="{FF2B5EF4-FFF2-40B4-BE49-F238E27FC236}">
                <a16:creationId xmlns:a16="http://schemas.microsoft.com/office/drawing/2014/main" id="{AA3558AD-044A-2EFE-4DBB-8D1FE1AF4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04" y="1692440"/>
            <a:ext cx="9553451" cy="42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81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1074039"/>
            <a:ext cx="9678142" cy="2729948"/>
          </a:xfrm>
        </p:spPr>
        <p:txBody>
          <a:bodyPr/>
          <a:lstStyle/>
          <a:p>
            <a:endParaRPr lang="en-IN" dirty="0"/>
          </a:p>
          <a:p>
            <a:endParaRPr lang="en-IN" dirty="0"/>
          </a:p>
          <a:p>
            <a:endParaRPr lang="en-IN" dirty="0"/>
          </a:p>
          <a:p>
            <a:pPr algn="r"/>
            <a:r>
              <a:rPr lang="en-IN" sz="6300" b="1" dirty="0">
                <a:latin typeface="Agency FB" panose="020B0503020202020204" pitchFamily="34" charset="0"/>
              </a:rPr>
              <a:t>THANK YOU</a:t>
            </a:r>
          </a:p>
        </p:txBody>
      </p:sp>
      <p:sp>
        <p:nvSpPr>
          <p:cNvPr id="8" name="Title 1">
            <a:extLst>
              <a:ext uri="{FF2B5EF4-FFF2-40B4-BE49-F238E27FC236}">
                <a16:creationId xmlns:a16="http://schemas.microsoft.com/office/drawing/2014/main" id="{F2C5052E-2C9D-422A-AC8B-34A60459C043}"/>
              </a:ext>
            </a:extLst>
          </p:cNvPr>
          <p:cNvSpPr>
            <a:spLocks noGrp="1"/>
          </p:cNvSpPr>
          <p:nvPr>
            <p:ph type="ctrTitle"/>
          </p:nvPr>
        </p:nvSpPr>
        <p:spPr>
          <a:xfrm>
            <a:off x="1300679" y="3763617"/>
            <a:ext cx="9553452" cy="2020344"/>
          </a:xfrm>
        </p:spPr>
        <p:txBody>
          <a:bodyPr>
            <a:normAutofit/>
          </a:bodyPr>
          <a:lstStyle/>
          <a:p>
            <a:pPr algn="r"/>
            <a:r>
              <a:rPr lang="en-IN" sz="2400" b="1" i="0" u="none" strike="noStrike" baseline="0" dirty="0">
                <a:latin typeface="Gill Sans MT" panose="020B0502020104020203" pitchFamily="34" charset="0"/>
              </a:rPr>
              <a:t>CMA Dr. P. Siva Rama Prasad</a:t>
            </a:r>
            <a:br>
              <a:rPr lang="en-IN" sz="2400" b="1" i="0" u="none" strike="noStrike" baseline="0" dirty="0">
                <a:latin typeface="Gill Sans MT" panose="020B0502020104020203" pitchFamily="34" charset="0"/>
              </a:rPr>
            </a:br>
            <a:r>
              <a:rPr lang="en-IN" sz="1700" i="0" u="none" strike="noStrike" baseline="0" dirty="0" err="1">
                <a:latin typeface="Gill Sans MT" panose="020B0502020104020203" pitchFamily="34" charset="0"/>
              </a:rPr>
              <a:t>M.Com</a:t>
            </a:r>
            <a:r>
              <a:rPr lang="en-IN" sz="1700" i="0" u="none" strike="noStrike" baseline="0" dirty="0">
                <a:latin typeface="Gill Sans MT" panose="020B0502020104020203" pitchFamily="34" charset="0"/>
              </a:rPr>
              <a:t>., MBA (Finance)., FCMA., FCS., FIIBF., FIII (Life &amp; General Insurance)., MAIMA.,</a:t>
            </a:r>
            <a:br>
              <a:rPr lang="en-IN" sz="1700" i="0" u="none" strike="noStrike" baseline="0" dirty="0">
                <a:latin typeface="Gill Sans MT" panose="020B0502020104020203" pitchFamily="34" charset="0"/>
              </a:rPr>
            </a:br>
            <a:r>
              <a:rPr lang="en-IN" sz="2600" i="0" u="none" strike="noStrike" baseline="0" dirty="0">
                <a:latin typeface="Gill Sans MT" panose="020B0502020104020203" pitchFamily="34" charset="0"/>
              </a:rPr>
              <a:t>F</a:t>
            </a:r>
            <a:r>
              <a:rPr lang="en-IN" sz="2600" dirty="0">
                <a:latin typeface="Gill Sans MT" panose="020B0502020104020203" pitchFamily="34" charset="0"/>
              </a:rPr>
              <a:t>ormer A</a:t>
            </a:r>
            <a:r>
              <a:rPr lang="en-IN" sz="2600" i="0" u="none" strike="noStrike" baseline="0" dirty="0">
                <a:latin typeface="Gill Sans MT" panose="020B0502020104020203" pitchFamily="34" charset="0"/>
              </a:rPr>
              <a:t>sst. General Manager</a:t>
            </a:r>
            <a:br>
              <a:rPr lang="en-IN" sz="2600" i="0" u="none" strike="noStrike" baseline="0" dirty="0">
                <a:latin typeface="Gill Sans MT" panose="020B0502020104020203" pitchFamily="34" charset="0"/>
              </a:rPr>
            </a:br>
            <a:r>
              <a:rPr lang="en-IN" sz="2600" i="0" u="none" strike="noStrike" baseline="0" dirty="0">
                <a:latin typeface="Gill Sans MT" panose="020B0502020104020203" pitchFamily="34" charset="0"/>
              </a:rPr>
              <a:t>State Bank of India</a:t>
            </a:r>
            <a:br>
              <a:rPr lang="en-IN" sz="2600" i="0" u="none" strike="noStrike" baseline="0" dirty="0">
                <a:latin typeface="Gill Sans MT" panose="020B0502020104020203" pitchFamily="34" charset="0"/>
              </a:rPr>
            </a:br>
            <a:r>
              <a:rPr lang="en-IN" sz="2600" b="1" i="0" u="none" strike="noStrike" baseline="0" dirty="0">
                <a:latin typeface="Gill Sans MT" panose="020B0502020104020203" pitchFamily="34" charset="0"/>
              </a:rPr>
              <a:t>Hyderabad</a:t>
            </a:r>
            <a:endParaRPr lang="en-IN" sz="2600" b="1" dirty="0">
              <a:latin typeface="Gill Sans MT" panose="020B0502020104020203" pitchFamily="34" charset="0"/>
            </a:endParaRPr>
          </a:p>
        </p:txBody>
      </p:sp>
      <p:pic>
        <p:nvPicPr>
          <p:cNvPr id="3074" name="Picture 2">
            <a:extLst>
              <a:ext uri="{FF2B5EF4-FFF2-40B4-BE49-F238E27FC236}">
                <a16:creationId xmlns:a16="http://schemas.microsoft.com/office/drawing/2014/main" id="{43327EB0-34CE-7B99-42D3-6DD2EC54F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94" y="829995"/>
            <a:ext cx="5555669" cy="323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3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rmAutofit/>
          </a:bodyPr>
          <a:lstStyle/>
          <a:p>
            <a:pPr algn="ctr"/>
            <a:r>
              <a:rPr lang="en-IN" sz="2700" b="1" dirty="0">
                <a:latin typeface="Gill Sans MT" panose="020B0502020104020203" pitchFamily="34" charset="0"/>
              </a:rPr>
              <a:t>Future ‘</a:t>
            </a:r>
            <a:r>
              <a:rPr lang="en-IN" sz="2700" b="1" i="0" u="none" strike="noStrike" baseline="0" dirty="0">
                <a:latin typeface="Gill Sans MT" panose="020B0502020104020203" pitchFamily="34" charset="0"/>
              </a:rPr>
              <a:t>Drone’ Market in India</a:t>
            </a:r>
            <a:endParaRPr lang="en-IN" sz="2000" b="1" dirty="0">
              <a:latin typeface="Gill Sans MT" panose="020B0502020104020203" pitchFamily="34" charset="0"/>
            </a:endParaRP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868934"/>
            <a:ext cx="9678142" cy="4983224"/>
          </a:xfrm>
        </p:spPr>
        <p:txBody>
          <a:bodyPr>
            <a:noAutofit/>
          </a:bodyPr>
          <a:lstStyle/>
          <a:p>
            <a:pPr algn="just">
              <a:lnSpc>
                <a:spcPct val="115000"/>
              </a:lnSpc>
              <a:spcAft>
                <a:spcPts val="1000"/>
              </a:spcAft>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Leaving Few Rich</a:t>
            </a:r>
            <a:r>
              <a:rPr lang="en-US" sz="2300" dirty="0">
                <a:latin typeface="Gill Sans MT" panose="020B0502020104020203" pitchFamily="34" charset="0"/>
                <a:ea typeface="Times New Roman" panose="02020603050405020304" pitchFamily="18" charset="0"/>
                <a:cs typeface="Times New Roman" panose="02020603050405020304" pitchFamily="18" charset="0"/>
              </a:rPr>
              <a:t>’ States like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Punjab and Haryana</a:t>
            </a:r>
            <a:r>
              <a:rPr lang="en-US" sz="2300" dirty="0">
                <a:latin typeface="Gill Sans MT" panose="020B0502020104020203" pitchFamily="34" charset="0"/>
                <a:ea typeface="Times New Roman" panose="02020603050405020304" pitchFamily="18" charset="0"/>
                <a:cs typeface="Times New Roman" panose="02020603050405020304" pitchFamily="18" charset="0"/>
              </a:rPr>
              <a:t>, even State like Bihar do not get enough </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Labour at the Time of Farming (Sowing / Harvesting)</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en-US" sz="2300" dirty="0">
                <a:latin typeface="Gill Sans MT" panose="020B0502020104020203" pitchFamily="34" charset="0"/>
                <a:ea typeface="Times New Roman" panose="02020603050405020304" pitchFamily="18" charset="0"/>
                <a:cs typeface="Times New Roman" panose="02020603050405020304" pitchFamily="18" charset="0"/>
              </a:rPr>
              <a:t>In such a Situation, Technology has Stood in </a:t>
            </a:r>
            <a:r>
              <a:rPr lang="en-US" sz="2300" b="1" dirty="0" err="1">
                <a:latin typeface="Gill Sans MT" panose="020B0502020104020203" pitchFamily="34" charset="0"/>
                <a:ea typeface="Times New Roman" panose="02020603050405020304" pitchFamily="18" charset="0"/>
                <a:cs typeface="Times New Roman" panose="02020603050405020304" pitchFamily="18" charset="0"/>
              </a:rPr>
              <a:t>Favour</a:t>
            </a:r>
            <a:r>
              <a:rPr lang="en-US" sz="2300" b="1" dirty="0">
                <a:latin typeface="Gill Sans MT" panose="020B0502020104020203" pitchFamily="34" charset="0"/>
                <a:ea typeface="Times New Roman" panose="02020603050405020304" pitchFamily="18" charset="0"/>
                <a:cs typeface="Times New Roman" panose="02020603050405020304" pitchFamily="18" charset="0"/>
              </a:rPr>
              <a:t> to the Farmers</a:t>
            </a:r>
            <a:r>
              <a:rPr lang="en-US" sz="2300" dirty="0">
                <a:latin typeface="Gill Sans MT" panose="020B0502020104020203" pitchFamily="34" charset="0"/>
                <a:ea typeface="Times New Roman" panose="02020603050405020304" pitchFamily="18"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ü"/>
            </a:pPr>
            <a:endParaRPr lang="en-US" sz="2300"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2050" name="Picture 2" descr="5 Practical Uses for Drones in Precision Farming">
            <a:extLst>
              <a:ext uri="{FF2B5EF4-FFF2-40B4-BE49-F238E27FC236}">
                <a16:creationId xmlns:a16="http://schemas.microsoft.com/office/drawing/2014/main" id="{D59A8B37-E241-62C5-E894-0E6AA6EE7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4870" y="45427"/>
            <a:ext cx="1349619"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226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2384</TotalTime>
  <Words>4153</Words>
  <Application>Microsoft Office PowerPoint</Application>
  <PresentationFormat>Widescreen</PresentationFormat>
  <Paragraphs>427</Paragraphs>
  <Slides>82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Agency FB</vt:lpstr>
      <vt:lpstr>Arial</vt:lpstr>
      <vt:lpstr>Calibri</vt:lpstr>
      <vt:lpstr>Century Gothic</vt:lpstr>
      <vt:lpstr>Gabriola</vt:lpstr>
      <vt:lpstr>Gill Sans MT</vt:lpstr>
      <vt:lpstr>open_sansregular</vt:lpstr>
      <vt:lpstr>Times New Roman</vt:lpstr>
      <vt:lpstr>Wingdings</vt:lpstr>
      <vt:lpstr>Gallery</vt:lpstr>
      <vt:lpstr>CMA (Dr. )P. Siva Rama Prasad M.Com., MBA (Finance)., FCMA., FCS., FIIBF., FIII (Life &amp; General Insurance)., MAIMA., Insolvency Professional Asst. General Manager (Retd.) State Bank of India Hyderabad</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Future ‘Drone’ Market in India</vt:lpstr>
      <vt:lpstr>PowerPoint Presentation</vt:lpstr>
      <vt:lpstr>Future ‘Drone’ Market in India</vt:lpstr>
      <vt:lpstr>Future ‘Drone’ Market in India</vt:lpstr>
      <vt:lpstr>Future ‘Drone’ Market in India</vt:lpstr>
      <vt:lpstr>Future ‘Drone’ Market in India</vt:lpstr>
      <vt:lpstr>Future ‘Drone’ Market in India</vt:lpstr>
      <vt:lpstr>CMA Dr. P. Siva Rama Prasad M.Com., MBA (Finance)., FCMA., FCS., FIIBF., FIII (Life &amp; General Insurance)., MAIMA., Former Asst. General Manager State Bank of India Hyderabad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 (Dr.) P. Siva Rama Prasad M.Com., MBA (Finance)., FCMA., FCS., FIIBF., FIII (Life &amp; General Insurance)., MAIMA., Asst. General Manager (Retd.) State Bank of India Hyderabad</dc:title>
  <dc:creator>Indu Sekhar Dantu</dc:creator>
  <cp:lastModifiedBy>Indu Sekhar Dantu</cp:lastModifiedBy>
  <cp:revision>162</cp:revision>
  <dcterms:created xsi:type="dcterms:W3CDTF">2021-06-25T06:31:01Z</dcterms:created>
  <dcterms:modified xsi:type="dcterms:W3CDTF">2023-12-14T10:12:53Z</dcterms:modified>
</cp:coreProperties>
</file>